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2"/>
  </p:notesMasterIdLst>
  <p:sldIdLst>
    <p:sldId id="256" r:id="rId2"/>
    <p:sldId id="257" r:id="rId3"/>
    <p:sldId id="258" r:id="rId4"/>
    <p:sldId id="297" r:id="rId5"/>
    <p:sldId id="318" r:id="rId6"/>
    <p:sldId id="259" r:id="rId7"/>
    <p:sldId id="282" r:id="rId8"/>
    <p:sldId id="260" r:id="rId9"/>
    <p:sldId id="274" r:id="rId10"/>
    <p:sldId id="278" r:id="rId11"/>
    <p:sldId id="296" r:id="rId12"/>
    <p:sldId id="279" r:id="rId13"/>
    <p:sldId id="280" r:id="rId14"/>
    <p:sldId id="261" r:id="rId15"/>
    <p:sldId id="284" r:id="rId16"/>
    <p:sldId id="268" r:id="rId17"/>
    <p:sldId id="262" r:id="rId18"/>
    <p:sldId id="271" r:id="rId19"/>
    <p:sldId id="276" r:id="rId20"/>
    <p:sldId id="277" r:id="rId21"/>
    <p:sldId id="298" r:id="rId22"/>
    <p:sldId id="300" r:id="rId23"/>
    <p:sldId id="299" r:id="rId24"/>
    <p:sldId id="263" r:id="rId25"/>
    <p:sldId id="264" r:id="rId26"/>
    <p:sldId id="281" r:id="rId27"/>
    <p:sldId id="288" r:id="rId28"/>
    <p:sldId id="289" r:id="rId29"/>
    <p:sldId id="265" r:id="rId30"/>
    <p:sldId id="266" r:id="rId31"/>
    <p:sldId id="294" r:id="rId32"/>
    <p:sldId id="295" r:id="rId33"/>
    <p:sldId id="272" r:id="rId34"/>
    <p:sldId id="293" r:id="rId35"/>
    <p:sldId id="291" r:id="rId36"/>
    <p:sldId id="267" r:id="rId37"/>
    <p:sldId id="269" r:id="rId38"/>
    <p:sldId id="273" r:id="rId39"/>
    <p:sldId id="290" r:id="rId40"/>
    <p:sldId id="270" r:id="rId41"/>
    <p:sldId id="321" r:id="rId42"/>
    <p:sldId id="322" r:id="rId43"/>
    <p:sldId id="323" r:id="rId44"/>
    <p:sldId id="324" r:id="rId45"/>
    <p:sldId id="325" r:id="rId46"/>
    <p:sldId id="326" r:id="rId47"/>
    <p:sldId id="283" r:id="rId48"/>
    <p:sldId id="286" r:id="rId49"/>
    <p:sldId id="285" r:id="rId50"/>
    <p:sldId id="287" r:id="rId51"/>
    <p:sldId id="292" r:id="rId52"/>
    <p:sldId id="301" r:id="rId53"/>
    <p:sldId id="302" r:id="rId54"/>
    <p:sldId id="303" r:id="rId55"/>
    <p:sldId id="304" r:id="rId56"/>
    <p:sldId id="305" r:id="rId57"/>
    <p:sldId id="306" r:id="rId58"/>
    <p:sldId id="307" r:id="rId59"/>
    <p:sldId id="319" r:id="rId60"/>
    <p:sldId id="309" r:id="rId61"/>
    <p:sldId id="311" r:id="rId62"/>
    <p:sldId id="308" r:id="rId63"/>
    <p:sldId id="310" r:id="rId64"/>
    <p:sldId id="320" r:id="rId65"/>
    <p:sldId id="312" r:id="rId66"/>
    <p:sldId id="313" r:id="rId67"/>
    <p:sldId id="314" r:id="rId68"/>
    <p:sldId id="315" r:id="rId69"/>
    <p:sldId id="317" r:id="rId70"/>
    <p:sldId id="316" r:id="rId71"/>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3840" userDrawn="1">
          <p15:clr>
            <a:srgbClr val="A4A3A4"/>
          </p15:clr>
        </p15:guide>
        <p15:guide id="3" orient="horz" pos="324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23936"/>
    <a:srgbClr val="F29B96"/>
    <a:srgbClr val="EA7370"/>
    <a:srgbClr val="EB646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562" autoAdjust="0"/>
    <p:restoredTop sz="94660"/>
  </p:normalViewPr>
  <p:slideViewPr>
    <p:cSldViewPr snapToGrid="0">
      <p:cViewPr varScale="1">
        <p:scale>
          <a:sx n="109" d="100"/>
          <a:sy n="109" d="100"/>
        </p:scale>
        <p:origin x="582" y="120"/>
      </p:cViewPr>
      <p:guideLst>
        <p:guide pos="3840"/>
        <p:guide orient="horz" pos="324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s>
</file>

<file path=ppt/charts/_rels/chart1.xml.rels><?xml version="1.0" encoding="UTF-8" standalone="yes"?>
<Relationships xmlns="http://schemas.openxmlformats.org/package/2006/relationships"><Relationship Id="rId3" Type="http://schemas.openxmlformats.org/officeDocument/2006/relationships/package" Target="../embeddings/_____Microsoft_Excel.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package" Target="../embeddings/_____Microsoft_Excel9.xlsx"/><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package" Target="../embeddings/_____Microsoft_Excel10.xlsx"/><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package" Target="../embeddings/_____Microsoft_Excel11.xlsx"/><Relationship Id="rId2" Type="http://schemas.microsoft.com/office/2011/relationships/chartColorStyle" Target="colors12.xml"/><Relationship Id="rId1" Type="http://schemas.microsoft.com/office/2011/relationships/chartStyle" Target="style12.xml"/></Relationships>
</file>

<file path=ppt/charts/_rels/chart2.xml.rels><?xml version="1.0" encoding="UTF-8" standalone="yes"?>
<Relationships xmlns="http://schemas.openxmlformats.org/package/2006/relationships"><Relationship Id="rId3" Type="http://schemas.openxmlformats.org/officeDocument/2006/relationships/package" Target="../embeddings/_____Microsoft_Excel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_____Microsoft_Excel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_____Microsoft_Excel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_____Microsoft_Excel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_____Microsoft_Excel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_____Microsoft_Excel6.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_____Microsoft_Excel7.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_____Microsoft_Excel8.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Лист1!$B$1</c:f>
              <c:strCache>
                <c:ptCount val="1"/>
                <c:pt idx="0">
                  <c:v>Ser 1</c:v>
                </c:pt>
              </c:strCache>
            </c:strRef>
          </c:tx>
          <c:spPr>
            <a:solidFill>
              <a:schemeClr val="bg2">
                <a:lumMod val="25000"/>
              </a:schemeClr>
            </a:solidFill>
            <a:ln>
              <a:noFill/>
            </a:ln>
            <a:effectLst/>
          </c:spPr>
          <c:invertIfNegative val="0"/>
          <c:cat>
            <c:strRef>
              <c:f>Лист1!$A$2:$A$10</c:f>
              <c:strCache>
                <c:ptCount val="9"/>
                <c:pt idx="0">
                  <c:v>Jan</c:v>
                </c:pt>
                <c:pt idx="1">
                  <c:v>Mar</c:v>
                </c:pt>
                <c:pt idx="2">
                  <c:v>May</c:v>
                </c:pt>
                <c:pt idx="3">
                  <c:v>Jun</c:v>
                </c:pt>
                <c:pt idx="4">
                  <c:v>Jul</c:v>
                </c:pt>
                <c:pt idx="5">
                  <c:v>Aug</c:v>
                </c:pt>
                <c:pt idx="6">
                  <c:v>Sep</c:v>
                </c:pt>
                <c:pt idx="7">
                  <c:v>Nov</c:v>
                </c:pt>
                <c:pt idx="8">
                  <c:v>Dec</c:v>
                </c:pt>
              </c:strCache>
            </c:strRef>
          </c:cat>
          <c:val>
            <c:numRef>
              <c:f>Лист1!$B$2:$B$10</c:f>
              <c:numCache>
                <c:formatCode>General</c:formatCode>
                <c:ptCount val="9"/>
                <c:pt idx="0">
                  <c:v>50</c:v>
                </c:pt>
                <c:pt idx="1">
                  <c:v>120</c:v>
                </c:pt>
                <c:pt idx="2">
                  <c:v>135</c:v>
                </c:pt>
                <c:pt idx="3">
                  <c:v>170</c:v>
                </c:pt>
                <c:pt idx="4">
                  <c:v>250</c:v>
                </c:pt>
                <c:pt idx="5">
                  <c:v>300</c:v>
                </c:pt>
                <c:pt idx="6">
                  <c:v>350</c:v>
                </c:pt>
                <c:pt idx="7">
                  <c:v>400</c:v>
                </c:pt>
                <c:pt idx="8">
                  <c:v>500</c:v>
                </c:pt>
              </c:numCache>
            </c:numRef>
          </c:val>
          <c:extLst>
            <c:ext xmlns:c16="http://schemas.microsoft.com/office/drawing/2014/chart" uri="{C3380CC4-5D6E-409C-BE32-E72D297353CC}">
              <c16:uniqueId val="{00000000-9EE8-4FA0-BAAD-83FE1A6BA7D3}"/>
            </c:ext>
          </c:extLst>
        </c:ser>
        <c:dLbls>
          <c:showLegendKey val="0"/>
          <c:showVal val="0"/>
          <c:showCatName val="0"/>
          <c:showSerName val="0"/>
          <c:showPercent val="0"/>
          <c:showBubbleSize val="0"/>
        </c:dLbls>
        <c:gapWidth val="219"/>
        <c:axId val="298295296"/>
        <c:axId val="298294736"/>
      </c:barChart>
      <c:scatterChart>
        <c:scatterStyle val="smoothMarker"/>
        <c:varyColors val="0"/>
        <c:ser>
          <c:idx val="1"/>
          <c:order val="1"/>
          <c:tx>
            <c:strRef>
              <c:f>Лист1!$C$1</c:f>
              <c:strCache>
                <c:ptCount val="1"/>
                <c:pt idx="0">
                  <c:v>Ser 2</c:v>
                </c:pt>
              </c:strCache>
            </c:strRef>
          </c:tx>
          <c:spPr>
            <a:ln w="28575" cap="rnd">
              <a:solidFill>
                <a:srgbClr val="E23936"/>
              </a:solidFill>
              <a:round/>
            </a:ln>
            <a:effectLst/>
          </c:spPr>
          <c:marker>
            <c:symbol val="circle"/>
            <c:size val="5"/>
            <c:spPr>
              <a:solidFill>
                <a:schemeClr val="bg1"/>
              </a:solidFill>
              <a:ln w="9525">
                <a:solidFill>
                  <a:srgbClr val="E23936"/>
                </a:solidFill>
              </a:ln>
              <a:effectLst/>
            </c:spPr>
          </c:marker>
          <c:xVal>
            <c:strRef>
              <c:f>Лист1!$A$2:$A$10</c:f>
              <c:strCache>
                <c:ptCount val="9"/>
                <c:pt idx="0">
                  <c:v>Jan</c:v>
                </c:pt>
                <c:pt idx="1">
                  <c:v>Mar</c:v>
                </c:pt>
                <c:pt idx="2">
                  <c:v>May</c:v>
                </c:pt>
                <c:pt idx="3">
                  <c:v>Jun</c:v>
                </c:pt>
                <c:pt idx="4">
                  <c:v>Jul</c:v>
                </c:pt>
                <c:pt idx="5">
                  <c:v>Aug</c:v>
                </c:pt>
                <c:pt idx="6">
                  <c:v>Sep</c:v>
                </c:pt>
                <c:pt idx="7">
                  <c:v>Nov</c:v>
                </c:pt>
                <c:pt idx="8">
                  <c:v>Dec</c:v>
                </c:pt>
              </c:strCache>
            </c:strRef>
          </c:xVal>
          <c:yVal>
            <c:numRef>
              <c:f>Лист1!$C$2:$C$10</c:f>
              <c:numCache>
                <c:formatCode>General</c:formatCode>
                <c:ptCount val="9"/>
                <c:pt idx="0">
                  <c:v>20</c:v>
                </c:pt>
                <c:pt idx="1">
                  <c:v>80</c:v>
                </c:pt>
                <c:pt idx="2">
                  <c:v>60</c:v>
                </c:pt>
                <c:pt idx="3">
                  <c:v>180</c:v>
                </c:pt>
                <c:pt idx="4">
                  <c:v>155</c:v>
                </c:pt>
                <c:pt idx="5">
                  <c:v>290</c:v>
                </c:pt>
                <c:pt idx="6">
                  <c:v>270</c:v>
                </c:pt>
                <c:pt idx="7">
                  <c:v>450</c:v>
                </c:pt>
                <c:pt idx="8">
                  <c:v>410</c:v>
                </c:pt>
              </c:numCache>
            </c:numRef>
          </c:yVal>
          <c:smooth val="1"/>
          <c:extLst>
            <c:ext xmlns:c16="http://schemas.microsoft.com/office/drawing/2014/chart" uri="{C3380CC4-5D6E-409C-BE32-E72D297353CC}">
              <c16:uniqueId val="{00000001-9EE8-4FA0-BAAD-83FE1A6BA7D3}"/>
            </c:ext>
          </c:extLst>
        </c:ser>
        <c:dLbls>
          <c:showLegendKey val="0"/>
          <c:showVal val="0"/>
          <c:showCatName val="0"/>
          <c:showSerName val="0"/>
          <c:showPercent val="0"/>
          <c:showBubbleSize val="0"/>
        </c:dLbls>
        <c:axId val="298295296"/>
        <c:axId val="298294736"/>
      </c:scatterChart>
      <c:valAx>
        <c:axId val="298294736"/>
        <c:scaling>
          <c:orientation val="minMax"/>
        </c:scaling>
        <c:delete val="0"/>
        <c:axPos val="r"/>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bg1">
                    <a:lumMod val="65000"/>
                  </a:schemeClr>
                </a:solidFill>
                <a:latin typeface="+mn-lt"/>
                <a:ea typeface="+mn-ea"/>
                <a:cs typeface="+mn-cs"/>
              </a:defRPr>
            </a:pPr>
            <a:endParaRPr lang="ru-RU"/>
          </a:p>
        </c:txPr>
        <c:crossAx val="298295296"/>
        <c:crosses val="max"/>
        <c:crossBetween val="between"/>
      </c:valAx>
      <c:catAx>
        <c:axId val="298295296"/>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50" b="0" i="0" u="none" strike="noStrike" kern="1200" baseline="0">
                <a:solidFill>
                  <a:schemeClr val="bg1">
                    <a:lumMod val="65000"/>
                  </a:schemeClr>
                </a:solidFill>
                <a:latin typeface="+mn-lt"/>
                <a:ea typeface="+mn-ea"/>
                <a:cs typeface="+mn-cs"/>
              </a:defRPr>
            </a:pPr>
            <a:endParaRPr lang="ru-RU"/>
          </a:p>
        </c:txPr>
        <c:crossAx val="298294736"/>
        <c:crosses val="autoZero"/>
        <c:auto val="1"/>
        <c:lblAlgn val="ctr"/>
        <c:lblOffset val="100"/>
        <c:noMultiLvlLbl val="0"/>
      </c:catAx>
      <c:spPr>
        <a:noFill/>
        <a:ln>
          <a:noFill/>
        </a:ln>
        <a:effectLst/>
      </c:spPr>
    </c:plotArea>
    <c:plotVisOnly val="1"/>
    <c:dispBlanksAs val="gap"/>
    <c:showDLblsOverMax val="0"/>
  </c:chart>
  <c:spPr>
    <a:noFill/>
    <a:ln>
      <a:noFill/>
    </a:ln>
    <a:effectLst/>
  </c:spPr>
  <c:txPr>
    <a:bodyPr/>
    <a:lstStyle/>
    <a:p>
      <a:pPr>
        <a:defRPr/>
      </a:pPr>
      <a:endParaRPr lang="ru-RU"/>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Лист1!$B$1</c:f>
              <c:strCache>
                <c:ptCount val="1"/>
                <c:pt idx="0">
                  <c:v>Продажи</c:v>
                </c:pt>
              </c:strCache>
            </c:strRef>
          </c:tx>
          <c:spPr>
            <a:solidFill>
              <a:srgbClr val="E23936"/>
            </a:solidFill>
            <a:ln>
              <a:solidFill>
                <a:schemeClr val="bg1"/>
              </a:solidFill>
            </a:ln>
          </c:spPr>
          <c:dPt>
            <c:idx val="0"/>
            <c:bubble3D val="0"/>
            <c:spPr>
              <a:solidFill>
                <a:schemeClr val="bg1">
                  <a:lumMod val="75000"/>
                </a:schemeClr>
              </a:solidFill>
              <a:ln w="19050">
                <a:solidFill>
                  <a:schemeClr val="bg1"/>
                </a:solidFill>
              </a:ln>
              <a:effectLst/>
            </c:spPr>
            <c:extLst>
              <c:ext xmlns:c16="http://schemas.microsoft.com/office/drawing/2014/chart" uri="{C3380CC4-5D6E-409C-BE32-E72D297353CC}">
                <c16:uniqueId val="{00000003-BFFE-4234-8546-84C1A79559CC}"/>
              </c:ext>
            </c:extLst>
          </c:dPt>
          <c:dPt>
            <c:idx val="1"/>
            <c:bubble3D val="0"/>
            <c:explosion val="46"/>
            <c:spPr>
              <a:solidFill>
                <a:srgbClr val="E23936"/>
              </a:solidFill>
              <a:ln w="19050">
                <a:solidFill>
                  <a:schemeClr val="bg1"/>
                </a:solidFill>
              </a:ln>
              <a:effectLst/>
            </c:spPr>
            <c:extLst>
              <c:ext xmlns:c16="http://schemas.microsoft.com/office/drawing/2014/chart" uri="{C3380CC4-5D6E-409C-BE32-E72D297353CC}">
                <c16:uniqueId val="{00000004-BFFE-4234-8546-84C1A79559CC}"/>
              </c:ext>
            </c:extLst>
          </c:dPt>
          <c:dPt>
            <c:idx val="2"/>
            <c:bubble3D val="0"/>
            <c:spPr>
              <a:solidFill>
                <a:schemeClr val="bg2">
                  <a:lumMod val="10000"/>
                </a:schemeClr>
              </a:solidFill>
              <a:ln w="19050">
                <a:solidFill>
                  <a:schemeClr val="bg1"/>
                </a:solidFill>
              </a:ln>
              <a:effectLst/>
            </c:spPr>
            <c:extLst>
              <c:ext xmlns:c16="http://schemas.microsoft.com/office/drawing/2014/chart" uri="{C3380CC4-5D6E-409C-BE32-E72D297353CC}">
                <c16:uniqueId val="{00000001-BFFE-4234-8546-84C1A79559CC}"/>
              </c:ext>
            </c:extLst>
          </c:dPt>
          <c:dPt>
            <c:idx val="3"/>
            <c:bubble3D val="0"/>
            <c:spPr>
              <a:solidFill>
                <a:schemeClr val="bg1">
                  <a:lumMod val="50000"/>
                </a:schemeClr>
              </a:solidFill>
              <a:ln w="19050">
                <a:solidFill>
                  <a:schemeClr val="bg1"/>
                </a:solidFill>
              </a:ln>
              <a:effectLst/>
            </c:spPr>
            <c:extLst>
              <c:ext xmlns:c16="http://schemas.microsoft.com/office/drawing/2014/chart" uri="{C3380CC4-5D6E-409C-BE32-E72D297353CC}">
                <c16:uniqueId val="{00000002-BFFE-4234-8546-84C1A79559CC}"/>
              </c:ext>
            </c:extLst>
          </c:dPt>
          <c:dLbls>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bg1"/>
                    </a:solidFill>
                    <a:latin typeface="Montserrat" panose="02000505000000020004" pitchFamily="2" charset="0"/>
                    <a:ea typeface="+mn-ea"/>
                    <a:cs typeface="+mn-cs"/>
                  </a:defRPr>
                </a:pPr>
                <a:endParaRPr lang="ru-RU"/>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Лист1!$A$2:$A$5</c:f>
              <c:strCache>
                <c:ptCount val="4"/>
                <c:pt idx="0">
                  <c:v>One</c:v>
                </c:pt>
                <c:pt idx="1">
                  <c:v>Two</c:v>
                </c:pt>
                <c:pt idx="2">
                  <c:v>Thee</c:v>
                </c:pt>
                <c:pt idx="3">
                  <c:v>Four</c:v>
                </c:pt>
              </c:strCache>
            </c:strRef>
          </c:cat>
          <c:val>
            <c:numRef>
              <c:f>Лист1!$B$2:$B$5</c:f>
              <c:numCache>
                <c:formatCode>General</c:formatCode>
                <c:ptCount val="4"/>
                <c:pt idx="0">
                  <c:v>2.2000000000000002</c:v>
                </c:pt>
                <c:pt idx="1">
                  <c:v>1.1000000000000001</c:v>
                </c:pt>
                <c:pt idx="2">
                  <c:v>7.4</c:v>
                </c:pt>
                <c:pt idx="3">
                  <c:v>2.5</c:v>
                </c:pt>
              </c:numCache>
            </c:numRef>
          </c:val>
          <c:extLst>
            <c:ext xmlns:c16="http://schemas.microsoft.com/office/drawing/2014/chart" uri="{C3380CC4-5D6E-409C-BE32-E72D297353CC}">
              <c16:uniqueId val="{00000000-BFFE-4234-8546-84C1A79559CC}"/>
            </c:ext>
          </c:extLst>
        </c:ser>
        <c:dLbls>
          <c:showLegendKey val="0"/>
          <c:showVal val="1"/>
          <c:showCatName val="0"/>
          <c:showSerName val="0"/>
          <c:showPercent val="0"/>
          <c:showBubbleSize val="0"/>
          <c:showLeaderLines val="1"/>
        </c:dLbls>
        <c:firstSliceAng val="0"/>
        <c:holeSize val="50"/>
      </c:doughnutChart>
      <c:spPr>
        <a:noFill/>
        <a:ln>
          <a:noFill/>
        </a:ln>
        <a:effectLst/>
      </c:spPr>
    </c:plotArea>
    <c:legend>
      <c:legendPos val="l"/>
      <c:overlay val="1"/>
      <c:spPr>
        <a:noFill/>
        <a:ln>
          <a:noFill/>
        </a:ln>
        <a:effectLst/>
      </c:spPr>
      <c:txPr>
        <a:bodyPr rot="0" spcFirstLastPara="1" vertOverflow="ellipsis" vert="horz" wrap="square" anchor="ctr" anchorCtr="1"/>
        <a:lstStyle/>
        <a:p>
          <a:pPr>
            <a:defRPr sz="1197" b="0" i="0" u="none" strike="noStrike" kern="1200" baseline="0">
              <a:solidFill>
                <a:schemeClr val="bg1">
                  <a:lumMod val="75000"/>
                </a:schemeClr>
              </a:solidFill>
              <a:latin typeface="+mn-lt"/>
              <a:ea typeface="+mn-ea"/>
              <a:cs typeface="+mn-cs"/>
            </a:defRPr>
          </a:pPr>
          <a:endParaRPr lang="ru-RU"/>
        </a:p>
      </c:txPr>
    </c:legend>
    <c:plotVisOnly val="1"/>
    <c:dispBlanksAs val="gap"/>
    <c:showDLblsOverMax val="0"/>
  </c:chart>
  <c:spPr>
    <a:noFill/>
    <a:ln>
      <a:noFill/>
    </a:ln>
    <a:effectLst/>
  </c:spPr>
  <c:txPr>
    <a:bodyPr/>
    <a:lstStyle/>
    <a:p>
      <a:pPr>
        <a:defRPr/>
      </a:pPr>
      <a:endParaRPr lang="ru-RU"/>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strRef>
              <c:f>Sheet1!$B$1</c:f>
              <c:strCache>
                <c:ptCount val="1"/>
                <c:pt idx="0">
                  <c:v>Series 1</c:v>
                </c:pt>
              </c:strCache>
            </c:strRef>
          </c:tx>
          <c:spPr>
            <a:ln w="12700" cap="sq">
              <a:solidFill>
                <a:schemeClr val="tx1"/>
              </a:solidFill>
              <a:round/>
            </a:ln>
            <a:effectLst/>
          </c:spPr>
          <c:marker>
            <c:symbol val="none"/>
          </c:marker>
          <c:xVal>
            <c:numRef>
              <c:f>Sheet1!$A$2:$A$11</c:f>
              <c:numCache>
                <c:formatCode>General</c:formatCode>
                <c:ptCount val="10"/>
                <c:pt idx="0">
                  <c:v>1</c:v>
                </c:pt>
                <c:pt idx="1">
                  <c:v>2</c:v>
                </c:pt>
                <c:pt idx="2">
                  <c:v>3</c:v>
                </c:pt>
                <c:pt idx="3">
                  <c:v>4</c:v>
                </c:pt>
                <c:pt idx="4">
                  <c:v>5</c:v>
                </c:pt>
                <c:pt idx="5">
                  <c:v>6</c:v>
                </c:pt>
                <c:pt idx="6">
                  <c:v>7</c:v>
                </c:pt>
                <c:pt idx="7">
                  <c:v>8</c:v>
                </c:pt>
                <c:pt idx="8">
                  <c:v>9</c:v>
                </c:pt>
                <c:pt idx="9">
                  <c:v>10</c:v>
                </c:pt>
              </c:numCache>
            </c:numRef>
          </c:xVal>
          <c:yVal>
            <c:numRef>
              <c:f>Sheet1!$B$2:$B$11</c:f>
              <c:numCache>
                <c:formatCode>General</c:formatCode>
                <c:ptCount val="10"/>
                <c:pt idx="0">
                  <c:v>0.5</c:v>
                </c:pt>
                <c:pt idx="1">
                  <c:v>1</c:v>
                </c:pt>
                <c:pt idx="2">
                  <c:v>1</c:v>
                </c:pt>
                <c:pt idx="3">
                  <c:v>4.5</c:v>
                </c:pt>
                <c:pt idx="4">
                  <c:v>2</c:v>
                </c:pt>
                <c:pt idx="5">
                  <c:v>5</c:v>
                </c:pt>
                <c:pt idx="6">
                  <c:v>2</c:v>
                </c:pt>
                <c:pt idx="7">
                  <c:v>3.5</c:v>
                </c:pt>
                <c:pt idx="8">
                  <c:v>3</c:v>
                </c:pt>
                <c:pt idx="9">
                  <c:v>2.5</c:v>
                </c:pt>
              </c:numCache>
            </c:numRef>
          </c:yVal>
          <c:smooth val="1"/>
          <c:extLst>
            <c:ext xmlns:c16="http://schemas.microsoft.com/office/drawing/2014/chart" uri="{C3380CC4-5D6E-409C-BE32-E72D297353CC}">
              <c16:uniqueId val="{00000000-02B5-4DEF-A615-6464ACBFF44E}"/>
            </c:ext>
          </c:extLst>
        </c:ser>
        <c:ser>
          <c:idx val="1"/>
          <c:order val="1"/>
          <c:tx>
            <c:strRef>
              <c:f>Sheet1!$C$1</c:f>
              <c:strCache>
                <c:ptCount val="1"/>
                <c:pt idx="0">
                  <c:v>Series 2</c:v>
                </c:pt>
              </c:strCache>
            </c:strRef>
          </c:tx>
          <c:spPr>
            <a:ln w="12700" cap="rnd">
              <a:solidFill>
                <a:srgbClr val="E23936"/>
              </a:solidFill>
              <a:round/>
            </a:ln>
            <a:effectLst/>
          </c:spPr>
          <c:marker>
            <c:symbol val="none"/>
          </c:marker>
          <c:dPt>
            <c:idx val="5"/>
            <c:marker>
              <c:symbol val="none"/>
            </c:marker>
            <c:bubble3D val="0"/>
            <c:extLst>
              <c:ext xmlns:c16="http://schemas.microsoft.com/office/drawing/2014/chart" uri="{C3380CC4-5D6E-409C-BE32-E72D297353CC}">
                <c16:uniqueId val="{00000002-02B5-4DEF-A615-6464ACBFF44E}"/>
              </c:ext>
            </c:extLst>
          </c:dPt>
          <c:xVal>
            <c:numRef>
              <c:f>Sheet1!$A$2:$A$11</c:f>
              <c:numCache>
                <c:formatCode>General</c:formatCode>
                <c:ptCount val="10"/>
                <c:pt idx="0">
                  <c:v>1</c:v>
                </c:pt>
                <c:pt idx="1">
                  <c:v>2</c:v>
                </c:pt>
                <c:pt idx="2">
                  <c:v>3</c:v>
                </c:pt>
                <c:pt idx="3">
                  <c:v>4</c:v>
                </c:pt>
                <c:pt idx="4">
                  <c:v>5</c:v>
                </c:pt>
                <c:pt idx="5">
                  <c:v>6</c:v>
                </c:pt>
                <c:pt idx="6">
                  <c:v>7</c:v>
                </c:pt>
                <c:pt idx="7">
                  <c:v>8</c:v>
                </c:pt>
                <c:pt idx="8">
                  <c:v>9</c:v>
                </c:pt>
                <c:pt idx="9">
                  <c:v>10</c:v>
                </c:pt>
              </c:numCache>
            </c:numRef>
          </c:xVal>
          <c:yVal>
            <c:numRef>
              <c:f>Sheet1!$C$2:$C$11</c:f>
              <c:numCache>
                <c:formatCode>General</c:formatCode>
                <c:ptCount val="10"/>
                <c:pt idx="0">
                  <c:v>0.4</c:v>
                </c:pt>
                <c:pt idx="1">
                  <c:v>0.8</c:v>
                </c:pt>
                <c:pt idx="2">
                  <c:v>1.7</c:v>
                </c:pt>
                <c:pt idx="3">
                  <c:v>1</c:v>
                </c:pt>
                <c:pt idx="4">
                  <c:v>1.5</c:v>
                </c:pt>
                <c:pt idx="5">
                  <c:v>3.4</c:v>
                </c:pt>
                <c:pt idx="6">
                  <c:v>1</c:v>
                </c:pt>
                <c:pt idx="7">
                  <c:v>2</c:v>
                </c:pt>
                <c:pt idx="8">
                  <c:v>0.5</c:v>
                </c:pt>
                <c:pt idx="9">
                  <c:v>0.9</c:v>
                </c:pt>
              </c:numCache>
            </c:numRef>
          </c:yVal>
          <c:smooth val="1"/>
          <c:extLst>
            <c:ext xmlns:c16="http://schemas.microsoft.com/office/drawing/2014/chart" uri="{C3380CC4-5D6E-409C-BE32-E72D297353CC}">
              <c16:uniqueId val="{00000001-02B5-4DEF-A615-6464ACBFF44E}"/>
            </c:ext>
          </c:extLst>
        </c:ser>
        <c:ser>
          <c:idx val="2"/>
          <c:order val="2"/>
          <c:tx>
            <c:strRef>
              <c:f>Sheet1!$D$1</c:f>
              <c:strCache>
                <c:ptCount val="1"/>
                <c:pt idx="0">
                  <c:v>Series 3</c:v>
                </c:pt>
              </c:strCache>
            </c:strRef>
          </c:tx>
          <c:spPr>
            <a:ln w="12700" cap="rnd">
              <a:solidFill>
                <a:schemeClr val="accent3"/>
              </a:solidFill>
              <a:round/>
            </a:ln>
            <a:effectLst/>
          </c:spPr>
          <c:marker>
            <c:symbol val="none"/>
          </c:marker>
          <c:xVal>
            <c:numRef>
              <c:f>Sheet1!$A$2:$A$11</c:f>
              <c:numCache>
                <c:formatCode>General</c:formatCode>
                <c:ptCount val="10"/>
                <c:pt idx="0">
                  <c:v>1</c:v>
                </c:pt>
                <c:pt idx="1">
                  <c:v>2</c:v>
                </c:pt>
                <c:pt idx="2">
                  <c:v>3</c:v>
                </c:pt>
                <c:pt idx="3">
                  <c:v>4</c:v>
                </c:pt>
                <c:pt idx="4">
                  <c:v>5</c:v>
                </c:pt>
                <c:pt idx="5">
                  <c:v>6</c:v>
                </c:pt>
                <c:pt idx="6">
                  <c:v>7</c:v>
                </c:pt>
                <c:pt idx="7">
                  <c:v>8</c:v>
                </c:pt>
                <c:pt idx="8">
                  <c:v>9</c:v>
                </c:pt>
                <c:pt idx="9">
                  <c:v>10</c:v>
                </c:pt>
              </c:numCache>
            </c:numRef>
          </c:xVal>
          <c:yVal>
            <c:numRef>
              <c:f>Sheet1!$D$2:$D$11</c:f>
              <c:numCache>
                <c:formatCode>General</c:formatCode>
                <c:ptCount val="10"/>
                <c:pt idx="0">
                  <c:v>0.3</c:v>
                </c:pt>
                <c:pt idx="1">
                  <c:v>0.4</c:v>
                </c:pt>
                <c:pt idx="2">
                  <c:v>1.3</c:v>
                </c:pt>
                <c:pt idx="3">
                  <c:v>3</c:v>
                </c:pt>
                <c:pt idx="4">
                  <c:v>0.8</c:v>
                </c:pt>
                <c:pt idx="5">
                  <c:v>1.8</c:v>
                </c:pt>
                <c:pt idx="6">
                  <c:v>1.7</c:v>
                </c:pt>
                <c:pt idx="7">
                  <c:v>1</c:v>
                </c:pt>
                <c:pt idx="8">
                  <c:v>4</c:v>
                </c:pt>
                <c:pt idx="9">
                  <c:v>1</c:v>
                </c:pt>
              </c:numCache>
            </c:numRef>
          </c:yVal>
          <c:smooth val="1"/>
          <c:extLst>
            <c:ext xmlns:c16="http://schemas.microsoft.com/office/drawing/2014/chart" uri="{C3380CC4-5D6E-409C-BE32-E72D297353CC}">
              <c16:uniqueId val="{00000003-02B5-4DEF-A615-6464ACBFF44E}"/>
            </c:ext>
          </c:extLst>
        </c:ser>
        <c:dLbls>
          <c:showLegendKey val="0"/>
          <c:showVal val="0"/>
          <c:showCatName val="0"/>
          <c:showSerName val="0"/>
          <c:showPercent val="0"/>
          <c:showBubbleSize val="0"/>
        </c:dLbls>
        <c:axId val="217188608"/>
        <c:axId val="306182832"/>
      </c:scatterChart>
      <c:valAx>
        <c:axId val="217188608"/>
        <c:scaling>
          <c:orientation val="minMax"/>
        </c:scaling>
        <c:delete val="0"/>
        <c:axPos val="b"/>
        <c:numFmt formatCode="General" sourceLinked="1"/>
        <c:majorTickMark val="out"/>
        <c:minorTickMark val="none"/>
        <c:tickLblPos val="nextTo"/>
        <c:spPr>
          <a:noFill/>
          <a:ln w="3175" cap="flat" cmpd="sng" algn="ctr">
            <a:solidFill>
              <a:schemeClr val="bg1">
                <a:lumMod val="85000"/>
              </a:schemeClr>
            </a:solidFill>
            <a:round/>
          </a:ln>
          <a:effectLst/>
        </c:spPr>
        <c:txPr>
          <a:bodyPr rot="-60000000" spcFirstLastPara="1" vertOverflow="ellipsis" vert="horz" wrap="square" anchor="ctr" anchorCtr="1"/>
          <a:lstStyle/>
          <a:p>
            <a:pPr>
              <a:defRPr sz="1100" b="0" i="0" u="none" strike="noStrike" kern="1200" baseline="0">
                <a:solidFill>
                  <a:schemeClr val="bg2">
                    <a:lumMod val="25000"/>
                  </a:schemeClr>
                </a:solidFill>
                <a:latin typeface="+mn-lt"/>
                <a:ea typeface="+mn-ea"/>
                <a:cs typeface="+mn-cs"/>
              </a:defRPr>
            </a:pPr>
            <a:endParaRPr lang="ru-RU"/>
          </a:p>
        </c:txPr>
        <c:crossAx val="306182832"/>
        <c:crosses val="autoZero"/>
        <c:crossBetween val="midCat"/>
      </c:valAx>
      <c:valAx>
        <c:axId val="306182832"/>
        <c:scaling>
          <c:orientation val="minMax"/>
        </c:scaling>
        <c:delete val="1"/>
        <c:axPos val="l"/>
        <c:numFmt formatCode="General" sourceLinked="1"/>
        <c:majorTickMark val="out"/>
        <c:minorTickMark val="none"/>
        <c:tickLblPos val="nextTo"/>
        <c:crossAx val="217188608"/>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ru-RU"/>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1</c:v>
                </c:pt>
              </c:strCache>
            </c:strRef>
          </c:tx>
          <c:spPr>
            <a:solidFill>
              <a:srgbClr val="E23936"/>
            </a:solidFill>
            <a:ln>
              <a:noFill/>
            </a:ln>
            <a:effectLst/>
          </c:spPr>
          <c:invertIfNegative val="0"/>
          <c:cat>
            <c:strRef>
              <c:f>Sheet1!$A$2:$A$11</c:f>
              <c:strCache>
                <c:ptCount val="10"/>
                <c:pt idx="0">
                  <c:v>Jan</c:v>
                </c:pt>
                <c:pt idx="1">
                  <c:v>Feb</c:v>
                </c:pt>
                <c:pt idx="2">
                  <c:v>Mar</c:v>
                </c:pt>
                <c:pt idx="3">
                  <c:v>Apr</c:v>
                </c:pt>
                <c:pt idx="4">
                  <c:v>May</c:v>
                </c:pt>
                <c:pt idx="5">
                  <c:v>Jun</c:v>
                </c:pt>
                <c:pt idx="6">
                  <c:v>Jul</c:v>
                </c:pt>
                <c:pt idx="7">
                  <c:v>Aug</c:v>
                </c:pt>
                <c:pt idx="8">
                  <c:v>Sep</c:v>
                </c:pt>
                <c:pt idx="9">
                  <c:v>Oct</c:v>
                </c:pt>
              </c:strCache>
            </c:strRef>
          </c:cat>
          <c:val>
            <c:numRef>
              <c:f>Sheet1!$B$2:$B$11</c:f>
              <c:numCache>
                <c:formatCode>General</c:formatCode>
                <c:ptCount val="10"/>
                <c:pt idx="0">
                  <c:v>0.5</c:v>
                </c:pt>
                <c:pt idx="1">
                  <c:v>0.7</c:v>
                </c:pt>
                <c:pt idx="2">
                  <c:v>1</c:v>
                </c:pt>
                <c:pt idx="3">
                  <c:v>4.5</c:v>
                </c:pt>
                <c:pt idx="4">
                  <c:v>2</c:v>
                </c:pt>
                <c:pt idx="5">
                  <c:v>5</c:v>
                </c:pt>
                <c:pt idx="6">
                  <c:v>2</c:v>
                </c:pt>
                <c:pt idx="7">
                  <c:v>3.5</c:v>
                </c:pt>
                <c:pt idx="8">
                  <c:v>3</c:v>
                </c:pt>
                <c:pt idx="9">
                  <c:v>2.5</c:v>
                </c:pt>
              </c:numCache>
            </c:numRef>
          </c:val>
          <c:extLst>
            <c:ext xmlns:c16="http://schemas.microsoft.com/office/drawing/2014/chart" uri="{C3380CC4-5D6E-409C-BE32-E72D297353CC}">
              <c16:uniqueId val="{00000000-5746-4EF1-BA5E-AD4809A6CB3B}"/>
            </c:ext>
          </c:extLst>
        </c:ser>
        <c:ser>
          <c:idx val="1"/>
          <c:order val="1"/>
          <c:tx>
            <c:strRef>
              <c:f>Sheet1!$C$1</c:f>
              <c:strCache>
                <c:ptCount val="1"/>
                <c:pt idx="0">
                  <c:v>Series 2</c:v>
                </c:pt>
              </c:strCache>
            </c:strRef>
          </c:tx>
          <c:spPr>
            <a:solidFill>
              <a:schemeClr val="bg2">
                <a:lumMod val="25000"/>
              </a:schemeClr>
            </a:solidFill>
            <a:ln>
              <a:noFill/>
            </a:ln>
            <a:effectLst/>
          </c:spPr>
          <c:invertIfNegative val="0"/>
          <c:cat>
            <c:strRef>
              <c:f>Sheet1!$A$2:$A$11</c:f>
              <c:strCache>
                <c:ptCount val="10"/>
                <c:pt idx="0">
                  <c:v>Jan</c:v>
                </c:pt>
                <c:pt idx="1">
                  <c:v>Feb</c:v>
                </c:pt>
                <c:pt idx="2">
                  <c:v>Mar</c:v>
                </c:pt>
                <c:pt idx="3">
                  <c:v>Apr</c:v>
                </c:pt>
                <c:pt idx="4">
                  <c:v>May</c:v>
                </c:pt>
                <c:pt idx="5">
                  <c:v>Jun</c:v>
                </c:pt>
                <c:pt idx="6">
                  <c:v>Jul</c:v>
                </c:pt>
                <c:pt idx="7">
                  <c:v>Aug</c:v>
                </c:pt>
                <c:pt idx="8">
                  <c:v>Sep</c:v>
                </c:pt>
                <c:pt idx="9">
                  <c:v>Oct</c:v>
                </c:pt>
              </c:strCache>
            </c:strRef>
          </c:cat>
          <c:val>
            <c:numRef>
              <c:f>Sheet1!$C$2:$C$11</c:f>
              <c:numCache>
                <c:formatCode>General</c:formatCode>
                <c:ptCount val="10"/>
                <c:pt idx="0">
                  <c:v>0.4</c:v>
                </c:pt>
                <c:pt idx="1">
                  <c:v>0.2</c:v>
                </c:pt>
                <c:pt idx="2">
                  <c:v>0.5</c:v>
                </c:pt>
                <c:pt idx="3">
                  <c:v>1</c:v>
                </c:pt>
                <c:pt idx="4">
                  <c:v>1.5</c:v>
                </c:pt>
                <c:pt idx="5">
                  <c:v>2.4</c:v>
                </c:pt>
                <c:pt idx="6">
                  <c:v>1</c:v>
                </c:pt>
                <c:pt idx="7">
                  <c:v>2</c:v>
                </c:pt>
                <c:pt idx="8">
                  <c:v>0.5</c:v>
                </c:pt>
                <c:pt idx="9">
                  <c:v>0.5</c:v>
                </c:pt>
              </c:numCache>
            </c:numRef>
          </c:val>
          <c:extLst>
            <c:ext xmlns:c16="http://schemas.microsoft.com/office/drawing/2014/chart" uri="{C3380CC4-5D6E-409C-BE32-E72D297353CC}">
              <c16:uniqueId val="{00000001-5746-4EF1-BA5E-AD4809A6CB3B}"/>
            </c:ext>
          </c:extLst>
        </c:ser>
        <c:dLbls>
          <c:showLegendKey val="0"/>
          <c:showVal val="0"/>
          <c:showCatName val="0"/>
          <c:showSerName val="0"/>
          <c:showPercent val="0"/>
          <c:showBubbleSize val="0"/>
        </c:dLbls>
        <c:gapWidth val="157"/>
        <c:overlap val="100"/>
        <c:axId val="298149504"/>
        <c:axId val="298150064"/>
      </c:barChart>
      <c:catAx>
        <c:axId val="298149504"/>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ru-RU"/>
          </a:p>
        </c:txPr>
        <c:crossAx val="298150064"/>
        <c:crosses val="autoZero"/>
        <c:auto val="1"/>
        <c:lblAlgn val="ctr"/>
        <c:lblOffset val="100"/>
        <c:noMultiLvlLbl val="0"/>
      </c:catAx>
      <c:valAx>
        <c:axId val="298150064"/>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50000"/>
                    <a:lumOff val="50000"/>
                  </a:schemeClr>
                </a:solidFill>
                <a:latin typeface="+mj-lt"/>
                <a:ea typeface="Open Sans" panose="020B0606030504020204" pitchFamily="34" charset="0"/>
                <a:cs typeface="Open Sans" panose="020B0606030504020204" pitchFamily="34" charset="0"/>
              </a:defRPr>
            </a:pPr>
            <a:endParaRPr lang="ru-RU"/>
          </a:p>
        </c:txPr>
        <c:crossAx val="29814950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ru-RU"/>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Лист1!$B$1</c:f>
              <c:strCache>
                <c:ptCount val="1"/>
                <c:pt idx="0">
                  <c:v>Ряд 1</c:v>
                </c:pt>
              </c:strCache>
            </c:strRef>
          </c:tx>
          <c:spPr>
            <a:solidFill>
              <a:srgbClr val="E23936"/>
            </a:solidFill>
            <a:ln>
              <a:noFill/>
            </a:ln>
            <a:effectLst/>
          </c:spPr>
          <c:invertIfNegative val="0"/>
          <c:cat>
            <c:strRef>
              <c:f>Лист1!$A$2:$A$5</c:f>
              <c:strCache>
                <c:ptCount val="4"/>
                <c:pt idx="0">
                  <c:v>Oct 2014</c:v>
                </c:pt>
                <c:pt idx="1">
                  <c:v>Jan 2015</c:v>
                </c:pt>
                <c:pt idx="2">
                  <c:v>Jun 2016</c:v>
                </c:pt>
                <c:pt idx="3">
                  <c:v>Nov 2016</c:v>
                </c:pt>
              </c:strCache>
            </c:strRef>
          </c:cat>
          <c:val>
            <c:numRef>
              <c:f>Лист1!$B$2:$B$5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87CD-4BBC-AFC8-A6ABC5AEC5A1}"/>
            </c:ext>
          </c:extLst>
        </c:ser>
        <c:ser>
          <c:idx val="1"/>
          <c:order val="1"/>
          <c:tx>
            <c:strRef>
              <c:f>Лист1!$C$1</c:f>
              <c:strCache>
                <c:ptCount val="1"/>
                <c:pt idx="0">
                  <c:v>Ряд 2</c:v>
                </c:pt>
              </c:strCache>
            </c:strRef>
          </c:tx>
          <c:spPr>
            <a:solidFill>
              <a:schemeClr val="bg1">
                <a:lumMod val="85000"/>
              </a:schemeClr>
            </a:solidFill>
            <a:ln>
              <a:noFill/>
            </a:ln>
            <a:effectLst/>
          </c:spPr>
          <c:invertIfNegative val="0"/>
          <c:cat>
            <c:strRef>
              <c:f>Лист1!$A$2:$A$5</c:f>
              <c:strCache>
                <c:ptCount val="4"/>
                <c:pt idx="0">
                  <c:v>Oct 2014</c:v>
                </c:pt>
                <c:pt idx="1">
                  <c:v>Jan 2015</c:v>
                </c:pt>
                <c:pt idx="2">
                  <c:v>Jun 2016</c:v>
                </c:pt>
                <c:pt idx="3">
                  <c:v>Nov 2016</c:v>
                </c:pt>
              </c:strCache>
            </c:strRef>
          </c:cat>
          <c:val>
            <c:numRef>
              <c:f>Лист1!$C$2:$C$5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87CD-4BBC-AFC8-A6ABC5AEC5A1}"/>
            </c:ext>
          </c:extLst>
        </c:ser>
        <c:dLbls>
          <c:showLegendKey val="0"/>
          <c:showVal val="0"/>
          <c:showCatName val="0"/>
          <c:showSerName val="0"/>
          <c:showPercent val="0"/>
          <c:showBubbleSize val="0"/>
        </c:dLbls>
        <c:gapWidth val="415"/>
        <c:axId val="698770080"/>
        <c:axId val="698770408"/>
        <c:extLst>
          <c:ext xmlns:c15="http://schemas.microsoft.com/office/drawing/2012/chart" uri="{02D57815-91ED-43cb-92C2-25804820EDAC}">
            <c15:filteredBarSeries>
              <c15:ser>
                <c:idx val="2"/>
                <c:order val="2"/>
                <c:tx>
                  <c:strRef>
                    <c:extLst>
                      <c:ext uri="{02D57815-91ED-43cb-92C2-25804820EDAC}">
                        <c15:formulaRef>
                          <c15:sqref>Лист1!$D$1</c15:sqref>
                        </c15:formulaRef>
                      </c:ext>
                    </c:extLst>
                    <c:strCache>
                      <c:ptCount val="1"/>
                      <c:pt idx="0">
                        <c:v>Ряд 3</c:v>
                      </c:pt>
                    </c:strCache>
                  </c:strRef>
                </c:tx>
                <c:spPr>
                  <a:solidFill>
                    <a:schemeClr val="accent3"/>
                  </a:solidFill>
                  <a:ln>
                    <a:noFill/>
                  </a:ln>
                  <a:effectLst/>
                </c:spPr>
                <c:invertIfNegative val="0"/>
                <c:cat>
                  <c:strRef>
                    <c:extLst>
                      <c:ext uri="{02D57815-91ED-43cb-92C2-25804820EDAC}">
                        <c15:formulaRef>
                          <c15:sqref>Лист1!$A$2:$A$5</c15:sqref>
                        </c15:formulaRef>
                      </c:ext>
                    </c:extLst>
                    <c:strCache>
                      <c:ptCount val="4"/>
                      <c:pt idx="0">
                        <c:v>Oct 2014</c:v>
                      </c:pt>
                      <c:pt idx="1">
                        <c:v>Jan 2015</c:v>
                      </c:pt>
                      <c:pt idx="2">
                        <c:v>Jun 2016</c:v>
                      </c:pt>
                      <c:pt idx="3">
                        <c:v>Nov 2016</c:v>
                      </c:pt>
                    </c:strCache>
                  </c:strRef>
                </c:cat>
                <c:val>
                  <c:numRef>
                    <c:extLst>
                      <c:ext uri="{02D57815-91ED-43cb-92C2-25804820EDAC}">
                        <c15:formulaRef>
                          <c15:sqref>Лист1!$D$2:$D$5</c15:sqref>
                        </c15:formulaRef>
                      </c:ext>
                    </c:extLst>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87CD-4BBC-AFC8-A6ABC5AEC5A1}"/>
                  </c:ext>
                </c:extLst>
              </c15:ser>
            </c15:filteredBarSeries>
          </c:ext>
        </c:extLst>
      </c:barChart>
      <c:catAx>
        <c:axId val="698770080"/>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bg1">
                    <a:lumMod val="65000"/>
                  </a:schemeClr>
                </a:solidFill>
                <a:latin typeface="+mj-lt"/>
                <a:ea typeface="+mn-ea"/>
                <a:cs typeface="+mn-cs"/>
              </a:defRPr>
            </a:pPr>
            <a:endParaRPr lang="ru-RU"/>
          </a:p>
        </c:txPr>
        <c:crossAx val="698770408"/>
        <c:crosses val="autoZero"/>
        <c:auto val="1"/>
        <c:lblAlgn val="ctr"/>
        <c:lblOffset val="100"/>
        <c:noMultiLvlLbl val="0"/>
      </c:catAx>
      <c:valAx>
        <c:axId val="698770408"/>
        <c:scaling>
          <c:orientation val="minMax"/>
        </c:scaling>
        <c:delete val="1"/>
        <c:axPos val="l"/>
        <c:majorGridlines>
          <c:spPr>
            <a:ln w="9525" cap="flat" cmpd="sng" algn="ctr">
              <a:solidFill>
                <a:schemeClr val="bg1">
                  <a:lumMod val="95000"/>
                  <a:alpha val="11000"/>
                </a:schemeClr>
              </a:solidFill>
              <a:round/>
            </a:ln>
            <a:effectLst/>
          </c:spPr>
        </c:majorGridlines>
        <c:numFmt formatCode="General" sourceLinked="1"/>
        <c:majorTickMark val="out"/>
        <c:minorTickMark val="none"/>
        <c:tickLblPos val="nextTo"/>
        <c:crossAx val="69877008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ru-RU"/>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Лист1!$B$1</c:f>
              <c:strCache>
                <c:ptCount val="1"/>
                <c:pt idx="0">
                  <c:v>Продажи</c:v>
                </c:pt>
              </c:strCache>
            </c:strRef>
          </c:tx>
          <c:spPr>
            <a:ln>
              <a:noFill/>
            </a:ln>
          </c:spPr>
          <c:dPt>
            <c:idx val="0"/>
            <c:bubble3D val="0"/>
            <c:spPr>
              <a:solidFill>
                <a:srgbClr val="E23936"/>
              </a:solidFill>
              <a:ln w="19050">
                <a:noFill/>
              </a:ln>
              <a:effectLst/>
            </c:spPr>
            <c:extLst>
              <c:ext xmlns:c16="http://schemas.microsoft.com/office/drawing/2014/chart" uri="{C3380CC4-5D6E-409C-BE32-E72D297353CC}">
                <c16:uniqueId val="{00000002-29D5-46B2-8A7A-1A02F7AB43D6}"/>
              </c:ext>
            </c:extLst>
          </c:dPt>
          <c:dPt>
            <c:idx val="1"/>
            <c:bubble3D val="0"/>
            <c:spPr>
              <a:solidFill>
                <a:schemeClr val="bg1">
                  <a:alpha val="23000"/>
                </a:schemeClr>
              </a:solidFill>
              <a:ln w="19050">
                <a:noFill/>
              </a:ln>
              <a:effectLst/>
            </c:spPr>
            <c:extLst>
              <c:ext xmlns:c16="http://schemas.microsoft.com/office/drawing/2014/chart" uri="{C3380CC4-5D6E-409C-BE32-E72D297353CC}">
                <c16:uniqueId val="{00000001-29D5-46B2-8A7A-1A02F7AB43D6}"/>
              </c:ext>
            </c:extLst>
          </c:dPt>
          <c:cat>
            <c:strRef>
              <c:f>Лист1!$A$2:$A$3</c:f>
              <c:strCache>
                <c:ptCount val="2"/>
                <c:pt idx="0">
                  <c:v>Кв. 1</c:v>
                </c:pt>
                <c:pt idx="1">
                  <c:v>Кв. 2</c:v>
                </c:pt>
              </c:strCache>
            </c:strRef>
          </c:cat>
          <c:val>
            <c:numRef>
              <c:f>Лист1!$B$2:$B$3</c:f>
              <c:numCache>
                <c:formatCode>General</c:formatCode>
                <c:ptCount val="2"/>
                <c:pt idx="0">
                  <c:v>3.2</c:v>
                </c:pt>
                <c:pt idx="1">
                  <c:v>12</c:v>
                </c:pt>
              </c:numCache>
            </c:numRef>
          </c:val>
          <c:extLst>
            <c:ext xmlns:c16="http://schemas.microsoft.com/office/drawing/2014/chart" uri="{C3380CC4-5D6E-409C-BE32-E72D297353CC}">
              <c16:uniqueId val="{00000000-29D5-46B2-8A7A-1A02F7AB43D6}"/>
            </c:ext>
          </c:extLst>
        </c:ser>
        <c:dLbls>
          <c:showLegendKey val="0"/>
          <c:showVal val="0"/>
          <c:showCatName val="0"/>
          <c:showSerName val="0"/>
          <c:showPercent val="0"/>
          <c:showBubbleSize val="0"/>
          <c:showLeaderLines val="1"/>
        </c:dLbls>
        <c:firstSliceAng val="0"/>
        <c:holeSize val="87"/>
      </c:doughnutChart>
      <c:spPr>
        <a:noFill/>
        <a:ln>
          <a:noFill/>
        </a:ln>
        <a:effectLst/>
      </c:spPr>
    </c:plotArea>
    <c:plotVisOnly val="1"/>
    <c:dispBlanksAs val="gap"/>
    <c:showDLblsOverMax val="0"/>
  </c:chart>
  <c:spPr>
    <a:noFill/>
    <a:ln>
      <a:noFill/>
    </a:ln>
    <a:effectLst/>
  </c:spPr>
  <c:txPr>
    <a:bodyPr/>
    <a:lstStyle/>
    <a:p>
      <a:pPr>
        <a:defRPr/>
      </a:pPr>
      <a:endParaRPr lang="ru-RU"/>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Лист1!$B$1</c:f>
              <c:strCache>
                <c:ptCount val="1"/>
                <c:pt idx="0">
                  <c:v>Продажи</c:v>
                </c:pt>
              </c:strCache>
            </c:strRef>
          </c:tx>
          <c:spPr>
            <a:ln>
              <a:noFill/>
            </a:ln>
          </c:spPr>
          <c:dPt>
            <c:idx val="0"/>
            <c:bubble3D val="0"/>
            <c:spPr>
              <a:solidFill>
                <a:srgbClr val="E23936"/>
              </a:solidFill>
              <a:ln w="19050">
                <a:noFill/>
              </a:ln>
              <a:effectLst/>
            </c:spPr>
            <c:extLst>
              <c:ext xmlns:c16="http://schemas.microsoft.com/office/drawing/2014/chart" uri="{C3380CC4-5D6E-409C-BE32-E72D297353CC}">
                <c16:uniqueId val="{00000001-3986-4216-ADA3-2188A212DAE2}"/>
              </c:ext>
            </c:extLst>
          </c:dPt>
          <c:dPt>
            <c:idx val="1"/>
            <c:bubble3D val="0"/>
            <c:spPr>
              <a:solidFill>
                <a:schemeClr val="bg1">
                  <a:alpha val="23000"/>
                </a:schemeClr>
              </a:solidFill>
              <a:ln w="19050">
                <a:noFill/>
              </a:ln>
              <a:effectLst/>
            </c:spPr>
            <c:extLst>
              <c:ext xmlns:c16="http://schemas.microsoft.com/office/drawing/2014/chart" uri="{C3380CC4-5D6E-409C-BE32-E72D297353CC}">
                <c16:uniqueId val="{00000003-3986-4216-ADA3-2188A212DAE2}"/>
              </c:ext>
            </c:extLst>
          </c:dPt>
          <c:cat>
            <c:strRef>
              <c:f>Лист1!$A$2:$A$3</c:f>
              <c:strCache>
                <c:ptCount val="2"/>
                <c:pt idx="0">
                  <c:v>Кв. 1</c:v>
                </c:pt>
                <c:pt idx="1">
                  <c:v>Кв. 2</c:v>
                </c:pt>
              </c:strCache>
            </c:strRef>
          </c:cat>
          <c:val>
            <c:numRef>
              <c:f>Лист1!$B$2:$B$3</c:f>
              <c:numCache>
                <c:formatCode>General</c:formatCode>
                <c:ptCount val="2"/>
                <c:pt idx="0">
                  <c:v>6.2</c:v>
                </c:pt>
                <c:pt idx="1">
                  <c:v>12</c:v>
                </c:pt>
              </c:numCache>
            </c:numRef>
          </c:val>
          <c:extLst>
            <c:ext xmlns:c16="http://schemas.microsoft.com/office/drawing/2014/chart" uri="{C3380CC4-5D6E-409C-BE32-E72D297353CC}">
              <c16:uniqueId val="{00000004-3986-4216-ADA3-2188A212DAE2}"/>
            </c:ext>
          </c:extLst>
        </c:ser>
        <c:dLbls>
          <c:showLegendKey val="0"/>
          <c:showVal val="0"/>
          <c:showCatName val="0"/>
          <c:showSerName val="0"/>
          <c:showPercent val="0"/>
          <c:showBubbleSize val="0"/>
          <c:showLeaderLines val="1"/>
        </c:dLbls>
        <c:firstSliceAng val="0"/>
        <c:holeSize val="87"/>
      </c:doughnutChart>
      <c:spPr>
        <a:noFill/>
        <a:ln>
          <a:noFill/>
        </a:ln>
        <a:effectLst/>
      </c:spPr>
    </c:plotArea>
    <c:plotVisOnly val="1"/>
    <c:dispBlanksAs val="gap"/>
    <c:showDLblsOverMax val="0"/>
  </c:chart>
  <c:spPr>
    <a:noFill/>
    <a:ln>
      <a:noFill/>
    </a:ln>
    <a:effectLst/>
  </c:spPr>
  <c:txPr>
    <a:bodyPr/>
    <a:lstStyle/>
    <a:p>
      <a:pPr>
        <a:defRPr/>
      </a:pPr>
      <a:endParaRPr lang="ru-RU"/>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Лист1!$B$1</c:f>
              <c:strCache>
                <c:ptCount val="1"/>
                <c:pt idx="0">
                  <c:v>Продажи</c:v>
                </c:pt>
              </c:strCache>
            </c:strRef>
          </c:tx>
          <c:spPr>
            <a:ln>
              <a:noFill/>
            </a:ln>
          </c:spPr>
          <c:dPt>
            <c:idx val="0"/>
            <c:bubble3D val="0"/>
            <c:spPr>
              <a:solidFill>
                <a:srgbClr val="E23936"/>
              </a:solidFill>
              <a:ln w="19050">
                <a:noFill/>
              </a:ln>
              <a:effectLst/>
            </c:spPr>
            <c:extLst>
              <c:ext xmlns:c16="http://schemas.microsoft.com/office/drawing/2014/chart" uri="{C3380CC4-5D6E-409C-BE32-E72D297353CC}">
                <c16:uniqueId val="{00000001-57EF-477C-A689-F9B9F7B40530}"/>
              </c:ext>
            </c:extLst>
          </c:dPt>
          <c:dPt>
            <c:idx val="1"/>
            <c:bubble3D val="0"/>
            <c:spPr>
              <a:solidFill>
                <a:schemeClr val="bg1">
                  <a:alpha val="23000"/>
                </a:schemeClr>
              </a:solidFill>
              <a:ln w="19050">
                <a:noFill/>
              </a:ln>
              <a:effectLst/>
            </c:spPr>
            <c:extLst>
              <c:ext xmlns:c16="http://schemas.microsoft.com/office/drawing/2014/chart" uri="{C3380CC4-5D6E-409C-BE32-E72D297353CC}">
                <c16:uniqueId val="{00000003-57EF-477C-A689-F9B9F7B40530}"/>
              </c:ext>
            </c:extLst>
          </c:dPt>
          <c:cat>
            <c:strRef>
              <c:f>Лист1!$A$2:$A$3</c:f>
              <c:strCache>
                <c:ptCount val="2"/>
                <c:pt idx="0">
                  <c:v>Кв. 1</c:v>
                </c:pt>
                <c:pt idx="1">
                  <c:v>Кв. 2</c:v>
                </c:pt>
              </c:strCache>
            </c:strRef>
          </c:cat>
          <c:val>
            <c:numRef>
              <c:f>Лист1!$B$2:$B$3</c:f>
              <c:numCache>
                <c:formatCode>General</c:formatCode>
                <c:ptCount val="2"/>
                <c:pt idx="0">
                  <c:v>20</c:v>
                </c:pt>
                <c:pt idx="1">
                  <c:v>12</c:v>
                </c:pt>
              </c:numCache>
            </c:numRef>
          </c:val>
          <c:extLst>
            <c:ext xmlns:c16="http://schemas.microsoft.com/office/drawing/2014/chart" uri="{C3380CC4-5D6E-409C-BE32-E72D297353CC}">
              <c16:uniqueId val="{00000004-57EF-477C-A689-F9B9F7B40530}"/>
            </c:ext>
          </c:extLst>
        </c:ser>
        <c:dLbls>
          <c:showLegendKey val="0"/>
          <c:showVal val="0"/>
          <c:showCatName val="0"/>
          <c:showSerName val="0"/>
          <c:showPercent val="0"/>
          <c:showBubbleSize val="0"/>
          <c:showLeaderLines val="1"/>
        </c:dLbls>
        <c:firstSliceAng val="0"/>
        <c:holeSize val="87"/>
      </c:doughnutChart>
      <c:spPr>
        <a:noFill/>
        <a:ln>
          <a:noFill/>
        </a:ln>
        <a:effectLst/>
      </c:spPr>
    </c:plotArea>
    <c:plotVisOnly val="1"/>
    <c:dispBlanksAs val="gap"/>
    <c:showDLblsOverMax val="0"/>
  </c:chart>
  <c:spPr>
    <a:noFill/>
    <a:ln>
      <a:noFill/>
    </a:ln>
    <a:effectLst/>
  </c:spPr>
  <c:txPr>
    <a:bodyPr/>
    <a:lstStyle/>
    <a:p>
      <a:pPr>
        <a:defRPr/>
      </a:pPr>
      <a:endParaRPr lang="ru-RU"/>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Лист1!$B$1</c:f>
              <c:strCache>
                <c:ptCount val="1"/>
                <c:pt idx="0">
                  <c:v>Продажи</c:v>
                </c:pt>
              </c:strCache>
            </c:strRef>
          </c:tx>
          <c:spPr>
            <a:ln>
              <a:noFill/>
            </a:ln>
          </c:spPr>
          <c:dPt>
            <c:idx val="0"/>
            <c:bubble3D val="0"/>
            <c:spPr>
              <a:solidFill>
                <a:srgbClr val="E23936"/>
              </a:solidFill>
              <a:ln w="19050">
                <a:noFill/>
              </a:ln>
              <a:effectLst/>
            </c:spPr>
            <c:extLst>
              <c:ext xmlns:c16="http://schemas.microsoft.com/office/drawing/2014/chart" uri="{C3380CC4-5D6E-409C-BE32-E72D297353CC}">
                <c16:uniqueId val="{00000001-B7F6-4A50-A688-5A57A30F46AF}"/>
              </c:ext>
            </c:extLst>
          </c:dPt>
          <c:dPt>
            <c:idx val="1"/>
            <c:bubble3D val="0"/>
            <c:spPr>
              <a:solidFill>
                <a:schemeClr val="bg1">
                  <a:alpha val="23000"/>
                </a:schemeClr>
              </a:solidFill>
              <a:ln w="19050">
                <a:noFill/>
              </a:ln>
              <a:effectLst/>
            </c:spPr>
            <c:extLst>
              <c:ext xmlns:c16="http://schemas.microsoft.com/office/drawing/2014/chart" uri="{C3380CC4-5D6E-409C-BE32-E72D297353CC}">
                <c16:uniqueId val="{00000003-B7F6-4A50-A688-5A57A30F46AF}"/>
              </c:ext>
            </c:extLst>
          </c:dPt>
          <c:cat>
            <c:strRef>
              <c:f>Лист1!$A$2:$A$3</c:f>
              <c:strCache>
                <c:ptCount val="1"/>
                <c:pt idx="0">
                  <c:v>Кв. 1</c:v>
                </c:pt>
              </c:strCache>
            </c:strRef>
          </c:cat>
          <c:val>
            <c:numRef>
              <c:f>Лист1!$B$2:$B$3</c:f>
              <c:numCache>
                <c:formatCode>General</c:formatCode>
                <c:ptCount val="2"/>
                <c:pt idx="0">
                  <c:v>1.2</c:v>
                </c:pt>
              </c:numCache>
            </c:numRef>
          </c:val>
          <c:extLst>
            <c:ext xmlns:c16="http://schemas.microsoft.com/office/drawing/2014/chart" uri="{C3380CC4-5D6E-409C-BE32-E72D297353CC}">
              <c16:uniqueId val="{00000004-B7F6-4A50-A688-5A57A30F46AF}"/>
            </c:ext>
          </c:extLst>
        </c:ser>
        <c:dLbls>
          <c:showLegendKey val="0"/>
          <c:showVal val="0"/>
          <c:showCatName val="0"/>
          <c:showSerName val="0"/>
          <c:showPercent val="0"/>
          <c:showBubbleSize val="0"/>
          <c:showLeaderLines val="1"/>
        </c:dLbls>
        <c:firstSliceAng val="0"/>
        <c:holeSize val="87"/>
      </c:doughnutChart>
      <c:spPr>
        <a:noFill/>
        <a:ln>
          <a:noFill/>
        </a:ln>
        <a:effectLst/>
      </c:spPr>
    </c:plotArea>
    <c:plotVisOnly val="1"/>
    <c:dispBlanksAs val="gap"/>
    <c:showDLblsOverMax val="0"/>
  </c:chart>
  <c:spPr>
    <a:noFill/>
    <a:ln>
      <a:noFill/>
    </a:ln>
    <a:effectLst/>
  </c:spPr>
  <c:txPr>
    <a:bodyPr/>
    <a:lstStyle/>
    <a:p>
      <a:pPr>
        <a:defRPr/>
      </a:pPr>
      <a:endParaRPr lang="ru-RU"/>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Лист1!$B$1</c:f>
              <c:strCache>
                <c:ptCount val="1"/>
                <c:pt idx="0">
                  <c:v>Ser 1</c:v>
                </c:pt>
              </c:strCache>
            </c:strRef>
          </c:tx>
          <c:spPr>
            <a:solidFill>
              <a:schemeClr val="tx1"/>
            </a:solidFill>
            <a:ln>
              <a:noFill/>
            </a:ln>
            <a:effectLst/>
          </c:spPr>
          <c:invertIfNegative val="0"/>
          <c:cat>
            <c:strRef>
              <c:f>Лист1!$A$2:$A$10</c:f>
              <c:strCache>
                <c:ptCount val="9"/>
                <c:pt idx="0">
                  <c:v>Jan</c:v>
                </c:pt>
                <c:pt idx="1">
                  <c:v>Mar</c:v>
                </c:pt>
                <c:pt idx="2">
                  <c:v>May</c:v>
                </c:pt>
                <c:pt idx="3">
                  <c:v>Jun</c:v>
                </c:pt>
                <c:pt idx="4">
                  <c:v>Jul</c:v>
                </c:pt>
                <c:pt idx="5">
                  <c:v>Aug</c:v>
                </c:pt>
                <c:pt idx="6">
                  <c:v>Sep</c:v>
                </c:pt>
                <c:pt idx="7">
                  <c:v>Nov</c:v>
                </c:pt>
                <c:pt idx="8">
                  <c:v>Dec</c:v>
                </c:pt>
              </c:strCache>
            </c:strRef>
          </c:cat>
          <c:val>
            <c:numRef>
              <c:f>Лист1!$B$2:$B$10</c:f>
              <c:numCache>
                <c:formatCode>General</c:formatCode>
                <c:ptCount val="9"/>
                <c:pt idx="0">
                  <c:v>50</c:v>
                </c:pt>
                <c:pt idx="1">
                  <c:v>120</c:v>
                </c:pt>
                <c:pt idx="2">
                  <c:v>135</c:v>
                </c:pt>
                <c:pt idx="3">
                  <c:v>170</c:v>
                </c:pt>
                <c:pt idx="4">
                  <c:v>250</c:v>
                </c:pt>
                <c:pt idx="5">
                  <c:v>300</c:v>
                </c:pt>
                <c:pt idx="6">
                  <c:v>350</c:v>
                </c:pt>
                <c:pt idx="7">
                  <c:v>400</c:v>
                </c:pt>
                <c:pt idx="8">
                  <c:v>500</c:v>
                </c:pt>
              </c:numCache>
            </c:numRef>
          </c:val>
          <c:extLst>
            <c:ext xmlns:c16="http://schemas.microsoft.com/office/drawing/2014/chart" uri="{C3380CC4-5D6E-409C-BE32-E72D297353CC}">
              <c16:uniqueId val="{00000000-626B-402C-AFA7-98D85A89AA39}"/>
            </c:ext>
          </c:extLst>
        </c:ser>
        <c:dLbls>
          <c:showLegendKey val="0"/>
          <c:showVal val="0"/>
          <c:showCatName val="0"/>
          <c:showSerName val="0"/>
          <c:showPercent val="0"/>
          <c:showBubbleSize val="0"/>
        </c:dLbls>
        <c:gapWidth val="219"/>
        <c:axId val="298295296"/>
        <c:axId val="298294736"/>
      </c:barChart>
      <c:scatterChart>
        <c:scatterStyle val="smoothMarker"/>
        <c:varyColors val="0"/>
        <c:ser>
          <c:idx val="1"/>
          <c:order val="1"/>
          <c:tx>
            <c:strRef>
              <c:f>Лист1!$C$1</c:f>
              <c:strCache>
                <c:ptCount val="1"/>
                <c:pt idx="0">
                  <c:v>Ser 2</c:v>
                </c:pt>
              </c:strCache>
            </c:strRef>
          </c:tx>
          <c:spPr>
            <a:ln w="28575" cap="rnd">
              <a:solidFill>
                <a:srgbClr val="E23936"/>
              </a:solidFill>
              <a:round/>
            </a:ln>
            <a:effectLst/>
          </c:spPr>
          <c:marker>
            <c:symbol val="circle"/>
            <c:size val="5"/>
            <c:spPr>
              <a:solidFill>
                <a:schemeClr val="bg1"/>
              </a:solidFill>
              <a:ln w="9525">
                <a:solidFill>
                  <a:srgbClr val="E23936"/>
                </a:solidFill>
              </a:ln>
              <a:effectLst/>
            </c:spPr>
          </c:marker>
          <c:xVal>
            <c:strRef>
              <c:f>Лист1!$A$2:$A$10</c:f>
              <c:strCache>
                <c:ptCount val="9"/>
                <c:pt idx="0">
                  <c:v>Jan</c:v>
                </c:pt>
                <c:pt idx="1">
                  <c:v>Mar</c:v>
                </c:pt>
                <c:pt idx="2">
                  <c:v>May</c:v>
                </c:pt>
                <c:pt idx="3">
                  <c:v>Jun</c:v>
                </c:pt>
                <c:pt idx="4">
                  <c:v>Jul</c:v>
                </c:pt>
                <c:pt idx="5">
                  <c:v>Aug</c:v>
                </c:pt>
                <c:pt idx="6">
                  <c:v>Sep</c:v>
                </c:pt>
                <c:pt idx="7">
                  <c:v>Nov</c:v>
                </c:pt>
                <c:pt idx="8">
                  <c:v>Dec</c:v>
                </c:pt>
              </c:strCache>
            </c:strRef>
          </c:xVal>
          <c:yVal>
            <c:numRef>
              <c:f>Лист1!$C$2:$C$10</c:f>
              <c:numCache>
                <c:formatCode>General</c:formatCode>
                <c:ptCount val="9"/>
                <c:pt idx="0">
                  <c:v>20</c:v>
                </c:pt>
                <c:pt idx="1">
                  <c:v>80</c:v>
                </c:pt>
                <c:pt idx="2">
                  <c:v>60</c:v>
                </c:pt>
                <c:pt idx="3">
                  <c:v>180</c:v>
                </c:pt>
                <c:pt idx="4">
                  <c:v>155</c:v>
                </c:pt>
                <c:pt idx="5">
                  <c:v>290</c:v>
                </c:pt>
                <c:pt idx="6">
                  <c:v>270</c:v>
                </c:pt>
                <c:pt idx="7">
                  <c:v>450</c:v>
                </c:pt>
                <c:pt idx="8">
                  <c:v>410</c:v>
                </c:pt>
              </c:numCache>
            </c:numRef>
          </c:yVal>
          <c:smooth val="1"/>
          <c:extLst>
            <c:ext xmlns:c16="http://schemas.microsoft.com/office/drawing/2014/chart" uri="{C3380CC4-5D6E-409C-BE32-E72D297353CC}">
              <c16:uniqueId val="{00000001-626B-402C-AFA7-98D85A89AA39}"/>
            </c:ext>
          </c:extLst>
        </c:ser>
        <c:dLbls>
          <c:showLegendKey val="0"/>
          <c:showVal val="0"/>
          <c:showCatName val="0"/>
          <c:showSerName val="0"/>
          <c:showPercent val="0"/>
          <c:showBubbleSize val="0"/>
        </c:dLbls>
        <c:axId val="298295296"/>
        <c:axId val="298294736"/>
      </c:scatterChart>
      <c:valAx>
        <c:axId val="298294736"/>
        <c:scaling>
          <c:orientation val="minMax"/>
        </c:scaling>
        <c:delete val="0"/>
        <c:axPos val="r"/>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bg1">
                    <a:lumMod val="65000"/>
                  </a:schemeClr>
                </a:solidFill>
                <a:latin typeface="+mn-lt"/>
                <a:ea typeface="+mn-ea"/>
                <a:cs typeface="+mn-cs"/>
              </a:defRPr>
            </a:pPr>
            <a:endParaRPr lang="ru-RU"/>
          </a:p>
        </c:txPr>
        <c:crossAx val="298295296"/>
        <c:crosses val="max"/>
        <c:crossBetween val="between"/>
      </c:valAx>
      <c:catAx>
        <c:axId val="298295296"/>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50" b="0" i="0" u="none" strike="noStrike" kern="1200" baseline="0">
                <a:solidFill>
                  <a:schemeClr val="bg1">
                    <a:lumMod val="65000"/>
                  </a:schemeClr>
                </a:solidFill>
                <a:latin typeface="+mn-lt"/>
                <a:ea typeface="+mn-ea"/>
                <a:cs typeface="+mn-cs"/>
              </a:defRPr>
            </a:pPr>
            <a:endParaRPr lang="ru-RU"/>
          </a:p>
        </c:txPr>
        <c:crossAx val="298294736"/>
        <c:crosses val="autoZero"/>
        <c:auto val="1"/>
        <c:lblAlgn val="ctr"/>
        <c:lblOffset val="100"/>
        <c:noMultiLvlLbl val="0"/>
      </c:catAx>
      <c:spPr>
        <a:noFill/>
        <a:ln>
          <a:noFill/>
        </a:ln>
        <a:effectLst/>
      </c:spPr>
    </c:plotArea>
    <c:plotVisOnly val="1"/>
    <c:dispBlanksAs val="gap"/>
    <c:showDLblsOverMax val="0"/>
  </c:chart>
  <c:spPr>
    <a:noFill/>
    <a:ln>
      <a:noFill/>
    </a:ln>
    <a:effectLst/>
  </c:spPr>
  <c:txPr>
    <a:bodyPr/>
    <a:lstStyle/>
    <a:p>
      <a:pPr>
        <a:defRPr/>
      </a:pPr>
      <a:endParaRPr lang="ru-RU"/>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1</c:v>
                </c:pt>
              </c:strCache>
            </c:strRef>
          </c:tx>
          <c:spPr>
            <a:solidFill>
              <a:srgbClr val="E23936"/>
            </a:solidFill>
            <a:ln>
              <a:noFill/>
            </a:ln>
            <a:effectLst/>
          </c:spPr>
          <c:invertIfNegative val="0"/>
          <c:cat>
            <c:numRef>
              <c:f>Sheet1!$A$2:$A$11</c:f>
              <c:numCache>
                <c:formatCode>General</c:formatCode>
                <c:ptCount val="10"/>
                <c:pt idx="0">
                  <c:v>1</c:v>
                </c:pt>
                <c:pt idx="1">
                  <c:v>2</c:v>
                </c:pt>
                <c:pt idx="2">
                  <c:v>3</c:v>
                </c:pt>
                <c:pt idx="3">
                  <c:v>4</c:v>
                </c:pt>
                <c:pt idx="4">
                  <c:v>5</c:v>
                </c:pt>
                <c:pt idx="5">
                  <c:v>6</c:v>
                </c:pt>
                <c:pt idx="6">
                  <c:v>7</c:v>
                </c:pt>
                <c:pt idx="7">
                  <c:v>8</c:v>
                </c:pt>
                <c:pt idx="8">
                  <c:v>9</c:v>
                </c:pt>
                <c:pt idx="9">
                  <c:v>10</c:v>
                </c:pt>
              </c:numCache>
            </c:numRef>
          </c:cat>
          <c:val>
            <c:numRef>
              <c:f>Sheet1!$B$2:$B$11</c:f>
              <c:numCache>
                <c:formatCode>General</c:formatCode>
                <c:ptCount val="10"/>
                <c:pt idx="0">
                  <c:v>0.5</c:v>
                </c:pt>
                <c:pt idx="1">
                  <c:v>0.7</c:v>
                </c:pt>
                <c:pt idx="2">
                  <c:v>1</c:v>
                </c:pt>
                <c:pt idx="3">
                  <c:v>4.5</c:v>
                </c:pt>
                <c:pt idx="4">
                  <c:v>2</c:v>
                </c:pt>
                <c:pt idx="5">
                  <c:v>5</c:v>
                </c:pt>
                <c:pt idx="6">
                  <c:v>2</c:v>
                </c:pt>
                <c:pt idx="7">
                  <c:v>3.5</c:v>
                </c:pt>
                <c:pt idx="8">
                  <c:v>3</c:v>
                </c:pt>
                <c:pt idx="9">
                  <c:v>2.5</c:v>
                </c:pt>
              </c:numCache>
            </c:numRef>
          </c:val>
          <c:extLst>
            <c:ext xmlns:c16="http://schemas.microsoft.com/office/drawing/2014/chart" uri="{C3380CC4-5D6E-409C-BE32-E72D297353CC}">
              <c16:uniqueId val="{00000000-850F-4577-8AC0-A734F28D7609}"/>
            </c:ext>
          </c:extLst>
        </c:ser>
        <c:ser>
          <c:idx val="1"/>
          <c:order val="1"/>
          <c:tx>
            <c:strRef>
              <c:f>Sheet1!$C$1</c:f>
              <c:strCache>
                <c:ptCount val="1"/>
                <c:pt idx="0">
                  <c:v>Series 2</c:v>
                </c:pt>
              </c:strCache>
            </c:strRef>
          </c:tx>
          <c:spPr>
            <a:solidFill>
              <a:schemeClr val="bg2">
                <a:lumMod val="25000"/>
              </a:schemeClr>
            </a:solidFill>
            <a:ln>
              <a:noFill/>
            </a:ln>
            <a:effectLst/>
          </c:spPr>
          <c:invertIfNegative val="0"/>
          <c:cat>
            <c:numRef>
              <c:f>Sheet1!$A$2:$A$11</c:f>
              <c:numCache>
                <c:formatCode>General</c:formatCode>
                <c:ptCount val="10"/>
                <c:pt idx="0">
                  <c:v>1</c:v>
                </c:pt>
                <c:pt idx="1">
                  <c:v>2</c:v>
                </c:pt>
                <c:pt idx="2">
                  <c:v>3</c:v>
                </c:pt>
                <c:pt idx="3">
                  <c:v>4</c:v>
                </c:pt>
                <c:pt idx="4">
                  <c:v>5</c:v>
                </c:pt>
                <c:pt idx="5">
                  <c:v>6</c:v>
                </c:pt>
                <c:pt idx="6">
                  <c:v>7</c:v>
                </c:pt>
                <c:pt idx="7">
                  <c:v>8</c:v>
                </c:pt>
                <c:pt idx="8">
                  <c:v>9</c:v>
                </c:pt>
                <c:pt idx="9">
                  <c:v>10</c:v>
                </c:pt>
              </c:numCache>
            </c:numRef>
          </c:cat>
          <c:val>
            <c:numRef>
              <c:f>Sheet1!$C$2:$C$11</c:f>
              <c:numCache>
                <c:formatCode>General</c:formatCode>
                <c:ptCount val="10"/>
                <c:pt idx="0">
                  <c:v>0.4</c:v>
                </c:pt>
                <c:pt idx="1">
                  <c:v>0.2</c:v>
                </c:pt>
                <c:pt idx="2">
                  <c:v>0.5</c:v>
                </c:pt>
                <c:pt idx="3">
                  <c:v>1</c:v>
                </c:pt>
                <c:pt idx="4">
                  <c:v>1.5</c:v>
                </c:pt>
                <c:pt idx="5">
                  <c:v>2.4</c:v>
                </c:pt>
                <c:pt idx="6">
                  <c:v>1</c:v>
                </c:pt>
                <c:pt idx="7">
                  <c:v>2</c:v>
                </c:pt>
                <c:pt idx="8">
                  <c:v>0.5</c:v>
                </c:pt>
                <c:pt idx="9">
                  <c:v>0.5</c:v>
                </c:pt>
              </c:numCache>
            </c:numRef>
          </c:val>
          <c:extLst>
            <c:ext xmlns:c16="http://schemas.microsoft.com/office/drawing/2014/chart" uri="{C3380CC4-5D6E-409C-BE32-E72D297353CC}">
              <c16:uniqueId val="{00000001-850F-4577-8AC0-A734F28D7609}"/>
            </c:ext>
          </c:extLst>
        </c:ser>
        <c:dLbls>
          <c:showLegendKey val="0"/>
          <c:showVal val="0"/>
          <c:showCatName val="0"/>
          <c:showSerName val="0"/>
          <c:showPercent val="0"/>
          <c:showBubbleSize val="0"/>
        </c:dLbls>
        <c:gapWidth val="241"/>
        <c:overlap val="100"/>
        <c:axId val="298149504"/>
        <c:axId val="298150064"/>
      </c:barChart>
      <c:catAx>
        <c:axId val="298149504"/>
        <c:scaling>
          <c:orientation val="minMax"/>
        </c:scaling>
        <c:delete val="1"/>
        <c:axPos val="b"/>
        <c:numFmt formatCode="General" sourceLinked="1"/>
        <c:majorTickMark val="none"/>
        <c:minorTickMark val="none"/>
        <c:tickLblPos val="nextTo"/>
        <c:crossAx val="298150064"/>
        <c:crosses val="autoZero"/>
        <c:auto val="1"/>
        <c:lblAlgn val="ctr"/>
        <c:lblOffset val="100"/>
        <c:noMultiLvlLbl val="0"/>
      </c:catAx>
      <c:valAx>
        <c:axId val="298150064"/>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50000"/>
                    <a:lumOff val="50000"/>
                  </a:schemeClr>
                </a:solidFill>
                <a:latin typeface="+mj-lt"/>
                <a:ea typeface="Open Sans" panose="020B0606030504020204" pitchFamily="34" charset="0"/>
                <a:cs typeface="Open Sans" panose="020B0606030504020204" pitchFamily="34" charset="0"/>
              </a:defRPr>
            </a:pPr>
            <a:endParaRPr lang="ru-RU"/>
          </a:p>
        </c:txPr>
        <c:crossAx val="29814950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bg1">
                  <a:lumMod val="65000"/>
                </a:schemeClr>
              </a:solidFill>
              <a:latin typeface="+mn-lt"/>
              <a:ea typeface="+mn-ea"/>
              <a:cs typeface="+mn-cs"/>
            </a:defRPr>
          </a:pPr>
          <a:endParaRPr lang="ru-RU"/>
        </a:p>
      </c:txPr>
    </c:legend>
    <c:plotVisOnly val="1"/>
    <c:dispBlanksAs val="gap"/>
    <c:showDLblsOverMax val="0"/>
  </c:chart>
  <c:spPr>
    <a:noFill/>
    <a:ln>
      <a:noFill/>
    </a:ln>
    <a:effectLst/>
  </c:spPr>
  <c:txPr>
    <a:bodyPr/>
    <a:lstStyle/>
    <a:p>
      <a:pPr>
        <a:defRPr/>
      </a:pPr>
      <a:endParaRPr lang="ru-RU"/>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Лист1!$B$1</c:f>
              <c:strCache>
                <c:ptCount val="1"/>
                <c:pt idx="0">
                  <c:v>Value one</c:v>
                </c:pt>
              </c:strCache>
            </c:strRef>
          </c:tx>
          <c:spPr>
            <a:solidFill>
              <a:srgbClr val="E2393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bg1"/>
                    </a:solidFill>
                    <a:latin typeface="Montserrat" panose="02000505000000020004" pitchFamily="2" charset="0"/>
                    <a:ea typeface="+mn-ea"/>
                    <a:cs typeface="Poppins SemiBold" panose="02000000000000000000" pitchFamily="2" charset="0"/>
                  </a:defRPr>
                </a:pPr>
                <a:endParaRPr lang="ru-RU"/>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Лист1!$A$2:$A$5</c:f>
              <c:numCache>
                <c:formatCode>General</c:formatCode>
                <c:ptCount val="4"/>
              </c:numCache>
            </c:numRef>
          </c:cat>
          <c:val>
            <c:numRef>
              <c:f>Лист1!$B$2:$B$5</c:f>
              <c:numCache>
                <c:formatCode>General</c:formatCode>
                <c:ptCount val="4"/>
                <c:pt idx="0">
                  <c:v>18.5</c:v>
                </c:pt>
                <c:pt idx="1">
                  <c:v>28.7</c:v>
                </c:pt>
                <c:pt idx="2">
                  <c:v>31</c:v>
                </c:pt>
                <c:pt idx="3">
                  <c:v>48</c:v>
                </c:pt>
              </c:numCache>
            </c:numRef>
          </c:val>
          <c:extLst>
            <c:ext xmlns:c16="http://schemas.microsoft.com/office/drawing/2014/chart" uri="{C3380CC4-5D6E-409C-BE32-E72D297353CC}">
              <c16:uniqueId val="{00000000-D26A-4F09-B9C2-AC131769C029}"/>
            </c:ext>
          </c:extLst>
        </c:ser>
        <c:ser>
          <c:idx val="1"/>
          <c:order val="1"/>
          <c:tx>
            <c:strRef>
              <c:f>Лист1!$C$1</c:f>
              <c:strCache>
                <c:ptCount val="1"/>
                <c:pt idx="0">
                  <c:v>Value two</c:v>
                </c:pt>
              </c:strCache>
            </c:strRef>
          </c:tx>
          <c:spPr>
            <a:solidFill>
              <a:schemeClr val="bg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bg1"/>
                    </a:solidFill>
                    <a:latin typeface="Montserrat" panose="02000505000000020004" pitchFamily="2" charset="0"/>
                    <a:ea typeface="+mn-ea"/>
                    <a:cs typeface="Poppins SemiBold" panose="02000000000000000000" pitchFamily="2" charset="0"/>
                  </a:defRPr>
                </a:pPr>
                <a:endParaRPr lang="ru-RU"/>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Лист1!$A$2:$A$5</c:f>
              <c:numCache>
                <c:formatCode>General</c:formatCode>
                <c:ptCount val="4"/>
              </c:numCache>
            </c:numRef>
          </c:cat>
          <c:val>
            <c:numRef>
              <c:f>Лист1!$C$2:$C$5</c:f>
              <c:numCache>
                <c:formatCode>General</c:formatCode>
                <c:ptCount val="4"/>
                <c:pt idx="0">
                  <c:v>14</c:v>
                </c:pt>
                <c:pt idx="1">
                  <c:v>17</c:v>
                </c:pt>
                <c:pt idx="2">
                  <c:v>12</c:v>
                </c:pt>
                <c:pt idx="3">
                  <c:v>31</c:v>
                </c:pt>
              </c:numCache>
            </c:numRef>
          </c:val>
          <c:extLst>
            <c:ext xmlns:c16="http://schemas.microsoft.com/office/drawing/2014/chart" uri="{C3380CC4-5D6E-409C-BE32-E72D297353CC}">
              <c16:uniqueId val="{00000001-D26A-4F09-B9C2-AC131769C029}"/>
            </c:ext>
          </c:extLst>
        </c:ser>
        <c:dLbls>
          <c:dLblPos val="outEnd"/>
          <c:showLegendKey val="0"/>
          <c:showVal val="1"/>
          <c:showCatName val="0"/>
          <c:showSerName val="0"/>
          <c:showPercent val="0"/>
          <c:showBubbleSize val="0"/>
        </c:dLbls>
        <c:gapWidth val="359"/>
        <c:overlap val="-27"/>
        <c:axId val="296346960"/>
        <c:axId val="296347520"/>
      </c:barChart>
      <c:catAx>
        <c:axId val="296346960"/>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ru-RU"/>
          </a:p>
        </c:txPr>
        <c:crossAx val="296347520"/>
        <c:crosses val="autoZero"/>
        <c:auto val="1"/>
        <c:lblAlgn val="ctr"/>
        <c:lblOffset val="100"/>
        <c:noMultiLvlLbl val="0"/>
      </c:catAx>
      <c:valAx>
        <c:axId val="296347520"/>
        <c:scaling>
          <c:orientation val="minMax"/>
        </c:scaling>
        <c:delete val="0"/>
        <c:axPos val="l"/>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bg1"/>
                </a:solidFill>
                <a:latin typeface="Montserrat" panose="02000505000000020004" pitchFamily="2" charset="0"/>
                <a:ea typeface="+mn-ea"/>
                <a:cs typeface="Poppins SemiBold" panose="02000000000000000000" pitchFamily="2" charset="0"/>
              </a:defRPr>
            </a:pPr>
            <a:endParaRPr lang="ru-RU"/>
          </a:p>
        </c:txPr>
        <c:crossAx val="296346960"/>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1000" b="0" i="0" u="none" strike="noStrike" kern="1200" baseline="0">
              <a:solidFill>
                <a:schemeClr val="bg1"/>
              </a:solidFill>
              <a:latin typeface="+mj-lt"/>
              <a:ea typeface="+mn-ea"/>
              <a:cs typeface="Poppins SemiBold" panose="02000000000000000000" pitchFamily="2" charset="0"/>
            </a:defRPr>
          </a:pPr>
          <a:endParaRPr lang="ru-RU"/>
        </a:p>
      </c:txPr>
    </c:legend>
    <c:plotVisOnly val="1"/>
    <c:dispBlanksAs val="gap"/>
    <c:showDLblsOverMax val="0"/>
  </c:chart>
  <c:spPr>
    <a:noFill/>
    <a:ln>
      <a:noFill/>
    </a:ln>
    <a:effectLst/>
  </c:spPr>
  <c:txPr>
    <a:bodyPr/>
    <a:lstStyle/>
    <a:p>
      <a:pPr>
        <a:defRPr/>
      </a:pPr>
      <a:endParaRPr lang="ru-RU"/>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0AB79E0-3EA0-40AC-A2C3-CC94ED60D2CE}" type="doc">
      <dgm:prSet loTypeId="urn:microsoft.com/office/officeart/2005/8/layout/cycle2" loCatId="cycle" qsTypeId="urn:microsoft.com/office/officeart/2005/8/quickstyle/simple1" qsCatId="simple" csTypeId="urn:microsoft.com/office/officeart/2005/8/colors/accent0_3" csCatId="mainScheme" phldr="1"/>
      <dgm:spPr/>
      <dgm:t>
        <a:bodyPr/>
        <a:lstStyle/>
        <a:p>
          <a:endParaRPr lang="ru-RU"/>
        </a:p>
      </dgm:t>
    </dgm:pt>
    <dgm:pt modelId="{49E98F6F-56F6-4B08-80E2-9B3370E4F584}">
      <dgm:prSet phldrT="[Текст]" custT="1"/>
      <dgm:spPr>
        <a:solidFill>
          <a:schemeClr val="tx1"/>
        </a:solidFill>
      </dgm:spPr>
      <dgm:t>
        <a:bodyPr/>
        <a:lstStyle/>
        <a:p>
          <a:r>
            <a:rPr lang="en-US" sz="900" dirty="0" smtClean="0"/>
            <a:t>Marketing</a:t>
          </a:r>
        </a:p>
        <a:p>
          <a:r>
            <a:rPr lang="en-US" sz="900" dirty="0" smtClean="0"/>
            <a:t>analysis</a:t>
          </a:r>
          <a:endParaRPr lang="ru-RU" sz="900" dirty="0"/>
        </a:p>
      </dgm:t>
    </dgm:pt>
    <dgm:pt modelId="{ED0824D7-A48F-4610-AF1E-75377BD616D1}" type="parTrans" cxnId="{F4C78D58-8D8D-4D3B-A968-8D940F9628D0}">
      <dgm:prSet/>
      <dgm:spPr/>
      <dgm:t>
        <a:bodyPr/>
        <a:lstStyle/>
        <a:p>
          <a:endParaRPr lang="ru-RU"/>
        </a:p>
      </dgm:t>
    </dgm:pt>
    <dgm:pt modelId="{E77BCD12-CB66-4F08-869D-095E2CAF22F4}" type="sibTrans" cxnId="{F4C78D58-8D8D-4D3B-A968-8D940F9628D0}">
      <dgm:prSet/>
      <dgm:spPr>
        <a:solidFill>
          <a:schemeClr val="bg1">
            <a:lumMod val="85000"/>
          </a:schemeClr>
        </a:solidFill>
      </dgm:spPr>
      <dgm:t>
        <a:bodyPr/>
        <a:lstStyle/>
        <a:p>
          <a:endParaRPr lang="ru-RU"/>
        </a:p>
      </dgm:t>
    </dgm:pt>
    <dgm:pt modelId="{AA7CA2D3-85F0-4594-929B-0EA5E24B5030}">
      <dgm:prSet phldrT="[Текст]" custT="1"/>
      <dgm:spPr>
        <a:solidFill>
          <a:schemeClr val="tx1"/>
        </a:solidFill>
      </dgm:spPr>
      <dgm:t>
        <a:bodyPr/>
        <a:lstStyle/>
        <a:p>
          <a:r>
            <a:rPr lang="en-US" sz="900" dirty="0" smtClean="0"/>
            <a:t>Web</a:t>
          </a:r>
        </a:p>
        <a:p>
          <a:r>
            <a:rPr lang="en-US" sz="900" dirty="0" smtClean="0"/>
            <a:t>Development</a:t>
          </a:r>
          <a:endParaRPr lang="ru-RU" sz="900" dirty="0"/>
        </a:p>
      </dgm:t>
    </dgm:pt>
    <dgm:pt modelId="{87161E73-6C63-4B03-9972-2C06A5E1C29B}" type="parTrans" cxnId="{4B07E930-ED8E-4381-A91B-E0FDAFE9BBFC}">
      <dgm:prSet/>
      <dgm:spPr/>
      <dgm:t>
        <a:bodyPr/>
        <a:lstStyle/>
        <a:p>
          <a:endParaRPr lang="ru-RU"/>
        </a:p>
      </dgm:t>
    </dgm:pt>
    <dgm:pt modelId="{BC6F25A0-3F4C-40A2-B518-F28D564AEE26}" type="sibTrans" cxnId="{4B07E930-ED8E-4381-A91B-E0FDAFE9BBFC}">
      <dgm:prSet/>
      <dgm:spPr>
        <a:solidFill>
          <a:schemeClr val="bg1">
            <a:lumMod val="85000"/>
          </a:schemeClr>
        </a:solidFill>
      </dgm:spPr>
      <dgm:t>
        <a:bodyPr/>
        <a:lstStyle/>
        <a:p>
          <a:endParaRPr lang="ru-RU"/>
        </a:p>
      </dgm:t>
    </dgm:pt>
    <dgm:pt modelId="{483E8E53-C79D-4284-A570-149D76AF511B}">
      <dgm:prSet phldrT="[Текст]" custT="1"/>
      <dgm:spPr>
        <a:solidFill>
          <a:schemeClr val="tx1"/>
        </a:solidFill>
      </dgm:spPr>
      <dgm:t>
        <a:bodyPr/>
        <a:lstStyle/>
        <a:p>
          <a:r>
            <a:rPr lang="en-US" sz="900" dirty="0" smtClean="0"/>
            <a:t>Fixing bug</a:t>
          </a:r>
          <a:endParaRPr lang="ru-RU" sz="900" dirty="0"/>
        </a:p>
      </dgm:t>
    </dgm:pt>
    <dgm:pt modelId="{D8526E07-F035-47CF-8EE8-93BF9764551D}" type="parTrans" cxnId="{F3ACE911-ACE8-439B-8388-5531560B342F}">
      <dgm:prSet/>
      <dgm:spPr/>
      <dgm:t>
        <a:bodyPr/>
        <a:lstStyle/>
        <a:p>
          <a:endParaRPr lang="ru-RU"/>
        </a:p>
      </dgm:t>
    </dgm:pt>
    <dgm:pt modelId="{7A3118DB-D1AB-44BC-9F38-AF4230DAD178}" type="sibTrans" cxnId="{F3ACE911-ACE8-439B-8388-5531560B342F}">
      <dgm:prSet/>
      <dgm:spPr>
        <a:solidFill>
          <a:schemeClr val="bg1">
            <a:lumMod val="85000"/>
          </a:schemeClr>
        </a:solidFill>
      </dgm:spPr>
      <dgm:t>
        <a:bodyPr/>
        <a:lstStyle/>
        <a:p>
          <a:endParaRPr lang="ru-RU"/>
        </a:p>
      </dgm:t>
    </dgm:pt>
    <dgm:pt modelId="{00DF961B-82BD-49C8-83B1-407330061E0F}">
      <dgm:prSet phldrT="[Текст]" custT="1"/>
      <dgm:spPr>
        <a:solidFill>
          <a:schemeClr val="tx1"/>
        </a:solidFill>
      </dgm:spPr>
      <dgm:t>
        <a:bodyPr/>
        <a:lstStyle/>
        <a:p>
          <a:r>
            <a:rPr lang="en-US" sz="900" dirty="0" smtClean="0"/>
            <a:t>Site Launch</a:t>
          </a:r>
          <a:endParaRPr lang="ru-RU" sz="900" dirty="0"/>
        </a:p>
      </dgm:t>
    </dgm:pt>
    <dgm:pt modelId="{51412EFE-A146-40AA-9C3F-C121C30FB020}" type="parTrans" cxnId="{157A0E95-825C-4543-9307-6C6A931A0097}">
      <dgm:prSet/>
      <dgm:spPr/>
      <dgm:t>
        <a:bodyPr/>
        <a:lstStyle/>
        <a:p>
          <a:endParaRPr lang="ru-RU"/>
        </a:p>
      </dgm:t>
    </dgm:pt>
    <dgm:pt modelId="{2BF1CB96-804D-400B-9B18-38AFAF62A0ED}" type="sibTrans" cxnId="{157A0E95-825C-4543-9307-6C6A931A0097}">
      <dgm:prSet/>
      <dgm:spPr>
        <a:solidFill>
          <a:schemeClr val="bg1">
            <a:lumMod val="85000"/>
          </a:schemeClr>
        </a:solidFill>
      </dgm:spPr>
      <dgm:t>
        <a:bodyPr/>
        <a:lstStyle/>
        <a:p>
          <a:endParaRPr lang="ru-RU"/>
        </a:p>
      </dgm:t>
    </dgm:pt>
    <dgm:pt modelId="{4E801BA4-9864-4D68-AAE5-358854463A4E}">
      <dgm:prSet phldrT="[Текст]" custT="1"/>
      <dgm:spPr>
        <a:solidFill>
          <a:schemeClr val="tx1"/>
        </a:solidFill>
      </dgm:spPr>
      <dgm:t>
        <a:bodyPr/>
        <a:lstStyle/>
        <a:p>
          <a:r>
            <a:rPr lang="en-US" sz="900" dirty="0" smtClean="0"/>
            <a:t>Concept</a:t>
          </a:r>
          <a:endParaRPr lang="ru-RU" sz="900" dirty="0"/>
        </a:p>
      </dgm:t>
    </dgm:pt>
    <dgm:pt modelId="{CDD80680-B5F4-4F95-BE10-2DCA675F1DC0}" type="parTrans" cxnId="{19BADDA4-267D-4DE3-92ED-1FE78D131C6E}">
      <dgm:prSet/>
      <dgm:spPr/>
      <dgm:t>
        <a:bodyPr/>
        <a:lstStyle/>
        <a:p>
          <a:endParaRPr lang="ru-RU"/>
        </a:p>
      </dgm:t>
    </dgm:pt>
    <dgm:pt modelId="{9457C60C-31B1-4CF7-92DD-A1A18D8A30D9}" type="sibTrans" cxnId="{19BADDA4-267D-4DE3-92ED-1FE78D131C6E}">
      <dgm:prSet/>
      <dgm:spPr>
        <a:solidFill>
          <a:schemeClr val="bg1">
            <a:lumMod val="85000"/>
          </a:schemeClr>
        </a:solidFill>
      </dgm:spPr>
      <dgm:t>
        <a:bodyPr/>
        <a:lstStyle/>
        <a:p>
          <a:endParaRPr lang="ru-RU"/>
        </a:p>
      </dgm:t>
    </dgm:pt>
    <dgm:pt modelId="{E57D766F-8602-40B8-B6E7-A4984D9EC8B7}">
      <dgm:prSet custT="1"/>
      <dgm:spPr>
        <a:solidFill>
          <a:schemeClr val="tx1"/>
        </a:solidFill>
      </dgm:spPr>
      <dgm:t>
        <a:bodyPr/>
        <a:lstStyle/>
        <a:p>
          <a:r>
            <a:rPr lang="en-US" sz="900" dirty="0" smtClean="0"/>
            <a:t>Promo &amp; SMM</a:t>
          </a:r>
          <a:endParaRPr lang="ru-RU" sz="900" dirty="0"/>
        </a:p>
      </dgm:t>
    </dgm:pt>
    <dgm:pt modelId="{487A8810-F090-4A99-8989-5DEC51C5521D}" type="parTrans" cxnId="{ECB7FD40-40E3-4FA4-B54A-341B88318541}">
      <dgm:prSet/>
      <dgm:spPr/>
      <dgm:t>
        <a:bodyPr/>
        <a:lstStyle/>
        <a:p>
          <a:endParaRPr lang="ru-RU"/>
        </a:p>
      </dgm:t>
    </dgm:pt>
    <dgm:pt modelId="{D77E064E-0CFC-43DF-A33D-4E72E247114E}" type="sibTrans" cxnId="{ECB7FD40-40E3-4FA4-B54A-341B88318541}">
      <dgm:prSet/>
      <dgm:spPr/>
      <dgm:t>
        <a:bodyPr/>
        <a:lstStyle/>
        <a:p>
          <a:endParaRPr lang="ru-RU"/>
        </a:p>
      </dgm:t>
    </dgm:pt>
    <dgm:pt modelId="{2AFE5954-F8BA-474E-A866-9246B1918F6E}" type="pres">
      <dgm:prSet presAssocID="{C0AB79E0-3EA0-40AC-A2C3-CC94ED60D2CE}" presName="cycle" presStyleCnt="0">
        <dgm:presLayoutVars>
          <dgm:dir/>
          <dgm:resizeHandles val="exact"/>
        </dgm:presLayoutVars>
      </dgm:prSet>
      <dgm:spPr/>
      <dgm:t>
        <a:bodyPr/>
        <a:lstStyle/>
        <a:p>
          <a:endParaRPr lang="ru-RU"/>
        </a:p>
      </dgm:t>
    </dgm:pt>
    <dgm:pt modelId="{0F78E6A2-97B6-423C-9301-90A616D9A6B6}" type="pres">
      <dgm:prSet presAssocID="{49E98F6F-56F6-4B08-80E2-9B3370E4F584}" presName="node" presStyleLbl="node1" presStyleIdx="0" presStyleCnt="6">
        <dgm:presLayoutVars>
          <dgm:bulletEnabled val="1"/>
        </dgm:presLayoutVars>
      </dgm:prSet>
      <dgm:spPr/>
      <dgm:t>
        <a:bodyPr/>
        <a:lstStyle/>
        <a:p>
          <a:endParaRPr lang="ru-RU"/>
        </a:p>
      </dgm:t>
    </dgm:pt>
    <dgm:pt modelId="{279AA95A-595F-4DBD-9999-DBF27F7137FB}" type="pres">
      <dgm:prSet presAssocID="{E77BCD12-CB66-4F08-869D-095E2CAF22F4}" presName="sibTrans" presStyleLbl="sibTrans2D1" presStyleIdx="0" presStyleCnt="6"/>
      <dgm:spPr/>
      <dgm:t>
        <a:bodyPr/>
        <a:lstStyle/>
        <a:p>
          <a:endParaRPr lang="ru-RU"/>
        </a:p>
      </dgm:t>
    </dgm:pt>
    <dgm:pt modelId="{795EECBF-CE43-433D-9C3C-669543353D02}" type="pres">
      <dgm:prSet presAssocID="{E77BCD12-CB66-4F08-869D-095E2CAF22F4}" presName="connectorText" presStyleLbl="sibTrans2D1" presStyleIdx="0" presStyleCnt="6"/>
      <dgm:spPr/>
      <dgm:t>
        <a:bodyPr/>
        <a:lstStyle/>
        <a:p>
          <a:endParaRPr lang="ru-RU"/>
        </a:p>
      </dgm:t>
    </dgm:pt>
    <dgm:pt modelId="{D359A810-EA97-4CA8-B137-A73D3332B32F}" type="pres">
      <dgm:prSet presAssocID="{AA7CA2D3-85F0-4594-929B-0EA5E24B5030}" presName="node" presStyleLbl="node1" presStyleIdx="1" presStyleCnt="6">
        <dgm:presLayoutVars>
          <dgm:bulletEnabled val="1"/>
        </dgm:presLayoutVars>
      </dgm:prSet>
      <dgm:spPr/>
      <dgm:t>
        <a:bodyPr/>
        <a:lstStyle/>
        <a:p>
          <a:endParaRPr lang="ru-RU"/>
        </a:p>
      </dgm:t>
    </dgm:pt>
    <dgm:pt modelId="{43514896-C5A0-4837-A7B3-B49DCB6ED872}" type="pres">
      <dgm:prSet presAssocID="{BC6F25A0-3F4C-40A2-B518-F28D564AEE26}" presName="sibTrans" presStyleLbl="sibTrans2D1" presStyleIdx="1" presStyleCnt="6"/>
      <dgm:spPr/>
      <dgm:t>
        <a:bodyPr/>
        <a:lstStyle/>
        <a:p>
          <a:endParaRPr lang="ru-RU"/>
        </a:p>
      </dgm:t>
    </dgm:pt>
    <dgm:pt modelId="{03DD1B8B-31C1-4D7A-BD5F-CB10F0EC16AA}" type="pres">
      <dgm:prSet presAssocID="{BC6F25A0-3F4C-40A2-B518-F28D564AEE26}" presName="connectorText" presStyleLbl="sibTrans2D1" presStyleIdx="1" presStyleCnt="6"/>
      <dgm:spPr/>
      <dgm:t>
        <a:bodyPr/>
        <a:lstStyle/>
        <a:p>
          <a:endParaRPr lang="ru-RU"/>
        </a:p>
      </dgm:t>
    </dgm:pt>
    <dgm:pt modelId="{E083D029-B93E-4AA7-94D4-575202B1A5E7}" type="pres">
      <dgm:prSet presAssocID="{483E8E53-C79D-4284-A570-149D76AF511B}" presName="node" presStyleLbl="node1" presStyleIdx="2" presStyleCnt="6">
        <dgm:presLayoutVars>
          <dgm:bulletEnabled val="1"/>
        </dgm:presLayoutVars>
      </dgm:prSet>
      <dgm:spPr/>
      <dgm:t>
        <a:bodyPr/>
        <a:lstStyle/>
        <a:p>
          <a:endParaRPr lang="ru-RU"/>
        </a:p>
      </dgm:t>
    </dgm:pt>
    <dgm:pt modelId="{3F8865FD-31AE-4B6A-8788-A28D1DFEE8FE}" type="pres">
      <dgm:prSet presAssocID="{7A3118DB-D1AB-44BC-9F38-AF4230DAD178}" presName="sibTrans" presStyleLbl="sibTrans2D1" presStyleIdx="2" presStyleCnt="6"/>
      <dgm:spPr/>
      <dgm:t>
        <a:bodyPr/>
        <a:lstStyle/>
        <a:p>
          <a:endParaRPr lang="ru-RU"/>
        </a:p>
      </dgm:t>
    </dgm:pt>
    <dgm:pt modelId="{348DCD84-29DB-4284-A1B3-0F1E5E7BD93F}" type="pres">
      <dgm:prSet presAssocID="{7A3118DB-D1AB-44BC-9F38-AF4230DAD178}" presName="connectorText" presStyleLbl="sibTrans2D1" presStyleIdx="2" presStyleCnt="6"/>
      <dgm:spPr/>
      <dgm:t>
        <a:bodyPr/>
        <a:lstStyle/>
        <a:p>
          <a:endParaRPr lang="ru-RU"/>
        </a:p>
      </dgm:t>
    </dgm:pt>
    <dgm:pt modelId="{D49AEAD9-2D9B-4E75-ADAE-3222BD460085}" type="pres">
      <dgm:prSet presAssocID="{00DF961B-82BD-49C8-83B1-407330061E0F}" presName="node" presStyleLbl="node1" presStyleIdx="3" presStyleCnt="6">
        <dgm:presLayoutVars>
          <dgm:bulletEnabled val="1"/>
        </dgm:presLayoutVars>
      </dgm:prSet>
      <dgm:spPr/>
      <dgm:t>
        <a:bodyPr/>
        <a:lstStyle/>
        <a:p>
          <a:endParaRPr lang="ru-RU"/>
        </a:p>
      </dgm:t>
    </dgm:pt>
    <dgm:pt modelId="{020D38F8-DC08-4636-845D-A1EBB5C8CED3}" type="pres">
      <dgm:prSet presAssocID="{2BF1CB96-804D-400B-9B18-38AFAF62A0ED}" presName="sibTrans" presStyleLbl="sibTrans2D1" presStyleIdx="3" presStyleCnt="6"/>
      <dgm:spPr/>
      <dgm:t>
        <a:bodyPr/>
        <a:lstStyle/>
        <a:p>
          <a:endParaRPr lang="ru-RU"/>
        </a:p>
      </dgm:t>
    </dgm:pt>
    <dgm:pt modelId="{2F9C637B-CA39-4971-95A5-8273126B0542}" type="pres">
      <dgm:prSet presAssocID="{2BF1CB96-804D-400B-9B18-38AFAF62A0ED}" presName="connectorText" presStyleLbl="sibTrans2D1" presStyleIdx="3" presStyleCnt="6"/>
      <dgm:spPr/>
      <dgm:t>
        <a:bodyPr/>
        <a:lstStyle/>
        <a:p>
          <a:endParaRPr lang="ru-RU"/>
        </a:p>
      </dgm:t>
    </dgm:pt>
    <dgm:pt modelId="{B830D2AF-7DF7-4D58-BE45-7769F79C48E9}" type="pres">
      <dgm:prSet presAssocID="{4E801BA4-9864-4D68-AAE5-358854463A4E}" presName="node" presStyleLbl="node1" presStyleIdx="4" presStyleCnt="6">
        <dgm:presLayoutVars>
          <dgm:bulletEnabled val="1"/>
        </dgm:presLayoutVars>
      </dgm:prSet>
      <dgm:spPr/>
      <dgm:t>
        <a:bodyPr/>
        <a:lstStyle/>
        <a:p>
          <a:endParaRPr lang="ru-RU"/>
        </a:p>
      </dgm:t>
    </dgm:pt>
    <dgm:pt modelId="{CDE18060-DD92-4EF4-9DAA-EA887F3F6A80}" type="pres">
      <dgm:prSet presAssocID="{9457C60C-31B1-4CF7-92DD-A1A18D8A30D9}" presName="sibTrans" presStyleLbl="sibTrans2D1" presStyleIdx="4" presStyleCnt="6"/>
      <dgm:spPr/>
      <dgm:t>
        <a:bodyPr/>
        <a:lstStyle/>
        <a:p>
          <a:endParaRPr lang="ru-RU"/>
        </a:p>
      </dgm:t>
    </dgm:pt>
    <dgm:pt modelId="{0A2DC431-5625-4728-A86C-16CD3FEEA870}" type="pres">
      <dgm:prSet presAssocID="{9457C60C-31B1-4CF7-92DD-A1A18D8A30D9}" presName="connectorText" presStyleLbl="sibTrans2D1" presStyleIdx="4" presStyleCnt="6"/>
      <dgm:spPr/>
      <dgm:t>
        <a:bodyPr/>
        <a:lstStyle/>
        <a:p>
          <a:endParaRPr lang="ru-RU"/>
        </a:p>
      </dgm:t>
    </dgm:pt>
    <dgm:pt modelId="{67AB8619-8E53-4806-B05E-76B2B0C28F88}" type="pres">
      <dgm:prSet presAssocID="{E57D766F-8602-40B8-B6E7-A4984D9EC8B7}" presName="node" presStyleLbl="node1" presStyleIdx="5" presStyleCnt="6">
        <dgm:presLayoutVars>
          <dgm:bulletEnabled val="1"/>
        </dgm:presLayoutVars>
      </dgm:prSet>
      <dgm:spPr/>
      <dgm:t>
        <a:bodyPr/>
        <a:lstStyle/>
        <a:p>
          <a:endParaRPr lang="ru-RU"/>
        </a:p>
      </dgm:t>
    </dgm:pt>
    <dgm:pt modelId="{61293C86-57B3-4816-A3EE-CA0575DC2B4D}" type="pres">
      <dgm:prSet presAssocID="{D77E064E-0CFC-43DF-A33D-4E72E247114E}" presName="sibTrans" presStyleLbl="sibTrans2D1" presStyleIdx="5" presStyleCnt="6"/>
      <dgm:spPr/>
      <dgm:t>
        <a:bodyPr/>
        <a:lstStyle/>
        <a:p>
          <a:endParaRPr lang="ru-RU"/>
        </a:p>
      </dgm:t>
    </dgm:pt>
    <dgm:pt modelId="{C47B442E-A93A-47C5-8526-264EC20B3E77}" type="pres">
      <dgm:prSet presAssocID="{D77E064E-0CFC-43DF-A33D-4E72E247114E}" presName="connectorText" presStyleLbl="sibTrans2D1" presStyleIdx="5" presStyleCnt="6"/>
      <dgm:spPr/>
      <dgm:t>
        <a:bodyPr/>
        <a:lstStyle/>
        <a:p>
          <a:endParaRPr lang="ru-RU"/>
        </a:p>
      </dgm:t>
    </dgm:pt>
  </dgm:ptLst>
  <dgm:cxnLst>
    <dgm:cxn modelId="{6EB9522E-8434-48D0-9238-A97438AD5E14}" type="presOf" srcId="{00DF961B-82BD-49C8-83B1-407330061E0F}" destId="{D49AEAD9-2D9B-4E75-ADAE-3222BD460085}" srcOrd="0" destOrd="0" presId="urn:microsoft.com/office/officeart/2005/8/layout/cycle2"/>
    <dgm:cxn modelId="{73481A2A-A0A5-432C-889F-582230678C64}" type="presOf" srcId="{BC6F25A0-3F4C-40A2-B518-F28D564AEE26}" destId="{43514896-C5A0-4837-A7B3-B49DCB6ED872}" srcOrd="0" destOrd="0" presId="urn:microsoft.com/office/officeart/2005/8/layout/cycle2"/>
    <dgm:cxn modelId="{62C82970-D8EF-413A-94C7-BD26B52F82A3}" type="presOf" srcId="{C0AB79E0-3EA0-40AC-A2C3-CC94ED60D2CE}" destId="{2AFE5954-F8BA-474E-A866-9246B1918F6E}" srcOrd="0" destOrd="0" presId="urn:microsoft.com/office/officeart/2005/8/layout/cycle2"/>
    <dgm:cxn modelId="{99A4F014-E7CF-47A6-BF25-41B22A47AA54}" type="presOf" srcId="{4E801BA4-9864-4D68-AAE5-358854463A4E}" destId="{B830D2AF-7DF7-4D58-BE45-7769F79C48E9}" srcOrd="0" destOrd="0" presId="urn:microsoft.com/office/officeart/2005/8/layout/cycle2"/>
    <dgm:cxn modelId="{19BADDA4-267D-4DE3-92ED-1FE78D131C6E}" srcId="{C0AB79E0-3EA0-40AC-A2C3-CC94ED60D2CE}" destId="{4E801BA4-9864-4D68-AAE5-358854463A4E}" srcOrd="4" destOrd="0" parTransId="{CDD80680-B5F4-4F95-BE10-2DCA675F1DC0}" sibTransId="{9457C60C-31B1-4CF7-92DD-A1A18D8A30D9}"/>
    <dgm:cxn modelId="{BC7763F7-5C1B-41CC-9FC4-F1A592801361}" type="presOf" srcId="{D77E064E-0CFC-43DF-A33D-4E72E247114E}" destId="{C47B442E-A93A-47C5-8526-264EC20B3E77}" srcOrd="1" destOrd="0" presId="urn:microsoft.com/office/officeart/2005/8/layout/cycle2"/>
    <dgm:cxn modelId="{ED29A68B-6D87-40B9-8DC6-5C61E8816268}" type="presOf" srcId="{AA7CA2D3-85F0-4594-929B-0EA5E24B5030}" destId="{D359A810-EA97-4CA8-B137-A73D3332B32F}" srcOrd="0" destOrd="0" presId="urn:microsoft.com/office/officeart/2005/8/layout/cycle2"/>
    <dgm:cxn modelId="{157A0E95-825C-4543-9307-6C6A931A0097}" srcId="{C0AB79E0-3EA0-40AC-A2C3-CC94ED60D2CE}" destId="{00DF961B-82BD-49C8-83B1-407330061E0F}" srcOrd="3" destOrd="0" parTransId="{51412EFE-A146-40AA-9C3F-C121C30FB020}" sibTransId="{2BF1CB96-804D-400B-9B18-38AFAF62A0ED}"/>
    <dgm:cxn modelId="{A0A40E93-716A-420E-93CE-285916C43C6A}" type="presOf" srcId="{7A3118DB-D1AB-44BC-9F38-AF4230DAD178}" destId="{348DCD84-29DB-4284-A1B3-0F1E5E7BD93F}" srcOrd="1" destOrd="0" presId="urn:microsoft.com/office/officeart/2005/8/layout/cycle2"/>
    <dgm:cxn modelId="{F3ACE911-ACE8-439B-8388-5531560B342F}" srcId="{C0AB79E0-3EA0-40AC-A2C3-CC94ED60D2CE}" destId="{483E8E53-C79D-4284-A570-149D76AF511B}" srcOrd="2" destOrd="0" parTransId="{D8526E07-F035-47CF-8EE8-93BF9764551D}" sibTransId="{7A3118DB-D1AB-44BC-9F38-AF4230DAD178}"/>
    <dgm:cxn modelId="{6CC22DC1-CE33-4B59-A02B-E8335919AB20}" type="presOf" srcId="{9457C60C-31B1-4CF7-92DD-A1A18D8A30D9}" destId="{CDE18060-DD92-4EF4-9DAA-EA887F3F6A80}" srcOrd="0" destOrd="0" presId="urn:microsoft.com/office/officeart/2005/8/layout/cycle2"/>
    <dgm:cxn modelId="{ADD92C14-4898-46A7-A9A9-C69682639CEA}" type="presOf" srcId="{7A3118DB-D1AB-44BC-9F38-AF4230DAD178}" destId="{3F8865FD-31AE-4B6A-8788-A28D1DFEE8FE}" srcOrd="0" destOrd="0" presId="urn:microsoft.com/office/officeart/2005/8/layout/cycle2"/>
    <dgm:cxn modelId="{EFF1A3B0-BB5F-4FE9-934D-67C31EAA6FE3}" type="presOf" srcId="{E57D766F-8602-40B8-B6E7-A4984D9EC8B7}" destId="{67AB8619-8E53-4806-B05E-76B2B0C28F88}" srcOrd="0" destOrd="0" presId="urn:microsoft.com/office/officeart/2005/8/layout/cycle2"/>
    <dgm:cxn modelId="{300985CD-6753-488B-873D-0E62A0471396}" type="presOf" srcId="{E77BCD12-CB66-4F08-869D-095E2CAF22F4}" destId="{795EECBF-CE43-433D-9C3C-669543353D02}" srcOrd="1" destOrd="0" presId="urn:microsoft.com/office/officeart/2005/8/layout/cycle2"/>
    <dgm:cxn modelId="{09D4DCCC-93CD-4DDA-9E65-7AD28AAE810E}" type="presOf" srcId="{49E98F6F-56F6-4B08-80E2-9B3370E4F584}" destId="{0F78E6A2-97B6-423C-9301-90A616D9A6B6}" srcOrd="0" destOrd="0" presId="urn:microsoft.com/office/officeart/2005/8/layout/cycle2"/>
    <dgm:cxn modelId="{01DD2BE0-EF68-405D-AE7D-B20037500DF4}" type="presOf" srcId="{BC6F25A0-3F4C-40A2-B518-F28D564AEE26}" destId="{03DD1B8B-31C1-4D7A-BD5F-CB10F0EC16AA}" srcOrd="1" destOrd="0" presId="urn:microsoft.com/office/officeart/2005/8/layout/cycle2"/>
    <dgm:cxn modelId="{F4C78D58-8D8D-4D3B-A968-8D940F9628D0}" srcId="{C0AB79E0-3EA0-40AC-A2C3-CC94ED60D2CE}" destId="{49E98F6F-56F6-4B08-80E2-9B3370E4F584}" srcOrd="0" destOrd="0" parTransId="{ED0824D7-A48F-4610-AF1E-75377BD616D1}" sibTransId="{E77BCD12-CB66-4F08-869D-095E2CAF22F4}"/>
    <dgm:cxn modelId="{A9D0F3AD-C834-41F9-8502-4939D0EAAC95}" type="presOf" srcId="{D77E064E-0CFC-43DF-A33D-4E72E247114E}" destId="{61293C86-57B3-4816-A3EE-CA0575DC2B4D}" srcOrd="0" destOrd="0" presId="urn:microsoft.com/office/officeart/2005/8/layout/cycle2"/>
    <dgm:cxn modelId="{8E1EB722-9F73-4FFE-ABB9-1421F5E296E5}" type="presOf" srcId="{483E8E53-C79D-4284-A570-149D76AF511B}" destId="{E083D029-B93E-4AA7-94D4-575202B1A5E7}" srcOrd="0" destOrd="0" presId="urn:microsoft.com/office/officeart/2005/8/layout/cycle2"/>
    <dgm:cxn modelId="{1CC957B6-29D5-4A72-BE01-80789E587191}" type="presOf" srcId="{2BF1CB96-804D-400B-9B18-38AFAF62A0ED}" destId="{020D38F8-DC08-4636-845D-A1EBB5C8CED3}" srcOrd="0" destOrd="0" presId="urn:microsoft.com/office/officeart/2005/8/layout/cycle2"/>
    <dgm:cxn modelId="{C1DC6983-7804-427B-AC5C-EAA189A76546}" type="presOf" srcId="{2BF1CB96-804D-400B-9B18-38AFAF62A0ED}" destId="{2F9C637B-CA39-4971-95A5-8273126B0542}" srcOrd="1" destOrd="0" presId="urn:microsoft.com/office/officeart/2005/8/layout/cycle2"/>
    <dgm:cxn modelId="{ECB7FD40-40E3-4FA4-B54A-341B88318541}" srcId="{C0AB79E0-3EA0-40AC-A2C3-CC94ED60D2CE}" destId="{E57D766F-8602-40B8-B6E7-A4984D9EC8B7}" srcOrd="5" destOrd="0" parTransId="{487A8810-F090-4A99-8989-5DEC51C5521D}" sibTransId="{D77E064E-0CFC-43DF-A33D-4E72E247114E}"/>
    <dgm:cxn modelId="{CCCE1A27-987D-4653-B417-0D6BEFDF2F2A}" type="presOf" srcId="{9457C60C-31B1-4CF7-92DD-A1A18D8A30D9}" destId="{0A2DC431-5625-4728-A86C-16CD3FEEA870}" srcOrd="1" destOrd="0" presId="urn:microsoft.com/office/officeart/2005/8/layout/cycle2"/>
    <dgm:cxn modelId="{29F98499-39D7-484D-927A-4D15B9FB02BB}" type="presOf" srcId="{E77BCD12-CB66-4F08-869D-095E2CAF22F4}" destId="{279AA95A-595F-4DBD-9999-DBF27F7137FB}" srcOrd="0" destOrd="0" presId="urn:microsoft.com/office/officeart/2005/8/layout/cycle2"/>
    <dgm:cxn modelId="{4B07E930-ED8E-4381-A91B-E0FDAFE9BBFC}" srcId="{C0AB79E0-3EA0-40AC-A2C3-CC94ED60D2CE}" destId="{AA7CA2D3-85F0-4594-929B-0EA5E24B5030}" srcOrd="1" destOrd="0" parTransId="{87161E73-6C63-4B03-9972-2C06A5E1C29B}" sibTransId="{BC6F25A0-3F4C-40A2-B518-F28D564AEE26}"/>
    <dgm:cxn modelId="{000B0A22-6AF5-4C50-A155-6617C3878243}" type="presParOf" srcId="{2AFE5954-F8BA-474E-A866-9246B1918F6E}" destId="{0F78E6A2-97B6-423C-9301-90A616D9A6B6}" srcOrd="0" destOrd="0" presId="urn:microsoft.com/office/officeart/2005/8/layout/cycle2"/>
    <dgm:cxn modelId="{D6317E85-DC9E-485E-AB9B-DF0907FA4C91}" type="presParOf" srcId="{2AFE5954-F8BA-474E-A866-9246B1918F6E}" destId="{279AA95A-595F-4DBD-9999-DBF27F7137FB}" srcOrd="1" destOrd="0" presId="urn:microsoft.com/office/officeart/2005/8/layout/cycle2"/>
    <dgm:cxn modelId="{80577C1F-3C76-4540-88EE-CCCD0D8AEED5}" type="presParOf" srcId="{279AA95A-595F-4DBD-9999-DBF27F7137FB}" destId="{795EECBF-CE43-433D-9C3C-669543353D02}" srcOrd="0" destOrd="0" presId="urn:microsoft.com/office/officeart/2005/8/layout/cycle2"/>
    <dgm:cxn modelId="{03B47F96-70CD-4395-8A21-B34F67AD5948}" type="presParOf" srcId="{2AFE5954-F8BA-474E-A866-9246B1918F6E}" destId="{D359A810-EA97-4CA8-B137-A73D3332B32F}" srcOrd="2" destOrd="0" presId="urn:microsoft.com/office/officeart/2005/8/layout/cycle2"/>
    <dgm:cxn modelId="{85795F65-266D-4724-9FF2-5D10C55DCA81}" type="presParOf" srcId="{2AFE5954-F8BA-474E-A866-9246B1918F6E}" destId="{43514896-C5A0-4837-A7B3-B49DCB6ED872}" srcOrd="3" destOrd="0" presId="urn:microsoft.com/office/officeart/2005/8/layout/cycle2"/>
    <dgm:cxn modelId="{3AEBA2A9-F4CD-4A3F-B8DB-244CC13D1C5A}" type="presParOf" srcId="{43514896-C5A0-4837-A7B3-B49DCB6ED872}" destId="{03DD1B8B-31C1-4D7A-BD5F-CB10F0EC16AA}" srcOrd="0" destOrd="0" presId="urn:microsoft.com/office/officeart/2005/8/layout/cycle2"/>
    <dgm:cxn modelId="{AE1FB751-F40A-49D9-973A-E758503C659B}" type="presParOf" srcId="{2AFE5954-F8BA-474E-A866-9246B1918F6E}" destId="{E083D029-B93E-4AA7-94D4-575202B1A5E7}" srcOrd="4" destOrd="0" presId="urn:microsoft.com/office/officeart/2005/8/layout/cycle2"/>
    <dgm:cxn modelId="{8CE8A799-3F84-45CC-A392-D4FF77CB39A4}" type="presParOf" srcId="{2AFE5954-F8BA-474E-A866-9246B1918F6E}" destId="{3F8865FD-31AE-4B6A-8788-A28D1DFEE8FE}" srcOrd="5" destOrd="0" presId="urn:microsoft.com/office/officeart/2005/8/layout/cycle2"/>
    <dgm:cxn modelId="{51541E82-A1A8-4048-96C4-9EA4E1B4DF08}" type="presParOf" srcId="{3F8865FD-31AE-4B6A-8788-A28D1DFEE8FE}" destId="{348DCD84-29DB-4284-A1B3-0F1E5E7BD93F}" srcOrd="0" destOrd="0" presId="urn:microsoft.com/office/officeart/2005/8/layout/cycle2"/>
    <dgm:cxn modelId="{9BCA1017-AF25-4D1D-B7F2-29A971BB2BC5}" type="presParOf" srcId="{2AFE5954-F8BA-474E-A866-9246B1918F6E}" destId="{D49AEAD9-2D9B-4E75-ADAE-3222BD460085}" srcOrd="6" destOrd="0" presId="urn:microsoft.com/office/officeart/2005/8/layout/cycle2"/>
    <dgm:cxn modelId="{B1DA9705-954A-4A17-899B-DDF18700C1C1}" type="presParOf" srcId="{2AFE5954-F8BA-474E-A866-9246B1918F6E}" destId="{020D38F8-DC08-4636-845D-A1EBB5C8CED3}" srcOrd="7" destOrd="0" presId="urn:microsoft.com/office/officeart/2005/8/layout/cycle2"/>
    <dgm:cxn modelId="{85957177-0E69-4F5F-861F-28BCE14DC300}" type="presParOf" srcId="{020D38F8-DC08-4636-845D-A1EBB5C8CED3}" destId="{2F9C637B-CA39-4971-95A5-8273126B0542}" srcOrd="0" destOrd="0" presId="urn:microsoft.com/office/officeart/2005/8/layout/cycle2"/>
    <dgm:cxn modelId="{6D3A3423-DA17-4C1E-B5A2-810F79C08232}" type="presParOf" srcId="{2AFE5954-F8BA-474E-A866-9246B1918F6E}" destId="{B830D2AF-7DF7-4D58-BE45-7769F79C48E9}" srcOrd="8" destOrd="0" presId="urn:microsoft.com/office/officeart/2005/8/layout/cycle2"/>
    <dgm:cxn modelId="{03186D21-75CF-4DDD-ADD5-75EFE5CBDDD3}" type="presParOf" srcId="{2AFE5954-F8BA-474E-A866-9246B1918F6E}" destId="{CDE18060-DD92-4EF4-9DAA-EA887F3F6A80}" srcOrd="9" destOrd="0" presId="urn:microsoft.com/office/officeart/2005/8/layout/cycle2"/>
    <dgm:cxn modelId="{4342F9DB-4C75-4398-91A5-FBC324906C43}" type="presParOf" srcId="{CDE18060-DD92-4EF4-9DAA-EA887F3F6A80}" destId="{0A2DC431-5625-4728-A86C-16CD3FEEA870}" srcOrd="0" destOrd="0" presId="urn:microsoft.com/office/officeart/2005/8/layout/cycle2"/>
    <dgm:cxn modelId="{C33770D3-F383-49E4-9A9E-C67B9FF4FAA3}" type="presParOf" srcId="{2AFE5954-F8BA-474E-A866-9246B1918F6E}" destId="{67AB8619-8E53-4806-B05E-76B2B0C28F88}" srcOrd="10" destOrd="0" presId="urn:microsoft.com/office/officeart/2005/8/layout/cycle2"/>
    <dgm:cxn modelId="{C0E4553A-E9BF-47A9-A930-88EBFC2AA390}" type="presParOf" srcId="{2AFE5954-F8BA-474E-A866-9246B1918F6E}" destId="{61293C86-57B3-4816-A3EE-CA0575DC2B4D}" srcOrd="11" destOrd="0" presId="urn:microsoft.com/office/officeart/2005/8/layout/cycle2"/>
    <dgm:cxn modelId="{5ECD641E-9DA5-4814-91FD-E1E4819BB11A}" type="presParOf" srcId="{61293C86-57B3-4816-A3EE-CA0575DC2B4D}" destId="{C47B442E-A93A-47C5-8526-264EC20B3E77}" srcOrd="0" destOrd="0" presId="urn:microsoft.com/office/officeart/2005/8/layout/cycle2"/>
  </dgm:cxnLst>
  <dgm:bg>
    <a:noFill/>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D984C37D-E5E5-4F49-B847-E40BC6A27057}" type="doc">
      <dgm:prSet loTypeId="urn:microsoft.com/office/officeart/2005/8/layout/target1" loCatId="relationship" qsTypeId="urn:microsoft.com/office/officeart/2005/8/quickstyle/simple1" qsCatId="simple" csTypeId="urn:microsoft.com/office/officeart/2005/8/colors/accent1_2" csCatId="accent1" phldr="1"/>
      <dgm:spPr/>
    </dgm:pt>
    <dgm:pt modelId="{2231EC90-8E1F-48C3-969F-10BAF5C699FD}">
      <dgm:prSet phldrT="[Текст]" custT="1"/>
      <dgm:spPr/>
      <dgm:t>
        <a:bodyPr/>
        <a:lstStyle/>
        <a:p>
          <a:r>
            <a:rPr lang="en-US" sz="1100" dirty="0" smtClean="0"/>
            <a:t>24% Social Media</a:t>
          </a:r>
          <a:endParaRPr lang="ru-RU" sz="1100" dirty="0"/>
        </a:p>
      </dgm:t>
    </dgm:pt>
    <dgm:pt modelId="{D8496CC0-4AE6-4B16-B8A7-CCE8521F0CF1}" type="parTrans" cxnId="{81651622-0161-4240-839E-92AA83E6CB0B}">
      <dgm:prSet/>
      <dgm:spPr/>
      <dgm:t>
        <a:bodyPr/>
        <a:lstStyle/>
        <a:p>
          <a:endParaRPr lang="ru-RU"/>
        </a:p>
      </dgm:t>
    </dgm:pt>
    <dgm:pt modelId="{EC1BFA44-F1DD-4ECF-98B8-BB01ECFEA864}" type="sibTrans" cxnId="{81651622-0161-4240-839E-92AA83E6CB0B}">
      <dgm:prSet/>
      <dgm:spPr/>
      <dgm:t>
        <a:bodyPr/>
        <a:lstStyle/>
        <a:p>
          <a:endParaRPr lang="ru-RU"/>
        </a:p>
      </dgm:t>
    </dgm:pt>
    <dgm:pt modelId="{584A7291-1488-4FC0-B8F0-6C13DF51B425}">
      <dgm:prSet phldrT="[Текст]" custT="1"/>
      <dgm:spPr/>
      <dgm:t>
        <a:bodyPr/>
        <a:lstStyle/>
        <a:p>
          <a:r>
            <a:rPr lang="en-US" sz="1100" dirty="0" smtClean="0"/>
            <a:t>55% Google Search</a:t>
          </a:r>
          <a:endParaRPr lang="ru-RU" sz="1100" dirty="0"/>
        </a:p>
      </dgm:t>
    </dgm:pt>
    <dgm:pt modelId="{85CE6F81-1C60-4C99-A710-B9475D0916E5}" type="parTrans" cxnId="{271685BE-3D8E-4C42-B09E-55C7A46FEB5E}">
      <dgm:prSet/>
      <dgm:spPr/>
      <dgm:t>
        <a:bodyPr/>
        <a:lstStyle/>
        <a:p>
          <a:endParaRPr lang="ru-RU"/>
        </a:p>
      </dgm:t>
    </dgm:pt>
    <dgm:pt modelId="{F325840B-FD09-4D9E-8688-79255291D2EA}" type="sibTrans" cxnId="{271685BE-3D8E-4C42-B09E-55C7A46FEB5E}">
      <dgm:prSet/>
      <dgm:spPr/>
      <dgm:t>
        <a:bodyPr/>
        <a:lstStyle/>
        <a:p>
          <a:endParaRPr lang="ru-RU"/>
        </a:p>
      </dgm:t>
    </dgm:pt>
    <dgm:pt modelId="{0601E40A-A409-46F7-9310-4C572C5D8E27}">
      <dgm:prSet phldrT="[Текст]" custT="1"/>
      <dgm:spPr/>
      <dgm:t>
        <a:bodyPr/>
        <a:lstStyle/>
        <a:p>
          <a:r>
            <a:rPr lang="en-US" sz="1100" dirty="0" smtClean="0"/>
            <a:t>21% Contextual</a:t>
          </a:r>
        </a:p>
        <a:p>
          <a:r>
            <a:rPr lang="en-US" sz="1100" dirty="0" smtClean="0"/>
            <a:t>advertising</a:t>
          </a:r>
          <a:endParaRPr lang="ru-RU" sz="1100" dirty="0"/>
        </a:p>
      </dgm:t>
    </dgm:pt>
    <dgm:pt modelId="{DE5891BA-43A9-491F-BBBF-0526C1EB146E}" type="parTrans" cxnId="{26004B0B-C750-40DC-BFE8-7C4E04D432A6}">
      <dgm:prSet/>
      <dgm:spPr/>
      <dgm:t>
        <a:bodyPr/>
        <a:lstStyle/>
        <a:p>
          <a:endParaRPr lang="ru-RU"/>
        </a:p>
      </dgm:t>
    </dgm:pt>
    <dgm:pt modelId="{3EAF9A1A-6640-44B4-80F6-51264033F39E}" type="sibTrans" cxnId="{26004B0B-C750-40DC-BFE8-7C4E04D432A6}">
      <dgm:prSet/>
      <dgm:spPr/>
      <dgm:t>
        <a:bodyPr/>
        <a:lstStyle/>
        <a:p>
          <a:endParaRPr lang="ru-RU"/>
        </a:p>
      </dgm:t>
    </dgm:pt>
    <dgm:pt modelId="{8E29B233-1135-41DD-A586-9D956AF74FBE}" type="pres">
      <dgm:prSet presAssocID="{D984C37D-E5E5-4F49-B847-E40BC6A27057}" presName="composite" presStyleCnt="0">
        <dgm:presLayoutVars>
          <dgm:chMax val="5"/>
          <dgm:dir val="rev"/>
          <dgm:resizeHandles val="exact"/>
        </dgm:presLayoutVars>
      </dgm:prSet>
      <dgm:spPr/>
    </dgm:pt>
    <dgm:pt modelId="{48D1727B-D6A1-4E34-A753-4CCD5E0BD288}" type="pres">
      <dgm:prSet presAssocID="{2231EC90-8E1F-48C3-969F-10BAF5C699FD}" presName="circle1" presStyleLbl="lnNode1" presStyleIdx="0" presStyleCnt="3"/>
      <dgm:spPr>
        <a:solidFill>
          <a:srgbClr val="E23936"/>
        </a:solidFill>
        <a:ln>
          <a:noFill/>
        </a:ln>
      </dgm:spPr>
    </dgm:pt>
    <dgm:pt modelId="{02E646D8-D4C9-4DC5-A58D-D518FB9E0CA0}" type="pres">
      <dgm:prSet presAssocID="{2231EC90-8E1F-48C3-969F-10BAF5C699FD}" presName="text1" presStyleLbl="revTx" presStyleIdx="0" presStyleCnt="3">
        <dgm:presLayoutVars>
          <dgm:bulletEnabled val="1"/>
        </dgm:presLayoutVars>
      </dgm:prSet>
      <dgm:spPr/>
      <dgm:t>
        <a:bodyPr/>
        <a:lstStyle/>
        <a:p>
          <a:endParaRPr lang="ru-RU"/>
        </a:p>
      </dgm:t>
    </dgm:pt>
    <dgm:pt modelId="{2748A13F-5304-49AE-BE2C-A55CADEE52E2}" type="pres">
      <dgm:prSet presAssocID="{2231EC90-8E1F-48C3-969F-10BAF5C699FD}" presName="line1" presStyleLbl="callout" presStyleIdx="0" presStyleCnt="6"/>
      <dgm:spPr>
        <a:ln>
          <a:solidFill>
            <a:schemeClr val="bg1">
              <a:lumMod val="65000"/>
            </a:schemeClr>
          </a:solidFill>
          <a:prstDash val="dash"/>
        </a:ln>
      </dgm:spPr>
    </dgm:pt>
    <dgm:pt modelId="{3DFD0531-225D-4093-BE84-85A88AC315D6}" type="pres">
      <dgm:prSet presAssocID="{2231EC90-8E1F-48C3-969F-10BAF5C699FD}" presName="d1" presStyleLbl="callout" presStyleIdx="1" presStyleCnt="6"/>
      <dgm:spPr>
        <a:ln>
          <a:solidFill>
            <a:schemeClr val="bg1">
              <a:lumMod val="65000"/>
            </a:schemeClr>
          </a:solidFill>
          <a:prstDash val="dash"/>
        </a:ln>
      </dgm:spPr>
    </dgm:pt>
    <dgm:pt modelId="{DAE2C352-45DB-4C52-9AC5-11705DC307CF}" type="pres">
      <dgm:prSet presAssocID="{584A7291-1488-4FC0-B8F0-6C13DF51B425}" presName="circle2" presStyleLbl="lnNode1" presStyleIdx="1" presStyleCnt="3"/>
      <dgm:spPr>
        <a:solidFill>
          <a:schemeClr val="bg2">
            <a:lumMod val="50000"/>
          </a:schemeClr>
        </a:solidFill>
        <a:ln>
          <a:noFill/>
        </a:ln>
      </dgm:spPr>
    </dgm:pt>
    <dgm:pt modelId="{9228BBEE-1696-4E89-A019-BA48C8B3D696}" type="pres">
      <dgm:prSet presAssocID="{584A7291-1488-4FC0-B8F0-6C13DF51B425}" presName="text2" presStyleLbl="revTx" presStyleIdx="1" presStyleCnt="3">
        <dgm:presLayoutVars>
          <dgm:bulletEnabled val="1"/>
        </dgm:presLayoutVars>
      </dgm:prSet>
      <dgm:spPr/>
      <dgm:t>
        <a:bodyPr/>
        <a:lstStyle/>
        <a:p>
          <a:endParaRPr lang="ru-RU"/>
        </a:p>
      </dgm:t>
    </dgm:pt>
    <dgm:pt modelId="{187641F6-B221-4CFD-BAAD-DDB4446F95C8}" type="pres">
      <dgm:prSet presAssocID="{584A7291-1488-4FC0-B8F0-6C13DF51B425}" presName="line2" presStyleLbl="callout" presStyleIdx="2" presStyleCnt="6"/>
      <dgm:spPr>
        <a:ln>
          <a:solidFill>
            <a:schemeClr val="bg1">
              <a:lumMod val="65000"/>
            </a:schemeClr>
          </a:solidFill>
          <a:prstDash val="dash"/>
        </a:ln>
      </dgm:spPr>
    </dgm:pt>
    <dgm:pt modelId="{03C906F8-B010-48B3-B18B-CEE17D91821B}" type="pres">
      <dgm:prSet presAssocID="{584A7291-1488-4FC0-B8F0-6C13DF51B425}" presName="d2" presStyleLbl="callout" presStyleIdx="3" presStyleCnt="6"/>
      <dgm:spPr>
        <a:ln>
          <a:solidFill>
            <a:schemeClr val="bg1">
              <a:lumMod val="65000"/>
            </a:schemeClr>
          </a:solidFill>
          <a:prstDash val="dash"/>
        </a:ln>
      </dgm:spPr>
    </dgm:pt>
    <dgm:pt modelId="{82B68795-D1CA-4077-A759-842322998BFE}" type="pres">
      <dgm:prSet presAssocID="{0601E40A-A409-46F7-9310-4C572C5D8E27}" presName="circle3" presStyleLbl="lnNode1" presStyleIdx="2" presStyleCnt="3"/>
      <dgm:spPr>
        <a:solidFill>
          <a:schemeClr val="tx1"/>
        </a:solidFill>
      </dgm:spPr>
    </dgm:pt>
    <dgm:pt modelId="{EE96BDCB-0107-4B45-A270-835C914C59A1}" type="pres">
      <dgm:prSet presAssocID="{0601E40A-A409-46F7-9310-4C572C5D8E27}" presName="text3" presStyleLbl="revTx" presStyleIdx="2" presStyleCnt="3">
        <dgm:presLayoutVars>
          <dgm:bulletEnabled val="1"/>
        </dgm:presLayoutVars>
      </dgm:prSet>
      <dgm:spPr/>
      <dgm:t>
        <a:bodyPr/>
        <a:lstStyle/>
        <a:p>
          <a:endParaRPr lang="ru-RU"/>
        </a:p>
      </dgm:t>
    </dgm:pt>
    <dgm:pt modelId="{3A6656E6-76DA-427B-83C0-878A6189AB62}" type="pres">
      <dgm:prSet presAssocID="{0601E40A-A409-46F7-9310-4C572C5D8E27}" presName="line3" presStyleLbl="callout" presStyleIdx="4" presStyleCnt="6"/>
      <dgm:spPr>
        <a:ln>
          <a:solidFill>
            <a:schemeClr val="bg1">
              <a:lumMod val="65000"/>
            </a:schemeClr>
          </a:solidFill>
          <a:prstDash val="dash"/>
        </a:ln>
      </dgm:spPr>
    </dgm:pt>
    <dgm:pt modelId="{B761EC0C-E350-4E38-B6F8-EB311FE38DBA}" type="pres">
      <dgm:prSet presAssocID="{0601E40A-A409-46F7-9310-4C572C5D8E27}" presName="d3" presStyleLbl="callout" presStyleIdx="5" presStyleCnt="6"/>
      <dgm:spPr>
        <a:ln>
          <a:solidFill>
            <a:schemeClr val="bg1">
              <a:lumMod val="65000"/>
            </a:schemeClr>
          </a:solidFill>
          <a:prstDash val="dash"/>
        </a:ln>
      </dgm:spPr>
    </dgm:pt>
  </dgm:ptLst>
  <dgm:cxnLst>
    <dgm:cxn modelId="{271685BE-3D8E-4C42-B09E-55C7A46FEB5E}" srcId="{D984C37D-E5E5-4F49-B847-E40BC6A27057}" destId="{584A7291-1488-4FC0-B8F0-6C13DF51B425}" srcOrd="1" destOrd="0" parTransId="{85CE6F81-1C60-4C99-A710-B9475D0916E5}" sibTransId="{F325840B-FD09-4D9E-8688-79255291D2EA}"/>
    <dgm:cxn modelId="{2BF7DDEA-3E20-452D-A0DC-4D0D0C542792}" type="presOf" srcId="{D984C37D-E5E5-4F49-B847-E40BC6A27057}" destId="{8E29B233-1135-41DD-A586-9D956AF74FBE}" srcOrd="0" destOrd="0" presId="urn:microsoft.com/office/officeart/2005/8/layout/target1"/>
    <dgm:cxn modelId="{81651622-0161-4240-839E-92AA83E6CB0B}" srcId="{D984C37D-E5E5-4F49-B847-E40BC6A27057}" destId="{2231EC90-8E1F-48C3-969F-10BAF5C699FD}" srcOrd="0" destOrd="0" parTransId="{D8496CC0-4AE6-4B16-B8A7-CCE8521F0CF1}" sibTransId="{EC1BFA44-F1DD-4ECF-98B8-BB01ECFEA864}"/>
    <dgm:cxn modelId="{89FE4A47-C61F-4B00-AF45-47C374C1F4A1}" type="presOf" srcId="{0601E40A-A409-46F7-9310-4C572C5D8E27}" destId="{EE96BDCB-0107-4B45-A270-835C914C59A1}" srcOrd="0" destOrd="0" presId="urn:microsoft.com/office/officeart/2005/8/layout/target1"/>
    <dgm:cxn modelId="{A434E85D-4464-4AA9-9EF7-73792DFC9B32}" type="presOf" srcId="{584A7291-1488-4FC0-B8F0-6C13DF51B425}" destId="{9228BBEE-1696-4E89-A019-BA48C8B3D696}" srcOrd="0" destOrd="0" presId="urn:microsoft.com/office/officeart/2005/8/layout/target1"/>
    <dgm:cxn modelId="{26004B0B-C750-40DC-BFE8-7C4E04D432A6}" srcId="{D984C37D-E5E5-4F49-B847-E40BC6A27057}" destId="{0601E40A-A409-46F7-9310-4C572C5D8E27}" srcOrd="2" destOrd="0" parTransId="{DE5891BA-43A9-491F-BBBF-0526C1EB146E}" sibTransId="{3EAF9A1A-6640-44B4-80F6-51264033F39E}"/>
    <dgm:cxn modelId="{A5C3B099-6F99-4586-9190-17E35B0B07F9}" type="presOf" srcId="{2231EC90-8E1F-48C3-969F-10BAF5C699FD}" destId="{02E646D8-D4C9-4DC5-A58D-D518FB9E0CA0}" srcOrd="0" destOrd="0" presId="urn:microsoft.com/office/officeart/2005/8/layout/target1"/>
    <dgm:cxn modelId="{6E6CD18A-5CED-4F3A-AEA5-6D9AB177C15B}" type="presParOf" srcId="{8E29B233-1135-41DD-A586-9D956AF74FBE}" destId="{48D1727B-D6A1-4E34-A753-4CCD5E0BD288}" srcOrd="0" destOrd="0" presId="urn:microsoft.com/office/officeart/2005/8/layout/target1"/>
    <dgm:cxn modelId="{1A1F7BD7-19EA-4F07-98E7-FEFC6293F516}" type="presParOf" srcId="{8E29B233-1135-41DD-A586-9D956AF74FBE}" destId="{02E646D8-D4C9-4DC5-A58D-D518FB9E0CA0}" srcOrd="1" destOrd="0" presId="urn:microsoft.com/office/officeart/2005/8/layout/target1"/>
    <dgm:cxn modelId="{D80D194B-CC1E-483D-BB31-4FF737D2F5FF}" type="presParOf" srcId="{8E29B233-1135-41DD-A586-9D956AF74FBE}" destId="{2748A13F-5304-49AE-BE2C-A55CADEE52E2}" srcOrd="2" destOrd="0" presId="urn:microsoft.com/office/officeart/2005/8/layout/target1"/>
    <dgm:cxn modelId="{925F530C-D82E-41C8-86C1-1B2EC3182947}" type="presParOf" srcId="{8E29B233-1135-41DD-A586-9D956AF74FBE}" destId="{3DFD0531-225D-4093-BE84-85A88AC315D6}" srcOrd="3" destOrd="0" presId="urn:microsoft.com/office/officeart/2005/8/layout/target1"/>
    <dgm:cxn modelId="{FC6D45E3-564B-478D-B299-266E213B47B8}" type="presParOf" srcId="{8E29B233-1135-41DD-A586-9D956AF74FBE}" destId="{DAE2C352-45DB-4C52-9AC5-11705DC307CF}" srcOrd="4" destOrd="0" presId="urn:microsoft.com/office/officeart/2005/8/layout/target1"/>
    <dgm:cxn modelId="{B700FFDE-77AE-4E06-83EE-A8F708FE0A60}" type="presParOf" srcId="{8E29B233-1135-41DD-A586-9D956AF74FBE}" destId="{9228BBEE-1696-4E89-A019-BA48C8B3D696}" srcOrd="5" destOrd="0" presId="urn:microsoft.com/office/officeart/2005/8/layout/target1"/>
    <dgm:cxn modelId="{95F758C1-F37D-4224-BB52-0DD695CD6359}" type="presParOf" srcId="{8E29B233-1135-41DD-A586-9D956AF74FBE}" destId="{187641F6-B221-4CFD-BAAD-DDB4446F95C8}" srcOrd="6" destOrd="0" presId="urn:microsoft.com/office/officeart/2005/8/layout/target1"/>
    <dgm:cxn modelId="{EC1212B1-26BF-4BFA-8A30-349507B1A36E}" type="presParOf" srcId="{8E29B233-1135-41DD-A586-9D956AF74FBE}" destId="{03C906F8-B010-48B3-B18B-CEE17D91821B}" srcOrd="7" destOrd="0" presId="urn:microsoft.com/office/officeart/2005/8/layout/target1"/>
    <dgm:cxn modelId="{11F5B2CA-9051-4294-9E1B-60BC711307C5}" type="presParOf" srcId="{8E29B233-1135-41DD-A586-9D956AF74FBE}" destId="{82B68795-D1CA-4077-A759-842322998BFE}" srcOrd="8" destOrd="0" presId="urn:microsoft.com/office/officeart/2005/8/layout/target1"/>
    <dgm:cxn modelId="{84760FA8-CFD3-4968-91E2-E55F8EB234C0}" type="presParOf" srcId="{8E29B233-1135-41DD-A586-9D956AF74FBE}" destId="{EE96BDCB-0107-4B45-A270-835C914C59A1}" srcOrd="9" destOrd="0" presId="urn:microsoft.com/office/officeart/2005/8/layout/target1"/>
    <dgm:cxn modelId="{73DABF01-AF5C-4093-A532-9FCEBAE0AF23}" type="presParOf" srcId="{8E29B233-1135-41DD-A586-9D956AF74FBE}" destId="{3A6656E6-76DA-427B-83C0-878A6189AB62}" srcOrd="10" destOrd="0" presId="urn:microsoft.com/office/officeart/2005/8/layout/target1"/>
    <dgm:cxn modelId="{B304FDBE-90E8-49D3-AC82-1BD37E9103EA}" type="presParOf" srcId="{8E29B233-1135-41DD-A586-9D956AF74FBE}" destId="{B761EC0C-E350-4E38-B6F8-EB311FE38DBA}" srcOrd="11" destOrd="0" presId="urn:microsoft.com/office/officeart/2005/8/layout/targe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78E6A2-97B6-423C-9301-90A616D9A6B6}">
      <dsp:nvSpPr>
        <dsp:cNvPr id="0" name=""/>
        <dsp:cNvSpPr/>
      </dsp:nvSpPr>
      <dsp:spPr>
        <a:xfrm>
          <a:off x="2731218" y="708"/>
          <a:ext cx="1091207" cy="1091207"/>
        </a:xfrm>
        <a:prstGeom prst="ellipse">
          <a:avLst/>
        </a:prstGeom>
        <a:solidFill>
          <a:schemeClr val="tx1"/>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Marketing</a:t>
          </a:r>
        </a:p>
        <a:p>
          <a:pPr lvl="0" algn="ctr" defTabSz="400050">
            <a:lnSpc>
              <a:spcPct val="90000"/>
            </a:lnSpc>
            <a:spcBef>
              <a:spcPct val="0"/>
            </a:spcBef>
            <a:spcAft>
              <a:spcPct val="35000"/>
            </a:spcAft>
          </a:pPr>
          <a:r>
            <a:rPr lang="en-US" sz="900" kern="1200" dirty="0" smtClean="0"/>
            <a:t>analysis</a:t>
          </a:r>
          <a:endParaRPr lang="ru-RU" sz="900" kern="1200" dirty="0"/>
        </a:p>
      </dsp:txBody>
      <dsp:txXfrm>
        <a:off x="2891022" y="160512"/>
        <a:ext cx="771599" cy="771599"/>
      </dsp:txXfrm>
    </dsp:sp>
    <dsp:sp modelId="{279AA95A-595F-4DBD-9999-DBF27F7137FB}">
      <dsp:nvSpPr>
        <dsp:cNvPr id="0" name=""/>
        <dsp:cNvSpPr/>
      </dsp:nvSpPr>
      <dsp:spPr>
        <a:xfrm rot="1800000">
          <a:off x="3834130" y="767627"/>
          <a:ext cx="289924" cy="368282"/>
        </a:xfrm>
        <a:prstGeom prst="rightArrow">
          <a:avLst>
            <a:gd name="adj1" fmla="val 60000"/>
            <a:gd name="adj2" fmla="val 50000"/>
          </a:avLst>
        </a:prstGeom>
        <a:solidFill>
          <a:schemeClr val="bg1">
            <a:lumMod val="85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ru-RU" sz="1600" kern="1200"/>
        </a:p>
      </dsp:txBody>
      <dsp:txXfrm>
        <a:off x="3839956" y="819539"/>
        <a:ext cx="202947" cy="220970"/>
      </dsp:txXfrm>
    </dsp:sp>
    <dsp:sp modelId="{D359A810-EA97-4CA8-B137-A73D3332B32F}">
      <dsp:nvSpPr>
        <dsp:cNvPr id="0" name=""/>
        <dsp:cNvSpPr/>
      </dsp:nvSpPr>
      <dsp:spPr>
        <a:xfrm>
          <a:off x="4149971" y="819826"/>
          <a:ext cx="1091207" cy="1091207"/>
        </a:xfrm>
        <a:prstGeom prst="ellipse">
          <a:avLst/>
        </a:prstGeom>
        <a:solidFill>
          <a:schemeClr val="tx1"/>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Web</a:t>
          </a:r>
        </a:p>
        <a:p>
          <a:pPr lvl="0" algn="ctr" defTabSz="400050">
            <a:lnSpc>
              <a:spcPct val="90000"/>
            </a:lnSpc>
            <a:spcBef>
              <a:spcPct val="0"/>
            </a:spcBef>
            <a:spcAft>
              <a:spcPct val="35000"/>
            </a:spcAft>
          </a:pPr>
          <a:r>
            <a:rPr lang="en-US" sz="900" kern="1200" dirty="0" smtClean="0"/>
            <a:t>Development</a:t>
          </a:r>
          <a:endParaRPr lang="ru-RU" sz="900" kern="1200" dirty="0"/>
        </a:p>
      </dsp:txBody>
      <dsp:txXfrm>
        <a:off x="4309775" y="979630"/>
        <a:ext cx="771599" cy="771599"/>
      </dsp:txXfrm>
    </dsp:sp>
    <dsp:sp modelId="{43514896-C5A0-4837-A7B3-B49DCB6ED872}">
      <dsp:nvSpPr>
        <dsp:cNvPr id="0" name=""/>
        <dsp:cNvSpPr/>
      </dsp:nvSpPr>
      <dsp:spPr>
        <a:xfrm rot="5400000">
          <a:off x="4550612" y="1992200"/>
          <a:ext cx="289924" cy="368282"/>
        </a:xfrm>
        <a:prstGeom prst="rightArrow">
          <a:avLst>
            <a:gd name="adj1" fmla="val 60000"/>
            <a:gd name="adj2" fmla="val 50000"/>
          </a:avLst>
        </a:prstGeom>
        <a:solidFill>
          <a:schemeClr val="bg1">
            <a:lumMod val="85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ru-RU" sz="1600" kern="1200"/>
        </a:p>
      </dsp:txBody>
      <dsp:txXfrm>
        <a:off x="4594101" y="2022368"/>
        <a:ext cx="202947" cy="220970"/>
      </dsp:txXfrm>
    </dsp:sp>
    <dsp:sp modelId="{E083D029-B93E-4AA7-94D4-575202B1A5E7}">
      <dsp:nvSpPr>
        <dsp:cNvPr id="0" name=""/>
        <dsp:cNvSpPr/>
      </dsp:nvSpPr>
      <dsp:spPr>
        <a:xfrm>
          <a:off x="4149971" y="2458060"/>
          <a:ext cx="1091207" cy="1091207"/>
        </a:xfrm>
        <a:prstGeom prst="ellipse">
          <a:avLst/>
        </a:prstGeom>
        <a:solidFill>
          <a:schemeClr val="tx1"/>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Fixing bug</a:t>
          </a:r>
          <a:endParaRPr lang="ru-RU" sz="900" kern="1200" dirty="0"/>
        </a:p>
      </dsp:txBody>
      <dsp:txXfrm>
        <a:off x="4309775" y="2617864"/>
        <a:ext cx="771599" cy="771599"/>
      </dsp:txXfrm>
    </dsp:sp>
    <dsp:sp modelId="{3F8865FD-31AE-4B6A-8788-A28D1DFEE8FE}">
      <dsp:nvSpPr>
        <dsp:cNvPr id="0" name=""/>
        <dsp:cNvSpPr/>
      </dsp:nvSpPr>
      <dsp:spPr>
        <a:xfrm rot="9000000">
          <a:off x="3848342" y="3224979"/>
          <a:ext cx="289924" cy="368282"/>
        </a:xfrm>
        <a:prstGeom prst="rightArrow">
          <a:avLst>
            <a:gd name="adj1" fmla="val 60000"/>
            <a:gd name="adj2" fmla="val 50000"/>
          </a:avLst>
        </a:prstGeom>
        <a:solidFill>
          <a:schemeClr val="bg1">
            <a:lumMod val="85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ru-RU" sz="1600" kern="1200"/>
        </a:p>
      </dsp:txBody>
      <dsp:txXfrm rot="10800000">
        <a:off x="3929493" y="3276891"/>
        <a:ext cx="202947" cy="220970"/>
      </dsp:txXfrm>
    </dsp:sp>
    <dsp:sp modelId="{D49AEAD9-2D9B-4E75-ADAE-3222BD460085}">
      <dsp:nvSpPr>
        <dsp:cNvPr id="0" name=""/>
        <dsp:cNvSpPr/>
      </dsp:nvSpPr>
      <dsp:spPr>
        <a:xfrm>
          <a:off x="2731218" y="3277177"/>
          <a:ext cx="1091207" cy="1091207"/>
        </a:xfrm>
        <a:prstGeom prst="ellipse">
          <a:avLst/>
        </a:prstGeom>
        <a:solidFill>
          <a:schemeClr val="tx1"/>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Site Launch</a:t>
          </a:r>
          <a:endParaRPr lang="ru-RU" sz="900" kern="1200" dirty="0"/>
        </a:p>
      </dsp:txBody>
      <dsp:txXfrm>
        <a:off x="2891022" y="3436981"/>
        <a:ext cx="771599" cy="771599"/>
      </dsp:txXfrm>
    </dsp:sp>
    <dsp:sp modelId="{020D38F8-DC08-4636-845D-A1EBB5C8CED3}">
      <dsp:nvSpPr>
        <dsp:cNvPr id="0" name=""/>
        <dsp:cNvSpPr/>
      </dsp:nvSpPr>
      <dsp:spPr>
        <a:xfrm rot="12600000">
          <a:off x="2429589" y="3233184"/>
          <a:ext cx="289924" cy="368282"/>
        </a:xfrm>
        <a:prstGeom prst="rightArrow">
          <a:avLst>
            <a:gd name="adj1" fmla="val 60000"/>
            <a:gd name="adj2" fmla="val 50000"/>
          </a:avLst>
        </a:prstGeom>
        <a:solidFill>
          <a:schemeClr val="bg1">
            <a:lumMod val="85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ru-RU" sz="1600" kern="1200"/>
        </a:p>
      </dsp:txBody>
      <dsp:txXfrm rot="10800000">
        <a:off x="2510740" y="3328584"/>
        <a:ext cx="202947" cy="220970"/>
      </dsp:txXfrm>
    </dsp:sp>
    <dsp:sp modelId="{B830D2AF-7DF7-4D58-BE45-7769F79C48E9}">
      <dsp:nvSpPr>
        <dsp:cNvPr id="0" name=""/>
        <dsp:cNvSpPr/>
      </dsp:nvSpPr>
      <dsp:spPr>
        <a:xfrm>
          <a:off x="1312465" y="2458060"/>
          <a:ext cx="1091207" cy="1091207"/>
        </a:xfrm>
        <a:prstGeom prst="ellipse">
          <a:avLst/>
        </a:prstGeom>
        <a:solidFill>
          <a:schemeClr val="tx1"/>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Concept</a:t>
          </a:r>
          <a:endParaRPr lang="ru-RU" sz="900" kern="1200" dirty="0"/>
        </a:p>
      </dsp:txBody>
      <dsp:txXfrm>
        <a:off x="1472269" y="2617864"/>
        <a:ext cx="771599" cy="771599"/>
      </dsp:txXfrm>
    </dsp:sp>
    <dsp:sp modelId="{CDE18060-DD92-4EF4-9DAA-EA887F3F6A80}">
      <dsp:nvSpPr>
        <dsp:cNvPr id="0" name=""/>
        <dsp:cNvSpPr/>
      </dsp:nvSpPr>
      <dsp:spPr>
        <a:xfrm rot="16200000">
          <a:off x="1713106" y="2008611"/>
          <a:ext cx="289924" cy="368282"/>
        </a:xfrm>
        <a:prstGeom prst="rightArrow">
          <a:avLst>
            <a:gd name="adj1" fmla="val 60000"/>
            <a:gd name="adj2" fmla="val 50000"/>
          </a:avLst>
        </a:prstGeom>
        <a:solidFill>
          <a:schemeClr val="bg1">
            <a:lumMod val="85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ru-RU" sz="1600" kern="1200"/>
        </a:p>
      </dsp:txBody>
      <dsp:txXfrm>
        <a:off x="1756595" y="2125756"/>
        <a:ext cx="202947" cy="220970"/>
      </dsp:txXfrm>
    </dsp:sp>
    <dsp:sp modelId="{67AB8619-8E53-4806-B05E-76B2B0C28F88}">
      <dsp:nvSpPr>
        <dsp:cNvPr id="0" name=""/>
        <dsp:cNvSpPr/>
      </dsp:nvSpPr>
      <dsp:spPr>
        <a:xfrm>
          <a:off x="1312465" y="819826"/>
          <a:ext cx="1091207" cy="1091207"/>
        </a:xfrm>
        <a:prstGeom prst="ellipse">
          <a:avLst/>
        </a:prstGeom>
        <a:solidFill>
          <a:schemeClr val="tx1"/>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Promo &amp; SMM</a:t>
          </a:r>
          <a:endParaRPr lang="ru-RU" sz="900" kern="1200" dirty="0"/>
        </a:p>
      </dsp:txBody>
      <dsp:txXfrm>
        <a:off x="1472269" y="979630"/>
        <a:ext cx="771599" cy="771599"/>
      </dsp:txXfrm>
    </dsp:sp>
    <dsp:sp modelId="{61293C86-57B3-4816-A3EE-CA0575DC2B4D}">
      <dsp:nvSpPr>
        <dsp:cNvPr id="0" name=""/>
        <dsp:cNvSpPr/>
      </dsp:nvSpPr>
      <dsp:spPr>
        <a:xfrm rot="19800000">
          <a:off x="2415377" y="775832"/>
          <a:ext cx="289924" cy="368282"/>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ru-RU" sz="1600" kern="1200"/>
        </a:p>
      </dsp:txBody>
      <dsp:txXfrm>
        <a:off x="2421203" y="871232"/>
        <a:ext cx="202947" cy="22097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2B68795-D1CA-4077-A759-842322998BFE}">
      <dsp:nvSpPr>
        <dsp:cNvPr id="0" name=""/>
        <dsp:cNvSpPr/>
      </dsp:nvSpPr>
      <dsp:spPr>
        <a:xfrm>
          <a:off x="2954920" y="1181968"/>
          <a:ext cx="3545905" cy="3545905"/>
        </a:xfrm>
        <a:prstGeom prst="ellipse">
          <a:avLst/>
        </a:prstGeom>
        <a:solidFill>
          <a:schemeClr val="tx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AE2C352-45DB-4C52-9AC5-11705DC307CF}">
      <dsp:nvSpPr>
        <dsp:cNvPr id="0" name=""/>
        <dsp:cNvSpPr/>
      </dsp:nvSpPr>
      <dsp:spPr>
        <a:xfrm>
          <a:off x="3664101" y="1891149"/>
          <a:ext cx="2127543" cy="2127543"/>
        </a:xfrm>
        <a:prstGeom prst="ellipse">
          <a:avLst/>
        </a:prstGeom>
        <a:solidFill>
          <a:schemeClr val="bg2">
            <a:lumMod val="5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8D1727B-D6A1-4E34-A753-4CCD5E0BD288}">
      <dsp:nvSpPr>
        <dsp:cNvPr id="0" name=""/>
        <dsp:cNvSpPr/>
      </dsp:nvSpPr>
      <dsp:spPr>
        <a:xfrm>
          <a:off x="4373282" y="2600330"/>
          <a:ext cx="709181" cy="709181"/>
        </a:xfrm>
        <a:prstGeom prst="ellipse">
          <a:avLst/>
        </a:prstGeom>
        <a:solidFill>
          <a:srgbClr val="E23936"/>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02E646D8-D4C9-4DC5-A58D-D518FB9E0CA0}">
      <dsp:nvSpPr>
        <dsp:cNvPr id="0" name=""/>
        <dsp:cNvSpPr/>
      </dsp:nvSpPr>
      <dsp:spPr>
        <a:xfrm>
          <a:off x="590983" y="0"/>
          <a:ext cx="1772952" cy="10342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970" tIns="13970" rIns="78232" bIns="13970" numCol="1" spcCol="1270" anchor="ctr" anchorCtr="0">
          <a:noAutofit/>
        </a:bodyPr>
        <a:lstStyle/>
        <a:p>
          <a:pPr lvl="0" algn="r" defTabSz="488950">
            <a:lnSpc>
              <a:spcPct val="90000"/>
            </a:lnSpc>
            <a:spcBef>
              <a:spcPct val="0"/>
            </a:spcBef>
            <a:spcAft>
              <a:spcPct val="35000"/>
            </a:spcAft>
          </a:pPr>
          <a:r>
            <a:rPr lang="en-US" sz="1100" kern="1200" dirty="0" smtClean="0"/>
            <a:t>24% Social Media</a:t>
          </a:r>
          <a:endParaRPr lang="ru-RU" sz="1100" kern="1200" dirty="0"/>
        </a:p>
      </dsp:txBody>
      <dsp:txXfrm>
        <a:off x="590983" y="0"/>
        <a:ext cx="1772952" cy="1034222"/>
      </dsp:txXfrm>
    </dsp:sp>
    <dsp:sp modelId="{2748A13F-5304-49AE-BE2C-A55CADEE52E2}">
      <dsp:nvSpPr>
        <dsp:cNvPr id="0" name=""/>
        <dsp:cNvSpPr/>
      </dsp:nvSpPr>
      <dsp:spPr>
        <a:xfrm>
          <a:off x="2363936" y="517111"/>
          <a:ext cx="443238" cy="0"/>
        </a:xfrm>
        <a:prstGeom prst="line">
          <a:avLst/>
        </a:prstGeom>
        <a:solidFill>
          <a:schemeClr val="accent1">
            <a:hueOff val="0"/>
            <a:satOff val="0"/>
            <a:lumOff val="0"/>
            <a:alphaOff val="0"/>
          </a:schemeClr>
        </a:solidFill>
        <a:ln w="12700" cap="flat" cmpd="sng" algn="ctr">
          <a:solidFill>
            <a:schemeClr val="bg1">
              <a:lumMod val="65000"/>
            </a:schemeClr>
          </a:solidFill>
          <a:prstDash val="dash"/>
          <a:miter lim="800000"/>
        </a:ln>
        <a:effectLst/>
      </dsp:spPr>
      <dsp:style>
        <a:lnRef idx="2">
          <a:scrgbClr r="0" g="0" b="0"/>
        </a:lnRef>
        <a:fillRef idx="1">
          <a:scrgbClr r="0" g="0" b="0"/>
        </a:fillRef>
        <a:effectRef idx="0">
          <a:scrgbClr r="0" g="0" b="0"/>
        </a:effectRef>
        <a:fontRef idx="minor"/>
      </dsp:style>
    </dsp:sp>
    <dsp:sp modelId="{3DFD0531-225D-4093-BE84-85A88AC315D6}">
      <dsp:nvSpPr>
        <dsp:cNvPr id="0" name=""/>
        <dsp:cNvSpPr/>
      </dsp:nvSpPr>
      <dsp:spPr>
        <a:xfrm rot="10800000">
          <a:off x="2808947" y="517702"/>
          <a:ext cx="1918925" cy="2437219"/>
        </a:xfrm>
        <a:prstGeom prst="line">
          <a:avLst/>
        </a:prstGeom>
        <a:solidFill>
          <a:schemeClr val="accent1">
            <a:hueOff val="0"/>
            <a:satOff val="0"/>
            <a:lumOff val="0"/>
            <a:alphaOff val="0"/>
          </a:schemeClr>
        </a:solidFill>
        <a:ln w="12700" cap="flat" cmpd="sng" algn="ctr">
          <a:solidFill>
            <a:schemeClr val="bg1">
              <a:lumMod val="65000"/>
            </a:schemeClr>
          </a:solidFill>
          <a:prstDash val="dash"/>
          <a:miter lim="800000"/>
        </a:ln>
        <a:effectLst/>
      </dsp:spPr>
      <dsp:style>
        <a:lnRef idx="2">
          <a:scrgbClr r="0" g="0" b="0"/>
        </a:lnRef>
        <a:fillRef idx="1">
          <a:scrgbClr r="0" g="0" b="0"/>
        </a:fillRef>
        <a:effectRef idx="0">
          <a:scrgbClr r="0" g="0" b="0"/>
        </a:effectRef>
        <a:fontRef idx="minor"/>
      </dsp:style>
    </dsp:sp>
    <dsp:sp modelId="{9228BBEE-1696-4E89-A019-BA48C8B3D696}">
      <dsp:nvSpPr>
        <dsp:cNvPr id="0" name=""/>
        <dsp:cNvSpPr/>
      </dsp:nvSpPr>
      <dsp:spPr>
        <a:xfrm>
          <a:off x="590983" y="1034222"/>
          <a:ext cx="1772952" cy="10342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970" tIns="13970" rIns="78232" bIns="13970" numCol="1" spcCol="1270" anchor="ctr" anchorCtr="0">
          <a:noAutofit/>
        </a:bodyPr>
        <a:lstStyle/>
        <a:p>
          <a:pPr lvl="0" algn="r" defTabSz="488950">
            <a:lnSpc>
              <a:spcPct val="90000"/>
            </a:lnSpc>
            <a:spcBef>
              <a:spcPct val="0"/>
            </a:spcBef>
            <a:spcAft>
              <a:spcPct val="35000"/>
            </a:spcAft>
          </a:pPr>
          <a:r>
            <a:rPr lang="en-US" sz="1100" kern="1200" dirty="0" smtClean="0"/>
            <a:t>55% Google Search</a:t>
          </a:r>
          <a:endParaRPr lang="ru-RU" sz="1100" kern="1200" dirty="0"/>
        </a:p>
      </dsp:txBody>
      <dsp:txXfrm>
        <a:off x="590983" y="1034222"/>
        <a:ext cx="1772952" cy="1034222"/>
      </dsp:txXfrm>
    </dsp:sp>
    <dsp:sp modelId="{187641F6-B221-4CFD-BAAD-DDB4446F95C8}">
      <dsp:nvSpPr>
        <dsp:cNvPr id="0" name=""/>
        <dsp:cNvSpPr/>
      </dsp:nvSpPr>
      <dsp:spPr>
        <a:xfrm>
          <a:off x="2363936" y="1551333"/>
          <a:ext cx="443238" cy="0"/>
        </a:xfrm>
        <a:prstGeom prst="line">
          <a:avLst/>
        </a:prstGeom>
        <a:solidFill>
          <a:schemeClr val="accent1">
            <a:hueOff val="0"/>
            <a:satOff val="0"/>
            <a:lumOff val="0"/>
            <a:alphaOff val="0"/>
          </a:schemeClr>
        </a:solidFill>
        <a:ln w="12700" cap="flat" cmpd="sng" algn="ctr">
          <a:solidFill>
            <a:schemeClr val="bg1">
              <a:lumMod val="65000"/>
            </a:schemeClr>
          </a:solidFill>
          <a:prstDash val="dash"/>
          <a:miter lim="800000"/>
        </a:ln>
        <a:effectLst/>
      </dsp:spPr>
      <dsp:style>
        <a:lnRef idx="2">
          <a:scrgbClr r="0" g="0" b="0"/>
        </a:lnRef>
        <a:fillRef idx="1">
          <a:scrgbClr r="0" g="0" b="0"/>
        </a:fillRef>
        <a:effectRef idx="0">
          <a:scrgbClr r="0" g="0" b="0"/>
        </a:effectRef>
        <a:fontRef idx="minor"/>
      </dsp:style>
    </dsp:sp>
    <dsp:sp modelId="{03C906F8-B010-48B3-B18B-CEE17D91821B}">
      <dsp:nvSpPr>
        <dsp:cNvPr id="0" name=""/>
        <dsp:cNvSpPr/>
      </dsp:nvSpPr>
      <dsp:spPr>
        <a:xfrm rot="10800000">
          <a:off x="2808947" y="1550683"/>
          <a:ext cx="1410679" cy="1899186"/>
        </a:xfrm>
        <a:prstGeom prst="line">
          <a:avLst/>
        </a:prstGeom>
        <a:solidFill>
          <a:schemeClr val="accent1">
            <a:hueOff val="0"/>
            <a:satOff val="0"/>
            <a:lumOff val="0"/>
            <a:alphaOff val="0"/>
          </a:schemeClr>
        </a:solidFill>
        <a:ln w="12700" cap="flat" cmpd="sng" algn="ctr">
          <a:solidFill>
            <a:schemeClr val="bg1">
              <a:lumMod val="65000"/>
            </a:schemeClr>
          </a:solidFill>
          <a:prstDash val="dash"/>
          <a:miter lim="800000"/>
        </a:ln>
        <a:effectLst/>
      </dsp:spPr>
      <dsp:style>
        <a:lnRef idx="2">
          <a:scrgbClr r="0" g="0" b="0"/>
        </a:lnRef>
        <a:fillRef idx="1">
          <a:scrgbClr r="0" g="0" b="0"/>
        </a:fillRef>
        <a:effectRef idx="0">
          <a:scrgbClr r="0" g="0" b="0"/>
        </a:effectRef>
        <a:fontRef idx="minor"/>
      </dsp:style>
    </dsp:sp>
    <dsp:sp modelId="{EE96BDCB-0107-4B45-A270-835C914C59A1}">
      <dsp:nvSpPr>
        <dsp:cNvPr id="0" name=""/>
        <dsp:cNvSpPr/>
      </dsp:nvSpPr>
      <dsp:spPr>
        <a:xfrm>
          <a:off x="590983" y="2068444"/>
          <a:ext cx="1772952" cy="10342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970" tIns="13970" rIns="78232" bIns="13970" numCol="1" spcCol="1270" anchor="ctr" anchorCtr="0">
          <a:noAutofit/>
        </a:bodyPr>
        <a:lstStyle/>
        <a:p>
          <a:pPr lvl="0" algn="r" defTabSz="488950">
            <a:lnSpc>
              <a:spcPct val="90000"/>
            </a:lnSpc>
            <a:spcBef>
              <a:spcPct val="0"/>
            </a:spcBef>
            <a:spcAft>
              <a:spcPct val="35000"/>
            </a:spcAft>
          </a:pPr>
          <a:r>
            <a:rPr lang="en-US" sz="1100" kern="1200" dirty="0" smtClean="0"/>
            <a:t>21% Contextual</a:t>
          </a:r>
        </a:p>
        <a:p>
          <a:pPr lvl="0" algn="r" defTabSz="488950">
            <a:lnSpc>
              <a:spcPct val="90000"/>
            </a:lnSpc>
            <a:spcBef>
              <a:spcPct val="0"/>
            </a:spcBef>
            <a:spcAft>
              <a:spcPct val="35000"/>
            </a:spcAft>
          </a:pPr>
          <a:r>
            <a:rPr lang="en-US" sz="1100" kern="1200" dirty="0" smtClean="0"/>
            <a:t>advertising</a:t>
          </a:r>
          <a:endParaRPr lang="ru-RU" sz="1100" kern="1200" dirty="0"/>
        </a:p>
      </dsp:txBody>
      <dsp:txXfrm>
        <a:off x="590983" y="2068444"/>
        <a:ext cx="1772952" cy="1034222"/>
      </dsp:txXfrm>
    </dsp:sp>
    <dsp:sp modelId="{3A6656E6-76DA-427B-83C0-878A6189AB62}">
      <dsp:nvSpPr>
        <dsp:cNvPr id="0" name=""/>
        <dsp:cNvSpPr/>
      </dsp:nvSpPr>
      <dsp:spPr>
        <a:xfrm>
          <a:off x="2363936" y="2585556"/>
          <a:ext cx="443238" cy="0"/>
        </a:xfrm>
        <a:prstGeom prst="line">
          <a:avLst/>
        </a:prstGeom>
        <a:solidFill>
          <a:schemeClr val="accent1">
            <a:hueOff val="0"/>
            <a:satOff val="0"/>
            <a:lumOff val="0"/>
            <a:alphaOff val="0"/>
          </a:schemeClr>
        </a:solidFill>
        <a:ln w="12700" cap="flat" cmpd="sng" algn="ctr">
          <a:solidFill>
            <a:schemeClr val="bg1">
              <a:lumMod val="65000"/>
            </a:schemeClr>
          </a:solidFill>
          <a:prstDash val="dash"/>
          <a:miter lim="800000"/>
        </a:ln>
        <a:effectLst/>
      </dsp:spPr>
      <dsp:style>
        <a:lnRef idx="2">
          <a:scrgbClr r="0" g="0" b="0"/>
        </a:lnRef>
        <a:fillRef idx="1">
          <a:scrgbClr r="0" g="0" b="0"/>
        </a:fillRef>
        <a:effectRef idx="0">
          <a:scrgbClr r="0" g="0" b="0"/>
        </a:effectRef>
        <a:fontRef idx="minor"/>
      </dsp:style>
    </dsp:sp>
    <dsp:sp modelId="{B761EC0C-E350-4E38-B6F8-EB311FE38DBA}">
      <dsp:nvSpPr>
        <dsp:cNvPr id="0" name=""/>
        <dsp:cNvSpPr/>
      </dsp:nvSpPr>
      <dsp:spPr>
        <a:xfrm rot="10800000">
          <a:off x="2810425" y="2584965"/>
          <a:ext cx="902432" cy="1356899"/>
        </a:xfrm>
        <a:prstGeom prst="line">
          <a:avLst/>
        </a:prstGeom>
        <a:solidFill>
          <a:schemeClr val="accent1">
            <a:hueOff val="0"/>
            <a:satOff val="0"/>
            <a:lumOff val="0"/>
            <a:alphaOff val="0"/>
          </a:schemeClr>
        </a:solidFill>
        <a:ln w="12700" cap="flat" cmpd="sng" algn="ctr">
          <a:solidFill>
            <a:schemeClr val="bg1">
              <a:lumMod val="65000"/>
            </a:schemeClr>
          </a:solidFill>
          <a:prstDash val="dash"/>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target1">
  <dgm:title val=""/>
  <dgm:desc val=""/>
  <dgm:catLst>
    <dgm:cat type="relationship" pri="25000"/>
    <dgm:cat type="convert" pri="2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resizeHandles val="exact"/>
    </dgm:varLst>
    <dgm:alg type="composite">
      <dgm:param type="ar" val="1.25"/>
    </dgm:alg>
    <dgm:shape xmlns:r="http://schemas.openxmlformats.org/officeDocument/2006/relationships" r:blip="">
      <dgm:adjLst/>
    </dgm:shape>
    <dgm:presOf/>
    <dgm:choose name="Name0">
      <dgm:if name="Name1" func="var" arg="dir" op="equ" val="norm">
        <dgm:choose name="Name2">
          <dgm:if name="Name3" axis="ch" ptType="node" func="cnt" op="equ" val="0">
            <dgm:constrLst/>
          </dgm:if>
          <dgm:if name="Name4" axis="ch" ptType="node" func="cnt" op="equ" val="1">
            <dgm:constrLst>
              <dgm:constr type="primFontSz" for="des" ptType="node" op="equ" val="65"/>
              <dgm:constr type="w" for="ch" forName="circle1" refType="w" fact="0.6"/>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3125"/>
              <dgm:constr type="r" for="ch" forName="text1" refType="w"/>
              <dgm:constr type="t" for="ch" forName="text1"/>
              <dgm:constr type="l" for="ch" forName="line1" refType="w" fact="0.625"/>
              <dgm:constr type="ctrY" for="ch" forName="line1" refType="ctrY" refFor="ch" refForName="text1"/>
              <dgm:constr type="r" for="ch" forName="line1" refType="l" refFor="ch" refForName="text1"/>
              <dgm:constr type="h" for="ch" forName="line1"/>
              <dgm:constr type="l" for="ch" forName="d1" refType="w" fact="0.3"/>
              <dgm:constr type="b" for="ch" forName="d1" refType="h" fact="0.625"/>
              <dgm:constr type="w" for="ch" forName="d1" refType="w" fact="0.32475"/>
              <dgm:constr type="h" for="ch" forName="d1" refType="h" fact="0.469"/>
            </dgm:constrLst>
          </dgm:if>
          <dgm:if name="Name5" axis="ch" ptType="node" func="cnt" op="equ" val="2">
            <dgm:constrLst>
              <dgm:constr type="primFontSz" for="des" ptType="node" op="equ" val="65"/>
              <dgm:constr type="w" for="ch" forName="circle1" refType="w" fact="0.2"/>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3125"/>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75"/>
              <dgm:constr type="h" for="ch" forName="d1" refType="h" fact="0.469"/>
              <dgm:constr type="w" for="ch" forName="circle2" refType="w" fact="0.6"/>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3125"/>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44325"/>
              <dgm:constr type="b" for="ch" forName="d2" refType="h" fact="0.7975"/>
              <dgm:constr type="w" for="ch" forName="d2" refType="w" fact="0.1815"/>
              <dgm:constr type="h" for="ch" forName="d2" refType="h" fact="0.3283"/>
            </dgm:constrLst>
          </dgm:if>
          <dgm:if name="Name6" axis="ch" ptType="node" func="cnt" op="equ" val="3">
            <dgm:constrLst>
              <dgm:constr type="primFontSz" for="des" ptType="node" op="equ" val="65"/>
              <dgm:constr type="w" for="ch" forName="circle1" refType="w" fact="0.12"/>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21875"/>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7"/>
              <dgm:constr type="h" for="ch" forName="d1" refType="h" fact="0.5155"/>
              <dgm:constr type="w" for="ch" forName="circle2" refType="w" fact="0.36"/>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21875"/>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386"/>
              <dgm:constr type="b" for="ch" forName="d2" refType="h" fact="0.72969"/>
              <dgm:constr type="w" for="ch" forName="d2" refType="w" fact="0.2387"/>
              <dgm:constr type="h" for="ch" forName="d2" refType="h" fact="0.4017"/>
              <dgm:constr type="w" for="ch" forName="circle3" refType="w" fact="0.6"/>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21875"/>
              <dgm:constr type="r" for="ch" forName="text3" refType="w"/>
              <dgm:constr type="t" for="ch" forName="text3" refType="b" refFor="ch" refForName="text2"/>
              <dgm:constr type="l" for="ch" forName="line3" refType="w" fact="0.625"/>
              <dgm:constr type="ctrY" for="ch" forName="line3" refType="ctrY" refFor="ch" refForName="text3"/>
              <dgm:constr type="w" for="ch" forName="line3" refType="w" fact="0.075"/>
              <dgm:constr type="h" for="ch" forName="line3"/>
              <dgm:constr type="l" for="ch" forName="d3" refType="w" fact="0.47175"/>
              <dgm:constr type="b" for="ch" forName="d3" refType="h" fact="0.83375"/>
              <dgm:constr type="w" for="ch" forName="d3" refType="w" fact="0.1527"/>
              <dgm:constr type="h" for="ch" forName="d3" refType="h" fact="0.287"/>
            </dgm:constrLst>
          </dgm:if>
          <dgm:if name="Name7" axis="ch" ptType="node" func="cnt" op="equ" val="4">
            <dgm:constrLst>
              <dgm:constr type="primFontSz" for="des" ptType="node" op="equ" val="65"/>
              <dgm:constr type="w" for="ch" forName="circle1" refType="w" fact="0.0857"/>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17938"/>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295"/>
              <dgm:constr type="b" for="ch" forName="d1" refType="h" fact="0.62"/>
              <dgm:constr type="w" for="ch" forName="d1" refType="w" fact="0.33"/>
              <dgm:constr type="h" for="ch" forName="d1" refType="h" fact="0.53"/>
              <dgm:constr type="w" for="ch" forName="circle2" refType="w" fact="0.2571"/>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17938"/>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36625"/>
              <dgm:constr type="b" for="ch" forName="d2" refType="h" fact="0.70438"/>
              <dgm:constr type="w" for="ch" forName="d2" refType="w" fact="0.2585"/>
              <dgm:constr type="h" for="ch" forName="d2" refType="h" fact="0.43525"/>
              <dgm:constr type="w" for="ch" forName="circle3" refType="w" fact="0.4285"/>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7938"/>
              <dgm:constr type="r" for="ch" forName="text3" refType="w"/>
              <dgm:constr type="t" for="ch" forName="text3" refType="b" refFor="ch" refForName="text2"/>
              <dgm:constr type="l" for="ch" forName="line3" refType="w" fact="0.625"/>
              <dgm:constr type="ctrY" for="ch" forName="line3" refType="ctrY" refFor="ch" refForName="text3"/>
              <dgm:constr type="w" for="ch" forName="line3" refType="w" fact="0.075"/>
              <dgm:constr type="h" for="ch" forName="line3"/>
              <dgm:constr type="l" for="ch" forName="d3" refType="w" fact="0.4255"/>
              <dgm:constr type="b" for="ch" forName="d3" refType="h" fact="0.78031"/>
              <dgm:constr type="w" for="ch" forName="d3" refType="w" fact="0.1995"/>
              <dgm:constr type="h" for="ch" forName="d3" refType="h" fact="0.332"/>
              <dgm:constr type="w" for="ch" forName="circle4" refType="w" fact="0.6"/>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7938"/>
              <dgm:constr type="r" for="ch" forName="text4" refType="w"/>
              <dgm:constr type="t" for="ch" forName="text4" refType="b" refFor="ch" refForName="text3"/>
              <dgm:constr type="l" for="ch" forName="line4" refType="w" fact="0.625"/>
              <dgm:constr type="ctrY" for="ch" forName="line4" refType="ctrY" refFor="ch" refForName="text4"/>
              <dgm:constr type="w" for="ch" forName="line4" refType="w" fact="0.075"/>
              <dgm:constr type="h" for="ch" forName="line4"/>
              <dgm:constr type="l" for="ch" forName="d4" refType="w" fact="0.48525"/>
              <dgm:constr type="b" for="ch" forName="d4" refType="h" fact="0.85594"/>
              <dgm:constr type="w" for="ch" forName="d4" refType="w" fact="0.1394"/>
              <dgm:constr type="h" for="ch" forName="d4" refType="h" fact="0.2282"/>
            </dgm:constrLst>
          </dgm:if>
          <dgm:if name="Name8" axis="ch" ptType="node" func="cnt" op="gte" val="5">
            <dgm:constrLst>
              <dgm:constr type="primFontSz" for="des" ptType="node" op="equ" val="65"/>
              <dgm:constr type="w" for="ch" forName="circle1" refType="w" fact="0.0667"/>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1324"/>
              <dgm:constr type="r" for="ch" forName="text1" refType="w"/>
              <dgm:constr type="ctrY" for="ch" forName="text1" refType="h" fact="0.13"/>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5"/>
              <dgm:constr type="h" for="ch" forName="d1" refType="h" fact="0.495"/>
              <dgm:constr type="w" for="ch" forName="circle2" refType="w" fact="0.2"/>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1324"/>
              <dgm:constr type="r" for="ch" forName="text2" refType="w"/>
              <dgm:constr type="ctrY" for="ch" forName="text2" refType="h" fact="0.27"/>
              <dgm:constr type="l" for="ch" forName="line2" refType="w" fact="0.625"/>
              <dgm:constr type="ctrY" for="ch" forName="line2" refType="ctrY" refFor="ch" refForName="text2"/>
              <dgm:constr type="w" for="ch" forName="line2" refType="w" fact="0.075"/>
              <dgm:constr type="h" for="ch" forName="line2"/>
              <dgm:constr type="l" for="ch" forName="d2" refType="w" fact="0.3498"/>
              <dgm:constr type="b" for="ch" forName="d2" refType="h" fact="0.682"/>
              <dgm:constr type="w" for="ch" forName="d2" refType="w" fact="0.275"/>
              <dgm:constr type="h" for="ch" forName="d2" refType="h" fact="0.41215"/>
              <dgm:constr type="w" for="ch" forName="circle3" refType="w" fact="0.3334"/>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324"/>
              <dgm:constr type="r" for="ch" forName="text3" refType="w"/>
              <dgm:constr type="ctrY" for="ch" forName="text3" refType="h" fact="0.41"/>
              <dgm:constr type="l" for="ch" forName="line3" refType="w" fact="0.625"/>
              <dgm:constr type="ctrY" for="ch" forName="line3" refType="ctrY" refFor="ch" refForName="text3"/>
              <dgm:constr type="w" for="ch" forName="line3" refType="w" fact="0.075"/>
              <dgm:constr type="h" for="ch" forName="line3"/>
              <dgm:constr type="l" for="ch" forName="d3" refType="w" fact="0.394"/>
              <dgm:constr type="b" for="ch" forName="d3" refType="h" fact="0.735"/>
              <dgm:constr type="w" for="ch" forName="d3" refType="w" fact="0.231"/>
              <dgm:constr type="h" for="ch" forName="d3" refType="h" fact="0.325"/>
              <dgm:constr type="w" for="ch" forName="circle4" refType="w" fact="0.4667"/>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324"/>
              <dgm:constr type="r" for="ch" forName="text4" refType="w"/>
              <dgm:constr type="ctrY" for="ch" forName="text4" refType="h" fact="0.547"/>
              <dgm:constr type="l" for="ch" forName="line4" refType="w" fact="0.625"/>
              <dgm:constr type="ctrY" for="ch" forName="line4" refType="ctrY" refFor="ch" refForName="text4"/>
              <dgm:constr type="w" for="ch" forName="line4" refType="w" fact="0.075"/>
              <dgm:constr type="h" for="ch" forName="line4"/>
              <dgm:constr type="l" for="ch" forName="d4" refType="w" fact="0.446"/>
              <dgm:constr type="b" for="ch" forName="d4" refType="h" fact="0.795"/>
              <dgm:constr type="w" for="ch" forName="d4" refType="w" fact="0.179"/>
              <dgm:constr type="h" for="ch" forName="d4" refType="h" fact="0.248"/>
              <dgm:constr type="w" for="ch" forName="circle5" refType="w" fact="0.6"/>
              <dgm:constr type="h" for="ch" forName="circle5" refType="w" refFor="ch" refForName="circle5"/>
              <dgm:constr type="ctrX" for="ch" forName="circle5" refType="ctrX" refFor="ch" refForName="circle1"/>
              <dgm:constr type="ctrY" for="ch" forName="circle5" refType="ctrY" refFor="ch" refForName="circle1"/>
              <dgm:constr type="w" for="ch" forName="text5" refType="w" fact="0.3"/>
              <dgm:constr type="h" for="ch" forName="text5" refType="h" fact="0.1324"/>
              <dgm:constr type="r" for="ch" forName="text5" refType="w"/>
              <dgm:constr type="ctrY" for="ch" forName="text5" refType="h" fact="0.68"/>
              <dgm:constr type="l" for="ch" forName="line5" refType="w" fact="0.625"/>
              <dgm:constr type="ctrY" for="ch" forName="line5" refType="ctrY" refFor="ch" refForName="text5"/>
              <dgm:constr type="w" for="ch" forName="line5" refType="w" fact="0.075"/>
              <dgm:constr type="h" for="ch" forName="line5"/>
              <dgm:constr type="l" for="ch" forName="d5" refType="w" fact="0.495"/>
              <dgm:constr type="b" for="ch" forName="d5" refType="h" fact="0.855"/>
              <dgm:constr type="w" for="ch" forName="d5" refType="w" fact="0.13"/>
              <dgm:constr type="h" for="ch" forName="d5" refType="h" fact="0.175"/>
            </dgm:constrLst>
          </dgm:if>
          <dgm:else name="Name9"/>
        </dgm:choose>
      </dgm:if>
      <dgm:else name="Name10">
        <dgm:choose name="Name11">
          <dgm:if name="Name12" axis="ch" ptType="node" func="cnt" op="equ" val="0">
            <dgm:constrLst/>
          </dgm:if>
          <dgm:if name="Name13" axis="ch" ptType="node" func="cnt" op="equ" val="1">
            <dgm:constrLst>
              <dgm:constr type="primFontSz" for="des" ptType="node" op="equ" val="65"/>
              <dgm:constr type="w" for="ch" forName="circle1" refType="w" fact="0.6"/>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312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5"/>
              <dgm:constr type="h" for="ch" forName="d1" refType="h" fact="0.469"/>
            </dgm:constrLst>
          </dgm:if>
          <dgm:if name="Name14" axis="ch" ptType="node" func="cnt" op="equ" val="2">
            <dgm:constrLst>
              <dgm:constr type="primFontSz" for="des" ptType="node" op="equ" val="65"/>
              <dgm:constr type="w" for="ch" forName="circle1" refType="w" fact="0.2"/>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312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5"/>
              <dgm:constr type="h" for="ch" forName="d1" refType="h" fact="0.469"/>
              <dgm:constr type="w" for="ch" forName="circle2" refType="w" fact="0.6"/>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3125"/>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55675"/>
              <dgm:constr type="b" for="ch" forName="d2" refType="h" fact="0.7975"/>
              <dgm:constr type="w" for="ch" forName="d2" refType="w" fact="0.1815"/>
              <dgm:constr type="h" for="ch" forName="d2" refType="h" fact="0.3283"/>
            </dgm:constrLst>
          </dgm:if>
          <dgm:if name="Name15" axis="ch" ptType="node" func="cnt" op="equ" val="3">
            <dgm:constrLst>
              <dgm:constr type="primFontSz" for="des" ptType="node" op="equ" val="65"/>
              <dgm:constr type="w" for="ch" forName="circle1" refType="w" fact="0.12"/>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2187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
              <dgm:constr type="h" for="ch" forName="d1" refType="h" fact="0.5155"/>
              <dgm:constr type="w" for="ch" forName="circle2" refType="w" fact="0.36"/>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21875"/>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14"/>
              <dgm:constr type="b" for="ch" forName="d2" refType="h" fact="0.72969"/>
              <dgm:constr type="w" for="ch" forName="d2" refType="w" fact="0.2387"/>
              <dgm:constr type="h" for="ch" forName="d2" refType="h" fact="0.4017"/>
              <dgm:constr type="w" for="ch" forName="circle3" refType="w" fact="0.6"/>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21875"/>
              <dgm:constr type="l" for="ch" forName="text3"/>
              <dgm:constr type="t" for="ch" forName="text3" refType="b" refFor="ch" refForName="text2"/>
              <dgm:constr type="l" for="ch" forName="line3" refType="r" refFor="ch" refForName="text3"/>
              <dgm:constr type="ctrY" for="ch" forName="line3" refType="ctrY" refFor="ch" refForName="text3"/>
              <dgm:constr type="r" for="ch" forName="line3" refType="w" fact="0.375"/>
              <dgm:constr type="h" for="ch" forName="line3"/>
              <dgm:constr type="r" for="ch" forName="d3" refType="w" fact="0.52825"/>
              <dgm:constr type="b" for="ch" forName="d3" refType="h" fact="0.83375"/>
              <dgm:constr type="w" for="ch" forName="d3" refType="w" fact="0.1527"/>
              <dgm:constr type="h" for="ch" forName="d3" refType="h" fact="0.287"/>
            </dgm:constrLst>
          </dgm:if>
          <dgm:if name="Name16" axis="ch" ptType="node" func="cnt" op="equ" val="4">
            <dgm:constrLst>
              <dgm:constr type="primFontSz" for="des" ptType="node" op="equ" val="65"/>
              <dgm:constr type="w" for="ch" forName="circle1" refType="w" fact="0.0857"/>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17938"/>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05"/>
              <dgm:constr type="b" for="ch" forName="d1" refType="h" fact="0.62"/>
              <dgm:constr type="w" for="ch" forName="d1" refType="w" fact="0.33"/>
              <dgm:constr type="h" for="ch" forName="d1" refType="h" fact="0.53"/>
              <dgm:constr type="w" for="ch" forName="circle2" refType="w" fact="0.2571"/>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17938"/>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3375"/>
              <dgm:constr type="b" for="ch" forName="d2" refType="h" fact="0.70438"/>
              <dgm:constr type="w" for="ch" forName="d2" refType="w" fact="0.2585"/>
              <dgm:constr type="h" for="ch" forName="d2" refType="h" fact="0.43525"/>
              <dgm:constr type="w" for="ch" forName="circle3" refType="w" fact="0.4285"/>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7938"/>
              <dgm:constr type="l" for="ch" forName="text3"/>
              <dgm:constr type="t" for="ch" forName="text3" refType="b" refFor="ch" refForName="text2"/>
              <dgm:constr type="l" for="ch" forName="line3" refType="r" refFor="ch" refForName="text3"/>
              <dgm:constr type="ctrY" for="ch" forName="line3" refType="ctrY" refFor="ch" refForName="text3"/>
              <dgm:constr type="r" for="ch" forName="line3" refType="w" fact="0.375"/>
              <dgm:constr type="h" for="ch" forName="line3"/>
              <dgm:constr type="r" for="ch" forName="d3" refType="w" fact="0.5745"/>
              <dgm:constr type="b" for="ch" forName="d3" refType="h" fact="0.78031"/>
              <dgm:constr type="w" for="ch" forName="d3" refType="w" fact="0.1995"/>
              <dgm:constr type="h" for="ch" forName="d3" refType="h" fact="0.332"/>
              <dgm:constr type="w" for="ch" forName="circle4" refType="w" fact="0.6"/>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7938"/>
              <dgm:constr type="l" for="ch" forName="text4"/>
              <dgm:constr type="t" for="ch" forName="text4" refType="b" refFor="ch" refForName="text3"/>
              <dgm:constr type="l" for="ch" forName="line4" refType="r" refFor="ch" refForName="text4"/>
              <dgm:constr type="ctrY" for="ch" forName="line4" refType="ctrY" refFor="ch" refForName="text4"/>
              <dgm:constr type="r" for="ch" forName="line4" refType="w" fact="0.375"/>
              <dgm:constr type="h" for="ch" forName="line4"/>
              <dgm:constr type="r" for="ch" forName="d4" refType="w" fact="0.51475"/>
              <dgm:constr type="b" for="ch" forName="d4" refType="h" fact="0.85594"/>
              <dgm:constr type="w" for="ch" forName="d4" refType="w" fact="0.1394"/>
              <dgm:constr type="h" for="ch" forName="d4" refType="h" fact="0.2282"/>
            </dgm:constrLst>
          </dgm:if>
          <dgm:if name="Name17" axis="ch" ptType="node" func="cnt" op="gte" val="5">
            <dgm:constrLst>
              <dgm:constr type="primFontSz" for="des" ptType="node" op="equ" val="65"/>
              <dgm:constr type="w" for="ch" forName="circle1" refType="w" fact="0.0667"/>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1324"/>
              <dgm:constr type="l" for="ch" forName="text1"/>
              <dgm:constr type="ctrY" for="ch" forName="text1" refType="h" fact="0.13"/>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5"/>
              <dgm:constr type="h" for="ch" forName="d1" refType="h" fact="0.495"/>
              <dgm:constr type="w" for="ch" forName="circle2" refType="w" fact="0.2"/>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1324"/>
              <dgm:constr type="l" for="ch" forName="text2"/>
              <dgm:constr type="ctrY" for="ch" forName="text2" refType="h" fact="0.27"/>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502"/>
              <dgm:constr type="b" for="ch" forName="d2" refType="h" fact="0.682"/>
              <dgm:constr type="w" for="ch" forName="d2" refType="w" fact="0.275"/>
              <dgm:constr type="h" for="ch" forName="d2" refType="h" fact="0.41215"/>
              <dgm:constr type="w" for="ch" forName="circle3" refType="w" fact="0.3334"/>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324"/>
              <dgm:constr type="l" for="ch" forName="text3"/>
              <dgm:constr type="ctrY" for="ch" forName="text3" refType="h" fact="0.41"/>
              <dgm:constr type="l" for="ch" forName="line3" refType="r" refFor="ch" refForName="text3"/>
              <dgm:constr type="ctrY" for="ch" forName="line3" refType="ctrY" refFor="ch" refForName="text3"/>
              <dgm:constr type="r" for="ch" forName="line3" refType="w" fact="0.375"/>
              <dgm:constr type="h" for="ch" forName="line3"/>
              <dgm:constr type="r" for="ch" forName="d3" refType="w" fact="0.606"/>
              <dgm:constr type="b" for="ch" forName="d3" refType="h" fact="0.735"/>
              <dgm:constr type="w" for="ch" forName="d3" refType="w" fact="0.231"/>
              <dgm:constr type="h" for="ch" forName="d3" refType="h" fact="0.325"/>
              <dgm:constr type="w" for="ch" forName="circle4" refType="w" fact="0.4667"/>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324"/>
              <dgm:constr type="l" for="ch" forName="text4"/>
              <dgm:constr type="ctrY" for="ch" forName="text4" refType="h" fact="0.547"/>
              <dgm:constr type="l" for="ch" forName="line4" refType="r" refFor="ch" refForName="text4"/>
              <dgm:constr type="ctrY" for="ch" forName="line4" refType="ctrY" refFor="ch" refForName="text4"/>
              <dgm:constr type="r" for="ch" forName="line4" refType="w" fact="0.375"/>
              <dgm:constr type="h" for="ch" forName="line4"/>
              <dgm:constr type="r" for="ch" forName="d4" refType="w" fact="0.554"/>
              <dgm:constr type="b" for="ch" forName="d4" refType="h" fact="0.795"/>
              <dgm:constr type="w" for="ch" forName="d4" refType="w" fact="0.179"/>
              <dgm:constr type="h" for="ch" forName="d4" refType="h" fact="0.248"/>
              <dgm:constr type="w" for="ch" forName="circle5" refType="w" fact="0.6"/>
              <dgm:constr type="h" for="ch" forName="circle5" refType="w" refFor="ch" refForName="circle5"/>
              <dgm:constr type="ctrX" for="ch" forName="circle5" refType="ctrX" refFor="ch" refForName="circle1"/>
              <dgm:constr type="ctrY" for="ch" forName="circle5" refType="ctrY" refFor="ch" refForName="circle1"/>
              <dgm:constr type="w" for="ch" forName="text5" refType="w" fact="0.3"/>
              <dgm:constr type="h" for="ch" forName="text5" refType="h" fact="0.1324"/>
              <dgm:constr type="l" for="ch" forName="text5"/>
              <dgm:constr type="ctrY" for="ch" forName="text5" refType="h" fact="0.68"/>
              <dgm:constr type="l" for="ch" forName="line5" refType="r" refFor="ch" refForName="text5"/>
              <dgm:constr type="ctrY" for="ch" forName="line5" refType="ctrY" refFor="ch" refForName="text5"/>
              <dgm:constr type="r" for="ch" forName="line5" refType="w" fact="0.375"/>
              <dgm:constr type="h" for="ch" forName="line5"/>
              <dgm:constr type="r" for="ch" forName="d5" refType="w" fact="0.505"/>
              <dgm:constr type="b" for="ch" forName="d5" refType="h" fact="0.855"/>
              <dgm:constr type="w" for="ch" forName="d5" refType="w" fact="0.13"/>
              <dgm:constr type="h" for="ch" forName="d5" refType="h" fact="0.175"/>
            </dgm:constrLst>
          </dgm:if>
          <dgm:else name="Name18"/>
        </dgm:choose>
      </dgm:else>
    </dgm:choose>
    <dgm:ruleLst/>
    <dgm:forEach name="Name19" axis="ch" ptType="node" cnt="1">
      <dgm:layoutNode name="circle1" styleLbl="lnNode1">
        <dgm:alg type="sp"/>
        <dgm:shape xmlns:r="http://schemas.openxmlformats.org/officeDocument/2006/relationships" type="ellipse" r:blip="">
          <dgm:adjLst/>
        </dgm:shape>
        <dgm:presOf/>
        <dgm:constrLst/>
        <dgm:ruleLst/>
      </dgm:layoutNode>
      <dgm:layoutNode name="text1" styleLbl="revTx">
        <dgm:varLst>
          <dgm:bulletEnabled val="1"/>
        </dgm:varLst>
        <dgm:choose name="Name20">
          <dgm:if name="Name21" func="var" arg="dir" op="equ" val="norm">
            <dgm:choose name="Name22">
              <dgm:if name="Name23" axis="root des" ptType="all node" func="maxDepth" op="gt" val="1">
                <dgm:alg type="tx">
                  <dgm:param type="parTxLTRAlign" val="l"/>
                  <dgm:param type="parTxRTLAlign" val="r"/>
                </dgm:alg>
              </dgm:if>
              <dgm:else name="Name24">
                <dgm:alg type="tx">
                  <dgm:param type="parTxLTRAlign" val="l"/>
                  <dgm:param type="parTxRTLAlign" val="l"/>
                </dgm:alg>
              </dgm:else>
            </dgm:choose>
          </dgm:if>
          <dgm:else name="Name25">
            <dgm:choose name="Name26">
              <dgm:if name="Name27" axis="root des" ptType="all node" func="maxDepth" op="gt" val="1">
                <dgm:alg type="tx">
                  <dgm:param type="parTxLTRAlign" val="l"/>
                  <dgm:param type="parTxRTLAlign" val="r"/>
                </dgm:alg>
              </dgm:if>
              <dgm:else name="Name28">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29">
          <dgm:if name="Name30" func="var" arg="dir" op="equ" val="norm">
            <dgm:constrLst>
              <dgm:constr type="tMarg" refType="primFontSz" fact="0.1"/>
              <dgm:constr type="bMarg" refType="primFontSz" fact="0.1"/>
              <dgm:constr type="rMarg" refType="primFontSz" fact="0.1"/>
            </dgm:constrLst>
          </dgm:if>
          <dgm:else name="Name31">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1" styleLbl="callout">
        <dgm:alg type="sp"/>
        <dgm:shape xmlns:r="http://schemas.openxmlformats.org/officeDocument/2006/relationships" type="line" r:blip="">
          <dgm:adjLst/>
        </dgm:shape>
        <dgm:presOf/>
        <dgm:constrLst/>
        <dgm:ruleLst/>
      </dgm:layoutNode>
      <dgm:layoutNode name="d1" styleLbl="callout">
        <dgm:alg type="sp"/>
        <dgm:choose name="Name32">
          <dgm:if name="Name33" func="var" arg="dir" op="equ" val="norm">
            <dgm:shape xmlns:r="http://schemas.openxmlformats.org/officeDocument/2006/relationships" rot="90" type="line" r:blip="">
              <dgm:adjLst/>
            </dgm:shape>
          </dgm:if>
          <dgm:else name="Name34">
            <dgm:shape xmlns:r="http://schemas.openxmlformats.org/officeDocument/2006/relationships" rot="180" type="line" r:blip="">
              <dgm:adjLst/>
            </dgm:shape>
          </dgm:else>
        </dgm:choose>
        <dgm:presOf/>
        <dgm:constrLst/>
        <dgm:ruleLst/>
      </dgm:layoutNode>
    </dgm:forEach>
    <dgm:forEach name="Name35" axis="ch" ptType="node" st="2" cnt="1">
      <dgm:layoutNode name="circle2" styleLbl="lnNode1">
        <dgm:alg type="sp"/>
        <dgm:shape xmlns:r="http://schemas.openxmlformats.org/officeDocument/2006/relationships" type="ellipse" r:blip="" zOrderOff="-5">
          <dgm:adjLst/>
        </dgm:shape>
        <dgm:presOf/>
        <dgm:constrLst/>
        <dgm:ruleLst/>
      </dgm:layoutNode>
      <dgm:layoutNode name="text2" styleLbl="revTx">
        <dgm:varLst>
          <dgm:bulletEnabled val="1"/>
        </dgm:varLst>
        <dgm:choose name="Name36">
          <dgm:if name="Name37" func="var" arg="dir" op="equ" val="norm">
            <dgm:choose name="Name38">
              <dgm:if name="Name39" axis="root des" ptType="all node" func="maxDepth" op="gt" val="1">
                <dgm:alg type="tx">
                  <dgm:param type="parTxLTRAlign" val="l"/>
                  <dgm:param type="parTxRTLAlign" val="r"/>
                </dgm:alg>
              </dgm:if>
              <dgm:else name="Name40">
                <dgm:alg type="tx">
                  <dgm:param type="parTxLTRAlign" val="l"/>
                  <dgm:param type="parTxRTLAlign" val="l"/>
                </dgm:alg>
              </dgm:else>
            </dgm:choose>
          </dgm:if>
          <dgm:else name="Name41">
            <dgm:choose name="Name42">
              <dgm:if name="Name43" axis="root des" ptType="all node" func="maxDepth" op="gt" val="1">
                <dgm:alg type="tx">
                  <dgm:param type="parTxLTRAlign" val="l"/>
                  <dgm:param type="parTxRTLAlign" val="r"/>
                </dgm:alg>
              </dgm:if>
              <dgm:else name="Name44">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45">
          <dgm:if name="Name46" func="var" arg="dir" op="equ" val="norm">
            <dgm:constrLst>
              <dgm:constr type="tMarg" refType="primFontSz" fact="0.1"/>
              <dgm:constr type="bMarg" refType="primFontSz" fact="0.1"/>
              <dgm:constr type="rMarg" refType="primFontSz" fact="0.1"/>
            </dgm:constrLst>
          </dgm:if>
          <dgm:else name="Name47">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2" styleLbl="callout">
        <dgm:alg type="sp"/>
        <dgm:shape xmlns:r="http://schemas.openxmlformats.org/officeDocument/2006/relationships" type="line" r:blip="">
          <dgm:adjLst/>
        </dgm:shape>
        <dgm:presOf/>
        <dgm:constrLst/>
        <dgm:ruleLst/>
      </dgm:layoutNode>
      <dgm:layoutNode name="d2" styleLbl="callout">
        <dgm:alg type="sp"/>
        <dgm:choose name="Name48">
          <dgm:if name="Name49" func="var" arg="dir" op="equ" val="norm">
            <dgm:shape xmlns:r="http://schemas.openxmlformats.org/officeDocument/2006/relationships" rot="90" type="line" r:blip="">
              <dgm:adjLst/>
            </dgm:shape>
          </dgm:if>
          <dgm:else name="Name50">
            <dgm:shape xmlns:r="http://schemas.openxmlformats.org/officeDocument/2006/relationships" rot="180" type="line" r:blip="">
              <dgm:adjLst/>
            </dgm:shape>
          </dgm:else>
        </dgm:choose>
        <dgm:presOf/>
        <dgm:constrLst/>
        <dgm:ruleLst/>
      </dgm:layoutNode>
    </dgm:forEach>
    <dgm:forEach name="Name51" axis="ch" ptType="node" st="3" cnt="1">
      <dgm:layoutNode name="circle3" styleLbl="lnNode1">
        <dgm:alg type="sp"/>
        <dgm:shape xmlns:r="http://schemas.openxmlformats.org/officeDocument/2006/relationships" type="ellipse" r:blip="" zOrderOff="-10">
          <dgm:adjLst/>
        </dgm:shape>
        <dgm:presOf/>
        <dgm:constrLst/>
        <dgm:ruleLst/>
      </dgm:layoutNode>
      <dgm:layoutNode name="text3" styleLbl="revTx">
        <dgm:varLst>
          <dgm:bulletEnabled val="1"/>
        </dgm:varLst>
        <dgm:choose name="Name52">
          <dgm:if name="Name53" func="var" arg="dir" op="equ" val="norm">
            <dgm:choose name="Name54">
              <dgm:if name="Name55" axis="root des" ptType="all node" func="maxDepth" op="gt" val="1">
                <dgm:alg type="tx">
                  <dgm:param type="parTxLTRAlign" val="l"/>
                  <dgm:param type="parTxRTLAlign" val="r"/>
                </dgm:alg>
              </dgm:if>
              <dgm:else name="Name56">
                <dgm:alg type="tx">
                  <dgm:param type="parTxLTRAlign" val="l"/>
                  <dgm:param type="parTxRTLAlign" val="l"/>
                </dgm:alg>
              </dgm:else>
            </dgm:choose>
          </dgm:if>
          <dgm:else name="Name57">
            <dgm:choose name="Name58">
              <dgm:if name="Name59" axis="root des" ptType="all node" func="maxDepth" op="gt" val="1">
                <dgm:alg type="tx">
                  <dgm:param type="parTxLTRAlign" val="l"/>
                  <dgm:param type="parTxRTLAlign" val="r"/>
                </dgm:alg>
              </dgm:if>
              <dgm:else name="Name60">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61">
          <dgm:if name="Name62" func="var" arg="dir" op="equ" val="norm">
            <dgm:constrLst>
              <dgm:constr type="tMarg" refType="primFontSz" fact="0.1"/>
              <dgm:constr type="bMarg" refType="primFontSz" fact="0.1"/>
              <dgm:constr type="rMarg" refType="primFontSz" fact="0.1"/>
            </dgm:constrLst>
          </dgm:if>
          <dgm:else name="Name63">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3" styleLbl="callout">
        <dgm:alg type="sp"/>
        <dgm:shape xmlns:r="http://schemas.openxmlformats.org/officeDocument/2006/relationships" type="line" r:blip="">
          <dgm:adjLst/>
        </dgm:shape>
        <dgm:presOf/>
        <dgm:constrLst/>
        <dgm:ruleLst/>
      </dgm:layoutNode>
      <dgm:layoutNode name="d3" styleLbl="callout">
        <dgm:alg type="sp"/>
        <dgm:choose name="Name64">
          <dgm:if name="Name65" func="var" arg="dir" op="equ" val="norm">
            <dgm:shape xmlns:r="http://schemas.openxmlformats.org/officeDocument/2006/relationships" rot="90" type="line" r:blip="">
              <dgm:adjLst/>
            </dgm:shape>
          </dgm:if>
          <dgm:else name="Name66">
            <dgm:shape xmlns:r="http://schemas.openxmlformats.org/officeDocument/2006/relationships" rot="180" type="line" r:blip="">
              <dgm:adjLst/>
            </dgm:shape>
          </dgm:else>
        </dgm:choose>
        <dgm:presOf/>
        <dgm:constrLst/>
        <dgm:ruleLst/>
      </dgm:layoutNode>
    </dgm:forEach>
    <dgm:forEach name="Name67" axis="ch" ptType="node" st="4" cnt="1">
      <dgm:layoutNode name="circle4" styleLbl="lnNode1">
        <dgm:alg type="sp"/>
        <dgm:shape xmlns:r="http://schemas.openxmlformats.org/officeDocument/2006/relationships" type="ellipse" r:blip="" zOrderOff="-15">
          <dgm:adjLst/>
        </dgm:shape>
        <dgm:presOf/>
        <dgm:constrLst/>
        <dgm:ruleLst/>
      </dgm:layoutNode>
      <dgm:layoutNode name="text4" styleLbl="revTx">
        <dgm:varLst>
          <dgm:bulletEnabled val="1"/>
        </dgm:varLst>
        <dgm:choose name="Name68">
          <dgm:if name="Name69" func="var" arg="dir" op="equ" val="norm">
            <dgm:choose name="Name70">
              <dgm:if name="Name71" axis="root des" ptType="all node" func="maxDepth" op="gt" val="1">
                <dgm:alg type="tx">
                  <dgm:param type="parTxLTRAlign" val="l"/>
                  <dgm:param type="parTxRTLAlign" val="r"/>
                </dgm:alg>
              </dgm:if>
              <dgm:else name="Name72">
                <dgm:alg type="tx">
                  <dgm:param type="parTxLTRAlign" val="l"/>
                  <dgm:param type="parTxRTLAlign" val="l"/>
                </dgm:alg>
              </dgm:else>
            </dgm:choose>
          </dgm:if>
          <dgm:else name="Name73">
            <dgm:choose name="Name74">
              <dgm:if name="Name75" axis="root des" ptType="all node" func="maxDepth" op="gt" val="1">
                <dgm:alg type="tx">
                  <dgm:param type="parTxLTRAlign" val="l"/>
                  <dgm:param type="parTxRTLAlign" val="r"/>
                </dgm:alg>
              </dgm:if>
              <dgm:else name="Name76">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77">
          <dgm:if name="Name78" func="var" arg="dir" op="equ" val="norm">
            <dgm:constrLst>
              <dgm:constr type="tMarg" refType="primFontSz" fact="0.1"/>
              <dgm:constr type="bMarg" refType="primFontSz" fact="0.1"/>
              <dgm:constr type="rMarg" refType="primFontSz" fact="0.1"/>
            </dgm:constrLst>
          </dgm:if>
          <dgm:else name="Name79">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4" styleLbl="callout">
        <dgm:alg type="sp"/>
        <dgm:shape xmlns:r="http://schemas.openxmlformats.org/officeDocument/2006/relationships" type="line" r:blip="">
          <dgm:adjLst/>
        </dgm:shape>
        <dgm:presOf/>
        <dgm:constrLst/>
        <dgm:ruleLst/>
      </dgm:layoutNode>
      <dgm:layoutNode name="d4" styleLbl="callout">
        <dgm:alg type="sp"/>
        <dgm:choose name="Name80">
          <dgm:if name="Name81" func="var" arg="dir" op="equ" val="norm">
            <dgm:shape xmlns:r="http://schemas.openxmlformats.org/officeDocument/2006/relationships" rot="90" type="line" r:blip="">
              <dgm:adjLst/>
            </dgm:shape>
          </dgm:if>
          <dgm:else name="Name82">
            <dgm:shape xmlns:r="http://schemas.openxmlformats.org/officeDocument/2006/relationships" rot="180" type="line" r:blip="">
              <dgm:adjLst/>
            </dgm:shape>
          </dgm:else>
        </dgm:choose>
        <dgm:presOf/>
        <dgm:constrLst/>
        <dgm:ruleLst/>
      </dgm:layoutNode>
    </dgm:forEach>
    <dgm:forEach name="Name83" axis="ch" ptType="node" st="5" cnt="1">
      <dgm:layoutNode name="circle5" styleLbl="lnNode1">
        <dgm:alg type="sp"/>
        <dgm:shape xmlns:r="http://schemas.openxmlformats.org/officeDocument/2006/relationships" type="ellipse" r:blip="" zOrderOff="-20">
          <dgm:adjLst/>
        </dgm:shape>
        <dgm:presOf/>
        <dgm:constrLst/>
        <dgm:ruleLst/>
      </dgm:layoutNode>
      <dgm:layoutNode name="text5" styleLbl="revTx">
        <dgm:varLst>
          <dgm:bulletEnabled val="1"/>
        </dgm:varLst>
        <dgm:choose name="Name84">
          <dgm:if name="Name85" func="var" arg="dir" op="equ" val="norm">
            <dgm:choose name="Name86">
              <dgm:if name="Name87" axis="root des" ptType="all node" func="maxDepth" op="gt" val="1">
                <dgm:alg type="tx">
                  <dgm:param type="parTxLTRAlign" val="l"/>
                  <dgm:param type="parTxRTLAlign" val="r"/>
                </dgm:alg>
              </dgm:if>
              <dgm:else name="Name88">
                <dgm:alg type="tx">
                  <dgm:param type="parTxLTRAlign" val="l"/>
                  <dgm:param type="parTxRTLAlign" val="l"/>
                </dgm:alg>
              </dgm:else>
            </dgm:choose>
          </dgm:if>
          <dgm:else name="Name89">
            <dgm:choose name="Name90">
              <dgm:if name="Name91" axis="root des" ptType="all node" func="maxDepth" op="gt" val="1">
                <dgm:alg type="tx">
                  <dgm:param type="parTxLTRAlign" val="l"/>
                  <dgm:param type="parTxRTLAlign" val="r"/>
                </dgm:alg>
              </dgm:if>
              <dgm:else name="Name92">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tMarg" refType="primFontSz" fact="0.1"/>
              <dgm:constr type="bMarg" refType="primFontSz" fact="0.1"/>
              <dgm:constr type="rMarg" refType="primFontSz" fact="0.1"/>
            </dgm:constrLst>
          </dgm:if>
          <dgm:else name="Name95">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5" styleLbl="callout">
        <dgm:alg type="sp"/>
        <dgm:shape xmlns:r="http://schemas.openxmlformats.org/officeDocument/2006/relationships" type="line" r:blip="">
          <dgm:adjLst/>
        </dgm:shape>
        <dgm:presOf/>
        <dgm:constrLst/>
        <dgm:ruleLst/>
      </dgm:layoutNode>
      <dgm:layoutNode name="d5" styleLbl="callout">
        <dgm:alg type="sp"/>
        <dgm:choose name="Name96">
          <dgm:if name="Name97" func="var" arg="dir" op="equ" val="norm">
            <dgm:shape xmlns:r="http://schemas.openxmlformats.org/officeDocument/2006/relationships" rot="90" type="line" r:blip="">
              <dgm:adjLst/>
            </dgm:shape>
          </dgm:if>
          <dgm:else name="Name98">
            <dgm:shape xmlns:r="http://schemas.openxmlformats.org/officeDocument/2006/relationships" rot="180" type="line" r:blip="">
              <dgm:adjLst/>
            </dgm:shape>
          </dgm:else>
        </dgm:choose>
        <dgm:presOf/>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dirty="0"/>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ECEE242-4DF5-490A-8AA5-BA7A61E63E1E}" type="datetimeFigureOut">
              <a:rPr lang="ru-RU" smtClean="0"/>
              <a:t>29.11.2016</a:t>
            </a:fld>
            <a:endParaRPr lang="ru-RU" dirty="0"/>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dirty="0"/>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dirty="0"/>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76F826E-6C15-468D-9DEC-F36480FF294F}" type="slidenum">
              <a:rPr lang="ru-RU" smtClean="0"/>
              <a:t>‹#›</a:t>
            </a:fld>
            <a:endParaRPr lang="ru-RU" dirty="0"/>
          </a:p>
        </p:txBody>
      </p:sp>
    </p:spTree>
    <p:extLst>
      <p:ext uri="{BB962C8B-B14F-4D97-AF65-F5344CB8AC3E}">
        <p14:creationId xmlns:p14="http://schemas.microsoft.com/office/powerpoint/2010/main" val="35750583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76F826E-6C15-468D-9DEC-F36480FF294F}" type="slidenum">
              <a:rPr lang="ru-RU" smtClean="0"/>
              <a:t>19</a:t>
            </a:fld>
            <a:endParaRPr lang="ru-RU" dirty="0"/>
          </a:p>
        </p:txBody>
      </p:sp>
    </p:spTree>
    <p:extLst>
      <p:ext uri="{BB962C8B-B14F-4D97-AF65-F5344CB8AC3E}">
        <p14:creationId xmlns:p14="http://schemas.microsoft.com/office/powerpoint/2010/main" val="33795774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76F826E-6C15-468D-9DEC-F36480FF294F}" type="slidenum">
              <a:rPr lang="ru-RU" smtClean="0"/>
              <a:t>43</a:t>
            </a:fld>
            <a:endParaRPr lang="ru-RU" dirty="0"/>
          </a:p>
        </p:txBody>
      </p:sp>
    </p:spTree>
    <p:extLst>
      <p:ext uri="{BB962C8B-B14F-4D97-AF65-F5344CB8AC3E}">
        <p14:creationId xmlns:p14="http://schemas.microsoft.com/office/powerpoint/2010/main" val="23298965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76F826E-6C15-468D-9DEC-F36480FF294F}" type="slidenum">
              <a:rPr lang="ru-RU" smtClean="0"/>
              <a:t>45</a:t>
            </a:fld>
            <a:endParaRPr lang="ru-RU" dirty="0"/>
          </a:p>
        </p:txBody>
      </p:sp>
    </p:spTree>
    <p:extLst>
      <p:ext uri="{BB962C8B-B14F-4D97-AF65-F5344CB8AC3E}">
        <p14:creationId xmlns:p14="http://schemas.microsoft.com/office/powerpoint/2010/main" val="4295627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76F826E-6C15-468D-9DEC-F36480FF294F}" type="slidenum">
              <a:rPr lang="ru-RU" smtClean="0"/>
              <a:t>61</a:t>
            </a:fld>
            <a:endParaRPr lang="ru-RU" dirty="0"/>
          </a:p>
        </p:txBody>
      </p:sp>
    </p:spTree>
    <p:extLst>
      <p:ext uri="{BB962C8B-B14F-4D97-AF65-F5344CB8AC3E}">
        <p14:creationId xmlns:p14="http://schemas.microsoft.com/office/powerpoint/2010/main" val="28478362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Титульный слайд">
    <p:spTree>
      <p:nvGrpSpPr>
        <p:cNvPr id="1" name=""/>
        <p:cNvGrpSpPr/>
        <p:nvPr/>
      </p:nvGrpSpPr>
      <p:grpSpPr>
        <a:xfrm>
          <a:off x="0" y="0"/>
          <a:ext cx="0" cy="0"/>
          <a:chOff x="0" y="0"/>
          <a:chExt cx="0" cy="0"/>
        </a:xfrm>
      </p:grpSpPr>
      <p:sp>
        <p:nvSpPr>
          <p:cNvPr id="8" name="Рисунок 7"/>
          <p:cNvSpPr>
            <a:spLocks noGrp="1"/>
          </p:cNvSpPr>
          <p:nvPr>
            <p:ph type="pic" sz="quarter" idx="10"/>
          </p:nvPr>
        </p:nvSpPr>
        <p:spPr>
          <a:xfrm>
            <a:off x="0" y="0"/>
            <a:ext cx="12192000" cy="6858000"/>
          </a:xfrm>
        </p:spPr>
        <p:txBody>
          <a:bodyPr/>
          <a:lstStyle/>
          <a:p>
            <a:endParaRPr lang="ru-RU" dirty="0"/>
          </a:p>
        </p:txBody>
      </p:sp>
    </p:spTree>
    <p:extLst>
      <p:ext uri="{BB962C8B-B14F-4D97-AF65-F5344CB8AC3E}">
        <p14:creationId xmlns:p14="http://schemas.microsoft.com/office/powerpoint/2010/main" val="287284241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8_Пользовательский макет">
    <p:spTree>
      <p:nvGrpSpPr>
        <p:cNvPr id="1" name=""/>
        <p:cNvGrpSpPr/>
        <p:nvPr/>
      </p:nvGrpSpPr>
      <p:grpSpPr>
        <a:xfrm>
          <a:off x="0" y="0"/>
          <a:ext cx="0" cy="0"/>
          <a:chOff x="0" y="0"/>
          <a:chExt cx="0" cy="0"/>
        </a:xfrm>
      </p:grpSpPr>
      <p:sp>
        <p:nvSpPr>
          <p:cNvPr id="7" name="Прямоугольник 6"/>
          <p:cNvSpPr/>
          <p:nvPr userDrawn="1"/>
        </p:nvSpPr>
        <p:spPr>
          <a:xfrm>
            <a:off x="11347355" y="6438754"/>
            <a:ext cx="349775" cy="230832"/>
          </a:xfrm>
          <a:prstGeom prst="rect">
            <a:avLst/>
          </a:prstGeom>
        </p:spPr>
        <p:txBody>
          <a:bodyPr wrap="none">
            <a:spAutoFit/>
          </a:bodyPr>
          <a:lstStyle/>
          <a:p>
            <a:pPr algn="ctr"/>
            <a:fld id="{149B6D55-4680-4DC5-B665-330CCBA60EFE}" type="slidenum">
              <a:rPr lang="ru-RU" sz="900" b="0" baseline="0" smtClean="0">
                <a:solidFill>
                  <a:schemeClr val="tx1"/>
                </a:solidFill>
                <a:latin typeface="+mj-lt"/>
                <a:ea typeface="Lato" panose="020F0502020204030203" pitchFamily="34" charset="0"/>
                <a:cs typeface="Poppins SemiBold" panose="02000000000000000000" pitchFamily="2" charset="0"/>
              </a:rPr>
              <a:pPr algn="ctr"/>
              <a:t>‹#›</a:t>
            </a:fld>
            <a:endParaRPr lang="ru-RU" sz="1200" b="0" baseline="0" dirty="0">
              <a:latin typeface="+mj-lt"/>
            </a:endParaRPr>
          </a:p>
        </p:txBody>
      </p:sp>
      <p:pic>
        <p:nvPicPr>
          <p:cNvPr id="8" name="Рисунок 7"/>
          <p:cNvPicPr>
            <a:picLocks noChangeAspect="1"/>
          </p:cNvPicPr>
          <p:nvPr userDrawn="1"/>
        </p:nvPicPr>
        <p:blipFill>
          <a:blip r:embed="rId2"/>
          <a:stretch>
            <a:fillRect/>
          </a:stretch>
        </p:blipFill>
        <p:spPr>
          <a:xfrm>
            <a:off x="11442731" y="341515"/>
            <a:ext cx="159022" cy="160799"/>
          </a:xfrm>
          <a:prstGeom prst="rect">
            <a:avLst/>
          </a:prstGeom>
        </p:spPr>
      </p:pic>
      <p:grpSp>
        <p:nvGrpSpPr>
          <p:cNvPr id="9" name="Группа 8"/>
          <p:cNvGrpSpPr/>
          <p:nvPr userDrawn="1"/>
        </p:nvGrpSpPr>
        <p:grpSpPr>
          <a:xfrm>
            <a:off x="296779" y="336852"/>
            <a:ext cx="240632" cy="165462"/>
            <a:chOff x="11345779" y="324853"/>
            <a:chExt cx="240632" cy="165462"/>
          </a:xfrm>
        </p:grpSpPr>
        <p:cxnSp>
          <p:nvCxnSpPr>
            <p:cNvPr id="10" name="Прямая соединительная линия 9"/>
            <p:cNvCxnSpPr/>
            <p:nvPr/>
          </p:nvCxnSpPr>
          <p:spPr>
            <a:xfrm>
              <a:off x="11345779" y="324853"/>
              <a:ext cx="24063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Прямая соединительная линия 10"/>
            <p:cNvCxnSpPr/>
            <p:nvPr/>
          </p:nvCxnSpPr>
          <p:spPr>
            <a:xfrm>
              <a:off x="11345779" y="407584"/>
              <a:ext cx="24063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Прямая соединительная линия 11"/>
            <p:cNvCxnSpPr/>
            <p:nvPr/>
          </p:nvCxnSpPr>
          <p:spPr>
            <a:xfrm>
              <a:off x="11345779" y="490315"/>
              <a:ext cx="24063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4" name="Рисунок 13"/>
          <p:cNvSpPr>
            <a:spLocks noGrp="1"/>
          </p:cNvSpPr>
          <p:nvPr>
            <p:ph type="pic" sz="quarter" idx="10"/>
          </p:nvPr>
        </p:nvSpPr>
        <p:spPr>
          <a:xfrm>
            <a:off x="5868063" y="1979875"/>
            <a:ext cx="4738977" cy="3005593"/>
          </a:xfrm>
        </p:spPr>
        <p:txBody>
          <a:bodyPr/>
          <a:lstStyle/>
          <a:p>
            <a:endParaRPr lang="ru-RU" dirty="0"/>
          </a:p>
        </p:txBody>
      </p:sp>
    </p:spTree>
    <p:extLst>
      <p:ext uri="{BB962C8B-B14F-4D97-AF65-F5344CB8AC3E}">
        <p14:creationId xmlns:p14="http://schemas.microsoft.com/office/powerpoint/2010/main" val="2811928246"/>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3_Пользовательский макет">
    <p:spTree>
      <p:nvGrpSpPr>
        <p:cNvPr id="1" name=""/>
        <p:cNvGrpSpPr/>
        <p:nvPr/>
      </p:nvGrpSpPr>
      <p:grpSpPr>
        <a:xfrm>
          <a:off x="0" y="0"/>
          <a:ext cx="0" cy="0"/>
          <a:chOff x="0" y="0"/>
          <a:chExt cx="0" cy="0"/>
        </a:xfrm>
      </p:grpSpPr>
      <p:sp>
        <p:nvSpPr>
          <p:cNvPr id="13" name="Рисунок 13"/>
          <p:cNvSpPr>
            <a:spLocks noGrp="1"/>
          </p:cNvSpPr>
          <p:nvPr>
            <p:ph type="pic" sz="quarter" idx="10"/>
          </p:nvPr>
        </p:nvSpPr>
        <p:spPr>
          <a:xfrm>
            <a:off x="1512047" y="2542501"/>
            <a:ext cx="4141694" cy="2615609"/>
          </a:xfrm>
        </p:spPr>
        <p:txBody>
          <a:bodyPr/>
          <a:lstStyle/>
          <a:p>
            <a:endParaRPr lang="ru-RU" dirty="0"/>
          </a:p>
        </p:txBody>
      </p:sp>
      <p:sp>
        <p:nvSpPr>
          <p:cNvPr id="7" name="Прямоугольник 6"/>
          <p:cNvSpPr/>
          <p:nvPr userDrawn="1"/>
        </p:nvSpPr>
        <p:spPr>
          <a:xfrm>
            <a:off x="5921113" y="6438754"/>
            <a:ext cx="349775" cy="230832"/>
          </a:xfrm>
          <a:prstGeom prst="rect">
            <a:avLst/>
          </a:prstGeom>
        </p:spPr>
        <p:txBody>
          <a:bodyPr wrap="none">
            <a:spAutoFit/>
          </a:bodyPr>
          <a:lstStyle/>
          <a:p>
            <a:pPr algn="ctr"/>
            <a:fld id="{149B6D55-4680-4DC5-B665-330CCBA60EFE}" type="slidenum">
              <a:rPr lang="ru-RU" sz="900" b="0" baseline="0" smtClean="0">
                <a:solidFill>
                  <a:schemeClr val="tx1"/>
                </a:solidFill>
                <a:latin typeface="+mj-lt"/>
                <a:ea typeface="Lato" panose="020F0502020204030203" pitchFamily="34" charset="0"/>
                <a:cs typeface="Poppins SemiBold" panose="02000000000000000000" pitchFamily="2" charset="0"/>
              </a:rPr>
              <a:pPr algn="ctr"/>
              <a:t>‹#›</a:t>
            </a:fld>
            <a:endParaRPr lang="ru-RU" sz="1200" b="0" baseline="0" dirty="0">
              <a:latin typeface="+mj-lt"/>
            </a:endParaRPr>
          </a:p>
        </p:txBody>
      </p:sp>
      <p:pic>
        <p:nvPicPr>
          <p:cNvPr id="8" name="Рисунок 7"/>
          <p:cNvPicPr>
            <a:picLocks noChangeAspect="1"/>
          </p:cNvPicPr>
          <p:nvPr userDrawn="1"/>
        </p:nvPicPr>
        <p:blipFill>
          <a:blip r:embed="rId2"/>
          <a:stretch>
            <a:fillRect/>
          </a:stretch>
        </p:blipFill>
        <p:spPr>
          <a:xfrm>
            <a:off x="11442731" y="341515"/>
            <a:ext cx="159022" cy="160799"/>
          </a:xfrm>
          <a:prstGeom prst="rect">
            <a:avLst/>
          </a:prstGeom>
        </p:spPr>
      </p:pic>
      <p:grpSp>
        <p:nvGrpSpPr>
          <p:cNvPr id="9" name="Группа 8"/>
          <p:cNvGrpSpPr/>
          <p:nvPr userDrawn="1"/>
        </p:nvGrpSpPr>
        <p:grpSpPr>
          <a:xfrm>
            <a:off x="296779" y="336852"/>
            <a:ext cx="240632" cy="165462"/>
            <a:chOff x="11345779" y="324853"/>
            <a:chExt cx="240632" cy="165462"/>
          </a:xfrm>
        </p:grpSpPr>
        <p:cxnSp>
          <p:nvCxnSpPr>
            <p:cNvPr id="10" name="Прямая соединительная линия 9"/>
            <p:cNvCxnSpPr/>
            <p:nvPr/>
          </p:nvCxnSpPr>
          <p:spPr>
            <a:xfrm>
              <a:off x="11345779" y="324853"/>
              <a:ext cx="24063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Прямая соединительная линия 10"/>
            <p:cNvCxnSpPr/>
            <p:nvPr/>
          </p:nvCxnSpPr>
          <p:spPr>
            <a:xfrm>
              <a:off x="11345779" y="407584"/>
              <a:ext cx="24063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Прямая соединительная линия 11"/>
            <p:cNvCxnSpPr/>
            <p:nvPr/>
          </p:nvCxnSpPr>
          <p:spPr>
            <a:xfrm>
              <a:off x="11345779" y="490315"/>
              <a:ext cx="24063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32280403"/>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7_Пользовательский макет">
    <p:spTree>
      <p:nvGrpSpPr>
        <p:cNvPr id="1" name=""/>
        <p:cNvGrpSpPr/>
        <p:nvPr/>
      </p:nvGrpSpPr>
      <p:grpSpPr>
        <a:xfrm>
          <a:off x="0" y="0"/>
          <a:ext cx="0" cy="0"/>
          <a:chOff x="0" y="0"/>
          <a:chExt cx="0" cy="0"/>
        </a:xfrm>
      </p:grpSpPr>
      <p:sp>
        <p:nvSpPr>
          <p:cNvPr id="6" name="Прямоугольник 5"/>
          <p:cNvSpPr/>
          <p:nvPr userDrawn="1"/>
        </p:nvSpPr>
        <p:spPr>
          <a:xfrm>
            <a:off x="11251102" y="6438754"/>
            <a:ext cx="349775" cy="230832"/>
          </a:xfrm>
          <a:prstGeom prst="rect">
            <a:avLst/>
          </a:prstGeom>
        </p:spPr>
        <p:txBody>
          <a:bodyPr wrap="none">
            <a:spAutoFit/>
          </a:bodyPr>
          <a:lstStyle/>
          <a:p>
            <a:pPr algn="ctr"/>
            <a:fld id="{149B6D55-4680-4DC5-B665-330CCBA60EFE}" type="slidenum">
              <a:rPr lang="ru-RU" sz="900" b="0" baseline="0" smtClean="0">
                <a:solidFill>
                  <a:schemeClr val="tx1"/>
                </a:solidFill>
                <a:latin typeface="+mj-lt"/>
                <a:ea typeface="Lato" panose="020F0502020204030203" pitchFamily="34" charset="0"/>
                <a:cs typeface="Poppins SemiBold" panose="02000000000000000000" pitchFamily="2" charset="0"/>
              </a:rPr>
              <a:pPr algn="ctr"/>
              <a:t>‹#›</a:t>
            </a:fld>
            <a:endParaRPr lang="ru-RU" sz="1200" b="0" baseline="0" dirty="0">
              <a:latin typeface="+mj-lt"/>
            </a:endParaRPr>
          </a:p>
        </p:txBody>
      </p:sp>
      <p:pic>
        <p:nvPicPr>
          <p:cNvPr id="7" name="Рисунок 6"/>
          <p:cNvPicPr>
            <a:picLocks noChangeAspect="1"/>
          </p:cNvPicPr>
          <p:nvPr userDrawn="1"/>
        </p:nvPicPr>
        <p:blipFill>
          <a:blip r:embed="rId2"/>
          <a:stretch>
            <a:fillRect/>
          </a:stretch>
        </p:blipFill>
        <p:spPr>
          <a:xfrm>
            <a:off x="11346478" y="341515"/>
            <a:ext cx="159022" cy="160799"/>
          </a:xfrm>
          <a:prstGeom prst="rect">
            <a:avLst/>
          </a:prstGeom>
        </p:spPr>
      </p:pic>
      <p:grpSp>
        <p:nvGrpSpPr>
          <p:cNvPr id="8" name="Группа 7"/>
          <p:cNvGrpSpPr/>
          <p:nvPr userDrawn="1"/>
        </p:nvGrpSpPr>
        <p:grpSpPr>
          <a:xfrm>
            <a:off x="296779" y="336852"/>
            <a:ext cx="240632" cy="165462"/>
            <a:chOff x="11345779" y="324853"/>
            <a:chExt cx="240632" cy="165462"/>
          </a:xfrm>
        </p:grpSpPr>
        <p:cxnSp>
          <p:nvCxnSpPr>
            <p:cNvPr id="9" name="Прямая соединительная линия 8"/>
            <p:cNvCxnSpPr/>
            <p:nvPr/>
          </p:nvCxnSpPr>
          <p:spPr>
            <a:xfrm>
              <a:off x="11345779" y="324853"/>
              <a:ext cx="24063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Прямая соединительная линия 9"/>
            <p:cNvCxnSpPr/>
            <p:nvPr/>
          </p:nvCxnSpPr>
          <p:spPr>
            <a:xfrm>
              <a:off x="11345779" y="407584"/>
              <a:ext cx="24063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Прямая соединительная линия 10"/>
            <p:cNvCxnSpPr/>
            <p:nvPr/>
          </p:nvCxnSpPr>
          <p:spPr>
            <a:xfrm>
              <a:off x="11345779" y="490315"/>
              <a:ext cx="24063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3" name="Рисунок 12"/>
          <p:cNvSpPr>
            <a:spLocks noGrp="1"/>
          </p:cNvSpPr>
          <p:nvPr>
            <p:ph type="pic" sz="quarter" idx="10"/>
          </p:nvPr>
        </p:nvSpPr>
        <p:spPr>
          <a:xfrm>
            <a:off x="1419225" y="2511016"/>
            <a:ext cx="1214823" cy="1214823"/>
          </a:xfrm>
          <a:prstGeom prst="ellipse">
            <a:avLst/>
          </a:prstGeom>
        </p:spPr>
        <p:txBody>
          <a:bodyPr/>
          <a:lstStyle/>
          <a:p>
            <a:endParaRPr lang="ru-RU" dirty="0"/>
          </a:p>
        </p:txBody>
      </p:sp>
    </p:spTree>
    <p:extLst>
      <p:ext uri="{BB962C8B-B14F-4D97-AF65-F5344CB8AC3E}">
        <p14:creationId xmlns:p14="http://schemas.microsoft.com/office/powerpoint/2010/main" val="2574469365"/>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_Пользовательский макет">
    <p:spTree>
      <p:nvGrpSpPr>
        <p:cNvPr id="1" name=""/>
        <p:cNvGrpSpPr/>
        <p:nvPr/>
      </p:nvGrpSpPr>
      <p:grpSpPr>
        <a:xfrm>
          <a:off x="0" y="0"/>
          <a:ext cx="0" cy="0"/>
          <a:chOff x="0" y="0"/>
          <a:chExt cx="0" cy="0"/>
        </a:xfrm>
      </p:grpSpPr>
      <p:sp>
        <p:nvSpPr>
          <p:cNvPr id="10" name="Прямоугольник 9"/>
          <p:cNvSpPr/>
          <p:nvPr userDrawn="1"/>
        </p:nvSpPr>
        <p:spPr>
          <a:xfrm>
            <a:off x="0" y="0"/>
            <a:ext cx="5447721" cy="6858000"/>
          </a:xfrm>
          <a:prstGeom prst="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7" name="Прямоугольник 6"/>
          <p:cNvSpPr/>
          <p:nvPr userDrawn="1"/>
        </p:nvSpPr>
        <p:spPr>
          <a:xfrm>
            <a:off x="442584" y="6438754"/>
            <a:ext cx="349775" cy="230832"/>
          </a:xfrm>
          <a:prstGeom prst="rect">
            <a:avLst/>
          </a:prstGeom>
        </p:spPr>
        <p:txBody>
          <a:bodyPr wrap="none">
            <a:spAutoFit/>
          </a:bodyPr>
          <a:lstStyle/>
          <a:p>
            <a:pPr algn="ctr"/>
            <a:fld id="{149B6D55-4680-4DC5-B665-330CCBA60EFE}" type="slidenum">
              <a:rPr lang="ru-RU" sz="900" b="0" baseline="0" smtClean="0">
                <a:solidFill>
                  <a:schemeClr val="bg1"/>
                </a:solidFill>
                <a:latin typeface="+mj-lt"/>
                <a:ea typeface="Lato" panose="020F0502020204030203" pitchFamily="34" charset="0"/>
                <a:cs typeface="Poppins SemiBold" panose="02000000000000000000" pitchFamily="2" charset="0"/>
              </a:rPr>
              <a:pPr algn="ctr"/>
              <a:t>‹#›</a:t>
            </a:fld>
            <a:endParaRPr lang="ru-RU" sz="1200" b="0" baseline="0" dirty="0">
              <a:solidFill>
                <a:schemeClr val="bg1"/>
              </a:solidFill>
              <a:latin typeface="+mj-lt"/>
            </a:endParaRPr>
          </a:p>
        </p:txBody>
      </p:sp>
      <p:pic>
        <p:nvPicPr>
          <p:cNvPr id="8" name="Рисунок 7"/>
          <p:cNvPicPr>
            <a:picLocks noChangeAspect="1"/>
          </p:cNvPicPr>
          <p:nvPr userDrawn="1"/>
        </p:nvPicPr>
        <p:blipFill>
          <a:blip r:embed="rId2">
            <a:lum bright="70000" contrast="-70000"/>
          </a:blip>
          <a:stretch>
            <a:fillRect/>
          </a:stretch>
        </p:blipFill>
        <p:spPr>
          <a:xfrm>
            <a:off x="537960" y="341515"/>
            <a:ext cx="159022" cy="160799"/>
          </a:xfrm>
          <a:prstGeom prst="rect">
            <a:avLst/>
          </a:prstGeom>
        </p:spPr>
      </p:pic>
      <p:sp>
        <p:nvSpPr>
          <p:cNvPr id="9" name="Рисунок 7"/>
          <p:cNvSpPr>
            <a:spLocks noGrp="1"/>
          </p:cNvSpPr>
          <p:nvPr>
            <p:ph type="pic" sz="quarter" idx="10"/>
          </p:nvPr>
        </p:nvSpPr>
        <p:spPr>
          <a:xfrm>
            <a:off x="5447721" y="0"/>
            <a:ext cx="6744279" cy="6858000"/>
          </a:xfrm>
        </p:spPr>
        <p:txBody>
          <a:bodyPr/>
          <a:lstStyle/>
          <a:p>
            <a:endParaRPr lang="ru-RU" dirty="0"/>
          </a:p>
        </p:txBody>
      </p:sp>
    </p:spTree>
    <p:extLst>
      <p:ext uri="{BB962C8B-B14F-4D97-AF65-F5344CB8AC3E}">
        <p14:creationId xmlns:p14="http://schemas.microsoft.com/office/powerpoint/2010/main" val="3796568860"/>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5_Пользовательский макет">
    <p:spTree>
      <p:nvGrpSpPr>
        <p:cNvPr id="1" name=""/>
        <p:cNvGrpSpPr/>
        <p:nvPr/>
      </p:nvGrpSpPr>
      <p:grpSpPr>
        <a:xfrm>
          <a:off x="0" y="0"/>
          <a:ext cx="0" cy="0"/>
          <a:chOff x="0" y="0"/>
          <a:chExt cx="0" cy="0"/>
        </a:xfrm>
      </p:grpSpPr>
      <p:sp>
        <p:nvSpPr>
          <p:cNvPr id="6" name="Рисунок 7"/>
          <p:cNvSpPr>
            <a:spLocks noGrp="1"/>
          </p:cNvSpPr>
          <p:nvPr>
            <p:ph type="pic" sz="quarter" idx="10"/>
          </p:nvPr>
        </p:nvSpPr>
        <p:spPr>
          <a:xfrm>
            <a:off x="1" y="0"/>
            <a:ext cx="4776715" cy="6858000"/>
          </a:xfrm>
        </p:spPr>
        <p:txBody>
          <a:bodyPr/>
          <a:lstStyle/>
          <a:p>
            <a:endParaRPr lang="ru-RU" dirty="0"/>
          </a:p>
        </p:txBody>
      </p:sp>
      <p:sp>
        <p:nvSpPr>
          <p:cNvPr id="7" name="Прямоугольник 6"/>
          <p:cNvSpPr/>
          <p:nvPr userDrawn="1"/>
        </p:nvSpPr>
        <p:spPr>
          <a:xfrm>
            <a:off x="4776717" y="0"/>
            <a:ext cx="7415284" cy="6858000"/>
          </a:xfrm>
          <a:prstGeom prst="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8" name="Прямоугольник 7"/>
          <p:cNvSpPr/>
          <p:nvPr userDrawn="1"/>
        </p:nvSpPr>
        <p:spPr>
          <a:xfrm>
            <a:off x="11472269" y="6438754"/>
            <a:ext cx="349775" cy="230832"/>
          </a:xfrm>
          <a:prstGeom prst="rect">
            <a:avLst/>
          </a:prstGeom>
        </p:spPr>
        <p:txBody>
          <a:bodyPr wrap="none">
            <a:spAutoFit/>
          </a:bodyPr>
          <a:lstStyle/>
          <a:p>
            <a:pPr algn="ctr"/>
            <a:fld id="{149B6D55-4680-4DC5-B665-330CCBA60EFE}" type="slidenum">
              <a:rPr lang="ru-RU" sz="900" b="0" baseline="0" smtClean="0">
                <a:solidFill>
                  <a:schemeClr val="bg1"/>
                </a:solidFill>
                <a:latin typeface="+mj-lt"/>
                <a:ea typeface="Lato" panose="020F0502020204030203" pitchFamily="34" charset="0"/>
                <a:cs typeface="Poppins SemiBold" panose="02000000000000000000" pitchFamily="2" charset="0"/>
              </a:rPr>
              <a:pPr algn="ctr"/>
              <a:t>‹#›</a:t>
            </a:fld>
            <a:endParaRPr lang="ru-RU" sz="1200" b="0" baseline="0" dirty="0">
              <a:solidFill>
                <a:schemeClr val="bg1"/>
              </a:solidFill>
              <a:latin typeface="+mj-lt"/>
            </a:endParaRPr>
          </a:p>
        </p:txBody>
      </p:sp>
      <p:pic>
        <p:nvPicPr>
          <p:cNvPr id="9" name="Рисунок 8"/>
          <p:cNvPicPr>
            <a:picLocks noChangeAspect="1"/>
          </p:cNvPicPr>
          <p:nvPr userDrawn="1"/>
        </p:nvPicPr>
        <p:blipFill>
          <a:blip r:embed="rId2">
            <a:lum bright="70000" contrast="-70000"/>
          </a:blip>
          <a:stretch>
            <a:fillRect/>
          </a:stretch>
        </p:blipFill>
        <p:spPr>
          <a:xfrm>
            <a:off x="11567645" y="341515"/>
            <a:ext cx="159022" cy="160799"/>
          </a:xfrm>
          <a:prstGeom prst="rect">
            <a:avLst/>
          </a:prstGeom>
        </p:spPr>
      </p:pic>
    </p:spTree>
    <p:extLst>
      <p:ext uri="{BB962C8B-B14F-4D97-AF65-F5344CB8AC3E}">
        <p14:creationId xmlns:p14="http://schemas.microsoft.com/office/powerpoint/2010/main" val="118458505"/>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3_Пользовательский макет">
    <p:spTree>
      <p:nvGrpSpPr>
        <p:cNvPr id="1" name=""/>
        <p:cNvGrpSpPr/>
        <p:nvPr/>
      </p:nvGrpSpPr>
      <p:grpSpPr>
        <a:xfrm>
          <a:off x="0" y="0"/>
          <a:ext cx="0" cy="0"/>
          <a:chOff x="0" y="0"/>
          <a:chExt cx="0" cy="0"/>
        </a:xfrm>
      </p:grpSpPr>
      <p:sp>
        <p:nvSpPr>
          <p:cNvPr id="7" name="Рисунок 6"/>
          <p:cNvSpPr>
            <a:spLocks noGrp="1"/>
          </p:cNvSpPr>
          <p:nvPr>
            <p:ph type="pic" sz="quarter" idx="10"/>
          </p:nvPr>
        </p:nvSpPr>
        <p:spPr>
          <a:xfrm>
            <a:off x="0" y="-1"/>
            <a:ext cx="5838825" cy="3678865"/>
          </a:xfrm>
        </p:spPr>
        <p:txBody>
          <a:bodyPr/>
          <a:lstStyle/>
          <a:p>
            <a:endParaRPr lang="ru-RU" dirty="0"/>
          </a:p>
        </p:txBody>
      </p:sp>
      <p:sp>
        <p:nvSpPr>
          <p:cNvPr id="8" name="Прямоугольник 7"/>
          <p:cNvSpPr/>
          <p:nvPr userDrawn="1"/>
        </p:nvSpPr>
        <p:spPr>
          <a:xfrm>
            <a:off x="5838825" y="0"/>
            <a:ext cx="6353176" cy="6858000"/>
          </a:xfrm>
          <a:prstGeom prst="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9" name="Прямоугольник 8"/>
          <p:cNvSpPr/>
          <p:nvPr userDrawn="1"/>
        </p:nvSpPr>
        <p:spPr>
          <a:xfrm>
            <a:off x="11472269" y="6438754"/>
            <a:ext cx="349775" cy="230832"/>
          </a:xfrm>
          <a:prstGeom prst="rect">
            <a:avLst/>
          </a:prstGeom>
        </p:spPr>
        <p:txBody>
          <a:bodyPr wrap="none">
            <a:spAutoFit/>
          </a:bodyPr>
          <a:lstStyle/>
          <a:p>
            <a:pPr algn="ctr"/>
            <a:fld id="{149B6D55-4680-4DC5-B665-330CCBA60EFE}" type="slidenum">
              <a:rPr lang="ru-RU" sz="900" b="0" baseline="0" smtClean="0">
                <a:solidFill>
                  <a:schemeClr val="bg1"/>
                </a:solidFill>
                <a:latin typeface="+mj-lt"/>
                <a:ea typeface="Lato" panose="020F0502020204030203" pitchFamily="34" charset="0"/>
                <a:cs typeface="Poppins SemiBold" panose="02000000000000000000" pitchFamily="2" charset="0"/>
              </a:rPr>
              <a:pPr algn="ctr"/>
              <a:t>‹#›</a:t>
            </a:fld>
            <a:endParaRPr lang="ru-RU" sz="1200" b="0" baseline="0" dirty="0">
              <a:solidFill>
                <a:schemeClr val="bg1"/>
              </a:solidFill>
              <a:latin typeface="+mj-lt"/>
            </a:endParaRPr>
          </a:p>
        </p:txBody>
      </p:sp>
      <p:pic>
        <p:nvPicPr>
          <p:cNvPr id="10" name="Рисунок 9"/>
          <p:cNvPicPr>
            <a:picLocks noChangeAspect="1"/>
          </p:cNvPicPr>
          <p:nvPr userDrawn="1"/>
        </p:nvPicPr>
        <p:blipFill>
          <a:blip r:embed="rId2">
            <a:lum bright="70000" contrast="-70000"/>
          </a:blip>
          <a:stretch>
            <a:fillRect/>
          </a:stretch>
        </p:blipFill>
        <p:spPr>
          <a:xfrm>
            <a:off x="11567645" y="341515"/>
            <a:ext cx="159022" cy="160799"/>
          </a:xfrm>
          <a:prstGeom prst="rect">
            <a:avLst/>
          </a:prstGeom>
        </p:spPr>
      </p:pic>
    </p:spTree>
    <p:extLst>
      <p:ext uri="{BB962C8B-B14F-4D97-AF65-F5344CB8AC3E}">
        <p14:creationId xmlns:p14="http://schemas.microsoft.com/office/powerpoint/2010/main" val="2287618912"/>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8_Пользовательский макет">
    <p:spTree>
      <p:nvGrpSpPr>
        <p:cNvPr id="1" name=""/>
        <p:cNvGrpSpPr/>
        <p:nvPr/>
      </p:nvGrpSpPr>
      <p:grpSpPr>
        <a:xfrm>
          <a:off x="0" y="0"/>
          <a:ext cx="0" cy="0"/>
          <a:chOff x="0" y="0"/>
          <a:chExt cx="0" cy="0"/>
        </a:xfrm>
      </p:grpSpPr>
      <p:sp>
        <p:nvSpPr>
          <p:cNvPr id="6" name="Прямоугольник 5"/>
          <p:cNvSpPr/>
          <p:nvPr userDrawn="1"/>
        </p:nvSpPr>
        <p:spPr>
          <a:xfrm>
            <a:off x="0" y="0"/>
            <a:ext cx="12192001" cy="6858000"/>
          </a:xfrm>
          <a:prstGeom prst="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7" name="Прямоугольник 6"/>
          <p:cNvSpPr/>
          <p:nvPr userDrawn="1"/>
        </p:nvSpPr>
        <p:spPr>
          <a:xfrm>
            <a:off x="11472269" y="6438754"/>
            <a:ext cx="349775" cy="230832"/>
          </a:xfrm>
          <a:prstGeom prst="rect">
            <a:avLst/>
          </a:prstGeom>
        </p:spPr>
        <p:txBody>
          <a:bodyPr wrap="none">
            <a:spAutoFit/>
          </a:bodyPr>
          <a:lstStyle/>
          <a:p>
            <a:pPr algn="ctr"/>
            <a:fld id="{149B6D55-4680-4DC5-B665-330CCBA60EFE}" type="slidenum">
              <a:rPr lang="ru-RU" sz="900" b="0" baseline="0" smtClean="0">
                <a:solidFill>
                  <a:schemeClr val="bg1"/>
                </a:solidFill>
                <a:latin typeface="+mj-lt"/>
                <a:ea typeface="Lato" panose="020F0502020204030203" pitchFamily="34" charset="0"/>
                <a:cs typeface="Poppins SemiBold" panose="02000000000000000000" pitchFamily="2" charset="0"/>
              </a:rPr>
              <a:pPr algn="ctr"/>
              <a:t>‹#›</a:t>
            </a:fld>
            <a:endParaRPr lang="ru-RU" sz="1200" b="0" baseline="0" dirty="0">
              <a:solidFill>
                <a:schemeClr val="bg1"/>
              </a:solidFill>
              <a:latin typeface="+mj-lt"/>
            </a:endParaRPr>
          </a:p>
        </p:txBody>
      </p:sp>
      <p:pic>
        <p:nvPicPr>
          <p:cNvPr id="8" name="Рисунок 7"/>
          <p:cNvPicPr>
            <a:picLocks noChangeAspect="1"/>
          </p:cNvPicPr>
          <p:nvPr userDrawn="1"/>
        </p:nvPicPr>
        <p:blipFill>
          <a:blip r:embed="rId2">
            <a:lum bright="70000" contrast="-70000"/>
          </a:blip>
          <a:stretch>
            <a:fillRect/>
          </a:stretch>
        </p:blipFill>
        <p:spPr>
          <a:xfrm>
            <a:off x="11567645" y="339184"/>
            <a:ext cx="159022" cy="160799"/>
          </a:xfrm>
          <a:prstGeom prst="rect">
            <a:avLst/>
          </a:prstGeom>
        </p:spPr>
      </p:pic>
      <p:grpSp>
        <p:nvGrpSpPr>
          <p:cNvPr id="9" name="Группа 8"/>
          <p:cNvGrpSpPr/>
          <p:nvPr userDrawn="1"/>
        </p:nvGrpSpPr>
        <p:grpSpPr>
          <a:xfrm>
            <a:off x="296779" y="336852"/>
            <a:ext cx="240632" cy="165462"/>
            <a:chOff x="11345779" y="324853"/>
            <a:chExt cx="240632" cy="165462"/>
          </a:xfrm>
        </p:grpSpPr>
        <p:cxnSp>
          <p:nvCxnSpPr>
            <p:cNvPr id="10" name="Прямая соединительная линия 9"/>
            <p:cNvCxnSpPr/>
            <p:nvPr/>
          </p:nvCxnSpPr>
          <p:spPr>
            <a:xfrm>
              <a:off x="11345779" y="324853"/>
              <a:ext cx="24063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Прямая соединительная линия 10"/>
            <p:cNvCxnSpPr/>
            <p:nvPr/>
          </p:nvCxnSpPr>
          <p:spPr>
            <a:xfrm>
              <a:off x="11345779" y="407584"/>
              <a:ext cx="24063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Прямая соединительная линия 11"/>
            <p:cNvCxnSpPr/>
            <p:nvPr/>
          </p:nvCxnSpPr>
          <p:spPr>
            <a:xfrm>
              <a:off x="11345779" y="490315"/>
              <a:ext cx="24063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513508429"/>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0_Пользовательский макет">
    <p:spTree>
      <p:nvGrpSpPr>
        <p:cNvPr id="1" name=""/>
        <p:cNvGrpSpPr/>
        <p:nvPr/>
      </p:nvGrpSpPr>
      <p:grpSpPr>
        <a:xfrm>
          <a:off x="0" y="0"/>
          <a:ext cx="0" cy="0"/>
          <a:chOff x="0" y="0"/>
          <a:chExt cx="0" cy="0"/>
        </a:xfrm>
      </p:grpSpPr>
      <p:sp>
        <p:nvSpPr>
          <p:cNvPr id="6" name="Прямоугольник 5"/>
          <p:cNvSpPr/>
          <p:nvPr userDrawn="1"/>
        </p:nvSpPr>
        <p:spPr>
          <a:xfrm>
            <a:off x="0" y="0"/>
            <a:ext cx="12192001" cy="6858000"/>
          </a:xfrm>
          <a:prstGeom prst="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7" name="Прямоугольник 6"/>
          <p:cNvSpPr/>
          <p:nvPr userDrawn="1"/>
        </p:nvSpPr>
        <p:spPr>
          <a:xfrm>
            <a:off x="11472269" y="6438754"/>
            <a:ext cx="349775" cy="230832"/>
          </a:xfrm>
          <a:prstGeom prst="rect">
            <a:avLst/>
          </a:prstGeom>
        </p:spPr>
        <p:txBody>
          <a:bodyPr wrap="none">
            <a:spAutoFit/>
          </a:bodyPr>
          <a:lstStyle/>
          <a:p>
            <a:pPr algn="ctr"/>
            <a:fld id="{149B6D55-4680-4DC5-B665-330CCBA60EFE}" type="slidenum">
              <a:rPr lang="ru-RU" sz="900" b="0" baseline="0" smtClean="0">
                <a:solidFill>
                  <a:schemeClr val="bg1"/>
                </a:solidFill>
                <a:latin typeface="+mj-lt"/>
                <a:ea typeface="Lato" panose="020F0502020204030203" pitchFamily="34" charset="0"/>
                <a:cs typeface="Poppins SemiBold" panose="02000000000000000000" pitchFamily="2" charset="0"/>
              </a:rPr>
              <a:pPr algn="ctr"/>
              <a:t>‹#›</a:t>
            </a:fld>
            <a:endParaRPr lang="ru-RU" sz="1200" b="0" baseline="0" dirty="0">
              <a:solidFill>
                <a:schemeClr val="bg1"/>
              </a:solidFill>
              <a:latin typeface="+mj-lt"/>
            </a:endParaRPr>
          </a:p>
        </p:txBody>
      </p:sp>
      <p:pic>
        <p:nvPicPr>
          <p:cNvPr id="8" name="Рисунок 7"/>
          <p:cNvPicPr>
            <a:picLocks noChangeAspect="1"/>
          </p:cNvPicPr>
          <p:nvPr userDrawn="1"/>
        </p:nvPicPr>
        <p:blipFill>
          <a:blip r:embed="rId2">
            <a:lum bright="70000" contrast="-70000"/>
          </a:blip>
          <a:stretch>
            <a:fillRect/>
          </a:stretch>
        </p:blipFill>
        <p:spPr>
          <a:xfrm>
            <a:off x="11567645" y="339184"/>
            <a:ext cx="159022" cy="160799"/>
          </a:xfrm>
          <a:prstGeom prst="rect">
            <a:avLst/>
          </a:prstGeom>
        </p:spPr>
      </p:pic>
      <p:grpSp>
        <p:nvGrpSpPr>
          <p:cNvPr id="9" name="Группа 8"/>
          <p:cNvGrpSpPr/>
          <p:nvPr userDrawn="1"/>
        </p:nvGrpSpPr>
        <p:grpSpPr>
          <a:xfrm>
            <a:off x="296779" y="336852"/>
            <a:ext cx="240632" cy="165462"/>
            <a:chOff x="11345779" y="324853"/>
            <a:chExt cx="240632" cy="165462"/>
          </a:xfrm>
        </p:grpSpPr>
        <p:cxnSp>
          <p:nvCxnSpPr>
            <p:cNvPr id="10" name="Прямая соединительная линия 9"/>
            <p:cNvCxnSpPr/>
            <p:nvPr/>
          </p:nvCxnSpPr>
          <p:spPr>
            <a:xfrm>
              <a:off x="11345779" y="324853"/>
              <a:ext cx="24063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Прямая соединительная линия 10"/>
            <p:cNvCxnSpPr/>
            <p:nvPr/>
          </p:nvCxnSpPr>
          <p:spPr>
            <a:xfrm>
              <a:off x="11345779" y="407584"/>
              <a:ext cx="24063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Прямая соединительная линия 11"/>
            <p:cNvCxnSpPr/>
            <p:nvPr/>
          </p:nvCxnSpPr>
          <p:spPr>
            <a:xfrm>
              <a:off x="11345779" y="490315"/>
              <a:ext cx="24063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3" name="Рисунок 13"/>
          <p:cNvSpPr>
            <a:spLocks noGrp="1"/>
          </p:cNvSpPr>
          <p:nvPr>
            <p:ph type="pic" sz="quarter" idx="10"/>
          </p:nvPr>
        </p:nvSpPr>
        <p:spPr>
          <a:xfrm>
            <a:off x="5138591" y="2480806"/>
            <a:ext cx="1829974" cy="3275937"/>
          </a:xfrm>
        </p:spPr>
        <p:txBody>
          <a:bodyPr/>
          <a:lstStyle/>
          <a:p>
            <a:endParaRPr lang="ru-RU" dirty="0"/>
          </a:p>
        </p:txBody>
      </p:sp>
    </p:spTree>
    <p:extLst>
      <p:ext uri="{BB962C8B-B14F-4D97-AF65-F5344CB8AC3E}">
        <p14:creationId xmlns:p14="http://schemas.microsoft.com/office/powerpoint/2010/main" val="3233773536"/>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6_Пользовательский макет">
    <p:spTree>
      <p:nvGrpSpPr>
        <p:cNvPr id="1" name=""/>
        <p:cNvGrpSpPr/>
        <p:nvPr/>
      </p:nvGrpSpPr>
      <p:grpSpPr>
        <a:xfrm>
          <a:off x="0" y="0"/>
          <a:ext cx="0" cy="0"/>
          <a:chOff x="0" y="0"/>
          <a:chExt cx="0" cy="0"/>
        </a:xfrm>
      </p:grpSpPr>
      <p:sp>
        <p:nvSpPr>
          <p:cNvPr id="6" name="Рисунок 7"/>
          <p:cNvSpPr>
            <a:spLocks noGrp="1"/>
          </p:cNvSpPr>
          <p:nvPr>
            <p:ph type="pic" sz="quarter" idx="10"/>
          </p:nvPr>
        </p:nvSpPr>
        <p:spPr>
          <a:xfrm>
            <a:off x="1" y="0"/>
            <a:ext cx="12192000" cy="2171700"/>
          </a:xfrm>
        </p:spPr>
        <p:txBody>
          <a:bodyPr/>
          <a:lstStyle/>
          <a:p>
            <a:endParaRPr lang="ru-RU" dirty="0"/>
          </a:p>
        </p:txBody>
      </p:sp>
      <p:sp>
        <p:nvSpPr>
          <p:cNvPr id="7" name="Рисунок 7"/>
          <p:cNvSpPr>
            <a:spLocks noGrp="1"/>
          </p:cNvSpPr>
          <p:nvPr>
            <p:ph type="pic" sz="quarter" idx="11"/>
          </p:nvPr>
        </p:nvSpPr>
        <p:spPr>
          <a:xfrm>
            <a:off x="0" y="4686300"/>
            <a:ext cx="12192000" cy="2171700"/>
          </a:xfrm>
        </p:spPr>
        <p:txBody>
          <a:bodyPr/>
          <a:lstStyle/>
          <a:p>
            <a:endParaRPr lang="ru-RU" dirty="0"/>
          </a:p>
        </p:txBody>
      </p:sp>
    </p:spTree>
    <p:extLst>
      <p:ext uri="{BB962C8B-B14F-4D97-AF65-F5344CB8AC3E}">
        <p14:creationId xmlns:p14="http://schemas.microsoft.com/office/powerpoint/2010/main" val="775603192"/>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Заголовок раздела">
    <p:spTree>
      <p:nvGrpSpPr>
        <p:cNvPr id="1" name=""/>
        <p:cNvGrpSpPr/>
        <p:nvPr/>
      </p:nvGrpSpPr>
      <p:grpSpPr>
        <a:xfrm>
          <a:off x="0" y="0"/>
          <a:ext cx="0" cy="0"/>
          <a:chOff x="0" y="0"/>
          <a:chExt cx="0" cy="0"/>
        </a:xfrm>
      </p:grpSpPr>
      <p:sp>
        <p:nvSpPr>
          <p:cNvPr id="7" name="Рисунок 7"/>
          <p:cNvSpPr>
            <a:spLocks noGrp="1"/>
          </p:cNvSpPr>
          <p:nvPr>
            <p:ph type="pic" sz="quarter" idx="10"/>
          </p:nvPr>
        </p:nvSpPr>
        <p:spPr>
          <a:xfrm>
            <a:off x="7448551" y="0"/>
            <a:ext cx="4743450" cy="6858000"/>
          </a:xfrm>
        </p:spPr>
        <p:txBody>
          <a:bodyPr/>
          <a:lstStyle/>
          <a:p>
            <a:endParaRPr lang="ru-RU" dirty="0"/>
          </a:p>
        </p:txBody>
      </p:sp>
      <p:sp>
        <p:nvSpPr>
          <p:cNvPr id="8" name="Прямоугольник 7"/>
          <p:cNvSpPr/>
          <p:nvPr userDrawn="1"/>
        </p:nvSpPr>
        <p:spPr>
          <a:xfrm>
            <a:off x="442584" y="6438754"/>
            <a:ext cx="349775" cy="230832"/>
          </a:xfrm>
          <a:prstGeom prst="rect">
            <a:avLst/>
          </a:prstGeom>
        </p:spPr>
        <p:txBody>
          <a:bodyPr wrap="none">
            <a:spAutoFit/>
          </a:bodyPr>
          <a:lstStyle/>
          <a:p>
            <a:pPr algn="ctr"/>
            <a:fld id="{149B6D55-4680-4DC5-B665-330CCBA60EFE}" type="slidenum">
              <a:rPr lang="ru-RU" sz="900" b="0" baseline="0" smtClean="0">
                <a:solidFill>
                  <a:schemeClr val="tx1"/>
                </a:solidFill>
                <a:latin typeface="+mj-lt"/>
                <a:ea typeface="Lato" panose="020F0502020204030203" pitchFamily="34" charset="0"/>
                <a:cs typeface="Poppins SemiBold" panose="02000000000000000000" pitchFamily="2" charset="0"/>
              </a:rPr>
              <a:pPr algn="ctr"/>
              <a:t>‹#›</a:t>
            </a:fld>
            <a:endParaRPr lang="ru-RU" sz="1200" b="0" baseline="0" dirty="0">
              <a:latin typeface="+mj-lt"/>
            </a:endParaRPr>
          </a:p>
        </p:txBody>
      </p:sp>
      <p:pic>
        <p:nvPicPr>
          <p:cNvPr id="9" name="Рисунок 8"/>
          <p:cNvPicPr>
            <a:picLocks noChangeAspect="1"/>
          </p:cNvPicPr>
          <p:nvPr userDrawn="1"/>
        </p:nvPicPr>
        <p:blipFill>
          <a:blip r:embed="rId2"/>
          <a:stretch>
            <a:fillRect/>
          </a:stretch>
        </p:blipFill>
        <p:spPr>
          <a:xfrm>
            <a:off x="537960" y="341515"/>
            <a:ext cx="159022" cy="160799"/>
          </a:xfrm>
          <a:prstGeom prst="rect">
            <a:avLst/>
          </a:prstGeom>
        </p:spPr>
      </p:pic>
    </p:spTree>
    <p:extLst>
      <p:ext uri="{BB962C8B-B14F-4D97-AF65-F5344CB8AC3E}">
        <p14:creationId xmlns:p14="http://schemas.microsoft.com/office/powerpoint/2010/main" val="133132467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Титульный слайд">
    <p:spTree>
      <p:nvGrpSpPr>
        <p:cNvPr id="1" name=""/>
        <p:cNvGrpSpPr/>
        <p:nvPr/>
      </p:nvGrpSpPr>
      <p:grpSpPr>
        <a:xfrm>
          <a:off x="0" y="0"/>
          <a:ext cx="0" cy="0"/>
          <a:chOff x="0" y="0"/>
          <a:chExt cx="0" cy="0"/>
        </a:xfrm>
      </p:grpSpPr>
      <p:sp>
        <p:nvSpPr>
          <p:cNvPr id="8" name="Рисунок 7"/>
          <p:cNvSpPr>
            <a:spLocks noGrp="1"/>
          </p:cNvSpPr>
          <p:nvPr>
            <p:ph type="pic" sz="quarter" idx="10"/>
          </p:nvPr>
        </p:nvSpPr>
        <p:spPr>
          <a:xfrm>
            <a:off x="0" y="0"/>
            <a:ext cx="12192000" cy="6857999"/>
          </a:xfrm>
        </p:spPr>
        <p:txBody>
          <a:bodyPr/>
          <a:lstStyle/>
          <a:p>
            <a:endParaRPr lang="ru-RU" dirty="0"/>
          </a:p>
        </p:txBody>
      </p:sp>
      <p:sp>
        <p:nvSpPr>
          <p:cNvPr id="4" name="Рисунок 3"/>
          <p:cNvSpPr>
            <a:spLocks noGrp="1"/>
          </p:cNvSpPr>
          <p:nvPr>
            <p:ph type="pic" sz="quarter" idx="11"/>
          </p:nvPr>
        </p:nvSpPr>
        <p:spPr>
          <a:xfrm>
            <a:off x="1536700" y="1174049"/>
            <a:ext cx="1828800" cy="3295651"/>
          </a:xfrm>
        </p:spPr>
        <p:txBody>
          <a:bodyPr/>
          <a:lstStyle/>
          <a:p>
            <a:endParaRPr lang="ru-RU" dirty="0"/>
          </a:p>
        </p:txBody>
      </p:sp>
    </p:spTree>
    <p:extLst>
      <p:ext uri="{BB962C8B-B14F-4D97-AF65-F5344CB8AC3E}">
        <p14:creationId xmlns:p14="http://schemas.microsoft.com/office/powerpoint/2010/main" val="1023787179"/>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5_Пользовательский макет">
    <p:spTree>
      <p:nvGrpSpPr>
        <p:cNvPr id="1" name=""/>
        <p:cNvGrpSpPr/>
        <p:nvPr/>
      </p:nvGrpSpPr>
      <p:grpSpPr>
        <a:xfrm>
          <a:off x="0" y="0"/>
          <a:ext cx="0" cy="0"/>
          <a:chOff x="0" y="0"/>
          <a:chExt cx="0" cy="0"/>
        </a:xfrm>
      </p:grpSpPr>
      <p:sp>
        <p:nvSpPr>
          <p:cNvPr id="6" name="Рисунок 7"/>
          <p:cNvSpPr>
            <a:spLocks noGrp="1"/>
          </p:cNvSpPr>
          <p:nvPr>
            <p:ph type="pic" sz="quarter" idx="10"/>
          </p:nvPr>
        </p:nvSpPr>
        <p:spPr>
          <a:xfrm>
            <a:off x="1" y="1279478"/>
            <a:ext cx="6155140" cy="4299045"/>
          </a:xfrm>
        </p:spPr>
        <p:txBody>
          <a:bodyPr/>
          <a:lstStyle/>
          <a:p>
            <a:endParaRPr lang="ru-RU" dirty="0"/>
          </a:p>
        </p:txBody>
      </p:sp>
      <p:sp>
        <p:nvSpPr>
          <p:cNvPr id="7" name="Прямоугольник 6"/>
          <p:cNvSpPr/>
          <p:nvPr userDrawn="1"/>
        </p:nvSpPr>
        <p:spPr>
          <a:xfrm>
            <a:off x="11282680" y="6438754"/>
            <a:ext cx="349775" cy="230832"/>
          </a:xfrm>
          <a:prstGeom prst="rect">
            <a:avLst/>
          </a:prstGeom>
        </p:spPr>
        <p:txBody>
          <a:bodyPr wrap="none">
            <a:spAutoFit/>
          </a:bodyPr>
          <a:lstStyle/>
          <a:p>
            <a:pPr algn="ctr"/>
            <a:fld id="{149B6D55-4680-4DC5-B665-330CCBA60EFE}" type="slidenum">
              <a:rPr lang="ru-RU" sz="900" b="0" baseline="0" smtClean="0">
                <a:solidFill>
                  <a:schemeClr val="tx1"/>
                </a:solidFill>
                <a:latin typeface="+mj-lt"/>
                <a:ea typeface="Lato" panose="020F0502020204030203" pitchFamily="34" charset="0"/>
                <a:cs typeface="Poppins SemiBold" panose="02000000000000000000" pitchFamily="2" charset="0"/>
              </a:rPr>
              <a:pPr algn="ctr"/>
              <a:t>‹#›</a:t>
            </a:fld>
            <a:endParaRPr lang="ru-RU" sz="1200" b="0" baseline="0" dirty="0">
              <a:latin typeface="+mj-lt"/>
            </a:endParaRPr>
          </a:p>
        </p:txBody>
      </p:sp>
      <p:pic>
        <p:nvPicPr>
          <p:cNvPr id="9" name="Рисунок 8"/>
          <p:cNvPicPr>
            <a:picLocks noChangeAspect="1"/>
          </p:cNvPicPr>
          <p:nvPr userDrawn="1"/>
        </p:nvPicPr>
        <p:blipFill>
          <a:blip r:embed="rId2"/>
          <a:stretch>
            <a:fillRect/>
          </a:stretch>
        </p:blipFill>
        <p:spPr>
          <a:xfrm>
            <a:off x="11357111" y="341515"/>
            <a:ext cx="159022" cy="160799"/>
          </a:xfrm>
          <a:prstGeom prst="rect">
            <a:avLst/>
          </a:prstGeom>
        </p:spPr>
      </p:pic>
      <p:grpSp>
        <p:nvGrpSpPr>
          <p:cNvPr id="10" name="Группа 9"/>
          <p:cNvGrpSpPr/>
          <p:nvPr userDrawn="1"/>
        </p:nvGrpSpPr>
        <p:grpSpPr>
          <a:xfrm>
            <a:off x="296779" y="336852"/>
            <a:ext cx="240632" cy="165462"/>
            <a:chOff x="11345779" y="324853"/>
            <a:chExt cx="240632" cy="165462"/>
          </a:xfrm>
        </p:grpSpPr>
        <p:cxnSp>
          <p:nvCxnSpPr>
            <p:cNvPr id="11" name="Прямая соединительная линия 10"/>
            <p:cNvCxnSpPr/>
            <p:nvPr/>
          </p:nvCxnSpPr>
          <p:spPr>
            <a:xfrm>
              <a:off x="11345779" y="324853"/>
              <a:ext cx="24063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Прямая соединительная линия 11"/>
            <p:cNvCxnSpPr/>
            <p:nvPr/>
          </p:nvCxnSpPr>
          <p:spPr>
            <a:xfrm>
              <a:off x="11345779" y="407584"/>
              <a:ext cx="24063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11345779" y="490315"/>
              <a:ext cx="24063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450830559"/>
      </p:ext>
    </p:extLst>
  </p:cSld>
  <p:clrMapOvr>
    <a:masterClrMapping/>
  </p:clrMapOvr>
  <p:timing>
    <p:tnLst>
      <p:par>
        <p:cTn id="1" dur="indefinite" restart="never" nodeType="tmRoot"/>
      </p:par>
    </p:tnLst>
  </p:timing>
  <p:extLst>
    <p:ext uri="{DCECCB84-F9BA-43D5-87BE-67443E8EF086}">
      <p15:sldGuideLst xmlns:p15="http://schemas.microsoft.com/office/powerpoint/2012/main">
        <p15:guide id="1" orient="horz" pos="2160" userDrawn="1">
          <p15:clr>
            <a:srgbClr val="FBAE40"/>
          </p15:clr>
        </p15:guide>
        <p15:guide id="2" pos="7197" userDrawn="1">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6_Пользовательский макет">
    <p:spTree>
      <p:nvGrpSpPr>
        <p:cNvPr id="1" name=""/>
        <p:cNvGrpSpPr/>
        <p:nvPr/>
      </p:nvGrpSpPr>
      <p:grpSpPr>
        <a:xfrm>
          <a:off x="0" y="0"/>
          <a:ext cx="0" cy="0"/>
          <a:chOff x="0" y="0"/>
          <a:chExt cx="0" cy="0"/>
        </a:xfrm>
      </p:grpSpPr>
      <p:sp>
        <p:nvSpPr>
          <p:cNvPr id="6" name="Рисунок 7"/>
          <p:cNvSpPr>
            <a:spLocks noGrp="1"/>
          </p:cNvSpPr>
          <p:nvPr>
            <p:ph type="pic" sz="quarter" idx="10"/>
          </p:nvPr>
        </p:nvSpPr>
        <p:spPr>
          <a:xfrm>
            <a:off x="1" y="1279478"/>
            <a:ext cx="6155140" cy="5578522"/>
          </a:xfrm>
        </p:spPr>
        <p:txBody>
          <a:bodyPr/>
          <a:lstStyle/>
          <a:p>
            <a:endParaRPr lang="ru-RU" dirty="0"/>
          </a:p>
        </p:txBody>
      </p:sp>
      <p:sp>
        <p:nvSpPr>
          <p:cNvPr id="7" name="Прямоугольник 6"/>
          <p:cNvSpPr/>
          <p:nvPr userDrawn="1"/>
        </p:nvSpPr>
        <p:spPr>
          <a:xfrm>
            <a:off x="11346478" y="6438754"/>
            <a:ext cx="349775" cy="230832"/>
          </a:xfrm>
          <a:prstGeom prst="rect">
            <a:avLst/>
          </a:prstGeom>
        </p:spPr>
        <p:txBody>
          <a:bodyPr wrap="none">
            <a:spAutoFit/>
          </a:bodyPr>
          <a:lstStyle/>
          <a:p>
            <a:pPr algn="ctr"/>
            <a:fld id="{149B6D55-4680-4DC5-B665-330CCBA60EFE}" type="slidenum">
              <a:rPr lang="ru-RU" sz="900" b="0" baseline="0" smtClean="0">
                <a:solidFill>
                  <a:schemeClr val="tx1"/>
                </a:solidFill>
                <a:latin typeface="+mj-lt"/>
                <a:ea typeface="Lato" panose="020F0502020204030203" pitchFamily="34" charset="0"/>
                <a:cs typeface="Poppins SemiBold" panose="02000000000000000000" pitchFamily="2" charset="0"/>
              </a:rPr>
              <a:pPr algn="ctr"/>
              <a:t>‹#›</a:t>
            </a:fld>
            <a:endParaRPr lang="ru-RU" sz="1200" b="0" baseline="0" dirty="0">
              <a:latin typeface="+mj-lt"/>
            </a:endParaRPr>
          </a:p>
        </p:txBody>
      </p:sp>
      <p:pic>
        <p:nvPicPr>
          <p:cNvPr id="8" name="Рисунок 7"/>
          <p:cNvPicPr>
            <a:picLocks noChangeAspect="1"/>
          </p:cNvPicPr>
          <p:nvPr userDrawn="1"/>
        </p:nvPicPr>
        <p:blipFill>
          <a:blip r:embed="rId2"/>
          <a:stretch>
            <a:fillRect/>
          </a:stretch>
        </p:blipFill>
        <p:spPr>
          <a:xfrm>
            <a:off x="11346478" y="341515"/>
            <a:ext cx="159022" cy="160799"/>
          </a:xfrm>
          <a:prstGeom prst="rect">
            <a:avLst/>
          </a:prstGeom>
        </p:spPr>
      </p:pic>
      <p:grpSp>
        <p:nvGrpSpPr>
          <p:cNvPr id="9" name="Группа 8"/>
          <p:cNvGrpSpPr/>
          <p:nvPr userDrawn="1"/>
        </p:nvGrpSpPr>
        <p:grpSpPr>
          <a:xfrm>
            <a:off x="296779" y="336852"/>
            <a:ext cx="240632" cy="165462"/>
            <a:chOff x="11345779" y="324853"/>
            <a:chExt cx="240632" cy="165462"/>
          </a:xfrm>
        </p:grpSpPr>
        <p:cxnSp>
          <p:nvCxnSpPr>
            <p:cNvPr id="10" name="Прямая соединительная линия 9"/>
            <p:cNvCxnSpPr/>
            <p:nvPr/>
          </p:nvCxnSpPr>
          <p:spPr>
            <a:xfrm>
              <a:off x="11345779" y="324853"/>
              <a:ext cx="24063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Прямая соединительная линия 10"/>
            <p:cNvCxnSpPr/>
            <p:nvPr/>
          </p:nvCxnSpPr>
          <p:spPr>
            <a:xfrm>
              <a:off x="11345779" y="407584"/>
              <a:ext cx="24063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Прямая соединительная линия 11"/>
            <p:cNvCxnSpPr/>
            <p:nvPr/>
          </p:nvCxnSpPr>
          <p:spPr>
            <a:xfrm>
              <a:off x="11345779" y="490315"/>
              <a:ext cx="24063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863146028"/>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4_Пользовательский макет">
    <p:spTree>
      <p:nvGrpSpPr>
        <p:cNvPr id="1" name=""/>
        <p:cNvGrpSpPr/>
        <p:nvPr/>
      </p:nvGrpSpPr>
      <p:grpSpPr>
        <a:xfrm>
          <a:off x="0" y="0"/>
          <a:ext cx="0" cy="0"/>
          <a:chOff x="0" y="0"/>
          <a:chExt cx="0" cy="0"/>
        </a:xfrm>
      </p:grpSpPr>
      <p:sp>
        <p:nvSpPr>
          <p:cNvPr id="7" name="Рисунок 7"/>
          <p:cNvSpPr>
            <a:spLocks noGrp="1"/>
          </p:cNvSpPr>
          <p:nvPr>
            <p:ph type="pic" sz="quarter" idx="11"/>
          </p:nvPr>
        </p:nvSpPr>
        <p:spPr>
          <a:xfrm>
            <a:off x="0" y="1719618"/>
            <a:ext cx="12192001" cy="5138382"/>
          </a:xfrm>
        </p:spPr>
        <p:txBody>
          <a:bodyPr/>
          <a:lstStyle/>
          <a:p>
            <a:endParaRPr lang="ru-RU" dirty="0"/>
          </a:p>
        </p:txBody>
      </p:sp>
      <p:pic>
        <p:nvPicPr>
          <p:cNvPr id="8" name="Рисунок 7"/>
          <p:cNvPicPr>
            <a:picLocks noChangeAspect="1"/>
          </p:cNvPicPr>
          <p:nvPr userDrawn="1"/>
        </p:nvPicPr>
        <p:blipFill>
          <a:blip r:embed="rId2"/>
          <a:stretch>
            <a:fillRect/>
          </a:stretch>
        </p:blipFill>
        <p:spPr>
          <a:xfrm>
            <a:off x="11653635" y="341515"/>
            <a:ext cx="159022" cy="160799"/>
          </a:xfrm>
          <a:prstGeom prst="rect">
            <a:avLst/>
          </a:prstGeom>
        </p:spPr>
      </p:pic>
      <p:grpSp>
        <p:nvGrpSpPr>
          <p:cNvPr id="10" name="Группа 9"/>
          <p:cNvGrpSpPr/>
          <p:nvPr userDrawn="1"/>
        </p:nvGrpSpPr>
        <p:grpSpPr>
          <a:xfrm>
            <a:off x="296779" y="336852"/>
            <a:ext cx="240632" cy="165462"/>
            <a:chOff x="11345779" y="324853"/>
            <a:chExt cx="240632" cy="165462"/>
          </a:xfrm>
        </p:grpSpPr>
        <p:cxnSp>
          <p:nvCxnSpPr>
            <p:cNvPr id="11" name="Прямая соединительная линия 10"/>
            <p:cNvCxnSpPr/>
            <p:nvPr/>
          </p:nvCxnSpPr>
          <p:spPr>
            <a:xfrm>
              <a:off x="11345779" y="324853"/>
              <a:ext cx="24063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Прямая соединительная линия 11"/>
            <p:cNvCxnSpPr/>
            <p:nvPr/>
          </p:nvCxnSpPr>
          <p:spPr>
            <a:xfrm>
              <a:off x="11345779" y="407584"/>
              <a:ext cx="24063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11345779" y="490315"/>
              <a:ext cx="24063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567905971"/>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2_Пользовательский макет">
    <p:spTree>
      <p:nvGrpSpPr>
        <p:cNvPr id="1" name=""/>
        <p:cNvGrpSpPr/>
        <p:nvPr/>
      </p:nvGrpSpPr>
      <p:grpSpPr>
        <a:xfrm>
          <a:off x="0" y="0"/>
          <a:ext cx="0" cy="0"/>
          <a:chOff x="0" y="0"/>
          <a:chExt cx="0" cy="0"/>
        </a:xfrm>
      </p:grpSpPr>
      <p:sp>
        <p:nvSpPr>
          <p:cNvPr id="6" name="Рисунок 7"/>
          <p:cNvSpPr>
            <a:spLocks noGrp="1"/>
          </p:cNvSpPr>
          <p:nvPr>
            <p:ph type="pic" sz="quarter" idx="11"/>
          </p:nvPr>
        </p:nvSpPr>
        <p:spPr>
          <a:xfrm>
            <a:off x="0" y="1970725"/>
            <a:ext cx="12192001" cy="2916550"/>
          </a:xfrm>
        </p:spPr>
        <p:txBody>
          <a:bodyPr/>
          <a:lstStyle/>
          <a:p>
            <a:endParaRPr lang="ru-RU" dirty="0"/>
          </a:p>
        </p:txBody>
      </p:sp>
      <p:pic>
        <p:nvPicPr>
          <p:cNvPr id="7" name="Рисунок 6"/>
          <p:cNvPicPr>
            <a:picLocks noChangeAspect="1"/>
          </p:cNvPicPr>
          <p:nvPr userDrawn="1"/>
        </p:nvPicPr>
        <p:blipFill>
          <a:blip r:embed="rId2"/>
          <a:stretch>
            <a:fillRect/>
          </a:stretch>
        </p:blipFill>
        <p:spPr>
          <a:xfrm>
            <a:off x="11653635" y="341515"/>
            <a:ext cx="159022" cy="160799"/>
          </a:xfrm>
          <a:prstGeom prst="rect">
            <a:avLst/>
          </a:prstGeom>
        </p:spPr>
      </p:pic>
      <p:grpSp>
        <p:nvGrpSpPr>
          <p:cNvPr id="8" name="Группа 7"/>
          <p:cNvGrpSpPr/>
          <p:nvPr userDrawn="1"/>
        </p:nvGrpSpPr>
        <p:grpSpPr>
          <a:xfrm>
            <a:off x="296779" y="336852"/>
            <a:ext cx="240632" cy="165462"/>
            <a:chOff x="11345779" y="324853"/>
            <a:chExt cx="240632" cy="165462"/>
          </a:xfrm>
        </p:grpSpPr>
        <p:cxnSp>
          <p:nvCxnSpPr>
            <p:cNvPr id="9" name="Прямая соединительная линия 8"/>
            <p:cNvCxnSpPr/>
            <p:nvPr/>
          </p:nvCxnSpPr>
          <p:spPr>
            <a:xfrm>
              <a:off x="11345779" y="324853"/>
              <a:ext cx="24063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Прямая соединительная линия 9"/>
            <p:cNvCxnSpPr/>
            <p:nvPr/>
          </p:nvCxnSpPr>
          <p:spPr>
            <a:xfrm>
              <a:off x="11345779" y="407584"/>
              <a:ext cx="24063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Прямая соединительная линия 10"/>
            <p:cNvCxnSpPr/>
            <p:nvPr/>
          </p:nvCxnSpPr>
          <p:spPr>
            <a:xfrm>
              <a:off x="11345779" y="490315"/>
              <a:ext cx="24063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2" name="Прямоугольник 11"/>
          <p:cNvSpPr/>
          <p:nvPr userDrawn="1"/>
        </p:nvSpPr>
        <p:spPr>
          <a:xfrm>
            <a:off x="442584" y="6438754"/>
            <a:ext cx="349775" cy="230832"/>
          </a:xfrm>
          <a:prstGeom prst="rect">
            <a:avLst/>
          </a:prstGeom>
        </p:spPr>
        <p:txBody>
          <a:bodyPr wrap="none">
            <a:spAutoFit/>
          </a:bodyPr>
          <a:lstStyle/>
          <a:p>
            <a:pPr algn="ctr"/>
            <a:fld id="{149B6D55-4680-4DC5-B665-330CCBA60EFE}" type="slidenum">
              <a:rPr lang="ru-RU" sz="900" b="0" baseline="0" smtClean="0">
                <a:solidFill>
                  <a:schemeClr val="tx1"/>
                </a:solidFill>
                <a:latin typeface="+mj-lt"/>
                <a:ea typeface="Lato" panose="020F0502020204030203" pitchFamily="34" charset="0"/>
                <a:cs typeface="Poppins SemiBold" panose="02000000000000000000" pitchFamily="2" charset="0"/>
              </a:rPr>
              <a:pPr algn="ctr"/>
              <a:t>‹#›</a:t>
            </a:fld>
            <a:endParaRPr lang="ru-RU" sz="1200" b="0" baseline="0" dirty="0">
              <a:latin typeface="+mj-lt"/>
            </a:endParaRPr>
          </a:p>
        </p:txBody>
      </p:sp>
    </p:spTree>
    <p:extLst>
      <p:ext uri="{BB962C8B-B14F-4D97-AF65-F5344CB8AC3E}">
        <p14:creationId xmlns:p14="http://schemas.microsoft.com/office/powerpoint/2010/main" val="213455513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Два объекта">
    <p:spTree>
      <p:nvGrpSpPr>
        <p:cNvPr id="1" name=""/>
        <p:cNvGrpSpPr/>
        <p:nvPr/>
      </p:nvGrpSpPr>
      <p:grpSpPr>
        <a:xfrm>
          <a:off x="0" y="0"/>
          <a:ext cx="0" cy="0"/>
          <a:chOff x="0" y="0"/>
          <a:chExt cx="0" cy="0"/>
        </a:xfrm>
      </p:grpSpPr>
      <p:sp>
        <p:nvSpPr>
          <p:cNvPr id="8" name="Рисунок 7"/>
          <p:cNvSpPr>
            <a:spLocks noGrp="1"/>
          </p:cNvSpPr>
          <p:nvPr>
            <p:ph type="pic" sz="quarter" idx="10"/>
          </p:nvPr>
        </p:nvSpPr>
        <p:spPr>
          <a:xfrm>
            <a:off x="1" y="1828800"/>
            <a:ext cx="12192000" cy="5029200"/>
          </a:xfrm>
        </p:spPr>
        <p:txBody>
          <a:bodyPr/>
          <a:lstStyle/>
          <a:p>
            <a:endParaRPr lang="ru-RU" dirty="0"/>
          </a:p>
        </p:txBody>
      </p:sp>
      <p:sp>
        <p:nvSpPr>
          <p:cNvPr id="10" name="Рисунок 9"/>
          <p:cNvSpPr>
            <a:spLocks noGrp="1"/>
          </p:cNvSpPr>
          <p:nvPr>
            <p:ph type="pic" sz="quarter" idx="11"/>
          </p:nvPr>
        </p:nvSpPr>
        <p:spPr>
          <a:xfrm>
            <a:off x="1282274" y="2530224"/>
            <a:ext cx="1460500" cy="1883033"/>
          </a:xfrm>
        </p:spPr>
        <p:txBody>
          <a:bodyPr/>
          <a:lstStyle/>
          <a:p>
            <a:endParaRPr lang="ru-RU" dirty="0"/>
          </a:p>
        </p:txBody>
      </p:sp>
      <p:sp>
        <p:nvSpPr>
          <p:cNvPr id="11" name="Рисунок 9"/>
          <p:cNvSpPr>
            <a:spLocks noGrp="1"/>
          </p:cNvSpPr>
          <p:nvPr>
            <p:ph type="pic" sz="quarter" idx="12"/>
          </p:nvPr>
        </p:nvSpPr>
        <p:spPr>
          <a:xfrm>
            <a:off x="3331712" y="2530224"/>
            <a:ext cx="1460500" cy="1883033"/>
          </a:xfrm>
        </p:spPr>
        <p:txBody>
          <a:bodyPr/>
          <a:lstStyle/>
          <a:p>
            <a:endParaRPr lang="ru-RU" dirty="0"/>
          </a:p>
        </p:txBody>
      </p:sp>
      <p:sp>
        <p:nvSpPr>
          <p:cNvPr id="12" name="Рисунок 9"/>
          <p:cNvSpPr>
            <a:spLocks noGrp="1"/>
          </p:cNvSpPr>
          <p:nvPr>
            <p:ph type="pic" sz="quarter" idx="13"/>
          </p:nvPr>
        </p:nvSpPr>
        <p:spPr>
          <a:xfrm>
            <a:off x="5381150" y="2530224"/>
            <a:ext cx="1460500" cy="1883033"/>
          </a:xfrm>
        </p:spPr>
        <p:txBody>
          <a:bodyPr/>
          <a:lstStyle/>
          <a:p>
            <a:endParaRPr lang="ru-RU" dirty="0"/>
          </a:p>
        </p:txBody>
      </p:sp>
      <p:sp>
        <p:nvSpPr>
          <p:cNvPr id="13" name="Рисунок 9"/>
          <p:cNvSpPr>
            <a:spLocks noGrp="1"/>
          </p:cNvSpPr>
          <p:nvPr>
            <p:ph type="pic" sz="quarter" idx="14"/>
          </p:nvPr>
        </p:nvSpPr>
        <p:spPr>
          <a:xfrm>
            <a:off x="7430588" y="2530224"/>
            <a:ext cx="1460500" cy="1883033"/>
          </a:xfrm>
        </p:spPr>
        <p:txBody>
          <a:bodyPr/>
          <a:lstStyle/>
          <a:p>
            <a:endParaRPr lang="ru-RU" dirty="0"/>
          </a:p>
        </p:txBody>
      </p:sp>
      <p:sp>
        <p:nvSpPr>
          <p:cNvPr id="14" name="Рисунок 9"/>
          <p:cNvSpPr>
            <a:spLocks noGrp="1"/>
          </p:cNvSpPr>
          <p:nvPr>
            <p:ph type="pic" sz="quarter" idx="15"/>
          </p:nvPr>
        </p:nvSpPr>
        <p:spPr>
          <a:xfrm>
            <a:off x="9480026" y="2530224"/>
            <a:ext cx="1460500" cy="1883033"/>
          </a:xfrm>
        </p:spPr>
        <p:txBody>
          <a:bodyPr/>
          <a:lstStyle/>
          <a:p>
            <a:endParaRPr lang="ru-RU" dirty="0"/>
          </a:p>
        </p:txBody>
      </p:sp>
    </p:spTree>
    <p:extLst>
      <p:ext uri="{BB962C8B-B14F-4D97-AF65-F5344CB8AC3E}">
        <p14:creationId xmlns:p14="http://schemas.microsoft.com/office/powerpoint/2010/main" val="2831163004"/>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Пользовательский макет">
    <p:spTree>
      <p:nvGrpSpPr>
        <p:cNvPr id="1" name=""/>
        <p:cNvGrpSpPr/>
        <p:nvPr/>
      </p:nvGrpSpPr>
      <p:grpSpPr>
        <a:xfrm>
          <a:off x="0" y="0"/>
          <a:ext cx="0" cy="0"/>
          <a:chOff x="0" y="0"/>
          <a:chExt cx="0" cy="0"/>
        </a:xfrm>
      </p:grpSpPr>
      <p:sp>
        <p:nvSpPr>
          <p:cNvPr id="7" name="Рисунок 9"/>
          <p:cNvSpPr>
            <a:spLocks noGrp="1"/>
          </p:cNvSpPr>
          <p:nvPr>
            <p:ph type="pic" sz="quarter" idx="11"/>
          </p:nvPr>
        </p:nvSpPr>
        <p:spPr>
          <a:xfrm>
            <a:off x="1405106" y="2117558"/>
            <a:ext cx="1829416" cy="2252959"/>
          </a:xfrm>
        </p:spPr>
        <p:txBody>
          <a:bodyPr/>
          <a:lstStyle/>
          <a:p>
            <a:endParaRPr lang="ru-RU" dirty="0"/>
          </a:p>
        </p:txBody>
      </p:sp>
      <p:sp>
        <p:nvSpPr>
          <p:cNvPr id="12" name="Прямоугольник 11"/>
          <p:cNvSpPr/>
          <p:nvPr userDrawn="1"/>
        </p:nvSpPr>
        <p:spPr>
          <a:xfrm>
            <a:off x="5921113" y="6466050"/>
            <a:ext cx="349775" cy="230832"/>
          </a:xfrm>
          <a:prstGeom prst="rect">
            <a:avLst/>
          </a:prstGeom>
        </p:spPr>
        <p:txBody>
          <a:bodyPr wrap="none">
            <a:spAutoFit/>
          </a:bodyPr>
          <a:lstStyle/>
          <a:p>
            <a:pPr algn="ctr"/>
            <a:fld id="{149B6D55-4680-4DC5-B665-330CCBA60EFE}" type="slidenum">
              <a:rPr lang="ru-RU" sz="900" b="0" baseline="0" smtClean="0">
                <a:solidFill>
                  <a:schemeClr val="tx1"/>
                </a:solidFill>
                <a:latin typeface="+mj-lt"/>
                <a:ea typeface="Lato" panose="020F0502020204030203" pitchFamily="34" charset="0"/>
                <a:cs typeface="Poppins SemiBold" panose="02000000000000000000" pitchFamily="2" charset="0"/>
              </a:rPr>
              <a:pPr algn="ctr"/>
              <a:t>‹#›</a:t>
            </a:fld>
            <a:endParaRPr lang="ru-RU" sz="1200" b="0" baseline="0" dirty="0">
              <a:latin typeface="+mj-lt"/>
            </a:endParaRPr>
          </a:p>
        </p:txBody>
      </p:sp>
      <p:sp>
        <p:nvSpPr>
          <p:cNvPr id="13" name="Рисунок 9"/>
          <p:cNvSpPr>
            <a:spLocks noGrp="1"/>
          </p:cNvSpPr>
          <p:nvPr>
            <p:ph type="pic" sz="quarter" idx="12"/>
          </p:nvPr>
        </p:nvSpPr>
        <p:spPr>
          <a:xfrm>
            <a:off x="3931545" y="2117558"/>
            <a:ext cx="1829416" cy="2252959"/>
          </a:xfrm>
        </p:spPr>
        <p:txBody>
          <a:bodyPr/>
          <a:lstStyle/>
          <a:p>
            <a:endParaRPr lang="ru-RU" dirty="0"/>
          </a:p>
        </p:txBody>
      </p:sp>
      <p:sp>
        <p:nvSpPr>
          <p:cNvPr id="14" name="Рисунок 9"/>
          <p:cNvSpPr>
            <a:spLocks noGrp="1"/>
          </p:cNvSpPr>
          <p:nvPr>
            <p:ph type="pic" sz="quarter" idx="13"/>
          </p:nvPr>
        </p:nvSpPr>
        <p:spPr>
          <a:xfrm>
            <a:off x="6457984" y="2117558"/>
            <a:ext cx="1829416" cy="2252959"/>
          </a:xfrm>
        </p:spPr>
        <p:txBody>
          <a:bodyPr/>
          <a:lstStyle/>
          <a:p>
            <a:endParaRPr lang="ru-RU" dirty="0"/>
          </a:p>
        </p:txBody>
      </p:sp>
      <p:sp>
        <p:nvSpPr>
          <p:cNvPr id="15" name="Рисунок 9"/>
          <p:cNvSpPr>
            <a:spLocks noGrp="1"/>
          </p:cNvSpPr>
          <p:nvPr>
            <p:ph type="pic" sz="quarter" idx="14"/>
          </p:nvPr>
        </p:nvSpPr>
        <p:spPr>
          <a:xfrm>
            <a:off x="8984422" y="2117558"/>
            <a:ext cx="1829416" cy="2252959"/>
          </a:xfrm>
        </p:spPr>
        <p:txBody>
          <a:bodyPr/>
          <a:lstStyle/>
          <a:p>
            <a:endParaRPr lang="ru-RU" dirty="0"/>
          </a:p>
        </p:txBody>
      </p:sp>
    </p:spTree>
    <p:extLst>
      <p:ext uri="{BB962C8B-B14F-4D97-AF65-F5344CB8AC3E}">
        <p14:creationId xmlns:p14="http://schemas.microsoft.com/office/powerpoint/2010/main" val="3327219920"/>
      </p:ext>
    </p:extLst>
  </p:cSld>
  <p:clrMapOvr>
    <a:masterClrMapping/>
  </p:clrMapOvr>
  <p:timing>
    <p:tnLst>
      <p:par>
        <p:cTn id="1" dur="indefinite" restart="never" nodeType="tmRoot"/>
      </p:par>
    </p:tnLst>
  </p:timing>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Сравнение">
    <p:spTree>
      <p:nvGrpSpPr>
        <p:cNvPr id="1" name=""/>
        <p:cNvGrpSpPr/>
        <p:nvPr/>
      </p:nvGrpSpPr>
      <p:grpSpPr>
        <a:xfrm>
          <a:off x="0" y="0"/>
          <a:ext cx="0" cy="0"/>
          <a:chOff x="0" y="0"/>
          <a:chExt cx="0" cy="0"/>
        </a:xfrm>
      </p:grpSpPr>
      <p:sp>
        <p:nvSpPr>
          <p:cNvPr id="10" name="Рисунок 7"/>
          <p:cNvSpPr>
            <a:spLocks noGrp="1"/>
          </p:cNvSpPr>
          <p:nvPr>
            <p:ph type="pic" sz="quarter" idx="10"/>
          </p:nvPr>
        </p:nvSpPr>
        <p:spPr>
          <a:xfrm>
            <a:off x="1" y="0"/>
            <a:ext cx="12192000" cy="2171700"/>
          </a:xfrm>
        </p:spPr>
        <p:txBody>
          <a:bodyPr/>
          <a:lstStyle/>
          <a:p>
            <a:endParaRPr lang="ru-RU" dirty="0"/>
          </a:p>
        </p:txBody>
      </p:sp>
      <p:sp>
        <p:nvSpPr>
          <p:cNvPr id="11" name="Прямоугольник 10"/>
          <p:cNvSpPr/>
          <p:nvPr userDrawn="1"/>
        </p:nvSpPr>
        <p:spPr>
          <a:xfrm>
            <a:off x="442584" y="6438754"/>
            <a:ext cx="349775" cy="230832"/>
          </a:xfrm>
          <a:prstGeom prst="rect">
            <a:avLst/>
          </a:prstGeom>
        </p:spPr>
        <p:txBody>
          <a:bodyPr wrap="none">
            <a:spAutoFit/>
          </a:bodyPr>
          <a:lstStyle/>
          <a:p>
            <a:pPr algn="ctr"/>
            <a:fld id="{149B6D55-4680-4DC5-B665-330CCBA60EFE}" type="slidenum">
              <a:rPr lang="ru-RU" sz="900" b="0" baseline="0" smtClean="0">
                <a:solidFill>
                  <a:schemeClr val="tx1"/>
                </a:solidFill>
                <a:latin typeface="+mj-lt"/>
                <a:ea typeface="Lato" panose="020F0502020204030203" pitchFamily="34" charset="0"/>
                <a:cs typeface="Poppins SemiBold" panose="02000000000000000000" pitchFamily="2" charset="0"/>
              </a:rPr>
              <a:pPr algn="ctr"/>
              <a:t>‹#›</a:t>
            </a:fld>
            <a:endParaRPr lang="ru-RU" sz="1200" b="0" baseline="0" dirty="0">
              <a:latin typeface="+mj-lt"/>
            </a:endParaRPr>
          </a:p>
        </p:txBody>
      </p:sp>
      <p:sp>
        <p:nvSpPr>
          <p:cNvPr id="13" name="Рисунок 12"/>
          <p:cNvSpPr>
            <a:spLocks noGrp="1"/>
          </p:cNvSpPr>
          <p:nvPr>
            <p:ph type="pic" sz="quarter" idx="11"/>
          </p:nvPr>
        </p:nvSpPr>
        <p:spPr>
          <a:xfrm>
            <a:off x="754063" y="2647950"/>
            <a:ext cx="3084011" cy="3409950"/>
          </a:xfrm>
        </p:spPr>
        <p:txBody>
          <a:bodyPr/>
          <a:lstStyle/>
          <a:p>
            <a:endParaRPr lang="ru-RU" dirty="0"/>
          </a:p>
        </p:txBody>
      </p:sp>
      <p:sp>
        <p:nvSpPr>
          <p:cNvPr id="14" name="Рисунок 12"/>
          <p:cNvSpPr>
            <a:spLocks noGrp="1"/>
          </p:cNvSpPr>
          <p:nvPr>
            <p:ph type="pic" sz="quarter" idx="12"/>
          </p:nvPr>
        </p:nvSpPr>
        <p:spPr>
          <a:xfrm>
            <a:off x="4087813" y="2647949"/>
            <a:ext cx="2865437" cy="1599197"/>
          </a:xfrm>
        </p:spPr>
        <p:txBody>
          <a:bodyPr/>
          <a:lstStyle/>
          <a:p>
            <a:endParaRPr lang="ru-RU" dirty="0"/>
          </a:p>
        </p:txBody>
      </p:sp>
      <p:sp>
        <p:nvSpPr>
          <p:cNvPr id="15" name="Рисунок 12"/>
          <p:cNvSpPr>
            <a:spLocks noGrp="1"/>
          </p:cNvSpPr>
          <p:nvPr>
            <p:ph type="pic" sz="quarter" idx="13"/>
          </p:nvPr>
        </p:nvSpPr>
        <p:spPr>
          <a:xfrm>
            <a:off x="4087813" y="4463716"/>
            <a:ext cx="2865437" cy="1594184"/>
          </a:xfrm>
        </p:spPr>
        <p:txBody>
          <a:bodyPr/>
          <a:lstStyle/>
          <a:p>
            <a:endParaRPr lang="ru-RU" dirty="0"/>
          </a:p>
        </p:txBody>
      </p:sp>
    </p:spTree>
    <p:extLst>
      <p:ext uri="{BB962C8B-B14F-4D97-AF65-F5344CB8AC3E}">
        <p14:creationId xmlns:p14="http://schemas.microsoft.com/office/powerpoint/2010/main" val="3580900302"/>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_Пользовательский макет">
    <p:spTree>
      <p:nvGrpSpPr>
        <p:cNvPr id="1" name=""/>
        <p:cNvGrpSpPr/>
        <p:nvPr/>
      </p:nvGrpSpPr>
      <p:grpSpPr>
        <a:xfrm>
          <a:off x="0" y="0"/>
          <a:ext cx="0" cy="0"/>
          <a:chOff x="0" y="0"/>
          <a:chExt cx="0" cy="0"/>
        </a:xfrm>
      </p:grpSpPr>
      <p:sp>
        <p:nvSpPr>
          <p:cNvPr id="7" name="Рисунок 12"/>
          <p:cNvSpPr>
            <a:spLocks noGrp="1"/>
          </p:cNvSpPr>
          <p:nvPr>
            <p:ph type="pic" sz="quarter" idx="12"/>
          </p:nvPr>
        </p:nvSpPr>
        <p:spPr>
          <a:xfrm>
            <a:off x="4644274" y="825165"/>
            <a:ext cx="1949032" cy="2261937"/>
          </a:xfrm>
        </p:spPr>
        <p:txBody>
          <a:bodyPr/>
          <a:lstStyle/>
          <a:p>
            <a:endParaRPr lang="ru-RU" dirty="0"/>
          </a:p>
        </p:txBody>
      </p:sp>
      <p:sp>
        <p:nvSpPr>
          <p:cNvPr id="8" name="Рисунок 12"/>
          <p:cNvSpPr>
            <a:spLocks noGrp="1"/>
          </p:cNvSpPr>
          <p:nvPr>
            <p:ph type="pic" sz="quarter" idx="13"/>
          </p:nvPr>
        </p:nvSpPr>
        <p:spPr>
          <a:xfrm>
            <a:off x="754063" y="4595061"/>
            <a:ext cx="3641474" cy="1507957"/>
          </a:xfrm>
        </p:spPr>
        <p:txBody>
          <a:bodyPr/>
          <a:lstStyle/>
          <a:p>
            <a:endParaRPr lang="ru-RU" dirty="0"/>
          </a:p>
        </p:txBody>
      </p:sp>
      <p:sp>
        <p:nvSpPr>
          <p:cNvPr id="9" name="Рисунок 12"/>
          <p:cNvSpPr>
            <a:spLocks noGrp="1"/>
          </p:cNvSpPr>
          <p:nvPr>
            <p:ph type="pic" sz="quarter" idx="14"/>
          </p:nvPr>
        </p:nvSpPr>
        <p:spPr>
          <a:xfrm>
            <a:off x="4644274" y="3311693"/>
            <a:ext cx="1949031" cy="2791326"/>
          </a:xfrm>
        </p:spPr>
        <p:txBody>
          <a:bodyPr/>
          <a:lstStyle/>
          <a:p>
            <a:endParaRPr lang="ru-RU" dirty="0"/>
          </a:p>
        </p:txBody>
      </p:sp>
      <p:sp>
        <p:nvSpPr>
          <p:cNvPr id="10" name="Рисунок 12"/>
          <p:cNvSpPr>
            <a:spLocks noGrp="1"/>
          </p:cNvSpPr>
          <p:nvPr>
            <p:ph type="pic" sz="quarter" idx="15"/>
          </p:nvPr>
        </p:nvSpPr>
        <p:spPr>
          <a:xfrm>
            <a:off x="6842042" y="3311693"/>
            <a:ext cx="1864851" cy="2791326"/>
          </a:xfrm>
        </p:spPr>
        <p:txBody>
          <a:bodyPr/>
          <a:lstStyle/>
          <a:p>
            <a:endParaRPr lang="ru-RU" dirty="0"/>
          </a:p>
        </p:txBody>
      </p:sp>
      <p:sp>
        <p:nvSpPr>
          <p:cNvPr id="11" name="Рисунок 12"/>
          <p:cNvSpPr>
            <a:spLocks noGrp="1"/>
          </p:cNvSpPr>
          <p:nvPr>
            <p:ph type="pic" sz="quarter" idx="16"/>
          </p:nvPr>
        </p:nvSpPr>
        <p:spPr>
          <a:xfrm>
            <a:off x="6842042" y="825164"/>
            <a:ext cx="4563895" cy="2261937"/>
          </a:xfrm>
        </p:spPr>
        <p:txBody>
          <a:bodyPr/>
          <a:lstStyle/>
          <a:p>
            <a:endParaRPr lang="ru-RU" dirty="0"/>
          </a:p>
        </p:txBody>
      </p:sp>
      <p:sp>
        <p:nvSpPr>
          <p:cNvPr id="12" name="Рисунок 12"/>
          <p:cNvSpPr>
            <a:spLocks noGrp="1"/>
          </p:cNvSpPr>
          <p:nvPr>
            <p:ph type="pic" sz="quarter" idx="17"/>
          </p:nvPr>
        </p:nvSpPr>
        <p:spPr>
          <a:xfrm>
            <a:off x="8955630" y="3311694"/>
            <a:ext cx="2494465" cy="1283367"/>
          </a:xfrm>
        </p:spPr>
        <p:txBody>
          <a:bodyPr/>
          <a:lstStyle/>
          <a:p>
            <a:endParaRPr lang="ru-RU" dirty="0"/>
          </a:p>
        </p:txBody>
      </p:sp>
      <p:sp>
        <p:nvSpPr>
          <p:cNvPr id="13" name="Рисунок 12"/>
          <p:cNvSpPr>
            <a:spLocks noGrp="1"/>
          </p:cNvSpPr>
          <p:nvPr>
            <p:ph type="pic" sz="quarter" idx="18"/>
          </p:nvPr>
        </p:nvSpPr>
        <p:spPr>
          <a:xfrm>
            <a:off x="8955630" y="4819654"/>
            <a:ext cx="2494465" cy="1283363"/>
          </a:xfrm>
        </p:spPr>
        <p:txBody>
          <a:bodyPr/>
          <a:lstStyle/>
          <a:p>
            <a:endParaRPr lang="ru-RU" dirty="0"/>
          </a:p>
        </p:txBody>
      </p:sp>
    </p:spTree>
    <p:extLst>
      <p:ext uri="{BB962C8B-B14F-4D97-AF65-F5344CB8AC3E}">
        <p14:creationId xmlns:p14="http://schemas.microsoft.com/office/powerpoint/2010/main" val="2689047819"/>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2_Пользовательский макет">
    <p:spTree>
      <p:nvGrpSpPr>
        <p:cNvPr id="1" name=""/>
        <p:cNvGrpSpPr/>
        <p:nvPr/>
      </p:nvGrpSpPr>
      <p:grpSpPr>
        <a:xfrm>
          <a:off x="0" y="0"/>
          <a:ext cx="0" cy="0"/>
          <a:chOff x="0" y="0"/>
          <a:chExt cx="0" cy="0"/>
        </a:xfrm>
      </p:grpSpPr>
      <p:sp>
        <p:nvSpPr>
          <p:cNvPr id="6" name="Рисунок 12"/>
          <p:cNvSpPr>
            <a:spLocks noGrp="1"/>
          </p:cNvSpPr>
          <p:nvPr>
            <p:ph type="pic" sz="quarter" idx="12"/>
          </p:nvPr>
        </p:nvSpPr>
        <p:spPr>
          <a:xfrm>
            <a:off x="4644274" y="825165"/>
            <a:ext cx="2107400" cy="3023821"/>
          </a:xfrm>
        </p:spPr>
        <p:txBody>
          <a:bodyPr/>
          <a:lstStyle/>
          <a:p>
            <a:endParaRPr lang="ru-RU" dirty="0"/>
          </a:p>
        </p:txBody>
      </p:sp>
      <p:sp>
        <p:nvSpPr>
          <p:cNvPr id="7" name="Рисунок 12"/>
          <p:cNvSpPr>
            <a:spLocks noGrp="1"/>
          </p:cNvSpPr>
          <p:nvPr>
            <p:ph type="pic" sz="quarter" idx="14"/>
          </p:nvPr>
        </p:nvSpPr>
        <p:spPr>
          <a:xfrm>
            <a:off x="4644274" y="3923414"/>
            <a:ext cx="2107400" cy="2179605"/>
          </a:xfrm>
        </p:spPr>
        <p:txBody>
          <a:bodyPr/>
          <a:lstStyle/>
          <a:p>
            <a:endParaRPr lang="ru-RU" dirty="0"/>
          </a:p>
        </p:txBody>
      </p:sp>
      <p:sp>
        <p:nvSpPr>
          <p:cNvPr id="8" name="Рисунок 12"/>
          <p:cNvSpPr>
            <a:spLocks noGrp="1"/>
          </p:cNvSpPr>
          <p:nvPr>
            <p:ph type="pic" sz="quarter" idx="15"/>
          </p:nvPr>
        </p:nvSpPr>
        <p:spPr>
          <a:xfrm>
            <a:off x="6842042" y="3168502"/>
            <a:ext cx="1864851" cy="2934517"/>
          </a:xfrm>
        </p:spPr>
        <p:txBody>
          <a:bodyPr/>
          <a:lstStyle/>
          <a:p>
            <a:endParaRPr lang="ru-RU" dirty="0"/>
          </a:p>
        </p:txBody>
      </p:sp>
      <p:sp>
        <p:nvSpPr>
          <p:cNvPr id="9" name="Рисунок 12"/>
          <p:cNvSpPr>
            <a:spLocks noGrp="1"/>
          </p:cNvSpPr>
          <p:nvPr>
            <p:ph type="pic" sz="quarter" idx="16"/>
          </p:nvPr>
        </p:nvSpPr>
        <p:spPr>
          <a:xfrm>
            <a:off x="6842042" y="825164"/>
            <a:ext cx="4608054" cy="2261937"/>
          </a:xfrm>
        </p:spPr>
        <p:txBody>
          <a:bodyPr/>
          <a:lstStyle/>
          <a:p>
            <a:endParaRPr lang="ru-RU" dirty="0"/>
          </a:p>
        </p:txBody>
      </p:sp>
      <p:sp>
        <p:nvSpPr>
          <p:cNvPr id="10" name="Рисунок 12"/>
          <p:cNvSpPr>
            <a:spLocks noGrp="1"/>
          </p:cNvSpPr>
          <p:nvPr>
            <p:ph type="pic" sz="quarter" idx="17"/>
          </p:nvPr>
        </p:nvSpPr>
        <p:spPr>
          <a:xfrm>
            <a:off x="8797262" y="3168502"/>
            <a:ext cx="2652834" cy="1426559"/>
          </a:xfrm>
        </p:spPr>
        <p:txBody>
          <a:bodyPr/>
          <a:lstStyle/>
          <a:p>
            <a:endParaRPr lang="ru-RU" dirty="0"/>
          </a:p>
        </p:txBody>
      </p:sp>
      <p:sp>
        <p:nvSpPr>
          <p:cNvPr id="11" name="Рисунок 12"/>
          <p:cNvSpPr>
            <a:spLocks noGrp="1"/>
          </p:cNvSpPr>
          <p:nvPr>
            <p:ph type="pic" sz="quarter" idx="18"/>
          </p:nvPr>
        </p:nvSpPr>
        <p:spPr>
          <a:xfrm>
            <a:off x="8797262" y="4676462"/>
            <a:ext cx="2652834" cy="1426555"/>
          </a:xfrm>
        </p:spPr>
        <p:txBody>
          <a:bodyPr/>
          <a:lstStyle/>
          <a:p>
            <a:endParaRPr lang="ru-RU" dirty="0"/>
          </a:p>
        </p:txBody>
      </p:sp>
      <p:sp>
        <p:nvSpPr>
          <p:cNvPr id="12" name="Прямоугольник 11"/>
          <p:cNvSpPr/>
          <p:nvPr userDrawn="1"/>
        </p:nvSpPr>
        <p:spPr>
          <a:xfrm>
            <a:off x="11251102" y="6438754"/>
            <a:ext cx="349775" cy="230832"/>
          </a:xfrm>
          <a:prstGeom prst="rect">
            <a:avLst/>
          </a:prstGeom>
        </p:spPr>
        <p:txBody>
          <a:bodyPr wrap="none">
            <a:spAutoFit/>
          </a:bodyPr>
          <a:lstStyle/>
          <a:p>
            <a:pPr algn="ctr"/>
            <a:fld id="{149B6D55-4680-4DC5-B665-330CCBA60EFE}" type="slidenum">
              <a:rPr lang="ru-RU" sz="900" b="0" baseline="0" smtClean="0">
                <a:solidFill>
                  <a:schemeClr val="tx1"/>
                </a:solidFill>
                <a:latin typeface="+mj-lt"/>
                <a:ea typeface="Lato" panose="020F0502020204030203" pitchFamily="34" charset="0"/>
                <a:cs typeface="Poppins SemiBold" panose="02000000000000000000" pitchFamily="2" charset="0"/>
              </a:rPr>
              <a:pPr algn="ctr"/>
              <a:t>‹#›</a:t>
            </a:fld>
            <a:endParaRPr lang="ru-RU" sz="1200" b="0" baseline="0" dirty="0">
              <a:latin typeface="+mj-lt"/>
            </a:endParaRPr>
          </a:p>
        </p:txBody>
      </p:sp>
      <p:pic>
        <p:nvPicPr>
          <p:cNvPr id="13" name="Рисунок 12"/>
          <p:cNvPicPr>
            <a:picLocks noChangeAspect="1"/>
          </p:cNvPicPr>
          <p:nvPr userDrawn="1"/>
        </p:nvPicPr>
        <p:blipFill>
          <a:blip r:embed="rId2"/>
          <a:stretch>
            <a:fillRect/>
          </a:stretch>
        </p:blipFill>
        <p:spPr>
          <a:xfrm>
            <a:off x="11346478" y="341515"/>
            <a:ext cx="159022" cy="160799"/>
          </a:xfrm>
          <a:prstGeom prst="rect">
            <a:avLst/>
          </a:prstGeom>
        </p:spPr>
      </p:pic>
      <p:grpSp>
        <p:nvGrpSpPr>
          <p:cNvPr id="14" name="Группа 13"/>
          <p:cNvGrpSpPr/>
          <p:nvPr userDrawn="1"/>
        </p:nvGrpSpPr>
        <p:grpSpPr>
          <a:xfrm>
            <a:off x="296779" y="336852"/>
            <a:ext cx="240632" cy="165462"/>
            <a:chOff x="11345779" y="324853"/>
            <a:chExt cx="240632" cy="165462"/>
          </a:xfrm>
        </p:grpSpPr>
        <p:cxnSp>
          <p:nvCxnSpPr>
            <p:cNvPr id="15" name="Прямая соединительная линия 14"/>
            <p:cNvCxnSpPr/>
            <p:nvPr/>
          </p:nvCxnSpPr>
          <p:spPr>
            <a:xfrm>
              <a:off x="11345779" y="324853"/>
              <a:ext cx="24063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Прямая соединительная линия 15"/>
            <p:cNvCxnSpPr/>
            <p:nvPr/>
          </p:nvCxnSpPr>
          <p:spPr>
            <a:xfrm>
              <a:off x="11345779" y="407584"/>
              <a:ext cx="24063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11345779" y="490315"/>
              <a:ext cx="24063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822995661"/>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0_Пользовательский макет">
    <p:spTree>
      <p:nvGrpSpPr>
        <p:cNvPr id="1" name=""/>
        <p:cNvGrpSpPr/>
        <p:nvPr/>
      </p:nvGrpSpPr>
      <p:grpSpPr>
        <a:xfrm>
          <a:off x="0" y="0"/>
          <a:ext cx="0" cy="0"/>
          <a:chOff x="0" y="0"/>
          <a:chExt cx="0" cy="0"/>
        </a:xfrm>
      </p:grpSpPr>
      <p:sp>
        <p:nvSpPr>
          <p:cNvPr id="8" name="Рисунок 6"/>
          <p:cNvSpPr>
            <a:spLocks noGrp="1"/>
          </p:cNvSpPr>
          <p:nvPr>
            <p:ph type="pic" sz="quarter" idx="11"/>
          </p:nvPr>
        </p:nvSpPr>
        <p:spPr>
          <a:xfrm>
            <a:off x="3354978" y="713581"/>
            <a:ext cx="2374900" cy="2015971"/>
          </a:xfrm>
        </p:spPr>
        <p:txBody>
          <a:bodyPr/>
          <a:lstStyle/>
          <a:p>
            <a:endParaRPr lang="ru-RU" dirty="0"/>
          </a:p>
        </p:txBody>
      </p:sp>
      <p:sp>
        <p:nvSpPr>
          <p:cNvPr id="9" name="Рисунок 6"/>
          <p:cNvSpPr>
            <a:spLocks noGrp="1"/>
          </p:cNvSpPr>
          <p:nvPr>
            <p:ph type="pic" sz="quarter" idx="12"/>
          </p:nvPr>
        </p:nvSpPr>
        <p:spPr>
          <a:xfrm>
            <a:off x="3354978" y="2913145"/>
            <a:ext cx="2374900" cy="3231274"/>
          </a:xfrm>
        </p:spPr>
        <p:txBody>
          <a:bodyPr/>
          <a:lstStyle/>
          <a:p>
            <a:endParaRPr lang="ru-RU" dirty="0"/>
          </a:p>
        </p:txBody>
      </p:sp>
      <p:sp>
        <p:nvSpPr>
          <p:cNvPr id="10" name="Рисунок 6"/>
          <p:cNvSpPr>
            <a:spLocks noGrp="1"/>
          </p:cNvSpPr>
          <p:nvPr>
            <p:ph type="pic" sz="quarter" idx="13"/>
          </p:nvPr>
        </p:nvSpPr>
        <p:spPr>
          <a:xfrm>
            <a:off x="5936676" y="4266548"/>
            <a:ext cx="5377317" cy="1877871"/>
          </a:xfrm>
        </p:spPr>
        <p:txBody>
          <a:bodyPr/>
          <a:lstStyle/>
          <a:p>
            <a:endParaRPr lang="ru-RU" dirty="0"/>
          </a:p>
        </p:txBody>
      </p:sp>
      <p:sp>
        <p:nvSpPr>
          <p:cNvPr id="11" name="Рисунок 6"/>
          <p:cNvSpPr>
            <a:spLocks noGrp="1"/>
          </p:cNvSpPr>
          <p:nvPr>
            <p:ph type="pic" sz="quarter" idx="14"/>
          </p:nvPr>
        </p:nvSpPr>
        <p:spPr>
          <a:xfrm>
            <a:off x="5936676" y="713581"/>
            <a:ext cx="1760661" cy="2015971"/>
          </a:xfrm>
        </p:spPr>
        <p:txBody>
          <a:bodyPr/>
          <a:lstStyle/>
          <a:p>
            <a:endParaRPr lang="ru-RU" dirty="0"/>
          </a:p>
        </p:txBody>
      </p:sp>
      <p:sp>
        <p:nvSpPr>
          <p:cNvPr id="12" name="Рисунок 6"/>
          <p:cNvSpPr>
            <a:spLocks noGrp="1"/>
          </p:cNvSpPr>
          <p:nvPr>
            <p:ph type="pic" sz="quarter" idx="15"/>
          </p:nvPr>
        </p:nvSpPr>
        <p:spPr>
          <a:xfrm>
            <a:off x="5936675" y="2913145"/>
            <a:ext cx="1760661" cy="1169810"/>
          </a:xfrm>
        </p:spPr>
        <p:txBody>
          <a:bodyPr/>
          <a:lstStyle/>
          <a:p>
            <a:endParaRPr lang="ru-RU" dirty="0"/>
          </a:p>
        </p:txBody>
      </p:sp>
      <p:sp>
        <p:nvSpPr>
          <p:cNvPr id="13" name="Рисунок 6"/>
          <p:cNvSpPr>
            <a:spLocks noGrp="1"/>
          </p:cNvSpPr>
          <p:nvPr>
            <p:ph type="pic" sz="quarter" idx="16"/>
          </p:nvPr>
        </p:nvSpPr>
        <p:spPr>
          <a:xfrm>
            <a:off x="7876839" y="713581"/>
            <a:ext cx="3437154" cy="2015971"/>
          </a:xfrm>
        </p:spPr>
        <p:txBody>
          <a:bodyPr/>
          <a:lstStyle/>
          <a:p>
            <a:endParaRPr lang="ru-RU" dirty="0"/>
          </a:p>
        </p:txBody>
      </p:sp>
      <p:sp>
        <p:nvSpPr>
          <p:cNvPr id="14" name="Рисунок 6"/>
          <p:cNvSpPr>
            <a:spLocks noGrp="1"/>
          </p:cNvSpPr>
          <p:nvPr>
            <p:ph type="pic" sz="quarter" idx="17"/>
          </p:nvPr>
        </p:nvSpPr>
        <p:spPr>
          <a:xfrm>
            <a:off x="7876837" y="2913145"/>
            <a:ext cx="3437156" cy="1169810"/>
          </a:xfrm>
        </p:spPr>
        <p:txBody>
          <a:bodyPr/>
          <a:lstStyle/>
          <a:p>
            <a:endParaRPr lang="ru-RU" dirty="0"/>
          </a:p>
        </p:txBody>
      </p:sp>
    </p:spTree>
    <p:extLst>
      <p:ext uri="{BB962C8B-B14F-4D97-AF65-F5344CB8AC3E}">
        <p14:creationId xmlns:p14="http://schemas.microsoft.com/office/powerpoint/2010/main" val="24793340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Заголовок и объект">
    <p:spTree>
      <p:nvGrpSpPr>
        <p:cNvPr id="1" name=""/>
        <p:cNvGrpSpPr/>
        <p:nvPr/>
      </p:nvGrpSpPr>
      <p:grpSpPr>
        <a:xfrm>
          <a:off x="0" y="0"/>
          <a:ext cx="0" cy="0"/>
          <a:chOff x="0" y="0"/>
          <a:chExt cx="0" cy="0"/>
        </a:xfrm>
      </p:grpSpPr>
      <p:sp>
        <p:nvSpPr>
          <p:cNvPr id="8" name="Рисунок 7"/>
          <p:cNvSpPr>
            <a:spLocks noGrp="1"/>
          </p:cNvSpPr>
          <p:nvPr>
            <p:ph type="pic" sz="quarter" idx="10"/>
          </p:nvPr>
        </p:nvSpPr>
        <p:spPr>
          <a:xfrm>
            <a:off x="8556625" y="0"/>
            <a:ext cx="3635375" cy="6858000"/>
          </a:xfrm>
        </p:spPr>
        <p:txBody>
          <a:bodyPr/>
          <a:lstStyle/>
          <a:p>
            <a:endParaRPr lang="ru-RU" dirty="0"/>
          </a:p>
        </p:txBody>
      </p:sp>
      <p:sp>
        <p:nvSpPr>
          <p:cNvPr id="5" name="Прямоугольник 4"/>
          <p:cNvSpPr/>
          <p:nvPr userDrawn="1"/>
        </p:nvSpPr>
        <p:spPr>
          <a:xfrm>
            <a:off x="442584" y="6438754"/>
            <a:ext cx="349775" cy="230832"/>
          </a:xfrm>
          <a:prstGeom prst="rect">
            <a:avLst/>
          </a:prstGeom>
        </p:spPr>
        <p:txBody>
          <a:bodyPr wrap="none">
            <a:spAutoFit/>
          </a:bodyPr>
          <a:lstStyle/>
          <a:p>
            <a:pPr algn="ctr"/>
            <a:fld id="{149B6D55-4680-4DC5-B665-330CCBA60EFE}" type="slidenum">
              <a:rPr lang="ru-RU" sz="900" b="0" baseline="0" smtClean="0">
                <a:solidFill>
                  <a:schemeClr val="tx1"/>
                </a:solidFill>
                <a:latin typeface="+mj-lt"/>
                <a:ea typeface="Lato" panose="020F0502020204030203" pitchFamily="34" charset="0"/>
                <a:cs typeface="Poppins SemiBold" panose="02000000000000000000" pitchFamily="2" charset="0"/>
              </a:rPr>
              <a:pPr algn="ctr"/>
              <a:t>‹#›</a:t>
            </a:fld>
            <a:endParaRPr lang="ru-RU" sz="1200" b="0" baseline="0" dirty="0">
              <a:latin typeface="+mj-lt"/>
            </a:endParaRPr>
          </a:p>
        </p:txBody>
      </p:sp>
      <p:pic>
        <p:nvPicPr>
          <p:cNvPr id="6" name="Рисунок 5"/>
          <p:cNvPicPr>
            <a:picLocks noChangeAspect="1"/>
          </p:cNvPicPr>
          <p:nvPr userDrawn="1"/>
        </p:nvPicPr>
        <p:blipFill>
          <a:blip r:embed="rId2"/>
          <a:stretch>
            <a:fillRect/>
          </a:stretch>
        </p:blipFill>
        <p:spPr>
          <a:xfrm>
            <a:off x="537960" y="341515"/>
            <a:ext cx="159022" cy="160799"/>
          </a:xfrm>
          <a:prstGeom prst="rect">
            <a:avLst/>
          </a:prstGeom>
        </p:spPr>
      </p:pic>
    </p:spTree>
    <p:extLst>
      <p:ext uri="{BB962C8B-B14F-4D97-AF65-F5344CB8AC3E}">
        <p14:creationId xmlns:p14="http://schemas.microsoft.com/office/powerpoint/2010/main" val="3750054926"/>
      </p:ext>
    </p:extLst>
  </p:cSld>
  <p:clrMapOvr>
    <a:masterClrMapping/>
  </p:clrMapOvr>
  <p:timing>
    <p:tnLst>
      <p:par>
        <p:cTn id="1" dur="indefinite" restart="never" nodeType="tmRoot"/>
      </p:par>
    </p:tnLst>
  </p:timing>
  <p:hf sldNum="0" hdr="0" dt="0"/>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9_Пользовательский макет">
    <p:spTree>
      <p:nvGrpSpPr>
        <p:cNvPr id="1" name=""/>
        <p:cNvGrpSpPr/>
        <p:nvPr/>
      </p:nvGrpSpPr>
      <p:grpSpPr>
        <a:xfrm>
          <a:off x="0" y="0"/>
          <a:ext cx="0" cy="0"/>
          <a:chOff x="0" y="0"/>
          <a:chExt cx="0" cy="0"/>
        </a:xfrm>
      </p:grpSpPr>
      <p:sp>
        <p:nvSpPr>
          <p:cNvPr id="6" name="Рисунок 12"/>
          <p:cNvSpPr>
            <a:spLocks noGrp="1"/>
          </p:cNvSpPr>
          <p:nvPr>
            <p:ph type="pic" sz="quarter" idx="16"/>
          </p:nvPr>
        </p:nvSpPr>
        <p:spPr>
          <a:xfrm>
            <a:off x="1" y="0"/>
            <a:ext cx="3087322" cy="2277599"/>
          </a:xfrm>
        </p:spPr>
        <p:txBody>
          <a:bodyPr/>
          <a:lstStyle/>
          <a:p>
            <a:endParaRPr lang="ru-RU" dirty="0"/>
          </a:p>
        </p:txBody>
      </p:sp>
      <p:sp>
        <p:nvSpPr>
          <p:cNvPr id="7" name="Рисунок 12"/>
          <p:cNvSpPr>
            <a:spLocks noGrp="1"/>
          </p:cNvSpPr>
          <p:nvPr>
            <p:ph type="pic" sz="quarter" idx="17"/>
          </p:nvPr>
        </p:nvSpPr>
        <p:spPr>
          <a:xfrm>
            <a:off x="-1" y="2272570"/>
            <a:ext cx="3087323" cy="2044249"/>
          </a:xfrm>
        </p:spPr>
        <p:txBody>
          <a:bodyPr/>
          <a:lstStyle/>
          <a:p>
            <a:endParaRPr lang="ru-RU" dirty="0"/>
          </a:p>
        </p:txBody>
      </p:sp>
      <p:sp>
        <p:nvSpPr>
          <p:cNvPr id="8" name="Рисунок 12"/>
          <p:cNvSpPr>
            <a:spLocks noGrp="1"/>
          </p:cNvSpPr>
          <p:nvPr>
            <p:ph type="pic" sz="quarter" idx="18"/>
          </p:nvPr>
        </p:nvSpPr>
        <p:spPr>
          <a:xfrm>
            <a:off x="3080084" y="2261938"/>
            <a:ext cx="3023004" cy="2052080"/>
          </a:xfrm>
        </p:spPr>
        <p:txBody>
          <a:bodyPr/>
          <a:lstStyle/>
          <a:p>
            <a:endParaRPr lang="ru-RU" dirty="0"/>
          </a:p>
        </p:txBody>
      </p:sp>
      <p:sp>
        <p:nvSpPr>
          <p:cNvPr id="10" name="Рисунок 12"/>
          <p:cNvSpPr>
            <a:spLocks noGrp="1"/>
          </p:cNvSpPr>
          <p:nvPr>
            <p:ph type="pic" sz="quarter" idx="20"/>
          </p:nvPr>
        </p:nvSpPr>
        <p:spPr>
          <a:xfrm>
            <a:off x="9176084" y="2272570"/>
            <a:ext cx="3023004" cy="2038647"/>
          </a:xfrm>
        </p:spPr>
        <p:txBody>
          <a:bodyPr/>
          <a:lstStyle/>
          <a:p>
            <a:endParaRPr lang="ru-RU" dirty="0"/>
          </a:p>
        </p:txBody>
      </p:sp>
      <p:sp>
        <p:nvSpPr>
          <p:cNvPr id="11" name="Рисунок 12"/>
          <p:cNvSpPr>
            <a:spLocks noGrp="1"/>
          </p:cNvSpPr>
          <p:nvPr>
            <p:ph type="pic" sz="quarter" idx="21"/>
          </p:nvPr>
        </p:nvSpPr>
        <p:spPr>
          <a:xfrm>
            <a:off x="1956391" y="4303386"/>
            <a:ext cx="4139609" cy="2554614"/>
          </a:xfrm>
        </p:spPr>
        <p:txBody>
          <a:bodyPr/>
          <a:lstStyle/>
          <a:p>
            <a:endParaRPr lang="ru-RU" dirty="0"/>
          </a:p>
        </p:txBody>
      </p:sp>
      <p:sp>
        <p:nvSpPr>
          <p:cNvPr id="12" name="Рисунок 12"/>
          <p:cNvSpPr>
            <a:spLocks noGrp="1"/>
          </p:cNvSpPr>
          <p:nvPr>
            <p:ph type="pic" sz="quarter" idx="22"/>
          </p:nvPr>
        </p:nvSpPr>
        <p:spPr>
          <a:xfrm>
            <a:off x="0" y="4314019"/>
            <a:ext cx="1956391" cy="2543982"/>
          </a:xfrm>
        </p:spPr>
        <p:txBody>
          <a:bodyPr/>
          <a:lstStyle/>
          <a:p>
            <a:endParaRPr lang="ru-RU" dirty="0"/>
          </a:p>
        </p:txBody>
      </p:sp>
      <p:sp>
        <p:nvSpPr>
          <p:cNvPr id="14" name="Рисунок 12"/>
          <p:cNvSpPr>
            <a:spLocks noGrp="1"/>
          </p:cNvSpPr>
          <p:nvPr>
            <p:ph type="pic" sz="quarter" idx="24"/>
          </p:nvPr>
        </p:nvSpPr>
        <p:spPr>
          <a:xfrm>
            <a:off x="6096000" y="4303387"/>
            <a:ext cx="4089991" cy="2554614"/>
          </a:xfrm>
        </p:spPr>
        <p:txBody>
          <a:bodyPr/>
          <a:lstStyle/>
          <a:p>
            <a:endParaRPr lang="ru-RU" dirty="0"/>
          </a:p>
        </p:txBody>
      </p:sp>
      <p:sp>
        <p:nvSpPr>
          <p:cNvPr id="15" name="Рисунок 12"/>
          <p:cNvSpPr>
            <a:spLocks noGrp="1"/>
          </p:cNvSpPr>
          <p:nvPr>
            <p:ph type="pic" sz="quarter" idx="25"/>
          </p:nvPr>
        </p:nvSpPr>
        <p:spPr>
          <a:xfrm>
            <a:off x="3087322" y="7831"/>
            <a:ext cx="3008678" cy="2261937"/>
          </a:xfrm>
        </p:spPr>
        <p:txBody>
          <a:bodyPr/>
          <a:lstStyle/>
          <a:p>
            <a:endParaRPr lang="ru-RU" dirty="0"/>
          </a:p>
        </p:txBody>
      </p:sp>
      <p:sp>
        <p:nvSpPr>
          <p:cNvPr id="16" name="Рисунок 12"/>
          <p:cNvSpPr>
            <a:spLocks noGrp="1"/>
          </p:cNvSpPr>
          <p:nvPr>
            <p:ph type="pic" sz="quarter" idx="26"/>
          </p:nvPr>
        </p:nvSpPr>
        <p:spPr>
          <a:xfrm>
            <a:off x="6096001" y="0"/>
            <a:ext cx="6095848" cy="2277599"/>
          </a:xfrm>
        </p:spPr>
        <p:txBody>
          <a:bodyPr/>
          <a:lstStyle/>
          <a:p>
            <a:endParaRPr lang="ru-RU" dirty="0"/>
          </a:p>
        </p:txBody>
      </p:sp>
      <p:sp>
        <p:nvSpPr>
          <p:cNvPr id="17" name="Рисунок 12"/>
          <p:cNvSpPr>
            <a:spLocks noGrp="1"/>
          </p:cNvSpPr>
          <p:nvPr>
            <p:ph type="pic" sz="quarter" idx="27"/>
          </p:nvPr>
        </p:nvSpPr>
        <p:spPr>
          <a:xfrm>
            <a:off x="10185991" y="4303386"/>
            <a:ext cx="2013097" cy="2562447"/>
          </a:xfrm>
        </p:spPr>
        <p:txBody>
          <a:bodyPr/>
          <a:lstStyle/>
          <a:p>
            <a:endParaRPr lang="ru-RU" dirty="0"/>
          </a:p>
        </p:txBody>
      </p:sp>
      <p:sp>
        <p:nvSpPr>
          <p:cNvPr id="18" name="Рисунок 12"/>
          <p:cNvSpPr>
            <a:spLocks noGrp="1"/>
          </p:cNvSpPr>
          <p:nvPr>
            <p:ph type="pic" sz="quarter" idx="28"/>
          </p:nvPr>
        </p:nvSpPr>
        <p:spPr>
          <a:xfrm>
            <a:off x="6103088" y="2261937"/>
            <a:ext cx="3080084" cy="2052081"/>
          </a:xfrm>
        </p:spPr>
        <p:txBody>
          <a:bodyPr/>
          <a:lstStyle/>
          <a:p>
            <a:endParaRPr lang="ru-RU" dirty="0"/>
          </a:p>
        </p:txBody>
      </p:sp>
    </p:spTree>
    <p:extLst>
      <p:ext uri="{BB962C8B-B14F-4D97-AF65-F5344CB8AC3E}">
        <p14:creationId xmlns:p14="http://schemas.microsoft.com/office/powerpoint/2010/main" val="1931493837"/>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Только заголовок">
    <p:spTree>
      <p:nvGrpSpPr>
        <p:cNvPr id="1" name=""/>
        <p:cNvGrpSpPr/>
        <p:nvPr/>
      </p:nvGrpSpPr>
      <p:grpSpPr>
        <a:xfrm>
          <a:off x="0" y="0"/>
          <a:ext cx="0" cy="0"/>
          <a:chOff x="0" y="0"/>
          <a:chExt cx="0" cy="0"/>
        </a:xfrm>
      </p:grpSpPr>
      <p:sp>
        <p:nvSpPr>
          <p:cNvPr id="6" name="Рисунок 7"/>
          <p:cNvSpPr>
            <a:spLocks noGrp="1"/>
          </p:cNvSpPr>
          <p:nvPr>
            <p:ph type="pic" sz="quarter" idx="10"/>
          </p:nvPr>
        </p:nvSpPr>
        <p:spPr>
          <a:xfrm>
            <a:off x="1" y="0"/>
            <a:ext cx="12192000" cy="2171700"/>
          </a:xfrm>
        </p:spPr>
        <p:txBody>
          <a:bodyPr/>
          <a:lstStyle/>
          <a:p>
            <a:endParaRPr lang="ru-RU" dirty="0"/>
          </a:p>
        </p:txBody>
      </p:sp>
    </p:spTree>
    <p:extLst>
      <p:ext uri="{BB962C8B-B14F-4D97-AF65-F5344CB8AC3E}">
        <p14:creationId xmlns:p14="http://schemas.microsoft.com/office/powerpoint/2010/main" val="1590777663"/>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Пользовательский макет">
    <p:spTree>
      <p:nvGrpSpPr>
        <p:cNvPr id="1" name=""/>
        <p:cNvGrpSpPr/>
        <p:nvPr/>
      </p:nvGrpSpPr>
      <p:grpSpPr>
        <a:xfrm>
          <a:off x="0" y="0"/>
          <a:ext cx="0" cy="0"/>
          <a:chOff x="0" y="0"/>
          <a:chExt cx="0" cy="0"/>
        </a:xfrm>
      </p:grpSpPr>
      <p:sp>
        <p:nvSpPr>
          <p:cNvPr id="6" name="Рисунок 7"/>
          <p:cNvSpPr>
            <a:spLocks noGrp="1"/>
          </p:cNvSpPr>
          <p:nvPr>
            <p:ph type="pic" sz="quarter" idx="10"/>
          </p:nvPr>
        </p:nvSpPr>
        <p:spPr>
          <a:xfrm>
            <a:off x="1" y="-16071"/>
            <a:ext cx="12192000" cy="3129420"/>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0 w 10000"/>
              <a:gd name="connsiteY0" fmla="*/ 0 h 10074"/>
              <a:gd name="connsiteX1" fmla="*/ 10000 w 10000"/>
              <a:gd name="connsiteY1" fmla="*/ 74 h 10074"/>
              <a:gd name="connsiteX2" fmla="*/ 10000 w 10000"/>
              <a:gd name="connsiteY2" fmla="*/ 10074 h 10074"/>
              <a:gd name="connsiteX3" fmla="*/ 0 w 10000"/>
              <a:gd name="connsiteY3" fmla="*/ 10074 h 10074"/>
              <a:gd name="connsiteX4" fmla="*/ 0 w 10000"/>
              <a:gd name="connsiteY4" fmla="*/ 0 h 10074"/>
              <a:gd name="connsiteX0" fmla="*/ 0 w 10000"/>
              <a:gd name="connsiteY0" fmla="*/ 0 h 14410"/>
              <a:gd name="connsiteX1" fmla="*/ 10000 w 10000"/>
              <a:gd name="connsiteY1" fmla="*/ 74 h 14410"/>
              <a:gd name="connsiteX2" fmla="*/ 10000 w 10000"/>
              <a:gd name="connsiteY2" fmla="*/ 10074 h 14410"/>
              <a:gd name="connsiteX3" fmla="*/ 11 w 10000"/>
              <a:gd name="connsiteY3" fmla="*/ 14410 h 14410"/>
              <a:gd name="connsiteX4" fmla="*/ 0 w 10000"/>
              <a:gd name="connsiteY4" fmla="*/ 0 h 144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4410">
                <a:moveTo>
                  <a:pt x="0" y="0"/>
                </a:moveTo>
                <a:lnTo>
                  <a:pt x="10000" y="74"/>
                </a:lnTo>
                <a:lnTo>
                  <a:pt x="10000" y="10074"/>
                </a:lnTo>
                <a:lnTo>
                  <a:pt x="11" y="14410"/>
                </a:lnTo>
                <a:cubicBezTo>
                  <a:pt x="7" y="9607"/>
                  <a:pt x="4" y="4803"/>
                  <a:pt x="0" y="0"/>
                </a:cubicBezTo>
                <a:close/>
              </a:path>
            </a:pathLst>
          </a:custGeom>
        </p:spPr>
        <p:txBody>
          <a:bodyPr/>
          <a:lstStyle/>
          <a:p>
            <a:endParaRPr lang="ru-RU" dirty="0"/>
          </a:p>
        </p:txBody>
      </p:sp>
      <p:sp>
        <p:nvSpPr>
          <p:cNvPr id="8" name="Рисунок 7"/>
          <p:cNvSpPr>
            <a:spLocks noGrp="1"/>
          </p:cNvSpPr>
          <p:nvPr>
            <p:ph type="pic" sz="quarter" idx="11"/>
          </p:nvPr>
        </p:nvSpPr>
        <p:spPr>
          <a:xfrm>
            <a:off x="1446213" y="2033588"/>
            <a:ext cx="1787525" cy="1787525"/>
          </a:xfrm>
          <a:prstGeom prst="ellipse">
            <a:avLst/>
          </a:prstGeom>
        </p:spPr>
        <p:txBody>
          <a:bodyPr/>
          <a:lstStyle/>
          <a:p>
            <a:endParaRPr lang="ru-RU" dirty="0"/>
          </a:p>
        </p:txBody>
      </p:sp>
      <p:sp>
        <p:nvSpPr>
          <p:cNvPr id="9" name="Рисунок 7"/>
          <p:cNvSpPr>
            <a:spLocks noGrp="1"/>
          </p:cNvSpPr>
          <p:nvPr>
            <p:ph type="pic" sz="quarter" idx="12"/>
          </p:nvPr>
        </p:nvSpPr>
        <p:spPr>
          <a:xfrm>
            <a:off x="5202238" y="2033587"/>
            <a:ext cx="1787525" cy="1787525"/>
          </a:xfrm>
          <a:prstGeom prst="ellipse">
            <a:avLst/>
          </a:prstGeom>
        </p:spPr>
        <p:txBody>
          <a:bodyPr/>
          <a:lstStyle/>
          <a:p>
            <a:endParaRPr lang="ru-RU" dirty="0"/>
          </a:p>
        </p:txBody>
      </p:sp>
      <p:sp>
        <p:nvSpPr>
          <p:cNvPr id="10" name="Рисунок 7"/>
          <p:cNvSpPr>
            <a:spLocks noGrp="1"/>
          </p:cNvSpPr>
          <p:nvPr>
            <p:ph type="pic" sz="quarter" idx="13"/>
          </p:nvPr>
        </p:nvSpPr>
        <p:spPr>
          <a:xfrm>
            <a:off x="8958263" y="2033587"/>
            <a:ext cx="1787525" cy="1787525"/>
          </a:xfrm>
          <a:prstGeom prst="ellipse">
            <a:avLst/>
          </a:prstGeom>
        </p:spPr>
        <p:txBody>
          <a:bodyPr/>
          <a:lstStyle/>
          <a:p>
            <a:endParaRPr lang="ru-RU" dirty="0"/>
          </a:p>
        </p:txBody>
      </p:sp>
      <p:sp>
        <p:nvSpPr>
          <p:cNvPr id="11" name="Прямоугольник 10"/>
          <p:cNvSpPr/>
          <p:nvPr userDrawn="1"/>
        </p:nvSpPr>
        <p:spPr>
          <a:xfrm>
            <a:off x="5921113" y="6466050"/>
            <a:ext cx="349775" cy="230832"/>
          </a:xfrm>
          <a:prstGeom prst="rect">
            <a:avLst/>
          </a:prstGeom>
        </p:spPr>
        <p:txBody>
          <a:bodyPr wrap="none">
            <a:spAutoFit/>
          </a:bodyPr>
          <a:lstStyle/>
          <a:p>
            <a:pPr algn="ctr"/>
            <a:fld id="{149B6D55-4680-4DC5-B665-330CCBA60EFE}" type="slidenum">
              <a:rPr lang="ru-RU" sz="900" b="0" baseline="0" smtClean="0">
                <a:solidFill>
                  <a:schemeClr val="tx1"/>
                </a:solidFill>
                <a:latin typeface="+mj-lt"/>
                <a:ea typeface="Lato" panose="020F0502020204030203" pitchFamily="34" charset="0"/>
                <a:cs typeface="Poppins SemiBold" panose="02000000000000000000" pitchFamily="2" charset="0"/>
              </a:rPr>
              <a:pPr algn="ctr"/>
              <a:t>‹#›</a:t>
            </a:fld>
            <a:endParaRPr lang="ru-RU" sz="1200" b="0" baseline="0" dirty="0">
              <a:latin typeface="+mj-lt"/>
            </a:endParaRPr>
          </a:p>
        </p:txBody>
      </p:sp>
    </p:spTree>
    <p:extLst>
      <p:ext uri="{BB962C8B-B14F-4D97-AF65-F5344CB8AC3E}">
        <p14:creationId xmlns:p14="http://schemas.microsoft.com/office/powerpoint/2010/main" val="721928591"/>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Пустой слайд">
    <p:spTree>
      <p:nvGrpSpPr>
        <p:cNvPr id="1" name=""/>
        <p:cNvGrpSpPr/>
        <p:nvPr/>
      </p:nvGrpSpPr>
      <p:grpSpPr>
        <a:xfrm>
          <a:off x="0" y="0"/>
          <a:ext cx="0" cy="0"/>
          <a:chOff x="0" y="0"/>
          <a:chExt cx="0" cy="0"/>
        </a:xfrm>
      </p:grpSpPr>
      <p:sp>
        <p:nvSpPr>
          <p:cNvPr id="5" name="Рисунок 7"/>
          <p:cNvSpPr>
            <a:spLocks noGrp="1"/>
          </p:cNvSpPr>
          <p:nvPr>
            <p:ph type="pic" sz="quarter" idx="10"/>
          </p:nvPr>
        </p:nvSpPr>
        <p:spPr>
          <a:xfrm>
            <a:off x="1" y="0"/>
            <a:ext cx="12192000" cy="2033516"/>
          </a:xfrm>
        </p:spPr>
        <p:txBody>
          <a:bodyPr/>
          <a:lstStyle/>
          <a:p>
            <a:endParaRPr lang="ru-RU" dirty="0"/>
          </a:p>
        </p:txBody>
      </p:sp>
      <p:sp>
        <p:nvSpPr>
          <p:cNvPr id="7" name="Рисунок 6"/>
          <p:cNvSpPr>
            <a:spLocks noGrp="1"/>
          </p:cNvSpPr>
          <p:nvPr>
            <p:ph type="pic" sz="quarter" idx="11"/>
          </p:nvPr>
        </p:nvSpPr>
        <p:spPr>
          <a:xfrm>
            <a:off x="859477" y="2797458"/>
            <a:ext cx="2757488" cy="1528763"/>
          </a:xfrm>
        </p:spPr>
        <p:txBody>
          <a:bodyPr/>
          <a:lstStyle/>
          <a:p>
            <a:endParaRPr lang="ru-RU" dirty="0"/>
          </a:p>
        </p:txBody>
      </p:sp>
      <p:sp>
        <p:nvSpPr>
          <p:cNvPr id="8" name="Рисунок 6"/>
          <p:cNvSpPr>
            <a:spLocks noGrp="1"/>
          </p:cNvSpPr>
          <p:nvPr>
            <p:ph type="pic" sz="quarter" idx="12"/>
          </p:nvPr>
        </p:nvSpPr>
        <p:spPr>
          <a:xfrm>
            <a:off x="4737716" y="2797458"/>
            <a:ext cx="2757488" cy="1528763"/>
          </a:xfrm>
        </p:spPr>
        <p:txBody>
          <a:bodyPr/>
          <a:lstStyle/>
          <a:p>
            <a:endParaRPr lang="ru-RU" dirty="0"/>
          </a:p>
        </p:txBody>
      </p:sp>
      <p:sp>
        <p:nvSpPr>
          <p:cNvPr id="9" name="Рисунок 6"/>
          <p:cNvSpPr>
            <a:spLocks noGrp="1"/>
          </p:cNvSpPr>
          <p:nvPr>
            <p:ph type="pic" sz="quarter" idx="13"/>
          </p:nvPr>
        </p:nvSpPr>
        <p:spPr>
          <a:xfrm>
            <a:off x="8615955" y="2797457"/>
            <a:ext cx="2757488" cy="1528763"/>
          </a:xfrm>
        </p:spPr>
        <p:txBody>
          <a:bodyPr/>
          <a:lstStyle/>
          <a:p>
            <a:endParaRPr lang="ru-RU" dirty="0"/>
          </a:p>
        </p:txBody>
      </p:sp>
    </p:spTree>
    <p:extLst>
      <p:ext uri="{BB962C8B-B14F-4D97-AF65-F5344CB8AC3E}">
        <p14:creationId xmlns:p14="http://schemas.microsoft.com/office/powerpoint/2010/main" val="903277632"/>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B4957299-CC0A-45EB-9CA8-8192876CCBCD}" type="datetimeFigureOut">
              <a:rPr lang="ru-RU" smtClean="0"/>
              <a:t>29.11.2016</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B5A63EA4-607C-49A0-8355-BF440E516A63}" type="slidenum">
              <a:rPr lang="ru-RU" smtClean="0"/>
              <a:t>‹#›</a:t>
            </a:fld>
            <a:endParaRPr lang="ru-RU" dirty="0"/>
          </a:p>
        </p:txBody>
      </p:sp>
    </p:spTree>
    <p:extLst>
      <p:ext uri="{BB962C8B-B14F-4D97-AF65-F5344CB8AC3E}">
        <p14:creationId xmlns:p14="http://schemas.microsoft.com/office/powerpoint/2010/main" val="11638974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dirty="0"/>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B4957299-CC0A-45EB-9CA8-8192876CCBCD}" type="datetimeFigureOut">
              <a:rPr lang="ru-RU" smtClean="0"/>
              <a:t>29.11.2016</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B5A63EA4-607C-49A0-8355-BF440E516A63}" type="slidenum">
              <a:rPr lang="ru-RU" smtClean="0"/>
              <a:t>‹#›</a:t>
            </a:fld>
            <a:endParaRPr lang="ru-RU" dirty="0"/>
          </a:p>
        </p:txBody>
      </p:sp>
    </p:spTree>
    <p:extLst>
      <p:ext uri="{BB962C8B-B14F-4D97-AF65-F5344CB8AC3E}">
        <p14:creationId xmlns:p14="http://schemas.microsoft.com/office/powerpoint/2010/main" val="233820226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957299-CC0A-45EB-9CA8-8192876CCBCD}" type="datetimeFigureOut">
              <a:rPr lang="ru-RU" smtClean="0"/>
              <a:t>29.11.2016</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B5A63EA4-607C-49A0-8355-BF440E516A63}" type="slidenum">
              <a:rPr lang="ru-RU" smtClean="0"/>
              <a:t>‹#›</a:t>
            </a:fld>
            <a:endParaRPr lang="ru-RU" dirty="0"/>
          </a:p>
        </p:txBody>
      </p:sp>
    </p:spTree>
    <p:extLst>
      <p:ext uri="{BB962C8B-B14F-4D97-AF65-F5344CB8AC3E}">
        <p14:creationId xmlns:p14="http://schemas.microsoft.com/office/powerpoint/2010/main" val="235076362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957299-CC0A-45EB-9CA8-8192876CCBCD}" type="datetimeFigureOut">
              <a:rPr lang="ru-RU" smtClean="0"/>
              <a:t>29.11.2016</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B5A63EA4-607C-49A0-8355-BF440E516A63}" type="slidenum">
              <a:rPr lang="ru-RU" smtClean="0"/>
              <a:t>‹#›</a:t>
            </a:fld>
            <a:endParaRPr lang="ru-RU" dirty="0"/>
          </a:p>
        </p:txBody>
      </p:sp>
    </p:spTree>
    <p:extLst>
      <p:ext uri="{BB962C8B-B14F-4D97-AF65-F5344CB8AC3E}">
        <p14:creationId xmlns:p14="http://schemas.microsoft.com/office/powerpoint/2010/main" val="18258118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4_Пользовательский макет">
    <p:spTree>
      <p:nvGrpSpPr>
        <p:cNvPr id="1" name=""/>
        <p:cNvGrpSpPr/>
        <p:nvPr/>
      </p:nvGrpSpPr>
      <p:grpSpPr>
        <a:xfrm>
          <a:off x="0" y="0"/>
          <a:ext cx="0" cy="0"/>
          <a:chOff x="0" y="0"/>
          <a:chExt cx="0" cy="0"/>
        </a:xfrm>
      </p:grpSpPr>
      <p:sp>
        <p:nvSpPr>
          <p:cNvPr id="7" name="Рисунок 7"/>
          <p:cNvSpPr>
            <a:spLocks noGrp="1"/>
          </p:cNvSpPr>
          <p:nvPr>
            <p:ph type="pic" sz="quarter" idx="10"/>
          </p:nvPr>
        </p:nvSpPr>
        <p:spPr>
          <a:xfrm>
            <a:off x="8556625" y="0"/>
            <a:ext cx="3635375" cy="6858000"/>
          </a:xfrm>
        </p:spPr>
        <p:txBody>
          <a:bodyPr/>
          <a:lstStyle/>
          <a:p>
            <a:endParaRPr lang="ru-RU" dirty="0"/>
          </a:p>
        </p:txBody>
      </p:sp>
      <p:sp>
        <p:nvSpPr>
          <p:cNvPr id="8" name="Прямоугольник 7"/>
          <p:cNvSpPr/>
          <p:nvPr userDrawn="1"/>
        </p:nvSpPr>
        <p:spPr>
          <a:xfrm>
            <a:off x="442584" y="6438754"/>
            <a:ext cx="349775" cy="230832"/>
          </a:xfrm>
          <a:prstGeom prst="rect">
            <a:avLst/>
          </a:prstGeom>
        </p:spPr>
        <p:txBody>
          <a:bodyPr wrap="none">
            <a:spAutoFit/>
          </a:bodyPr>
          <a:lstStyle/>
          <a:p>
            <a:pPr algn="ctr"/>
            <a:fld id="{149B6D55-4680-4DC5-B665-330CCBA60EFE}" type="slidenum">
              <a:rPr lang="ru-RU" sz="900" b="0" baseline="0" smtClean="0">
                <a:solidFill>
                  <a:schemeClr val="tx1"/>
                </a:solidFill>
                <a:latin typeface="+mj-lt"/>
                <a:ea typeface="Lato" panose="020F0502020204030203" pitchFamily="34" charset="0"/>
                <a:cs typeface="Poppins SemiBold" panose="02000000000000000000" pitchFamily="2" charset="0"/>
              </a:rPr>
              <a:pPr algn="ctr"/>
              <a:t>‹#›</a:t>
            </a:fld>
            <a:endParaRPr lang="ru-RU" sz="1200" b="0" baseline="0" dirty="0">
              <a:latin typeface="+mj-lt"/>
            </a:endParaRPr>
          </a:p>
        </p:txBody>
      </p:sp>
      <p:pic>
        <p:nvPicPr>
          <p:cNvPr id="9" name="Рисунок 8"/>
          <p:cNvPicPr>
            <a:picLocks noChangeAspect="1"/>
          </p:cNvPicPr>
          <p:nvPr userDrawn="1"/>
        </p:nvPicPr>
        <p:blipFill>
          <a:blip r:embed="rId2"/>
          <a:stretch>
            <a:fillRect/>
          </a:stretch>
        </p:blipFill>
        <p:spPr>
          <a:xfrm>
            <a:off x="537960" y="341515"/>
            <a:ext cx="159022" cy="160799"/>
          </a:xfrm>
          <a:prstGeom prst="rect">
            <a:avLst/>
          </a:prstGeom>
        </p:spPr>
      </p:pic>
      <p:sp>
        <p:nvSpPr>
          <p:cNvPr id="11" name="Рисунок 10"/>
          <p:cNvSpPr>
            <a:spLocks noGrp="1"/>
          </p:cNvSpPr>
          <p:nvPr>
            <p:ph type="pic" sz="quarter" idx="11"/>
          </p:nvPr>
        </p:nvSpPr>
        <p:spPr>
          <a:xfrm>
            <a:off x="985962" y="1502796"/>
            <a:ext cx="2997641" cy="4015409"/>
          </a:xfrm>
        </p:spPr>
        <p:txBody>
          <a:bodyPr/>
          <a:lstStyle/>
          <a:p>
            <a:endParaRPr lang="ru-RU" dirty="0"/>
          </a:p>
        </p:txBody>
      </p:sp>
    </p:spTree>
    <p:extLst>
      <p:ext uri="{BB962C8B-B14F-4D97-AF65-F5344CB8AC3E}">
        <p14:creationId xmlns:p14="http://schemas.microsoft.com/office/powerpoint/2010/main" val="335203612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1_Пользовательский макет">
    <p:spTree>
      <p:nvGrpSpPr>
        <p:cNvPr id="1" name=""/>
        <p:cNvGrpSpPr/>
        <p:nvPr/>
      </p:nvGrpSpPr>
      <p:grpSpPr>
        <a:xfrm>
          <a:off x="0" y="0"/>
          <a:ext cx="0" cy="0"/>
          <a:chOff x="0" y="0"/>
          <a:chExt cx="0" cy="0"/>
        </a:xfrm>
      </p:grpSpPr>
      <p:sp>
        <p:nvSpPr>
          <p:cNvPr id="6" name="Прямоугольник 5"/>
          <p:cNvSpPr/>
          <p:nvPr userDrawn="1"/>
        </p:nvSpPr>
        <p:spPr>
          <a:xfrm>
            <a:off x="8478417" y="0"/>
            <a:ext cx="3713583"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7" name="Рисунок 7"/>
          <p:cNvSpPr>
            <a:spLocks noGrp="1"/>
          </p:cNvSpPr>
          <p:nvPr>
            <p:ph type="pic" sz="quarter" idx="10"/>
          </p:nvPr>
        </p:nvSpPr>
        <p:spPr>
          <a:xfrm>
            <a:off x="6104228" y="0"/>
            <a:ext cx="2374189" cy="6858000"/>
          </a:xfrm>
        </p:spPr>
        <p:txBody>
          <a:bodyPr/>
          <a:lstStyle/>
          <a:p>
            <a:endParaRPr lang="ru-RU" dirty="0"/>
          </a:p>
        </p:txBody>
      </p:sp>
      <p:sp>
        <p:nvSpPr>
          <p:cNvPr id="8" name="Прямоугольник 7"/>
          <p:cNvSpPr/>
          <p:nvPr userDrawn="1"/>
        </p:nvSpPr>
        <p:spPr>
          <a:xfrm>
            <a:off x="442584" y="6438754"/>
            <a:ext cx="349775" cy="230832"/>
          </a:xfrm>
          <a:prstGeom prst="rect">
            <a:avLst/>
          </a:prstGeom>
        </p:spPr>
        <p:txBody>
          <a:bodyPr wrap="none">
            <a:spAutoFit/>
          </a:bodyPr>
          <a:lstStyle/>
          <a:p>
            <a:pPr algn="ctr"/>
            <a:fld id="{149B6D55-4680-4DC5-B665-330CCBA60EFE}" type="slidenum">
              <a:rPr lang="ru-RU" sz="900" b="0" baseline="0" smtClean="0">
                <a:solidFill>
                  <a:schemeClr val="tx1"/>
                </a:solidFill>
                <a:latin typeface="+mj-lt"/>
                <a:ea typeface="Lato" panose="020F0502020204030203" pitchFamily="34" charset="0"/>
                <a:cs typeface="Poppins SemiBold" panose="02000000000000000000" pitchFamily="2" charset="0"/>
              </a:rPr>
              <a:pPr algn="ctr"/>
              <a:t>‹#›</a:t>
            </a:fld>
            <a:endParaRPr lang="ru-RU" sz="1200" b="0" baseline="0" dirty="0">
              <a:latin typeface="+mj-lt"/>
            </a:endParaRPr>
          </a:p>
        </p:txBody>
      </p:sp>
      <p:pic>
        <p:nvPicPr>
          <p:cNvPr id="9" name="Рисунок 8"/>
          <p:cNvPicPr>
            <a:picLocks noChangeAspect="1"/>
          </p:cNvPicPr>
          <p:nvPr userDrawn="1"/>
        </p:nvPicPr>
        <p:blipFill>
          <a:blip r:embed="rId2"/>
          <a:stretch>
            <a:fillRect/>
          </a:stretch>
        </p:blipFill>
        <p:spPr>
          <a:xfrm>
            <a:off x="537960" y="341515"/>
            <a:ext cx="159022" cy="160799"/>
          </a:xfrm>
          <a:prstGeom prst="rect">
            <a:avLst/>
          </a:prstGeom>
        </p:spPr>
      </p:pic>
    </p:spTree>
    <p:extLst>
      <p:ext uri="{BB962C8B-B14F-4D97-AF65-F5344CB8AC3E}">
        <p14:creationId xmlns:p14="http://schemas.microsoft.com/office/powerpoint/2010/main" val="26868058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3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7_Пользовательский макет">
    <p:spTree>
      <p:nvGrpSpPr>
        <p:cNvPr id="1" name=""/>
        <p:cNvGrpSpPr/>
        <p:nvPr/>
      </p:nvGrpSpPr>
      <p:grpSpPr>
        <a:xfrm>
          <a:off x="0" y="0"/>
          <a:ext cx="0" cy="0"/>
          <a:chOff x="0" y="0"/>
          <a:chExt cx="0" cy="0"/>
        </a:xfrm>
      </p:grpSpPr>
      <p:sp>
        <p:nvSpPr>
          <p:cNvPr id="6" name="Прямоугольник 5"/>
          <p:cNvSpPr/>
          <p:nvPr userDrawn="1"/>
        </p:nvSpPr>
        <p:spPr>
          <a:xfrm>
            <a:off x="0" y="0"/>
            <a:ext cx="3713583"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7" name="Рисунок 7"/>
          <p:cNvSpPr>
            <a:spLocks noGrp="1"/>
          </p:cNvSpPr>
          <p:nvPr>
            <p:ph type="pic" sz="quarter" idx="10"/>
          </p:nvPr>
        </p:nvSpPr>
        <p:spPr>
          <a:xfrm>
            <a:off x="3713583" y="0"/>
            <a:ext cx="2374189" cy="6858000"/>
          </a:xfrm>
        </p:spPr>
        <p:txBody>
          <a:bodyPr/>
          <a:lstStyle/>
          <a:p>
            <a:endParaRPr lang="ru-RU" dirty="0"/>
          </a:p>
        </p:txBody>
      </p:sp>
      <p:sp>
        <p:nvSpPr>
          <p:cNvPr id="8" name="Прямоугольник 7"/>
          <p:cNvSpPr/>
          <p:nvPr userDrawn="1"/>
        </p:nvSpPr>
        <p:spPr>
          <a:xfrm>
            <a:off x="11374470" y="6481286"/>
            <a:ext cx="349775" cy="230832"/>
          </a:xfrm>
          <a:prstGeom prst="rect">
            <a:avLst/>
          </a:prstGeom>
        </p:spPr>
        <p:txBody>
          <a:bodyPr wrap="none">
            <a:spAutoFit/>
          </a:bodyPr>
          <a:lstStyle/>
          <a:p>
            <a:pPr algn="ctr"/>
            <a:fld id="{149B6D55-4680-4DC5-B665-330CCBA60EFE}" type="slidenum">
              <a:rPr lang="ru-RU" sz="900" b="0" baseline="0" smtClean="0">
                <a:solidFill>
                  <a:schemeClr val="tx1"/>
                </a:solidFill>
                <a:latin typeface="+mj-lt"/>
                <a:ea typeface="Lato" panose="020F0502020204030203" pitchFamily="34" charset="0"/>
                <a:cs typeface="Poppins SemiBold" panose="02000000000000000000" pitchFamily="2" charset="0"/>
              </a:rPr>
              <a:pPr algn="ctr"/>
              <a:t>‹#›</a:t>
            </a:fld>
            <a:endParaRPr lang="ru-RU" sz="1200" b="0" baseline="0" dirty="0">
              <a:latin typeface="+mj-lt"/>
            </a:endParaRPr>
          </a:p>
        </p:txBody>
      </p:sp>
      <p:pic>
        <p:nvPicPr>
          <p:cNvPr id="9" name="Рисунок 8"/>
          <p:cNvPicPr>
            <a:picLocks noChangeAspect="1"/>
          </p:cNvPicPr>
          <p:nvPr userDrawn="1"/>
        </p:nvPicPr>
        <p:blipFill>
          <a:blip r:embed="rId2"/>
          <a:stretch>
            <a:fillRect/>
          </a:stretch>
        </p:blipFill>
        <p:spPr>
          <a:xfrm>
            <a:off x="11469846" y="330882"/>
            <a:ext cx="159022" cy="160799"/>
          </a:xfrm>
          <a:prstGeom prst="rect">
            <a:avLst/>
          </a:prstGeom>
        </p:spPr>
      </p:pic>
    </p:spTree>
    <p:extLst>
      <p:ext uri="{BB962C8B-B14F-4D97-AF65-F5344CB8AC3E}">
        <p14:creationId xmlns:p14="http://schemas.microsoft.com/office/powerpoint/2010/main" val="25798837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3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1_Пользовательский макет">
    <p:spTree>
      <p:nvGrpSpPr>
        <p:cNvPr id="1" name=""/>
        <p:cNvGrpSpPr/>
        <p:nvPr/>
      </p:nvGrpSpPr>
      <p:grpSpPr>
        <a:xfrm>
          <a:off x="0" y="0"/>
          <a:ext cx="0" cy="0"/>
          <a:chOff x="0" y="0"/>
          <a:chExt cx="0" cy="0"/>
        </a:xfrm>
      </p:grpSpPr>
      <p:sp>
        <p:nvSpPr>
          <p:cNvPr id="6" name="Прямоугольник 5"/>
          <p:cNvSpPr/>
          <p:nvPr userDrawn="1"/>
        </p:nvSpPr>
        <p:spPr>
          <a:xfrm>
            <a:off x="0" y="0"/>
            <a:ext cx="3713583"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8" name="Прямоугольник 7"/>
          <p:cNvSpPr/>
          <p:nvPr userDrawn="1"/>
        </p:nvSpPr>
        <p:spPr>
          <a:xfrm>
            <a:off x="11374470" y="6481286"/>
            <a:ext cx="349775" cy="230832"/>
          </a:xfrm>
          <a:prstGeom prst="rect">
            <a:avLst/>
          </a:prstGeom>
        </p:spPr>
        <p:txBody>
          <a:bodyPr wrap="none">
            <a:spAutoFit/>
          </a:bodyPr>
          <a:lstStyle/>
          <a:p>
            <a:pPr algn="ctr"/>
            <a:fld id="{149B6D55-4680-4DC5-B665-330CCBA60EFE}" type="slidenum">
              <a:rPr lang="ru-RU" sz="900" b="0" baseline="0" smtClean="0">
                <a:solidFill>
                  <a:schemeClr val="tx1"/>
                </a:solidFill>
                <a:latin typeface="+mj-lt"/>
                <a:ea typeface="Lato" panose="020F0502020204030203" pitchFamily="34" charset="0"/>
                <a:cs typeface="Poppins SemiBold" panose="02000000000000000000" pitchFamily="2" charset="0"/>
              </a:rPr>
              <a:pPr algn="ctr"/>
              <a:t>‹#›</a:t>
            </a:fld>
            <a:endParaRPr lang="ru-RU" sz="1200" b="0" baseline="0" dirty="0">
              <a:latin typeface="+mj-lt"/>
            </a:endParaRPr>
          </a:p>
        </p:txBody>
      </p:sp>
      <p:pic>
        <p:nvPicPr>
          <p:cNvPr id="9" name="Рисунок 8"/>
          <p:cNvPicPr>
            <a:picLocks noChangeAspect="1"/>
          </p:cNvPicPr>
          <p:nvPr userDrawn="1"/>
        </p:nvPicPr>
        <p:blipFill>
          <a:blip r:embed="rId2"/>
          <a:stretch>
            <a:fillRect/>
          </a:stretch>
        </p:blipFill>
        <p:spPr>
          <a:xfrm>
            <a:off x="11469846" y="330882"/>
            <a:ext cx="159022" cy="160799"/>
          </a:xfrm>
          <a:prstGeom prst="rect">
            <a:avLst/>
          </a:prstGeom>
        </p:spPr>
      </p:pic>
      <p:sp>
        <p:nvSpPr>
          <p:cNvPr id="12" name="Рисунок 11"/>
          <p:cNvSpPr>
            <a:spLocks noGrp="1"/>
          </p:cNvSpPr>
          <p:nvPr>
            <p:ph type="pic" sz="quarter" idx="10"/>
          </p:nvPr>
        </p:nvSpPr>
        <p:spPr>
          <a:xfrm>
            <a:off x="4717433" y="1558457"/>
            <a:ext cx="3009445" cy="4012082"/>
          </a:xfrm>
        </p:spPr>
        <p:txBody>
          <a:bodyPr/>
          <a:lstStyle/>
          <a:p>
            <a:endParaRPr lang="ru-RU" dirty="0"/>
          </a:p>
        </p:txBody>
      </p:sp>
    </p:spTree>
    <p:extLst>
      <p:ext uri="{BB962C8B-B14F-4D97-AF65-F5344CB8AC3E}">
        <p14:creationId xmlns:p14="http://schemas.microsoft.com/office/powerpoint/2010/main" val="40561981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3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Пользовательский макет">
    <p:spTree>
      <p:nvGrpSpPr>
        <p:cNvPr id="1" name=""/>
        <p:cNvGrpSpPr/>
        <p:nvPr/>
      </p:nvGrpSpPr>
      <p:grpSpPr>
        <a:xfrm>
          <a:off x="0" y="0"/>
          <a:ext cx="0" cy="0"/>
          <a:chOff x="0" y="0"/>
          <a:chExt cx="0" cy="0"/>
        </a:xfrm>
      </p:grpSpPr>
      <p:sp>
        <p:nvSpPr>
          <p:cNvPr id="6" name="Прямоугольник 5"/>
          <p:cNvSpPr/>
          <p:nvPr userDrawn="1"/>
        </p:nvSpPr>
        <p:spPr>
          <a:xfrm>
            <a:off x="11347355" y="6438754"/>
            <a:ext cx="349775" cy="230832"/>
          </a:xfrm>
          <a:prstGeom prst="rect">
            <a:avLst/>
          </a:prstGeom>
        </p:spPr>
        <p:txBody>
          <a:bodyPr wrap="none">
            <a:spAutoFit/>
          </a:bodyPr>
          <a:lstStyle/>
          <a:p>
            <a:pPr algn="ctr"/>
            <a:fld id="{149B6D55-4680-4DC5-B665-330CCBA60EFE}" type="slidenum">
              <a:rPr lang="ru-RU" sz="900" b="0" baseline="0" smtClean="0">
                <a:solidFill>
                  <a:schemeClr val="tx1"/>
                </a:solidFill>
                <a:latin typeface="+mj-lt"/>
                <a:ea typeface="Lato" panose="020F0502020204030203" pitchFamily="34" charset="0"/>
                <a:cs typeface="Poppins SemiBold" panose="02000000000000000000" pitchFamily="2" charset="0"/>
              </a:rPr>
              <a:pPr algn="ctr"/>
              <a:t>‹#›</a:t>
            </a:fld>
            <a:endParaRPr lang="ru-RU" sz="1200" b="0" baseline="0" dirty="0">
              <a:latin typeface="+mj-lt"/>
            </a:endParaRPr>
          </a:p>
        </p:txBody>
      </p:sp>
      <p:pic>
        <p:nvPicPr>
          <p:cNvPr id="7" name="Рисунок 6"/>
          <p:cNvPicPr>
            <a:picLocks noChangeAspect="1"/>
          </p:cNvPicPr>
          <p:nvPr userDrawn="1"/>
        </p:nvPicPr>
        <p:blipFill>
          <a:blip r:embed="rId2"/>
          <a:stretch>
            <a:fillRect/>
          </a:stretch>
        </p:blipFill>
        <p:spPr>
          <a:xfrm>
            <a:off x="11442731" y="341515"/>
            <a:ext cx="159022" cy="160799"/>
          </a:xfrm>
          <a:prstGeom prst="rect">
            <a:avLst/>
          </a:prstGeom>
        </p:spPr>
      </p:pic>
      <p:grpSp>
        <p:nvGrpSpPr>
          <p:cNvPr id="4" name="Группа 3"/>
          <p:cNvGrpSpPr/>
          <p:nvPr userDrawn="1"/>
        </p:nvGrpSpPr>
        <p:grpSpPr>
          <a:xfrm>
            <a:off x="296779" y="336852"/>
            <a:ext cx="240632" cy="165462"/>
            <a:chOff x="11345779" y="324853"/>
            <a:chExt cx="240632" cy="165462"/>
          </a:xfrm>
        </p:grpSpPr>
        <p:cxnSp>
          <p:nvCxnSpPr>
            <p:cNvPr id="5" name="Прямая соединительная линия 4"/>
            <p:cNvCxnSpPr/>
            <p:nvPr/>
          </p:nvCxnSpPr>
          <p:spPr>
            <a:xfrm>
              <a:off x="11345779" y="324853"/>
              <a:ext cx="24063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Прямая соединительная линия 7"/>
            <p:cNvCxnSpPr/>
            <p:nvPr/>
          </p:nvCxnSpPr>
          <p:spPr>
            <a:xfrm>
              <a:off x="11345779" y="407584"/>
              <a:ext cx="24063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Прямая соединительная линия 8"/>
            <p:cNvCxnSpPr/>
            <p:nvPr/>
          </p:nvCxnSpPr>
          <p:spPr>
            <a:xfrm>
              <a:off x="11345779" y="490315"/>
              <a:ext cx="24063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001226755"/>
      </p:ext>
    </p:extLst>
  </p:cSld>
  <p:clrMapOvr>
    <a:masterClrMapping/>
  </p:clrMapOvr>
  <p:timing>
    <p:tnLst>
      <p:par>
        <p:cTn id="1" dur="indefinite" restart="never" nodeType="tmRoot"/>
      </p:par>
    </p:tnLst>
  </p:timing>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9_Пользовательский макет">
    <p:spTree>
      <p:nvGrpSpPr>
        <p:cNvPr id="1" name=""/>
        <p:cNvGrpSpPr/>
        <p:nvPr/>
      </p:nvGrpSpPr>
      <p:grpSpPr>
        <a:xfrm>
          <a:off x="0" y="0"/>
          <a:ext cx="0" cy="0"/>
          <a:chOff x="0" y="0"/>
          <a:chExt cx="0" cy="0"/>
        </a:xfrm>
      </p:grpSpPr>
      <p:sp>
        <p:nvSpPr>
          <p:cNvPr id="7" name="Прямоугольник 6"/>
          <p:cNvSpPr/>
          <p:nvPr userDrawn="1"/>
        </p:nvSpPr>
        <p:spPr>
          <a:xfrm>
            <a:off x="11347355" y="6438754"/>
            <a:ext cx="349775" cy="230832"/>
          </a:xfrm>
          <a:prstGeom prst="rect">
            <a:avLst/>
          </a:prstGeom>
        </p:spPr>
        <p:txBody>
          <a:bodyPr wrap="none">
            <a:spAutoFit/>
          </a:bodyPr>
          <a:lstStyle/>
          <a:p>
            <a:pPr algn="ctr"/>
            <a:fld id="{149B6D55-4680-4DC5-B665-330CCBA60EFE}" type="slidenum">
              <a:rPr lang="ru-RU" sz="900" b="0" baseline="0" smtClean="0">
                <a:solidFill>
                  <a:schemeClr val="tx1"/>
                </a:solidFill>
                <a:latin typeface="+mj-lt"/>
                <a:ea typeface="Lato" panose="020F0502020204030203" pitchFamily="34" charset="0"/>
                <a:cs typeface="Poppins SemiBold" panose="02000000000000000000" pitchFamily="2" charset="0"/>
              </a:rPr>
              <a:pPr algn="ctr"/>
              <a:t>‹#›</a:t>
            </a:fld>
            <a:endParaRPr lang="ru-RU" sz="1200" b="0" baseline="0" dirty="0">
              <a:latin typeface="+mj-lt"/>
            </a:endParaRPr>
          </a:p>
        </p:txBody>
      </p:sp>
      <p:pic>
        <p:nvPicPr>
          <p:cNvPr id="8" name="Рисунок 7"/>
          <p:cNvPicPr>
            <a:picLocks noChangeAspect="1"/>
          </p:cNvPicPr>
          <p:nvPr userDrawn="1"/>
        </p:nvPicPr>
        <p:blipFill>
          <a:blip r:embed="rId2"/>
          <a:stretch>
            <a:fillRect/>
          </a:stretch>
        </p:blipFill>
        <p:spPr>
          <a:xfrm>
            <a:off x="11442731" y="341515"/>
            <a:ext cx="159022" cy="160799"/>
          </a:xfrm>
          <a:prstGeom prst="rect">
            <a:avLst/>
          </a:prstGeom>
        </p:spPr>
      </p:pic>
      <p:grpSp>
        <p:nvGrpSpPr>
          <p:cNvPr id="9" name="Группа 8"/>
          <p:cNvGrpSpPr/>
          <p:nvPr userDrawn="1"/>
        </p:nvGrpSpPr>
        <p:grpSpPr>
          <a:xfrm>
            <a:off x="296779" y="336852"/>
            <a:ext cx="240632" cy="165462"/>
            <a:chOff x="11345779" y="324853"/>
            <a:chExt cx="240632" cy="165462"/>
          </a:xfrm>
        </p:grpSpPr>
        <p:cxnSp>
          <p:nvCxnSpPr>
            <p:cNvPr id="10" name="Прямая соединительная линия 9"/>
            <p:cNvCxnSpPr/>
            <p:nvPr/>
          </p:nvCxnSpPr>
          <p:spPr>
            <a:xfrm>
              <a:off x="11345779" y="324853"/>
              <a:ext cx="24063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Прямая соединительная линия 10"/>
            <p:cNvCxnSpPr/>
            <p:nvPr/>
          </p:nvCxnSpPr>
          <p:spPr>
            <a:xfrm>
              <a:off x="11345779" y="407584"/>
              <a:ext cx="24063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Прямая соединительная линия 11"/>
            <p:cNvCxnSpPr/>
            <p:nvPr/>
          </p:nvCxnSpPr>
          <p:spPr>
            <a:xfrm>
              <a:off x="11345779" y="490315"/>
              <a:ext cx="24063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4" name="Рисунок 13"/>
          <p:cNvSpPr>
            <a:spLocks noGrp="1"/>
          </p:cNvSpPr>
          <p:nvPr>
            <p:ph type="pic" sz="quarter" idx="10"/>
          </p:nvPr>
        </p:nvSpPr>
        <p:spPr>
          <a:xfrm>
            <a:off x="5138591" y="2480806"/>
            <a:ext cx="1829974" cy="3275937"/>
          </a:xfrm>
        </p:spPr>
        <p:txBody>
          <a:bodyPr/>
          <a:lstStyle/>
          <a:p>
            <a:endParaRPr lang="ru-RU" dirty="0"/>
          </a:p>
        </p:txBody>
      </p:sp>
    </p:spTree>
    <p:extLst>
      <p:ext uri="{BB962C8B-B14F-4D97-AF65-F5344CB8AC3E}">
        <p14:creationId xmlns:p14="http://schemas.microsoft.com/office/powerpoint/2010/main" val="258441479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957299-CC0A-45EB-9CA8-8192876CCBCD}" type="datetimeFigureOut">
              <a:rPr lang="ru-RU" smtClean="0"/>
              <a:t>29.11.2016</a:t>
            </a:fld>
            <a:endParaRPr lang="ru-RU" dirty="0"/>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dirty="0"/>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5A63EA4-607C-49A0-8355-BF440E516A63}" type="slidenum">
              <a:rPr lang="ru-RU" smtClean="0"/>
              <a:t>‹#›</a:t>
            </a:fld>
            <a:endParaRPr lang="ru-RU" dirty="0"/>
          </a:p>
        </p:txBody>
      </p:sp>
    </p:spTree>
    <p:extLst>
      <p:ext uri="{BB962C8B-B14F-4D97-AF65-F5344CB8AC3E}">
        <p14:creationId xmlns:p14="http://schemas.microsoft.com/office/powerpoint/2010/main" val="958270298"/>
      </p:ext>
    </p:extLst>
  </p:cSld>
  <p:clrMap bg1="lt1" tx1="dk1" bg2="lt2" tx2="dk2" accent1="accent1" accent2="accent2" accent3="accent3" accent4="accent4" accent5="accent5" accent6="accent6" hlink="hlink" folHlink="folHlink"/>
  <p:sldLayoutIdLst>
    <p:sldLayoutId id="2147483649" r:id="rId1"/>
    <p:sldLayoutId id="2147483683" r:id="rId2"/>
    <p:sldLayoutId id="2147483650" r:id="rId3"/>
    <p:sldLayoutId id="2147483686" r:id="rId4"/>
    <p:sldLayoutId id="2147483671" r:id="rId5"/>
    <p:sldLayoutId id="2147483677" r:id="rId6"/>
    <p:sldLayoutId id="2147483681" r:id="rId7"/>
    <p:sldLayoutId id="2147483664" r:id="rId8"/>
    <p:sldLayoutId id="2147483679" r:id="rId9"/>
    <p:sldLayoutId id="2147483678" r:id="rId10"/>
    <p:sldLayoutId id="2147483685" r:id="rId11"/>
    <p:sldLayoutId id="2147483667" r:id="rId12"/>
    <p:sldLayoutId id="2147483663" r:id="rId13"/>
    <p:sldLayoutId id="2147483665" r:id="rId14"/>
    <p:sldLayoutId id="2147483673" r:id="rId15"/>
    <p:sldLayoutId id="2147483668" r:id="rId16"/>
    <p:sldLayoutId id="2147483680" r:id="rId17"/>
    <p:sldLayoutId id="2147483666" r:id="rId18"/>
    <p:sldLayoutId id="2147483651" r:id="rId19"/>
    <p:sldLayoutId id="2147483675" r:id="rId20"/>
    <p:sldLayoutId id="2147483676" r:id="rId21"/>
    <p:sldLayoutId id="2147483674" r:id="rId22"/>
    <p:sldLayoutId id="2147483684" r:id="rId23"/>
    <p:sldLayoutId id="2147483652" r:id="rId24"/>
    <p:sldLayoutId id="2147483661" r:id="rId25"/>
    <p:sldLayoutId id="2147483653" r:id="rId26"/>
    <p:sldLayoutId id="2147483662" r:id="rId27"/>
    <p:sldLayoutId id="2147483672" r:id="rId28"/>
    <p:sldLayoutId id="2147483670" r:id="rId29"/>
    <p:sldLayoutId id="2147483669" r:id="rId30"/>
    <p:sldLayoutId id="2147483654" r:id="rId31"/>
    <p:sldLayoutId id="2147483660" r:id="rId32"/>
    <p:sldLayoutId id="2147483655" r:id="rId33"/>
    <p:sldLayoutId id="2147483656" r:id="rId34"/>
    <p:sldLayoutId id="2147483657" r:id="rId35"/>
    <p:sldLayoutId id="2147483658" r:id="rId36"/>
    <p:sldLayoutId id="2147483659" r:id="rId3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1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1.xml"/></Relationships>
</file>

<file path=ppt/slides/_rels/slide2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6.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31.xml"/><Relationship Id="rId5" Type="http://schemas.openxmlformats.org/officeDocument/2006/relationships/chart" Target="../charts/chart6.xml"/><Relationship Id="rId4" Type="http://schemas.openxmlformats.org/officeDocument/2006/relationships/chart" Target="../charts/chart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3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0.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8.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8.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2.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8.xml"/></Relationships>
</file>

<file path=ppt/slides/_rels/slide53.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16.xml"/></Relationships>
</file>

<file path=ppt/slides/_rels/slide5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chart" Target="../charts/chart9.xml"/><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8.xml"/></Relationships>
</file>

<file path=ppt/slides/_rels/slide56.xml.rels><?xml version="1.0" encoding="UTF-8" standalone="yes"?>
<Relationships xmlns="http://schemas.openxmlformats.org/package/2006/relationships"><Relationship Id="rId2" Type="http://schemas.openxmlformats.org/officeDocument/2006/relationships/chart" Target="../charts/chart11.xml"/><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2" Type="http://schemas.openxmlformats.org/officeDocument/2006/relationships/chart" Target="../charts/chart12.xml"/><Relationship Id="rId1" Type="http://schemas.openxmlformats.org/officeDocument/2006/relationships/slideLayout" Target="../slideLayouts/slideLayout8.xml"/></Relationships>
</file>

<file path=ppt/slides/_rels/slide58.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10.xml"/></Relationships>
</file>

<file path=ppt/slides/_rels/slide59.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6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7.xml"/></Relationships>
</file>

<file path=ppt/slides/_rels/slide6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9.xml"/></Relationships>
</file>

<file path=ppt/slides/_rels/slide63.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4.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0" y="0"/>
            <a:ext cx="12192000" cy="6858000"/>
          </a:xfrm>
          <a:prstGeom prst="rect">
            <a:avLst/>
          </a:prstGeom>
          <a:solidFill>
            <a:schemeClr val="bg2">
              <a:lumMod val="10000"/>
              <a:alpha val="8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9" name="TextBox 8"/>
          <p:cNvSpPr txBox="1"/>
          <p:nvPr/>
        </p:nvSpPr>
        <p:spPr>
          <a:xfrm>
            <a:off x="2452048" y="2150239"/>
            <a:ext cx="7287904" cy="2862322"/>
          </a:xfrm>
          <a:prstGeom prst="rect">
            <a:avLst/>
          </a:prstGeom>
          <a:noFill/>
        </p:spPr>
        <p:txBody>
          <a:bodyPr wrap="square" rtlCol="0">
            <a:spAutoFit/>
          </a:bodyPr>
          <a:lstStyle/>
          <a:p>
            <a:pPr algn="ctr"/>
            <a:r>
              <a:rPr lang="en-US" sz="4400" dirty="0" smtClean="0">
                <a:solidFill>
                  <a:schemeClr val="bg1"/>
                </a:solidFill>
                <a:latin typeface="Raleway Medium" panose="020B0003030101060003" pitchFamily="34" charset="0"/>
              </a:rPr>
              <a:t>WE OFFER </a:t>
            </a:r>
            <a:r>
              <a:rPr lang="en-US" sz="4400" dirty="0" smtClean="0">
                <a:solidFill>
                  <a:srgbClr val="E23936"/>
                </a:solidFill>
                <a:latin typeface="Raleway ExtraBold" panose="020B0903030101060003" pitchFamily="34" charset="-52"/>
              </a:rPr>
              <a:t>BEST</a:t>
            </a:r>
          </a:p>
          <a:p>
            <a:pPr algn="ctr"/>
            <a:r>
              <a:rPr lang="en-US" sz="4400" dirty="0" smtClean="0">
                <a:solidFill>
                  <a:srgbClr val="E23936"/>
                </a:solidFill>
                <a:latin typeface="Raleway ExtraBold" panose="020B0903030101060003" pitchFamily="34" charset="-52"/>
              </a:rPr>
              <a:t>DESIGN IDEAS</a:t>
            </a:r>
            <a:r>
              <a:rPr lang="en-US" sz="4400" dirty="0" smtClean="0">
                <a:solidFill>
                  <a:schemeClr val="bg1"/>
                </a:solidFill>
                <a:latin typeface="Raleway ExtraBold" panose="020B0903030101060003" pitchFamily="34" charset="-52"/>
              </a:rPr>
              <a:t> </a:t>
            </a:r>
          </a:p>
          <a:p>
            <a:pPr algn="ctr"/>
            <a:r>
              <a:rPr lang="en-US" sz="4400" dirty="0" smtClean="0">
                <a:solidFill>
                  <a:schemeClr val="bg1"/>
                </a:solidFill>
                <a:latin typeface="Raleway Medium" panose="020B0003030101060003" pitchFamily="34" charset="0"/>
              </a:rPr>
              <a:t>FOR YOUR </a:t>
            </a:r>
            <a:r>
              <a:rPr lang="en-US" sz="4400" dirty="0" smtClean="0">
                <a:solidFill>
                  <a:srgbClr val="E23936"/>
                </a:solidFill>
                <a:latin typeface="Raleway ExtraBold" panose="020B0903030101060003" pitchFamily="34" charset="-52"/>
              </a:rPr>
              <a:t>BUSSINESS</a:t>
            </a:r>
          </a:p>
          <a:p>
            <a:pPr algn="ctr"/>
            <a:endParaRPr lang="en-US" sz="1600" dirty="0" smtClean="0">
              <a:solidFill>
                <a:schemeClr val="bg1"/>
              </a:solidFill>
              <a:latin typeface="Raleway ExtraBold" panose="020B0903030101060003" pitchFamily="34" charset="-52"/>
            </a:endParaRPr>
          </a:p>
          <a:p>
            <a:pPr algn="ctr"/>
            <a:endParaRPr lang="en-US" sz="1600" i="1" dirty="0" smtClean="0">
              <a:solidFill>
                <a:schemeClr val="bg1"/>
              </a:solidFill>
              <a:latin typeface="Raleway ExtraBold" panose="020B0903030101060003" pitchFamily="34" charset="-52"/>
            </a:endParaRPr>
          </a:p>
          <a:p>
            <a:pPr algn="ctr"/>
            <a:r>
              <a:rPr lang="en-US" sz="1600" i="1" dirty="0">
                <a:solidFill>
                  <a:schemeClr val="bg1"/>
                </a:solidFill>
                <a:latin typeface="Raleway Medium" panose="020B0003030101060003" pitchFamily="34" charset="0"/>
              </a:rPr>
              <a:t>O</a:t>
            </a:r>
            <a:r>
              <a:rPr lang="en-US" sz="1600" i="1" dirty="0" smtClean="0">
                <a:solidFill>
                  <a:schemeClr val="bg1"/>
                </a:solidFill>
                <a:latin typeface="Raleway Medium" panose="020B0003030101060003" pitchFamily="34" charset="0"/>
              </a:rPr>
              <a:t>ur main purpose is your success </a:t>
            </a:r>
            <a:endParaRPr lang="ru-RU" sz="1600" i="1" dirty="0">
              <a:solidFill>
                <a:schemeClr val="bg1"/>
              </a:solidFill>
              <a:latin typeface="Raleway ExtraBold" panose="020B0903030101060003" pitchFamily="34" charset="-52"/>
            </a:endParaRPr>
          </a:p>
        </p:txBody>
      </p:sp>
      <p:sp>
        <p:nvSpPr>
          <p:cNvPr id="2" name="Рисунок 1"/>
          <p:cNvSpPr>
            <a:spLocks noGrp="1"/>
          </p:cNvSpPr>
          <p:nvPr>
            <p:ph type="pic" sz="quarter" idx="10"/>
          </p:nvPr>
        </p:nvSpPr>
        <p:spPr/>
      </p:sp>
    </p:spTree>
    <p:extLst>
      <p:ext uri="{BB962C8B-B14F-4D97-AF65-F5344CB8AC3E}">
        <p14:creationId xmlns:p14="http://schemas.microsoft.com/office/powerpoint/2010/main" val="3945201761"/>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up)">
                                      <p:cBhvr>
                                        <p:cTn id="7" dur="4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одзаголовок 2"/>
          <p:cNvSpPr txBox="1">
            <a:spLocks/>
          </p:cNvSpPr>
          <p:nvPr/>
        </p:nvSpPr>
        <p:spPr>
          <a:xfrm>
            <a:off x="5907926" y="2170109"/>
            <a:ext cx="2525583" cy="136590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1200"/>
              </a:spcBef>
              <a:buNone/>
            </a:pPr>
            <a:r>
              <a:rPr lang="en-US" sz="1200" dirty="0" smtClean="0">
                <a:solidFill>
                  <a:schemeClr val="bg1"/>
                </a:solidFill>
                <a:latin typeface="Raleway Heavy" panose="020B0003030101060003" pitchFamily="34" charset="0"/>
              </a:rPr>
              <a:t>WEB DESIGN</a:t>
            </a:r>
            <a:r>
              <a:rPr lang="en-US" sz="1200" dirty="0" smtClean="0">
                <a:solidFill>
                  <a:schemeClr val="bg1"/>
                </a:solidFill>
              </a:rPr>
              <a:t/>
            </a:r>
            <a:br>
              <a:rPr lang="en-US" sz="1200" dirty="0" smtClean="0">
                <a:solidFill>
                  <a:schemeClr val="bg1"/>
                </a:solidFill>
              </a:rPr>
            </a:br>
            <a:r>
              <a:rPr lang="en-US" sz="1100" kern="0" dirty="0">
                <a:solidFill>
                  <a:schemeClr val="bg1"/>
                </a:solidFill>
                <a:latin typeface="Raleway Medium" panose="020B0003030101060003" pitchFamily="34" charset="0"/>
                <a:ea typeface="Karla" pitchFamily="2" charset="0"/>
                <a:cs typeface="Poppins" panose="02000000000000000000" pitchFamily="2" charset="0"/>
              </a:rPr>
              <a:t>Etiam vitae dui congue, semper quam vitae, luctus ligula. Sed posuere nunc. </a:t>
            </a:r>
            <a:endParaRPr lang="en-US" sz="1100" dirty="0">
              <a:solidFill>
                <a:schemeClr val="bg1"/>
              </a:solidFill>
              <a:latin typeface="Poppins" panose="02000000000000000000" pitchFamily="2" charset="0"/>
              <a:cs typeface="Poppins" panose="02000000000000000000" pitchFamily="2" charset="0"/>
            </a:endParaRPr>
          </a:p>
        </p:txBody>
      </p:sp>
      <p:sp>
        <p:nvSpPr>
          <p:cNvPr id="7" name="Прямоугольник 6"/>
          <p:cNvSpPr/>
          <p:nvPr/>
        </p:nvSpPr>
        <p:spPr>
          <a:xfrm>
            <a:off x="0" y="0"/>
            <a:ext cx="4776716" cy="6858000"/>
          </a:xfrm>
          <a:prstGeom prst="rect">
            <a:avLst/>
          </a:prstGeom>
          <a:solidFill>
            <a:schemeClr val="bg2">
              <a:lumMod val="10000"/>
              <a:alpha val="8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8" name="TextBox 7"/>
          <p:cNvSpPr txBox="1"/>
          <p:nvPr/>
        </p:nvSpPr>
        <p:spPr>
          <a:xfrm>
            <a:off x="732296" y="2104146"/>
            <a:ext cx="5049671" cy="1143903"/>
          </a:xfrm>
          <a:prstGeom prst="rect">
            <a:avLst/>
          </a:prstGeom>
          <a:noFill/>
        </p:spPr>
        <p:txBody>
          <a:bodyPr wrap="square" rtlCol="0">
            <a:spAutoFit/>
          </a:bodyPr>
          <a:lstStyle/>
          <a:p>
            <a:pPr>
              <a:lnSpc>
                <a:spcPts val="4100"/>
              </a:lnSpc>
            </a:pPr>
            <a:r>
              <a:rPr lang="en-US" sz="4400" dirty="0" smtClean="0">
                <a:solidFill>
                  <a:schemeClr val="bg1"/>
                </a:solidFill>
                <a:latin typeface="Raleway ExtraBold" panose="020B0903030101060003" pitchFamily="34" charset="-52"/>
              </a:rPr>
              <a:t>Exclusive</a:t>
            </a:r>
          </a:p>
          <a:p>
            <a:pPr>
              <a:lnSpc>
                <a:spcPts val="4100"/>
              </a:lnSpc>
            </a:pPr>
            <a:r>
              <a:rPr lang="en-US" sz="4400" dirty="0" smtClean="0">
                <a:solidFill>
                  <a:schemeClr val="bg1"/>
                </a:solidFill>
                <a:latin typeface="Raleway ExtraBold" panose="020B0903030101060003" pitchFamily="34" charset="-52"/>
              </a:rPr>
              <a:t>service </a:t>
            </a:r>
          </a:p>
        </p:txBody>
      </p:sp>
      <p:sp>
        <p:nvSpPr>
          <p:cNvPr id="9" name="Подзаголовок 2"/>
          <p:cNvSpPr txBox="1">
            <a:spLocks/>
          </p:cNvSpPr>
          <p:nvPr/>
        </p:nvSpPr>
        <p:spPr>
          <a:xfrm>
            <a:off x="732295" y="3470051"/>
            <a:ext cx="3576013" cy="155207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1200"/>
              </a:spcBef>
              <a:buNone/>
            </a:pPr>
            <a:r>
              <a:rPr lang="en-US" sz="1100" kern="0" dirty="0" smtClean="0">
                <a:solidFill>
                  <a:schemeClr val="bg1">
                    <a:lumMod val="85000"/>
                  </a:schemeClr>
                </a:solidFill>
                <a:latin typeface="Raleway Medium" panose="020B0003030101060003" pitchFamily="34" charset="0"/>
                <a:ea typeface="Karla" pitchFamily="2" charset="0"/>
                <a:cs typeface="Poppins" panose="02000000000000000000" pitchFamily="2" charset="0"/>
              </a:rPr>
              <a:t>Etiam vitae dui congue, semper quam vitae, luctus ligula. Sed posuere nunc in leo commod else cuprum less</a:t>
            </a:r>
            <a:r>
              <a:rPr lang="en-US" sz="1100" dirty="0" smtClean="0">
                <a:solidFill>
                  <a:schemeClr val="bg1">
                    <a:lumMod val="85000"/>
                  </a:schemeClr>
                </a:solidFill>
                <a:latin typeface="Raleway Medium" panose="020B0003030101060003" pitchFamily="34" charset="0"/>
                <a:ea typeface="Karla" pitchFamily="2" charset="0"/>
                <a:cs typeface="Poppins" panose="02000000000000000000" pitchFamily="2" charset="0"/>
              </a:rPr>
              <a:t>. </a:t>
            </a:r>
            <a:r>
              <a:rPr lang="en-US" sz="1100" dirty="0">
                <a:solidFill>
                  <a:schemeClr val="bg1">
                    <a:lumMod val="85000"/>
                  </a:schemeClr>
                </a:solidFill>
                <a:latin typeface="Raleway Medium" panose="020B0003030101060003" pitchFamily="34" charset="0"/>
                <a:ea typeface="Karla" pitchFamily="2" charset="0"/>
                <a:cs typeface="Poppins" panose="02000000000000000000" pitchFamily="2" charset="0"/>
              </a:rPr>
              <a:t>Etiam vitae dui congue, semper quam vitae, </a:t>
            </a:r>
            <a:r>
              <a:rPr lang="en-US" sz="1100" dirty="0" smtClean="0">
                <a:solidFill>
                  <a:schemeClr val="bg1">
                    <a:lumMod val="85000"/>
                  </a:schemeClr>
                </a:solidFill>
                <a:latin typeface="Raleway Medium" panose="020B0003030101060003" pitchFamily="34" charset="0"/>
                <a:ea typeface="Karla" pitchFamily="2" charset="0"/>
                <a:cs typeface="Poppins" panose="02000000000000000000" pitchFamily="2" charset="0"/>
              </a:rPr>
              <a:t>luctus</a:t>
            </a:r>
            <a:r>
              <a:rPr lang="en-US" sz="1100" dirty="0">
                <a:solidFill>
                  <a:schemeClr val="bg1">
                    <a:lumMod val="85000"/>
                  </a:schemeClr>
                </a:solidFill>
                <a:latin typeface="Poppins" panose="02000000000000000000" pitchFamily="2" charset="0"/>
                <a:cs typeface="Poppins" panose="02000000000000000000" pitchFamily="2" charset="0"/>
              </a:rPr>
              <a:t>. </a:t>
            </a:r>
            <a:r>
              <a:rPr lang="en-US" sz="1100" dirty="0">
                <a:solidFill>
                  <a:schemeClr val="bg1">
                    <a:lumMod val="85000"/>
                  </a:schemeClr>
                </a:solidFill>
                <a:latin typeface="Raleway Medium" panose="020B0003030101060003" pitchFamily="34" charset="0"/>
              </a:rPr>
              <a:t>Integer a turpis quam. Donec convallis orci eu orci rutrum, ac venenatis diam mollis.</a:t>
            </a:r>
            <a:endParaRPr lang="en-US" sz="1100" dirty="0">
              <a:solidFill>
                <a:schemeClr val="bg1">
                  <a:lumMod val="85000"/>
                </a:schemeClr>
              </a:solidFill>
              <a:latin typeface="Raleway Medium" panose="020B0003030101060003" pitchFamily="34" charset="0"/>
              <a:cs typeface="Poppins" panose="02000000000000000000" pitchFamily="2" charset="0"/>
            </a:endParaRPr>
          </a:p>
        </p:txBody>
      </p:sp>
      <p:grpSp>
        <p:nvGrpSpPr>
          <p:cNvPr id="15" name="Группа 14"/>
          <p:cNvGrpSpPr/>
          <p:nvPr/>
        </p:nvGrpSpPr>
        <p:grpSpPr>
          <a:xfrm>
            <a:off x="5907926" y="1312890"/>
            <a:ext cx="670294" cy="670294"/>
            <a:chOff x="5826040" y="910594"/>
            <a:chExt cx="914400" cy="914400"/>
          </a:xfrm>
        </p:grpSpPr>
        <p:sp>
          <p:nvSpPr>
            <p:cNvPr id="10" name="Овал 9"/>
            <p:cNvSpPr/>
            <p:nvPr/>
          </p:nvSpPr>
          <p:spPr>
            <a:xfrm>
              <a:off x="5826040" y="910594"/>
              <a:ext cx="914400" cy="914400"/>
            </a:xfrm>
            <a:prstGeom prst="ellipse">
              <a:avLst/>
            </a:prstGeom>
            <a:noFill/>
            <a:ln w="28575">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1" name="Прямоугольник 10"/>
            <p:cNvSpPr/>
            <p:nvPr/>
          </p:nvSpPr>
          <p:spPr>
            <a:xfrm>
              <a:off x="5987504" y="1129618"/>
              <a:ext cx="612737" cy="503834"/>
            </a:xfrm>
            <a:prstGeom prst="rect">
              <a:avLst/>
            </a:prstGeom>
          </p:spPr>
          <p:txBody>
            <a:bodyPr wrap="none">
              <a:spAutoFit/>
            </a:bodyPr>
            <a:lstStyle/>
            <a:p>
              <a:pPr algn="ctr"/>
              <a:r>
                <a:rPr lang="en-US" dirty="0">
                  <a:solidFill>
                    <a:schemeClr val="bg1"/>
                  </a:solidFill>
                  <a:latin typeface="FontAwesome" pitchFamily="2" charset="0"/>
                </a:rPr>
                <a:t></a:t>
              </a:r>
              <a:endParaRPr lang="ru-RU" dirty="0">
                <a:solidFill>
                  <a:schemeClr val="bg1"/>
                </a:solidFill>
              </a:endParaRPr>
            </a:p>
          </p:txBody>
        </p:sp>
      </p:grpSp>
      <p:sp>
        <p:nvSpPr>
          <p:cNvPr id="24" name="Подзаголовок 2"/>
          <p:cNvSpPr txBox="1">
            <a:spLocks/>
          </p:cNvSpPr>
          <p:nvPr/>
        </p:nvSpPr>
        <p:spPr>
          <a:xfrm>
            <a:off x="8789594" y="2170109"/>
            <a:ext cx="2525583" cy="136590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1200"/>
              </a:spcBef>
              <a:buNone/>
            </a:pPr>
            <a:r>
              <a:rPr lang="en-US" sz="1200" dirty="0" smtClean="0">
                <a:solidFill>
                  <a:schemeClr val="bg1"/>
                </a:solidFill>
                <a:latin typeface="Raleway Heavy" panose="020B0003030101060003" pitchFamily="34" charset="0"/>
              </a:rPr>
              <a:t>CODING</a:t>
            </a:r>
            <a:r>
              <a:rPr lang="en-US" sz="1200" dirty="0" smtClean="0">
                <a:solidFill>
                  <a:schemeClr val="bg1"/>
                </a:solidFill>
              </a:rPr>
              <a:t/>
            </a:r>
            <a:br>
              <a:rPr lang="en-US" sz="1200" dirty="0" smtClean="0">
                <a:solidFill>
                  <a:schemeClr val="bg1"/>
                </a:solidFill>
              </a:rPr>
            </a:br>
            <a:r>
              <a:rPr lang="en-US" sz="1100" kern="0" dirty="0">
                <a:solidFill>
                  <a:schemeClr val="bg1"/>
                </a:solidFill>
                <a:latin typeface="Raleway Medium" panose="020B0003030101060003" pitchFamily="34" charset="0"/>
                <a:ea typeface="Karla" pitchFamily="2" charset="0"/>
                <a:cs typeface="Poppins" panose="02000000000000000000" pitchFamily="2" charset="0"/>
              </a:rPr>
              <a:t>Etiam vitae dui congue, semper quam vitae, luctus ligula. Sed posuere nunc. </a:t>
            </a:r>
            <a:endParaRPr lang="en-US" sz="1100" dirty="0">
              <a:solidFill>
                <a:schemeClr val="bg1"/>
              </a:solidFill>
              <a:latin typeface="Poppins" panose="02000000000000000000" pitchFamily="2" charset="0"/>
              <a:cs typeface="Poppins" panose="02000000000000000000" pitchFamily="2" charset="0"/>
            </a:endParaRPr>
          </a:p>
        </p:txBody>
      </p:sp>
      <p:grpSp>
        <p:nvGrpSpPr>
          <p:cNvPr id="25" name="Группа 24"/>
          <p:cNvGrpSpPr/>
          <p:nvPr/>
        </p:nvGrpSpPr>
        <p:grpSpPr>
          <a:xfrm>
            <a:off x="8789594" y="1312890"/>
            <a:ext cx="670294" cy="806885"/>
            <a:chOff x="5826040" y="910594"/>
            <a:chExt cx="914400" cy="1100734"/>
          </a:xfrm>
        </p:grpSpPr>
        <p:sp>
          <p:nvSpPr>
            <p:cNvPr id="26" name="Овал 25"/>
            <p:cNvSpPr/>
            <p:nvPr/>
          </p:nvSpPr>
          <p:spPr>
            <a:xfrm>
              <a:off x="5826040" y="910594"/>
              <a:ext cx="914400" cy="914400"/>
            </a:xfrm>
            <a:prstGeom prst="ellipse">
              <a:avLst/>
            </a:prstGeom>
            <a:noFill/>
            <a:ln w="28575">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7" name="Прямоугольник 26"/>
            <p:cNvSpPr/>
            <p:nvPr/>
          </p:nvSpPr>
          <p:spPr>
            <a:xfrm>
              <a:off x="6021400" y="1129618"/>
              <a:ext cx="544945" cy="881710"/>
            </a:xfrm>
            <a:prstGeom prst="rect">
              <a:avLst/>
            </a:prstGeom>
          </p:spPr>
          <p:txBody>
            <a:bodyPr wrap="none">
              <a:spAutoFit/>
            </a:bodyPr>
            <a:lstStyle/>
            <a:p>
              <a:pPr algn="ctr"/>
              <a:r>
                <a:rPr lang="en-US" dirty="0" smtClean="0">
                  <a:solidFill>
                    <a:schemeClr val="bg1"/>
                  </a:solidFill>
                  <a:latin typeface="FontAwesome" pitchFamily="2" charset="0"/>
                </a:rPr>
                <a:t></a:t>
              </a:r>
              <a:endParaRPr lang="ru-RU" dirty="0">
                <a:solidFill>
                  <a:schemeClr val="bg1"/>
                </a:solidFill>
              </a:endParaRPr>
            </a:p>
            <a:p>
              <a:pPr algn="ctr"/>
              <a:endParaRPr lang="ru-RU" dirty="0">
                <a:solidFill>
                  <a:schemeClr val="bg1"/>
                </a:solidFill>
              </a:endParaRPr>
            </a:p>
          </p:txBody>
        </p:sp>
      </p:grpSp>
      <p:sp>
        <p:nvSpPr>
          <p:cNvPr id="28" name="Подзаголовок 2"/>
          <p:cNvSpPr txBox="1">
            <a:spLocks/>
          </p:cNvSpPr>
          <p:nvPr/>
        </p:nvSpPr>
        <p:spPr>
          <a:xfrm>
            <a:off x="5963984" y="4618258"/>
            <a:ext cx="2525583" cy="136590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1200"/>
              </a:spcBef>
              <a:buNone/>
            </a:pPr>
            <a:r>
              <a:rPr lang="en-US" sz="1200" dirty="0" smtClean="0">
                <a:solidFill>
                  <a:schemeClr val="bg1"/>
                </a:solidFill>
                <a:latin typeface="Raleway Heavy" panose="020B0003030101060003" pitchFamily="34" charset="0"/>
              </a:rPr>
              <a:t>MARKETING PLAN</a:t>
            </a:r>
            <a:r>
              <a:rPr lang="en-US" sz="1200" dirty="0" smtClean="0">
                <a:solidFill>
                  <a:schemeClr val="bg1"/>
                </a:solidFill>
              </a:rPr>
              <a:t/>
            </a:r>
            <a:br>
              <a:rPr lang="en-US" sz="1200" dirty="0" smtClean="0">
                <a:solidFill>
                  <a:schemeClr val="bg1"/>
                </a:solidFill>
              </a:rPr>
            </a:br>
            <a:r>
              <a:rPr lang="en-US" sz="1100" kern="0" dirty="0">
                <a:solidFill>
                  <a:schemeClr val="bg1"/>
                </a:solidFill>
                <a:latin typeface="Raleway Medium" panose="020B0003030101060003" pitchFamily="34" charset="0"/>
                <a:ea typeface="Karla" pitchFamily="2" charset="0"/>
                <a:cs typeface="Poppins" panose="02000000000000000000" pitchFamily="2" charset="0"/>
              </a:rPr>
              <a:t>Etiam vitae dui congue, semper quam vitae, luctus ligula. Sed posuere nunc. </a:t>
            </a:r>
            <a:endParaRPr lang="en-US" sz="1100" dirty="0">
              <a:solidFill>
                <a:schemeClr val="bg1"/>
              </a:solidFill>
              <a:latin typeface="Poppins" panose="02000000000000000000" pitchFamily="2" charset="0"/>
              <a:cs typeface="Poppins" panose="02000000000000000000" pitchFamily="2" charset="0"/>
            </a:endParaRPr>
          </a:p>
        </p:txBody>
      </p:sp>
      <p:grpSp>
        <p:nvGrpSpPr>
          <p:cNvPr id="29" name="Группа 28"/>
          <p:cNvGrpSpPr/>
          <p:nvPr/>
        </p:nvGrpSpPr>
        <p:grpSpPr>
          <a:xfrm>
            <a:off x="5963984" y="3761039"/>
            <a:ext cx="670294" cy="787835"/>
            <a:chOff x="5826040" y="910594"/>
            <a:chExt cx="914400" cy="1074747"/>
          </a:xfrm>
        </p:grpSpPr>
        <p:sp>
          <p:nvSpPr>
            <p:cNvPr id="30" name="Овал 29"/>
            <p:cNvSpPr/>
            <p:nvPr/>
          </p:nvSpPr>
          <p:spPr>
            <a:xfrm>
              <a:off x="5826040" y="910594"/>
              <a:ext cx="914400" cy="914400"/>
            </a:xfrm>
            <a:prstGeom prst="ellipse">
              <a:avLst/>
            </a:prstGeom>
            <a:noFill/>
            <a:ln w="28575">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31" name="Прямоугольник 30"/>
            <p:cNvSpPr/>
            <p:nvPr/>
          </p:nvSpPr>
          <p:spPr>
            <a:xfrm>
              <a:off x="6021400" y="1103631"/>
              <a:ext cx="544945" cy="881710"/>
            </a:xfrm>
            <a:prstGeom prst="rect">
              <a:avLst/>
            </a:prstGeom>
          </p:spPr>
          <p:txBody>
            <a:bodyPr wrap="none">
              <a:spAutoFit/>
            </a:bodyPr>
            <a:lstStyle/>
            <a:p>
              <a:pPr algn="ctr"/>
              <a:r>
                <a:rPr lang="en-US" dirty="0">
                  <a:solidFill>
                    <a:schemeClr val="bg1"/>
                  </a:solidFill>
                  <a:latin typeface="FontAwesome" pitchFamily="2" charset="0"/>
                </a:rPr>
                <a:t></a:t>
              </a:r>
              <a:endParaRPr lang="ru-RU" dirty="0">
                <a:solidFill>
                  <a:schemeClr val="bg1"/>
                </a:solidFill>
              </a:endParaRPr>
            </a:p>
            <a:p>
              <a:pPr algn="ctr"/>
              <a:endParaRPr lang="ru-RU" dirty="0">
                <a:solidFill>
                  <a:schemeClr val="bg1"/>
                </a:solidFill>
              </a:endParaRPr>
            </a:p>
          </p:txBody>
        </p:sp>
      </p:grpSp>
      <p:sp>
        <p:nvSpPr>
          <p:cNvPr id="32" name="Подзаголовок 2"/>
          <p:cNvSpPr txBox="1">
            <a:spLocks/>
          </p:cNvSpPr>
          <p:nvPr/>
        </p:nvSpPr>
        <p:spPr>
          <a:xfrm>
            <a:off x="8845652" y="4618258"/>
            <a:ext cx="2525583" cy="136590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1200"/>
              </a:spcBef>
              <a:buNone/>
            </a:pPr>
            <a:r>
              <a:rPr lang="en-US" sz="1200" dirty="0" smtClean="0">
                <a:solidFill>
                  <a:schemeClr val="bg1"/>
                </a:solidFill>
                <a:latin typeface="Raleway Heavy" panose="020B0003030101060003" pitchFamily="34" charset="0"/>
              </a:rPr>
              <a:t>SUPPORT</a:t>
            </a:r>
            <a:r>
              <a:rPr lang="en-US" sz="1200" dirty="0" smtClean="0">
                <a:solidFill>
                  <a:schemeClr val="bg1"/>
                </a:solidFill>
              </a:rPr>
              <a:t/>
            </a:r>
            <a:br>
              <a:rPr lang="en-US" sz="1200" dirty="0" smtClean="0">
                <a:solidFill>
                  <a:schemeClr val="bg1"/>
                </a:solidFill>
              </a:rPr>
            </a:br>
            <a:r>
              <a:rPr lang="en-US" sz="1100" kern="0" dirty="0">
                <a:solidFill>
                  <a:schemeClr val="bg1"/>
                </a:solidFill>
                <a:latin typeface="Raleway Medium" panose="020B0003030101060003" pitchFamily="34" charset="0"/>
                <a:ea typeface="Karla" pitchFamily="2" charset="0"/>
                <a:cs typeface="Poppins" panose="02000000000000000000" pitchFamily="2" charset="0"/>
              </a:rPr>
              <a:t>Etiam vitae dui congue, semper quam vitae, luctus ligula. Sed posuere nunc. </a:t>
            </a:r>
            <a:endParaRPr lang="en-US" sz="1100" dirty="0">
              <a:solidFill>
                <a:schemeClr val="bg1"/>
              </a:solidFill>
              <a:latin typeface="Poppins" panose="02000000000000000000" pitchFamily="2" charset="0"/>
              <a:cs typeface="Poppins" panose="02000000000000000000" pitchFamily="2" charset="0"/>
            </a:endParaRPr>
          </a:p>
        </p:txBody>
      </p:sp>
      <p:grpSp>
        <p:nvGrpSpPr>
          <p:cNvPr id="33" name="Группа 32"/>
          <p:cNvGrpSpPr/>
          <p:nvPr/>
        </p:nvGrpSpPr>
        <p:grpSpPr>
          <a:xfrm>
            <a:off x="8845652" y="3761039"/>
            <a:ext cx="670294" cy="806885"/>
            <a:chOff x="5826040" y="910594"/>
            <a:chExt cx="914400" cy="1100734"/>
          </a:xfrm>
        </p:grpSpPr>
        <p:sp>
          <p:nvSpPr>
            <p:cNvPr id="34" name="Овал 33"/>
            <p:cNvSpPr/>
            <p:nvPr/>
          </p:nvSpPr>
          <p:spPr>
            <a:xfrm>
              <a:off x="5826040" y="910594"/>
              <a:ext cx="914400" cy="914400"/>
            </a:xfrm>
            <a:prstGeom prst="ellipse">
              <a:avLst/>
            </a:prstGeom>
            <a:noFill/>
            <a:ln w="28575">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35" name="Прямоугольник 34"/>
            <p:cNvSpPr/>
            <p:nvPr/>
          </p:nvSpPr>
          <p:spPr>
            <a:xfrm>
              <a:off x="6021400" y="1129618"/>
              <a:ext cx="544945" cy="881710"/>
            </a:xfrm>
            <a:prstGeom prst="rect">
              <a:avLst/>
            </a:prstGeom>
          </p:spPr>
          <p:txBody>
            <a:bodyPr wrap="none">
              <a:spAutoFit/>
            </a:bodyPr>
            <a:lstStyle/>
            <a:p>
              <a:pPr algn="ctr"/>
              <a:r>
                <a:rPr lang="en-US" dirty="0">
                  <a:solidFill>
                    <a:schemeClr val="bg1"/>
                  </a:solidFill>
                  <a:latin typeface="FontAwesome" pitchFamily="2" charset="0"/>
                </a:rPr>
                <a:t></a:t>
              </a:r>
              <a:endParaRPr lang="ru-RU" dirty="0">
                <a:solidFill>
                  <a:schemeClr val="bg1"/>
                </a:solidFill>
              </a:endParaRPr>
            </a:p>
            <a:p>
              <a:pPr algn="ctr"/>
              <a:endParaRPr lang="ru-RU" dirty="0">
                <a:solidFill>
                  <a:schemeClr val="bg1"/>
                </a:solidFill>
              </a:endParaRPr>
            </a:p>
          </p:txBody>
        </p:sp>
      </p:grpSp>
      <p:grpSp>
        <p:nvGrpSpPr>
          <p:cNvPr id="36" name="Группа 35"/>
          <p:cNvGrpSpPr/>
          <p:nvPr/>
        </p:nvGrpSpPr>
        <p:grpSpPr>
          <a:xfrm>
            <a:off x="296779" y="385816"/>
            <a:ext cx="240632" cy="165462"/>
            <a:chOff x="11345779" y="324853"/>
            <a:chExt cx="240632" cy="165462"/>
          </a:xfrm>
        </p:grpSpPr>
        <p:cxnSp>
          <p:nvCxnSpPr>
            <p:cNvPr id="37" name="Прямая соединительная линия 36"/>
            <p:cNvCxnSpPr/>
            <p:nvPr/>
          </p:nvCxnSpPr>
          <p:spPr>
            <a:xfrm>
              <a:off x="11345779" y="324853"/>
              <a:ext cx="24063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 name="Прямая соединительная линия 37"/>
            <p:cNvCxnSpPr/>
            <p:nvPr/>
          </p:nvCxnSpPr>
          <p:spPr>
            <a:xfrm>
              <a:off x="11345779" y="407584"/>
              <a:ext cx="24063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9" name="Прямая соединительная линия 38"/>
            <p:cNvCxnSpPr/>
            <p:nvPr/>
          </p:nvCxnSpPr>
          <p:spPr>
            <a:xfrm>
              <a:off x="11345779" y="490315"/>
              <a:ext cx="24063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 name="Рисунок 1"/>
          <p:cNvSpPr>
            <a:spLocks noGrp="1"/>
          </p:cNvSpPr>
          <p:nvPr>
            <p:ph type="pic" sz="quarter" idx="10"/>
          </p:nvPr>
        </p:nvSpPr>
        <p:spPr/>
      </p:sp>
    </p:spTree>
    <p:extLst>
      <p:ext uri="{BB962C8B-B14F-4D97-AF65-F5344CB8AC3E}">
        <p14:creationId xmlns:p14="http://schemas.microsoft.com/office/powerpoint/2010/main" val="160827108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400"/>
                                        <p:tgtEl>
                                          <p:spTgt spid="5"/>
                                        </p:tgtEl>
                                      </p:cBhvr>
                                    </p:animEffect>
                                  </p:childTnLst>
                                </p:cTn>
                              </p:par>
                            </p:childTnLst>
                          </p:cTn>
                        </p:par>
                        <p:par>
                          <p:cTn id="8" fill="hold">
                            <p:stCondLst>
                              <p:cond delay="4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8"/>
                                        </p:tgtEl>
                                        <p:attrNameLst>
                                          <p:attrName>style.visibility</p:attrName>
                                        </p:attrNameLst>
                                      </p:cBhvr>
                                      <p:to>
                                        <p:strVal val="visible"/>
                                      </p:to>
                                    </p:set>
                                    <p:anim calcmode="lin" valueType="num">
                                      <p:cBhvr>
                                        <p:cTn id="11" dur="25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2" dur="250" fill="hold"/>
                                        <p:tgtEl>
                                          <p:spTgt spid="8"/>
                                        </p:tgtEl>
                                        <p:attrNameLst>
                                          <p:attrName>ppt_y</p:attrName>
                                        </p:attrNameLst>
                                      </p:cBhvr>
                                      <p:tavLst>
                                        <p:tav tm="0">
                                          <p:val>
                                            <p:strVal val="#ppt_y"/>
                                          </p:val>
                                        </p:tav>
                                        <p:tav tm="100000">
                                          <p:val>
                                            <p:strVal val="#ppt_y"/>
                                          </p:val>
                                        </p:tav>
                                      </p:tavLst>
                                    </p:anim>
                                    <p:anim calcmode="lin" valueType="num">
                                      <p:cBhvr>
                                        <p:cTn id="13" dur="25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4" dur="25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5" dur="250" tmFilter="0,0; .5, 1; 1, 1"/>
                                        <p:tgtEl>
                                          <p:spTgt spid="8"/>
                                        </p:tgtEl>
                                      </p:cBhvr>
                                    </p:animEffect>
                                  </p:childTnLst>
                                </p:cTn>
                              </p:par>
                            </p:childTnLst>
                          </p:cTn>
                        </p:par>
                        <p:par>
                          <p:cTn id="16" fill="hold">
                            <p:stCondLst>
                              <p:cond delay="1025"/>
                            </p:stCondLst>
                            <p:childTnLst>
                              <p:par>
                                <p:cTn id="17" presetID="22" presetClass="entr" presetSubtype="1"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up)">
                                      <p:cBhvr>
                                        <p:cTn id="19" dur="400"/>
                                        <p:tgtEl>
                                          <p:spTgt spid="9"/>
                                        </p:tgtEl>
                                      </p:cBhvr>
                                    </p:animEffect>
                                  </p:childTnLst>
                                </p:cTn>
                              </p:par>
                            </p:childTnLst>
                          </p:cTn>
                        </p:par>
                        <p:par>
                          <p:cTn id="20" fill="hold">
                            <p:stCondLst>
                              <p:cond delay="1425"/>
                            </p:stCondLst>
                            <p:childTnLst>
                              <p:par>
                                <p:cTn id="21" presetID="22" presetClass="entr" presetSubtype="1" fill="hold" grpId="0"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wipe(up)">
                                      <p:cBhvr>
                                        <p:cTn id="23" dur="400"/>
                                        <p:tgtEl>
                                          <p:spTgt spid="24"/>
                                        </p:tgtEl>
                                      </p:cBhvr>
                                    </p:animEffect>
                                  </p:childTnLst>
                                </p:cTn>
                              </p:par>
                            </p:childTnLst>
                          </p:cTn>
                        </p:par>
                        <p:par>
                          <p:cTn id="24" fill="hold">
                            <p:stCondLst>
                              <p:cond delay="1825"/>
                            </p:stCondLst>
                            <p:childTnLst>
                              <p:par>
                                <p:cTn id="25" presetID="22" presetClass="entr" presetSubtype="1" fill="hold" grpId="0" nodeType="after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wipe(up)">
                                      <p:cBhvr>
                                        <p:cTn id="27" dur="400"/>
                                        <p:tgtEl>
                                          <p:spTgt spid="28"/>
                                        </p:tgtEl>
                                      </p:cBhvr>
                                    </p:animEffect>
                                  </p:childTnLst>
                                </p:cTn>
                              </p:par>
                            </p:childTnLst>
                          </p:cTn>
                        </p:par>
                        <p:par>
                          <p:cTn id="28" fill="hold">
                            <p:stCondLst>
                              <p:cond delay="2225"/>
                            </p:stCondLst>
                            <p:childTnLst>
                              <p:par>
                                <p:cTn id="29" presetID="22" presetClass="entr" presetSubtype="1" fill="hold" grpId="0" nodeType="afterEffect">
                                  <p:stCondLst>
                                    <p:cond delay="0"/>
                                  </p:stCondLst>
                                  <p:childTnLst>
                                    <p:set>
                                      <p:cBhvr>
                                        <p:cTn id="30" dur="1" fill="hold">
                                          <p:stCondLst>
                                            <p:cond delay="0"/>
                                          </p:stCondLst>
                                        </p:cTn>
                                        <p:tgtEl>
                                          <p:spTgt spid="32"/>
                                        </p:tgtEl>
                                        <p:attrNameLst>
                                          <p:attrName>style.visibility</p:attrName>
                                        </p:attrNameLst>
                                      </p:cBhvr>
                                      <p:to>
                                        <p:strVal val="visible"/>
                                      </p:to>
                                    </p:set>
                                    <p:animEffect transition="in" filter="wipe(up)">
                                      <p:cBhvr>
                                        <p:cTn id="31" dur="4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9" grpId="0"/>
      <p:bldP spid="24" grpId="0"/>
      <p:bldP spid="28" grpId="0"/>
      <p:bldP spid="3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одзаголовок 2"/>
          <p:cNvSpPr txBox="1">
            <a:spLocks/>
          </p:cNvSpPr>
          <p:nvPr/>
        </p:nvSpPr>
        <p:spPr>
          <a:xfrm>
            <a:off x="652085" y="5376272"/>
            <a:ext cx="4577642" cy="155207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1200"/>
              </a:spcBef>
              <a:buNone/>
            </a:pPr>
            <a:r>
              <a:rPr lang="en-US" sz="1100"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Etiam vitae dui congue, semper quam vitae, luctus ligula. Sed posuere nunc in leo commod else cuprum less</a:t>
            </a:r>
            <a:r>
              <a:rPr lang="en-US" sz="110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 </a:t>
            </a:r>
            <a:r>
              <a:rPr lang="en-US" sz="1100" dirty="0">
                <a:solidFill>
                  <a:schemeClr val="bg1">
                    <a:lumMod val="65000"/>
                  </a:schemeClr>
                </a:solidFill>
                <a:latin typeface="Raleway Medium" panose="020B0003030101060003" pitchFamily="34" charset="0"/>
                <a:ea typeface="Karla" pitchFamily="2" charset="0"/>
                <a:cs typeface="Poppins" panose="02000000000000000000" pitchFamily="2" charset="0"/>
              </a:rPr>
              <a:t>Etiam vitae dui congue, semper quam vitae, </a:t>
            </a:r>
            <a:r>
              <a:rPr lang="en-US" sz="110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luctus</a:t>
            </a:r>
            <a:r>
              <a:rPr lang="en-US" sz="1100" dirty="0">
                <a:solidFill>
                  <a:schemeClr val="bg1">
                    <a:lumMod val="65000"/>
                  </a:schemeClr>
                </a:solidFill>
                <a:latin typeface="Poppins" panose="02000000000000000000" pitchFamily="2" charset="0"/>
                <a:cs typeface="Poppins" panose="02000000000000000000" pitchFamily="2" charset="0"/>
              </a:rPr>
              <a:t>. </a:t>
            </a:r>
            <a:r>
              <a:rPr lang="en-US" sz="1100" dirty="0">
                <a:solidFill>
                  <a:schemeClr val="bg1">
                    <a:lumMod val="65000"/>
                  </a:schemeClr>
                </a:solidFill>
                <a:latin typeface="Raleway Medium" panose="020B0003030101060003" pitchFamily="34" charset="0"/>
              </a:rPr>
              <a:t>Integer a turpis quam. </a:t>
            </a:r>
            <a:r>
              <a:rPr lang="en-US" sz="1100" dirty="0" smtClean="0">
                <a:solidFill>
                  <a:schemeClr val="bg1">
                    <a:lumMod val="65000"/>
                  </a:schemeClr>
                </a:solidFill>
                <a:latin typeface="Raleway Medium" panose="020B0003030101060003" pitchFamily="34" charset="0"/>
              </a:rPr>
              <a:t>Donec</a:t>
            </a:r>
            <a:endParaRPr lang="en-US" sz="1100" dirty="0">
              <a:solidFill>
                <a:schemeClr val="bg1">
                  <a:lumMod val="65000"/>
                </a:schemeClr>
              </a:solidFill>
              <a:latin typeface="Raleway Medium" panose="020B0003030101060003" pitchFamily="34" charset="0"/>
              <a:cs typeface="Poppins" panose="02000000000000000000" pitchFamily="2" charset="0"/>
            </a:endParaRPr>
          </a:p>
        </p:txBody>
      </p:sp>
      <p:sp>
        <p:nvSpPr>
          <p:cNvPr id="7" name="Подзаголовок 2"/>
          <p:cNvSpPr txBox="1">
            <a:spLocks/>
          </p:cNvSpPr>
          <p:nvPr/>
        </p:nvSpPr>
        <p:spPr>
          <a:xfrm>
            <a:off x="7222809" y="1101958"/>
            <a:ext cx="3974580" cy="135282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1200"/>
              </a:spcBef>
              <a:buNone/>
            </a:pPr>
            <a:r>
              <a:rPr lang="en-US" sz="1400" b="1" dirty="0" smtClean="0">
                <a:solidFill>
                  <a:schemeClr val="bg1"/>
                </a:solidFill>
                <a:latin typeface="Raleway" panose="020B0003030101060003" pitchFamily="34" charset="0"/>
              </a:rPr>
              <a:t>Put Title Hoes Here</a:t>
            </a:r>
            <a:endParaRPr lang="en-US" sz="1600" dirty="0" smtClean="0">
              <a:solidFill>
                <a:schemeClr val="bg1"/>
              </a:solidFill>
              <a:latin typeface="Raleway Heavy" panose="020B0003030101060003" pitchFamily="34" charset="0"/>
            </a:endParaRPr>
          </a:p>
          <a:p>
            <a:pPr marL="0" indent="0">
              <a:lnSpc>
                <a:spcPts val="2000"/>
              </a:lnSpc>
              <a:spcBef>
                <a:spcPts val="0"/>
              </a:spcBef>
              <a:buNone/>
            </a:pPr>
            <a:r>
              <a:rPr lang="en-US" sz="1100" kern="0" dirty="0" smtClean="0">
                <a:solidFill>
                  <a:schemeClr val="bg1"/>
                </a:solidFill>
                <a:latin typeface="Raleway Medium" panose="020B0003030101060003" pitchFamily="34" charset="0"/>
                <a:ea typeface="Karla" pitchFamily="2" charset="0"/>
                <a:cs typeface="Poppins" panose="02000000000000000000" pitchFamily="2" charset="0"/>
              </a:rPr>
              <a:t>Etiam vitae dui congue, semper quam vitae, luctus ligula. Sed posuere nunc in leo commod else cuprum less</a:t>
            </a:r>
            <a:r>
              <a:rPr lang="en-US" sz="1100" dirty="0" smtClean="0">
                <a:solidFill>
                  <a:schemeClr val="bg1"/>
                </a:solidFill>
                <a:latin typeface="Raleway Medium" panose="020B0003030101060003" pitchFamily="34" charset="0"/>
                <a:ea typeface="Karla" pitchFamily="2" charset="0"/>
                <a:cs typeface="Poppins" panose="02000000000000000000" pitchFamily="2" charset="0"/>
              </a:rPr>
              <a:t>.</a:t>
            </a:r>
            <a:r>
              <a:rPr lang="en-US" sz="1100" dirty="0" smtClean="0">
                <a:solidFill>
                  <a:schemeClr val="bg1"/>
                </a:solidFill>
                <a:latin typeface="Poppins" panose="02000000000000000000" pitchFamily="2" charset="0"/>
                <a:cs typeface="Poppins" panose="02000000000000000000" pitchFamily="2" charset="0"/>
              </a:rPr>
              <a:t>.</a:t>
            </a:r>
            <a:endParaRPr lang="en-US" sz="1100" dirty="0">
              <a:solidFill>
                <a:schemeClr val="bg1"/>
              </a:solidFill>
              <a:latin typeface="Poppins" panose="02000000000000000000" pitchFamily="2" charset="0"/>
              <a:cs typeface="Poppins" panose="02000000000000000000" pitchFamily="2" charset="0"/>
            </a:endParaRPr>
          </a:p>
        </p:txBody>
      </p:sp>
      <p:sp>
        <p:nvSpPr>
          <p:cNvPr id="8" name="Прямоугольник 7"/>
          <p:cNvSpPr/>
          <p:nvPr/>
        </p:nvSpPr>
        <p:spPr>
          <a:xfrm>
            <a:off x="6730365" y="1101958"/>
            <a:ext cx="492443" cy="461665"/>
          </a:xfrm>
          <a:prstGeom prst="rect">
            <a:avLst/>
          </a:prstGeom>
        </p:spPr>
        <p:txBody>
          <a:bodyPr wrap="none">
            <a:spAutoFit/>
          </a:bodyPr>
          <a:lstStyle/>
          <a:p>
            <a:pPr algn="ctr"/>
            <a:r>
              <a:rPr lang="en-US" sz="2400" dirty="0">
                <a:solidFill>
                  <a:schemeClr val="bg1"/>
                </a:solidFill>
                <a:latin typeface="FontAwesome" pitchFamily="2" charset="0"/>
              </a:rPr>
              <a:t></a:t>
            </a:r>
            <a:endParaRPr lang="ru-RU" sz="2400" dirty="0">
              <a:solidFill>
                <a:schemeClr val="bg1"/>
              </a:solidFill>
            </a:endParaRPr>
          </a:p>
        </p:txBody>
      </p:sp>
      <p:sp>
        <p:nvSpPr>
          <p:cNvPr id="9" name="Подзаголовок 2"/>
          <p:cNvSpPr txBox="1">
            <a:spLocks/>
          </p:cNvSpPr>
          <p:nvPr/>
        </p:nvSpPr>
        <p:spPr>
          <a:xfrm>
            <a:off x="7222808" y="3016591"/>
            <a:ext cx="3974581" cy="135282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1200"/>
              </a:spcBef>
              <a:buNone/>
            </a:pPr>
            <a:r>
              <a:rPr lang="en-US" sz="1400" b="1" dirty="0" smtClean="0">
                <a:solidFill>
                  <a:schemeClr val="bg1"/>
                </a:solidFill>
                <a:latin typeface="Raleway" panose="020B0003030101060003" pitchFamily="34" charset="0"/>
              </a:rPr>
              <a:t>Put Title Hoes Here</a:t>
            </a:r>
            <a:endParaRPr lang="en-US" sz="1600" dirty="0" smtClean="0">
              <a:solidFill>
                <a:schemeClr val="bg1"/>
              </a:solidFill>
              <a:latin typeface="Raleway Heavy" panose="020B0003030101060003" pitchFamily="34" charset="0"/>
            </a:endParaRPr>
          </a:p>
          <a:p>
            <a:pPr marL="0" indent="0">
              <a:lnSpc>
                <a:spcPts val="2000"/>
              </a:lnSpc>
              <a:spcBef>
                <a:spcPts val="0"/>
              </a:spcBef>
              <a:buNone/>
            </a:pPr>
            <a:r>
              <a:rPr lang="en-US" sz="1100" kern="0" dirty="0" smtClean="0">
                <a:solidFill>
                  <a:schemeClr val="bg1"/>
                </a:solidFill>
                <a:latin typeface="Raleway Medium" panose="020B0003030101060003" pitchFamily="34" charset="0"/>
                <a:ea typeface="Karla" pitchFamily="2" charset="0"/>
                <a:cs typeface="Poppins" panose="02000000000000000000" pitchFamily="2" charset="0"/>
              </a:rPr>
              <a:t>Etiam vitae dui congue, semper quam vitae, luctus ligula. Sed posuere nunc in leo commod else cuprum less</a:t>
            </a:r>
            <a:r>
              <a:rPr lang="en-US" sz="1100" dirty="0" smtClean="0">
                <a:solidFill>
                  <a:schemeClr val="bg1"/>
                </a:solidFill>
                <a:latin typeface="Raleway Medium" panose="020B0003030101060003" pitchFamily="34" charset="0"/>
                <a:ea typeface="Karla" pitchFamily="2" charset="0"/>
                <a:cs typeface="Poppins" panose="02000000000000000000" pitchFamily="2" charset="0"/>
              </a:rPr>
              <a:t>. </a:t>
            </a:r>
            <a:endParaRPr lang="en-US" sz="1100" dirty="0">
              <a:solidFill>
                <a:schemeClr val="bg1"/>
              </a:solidFill>
              <a:latin typeface="Poppins" panose="02000000000000000000" pitchFamily="2" charset="0"/>
              <a:cs typeface="Poppins" panose="02000000000000000000" pitchFamily="2" charset="0"/>
            </a:endParaRPr>
          </a:p>
        </p:txBody>
      </p:sp>
      <p:sp>
        <p:nvSpPr>
          <p:cNvPr id="10" name="Прямоугольник 9"/>
          <p:cNvSpPr/>
          <p:nvPr/>
        </p:nvSpPr>
        <p:spPr>
          <a:xfrm>
            <a:off x="6741587" y="3124720"/>
            <a:ext cx="470000" cy="461665"/>
          </a:xfrm>
          <a:prstGeom prst="rect">
            <a:avLst/>
          </a:prstGeom>
        </p:spPr>
        <p:txBody>
          <a:bodyPr wrap="none">
            <a:spAutoFit/>
          </a:bodyPr>
          <a:lstStyle/>
          <a:p>
            <a:pPr algn="ctr"/>
            <a:r>
              <a:rPr lang="en-US" sz="2400" dirty="0" smtClean="0">
                <a:solidFill>
                  <a:schemeClr val="bg1"/>
                </a:solidFill>
                <a:latin typeface="FontAwesome" pitchFamily="2" charset="0"/>
              </a:rPr>
              <a:t></a:t>
            </a:r>
            <a:endParaRPr lang="ru-RU" sz="2400" dirty="0">
              <a:solidFill>
                <a:schemeClr val="bg1"/>
              </a:solidFill>
            </a:endParaRPr>
          </a:p>
        </p:txBody>
      </p:sp>
      <p:sp>
        <p:nvSpPr>
          <p:cNvPr id="13" name="Подзаголовок 2"/>
          <p:cNvSpPr txBox="1">
            <a:spLocks/>
          </p:cNvSpPr>
          <p:nvPr/>
        </p:nvSpPr>
        <p:spPr>
          <a:xfrm>
            <a:off x="7222808" y="5051230"/>
            <a:ext cx="3862285" cy="135282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1200"/>
              </a:spcBef>
              <a:buNone/>
            </a:pPr>
            <a:r>
              <a:rPr lang="en-US" sz="1400" b="1" dirty="0" smtClean="0">
                <a:solidFill>
                  <a:schemeClr val="bg1"/>
                </a:solidFill>
                <a:latin typeface="Raleway" panose="020B0003030101060003" pitchFamily="34" charset="0"/>
              </a:rPr>
              <a:t>Put Title Hoes Here</a:t>
            </a:r>
            <a:endParaRPr lang="en-US" sz="1600" dirty="0" smtClean="0">
              <a:solidFill>
                <a:schemeClr val="bg1"/>
              </a:solidFill>
              <a:latin typeface="Raleway Heavy" panose="020B0003030101060003" pitchFamily="34" charset="0"/>
            </a:endParaRPr>
          </a:p>
          <a:p>
            <a:pPr marL="0" indent="0">
              <a:lnSpc>
                <a:spcPts val="2000"/>
              </a:lnSpc>
              <a:spcBef>
                <a:spcPts val="0"/>
              </a:spcBef>
              <a:buNone/>
            </a:pPr>
            <a:r>
              <a:rPr lang="en-US" sz="1100" kern="0" dirty="0" smtClean="0">
                <a:solidFill>
                  <a:schemeClr val="bg1"/>
                </a:solidFill>
                <a:latin typeface="Raleway Medium" panose="020B0003030101060003" pitchFamily="34" charset="0"/>
                <a:ea typeface="Karla" pitchFamily="2" charset="0"/>
                <a:cs typeface="Poppins" panose="02000000000000000000" pitchFamily="2" charset="0"/>
              </a:rPr>
              <a:t>Etiam vitae dui congue, semper quam vitae, luctus ligula. Sed posuere nunc in leo commod else cuprum</a:t>
            </a:r>
            <a:r>
              <a:rPr lang="en-US" sz="1100" dirty="0" smtClean="0">
                <a:solidFill>
                  <a:schemeClr val="bg1"/>
                </a:solidFill>
                <a:latin typeface="Poppins" panose="02000000000000000000" pitchFamily="2" charset="0"/>
                <a:cs typeface="Poppins" panose="02000000000000000000" pitchFamily="2" charset="0"/>
              </a:rPr>
              <a:t>.</a:t>
            </a:r>
            <a:endParaRPr lang="en-US" sz="1100" dirty="0">
              <a:solidFill>
                <a:schemeClr val="bg1"/>
              </a:solidFill>
              <a:latin typeface="Poppins" panose="02000000000000000000" pitchFamily="2" charset="0"/>
              <a:cs typeface="Poppins" panose="02000000000000000000" pitchFamily="2" charset="0"/>
            </a:endParaRPr>
          </a:p>
        </p:txBody>
      </p:sp>
      <p:sp>
        <p:nvSpPr>
          <p:cNvPr id="14" name="Прямоугольник 13"/>
          <p:cNvSpPr/>
          <p:nvPr/>
        </p:nvSpPr>
        <p:spPr>
          <a:xfrm>
            <a:off x="6730366" y="5051230"/>
            <a:ext cx="492443" cy="461665"/>
          </a:xfrm>
          <a:prstGeom prst="rect">
            <a:avLst/>
          </a:prstGeom>
        </p:spPr>
        <p:txBody>
          <a:bodyPr wrap="none">
            <a:spAutoFit/>
          </a:bodyPr>
          <a:lstStyle/>
          <a:p>
            <a:pPr algn="ctr"/>
            <a:r>
              <a:rPr lang="en-US" sz="2400" dirty="0" smtClean="0">
                <a:solidFill>
                  <a:schemeClr val="bg1"/>
                </a:solidFill>
                <a:latin typeface="FontAwesome" pitchFamily="2" charset="0"/>
              </a:rPr>
              <a:t></a:t>
            </a:r>
            <a:endParaRPr lang="ru-RU" sz="2400" dirty="0">
              <a:solidFill>
                <a:schemeClr val="bg1"/>
              </a:solidFill>
            </a:endParaRPr>
          </a:p>
        </p:txBody>
      </p:sp>
      <p:sp>
        <p:nvSpPr>
          <p:cNvPr id="15" name="TextBox 14"/>
          <p:cNvSpPr txBox="1"/>
          <p:nvPr/>
        </p:nvSpPr>
        <p:spPr>
          <a:xfrm>
            <a:off x="652085" y="4409702"/>
            <a:ext cx="3982119" cy="810478"/>
          </a:xfrm>
          <a:prstGeom prst="rect">
            <a:avLst/>
          </a:prstGeom>
          <a:noFill/>
        </p:spPr>
        <p:txBody>
          <a:bodyPr wrap="square" rtlCol="0">
            <a:spAutoFit/>
          </a:bodyPr>
          <a:lstStyle/>
          <a:p>
            <a:pPr>
              <a:lnSpc>
                <a:spcPts val="2800"/>
              </a:lnSpc>
            </a:pPr>
            <a:r>
              <a:rPr lang="en-US" sz="3600" dirty="0" smtClean="0">
                <a:solidFill>
                  <a:srgbClr val="E23936"/>
                </a:solidFill>
                <a:latin typeface="Raleway ExtraBold" panose="020B0903030101060003" pitchFamily="34" charset="-52"/>
              </a:rPr>
              <a:t>/</a:t>
            </a:r>
            <a:r>
              <a:rPr lang="en-US" sz="3600" dirty="0" smtClean="0">
                <a:latin typeface="Raleway ExtraBold" panose="020B0903030101060003" pitchFamily="34" charset="-52"/>
              </a:rPr>
              <a:t>Our Service</a:t>
            </a:r>
          </a:p>
          <a:p>
            <a:pPr>
              <a:lnSpc>
                <a:spcPts val="2800"/>
              </a:lnSpc>
            </a:pPr>
            <a:r>
              <a:rPr lang="en-US" sz="1200" kern="0" spc="50" dirty="0" smtClean="0">
                <a:solidFill>
                  <a:schemeClr val="bg1">
                    <a:lumMod val="75000"/>
                  </a:schemeClr>
                </a:solidFill>
                <a:latin typeface="Raleway ExtraBold" panose="020B0903030101060003" pitchFamily="34" charset="-52"/>
                <a:ea typeface="Karla" pitchFamily="2" charset="0"/>
                <a:cs typeface="Poppins" panose="02000000000000000000" pitchFamily="2" charset="0"/>
              </a:rPr>
              <a:t>WORDS ABOUT SERVICE’S</a:t>
            </a:r>
            <a:endParaRPr lang="en-US" sz="1200" spc="50" dirty="0" smtClean="0">
              <a:solidFill>
                <a:schemeClr val="bg1">
                  <a:lumMod val="75000"/>
                </a:schemeClr>
              </a:solidFill>
              <a:latin typeface="Raleway ExtraBold" panose="020B0903030101060003" pitchFamily="34" charset="-52"/>
            </a:endParaRPr>
          </a:p>
        </p:txBody>
      </p:sp>
      <p:sp>
        <p:nvSpPr>
          <p:cNvPr id="2" name="Рисунок 1"/>
          <p:cNvSpPr>
            <a:spLocks noGrp="1"/>
          </p:cNvSpPr>
          <p:nvPr>
            <p:ph type="pic" sz="quarter" idx="10"/>
          </p:nvPr>
        </p:nvSpPr>
        <p:spPr/>
      </p:sp>
    </p:spTree>
    <p:extLst>
      <p:ext uri="{BB962C8B-B14F-4D97-AF65-F5344CB8AC3E}">
        <p14:creationId xmlns:p14="http://schemas.microsoft.com/office/powerpoint/2010/main" val="220983076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up)">
                                      <p:cBhvr>
                                        <p:cTn id="7" dur="400"/>
                                        <p:tgtEl>
                                          <p:spTgt spid="15"/>
                                        </p:tgtEl>
                                      </p:cBhvr>
                                    </p:animEffect>
                                  </p:childTnLst>
                                </p:cTn>
                              </p:par>
                            </p:childTnLst>
                          </p:cTn>
                        </p:par>
                        <p:par>
                          <p:cTn id="8" fill="hold">
                            <p:stCondLst>
                              <p:cond delay="400"/>
                            </p:stCondLst>
                            <p:childTnLst>
                              <p:par>
                                <p:cTn id="9" presetID="22"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up)">
                                      <p:cBhvr>
                                        <p:cTn id="11" dur="400"/>
                                        <p:tgtEl>
                                          <p:spTgt spid="5"/>
                                        </p:tgtEl>
                                      </p:cBhvr>
                                    </p:animEffect>
                                  </p:childTnLst>
                                </p:cTn>
                              </p:par>
                            </p:childTnLst>
                          </p:cTn>
                        </p:par>
                        <p:par>
                          <p:cTn id="12" fill="hold">
                            <p:stCondLst>
                              <p:cond delay="800"/>
                            </p:stCondLst>
                            <p:childTnLst>
                              <p:par>
                                <p:cTn id="13" presetID="22" presetClass="entr" presetSubtype="1"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up)">
                                      <p:cBhvr>
                                        <p:cTn id="15" dur="400"/>
                                        <p:tgtEl>
                                          <p:spTgt spid="8"/>
                                        </p:tgtEl>
                                      </p:cBhvr>
                                    </p:animEffect>
                                  </p:childTnLst>
                                </p:cTn>
                              </p:par>
                            </p:childTnLst>
                          </p:cTn>
                        </p:par>
                        <p:par>
                          <p:cTn id="16" fill="hold">
                            <p:stCondLst>
                              <p:cond delay="1200"/>
                            </p:stCondLst>
                            <p:childTnLst>
                              <p:par>
                                <p:cTn id="17" presetID="22"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up)">
                                      <p:cBhvr>
                                        <p:cTn id="19" dur="400"/>
                                        <p:tgtEl>
                                          <p:spTgt spid="7"/>
                                        </p:tgtEl>
                                      </p:cBhvr>
                                    </p:animEffect>
                                  </p:childTnLst>
                                </p:cTn>
                              </p:par>
                            </p:childTnLst>
                          </p:cTn>
                        </p:par>
                        <p:par>
                          <p:cTn id="20" fill="hold">
                            <p:stCondLst>
                              <p:cond delay="1600"/>
                            </p:stCondLst>
                            <p:childTnLst>
                              <p:par>
                                <p:cTn id="21" presetID="22" presetClass="entr" presetSubtype="1"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up)">
                                      <p:cBhvr>
                                        <p:cTn id="23" dur="400"/>
                                        <p:tgtEl>
                                          <p:spTgt spid="10"/>
                                        </p:tgtEl>
                                      </p:cBhvr>
                                    </p:animEffect>
                                  </p:childTnLst>
                                </p:cTn>
                              </p:par>
                            </p:childTnLst>
                          </p:cTn>
                        </p:par>
                        <p:par>
                          <p:cTn id="24" fill="hold">
                            <p:stCondLst>
                              <p:cond delay="2000"/>
                            </p:stCondLst>
                            <p:childTnLst>
                              <p:par>
                                <p:cTn id="25" presetID="22"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up)">
                                      <p:cBhvr>
                                        <p:cTn id="27" dur="400"/>
                                        <p:tgtEl>
                                          <p:spTgt spid="9"/>
                                        </p:tgtEl>
                                      </p:cBhvr>
                                    </p:animEffect>
                                  </p:childTnLst>
                                </p:cTn>
                              </p:par>
                            </p:childTnLst>
                          </p:cTn>
                        </p:par>
                        <p:par>
                          <p:cTn id="28" fill="hold">
                            <p:stCondLst>
                              <p:cond delay="2400"/>
                            </p:stCondLst>
                            <p:childTnLst>
                              <p:par>
                                <p:cTn id="29" presetID="22" presetClass="entr" presetSubtype="1"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up)">
                                      <p:cBhvr>
                                        <p:cTn id="31" dur="400"/>
                                        <p:tgtEl>
                                          <p:spTgt spid="14"/>
                                        </p:tgtEl>
                                      </p:cBhvr>
                                    </p:animEffect>
                                  </p:childTnLst>
                                </p:cTn>
                              </p:par>
                            </p:childTnLst>
                          </p:cTn>
                        </p:par>
                        <p:par>
                          <p:cTn id="32" fill="hold">
                            <p:stCondLst>
                              <p:cond delay="2800"/>
                            </p:stCondLst>
                            <p:childTnLst>
                              <p:par>
                                <p:cTn id="33" presetID="22" presetClass="entr" presetSubtype="1"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wipe(up)">
                                      <p:cBhvr>
                                        <p:cTn id="35" dur="4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p:bldP spid="9" grpId="0"/>
      <p:bldP spid="10" grpId="0"/>
      <p:bldP spid="13" grpId="0"/>
      <p:bldP spid="14" grpId="0"/>
      <p:bldP spid="1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1" y="4343400"/>
            <a:ext cx="12192000" cy="2514600"/>
          </a:xfrm>
          <a:prstGeom prst="rect">
            <a:avLst/>
          </a:prstGeom>
          <a:solidFill>
            <a:srgbClr val="E239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8" name="Подзаголовок 2"/>
          <p:cNvSpPr txBox="1">
            <a:spLocks/>
          </p:cNvSpPr>
          <p:nvPr/>
        </p:nvSpPr>
        <p:spPr>
          <a:xfrm>
            <a:off x="1644277" y="5005825"/>
            <a:ext cx="4169670" cy="135282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1200"/>
              </a:spcBef>
              <a:buNone/>
            </a:pPr>
            <a:r>
              <a:rPr lang="en-US" sz="1400" b="1" dirty="0" smtClean="0">
                <a:solidFill>
                  <a:schemeClr val="bg1"/>
                </a:solidFill>
                <a:latin typeface="Raleway" panose="020B0003030101060003" pitchFamily="34" charset="0"/>
              </a:rPr>
              <a:t>PUT TITLE HOES HERE</a:t>
            </a:r>
            <a:endParaRPr lang="en-US" sz="1600" dirty="0">
              <a:solidFill>
                <a:schemeClr val="bg1"/>
              </a:solidFill>
              <a:latin typeface="Raleway Heavy" panose="020B0003030101060003" pitchFamily="34" charset="0"/>
            </a:endParaRPr>
          </a:p>
          <a:p>
            <a:pPr marL="0" indent="0">
              <a:lnSpc>
                <a:spcPts val="2000"/>
              </a:lnSpc>
              <a:spcBef>
                <a:spcPts val="1200"/>
              </a:spcBef>
              <a:buNone/>
            </a:pPr>
            <a:r>
              <a:rPr lang="en-US" sz="1100" kern="0" dirty="0" smtClean="0">
                <a:solidFill>
                  <a:schemeClr val="bg1"/>
                </a:solidFill>
                <a:latin typeface="Raleway Medium" panose="020B0003030101060003" pitchFamily="34" charset="0"/>
                <a:ea typeface="Karla" pitchFamily="2" charset="0"/>
                <a:cs typeface="Poppins" panose="02000000000000000000" pitchFamily="2" charset="0"/>
              </a:rPr>
              <a:t>Etiam vitae dui congue, semper quam vitae, luctus ligula. Sed posuere nunc in leo commod else cuprum less</a:t>
            </a:r>
            <a:r>
              <a:rPr lang="en-US" sz="1100" dirty="0" smtClean="0">
                <a:solidFill>
                  <a:schemeClr val="bg1"/>
                </a:solidFill>
                <a:latin typeface="Raleway Medium" panose="020B0003030101060003" pitchFamily="34" charset="0"/>
                <a:ea typeface="Karla" pitchFamily="2" charset="0"/>
                <a:cs typeface="Poppins" panose="02000000000000000000" pitchFamily="2" charset="0"/>
              </a:rPr>
              <a:t>. </a:t>
            </a:r>
            <a:r>
              <a:rPr lang="en-US" sz="1100" dirty="0">
                <a:solidFill>
                  <a:schemeClr val="bg1"/>
                </a:solidFill>
                <a:latin typeface="Raleway Medium" panose="020B0003030101060003" pitchFamily="34" charset="0"/>
                <a:ea typeface="Karla" pitchFamily="2" charset="0"/>
                <a:cs typeface="Poppins" panose="02000000000000000000" pitchFamily="2" charset="0"/>
              </a:rPr>
              <a:t>Etiam vitae dui </a:t>
            </a:r>
            <a:r>
              <a:rPr lang="en-US" sz="1100" dirty="0" smtClean="0">
                <a:solidFill>
                  <a:schemeClr val="bg1"/>
                </a:solidFill>
                <a:latin typeface="Raleway Medium" panose="020B0003030101060003" pitchFamily="34" charset="0"/>
                <a:ea typeface="Karla" pitchFamily="2" charset="0"/>
                <a:cs typeface="Poppins" panose="02000000000000000000" pitchFamily="2" charset="0"/>
              </a:rPr>
              <a:t>congue</a:t>
            </a:r>
            <a:r>
              <a:rPr lang="en-US" sz="1100" dirty="0" smtClean="0">
                <a:solidFill>
                  <a:schemeClr val="bg1"/>
                </a:solidFill>
                <a:latin typeface="Poppins" panose="02000000000000000000" pitchFamily="2" charset="0"/>
                <a:cs typeface="Poppins" panose="02000000000000000000" pitchFamily="2" charset="0"/>
              </a:rPr>
              <a:t>.</a:t>
            </a:r>
            <a:endParaRPr lang="en-US" sz="1100" dirty="0">
              <a:solidFill>
                <a:schemeClr val="bg1"/>
              </a:solidFill>
              <a:latin typeface="Poppins" panose="02000000000000000000" pitchFamily="2" charset="0"/>
              <a:cs typeface="Poppins" panose="02000000000000000000" pitchFamily="2" charset="0"/>
            </a:endParaRPr>
          </a:p>
        </p:txBody>
      </p:sp>
      <p:sp>
        <p:nvSpPr>
          <p:cNvPr id="9" name="Прямоугольник 8"/>
          <p:cNvSpPr/>
          <p:nvPr/>
        </p:nvSpPr>
        <p:spPr>
          <a:xfrm>
            <a:off x="951831" y="4926010"/>
            <a:ext cx="654346" cy="584775"/>
          </a:xfrm>
          <a:prstGeom prst="rect">
            <a:avLst/>
          </a:prstGeom>
        </p:spPr>
        <p:txBody>
          <a:bodyPr wrap="none">
            <a:spAutoFit/>
          </a:bodyPr>
          <a:lstStyle/>
          <a:p>
            <a:pPr algn="ctr"/>
            <a:r>
              <a:rPr lang="en-US" sz="3200" dirty="0">
                <a:solidFill>
                  <a:schemeClr val="bg1"/>
                </a:solidFill>
                <a:latin typeface="FontAwesome" pitchFamily="2" charset="0"/>
              </a:rPr>
              <a:t></a:t>
            </a:r>
            <a:endParaRPr lang="ru-RU" sz="3200" dirty="0">
              <a:solidFill>
                <a:schemeClr val="bg1"/>
              </a:solidFill>
            </a:endParaRPr>
          </a:p>
        </p:txBody>
      </p:sp>
      <p:sp>
        <p:nvSpPr>
          <p:cNvPr id="10" name="Подзаголовок 2"/>
          <p:cNvSpPr txBox="1">
            <a:spLocks/>
          </p:cNvSpPr>
          <p:nvPr/>
        </p:nvSpPr>
        <p:spPr>
          <a:xfrm>
            <a:off x="7021494" y="5005825"/>
            <a:ext cx="4142375" cy="135282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nSpc>
                <a:spcPts val="2000"/>
              </a:lnSpc>
              <a:spcBef>
                <a:spcPts val="1200"/>
              </a:spcBef>
              <a:buNone/>
            </a:pPr>
            <a:r>
              <a:rPr lang="en-US" sz="1400" b="1" dirty="0" smtClean="0">
                <a:solidFill>
                  <a:schemeClr val="bg1"/>
                </a:solidFill>
                <a:latin typeface="Raleway" panose="020B0003030101060003" pitchFamily="34" charset="0"/>
              </a:rPr>
              <a:t> </a:t>
            </a:r>
            <a:r>
              <a:rPr lang="en-US" sz="1400" b="1" dirty="0">
                <a:solidFill>
                  <a:prstClr val="white"/>
                </a:solidFill>
                <a:latin typeface="Raleway" panose="020B0003030101060003" pitchFamily="34" charset="0"/>
              </a:rPr>
              <a:t>PUT TITLE HOES HERE</a:t>
            </a:r>
            <a:endParaRPr lang="en-US" sz="1600" dirty="0">
              <a:solidFill>
                <a:prstClr val="white"/>
              </a:solidFill>
              <a:latin typeface="Raleway Heavy" panose="020B0003030101060003" pitchFamily="34" charset="0"/>
            </a:endParaRPr>
          </a:p>
          <a:p>
            <a:pPr marL="0" indent="0">
              <a:lnSpc>
                <a:spcPts val="2000"/>
              </a:lnSpc>
              <a:spcBef>
                <a:spcPts val="1200"/>
              </a:spcBef>
              <a:buNone/>
            </a:pPr>
            <a:r>
              <a:rPr lang="en-US" sz="1100" kern="0" dirty="0" smtClean="0">
                <a:solidFill>
                  <a:schemeClr val="bg1"/>
                </a:solidFill>
                <a:latin typeface="Raleway Medium" panose="020B0003030101060003" pitchFamily="34" charset="0"/>
                <a:ea typeface="Karla" pitchFamily="2" charset="0"/>
                <a:cs typeface="Poppins" panose="02000000000000000000" pitchFamily="2" charset="0"/>
              </a:rPr>
              <a:t>Etiam vitae dui congue, semper quam vitae, luctus ligula. Sed posuere nunc in leo commod else cuprum less</a:t>
            </a:r>
            <a:r>
              <a:rPr lang="en-US" sz="1100" dirty="0" smtClean="0">
                <a:solidFill>
                  <a:schemeClr val="bg1"/>
                </a:solidFill>
                <a:latin typeface="Raleway Medium" panose="020B0003030101060003" pitchFamily="34" charset="0"/>
                <a:ea typeface="Karla" pitchFamily="2" charset="0"/>
                <a:cs typeface="Poppins" panose="02000000000000000000" pitchFamily="2" charset="0"/>
              </a:rPr>
              <a:t>. </a:t>
            </a:r>
            <a:r>
              <a:rPr lang="en-US" sz="1100" dirty="0">
                <a:solidFill>
                  <a:schemeClr val="bg1"/>
                </a:solidFill>
                <a:latin typeface="Raleway Medium" panose="020B0003030101060003" pitchFamily="34" charset="0"/>
                <a:ea typeface="Karla" pitchFamily="2" charset="0"/>
                <a:cs typeface="Poppins" panose="02000000000000000000" pitchFamily="2" charset="0"/>
              </a:rPr>
              <a:t>Etiam vitae dui </a:t>
            </a:r>
            <a:r>
              <a:rPr lang="en-US" sz="1100" dirty="0" smtClean="0">
                <a:solidFill>
                  <a:schemeClr val="bg1"/>
                </a:solidFill>
                <a:latin typeface="Raleway Medium" panose="020B0003030101060003" pitchFamily="34" charset="0"/>
                <a:ea typeface="Karla" pitchFamily="2" charset="0"/>
                <a:cs typeface="Poppins" panose="02000000000000000000" pitchFamily="2" charset="0"/>
              </a:rPr>
              <a:t>congue</a:t>
            </a:r>
            <a:r>
              <a:rPr lang="en-US" sz="1100" dirty="0" smtClean="0">
                <a:solidFill>
                  <a:schemeClr val="bg1"/>
                </a:solidFill>
                <a:latin typeface="Poppins" panose="02000000000000000000" pitchFamily="2" charset="0"/>
                <a:cs typeface="Poppins" panose="02000000000000000000" pitchFamily="2" charset="0"/>
              </a:rPr>
              <a:t>.</a:t>
            </a:r>
            <a:endParaRPr lang="en-US" sz="1100" dirty="0">
              <a:solidFill>
                <a:schemeClr val="bg1"/>
              </a:solidFill>
              <a:latin typeface="Poppins" panose="02000000000000000000" pitchFamily="2" charset="0"/>
              <a:cs typeface="Poppins" panose="02000000000000000000" pitchFamily="2" charset="0"/>
            </a:endParaRPr>
          </a:p>
        </p:txBody>
      </p:sp>
      <p:sp>
        <p:nvSpPr>
          <p:cNvPr id="11" name="Прямоугольник 10"/>
          <p:cNvSpPr/>
          <p:nvPr/>
        </p:nvSpPr>
        <p:spPr>
          <a:xfrm>
            <a:off x="6329048" y="4926010"/>
            <a:ext cx="654346" cy="584775"/>
          </a:xfrm>
          <a:prstGeom prst="rect">
            <a:avLst/>
          </a:prstGeom>
        </p:spPr>
        <p:txBody>
          <a:bodyPr wrap="none">
            <a:spAutoFit/>
          </a:bodyPr>
          <a:lstStyle/>
          <a:p>
            <a:pPr algn="ctr"/>
            <a:r>
              <a:rPr lang="en-US" sz="3200" dirty="0">
                <a:solidFill>
                  <a:schemeClr val="bg1"/>
                </a:solidFill>
                <a:latin typeface="FontAwesome" pitchFamily="2" charset="0"/>
              </a:rPr>
              <a:t></a:t>
            </a:r>
            <a:endParaRPr lang="ru-RU" sz="3200" dirty="0">
              <a:solidFill>
                <a:schemeClr val="bg1"/>
              </a:solidFill>
            </a:endParaRPr>
          </a:p>
        </p:txBody>
      </p:sp>
      <p:sp>
        <p:nvSpPr>
          <p:cNvPr id="13" name="Прямоугольник 12"/>
          <p:cNvSpPr/>
          <p:nvPr/>
        </p:nvSpPr>
        <p:spPr>
          <a:xfrm>
            <a:off x="-1" y="0"/>
            <a:ext cx="12192001" cy="4343400"/>
          </a:xfrm>
          <a:prstGeom prst="rect">
            <a:avLst/>
          </a:prstGeom>
          <a:solidFill>
            <a:schemeClr val="bg2">
              <a:lumMod val="10000"/>
              <a:alpha val="8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4" name="TextBox 13"/>
          <p:cNvSpPr txBox="1"/>
          <p:nvPr/>
        </p:nvSpPr>
        <p:spPr>
          <a:xfrm>
            <a:off x="951831" y="1542192"/>
            <a:ext cx="3982119" cy="757515"/>
          </a:xfrm>
          <a:prstGeom prst="rect">
            <a:avLst/>
          </a:prstGeom>
          <a:noFill/>
        </p:spPr>
        <p:txBody>
          <a:bodyPr wrap="square" rtlCol="0">
            <a:spAutoFit/>
          </a:bodyPr>
          <a:lstStyle/>
          <a:p>
            <a:pPr>
              <a:lnSpc>
                <a:spcPts val="2800"/>
              </a:lnSpc>
            </a:pPr>
            <a:r>
              <a:rPr lang="en-US" sz="4400" dirty="0" smtClean="0">
                <a:solidFill>
                  <a:schemeClr val="bg1"/>
                </a:solidFill>
                <a:latin typeface="Raleway ExtraBold" panose="020B0903030101060003" pitchFamily="34" charset="-52"/>
              </a:rPr>
              <a:t>Our Service</a:t>
            </a:r>
          </a:p>
          <a:p>
            <a:pPr>
              <a:lnSpc>
                <a:spcPts val="2800"/>
              </a:lnSpc>
            </a:pPr>
            <a:r>
              <a:rPr lang="en-US" sz="1200" kern="0" spc="50" dirty="0" smtClean="0">
                <a:solidFill>
                  <a:schemeClr val="bg1">
                    <a:lumMod val="75000"/>
                  </a:schemeClr>
                </a:solidFill>
                <a:latin typeface="Raleway ExtraBold" panose="020B0903030101060003" pitchFamily="34" charset="-52"/>
                <a:ea typeface="Karla" pitchFamily="2" charset="0"/>
                <a:cs typeface="Poppins" panose="02000000000000000000" pitchFamily="2" charset="0"/>
              </a:rPr>
              <a:t>SOME WORDS ABOUT SERVICE’S</a:t>
            </a:r>
            <a:endParaRPr lang="en-US" sz="1200" spc="50" dirty="0" smtClean="0">
              <a:solidFill>
                <a:schemeClr val="bg1">
                  <a:lumMod val="75000"/>
                </a:schemeClr>
              </a:solidFill>
              <a:latin typeface="Raleway ExtraBold" panose="020B0903030101060003" pitchFamily="34" charset="-52"/>
            </a:endParaRPr>
          </a:p>
        </p:txBody>
      </p:sp>
      <p:sp>
        <p:nvSpPr>
          <p:cNvPr id="15" name="Подзаголовок 2"/>
          <p:cNvSpPr txBox="1">
            <a:spLocks/>
          </p:cNvSpPr>
          <p:nvPr/>
        </p:nvSpPr>
        <p:spPr>
          <a:xfrm>
            <a:off x="5813947" y="1470000"/>
            <a:ext cx="5349922" cy="200418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1200"/>
              </a:spcBef>
              <a:buNone/>
            </a:pPr>
            <a:r>
              <a:rPr lang="en-US" sz="1100" kern="0" dirty="0" smtClean="0">
                <a:solidFill>
                  <a:schemeClr val="bg1">
                    <a:lumMod val="85000"/>
                  </a:schemeClr>
                </a:solidFill>
                <a:latin typeface="Raleway Medium" panose="020B0003030101060003" pitchFamily="34" charset="0"/>
                <a:ea typeface="Karla" pitchFamily="2" charset="0"/>
                <a:cs typeface="Poppins" panose="02000000000000000000" pitchFamily="2" charset="0"/>
              </a:rPr>
              <a:t>Etiam vitae dui congue, semper quam vitae, luctus ligula. Sed posuere nunc in leo commod else cuprum less</a:t>
            </a:r>
            <a:r>
              <a:rPr lang="en-US" sz="1100" dirty="0" smtClean="0">
                <a:solidFill>
                  <a:schemeClr val="bg1">
                    <a:lumMod val="85000"/>
                  </a:schemeClr>
                </a:solidFill>
                <a:latin typeface="Raleway Medium" panose="020B0003030101060003" pitchFamily="34" charset="0"/>
                <a:ea typeface="Karla" pitchFamily="2" charset="0"/>
                <a:cs typeface="Poppins" panose="02000000000000000000" pitchFamily="2" charset="0"/>
              </a:rPr>
              <a:t>. </a:t>
            </a:r>
            <a:r>
              <a:rPr lang="en-US" sz="1100" dirty="0">
                <a:solidFill>
                  <a:schemeClr val="bg1">
                    <a:lumMod val="85000"/>
                  </a:schemeClr>
                </a:solidFill>
                <a:latin typeface="Raleway Medium" panose="020B0003030101060003" pitchFamily="34" charset="0"/>
                <a:ea typeface="Karla" pitchFamily="2" charset="0"/>
                <a:cs typeface="Poppins" panose="02000000000000000000" pitchFamily="2" charset="0"/>
              </a:rPr>
              <a:t>Etiam vitae dui congue, semper quam vitae, </a:t>
            </a:r>
            <a:r>
              <a:rPr lang="en-US" sz="1100" dirty="0" smtClean="0">
                <a:solidFill>
                  <a:schemeClr val="bg1">
                    <a:lumMod val="85000"/>
                  </a:schemeClr>
                </a:solidFill>
                <a:latin typeface="Raleway Medium" panose="020B0003030101060003" pitchFamily="34" charset="0"/>
                <a:ea typeface="Karla" pitchFamily="2" charset="0"/>
                <a:cs typeface="Poppins" panose="02000000000000000000" pitchFamily="2" charset="0"/>
              </a:rPr>
              <a:t>luctus</a:t>
            </a:r>
            <a:r>
              <a:rPr lang="en-US" sz="1100" dirty="0">
                <a:solidFill>
                  <a:schemeClr val="bg1">
                    <a:lumMod val="85000"/>
                  </a:schemeClr>
                </a:solidFill>
                <a:latin typeface="Poppins" panose="02000000000000000000" pitchFamily="2" charset="0"/>
                <a:cs typeface="Poppins" panose="02000000000000000000" pitchFamily="2" charset="0"/>
              </a:rPr>
              <a:t>. </a:t>
            </a:r>
            <a:r>
              <a:rPr lang="en-US" sz="1100" dirty="0">
                <a:solidFill>
                  <a:schemeClr val="bg1">
                    <a:lumMod val="85000"/>
                  </a:schemeClr>
                </a:solidFill>
                <a:latin typeface="Raleway Medium" panose="020B0003030101060003" pitchFamily="34" charset="0"/>
              </a:rPr>
              <a:t>Integer a turpis quam. Donec convallis orci eu orci </a:t>
            </a:r>
            <a:r>
              <a:rPr lang="en-US" sz="1100" dirty="0" smtClean="0">
                <a:solidFill>
                  <a:schemeClr val="bg1">
                    <a:lumMod val="85000"/>
                  </a:schemeClr>
                </a:solidFill>
                <a:latin typeface="Raleway Medium" panose="020B0003030101060003" pitchFamily="34" charset="0"/>
              </a:rPr>
              <a:t>rutrum.</a:t>
            </a:r>
          </a:p>
          <a:p>
            <a:pPr marL="0" indent="0">
              <a:lnSpc>
                <a:spcPts val="2000"/>
              </a:lnSpc>
              <a:spcBef>
                <a:spcPts val="1200"/>
              </a:spcBef>
              <a:buNone/>
            </a:pPr>
            <a:r>
              <a:rPr lang="en-US" sz="1100" kern="0" dirty="0">
                <a:solidFill>
                  <a:schemeClr val="bg1">
                    <a:lumMod val="85000"/>
                  </a:schemeClr>
                </a:solidFill>
                <a:latin typeface="Raleway Medium" panose="020B0003030101060003" pitchFamily="34" charset="0"/>
                <a:ea typeface="Karla" pitchFamily="2" charset="0"/>
                <a:cs typeface="Poppins" panose="02000000000000000000" pitchFamily="2" charset="0"/>
              </a:rPr>
              <a:t>Etiam vitae dui congue, semper quam vitae, luctus ligula. Sed posuere nunc in leo commod else cuprum less</a:t>
            </a:r>
            <a:r>
              <a:rPr lang="en-US" sz="1100" dirty="0">
                <a:solidFill>
                  <a:schemeClr val="bg1">
                    <a:lumMod val="85000"/>
                  </a:schemeClr>
                </a:solidFill>
                <a:latin typeface="Raleway Medium" panose="020B0003030101060003" pitchFamily="34" charset="0"/>
                <a:ea typeface="Karla" pitchFamily="2" charset="0"/>
                <a:cs typeface="Poppins" panose="02000000000000000000" pitchFamily="2" charset="0"/>
              </a:rPr>
              <a:t>. Etiam vitae dui congue, semper quam vitae, luctus</a:t>
            </a:r>
            <a:r>
              <a:rPr lang="en-US" sz="1100" dirty="0">
                <a:solidFill>
                  <a:schemeClr val="bg1">
                    <a:lumMod val="85000"/>
                  </a:schemeClr>
                </a:solidFill>
                <a:latin typeface="Poppins" panose="02000000000000000000" pitchFamily="2" charset="0"/>
                <a:cs typeface="Poppins" panose="02000000000000000000" pitchFamily="2" charset="0"/>
              </a:rPr>
              <a:t>. </a:t>
            </a:r>
            <a:r>
              <a:rPr lang="en-US" sz="1100" dirty="0">
                <a:solidFill>
                  <a:schemeClr val="bg1">
                    <a:lumMod val="85000"/>
                  </a:schemeClr>
                </a:solidFill>
                <a:latin typeface="Raleway Medium" panose="020B0003030101060003" pitchFamily="34" charset="0"/>
              </a:rPr>
              <a:t>Integer a turpis quam. Donec convallis orci eu orci rutrum.</a:t>
            </a:r>
            <a:endParaRPr lang="en-US" sz="1100" dirty="0">
              <a:solidFill>
                <a:schemeClr val="bg1">
                  <a:lumMod val="85000"/>
                </a:schemeClr>
              </a:solidFill>
              <a:latin typeface="Raleway Medium" panose="020B0003030101060003" pitchFamily="34" charset="0"/>
              <a:cs typeface="Poppins" panose="02000000000000000000" pitchFamily="2" charset="0"/>
            </a:endParaRPr>
          </a:p>
          <a:p>
            <a:pPr marL="0" indent="0">
              <a:lnSpc>
                <a:spcPts val="2000"/>
              </a:lnSpc>
              <a:spcBef>
                <a:spcPts val="1200"/>
              </a:spcBef>
              <a:buNone/>
            </a:pPr>
            <a:endParaRPr lang="en-US" sz="1100" dirty="0">
              <a:solidFill>
                <a:schemeClr val="bg1">
                  <a:lumMod val="85000"/>
                </a:schemeClr>
              </a:solidFill>
              <a:latin typeface="Raleway Medium" panose="020B0003030101060003" pitchFamily="34" charset="0"/>
              <a:cs typeface="Poppins" panose="02000000000000000000" pitchFamily="2" charset="0"/>
            </a:endParaRPr>
          </a:p>
        </p:txBody>
      </p:sp>
      <p:sp>
        <p:nvSpPr>
          <p:cNvPr id="2" name="Рисунок 1"/>
          <p:cNvSpPr>
            <a:spLocks noGrp="1"/>
          </p:cNvSpPr>
          <p:nvPr>
            <p:ph type="pic" sz="quarter" idx="10"/>
          </p:nvPr>
        </p:nvSpPr>
        <p:spPr/>
      </p:sp>
    </p:spTree>
    <p:extLst>
      <p:ext uri="{BB962C8B-B14F-4D97-AF65-F5344CB8AC3E}">
        <p14:creationId xmlns:p14="http://schemas.microsoft.com/office/powerpoint/2010/main" val="219180910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up)">
                                      <p:cBhvr>
                                        <p:cTn id="7" dur="400"/>
                                        <p:tgtEl>
                                          <p:spTgt spid="14"/>
                                        </p:tgtEl>
                                      </p:cBhvr>
                                    </p:animEffect>
                                  </p:childTnLst>
                                </p:cTn>
                              </p:par>
                            </p:childTnLst>
                          </p:cTn>
                        </p:par>
                        <p:par>
                          <p:cTn id="8" fill="hold">
                            <p:stCondLst>
                              <p:cond delay="400"/>
                            </p:stCondLst>
                            <p:childTnLst>
                              <p:par>
                                <p:cTn id="9" presetID="22" presetClass="entr" presetSubtype="1"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up)">
                                      <p:cBhvr>
                                        <p:cTn id="11" dur="400"/>
                                        <p:tgtEl>
                                          <p:spTgt spid="15"/>
                                        </p:tgtEl>
                                      </p:cBhvr>
                                    </p:animEffect>
                                  </p:childTnLst>
                                </p:cTn>
                              </p:par>
                            </p:childTnLst>
                          </p:cTn>
                        </p:par>
                        <p:par>
                          <p:cTn id="12" fill="hold">
                            <p:stCondLst>
                              <p:cond delay="800"/>
                            </p:stCondLst>
                            <p:childTnLst>
                              <p:par>
                                <p:cTn id="13" presetID="22" presetClass="entr" presetSubtype="1"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up)">
                                      <p:cBhvr>
                                        <p:cTn id="15" dur="350"/>
                                        <p:tgtEl>
                                          <p:spTgt spid="5"/>
                                        </p:tgtEl>
                                      </p:cBhvr>
                                    </p:animEffect>
                                  </p:childTnLst>
                                </p:cTn>
                              </p:par>
                            </p:childTnLst>
                          </p:cTn>
                        </p:par>
                        <p:par>
                          <p:cTn id="16" fill="hold">
                            <p:stCondLst>
                              <p:cond delay="1150"/>
                            </p:stCondLst>
                            <p:childTnLst>
                              <p:par>
                                <p:cTn id="17" presetID="22" presetClass="entr" presetSubtype="1"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up)">
                                      <p:cBhvr>
                                        <p:cTn id="19" dur="400"/>
                                        <p:tgtEl>
                                          <p:spTgt spid="9"/>
                                        </p:tgtEl>
                                      </p:cBhvr>
                                    </p:animEffect>
                                  </p:childTnLst>
                                </p:cTn>
                              </p:par>
                            </p:childTnLst>
                          </p:cTn>
                        </p:par>
                        <p:par>
                          <p:cTn id="20" fill="hold">
                            <p:stCondLst>
                              <p:cond delay="1550"/>
                            </p:stCondLst>
                            <p:childTnLst>
                              <p:par>
                                <p:cTn id="21" presetID="22"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up)">
                                      <p:cBhvr>
                                        <p:cTn id="23" dur="400"/>
                                        <p:tgtEl>
                                          <p:spTgt spid="8"/>
                                        </p:tgtEl>
                                      </p:cBhvr>
                                    </p:animEffect>
                                  </p:childTnLst>
                                </p:cTn>
                              </p:par>
                            </p:childTnLst>
                          </p:cTn>
                        </p:par>
                        <p:par>
                          <p:cTn id="24" fill="hold">
                            <p:stCondLst>
                              <p:cond delay="1950"/>
                            </p:stCondLst>
                            <p:childTnLst>
                              <p:par>
                                <p:cTn id="25" presetID="22" presetClass="entr" presetSubtype="1"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up)">
                                      <p:cBhvr>
                                        <p:cTn id="27" dur="400"/>
                                        <p:tgtEl>
                                          <p:spTgt spid="11"/>
                                        </p:tgtEl>
                                      </p:cBhvr>
                                    </p:animEffect>
                                  </p:childTnLst>
                                </p:cTn>
                              </p:par>
                            </p:childTnLst>
                          </p:cTn>
                        </p:par>
                        <p:par>
                          <p:cTn id="28" fill="hold">
                            <p:stCondLst>
                              <p:cond delay="2350"/>
                            </p:stCondLst>
                            <p:childTnLst>
                              <p:par>
                                <p:cTn id="29" presetID="22"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up)">
                                      <p:cBhvr>
                                        <p:cTn id="31" dur="4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p:bldP spid="9" grpId="0"/>
      <p:bldP spid="10" grpId="0"/>
      <p:bldP spid="11" grpId="0"/>
      <p:bldP spid="14" grpId="0"/>
      <p:bldP spid="1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Прямоугольник 7"/>
          <p:cNvSpPr/>
          <p:nvPr/>
        </p:nvSpPr>
        <p:spPr>
          <a:xfrm>
            <a:off x="0" y="-19049"/>
            <a:ext cx="12192000" cy="3135970"/>
          </a:xfrm>
          <a:custGeom>
            <a:avLst/>
            <a:gdLst>
              <a:gd name="connsiteX0" fmla="*/ 0 w 12192000"/>
              <a:gd name="connsiteY0" fmla="*/ 0 h 2183642"/>
              <a:gd name="connsiteX1" fmla="*/ 12192000 w 12192000"/>
              <a:gd name="connsiteY1" fmla="*/ 0 h 2183642"/>
              <a:gd name="connsiteX2" fmla="*/ 12192000 w 12192000"/>
              <a:gd name="connsiteY2" fmla="*/ 2183642 h 2183642"/>
              <a:gd name="connsiteX3" fmla="*/ 0 w 12192000"/>
              <a:gd name="connsiteY3" fmla="*/ 2183642 h 2183642"/>
              <a:gd name="connsiteX4" fmla="*/ 0 w 12192000"/>
              <a:gd name="connsiteY4" fmla="*/ 0 h 2183642"/>
              <a:gd name="connsiteX0" fmla="*/ 0 w 12192000"/>
              <a:gd name="connsiteY0" fmla="*/ 0 h 3125337"/>
              <a:gd name="connsiteX1" fmla="*/ 12192000 w 12192000"/>
              <a:gd name="connsiteY1" fmla="*/ 0 h 3125337"/>
              <a:gd name="connsiteX2" fmla="*/ 12192000 w 12192000"/>
              <a:gd name="connsiteY2" fmla="*/ 2183642 h 3125337"/>
              <a:gd name="connsiteX3" fmla="*/ 27296 w 12192000"/>
              <a:gd name="connsiteY3" fmla="*/ 3125337 h 3125337"/>
              <a:gd name="connsiteX4" fmla="*/ 0 w 12192000"/>
              <a:gd name="connsiteY4" fmla="*/ 0 h 3125337"/>
              <a:gd name="connsiteX0" fmla="*/ 0 w 12192000"/>
              <a:gd name="connsiteY0" fmla="*/ 0 h 3135970"/>
              <a:gd name="connsiteX1" fmla="*/ 12192000 w 12192000"/>
              <a:gd name="connsiteY1" fmla="*/ 0 h 3135970"/>
              <a:gd name="connsiteX2" fmla="*/ 12192000 w 12192000"/>
              <a:gd name="connsiteY2" fmla="*/ 2183642 h 3135970"/>
              <a:gd name="connsiteX3" fmla="*/ 6031 w 12192000"/>
              <a:gd name="connsiteY3" fmla="*/ 3135970 h 3135970"/>
              <a:gd name="connsiteX4" fmla="*/ 0 w 12192000"/>
              <a:gd name="connsiteY4" fmla="*/ 0 h 31359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135970">
                <a:moveTo>
                  <a:pt x="0" y="0"/>
                </a:moveTo>
                <a:lnTo>
                  <a:pt x="12192000" y="0"/>
                </a:lnTo>
                <a:lnTo>
                  <a:pt x="12192000" y="2183642"/>
                </a:lnTo>
                <a:lnTo>
                  <a:pt x="6031" y="3135970"/>
                </a:lnTo>
                <a:cubicBezTo>
                  <a:pt x="4021" y="2090647"/>
                  <a:pt x="2010" y="1045323"/>
                  <a:pt x="0" y="0"/>
                </a:cubicBezTo>
                <a:close/>
              </a:path>
            </a:pathLst>
          </a:custGeom>
          <a:solidFill>
            <a:schemeClr val="bg2">
              <a:lumMod val="10000"/>
              <a:alpha val="8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9" name="TextBox 8"/>
          <p:cNvSpPr txBox="1"/>
          <p:nvPr/>
        </p:nvSpPr>
        <p:spPr>
          <a:xfrm>
            <a:off x="2099976" y="754481"/>
            <a:ext cx="7970784" cy="1477328"/>
          </a:xfrm>
          <a:prstGeom prst="rect">
            <a:avLst/>
          </a:prstGeom>
          <a:noFill/>
        </p:spPr>
        <p:txBody>
          <a:bodyPr wrap="square" rtlCol="0">
            <a:spAutoFit/>
          </a:bodyPr>
          <a:lstStyle/>
          <a:p>
            <a:pPr algn="ctr">
              <a:lnSpc>
                <a:spcPts val="3600"/>
              </a:lnSpc>
            </a:pPr>
            <a:r>
              <a:rPr lang="en-US" sz="4400" dirty="0" smtClean="0">
                <a:solidFill>
                  <a:srgbClr val="C00000"/>
                </a:solidFill>
                <a:latin typeface="Raleway ExtraBold" panose="020B0903030101060003" pitchFamily="34" charset="-52"/>
              </a:rPr>
              <a:t>/</a:t>
            </a:r>
            <a:r>
              <a:rPr lang="en-US" sz="4400" dirty="0" smtClean="0">
                <a:solidFill>
                  <a:schemeClr val="bg1"/>
                </a:solidFill>
                <a:latin typeface="Raleway ExtraBold" panose="020B0903030101060003" pitchFamily="34" charset="-52"/>
              </a:rPr>
              <a:t>Brilliant service</a:t>
            </a:r>
          </a:p>
          <a:p>
            <a:pPr algn="ctr">
              <a:lnSpc>
                <a:spcPts val="3600"/>
              </a:lnSpc>
            </a:pPr>
            <a:r>
              <a:rPr lang="en-US" sz="1200" kern="0" spc="50" dirty="0">
                <a:solidFill>
                  <a:schemeClr val="bg1"/>
                </a:solidFill>
                <a:latin typeface="Raleway ExtraBold" panose="020B0903030101060003" pitchFamily="34" charset="-52"/>
                <a:ea typeface="Karla" pitchFamily="2" charset="0"/>
                <a:cs typeface="Poppins" panose="02000000000000000000" pitchFamily="2" charset="0"/>
              </a:rPr>
              <a:t>SOME WORDS </a:t>
            </a:r>
            <a:r>
              <a:rPr lang="en-US" sz="1200" kern="0" spc="50" dirty="0" smtClean="0">
                <a:solidFill>
                  <a:schemeClr val="bg1"/>
                </a:solidFill>
                <a:latin typeface="Raleway ExtraBold" panose="020B0903030101060003" pitchFamily="34" charset="-52"/>
                <a:ea typeface="Karla" pitchFamily="2" charset="0"/>
                <a:cs typeface="Poppins" panose="02000000000000000000" pitchFamily="2" charset="0"/>
              </a:rPr>
              <a:t>ABOUT SERVICE</a:t>
            </a:r>
            <a:endParaRPr lang="en-US" sz="1200" spc="50" dirty="0" smtClean="0">
              <a:solidFill>
                <a:schemeClr val="bg1"/>
              </a:solidFill>
              <a:latin typeface="Raleway ExtraBold" panose="020B0903030101060003" pitchFamily="34" charset="-52"/>
            </a:endParaRPr>
          </a:p>
          <a:p>
            <a:pPr algn="ctr">
              <a:lnSpc>
                <a:spcPts val="3600"/>
              </a:lnSpc>
            </a:pPr>
            <a:endParaRPr lang="en-US" sz="4400" dirty="0" smtClean="0">
              <a:solidFill>
                <a:schemeClr val="bg1"/>
              </a:solidFill>
              <a:latin typeface="Raleway ExtraBold" panose="020B0903030101060003" pitchFamily="34" charset="-52"/>
            </a:endParaRPr>
          </a:p>
        </p:txBody>
      </p:sp>
      <p:sp>
        <p:nvSpPr>
          <p:cNvPr id="13" name="Подзаголовок 2"/>
          <p:cNvSpPr txBox="1">
            <a:spLocks/>
          </p:cNvSpPr>
          <p:nvPr/>
        </p:nvSpPr>
        <p:spPr>
          <a:xfrm>
            <a:off x="1064526" y="3980764"/>
            <a:ext cx="2620370" cy="175129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2000"/>
              </a:lnSpc>
              <a:spcBef>
                <a:spcPts val="1200"/>
              </a:spcBef>
              <a:buNone/>
            </a:pPr>
            <a:r>
              <a:rPr lang="en-US" sz="1200" dirty="0" smtClean="0">
                <a:latin typeface="Raleway Heavy" panose="020B0003030101060003" pitchFamily="34" charset="0"/>
              </a:rPr>
              <a:t>WEB DESIGN</a:t>
            </a:r>
            <a:r>
              <a:rPr lang="en-US" sz="1200" dirty="0" smtClean="0"/>
              <a:t/>
            </a:r>
            <a:br>
              <a:rPr lang="en-US" sz="1200" dirty="0" smtClean="0"/>
            </a:br>
            <a:r>
              <a:rPr lang="en-US" sz="1100"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Etiam vitae dui congue, semper quam vitae, luctus ligula. Sed posuere nunc in leocd else. </a:t>
            </a:r>
            <a:r>
              <a:rPr lang="pt-BR" sz="1100" kern="0" dirty="0">
                <a:solidFill>
                  <a:schemeClr val="bg1">
                    <a:lumMod val="65000"/>
                  </a:schemeClr>
                </a:solidFill>
                <a:latin typeface="Raleway Medium" panose="020B0003030101060003" pitchFamily="34" charset="0"/>
                <a:ea typeface="Karla" pitchFamily="2" charset="0"/>
                <a:cs typeface="Poppins" panose="02000000000000000000" pitchFamily="2" charset="0"/>
              </a:rPr>
              <a:t>Integer a turpis quam. Donec convallis orci eu orci </a:t>
            </a:r>
            <a:r>
              <a:rPr lang="pt-BR" sz="1100"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rutrum else.</a:t>
            </a:r>
            <a:endParaRPr lang="pt-BR" sz="1100" kern="0" dirty="0">
              <a:solidFill>
                <a:schemeClr val="bg1">
                  <a:lumMod val="65000"/>
                </a:schemeClr>
              </a:solidFill>
              <a:latin typeface="Raleway Medium" panose="020B0003030101060003" pitchFamily="34" charset="0"/>
              <a:ea typeface="Karla" pitchFamily="2" charset="0"/>
              <a:cs typeface="Poppins" panose="02000000000000000000" pitchFamily="2" charset="0"/>
            </a:endParaRPr>
          </a:p>
          <a:p>
            <a:pPr marL="0" indent="0" algn="ctr">
              <a:lnSpc>
                <a:spcPts val="2000"/>
              </a:lnSpc>
              <a:spcBef>
                <a:spcPts val="1200"/>
              </a:spcBef>
              <a:buNone/>
            </a:pPr>
            <a:endParaRPr lang="en-US" sz="1100" dirty="0">
              <a:solidFill>
                <a:schemeClr val="bg1">
                  <a:lumMod val="65000"/>
                </a:schemeClr>
              </a:solidFill>
              <a:latin typeface="Poppins" panose="02000000000000000000" pitchFamily="2" charset="0"/>
              <a:cs typeface="Poppins" panose="02000000000000000000" pitchFamily="2" charset="0"/>
            </a:endParaRPr>
          </a:p>
        </p:txBody>
      </p:sp>
      <p:sp>
        <p:nvSpPr>
          <p:cNvPr id="14" name="Подзаголовок 2"/>
          <p:cNvSpPr txBox="1">
            <a:spLocks/>
          </p:cNvSpPr>
          <p:nvPr/>
        </p:nvSpPr>
        <p:spPr>
          <a:xfrm>
            <a:off x="4816036" y="3974480"/>
            <a:ext cx="2538663" cy="175757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2000"/>
              </a:lnSpc>
              <a:spcBef>
                <a:spcPts val="1200"/>
              </a:spcBef>
              <a:buNone/>
            </a:pPr>
            <a:r>
              <a:rPr lang="en-US" sz="1200" dirty="0" smtClean="0">
                <a:latin typeface="Raleway Heavy" panose="020B0003030101060003" pitchFamily="34" charset="0"/>
              </a:rPr>
              <a:t>CODING</a:t>
            </a:r>
            <a:r>
              <a:rPr lang="en-US" sz="1200" dirty="0" smtClean="0"/>
              <a:t/>
            </a:r>
            <a:br>
              <a:rPr lang="en-US" sz="1200" dirty="0" smtClean="0"/>
            </a:br>
            <a:r>
              <a:rPr lang="en-US" sz="1100"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Etiam vitae dui congue, semper quam vitae, luctus ligula. Sed posuere nunc in leocd else. </a:t>
            </a:r>
            <a:r>
              <a:rPr lang="pt-BR" sz="1100" kern="0" dirty="0">
                <a:solidFill>
                  <a:schemeClr val="bg1">
                    <a:lumMod val="65000"/>
                  </a:schemeClr>
                </a:solidFill>
                <a:latin typeface="Raleway Medium" panose="020B0003030101060003" pitchFamily="34" charset="0"/>
                <a:ea typeface="Karla" pitchFamily="2" charset="0"/>
                <a:cs typeface="Poppins" panose="02000000000000000000" pitchFamily="2" charset="0"/>
              </a:rPr>
              <a:t>Integer a turpis quam. Donec convallis orci eu orci </a:t>
            </a:r>
            <a:r>
              <a:rPr lang="pt-BR" sz="1100"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rutrum else.</a:t>
            </a:r>
            <a:endParaRPr lang="pt-BR" sz="1100" kern="0" dirty="0">
              <a:solidFill>
                <a:schemeClr val="bg1">
                  <a:lumMod val="65000"/>
                </a:schemeClr>
              </a:solidFill>
              <a:latin typeface="Raleway Medium" panose="020B0003030101060003" pitchFamily="34" charset="0"/>
              <a:ea typeface="Karla" pitchFamily="2" charset="0"/>
              <a:cs typeface="Poppins" panose="02000000000000000000" pitchFamily="2" charset="0"/>
            </a:endParaRPr>
          </a:p>
          <a:p>
            <a:pPr marL="0" indent="0" algn="ctr">
              <a:lnSpc>
                <a:spcPts val="2000"/>
              </a:lnSpc>
              <a:spcBef>
                <a:spcPts val="1200"/>
              </a:spcBef>
              <a:buNone/>
            </a:pPr>
            <a:endParaRPr lang="en-US" sz="1050" dirty="0">
              <a:solidFill>
                <a:schemeClr val="bg1">
                  <a:lumMod val="65000"/>
                </a:schemeClr>
              </a:solidFill>
              <a:latin typeface="Poppins" panose="02000000000000000000" pitchFamily="2" charset="0"/>
              <a:cs typeface="Poppins" panose="02000000000000000000" pitchFamily="2" charset="0"/>
            </a:endParaRPr>
          </a:p>
        </p:txBody>
      </p:sp>
      <p:sp>
        <p:nvSpPr>
          <p:cNvPr id="15" name="Подзаголовок 2"/>
          <p:cNvSpPr txBox="1">
            <a:spLocks/>
          </p:cNvSpPr>
          <p:nvPr/>
        </p:nvSpPr>
        <p:spPr>
          <a:xfrm>
            <a:off x="8594066" y="3974481"/>
            <a:ext cx="2557909" cy="175757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2000"/>
              </a:lnSpc>
              <a:spcBef>
                <a:spcPts val="1200"/>
              </a:spcBef>
              <a:buNone/>
            </a:pPr>
            <a:r>
              <a:rPr lang="en-US" sz="1200" dirty="0" smtClean="0">
                <a:latin typeface="Raleway Heavy" panose="020B0003030101060003" pitchFamily="34" charset="0"/>
              </a:rPr>
              <a:t>DIGITAL MARKETING</a:t>
            </a:r>
            <a:r>
              <a:rPr lang="en-US" sz="1200" dirty="0" smtClean="0"/>
              <a:t/>
            </a:r>
            <a:br>
              <a:rPr lang="en-US" sz="1200" dirty="0" smtClean="0"/>
            </a:br>
            <a:r>
              <a:rPr lang="en-US" sz="1100"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Etiam vitae dui congue, semper quam vitae, luctus ligula. Sed posuere nunc in leocd else. </a:t>
            </a:r>
            <a:r>
              <a:rPr lang="pt-BR" sz="1100" kern="0" dirty="0">
                <a:solidFill>
                  <a:schemeClr val="bg1">
                    <a:lumMod val="65000"/>
                  </a:schemeClr>
                </a:solidFill>
                <a:latin typeface="Raleway Medium" panose="020B0003030101060003" pitchFamily="34" charset="0"/>
                <a:ea typeface="Karla" pitchFamily="2" charset="0"/>
                <a:cs typeface="Poppins" panose="02000000000000000000" pitchFamily="2" charset="0"/>
              </a:rPr>
              <a:t>Integer a turpis quam. Donec convallis orci eu orci </a:t>
            </a:r>
            <a:r>
              <a:rPr lang="pt-BR" sz="1100"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rutrum else.</a:t>
            </a:r>
            <a:endParaRPr lang="pt-BR" sz="1100" kern="0" dirty="0">
              <a:solidFill>
                <a:schemeClr val="bg1">
                  <a:lumMod val="65000"/>
                </a:schemeClr>
              </a:solidFill>
              <a:latin typeface="Raleway Medium" panose="020B0003030101060003" pitchFamily="34" charset="0"/>
              <a:ea typeface="Karla" pitchFamily="2" charset="0"/>
              <a:cs typeface="Poppins" panose="02000000000000000000" pitchFamily="2" charset="0"/>
            </a:endParaRPr>
          </a:p>
          <a:p>
            <a:pPr marL="0" indent="0" algn="ctr">
              <a:lnSpc>
                <a:spcPts val="2000"/>
              </a:lnSpc>
              <a:spcBef>
                <a:spcPts val="1200"/>
              </a:spcBef>
              <a:buNone/>
            </a:pPr>
            <a:endParaRPr lang="en-US" sz="1100" dirty="0">
              <a:solidFill>
                <a:schemeClr val="bg1">
                  <a:lumMod val="65000"/>
                </a:schemeClr>
              </a:solidFill>
              <a:latin typeface="Poppins" panose="02000000000000000000" pitchFamily="2" charset="0"/>
              <a:cs typeface="Poppins" panose="02000000000000000000" pitchFamily="2" charset="0"/>
            </a:endParaRPr>
          </a:p>
        </p:txBody>
      </p:sp>
      <p:sp>
        <p:nvSpPr>
          <p:cNvPr id="16" name="Овал 15"/>
          <p:cNvSpPr/>
          <p:nvPr/>
        </p:nvSpPr>
        <p:spPr>
          <a:xfrm>
            <a:off x="1951013" y="2552036"/>
            <a:ext cx="777922" cy="777922"/>
          </a:xfrm>
          <a:prstGeom prst="ellipse">
            <a:avLst/>
          </a:prstGeom>
          <a:solidFill>
            <a:srgbClr val="C00000">
              <a:alpha val="7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7" name="Прямоугольник 16"/>
          <p:cNvSpPr/>
          <p:nvPr/>
        </p:nvSpPr>
        <p:spPr>
          <a:xfrm>
            <a:off x="2115393" y="2756331"/>
            <a:ext cx="449162" cy="369332"/>
          </a:xfrm>
          <a:prstGeom prst="rect">
            <a:avLst/>
          </a:prstGeom>
        </p:spPr>
        <p:txBody>
          <a:bodyPr wrap="none">
            <a:spAutoFit/>
          </a:bodyPr>
          <a:lstStyle/>
          <a:p>
            <a:pPr algn="ctr"/>
            <a:r>
              <a:rPr lang="en-US" dirty="0">
                <a:solidFill>
                  <a:schemeClr val="bg1"/>
                </a:solidFill>
                <a:latin typeface="FontAwesome" pitchFamily="2" charset="0"/>
              </a:rPr>
              <a:t></a:t>
            </a:r>
            <a:endParaRPr lang="ru-RU" dirty="0">
              <a:solidFill>
                <a:schemeClr val="bg1"/>
              </a:solidFill>
            </a:endParaRPr>
          </a:p>
        </p:txBody>
      </p:sp>
      <p:sp>
        <p:nvSpPr>
          <p:cNvPr id="21" name="Овал 20"/>
          <p:cNvSpPr/>
          <p:nvPr/>
        </p:nvSpPr>
        <p:spPr>
          <a:xfrm>
            <a:off x="5707039" y="2538388"/>
            <a:ext cx="777922" cy="777922"/>
          </a:xfrm>
          <a:prstGeom prst="ellipse">
            <a:avLst/>
          </a:prstGeom>
          <a:solidFill>
            <a:srgbClr val="C00000">
              <a:alpha val="7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2" name="Прямоугольник 21"/>
          <p:cNvSpPr/>
          <p:nvPr/>
        </p:nvSpPr>
        <p:spPr>
          <a:xfrm>
            <a:off x="5896266" y="2742683"/>
            <a:ext cx="399468" cy="369332"/>
          </a:xfrm>
          <a:prstGeom prst="rect">
            <a:avLst/>
          </a:prstGeom>
        </p:spPr>
        <p:txBody>
          <a:bodyPr wrap="none">
            <a:spAutoFit/>
          </a:bodyPr>
          <a:lstStyle/>
          <a:p>
            <a:pPr algn="ctr"/>
            <a:r>
              <a:rPr lang="en-US" dirty="0" smtClean="0">
                <a:solidFill>
                  <a:schemeClr val="bg1"/>
                </a:solidFill>
                <a:latin typeface="FontAwesome" pitchFamily="2" charset="0"/>
              </a:rPr>
              <a:t></a:t>
            </a:r>
            <a:endParaRPr lang="ru-RU" dirty="0">
              <a:solidFill>
                <a:schemeClr val="bg1"/>
              </a:solidFill>
            </a:endParaRPr>
          </a:p>
        </p:txBody>
      </p:sp>
      <p:sp>
        <p:nvSpPr>
          <p:cNvPr id="23" name="Овал 22"/>
          <p:cNvSpPr/>
          <p:nvPr/>
        </p:nvSpPr>
        <p:spPr>
          <a:xfrm>
            <a:off x="9463064" y="2552036"/>
            <a:ext cx="777922" cy="777922"/>
          </a:xfrm>
          <a:prstGeom prst="ellipse">
            <a:avLst/>
          </a:prstGeom>
          <a:solidFill>
            <a:srgbClr val="C00000">
              <a:alpha val="7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4" name="Прямоугольник 23"/>
          <p:cNvSpPr/>
          <p:nvPr/>
        </p:nvSpPr>
        <p:spPr>
          <a:xfrm>
            <a:off x="9652021" y="2753350"/>
            <a:ext cx="399468" cy="646331"/>
          </a:xfrm>
          <a:prstGeom prst="rect">
            <a:avLst/>
          </a:prstGeom>
        </p:spPr>
        <p:txBody>
          <a:bodyPr wrap="none">
            <a:spAutoFit/>
          </a:bodyPr>
          <a:lstStyle/>
          <a:p>
            <a:pPr algn="ctr"/>
            <a:r>
              <a:rPr lang="en-US" dirty="0">
                <a:solidFill>
                  <a:schemeClr val="bg1"/>
                </a:solidFill>
                <a:latin typeface="FontAwesome" pitchFamily="2" charset="0"/>
              </a:rPr>
              <a:t></a:t>
            </a:r>
            <a:endParaRPr lang="ru-RU" dirty="0">
              <a:solidFill>
                <a:schemeClr val="bg1"/>
              </a:solidFill>
            </a:endParaRPr>
          </a:p>
          <a:p>
            <a:pPr algn="ctr"/>
            <a:endParaRPr lang="ru-RU" dirty="0">
              <a:solidFill>
                <a:schemeClr val="bg1"/>
              </a:solidFill>
            </a:endParaRPr>
          </a:p>
        </p:txBody>
      </p:sp>
      <p:sp>
        <p:nvSpPr>
          <p:cNvPr id="30" name="Прямоугольник 29"/>
          <p:cNvSpPr/>
          <p:nvPr/>
        </p:nvSpPr>
        <p:spPr>
          <a:xfrm>
            <a:off x="1815453" y="5753771"/>
            <a:ext cx="1100138" cy="235836"/>
          </a:xfrm>
          <a:prstGeom prst="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31" name="Прямоугольник 30"/>
          <p:cNvSpPr/>
          <p:nvPr/>
        </p:nvSpPr>
        <p:spPr>
          <a:xfrm>
            <a:off x="1994886" y="5665744"/>
            <a:ext cx="755336" cy="309893"/>
          </a:xfrm>
          <a:prstGeom prst="rect">
            <a:avLst/>
          </a:prstGeom>
        </p:spPr>
        <p:txBody>
          <a:bodyPr wrap="none">
            <a:spAutoFit/>
          </a:bodyPr>
          <a:lstStyle/>
          <a:p>
            <a:pPr algn="ctr">
              <a:lnSpc>
                <a:spcPts val="2000"/>
              </a:lnSpc>
            </a:pPr>
            <a:r>
              <a:rPr lang="en-US" sz="800" spc="100" dirty="0" smtClean="0">
                <a:solidFill>
                  <a:schemeClr val="bg1"/>
                </a:solidFill>
                <a:latin typeface="Montserrat" panose="02000505000000020004" pitchFamily="2" charset="0"/>
                <a:cs typeface="Poppins" panose="02000000000000000000" pitchFamily="2" charset="0"/>
              </a:rPr>
              <a:t>3-5</a:t>
            </a:r>
            <a:r>
              <a:rPr lang="en-US" sz="800" spc="100" dirty="0" smtClean="0">
                <a:solidFill>
                  <a:schemeClr val="bg1"/>
                </a:solidFill>
                <a:cs typeface="Poppins" panose="02000000000000000000" pitchFamily="2" charset="0"/>
              </a:rPr>
              <a:t> DAYS</a:t>
            </a:r>
            <a:endParaRPr lang="en-US" sz="800" dirty="0">
              <a:solidFill>
                <a:schemeClr val="bg1"/>
              </a:solidFill>
              <a:latin typeface="Montserrat" panose="02000505000000020004" pitchFamily="2" charset="0"/>
              <a:cs typeface="Poppins" panose="02000000000000000000" pitchFamily="2" charset="0"/>
            </a:endParaRPr>
          </a:p>
        </p:txBody>
      </p:sp>
      <p:sp>
        <p:nvSpPr>
          <p:cNvPr id="32" name="Прямоугольник 31"/>
          <p:cNvSpPr/>
          <p:nvPr/>
        </p:nvSpPr>
        <p:spPr>
          <a:xfrm>
            <a:off x="5561658" y="5759578"/>
            <a:ext cx="1100138" cy="235836"/>
          </a:xfrm>
          <a:prstGeom prst="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33" name="Прямоугольник 32"/>
          <p:cNvSpPr/>
          <p:nvPr/>
        </p:nvSpPr>
        <p:spPr>
          <a:xfrm>
            <a:off x="5739488" y="5676490"/>
            <a:ext cx="758541" cy="348813"/>
          </a:xfrm>
          <a:prstGeom prst="rect">
            <a:avLst/>
          </a:prstGeom>
        </p:spPr>
        <p:txBody>
          <a:bodyPr wrap="none">
            <a:spAutoFit/>
          </a:bodyPr>
          <a:lstStyle/>
          <a:p>
            <a:pPr algn="ctr">
              <a:lnSpc>
                <a:spcPts val="2000"/>
              </a:lnSpc>
            </a:pPr>
            <a:r>
              <a:rPr lang="en-US" sz="800" spc="100" dirty="0" smtClean="0">
                <a:solidFill>
                  <a:schemeClr val="bg1"/>
                </a:solidFill>
                <a:latin typeface="Montserrat" panose="02000505000000020004" pitchFamily="2" charset="0"/>
                <a:cs typeface="Poppins" panose="02000000000000000000" pitchFamily="2" charset="0"/>
              </a:rPr>
              <a:t>4-6</a:t>
            </a:r>
            <a:r>
              <a:rPr lang="en-US" sz="800" spc="100" dirty="0" smtClean="0">
                <a:solidFill>
                  <a:schemeClr val="bg1"/>
                </a:solidFill>
                <a:cs typeface="Poppins" panose="02000000000000000000" pitchFamily="2" charset="0"/>
              </a:rPr>
              <a:t> DAYS</a:t>
            </a:r>
            <a:endParaRPr lang="en-US" sz="800" dirty="0">
              <a:solidFill>
                <a:schemeClr val="bg1"/>
              </a:solidFill>
              <a:latin typeface="Montserrat" panose="02000505000000020004" pitchFamily="2" charset="0"/>
              <a:cs typeface="Poppins" panose="02000000000000000000" pitchFamily="2" charset="0"/>
            </a:endParaRPr>
          </a:p>
        </p:txBody>
      </p:sp>
      <p:sp>
        <p:nvSpPr>
          <p:cNvPr id="34" name="Прямоугольник 33"/>
          <p:cNvSpPr/>
          <p:nvPr/>
        </p:nvSpPr>
        <p:spPr>
          <a:xfrm>
            <a:off x="9382291" y="5753449"/>
            <a:ext cx="1100138" cy="235836"/>
          </a:xfrm>
          <a:prstGeom prst="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35" name="Прямоугольник 34"/>
          <p:cNvSpPr/>
          <p:nvPr/>
        </p:nvSpPr>
        <p:spPr>
          <a:xfrm>
            <a:off x="9560923" y="5679070"/>
            <a:ext cx="756938" cy="348813"/>
          </a:xfrm>
          <a:prstGeom prst="rect">
            <a:avLst/>
          </a:prstGeom>
        </p:spPr>
        <p:txBody>
          <a:bodyPr wrap="none">
            <a:spAutoFit/>
          </a:bodyPr>
          <a:lstStyle/>
          <a:p>
            <a:pPr algn="ctr">
              <a:lnSpc>
                <a:spcPts val="2000"/>
              </a:lnSpc>
            </a:pPr>
            <a:r>
              <a:rPr lang="en-US" sz="800" spc="100" dirty="0" smtClean="0">
                <a:solidFill>
                  <a:schemeClr val="bg1"/>
                </a:solidFill>
                <a:latin typeface="Montserrat" panose="02000505000000020004" pitchFamily="2" charset="0"/>
                <a:cs typeface="Poppins" panose="02000000000000000000" pitchFamily="2" charset="0"/>
              </a:rPr>
              <a:t>7-9</a:t>
            </a:r>
            <a:r>
              <a:rPr lang="en-US" sz="800" spc="100" dirty="0" smtClean="0">
                <a:solidFill>
                  <a:schemeClr val="bg1"/>
                </a:solidFill>
                <a:cs typeface="Poppins" panose="02000000000000000000" pitchFamily="2" charset="0"/>
              </a:rPr>
              <a:t> DAYS</a:t>
            </a:r>
            <a:endParaRPr lang="en-US" sz="800" dirty="0">
              <a:solidFill>
                <a:schemeClr val="bg1"/>
              </a:solidFill>
              <a:latin typeface="Montserrat" panose="02000505000000020004" pitchFamily="2" charset="0"/>
              <a:cs typeface="Poppins" panose="02000000000000000000" pitchFamily="2" charset="0"/>
            </a:endParaRPr>
          </a:p>
        </p:txBody>
      </p:sp>
      <p:sp>
        <p:nvSpPr>
          <p:cNvPr id="2" name="Рисунок 1"/>
          <p:cNvSpPr>
            <a:spLocks noGrp="1"/>
          </p:cNvSpPr>
          <p:nvPr>
            <p:ph type="pic" sz="quarter" idx="11"/>
          </p:nvPr>
        </p:nvSpPr>
        <p:spPr/>
      </p:sp>
      <p:sp>
        <p:nvSpPr>
          <p:cNvPr id="3" name="Рисунок 2"/>
          <p:cNvSpPr>
            <a:spLocks noGrp="1"/>
          </p:cNvSpPr>
          <p:nvPr>
            <p:ph type="pic" sz="quarter" idx="12"/>
          </p:nvPr>
        </p:nvSpPr>
        <p:spPr/>
      </p:sp>
      <p:sp>
        <p:nvSpPr>
          <p:cNvPr id="4" name="Рисунок 3"/>
          <p:cNvSpPr>
            <a:spLocks noGrp="1"/>
          </p:cNvSpPr>
          <p:nvPr>
            <p:ph type="pic" sz="quarter" idx="13"/>
          </p:nvPr>
        </p:nvSpPr>
        <p:spPr/>
      </p:sp>
      <p:sp>
        <p:nvSpPr>
          <p:cNvPr id="5" name="Рисунок 4"/>
          <p:cNvSpPr>
            <a:spLocks noGrp="1"/>
          </p:cNvSpPr>
          <p:nvPr>
            <p:ph type="pic" sz="quarter" idx="10"/>
          </p:nvPr>
        </p:nvSpPr>
        <p:spPr/>
      </p:sp>
    </p:spTree>
    <p:extLst>
      <p:ext uri="{BB962C8B-B14F-4D97-AF65-F5344CB8AC3E}">
        <p14:creationId xmlns:p14="http://schemas.microsoft.com/office/powerpoint/2010/main" val="31273953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up)">
                                      <p:cBhvr>
                                        <p:cTn id="7" dur="400"/>
                                        <p:tgtEl>
                                          <p:spTgt spid="9"/>
                                        </p:tgtEl>
                                      </p:cBhvr>
                                    </p:animEffect>
                                  </p:childTnLst>
                                </p:cTn>
                              </p:par>
                            </p:childTnLst>
                          </p:cTn>
                        </p:par>
                        <p:par>
                          <p:cTn id="8" fill="hold">
                            <p:stCondLst>
                              <p:cond delay="400"/>
                            </p:stCondLst>
                            <p:childTnLst>
                              <p:par>
                                <p:cTn id="9" presetID="42"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650"/>
                                        <p:tgtEl>
                                          <p:spTgt spid="16"/>
                                        </p:tgtEl>
                                      </p:cBhvr>
                                    </p:animEffect>
                                    <p:anim calcmode="lin" valueType="num">
                                      <p:cBhvr>
                                        <p:cTn id="12" dur="650" fill="hold"/>
                                        <p:tgtEl>
                                          <p:spTgt spid="16"/>
                                        </p:tgtEl>
                                        <p:attrNameLst>
                                          <p:attrName>ppt_x</p:attrName>
                                        </p:attrNameLst>
                                      </p:cBhvr>
                                      <p:tavLst>
                                        <p:tav tm="0">
                                          <p:val>
                                            <p:strVal val="#ppt_x"/>
                                          </p:val>
                                        </p:tav>
                                        <p:tav tm="100000">
                                          <p:val>
                                            <p:strVal val="#ppt_x"/>
                                          </p:val>
                                        </p:tav>
                                      </p:tavLst>
                                    </p:anim>
                                    <p:anim calcmode="lin" valueType="num">
                                      <p:cBhvr>
                                        <p:cTn id="13" dur="650" fill="hold"/>
                                        <p:tgtEl>
                                          <p:spTgt spid="16"/>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fade">
                                      <p:cBhvr>
                                        <p:cTn id="16" dur="650"/>
                                        <p:tgtEl>
                                          <p:spTgt spid="17"/>
                                        </p:tgtEl>
                                      </p:cBhvr>
                                    </p:animEffect>
                                    <p:anim calcmode="lin" valueType="num">
                                      <p:cBhvr>
                                        <p:cTn id="17" dur="650" fill="hold"/>
                                        <p:tgtEl>
                                          <p:spTgt spid="17"/>
                                        </p:tgtEl>
                                        <p:attrNameLst>
                                          <p:attrName>ppt_x</p:attrName>
                                        </p:attrNameLst>
                                      </p:cBhvr>
                                      <p:tavLst>
                                        <p:tav tm="0">
                                          <p:val>
                                            <p:strVal val="#ppt_x"/>
                                          </p:val>
                                        </p:tav>
                                        <p:tav tm="100000">
                                          <p:val>
                                            <p:strVal val="#ppt_x"/>
                                          </p:val>
                                        </p:tav>
                                      </p:tavLst>
                                    </p:anim>
                                    <p:anim calcmode="lin" valueType="num">
                                      <p:cBhvr>
                                        <p:cTn id="18" dur="650" fill="hold"/>
                                        <p:tgtEl>
                                          <p:spTgt spid="17"/>
                                        </p:tgtEl>
                                        <p:attrNameLst>
                                          <p:attrName>ppt_y</p:attrName>
                                        </p:attrNameLst>
                                      </p:cBhvr>
                                      <p:tavLst>
                                        <p:tav tm="0">
                                          <p:val>
                                            <p:strVal val="#ppt_y+.1"/>
                                          </p:val>
                                        </p:tav>
                                        <p:tav tm="100000">
                                          <p:val>
                                            <p:strVal val="#ppt_y"/>
                                          </p:val>
                                        </p:tav>
                                      </p:tavLst>
                                    </p:anim>
                                  </p:childTnLst>
                                </p:cTn>
                              </p:par>
                            </p:childTnLst>
                          </p:cTn>
                        </p:par>
                        <p:par>
                          <p:cTn id="19" fill="hold">
                            <p:stCondLst>
                              <p:cond delay="1050"/>
                            </p:stCondLst>
                            <p:childTnLst>
                              <p:par>
                                <p:cTn id="20" presetID="22" presetClass="entr" presetSubtype="1" fill="hold" grpId="0" nodeType="after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wipe(up)">
                                      <p:cBhvr>
                                        <p:cTn id="22" dur="400"/>
                                        <p:tgtEl>
                                          <p:spTgt spid="13"/>
                                        </p:tgtEl>
                                      </p:cBhvr>
                                    </p:animEffect>
                                  </p:childTnLst>
                                </p:cTn>
                              </p:par>
                            </p:childTnLst>
                          </p:cTn>
                        </p:par>
                        <p:par>
                          <p:cTn id="23" fill="hold">
                            <p:stCondLst>
                              <p:cond delay="1450"/>
                            </p:stCondLst>
                            <p:childTnLst>
                              <p:par>
                                <p:cTn id="24" presetID="42" presetClass="entr" presetSubtype="0" fill="hold" grpId="0" nodeType="afterEffect">
                                  <p:stCondLst>
                                    <p:cond delay="0"/>
                                  </p:stCondLst>
                                  <p:childTnLst>
                                    <p:set>
                                      <p:cBhvr>
                                        <p:cTn id="25" dur="1" fill="hold">
                                          <p:stCondLst>
                                            <p:cond delay="0"/>
                                          </p:stCondLst>
                                        </p:cTn>
                                        <p:tgtEl>
                                          <p:spTgt spid="30"/>
                                        </p:tgtEl>
                                        <p:attrNameLst>
                                          <p:attrName>style.visibility</p:attrName>
                                        </p:attrNameLst>
                                      </p:cBhvr>
                                      <p:to>
                                        <p:strVal val="visible"/>
                                      </p:to>
                                    </p:set>
                                    <p:animEffect transition="in" filter="fade">
                                      <p:cBhvr>
                                        <p:cTn id="26" dur="650"/>
                                        <p:tgtEl>
                                          <p:spTgt spid="30"/>
                                        </p:tgtEl>
                                      </p:cBhvr>
                                    </p:animEffect>
                                    <p:anim calcmode="lin" valueType="num">
                                      <p:cBhvr>
                                        <p:cTn id="27" dur="650" fill="hold"/>
                                        <p:tgtEl>
                                          <p:spTgt spid="30"/>
                                        </p:tgtEl>
                                        <p:attrNameLst>
                                          <p:attrName>ppt_x</p:attrName>
                                        </p:attrNameLst>
                                      </p:cBhvr>
                                      <p:tavLst>
                                        <p:tav tm="0">
                                          <p:val>
                                            <p:strVal val="#ppt_x"/>
                                          </p:val>
                                        </p:tav>
                                        <p:tav tm="100000">
                                          <p:val>
                                            <p:strVal val="#ppt_x"/>
                                          </p:val>
                                        </p:tav>
                                      </p:tavLst>
                                    </p:anim>
                                    <p:anim calcmode="lin" valueType="num">
                                      <p:cBhvr>
                                        <p:cTn id="28" dur="650" fill="hold"/>
                                        <p:tgtEl>
                                          <p:spTgt spid="30"/>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31"/>
                                        </p:tgtEl>
                                        <p:attrNameLst>
                                          <p:attrName>style.visibility</p:attrName>
                                        </p:attrNameLst>
                                      </p:cBhvr>
                                      <p:to>
                                        <p:strVal val="visible"/>
                                      </p:to>
                                    </p:set>
                                    <p:animEffect transition="in" filter="fade">
                                      <p:cBhvr>
                                        <p:cTn id="31" dur="650"/>
                                        <p:tgtEl>
                                          <p:spTgt spid="31"/>
                                        </p:tgtEl>
                                      </p:cBhvr>
                                    </p:animEffect>
                                    <p:anim calcmode="lin" valueType="num">
                                      <p:cBhvr>
                                        <p:cTn id="32" dur="650" fill="hold"/>
                                        <p:tgtEl>
                                          <p:spTgt spid="31"/>
                                        </p:tgtEl>
                                        <p:attrNameLst>
                                          <p:attrName>ppt_x</p:attrName>
                                        </p:attrNameLst>
                                      </p:cBhvr>
                                      <p:tavLst>
                                        <p:tav tm="0">
                                          <p:val>
                                            <p:strVal val="#ppt_x"/>
                                          </p:val>
                                        </p:tav>
                                        <p:tav tm="100000">
                                          <p:val>
                                            <p:strVal val="#ppt_x"/>
                                          </p:val>
                                        </p:tav>
                                      </p:tavLst>
                                    </p:anim>
                                    <p:anim calcmode="lin" valueType="num">
                                      <p:cBhvr>
                                        <p:cTn id="33" dur="650" fill="hold"/>
                                        <p:tgtEl>
                                          <p:spTgt spid="31"/>
                                        </p:tgtEl>
                                        <p:attrNameLst>
                                          <p:attrName>ppt_y</p:attrName>
                                        </p:attrNameLst>
                                      </p:cBhvr>
                                      <p:tavLst>
                                        <p:tav tm="0">
                                          <p:val>
                                            <p:strVal val="#ppt_y+.1"/>
                                          </p:val>
                                        </p:tav>
                                        <p:tav tm="100000">
                                          <p:val>
                                            <p:strVal val="#ppt_y"/>
                                          </p:val>
                                        </p:tav>
                                      </p:tavLst>
                                    </p:anim>
                                  </p:childTnLst>
                                </p:cTn>
                              </p:par>
                            </p:childTnLst>
                          </p:cTn>
                        </p:par>
                        <p:par>
                          <p:cTn id="34" fill="hold">
                            <p:stCondLst>
                              <p:cond delay="2100"/>
                            </p:stCondLst>
                            <p:childTnLst>
                              <p:par>
                                <p:cTn id="35" presetID="42" presetClass="entr" presetSubtype="0" fill="hold" grpId="0" nodeType="after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fade">
                                      <p:cBhvr>
                                        <p:cTn id="37" dur="650"/>
                                        <p:tgtEl>
                                          <p:spTgt spid="21"/>
                                        </p:tgtEl>
                                      </p:cBhvr>
                                    </p:animEffect>
                                    <p:anim calcmode="lin" valueType="num">
                                      <p:cBhvr>
                                        <p:cTn id="38" dur="650" fill="hold"/>
                                        <p:tgtEl>
                                          <p:spTgt spid="21"/>
                                        </p:tgtEl>
                                        <p:attrNameLst>
                                          <p:attrName>ppt_x</p:attrName>
                                        </p:attrNameLst>
                                      </p:cBhvr>
                                      <p:tavLst>
                                        <p:tav tm="0">
                                          <p:val>
                                            <p:strVal val="#ppt_x"/>
                                          </p:val>
                                        </p:tav>
                                        <p:tav tm="100000">
                                          <p:val>
                                            <p:strVal val="#ppt_x"/>
                                          </p:val>
                                        </p:tav>
                                      </p:tavLst>
                                    </p:anim>
                                    <p:anim calcmode="lin" valueType="num">
                                      <p:cBhvr>
                                        <p:cTn id="39" dur="650" fill="hold"/>
                                        <p:tgtEl>
                                          <p:spTgt spid="21"/>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fade">
                                      <p:cBhvr>
                                        <p:cTn id="42" dur="650"/>
                                        <p:tgtEl>
                                          <p:spTgt spid="22"/>
                                        </p:tgtEl>
                                      </p:cBhvr>
                                    </p:animEffect>
                                    <p:anim calcmode="lin" valueType="num">
                                      <p:cBhvr>
                                        <p:cTn id="43" dur="650" fill="hold"/>
                                        <p:tgtEl>
                                          <p:spTgt spid="22"/>
                                        </p:tgtEl>
                                        <p:attrNameLst>
                                          <p:attrName>ppt_x</p:attrName>
                                        </p:attrNameLst>
                                      </p:cBhvr>
                                      <p:tavLst>
                                        <p:tav tm="0">
                                          <p:val>
                                            <p:strVal val="#ppt_x"/>
                                          </p:val>
                                        </p:tav>
                                        <p:tav tm="100000">
                                          <p:val>
                                            <p:strVal val="#ppt_x"/>
                                          </p:val>
                                        </p:tav>
                                      </p:tavLst>
                                    </p:anim>
                                    <p:anim calcmode="lin" valueType="num">
                                      <p:cBhvr>
                                        <p:cTn id="44" dur="650" fill="hold"/>
                                        <p:tgtEl>
                                          <p:spTgt spid="22"/>
                                        </p:tgtEl>
                                        <p:attrNameLst>
                                          <p:attrName>ppt_y</p:attrName>
                                        </p:attrNameLst>
                                      </p:cBhvr>
                                      <p:tavLst>
                                        <p:tav tm="0">
                                          <p:val>
                                            <p:strVal val="#ppt_y+.1"/>
                                          </p:val>
                                        </p:tav>
                                        <p:tav tm="100000">
                                          <p:val>
                                            <p:strVal val="#ppt_y"/>
                                          </p:val>
                                        </p:tav>
                                      </p:tavLst>
                                    </p:anim>
                                  </p:childTnLst>
                                </p:cTn>
                              </p:par>
                            </p:childTnLst>
                          </p:cTn>
                        </p:par>
                        <p:par>
                          <p:cTn id="45" fill="hold">
                            <p:stCondLst>
                              <p:cond delay="2750"/>
                            </p:stCondLst>
                            <p:childTnLst>
                              <p:par>
                                <p:cTn id="46" presetID="22" presetClass="entr" presetSubtype="1" fill="hold" grpId="0" nodeType="after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wipe(up)">
                                      <p:cBhvr>
                                        <p:cTn id="48" dur="400"/>
                                        <p:tgtEl>
                                          <p:spTgt spid="14"/>
                                        </p:tgtEl>
                                      </p:cBhvr>
                                    </p:animEffect>
                                  </p:childTnLst>
                                </p:cTn>
                              </p:par>
                            </p:childTnLst>
                          </p:cTn>
                        </p:par>
                        <p:par>
                          <p:cTn id="49" fill="hold">
                            <p:stCondLst>
                              <p:cond delay="3150"/>
                            </p:stCondLst>
                            <p:childTnLst>
                              <p:par>
                                <p:cTn id="50" presetID="42" presetClass="entr" presetSubtype="0" fill="hold" grpId="0" nodeType="afterEffect">
                                  <p:stCondLst>
                                    <p:cond delay="0"/>
                                  </p:stCondLst>
                                  <p:childTnLst>
                                    <p:set>
                                      <p:cBhvr>
                                        <p:cTn id="51" dur="1" fill="hold">
                                          <p:stCondLst>
                                            <p:cond delay="0"/>
                                          </p:stCondLst>
                                        </p:cTn>
                                        <p:tgtEl>
                                          <p:spTgt spid="32"/>
                                        </p:tgtEl>
                                        <p:attrNameLst>
                                          <p:attrName>style.visibility</p:attrName>
                                        </p:attrNameLst>
                                      </p:cBhvr>
                                      <p:to>
                                        <p:strVal val="visible"/>
                                      </p:to>
                                    </p:set>
                                    <p:animEffect transition="in" filter="fade">
                                      <p:cBhvr>
                                        <p:cTn id="52" dur="650"/>
                                        <p:tgtEl>
                                          <p:spTgt spid="32"/>
                                        </p:tgtEl>
                                      </p:cBhvr>
                                    </p:animEffect>
                                    <p:anim calcmode="lin" valueType="num">
                                      <p:cBhvr>
                                        <p:cTn id="53" dur="650" fill="hold"/>
                                        <p:tgtEl>
                                          <p:spTgt spid="32"/>
                                        </p:tgtEl>
                                        <p:attrNameLst>
                                          <p:attrName>ppt_x</p:attrName>
                                        </p:attrNameLst>
                                      </p:cBhvr>
                                      <p:tavLst>
                                        <p:tav tm="0">
                                          <p:val>
                                            <p:strVal val="#ppt_x"/>
                                          </p:val>
                                        </p:tav>
                                        <p:tav tm="100000">
                                          <p:val>
                                            <p:strVal val="#ppt_x"/>
                                          </p:val>
                                        </p:tav>
                                      </p:tavLst>
                                    </p:anim>
                                    <p:anim calcmode="lin" valueType="num">
                                      <p:cBhvr>
                                        <p:cTn id="54" dur="650" fill="hold"/>
                                        <p:tgtEl>
                                          <p:spTgt spid="32"/>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33"/>
                                        </p:tgtEl>
                                        <p:attrNameLst>
                                          <p:attrName>style.visibility</p:attrName>
                                        </p:attrNameLst>
                                      </p:cBhvr>
                                      <p:to>
                                        <p:strVal val="visible"/>
                                      </p:to>
                                    </p:set>
                                    <p:animEffect transition="in" filter="fade">
                                      <p:cBhvr>
                                        <p:cTn id="57" dur="650"/>
                                        <p:tgtEl>
                                          <p:spTgt spid="33"/>
                                        </p:tgtEl>
                                      </p:cBhvr>
                                    </p:animEffect>
                                    <p:anim calcmode="lin" valueType="num">
                                      <p:cBhvr>
                                        <p:cTn id="58" dur="650" fill="hold"/>
                                        <p:tgtEl>
                                          <p:spTgt spid="33"/>
                                        </p:tgtEl>
                                        <p:attrNameLst>
                                          <p:attrName>ppt_x</p:attrName>
                                        </p:attrNameLst>
                                      </p:cBhvr>
                                      <p:tavLst>
                                        <p:tav tm="0">
                                          <p:val>
                                            <p:strVal val="#ppt_x"/>
                                          </p:val>
                                        </p:tav>
                                        <p:tav tm="100000">
                                          <p:val>
                                            <p:strVal val="#ppt_x"/>
                                          </p:val>
                                        </p:tav>
                                      </p:tavLst>
                                    </p:anim>
                                    <p:anim calcmode="lin" valueType="num">
                                      <p:cBhvr>
                                        <p:cTn id="59" dur="650" fill="hold"/>
                                        <p:tgtEl>
                                          <p:spTgt spid="33"/>
                                        </p:tgtEl>
                                        <p:attrNameLst>
                                          <p:attrName>ppt_y</p:attrName>
                                        </p:attrNameLst>
                                      </p:cBhvr>
                                      <p:tavLst>
                                        <p:tav tm="0">
                                          <p:val>
                                            <p:strVal val="#ppt_y+.1"/>
                                          </p:val>
                                        </p:tav>
                                        <p:tav tm="100000">
                                          <p:val>
                                            <p:strVal val="#ppt_y"/>
                                          </p:val>
                                        </p:tav>
                                      </p:tavLst>
                                    </p:anim>
                                  </p:childTnLst>
                                </p:cTn>
                              </p:par>
                            </p:childTnLst>
                          </p:cTn>
                        </p:par>
                        <p:par>
                          <p:cTn id="60" fill="hold">
                            <p:stCondLst>
                              <p:cond delay="3800"/>
                            </p:stCondLst>
                            <p:childTnLst>
                              <p:par>
                                <p:cTn id="61" presetID="42" presetClass="entr" presetSubtype="0" fill="hold" grpId="0" nodeType="afterEffect">
                                  <p:stCondLst>
                                    <p:cond delay="0"/>
                                  </p:stCondLst>
                                  <p:childTnLst>
                                    <p:set>
                                      <p:cBhvr>
                                        <p:cTn id="62" dur="1" fill="hold">
                                          <p:stCondLst>
                                            <p:cond delay="0"/>
                                          </p:stCondLst>
                                        </p:cTn>
                                        <p:tgtEl>
                                          <p:spTgt spid="23"/>
                                        </p:tgtEl>
                                        <p:attrNameLst>
                                          <p:attrName>style.visibility</p:attrName>
                                        </p:attrNameLst>
                                      </p:cBhvr>
                                      <p:to>
                                        <p:strVal val="visible"/>
                                      </p:to>
                                    </p:set>
                                    <p:animEffect transition="in" filter="fade">
                                      <p:cBhvr>
                                        <p:cTn id="63" dur="650"/>
                                        <p:tgtEl>
                                          <p:spTgt spid="23"/>
                                        </p:tgtEl>
                                      </p:cBhvr>
                                    </p:animEffect>
                                    <p:anim calcmode="lin" valueType="num">
                                      <p:cBhvr>
                                        <p:cTn id="64" dur="650" fill="hold"/>
                                        <p:tgtEl>
                                          <p:spTgt spid="23"/>
                                        </p:tgtEl>
                                        <p:attrNameLst>
                                          <p:attrName>ppt_x</p:attrName>
                                        </p:attrNameLst>
                                      </p:cBhvr>
                                      <p:tavLst>
                                        <p:tav tm="0">
                                          <p:val>
                                            <p:strVal val="#ppt_x"/>
                                          </p:val>
                                        </p:tav>
                                        <p:tav tm="100000">
                                          <p:val>
                                            <p:strVal val="#ppt_x"/>
                                          </p:val>
                                        </p:tav>
                                      </p:tavLst>
                                    </p:anim>
                                    <p:anim calcmode="lin" valueType="num">
                                      <p:cBhvr>
                                        <p:cTn id="65" dur="650" fill="hold"/>
                                        <p:tgtEl>
                                          <p:spTgt spid="23"/>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24"/>
                                        </p:tgtEl>
                                        <p:attrNameLst>
                                          <p:attrName>style.visibility</p:attrName>
                                        </p:attrNameLst>
                                      </p:cBhvr>
                                      <p:to>
                                        <p:strVal val="visible"/>
                                      </p:to>
                                    </p:set>
                                    <p:animEffect transition="in" filter="fade">
                                      <p:cBhvr>
                                        <p:cTn id="68" dur="650"/>
                                        <p:tgtEl>
                                          <p:spTgt spid="24"/>
                                        </p:tgtEl>
                                      </p:cBhvr>
                                    </p:animEffect>
                                    <p:anim calcmode="lin" valueType="num">
                                      <p:cBhvr>
                                        <p:cTn id="69" dur="650" fill="hold"/>
                                        <p:tgtEl>
                                          <p:spTgt spid="24"/>
                                        </p:tgtEl>
                                        <p:attrNameLst>
                                          <p:attrName>ppt_x</p:attrName>
                                        </p:attrNameLst>
                                      </p:cBhvr>
                                      <p:tavLst>
                                        <p:tav tm="0">
                                          <p:val>
                                            <p:strVal val="#ppt_x"/>
                                          </p:val>
                                        </p:tav>
                                        <p:tav tm="100000">
                                          <p:val>
                                            <p:strVal val="#ppt_x"/>
                                          </p:val>
                                        </p:tav>
                                      </p:tavLst>
                                    </p:anim>
                                    <p:anim calcmode="lin" valueType="num">
                                      <p:cBhvr>
                                        <p:cTn id="70" dur="650" fill="hold"/>
                                        <p:tgtEl>
                                          <p:spTgt spid="24"/>
                                        </p:tgtEl>
                                        <p:attrNameLst>
                                          <p:attrName>ppt_y</p:attrName>
                                        </p:attrNameLst>
                                      </p:cBhvr>
                                      <p:tavLst>
                                        <p:tav tm="0">
                                          <p:val>
                                            <p:strVal val="#ppt_y+.1"/>
                                          </p:val>
                                        </p:tav>
                                        <p:tav tm="100000">
                                          <p:val>
                                            <p:strVal val="#ppt_y"/>
                                          </p:val>
                                        </p:tav>
                                      </p:tavLst>
                                    </p:anim>
                                  </p:childTnLst>
                                </p:cTn>
                              </p:par>
                            </p:childTnLst>
                          </p:cTn>
                        </p:par>
                        <p:par>
                          <p:cTn id="71" fill="hold">
                            <p:stCondLst>
                              <p:cond delay="4450"/>
                            </p:stCondLst>
                            <p:childTnLst>
                              <p:par>
                                <p:cTn id="72" presetID="22" presetClass="entr" presetSubtype="1" fill="hold" grpId="0" nodeType="afterEffect">
                                  <p:stCondLst>
                                    <p:cond delay="0"/>
                                  </p:stCondLst>
                                  <p:childTnLst>
                                    <p:set>
                                      <p:cBhvr>
                                        <p:cTn id="73" dur="1" fill="hold">
                                          <p:stCondLst>
                                            <p:cond delay="0"/>
                                          </p:stCondLst>
                                        </p:cTn>
                                        <p:tgtEl>
                                          <p:spTgt spid="15"/>
                                        </p:tgtEl>
                                        <p:attrNameLst>
                                          <p:attrName>style.visibility</p:attrName>
                                        </p:attrNameLst>
                                      </p:cBhvr>
                                      <p:to>
                                        <p:strVal val="visible"/>
                                      </p:to>
                                    </p:set>
                                    <p:animEffect transition="in" filter="wipe(up)">
                                      <p:cBhvr>
                                        <p:cTn id="74" dur="400"/>
                                        <p:tgtEl>
                                          <p:spTgt spid="15"/>
                                        </p:tgtEl>
                                      </p:cBhvr>
                                    </p:animEffect>
                                  </p:childTnLst>
                                </p:cTn>
                              </p:par>
                            </p:childTnLst>
                          </p:cTn>
                        </p:par>
                        <p:par>
                          <p:cTn id="75" fill="hold">
                            <p:stCondLst>
                              <p:cond delay="4850"/>
                            </p:stCondLst>
                            <p:childTnLst>
                              <p:par>
                                <p:cTn id="76" presetID="42" presetClass="entr" presetSubtype="0" fill="hold" grpId="0" nodeType="afterEffect">
                                  <p:stCondLst>
                                    <p:cond delay="0"/>
                                  </p:stCondLst>
                                  <p:childTnLst>
                                    <p:set>
                                      <p:cBhvr>
                                        <p:cTn id="77" dur="1" fill="hold">
                                          <p:stCondLst>
                                            <p:cond delay="0"/>
                                          </p:stCondLst>
                                        </p:cTn>
                                        <p:tgtEl>
                                          <p:spTgt spid="34"/>
                                        </p:tgtEl>
                                        <p:attrNameLst>
                                          <p:attrName>style.visibility</p:attrName>
                                        </p:attrNameLst>
                                      </p:cBhvr>
                                      <p:to>
                                        <p:strVal val="visible"/>
                                      </p:to>
                                    </p:set>
                                    <p:animEffect transition="in" filter="fade">
                                      <p:cBhvr>
                                        <p:cTn id="78" dur="650"/>
                                        <p:tgtEl>
                                          <p:spTgt spid="34"/>
                                        </p:tgtEl>
                                      </p:cBhvr>
                                    </p:animEffect>
                                    <p:anim calcmode="lin" valueType="num">
                                      <p:cBhvr>
                                        <p:cTn id="79" dur="650" fill="hold"/>
                                        <p:tgtEl>
                                          <p:spTgt spid="34"/>
                                        </p:tgtEl>
                                        <p:attrNameLst>
                                          <p:attrName>ppt_x</p:attrName>
                                        </p:attrNameLst>
                                      </p:cBhvr>
                                      <p:tavLst>
                                        <p:tav tm="0">
                                          <p:val>
                                            <p:strVal val="#ppt_x"/>
                                          </p:val>
                                        </p:tav>
                                        <p:tav tm="100000">
                                          <p:val>
                                            <p:strVal val="#ppt_x"/>
                                          </p:val>
                                        </p:tav>
                                      </p:tavLst>
                                    </p:anim>
                                    <p:anim calcmode="lin" valueType="num">
                                      <p:cBhvr>
                                        <p:cTn id="80" dur="650" fill="hold"/>
                                        <p:tgtEl>
                                          <p:spTgt spid="34"/>
                                        </p:tgtEl>
                                        <p:attrNameLst>
                                          <p:attrName>ppt_y</p:attrName>
                                        </p:attrNameLst>
                                      </p:cBhvr>
                                      <p:tavLst>
                                        <p:tav tm="0">
                                          <p:val>
                                            <p:strVal val="#ppt_y+.1"/>
                                          </p:val>
                                        </p:tav>
                                        <p:tav tm="100000">
                                          <p:val>
                                            <p:strVal val="#ppt_y"/>
                                          </p:val>
                                        </p:tav>
                                      </p:tavLst>
                                    </p:anim>
                                  </p:childTnLst>
                                </p:cTn>
                              </p:par>
                              <p:par>
                                <p:cTn id="81" presetID="42" presetClass="entr" presetSubtype="0" fill="hold" grpId="0" nodeType="withEffect">
                                  <p:stCondLst>
                                    <p:cond delay="0"/>
                                  </p:stCondLst>
                                  <p:childTnLst>
                                    <p:set>
                                      <p:cBhvr>
                                        <p:cTn id="82" dur="1" fill="hold">
                                          <p:stCondLst>
                                            <p:cond delay="0"/>
                                          </p:stCondLst>
                                        </p:cTn>
                                        <p:tgtEl>
                                          <p:spTgt spid="35"/>
                                        </p:tgtEl>
                                        <p:attrNameLst>
                                          <p:attrName>style.visibility</p:attrName>
                                        </p:attrNameLst>
                                      </p:cBhvr>
                                      <p:to>
                                        <p:strVal val="visible"/>
                                      </p:to>
                                    </p:set>
                                    <p:animEffect transition="in" filter="fade">
                                      <p:cBhvr>
                                        <p:cTn id="83" dur="650"/>
                                        <p:tgtEl>
                                          <p:spTgt spid="35"/>
                                        </p:tgtEl>
                                      </p:cBhvr>
                                    </p:animEffect>
                                    <p:anim calcmode="lin" valueType="num">
                                      <p:cBhvr>
                                        <p:cTn id="84" dur="650" fill="hold"/>
                                        <p:tgtEl>
                                          <p:spTgt spid="35"/>
                                        </p:tgtEl>
                                        <p:attrNameLst>
                                          <p:attrName>ppt_x</p:attrName>
                                        </p:attrNameLst>
                                      </p:cBhvr>
                                      <p:tavLst>
                                        <p:tav tm="0">
                                          <p:val>
                                            <p:strVal val="#ppt_x"/>
                                          </p:val>
                                        </p:tav>
                                        <p:tav tm="100000">
                                          <p:val>
                                            <p:strVal val="#ppt_x"/>
                                          </p:val>
                                        </p:tav>
                                      </p:tavLst>
                                    </p:anim>
                                    <p:anim calcmode="lin" valueType="num">
                                      <p:cBhvr>
                                        <p:cTn id="85" dur="65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3" grpId="0"/>
      <p:bldP spid="14" grpId="0"/>
      <p:bldP spid="15" grpId="0"/>
      <p:bldP spid="16" grpId="0" animBg="1"/>
      <p:bldP spid="17" grpId="0"/>
      <p:bldP spid="21" grpId="0" animBg="1"/>
      <p:bldP spid="22" grpId="0"/>
      <p:bldP spid="23" grpId="0" animBg="1"/>
      <p:bldP spid="24" grpId="0"/>
      <p:bldP spid="30" grpId="0" animBg="1"/>
      <p:bldP spid="31" grpId="0"/>
      <p:bldP spid="32" grpId="0" animBg="1"/>
      <p:bldP spid="33" grpId="0"/>
      <p:bldP spid="34" grpId="0" animBg="1"/>
      <p:bldP spid="3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0" y="0"/>
            <a:ext cx="12192000" cy="6858000"/>
          </a:xfrm>
          <a:prstGeom prst="rect">
            <a:avLst/>
          </a:prstGeom>
          <a:solidFill>
            <a:schemeClr val="bg2">
              <a:lumMod val="10000"/>
              <a:alpha val="8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aseline="-25000" dirty="0"/>
          </a:p>
        </p:txBody>
      </p:sp>
      <p:sp>
        <p:nvSpPr>
          <p:cNvPr id="7" name="TextBox 6"/>
          <p:cNvSpPr txBox="1"/>
          <p:nvPr/>
        </p:nvSpPr>
        <p:spPr>
          <a:xfrm>
            <a:off x="2099976" y="799892"/>
            <a:ext cx="7970784" cy="1015663"/>
          </a:xfrm>
          <a:prstGeom prst="rect">
            <a:avLst/>
          </a:prstGeom>
          <a:noFill/>
        </p:spPr>
        <p:txBody>
          <a:bodyPr wrap="square" rtlCol="0">
            <a:spAutoFit/>
          </a:bodyPr>
          <a:lstStyle/>
          <a:p>
            <a:pPr algn="ctr">
              <a:lnSpc>
                <a:spcPts val="3600"/>
              </a:lnSpc>
            </a:pPr>
            <a:r>
              <a:rPr lang="en-US" sz="4400" dirty="0" smtClean="0">
                <a:solidFill>
                  <a:schemeClr val="bg1"/>
                </a:solidFill>
                <a:latin typeface="Raleway ExtraBold" panose="020B0903030101060003" pitchFamily="34" charset="-52"/>
              </a:rPr>
              <a:t>Special Packages</a:t>
            </a:r>
          </a:p>
          <a:p>
            <a:pPr algn="ctr">
              <a:lnSpc>
                <a:spcPts val="3600"/>
              </a:lnSpc>
            </a:pPr>
            <a:r>
              <a:rPr lang="en-US" sz="1200" kern="0" spc="50" dirty="0" smtClean="0">
                <a:solidFill>
                  <a:schemeClr val="bg1">
                    <a:lumMod val="75000"/>
                  </a:schemeClr>
                </a:solidFill>
                <a:latin typeface="Raleway ExtraBold" panose="020B0903030101060003" pitchFamily="34" charset="-52"/>
                <a:ea typeface="Karla" pitchFamily="2" charset="0"/>
                <a:cs typeface="Poppins" panose="02000000000000000000" pitchFamily="2" charset="0"/>
              </a:rPr>
              <a:t>SOME WORDS AND DESCRIPTION ABOUT PACKAGE THAT YOU OFFER</a:t>
            </a:r>
            <a:endParaRPr lang="en-US" sz="1200" spc="50" dirty="0" smtClean="0">
              <a:solidFill>
                <a:schemeClr val="bg1">
                  <a:lumMod val="75000"/>
                </a:schemeClr>
              </a:solidFill>
              <a:latin typeface="Raleway ExtraBold" panose="020B0903030101060003" pitchFamily="34" charset="-52"/>
            </a:endParaRPr>
          </a:p>
        </p:txBody>
      </p:sp>
      <p:sp>
        <p:nvSpPr>
          <p:cNvPr id="8" name="Прямоугольник 7"/>
          <p:cNvSpPr/>
          <p:nvPr/>
        </p:nvSpPr>
        <p:spPr>
          <a:xfrm>
            <a:off x="1686336" y="2272799"/>
            <a:ext cx="1883391" cy="3575713"/>
          </a:xfrm>
          <a:prstGeom prst="rect">
            <a:avLst/>
          </a:prstGeom>
          <a:noFill/>
          <a:ln w="9525">
            <a:solidFill>
              <a:srgbClr val="E23936">
                <a:alpha val="51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0" name="Подзаголовок 2"/>
          <p:cNvSpPr txBox="1">
            <a:spLocks/>
          </p:cNvSpPr>
          <p:nvPr/>
        </p:nvSpPr>
        <p:spPr>
          <a:xfrm>
            <a:off x="1617968" y="2486752"/>
            <a:ext cx="2020125" cy="61776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2000"/>
              </a:lnSpc>
              <a:spcBef>
                <a:spcPts val="0"/>
              </a:spcBef>
              <a:buNone/>
            </a:pPr>
            <a:r>
              <a:rPr lang="en-US" sz="1100" spc="100" dirty="0" smtClean="0">
                <a:solidFill>
                  <a:srgbClr val="E23936"/>
                </a:solidFill>
                <a:latin typeface="+mj-lt"/>
                <a:cs typeface="Poppins" panose="02000000000000000000" pitchFamily="2" charset="0"/>
              </a:rPr>
              <a:t>BASIC PACKAGE</a:t>
            </a:r>
          </a:p>
          <a:p>
            <a:pPr marL="0" indent="0" algn="ctr">
              <a:lnSpc>
                <a:spcPts val="2000"/>
              </a:lnSpc>
              <a:spcBef>
                <a:spcPts val="0"/>
              </a:spcBef>
              <a:buNone/>
            </a:pPr>
            <a:r>
              <a:rPr lang="en-US" sz="1400" spc="100" dirty="0" smtClean="0">
                <a:solidFill>
                  <a:schemeClr val="bg1"/>
                </a:solidFill>
                <a:latin typeface="+mj-lt"/>
                <a:cs typeface="Poppins" panose="02000000000000000000" pitchFamily="2" charset="0"/>
              </a:rPr>
              <a:t>$ </a:t>
            </a:r>
            <a:r>
              <a:rPr lang="en-US" sz="1400" spc="100" dirty="0" smtClean="0">
                <a:solidFill>
                  <a:schemeClr val="bg1"/>
                </a:solidFill>
                <a:latin typeface="Montserrat" panose="02000505000000020004" pitchFamily="2" charset="0"/>
                <a:cs typeface="Poppins" panose="02000000000000000000" pitchFamily="2" charset="0"/>
              </a:rPr>
              <a:t>2.500</a:t>
            </a:r>
            <a:endParaRPr lang="en-US" sz="1400" spc="100" dirty="0">
              <a:solidFill>
                <a:schemeClr val="bg1"/>
              </a:solidFill>
              <a:latin typeface="Montserrat" panose="02000505000000020004" pitchFamily="2" charset="0"/>
              <a:cs typeface="Poppins" panose="02000000000000000000" pitchFamily="2" charset="0"/>
            </a:endParaRPr>
          </a:p>
        </p:txBody>
      </p:sp>
      <p:sp>
        <p:nvSpPr>
          <p:cNvPr id="11" name="Прямоугольник 10"/>
          <p:cNvSpPr/>
          <p:nvPr/>
        </p:nvSpPr>
        <p:spPr>
          <a:xfrm>
            <a:off x="2360858" y="3222544"/>
            <a:ext cx="115095" cy="115095"/>
          </a:xfrm>
          <a:prstGeom prst="rect">
            <a:avLst/>
          </a:prstGeom>
          <a:solidFill>
            <a:srgbClr val="E23936"/>
          </a:solidFill>
          <a:ln w="6350">
            <a:solidFill>
              <a:srgbClr val="E239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2" name="Прямоугольник 11"/>
          <p:cNvSpPr/>
          <p:nvPr/>
        </p:nvSpPr>
        <p:spPr>
          <a:xfrm>
            <a:off x="2548875" y="3222544"/>
            <a:ext cx="115095" cy="115095"/>
          </a:xfrm>
          <a:prstGeom prst="rect">
            <a:avLst/>
          </a:prstGeom>
          <a:noFill/>
          <a:ln w="6350">
            <a:solidFill>
              <a:srgbClr val="E239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3" name="Прямоугольник 12"/>
          <p:cNvSpPr/>
          <p:nvPr/>
        </p:nvSpPr>
        <p:spPr>
          <a:xfrm>
            <a:off x="2736891" y="3222543"/>
            <a:ext cx="115095" cy="115095"/>
          </a:xfrm>
          <a:prstGeom prst="rect">
            <a:avLst/>
          </a:prstGeom>
          <a:noFill/>
          <a:ln w="6350">
            <a:solidFill>
              <a:srgbClr val="E239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5" name="Подзаголовок 2"/>
          <p:cNvSpPr txBox="1">
            <a:spLocks/>
          </p:cNvSpPr>
          <p:nvPr/>
        </p:nvSpPr>
        <p:spPr>
          <a:xfrm>
            <a:off x="1959225" y="3653426"/>
            <a:ext cx="1337610" cy="170533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2000"/>
              </a:lnSpc>
              <a:spcBef>
                <a:spcPts val="0"/>
              </a:spcBef>
              <a:buNone/>
            </a:pPr>
            <a:r>
              <a:rPr lang="en-US" sz="1000" dirty="0">
                <a:solidFill>
                  <a:schemeClr val="bg1"/>
                </a:solidFill>
                <a:latin typeface="+mj-lt"/>
                <a:cs typeface="Poppins" panose="02000000000000000000" pitchFamily="2" charset="0"/>
              </a:rPr>
              <a:t>Web design</a:t>
            </a:r>
          </a:p>
          <a:p>
            <a:pPr marL="0" indent="0" algn="ctr">
              <a:lnSpc>
                <a:spcPts val="2000"/>
              </a:lnSpc>
              <a:spcBef>
                <a:spcPts val="0"/>
              </a:spcBef>
              <a:buNone/>
            </a:pPr>
            <a:r>
              <a:rPr lang="en-US" sz="1000" dirty="0">
                <a:solidFill>
                  <a:schemeClr val="bg1"/>
                </a:solidFill>
                <a:latin typeface="+mj-lt"/>
                <a:cs typeface="Poppins" panose="02000000000000000000" pitchFamily="2" charset="0"/>
              </a:rPr>
              <a:t>Web development</a:t>
            </a:r>
          </a:p>
          <a:p>
            <a:pPr marL="0" indent="0" algn="ctr">
              <a:lnSpc>
                <a:spcPts val="2000"/>
              </a:lnSpc>
              <a:spcBef>
                <a:spcPts val="0"/>
              </a:spcBef>
              <a:buNone/>
            </a:pPr>
            <a:r>
              <a:rPr lang="en-US" sz="1000" dirty="0">
                <a:solidFill>
                  <a:schemeClr val="bg1"/>
                </a:solidFill>
                <a:latin typeface="+mj-lt"/>
                <a:cs typeface="Poppins" panose="02000000000000000000" pitchFamily="2" charset="0"/>
              </a:rPr>
              <a:t>Concept </a:t>
            </a:r>
          </a:p>
          <a:p>
            <a:pPr marL="0" indent="0" algn="ctr">
              <a:lnSpc>
                <a:spcPts val="2000"/>
              </a:lnSpc>
              <a:spcBef>
                <a:spcPts val="0"/>
              </a:spcBef>
              <a:buNone/>
            </a:pPr>
            <a:r>
              <a:rPr lang="en-US" sz="1000" dirty="0" smtClean="0">
                <a:solidFill>
                  <a:schemeClr val="bg1"/>
                </a:solidFill>
                <a:latin typeface="+mj-lt"/>
                <a:cs typeface="Poppins" panose="02000000000000000000" pitchFamily="2" charset="0"/>
              </a:rPr>
              <a:t>Marketing analysis</a:t>
            </a:r>
            <a:endParaRPr lang="en-US" sz="1000" dirty="0">
              <a:solidFill>
                <a:schemeClr val="bg1"/>
              </a:solidFill>
              <a:latin typeface="+mj-lt"/>
              <a:cs typeface="Poppins" panose="02000000000000000000" pitchFamily="2" charset="0"/>
            </a:endParaRPr>
          </a:p>
        </p:txBody>
      </p:sp>
      <p:sp>
        <p:nvSpPr>
          <p:cNvPr id="16" name="Прямоугольник 15"/>
          <p:cNvSpPr/>
          <p:nvPr/>
        </p:nvSpPr>
        <p:spPr>
          <a:xfrm>
            <a:off x="1686336" y="5611809"/>
            <a:ext cx="1883391" cy="236703"/>
          </a:xfrm>
          <a:prstGeom prst="rect">
            <a:avLst/>
          </a:prstGeom>
          <a:solidFill>
            <a:srgbClr val="E239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7" name="Прямоугольник 16"/>
          <p:cNvSpPr/>
          <p:nvPr/>
        </p:nvSpPr>
        <p:spPr>
          <a:xfrm>
            <a:off x="2245553" y="5541081"/>
            <a:ext cx="764953" cy="313034"/>
          </a:xfrm>
          <a:prstGeom prst="rect">
            <a:avLst/>
          </a:prstGeom>
        </p:spPr>
        <p:txBody>
          <a:bodyPr wrap="none">
            <a:spAutoFit/>
          </a:bodyPr>
          <a:lstStyle/>
          <a:p>
            <a:pPr algn="ctr">
              <a:lnSpc>
                <a:spcPts val="2000"/>
              </a:lnSpc>
            </a:pPr>
            <a:r>
              <a:rPr lang="en-US" sz="900" spc="100" dirty="0" smtClean="0">
                <a:solidFill>
                  <a:schemeClr val="bg1"/>
                </a:solidFill>
                <a:cs typeface="Poppins" panose="02000000000000000000" pitchFamily="2" charset="0"/>
              </a:rPr>
              <a:t> </a:t>
            </a:r>
            <a:r>
              <a:rPr lang="en-US" sz="900" spc="100" dirty="0" smtClean="0">
                <a:solidFill>
                  <a:schemeClr val="bg1"/>
                </a:solidFill>
                <a:latin typeface="Montserrat" panose="02000505000000020004" pitchFamily="2" charset="0"/>
                <a:cs typeface="Poppins" panose="02000000000000000000" pitchFamily="2" charset="0"/>
              </a:rPr>
              <a:t>25 </a:t>
            </a:r>
            <a:r>
              <a:rPr lang="en-US" sz="900" dirty="0" smtClean="0">
                <a:solidFill>
                  <a:schemeClr val="bg1"/>
                </a:solidFill>
                <a:latin typeface="Montserrat" panose="02000505000000020004" pitchFamily="2" charset="0"/>
                <a:cs typeface="Poppins" panose="02000000000000000000" pitchFamily="2" charset="0"/>
              </a:rPr>
              <a:t>hours</a:t>
            </a:r>
            <a:endParaRPr lang="en-US" sz="900" dirty="0">
              <a:solidFill>
                <a:schemeClr val="bg1"/>
              </a:solidFill>
              <a:latin typeface="Montserrat" panose="02000505000000020004" pitchFamily="2" charset="0"/>
              <a:cs typeface="Poppins" panose="02000000000000000000" pitchFamily="2" charset="0"/>
            </a:endParaRPr>
          </a:p>
        </p:txBody>
      </p:sp>
      <p:sp>
        <p:nvSpPr>
          <p:cNvPr id="18" name="Прямоугольник 17"/>
          <p:cNvSpPr/>
          <p:nvPr/>
        </p:nvSpPr>
        <p:spPr>
          <a:xfrm>
            <a:off x="5161732" y="2267196"/>
            <a:ext cx="1883391" cy="3575713"/>
          </a:xfrm>
          <a:prstGeom prst="rect">
            <a:avLst/>
          </a:prstGeom>
          <a:noFill/>
          <a:ln w="9525">
            <a:solidFill>
              <a:srgbClr val="E23936">
                <a:alpha val="51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9" name="Подзаголовок 2"/>
          <p:cNvSpPr txBox="1">
            <a:spLocks/>
          </p:cNvSpPr>
          <p:nvPr/>
        </p:nvSpPr>
        <p:spPr>
          <a:xfrm>
            <a:off x="5093364" y="2481149"/>
            <a:ext cx="2020125" cy="61776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2000"/>
              </a:lnSpc>
              <a:spcBef>
                <a:spcPts val="0"/>
              </a:spcBef>
              <a:buNone/>
            </a:pPr>
            <a:r>
              <a:rPr lang="en-US" sz="1100" spc="100" dirty="0" smtClean="0">
                <a:solidFill>
                  <a:srgbClr val="E23936"/>
                </a:solidFill>
                <a:latin typeface="+mj-lt"/>
                <a:cs typeface="Poppins" panose="02000000000000000000" pitchFamily="2" charset="0"/>
              </a:rPr>
              <a:t>STANDARD</a:t>
            </a:r>
          </a:p>
          <a:p>
            <a:pPr marL="0" indent="0" algn="ctr">
              <a:lnSpc>
                <a:spcPts val="2000"/>
              </a:lnSpc>
              <a:spcBef>
                <a:spcPts val="0"/>
              </a:spcBef>
              <a:buNone/>
            </a:pPr>
            <a:r>
              <a:rPr lang="en-US" sz="1400" spc="100" dirty="0" smtClean="0">
                <a:solidFill>
                  <a:schemeClr val="bg1"/>
                </a:solidFill>
                <a:latin typeface="+mj-lt"/>
                <a:cs typeface="Poppins" panose="02000000000000000000" pitchFamily="2" charset="0"/>
              </a:rPr>
              <a:t>$ </a:t>
            </a:r>
            <a:r>
              <a:rPr lang="en-US" sz="1400" spc="100" dirty="0">
                <a:solidFill>
                  <a:schemeClr val="bg1"/>
                </a:solidFill>
                <a:latin typeface="Montserrat" panose="02000505000000020004" pitchFamily="2" charset="0"/>
                <a:cs typeface="Poppins" panose="02000000000000000000" pitchFamily="2" charset="0"/>
              </a:rPr>
              <a:t>3</a:t>
            </a:r>
            <a:r>
              <a:rPr lang="en-US" sz="1400" spc="100" dirty="0" smtClean="0">
                <a:solidFill>
                  <a:schemeClr val="bg1"/>
                </a:solidFill>
                <a:latin typeface="Montserrat" panose="02000505000000020004" pitchFamily="2" charset="0"/>
                <a:cs typeface="Poppins" panose="02000000000000000000" pitchFamily="2" charset="0"/>
              </a:rPr>
              <a:t>.500</a:t>
            </a:r>
            <a:endParaRPr lang="en-US" sz="1400" spc="100" dirty="0">
              <a:solidFill>
                <a:schemeClr val="bg1"/>
              </a:solidFill>
              <a:latin typeface="Montserrat" panose="02000505000000020004" pitchFamily="2" charset="0"/>
              <a:cs typeface="Poppins" panose="02000000000000000000" pitchFamily="2" charset="0"/>
            </a:endParaRPr>
          </a:p>
        </p:txBody>
      </p:sp>
      <p:sp>
        <p:nvSpPr>
          <p:cNvPr id="20" name="Прямоугольник 19"/>
          <p:cNvSpPr/>
          <p:nvPr/>
        </p:nvSpPr>
        <p:spPr>
          <a:xfrm>
            <a:off x="5836254" y="3216941"/>
            <a:ext cx="115095" cy="115095"/>
          </a:xfrm>
          <a:prstGeom prst="rect">
            <a:avLst/>
          </a:prstGeom>
          <a:solidFill>
            <a:srgbClr val="E23936"/>
          </a:solidFill>
          <a:ln w="6350">
            <a:solidFill>
              <a:srgbClr val="E239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1" name="Прямоугольник 20"/>
          <p:cNvSpPr/>
          <p:nvPr/>
        </p:nvSpPr>
        <p:spPr>
          <a:xfrm>
            <a:off x="6024271" y="3216941"/>
            <a:ext cx="115095" cy="115095"/>
          </a:xfrm>
          <a:prstGeom prst="rect">
            <a:avLst/>
          </a:prstGeom>
          <a:solidFill>
            <a:srgbClr val="E23936"/>
          </a:solidFill>
          <a:ln w="6350">
            <a:solidFill>
              <a:srgbClr val="E239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2" name="Прямоугольник 21"/>
          <p:cNvSpPr/>
          <p:nvPr/>
        </p:nvSpPr>
        <p:spPr>
          <a:xfrm>
            <a:off x="6212287" y="3216940"/>
            <a:ext cx="115095" cy="115095"/>
          </a:xfrm>
          <a:prstGeom prst="rect">
            <a:avLst/>
          </a:prstGeom>
          <a:noFill/>
          <a:ln w="6350">
            <a:solidFill>
              <a:srgbClr val="E239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3" name="Подзаголовок 2"/>
          <p:cNvSpPr txBox="1">
            <a:spLocks/>
          </p:cNvSpPr>
          <p:nvPr/>
        </p:nvSpPr>
        <p:spPr>
          <a:xfrm>
            <a:off x="5434621" y="3647823"/>
            <a:ext cx="1337610" cy="170533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2000"/>
              </a:lnSpc>
              <a:spcBef>
                <a:spcPts val="0"/>
              </a:spcBef>
              <a:buNone/>
            </a:pPr>
            <a:r>
              <a:rPr lang="en-US" sz="1000" dirty="0">
                <a:solidFill>
                  <a:schemeClr val="bg1"/>
                </a:solidFill>
                <a:latin typeface="+mj-lt"/>
                <a:cs typeface="Poppins" panose="02000000000000000000" pitchFamily="2" charset="0"/>
              </a:rPr>
              <a:t>Web design</a:t>
            </a:r>
          </a:p>
          <a:p>
            <a:pPr marL="0" indent="0" algn="ctr">
              <a:lnSpc>
                <a:spcPts val="2000"/>
              </a:lnSpc>
              <a:spcBef>
                <a:spcPts val="0"/>
              </a:spcBef>
              <a:buNone/>
            </a:pPr>
            <a:r>
              <a:rPr lang="en-US" sz="1000" dirty="0">
                <a:solidFill>
                  <a:schemeClr val="bg1"/>
                </a:solidFill>
                <a:latin typeface="+mj-lt"/>
                <a:cs typeface="Poppins" panose="02000000000000000000" pitchFamily="2" charset="0"/>
              </a:rPr>
              <a:t>Web development</a:t>
            </a:r>
          </a:p>
          <a:p>
            <a:pPr marL="0" indent="0" algn="ctr">
              <a:lnSpc>
                <a:spcPts val="2000"/>
              </a:lnSpc>
              <a:spcBef>
                <a:spcPts val="0"/>
              </a:spcBef>
              <a:buNone/>
            </a:pPr>
            <a:r>
              <a:rPr lang="en-US" sz="1000" dirty="0">
                <a:solidFill>
                  <a:schemeClr val="bg1"/>
                </a:solidFill>
                <a:latin typeface="+mj-lt"/>
                <a:cs typeface="Poppins" panose="02000000000000000000" pitchFamily="2" charset="0"/>
              </a:rPr>
              <a:t>Concept </a:t>
            </a:r>
          </a:p>
          <a:p>
            <a:pPr marL="0" indent="0" algn="ctr">
              <a:lnSpc>
                <a:spcPts val="2000"/>
              </a:lnSpc>
              <a:spcBef>
                <a:spcPts val="0"/>
              </a:spcBef>
              <a:buNone/>
            </a:pPr>
            <a:r>
              <a:rPr lang="en-US" sz="1000" dirty="0" smtClean="0">
                <a:solidFill>
                  <a:schemeClr val="bg1"/>
                </a:solidFill>
                <a:latin typeface="+mj-lt"/>
                <a:cs typeface="Poppins" panose="02000000000000000000" pitchFamily="2" charset="0"/>
              </a:rPr>
              <a:t>Marketing analysis</a:t>
            </a:r>
            <a:endParaRPr lang="en-US" sz="1000" dirty="0">
              <a:solidFill>
                <a:schemeClr val="bg1"/>
              </a:solidFill>
              <a:latin typeface="+mj-lt"/>
              <a:cs typeface="Poppins" panose="02000000000000000000" pitchFamily="2" charset="0"/>
            </a:endParaRPr>
          </a:p>
          <a:p>
            <a:pPr marL="0" indent="0" algn="ctr">
              <a:lnSpc>
                <a:spcPts val="2000"/>
              </a:lnSpc>
              <a:spcBef>
                <a:spcPts val="0"/>
              </a:spcBef>
              <a:buNone/>
            </a:pPr>
            <a:r>
              <a:rPr lang="en-US" sz="1000" dirty="0" smtClean="0">
                <a:solidFill>
                  <a:schemeClr val="bg1"/>
                </a:solidFill>
                <a:latin typeface="+mj-lt"/>
                <a:cs typeface="Poppins" panose="02000000000000000000" pitchFamily="2" charset="0"/>
              </a:rPr>
              <a:t>SEO</a:t>
            </a:r>
            <a:endParaRPr lang="en-US" sz="1000" dirty="0">
              <a:solidFill>
                <a:schemeClr val="bg1"/>
              </a:solidFill>
              <a:latin typeface="+mj-lt"/>
              <a:cs typeface="Poppins" panose="02000000000000000000" pitchFamily="2" charset="0"/>
            </a:endParaRPr>
          </a:p>
        </p:txBody>
      </p:sp>
      <p:sp>
        <p:nvSpPr>
          <p:cNvPr id="24" name="Прямоугольник 23"/>
          <p:cNvSpPr/>
          <p:nvPr/>
        </p:nvSpPr>
        <p:spPr>
          <a:xfrm>
            <a:off x="5161732" y="5606206"/>
            <a:ext cx="1883391" cy="236703"/>
          </a:xfrm>
          <a:prstGeom prst="rect">
            <a:avLst/>
          </a:prstGeom>
          <a:solidFill>
            <a:srgbClr val="E239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5" name="Прямоугольник 24"/>
          <p:cNvSpPr/>
          <p:nvPr/>
        </p:nvSpPr>
        <p:spPr>
          <a:xfrm>
            <a:off x="5721750" y="5535478"/>
            <a:ext cx="763351" cy="348813"/>
          </a:xfrm>
          <a:prstGeom prst="rect">
            <a:avLst/>
          </a:prstGeom>
        </p:spPr>
        <p:txBody>
          <a:bodyPr wrap="none">
            <a:spAutoFit/>
          </a:bodyPr>
          <a:lstStyle/>
          <a:p>
            <a:pPr algn="ctr">
              <a:lnSpc>
                <a:spcPts val="2000"/>
              </a:lnSpc>
            </a:pPr>
            <a:r>
              <a:rPr lang="en-US" sz="900" spc="100" dirty="0" smtClean="0">
                <a:solidFill>
                  <a:schemeClr val="bg1"/>
                </a:solidFill>
                <a:cs typeface="Poppins" panose="02000000000000000000" pitchFamily="2" charset="0"/>
              </a:rPr>
              <a:t> </a:t>
            </a:r>
            <a:r>
              <a:rPr lang="en-US" sz="900" spc="100" dirty="0">
                <a:solidFill>
                  <a:schemeClr val="bg1"/>
                </a:solidFill>
                <a:latin typeface="Montserrat" panose="02000505000000020004" pitchFamily="2" charset="0"/>
                <a:cs typeface="Poppins" panose="02000000000000000000" pitchFamily="2" charset="0"/>
              </a:rPr>
              <a:t>5</a:t>
            </a:r>
            <a:r>
              <a:rPr lang="en-US" sz="900" spc="100" dirty="0" smtClean="0">
                <a:solidFill>
                  <a:schemeClr val="bg1"/>
                </a:solidFill>
                <a:latin typeface="Montserrat" panose="02000505000000020004" pitchFamily="2" charset="0"/>
                <a:cs typeface="Poppins" panose="02000000000000000000" pitchFamily="2" charset="0"/>
              </a:rPr>
              <a:t>5 </a:t>
            </a:r>
            <a:r>
              <a:rPr lang="en-US" sz="900" dirty="0" smtClean="0">
                <a:solidFill>
                  <a:schemeClr val="bg1"/>
                </a:solidFill>
                <a:latin typeface="Montserrat" panose="02000505000000020004" pitchFamily="2" charset="0"/>
                <a:cs typeface="Poppins" panose="02000000000000000000" pitchFamily="2" charset="0"/>
              </a:rPr>
              <a:t>hours</a:t>
            </a:r>
            <a:endParaRPr lang="en-US" sz="900" dirty="0">
              <a:solidFill>
                <a:schemeClr val="bg1"/>
              </a:solidFill>
              <a:latin typeface="Montserrat" panose="02000505000000020004" pitchFamily="2" charset="0"/>
              <a:cs typeface="Poppins" panose="02000000000000000000" pitchFamily="2" charset="0"/>
            </a:endParaRPr>
          </a:p>
        </p:txBody>
      </p:sp>
      <p:sp>
        <p:nvSpPr>
          <p:cNvPr id="34" name="Прямоугольник 33"/>
          <p:cNvSpPr/>
          <p:nvPr/>
        </p:nvSpPr>
        <p:spPr>
          <a:xfrm>
            <a:off x="8568760" y="2278402"/>
            <a:ext cx="1883391" cy="3575713"/>
          </a:xfrm>
          <a:prstGeom prst="rect">
            <a:avLst/>
          </a:prstGeom>
          <a:noFill/>
          <a:ln w="9525">
            <a:solidFill>
              <a:srgbClr val="E23936">
                <a:alpha val="51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35" name="Подзаголовок 2"/>
          <p:cNvSpPr txBox="1">
            <a:spLocks/>
          </p:cNvSpPr>
          <p:nvPr/>
        </p:nvSpPr>
        <p:spPr>
          <a:xfrm>
            <a:off x="8500392" y="2492355"/>
            <a:ext cx="2020125" cy="61776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2000"/>
              </a:lnSpc>
              <a:spcBef>
                <a:spcPts val="0"/>
              </a:spcBef>
              <a:buNone/>
            </a:pPr>
            <a:r>
              <a:rPr lang="en-US" sz="1100" spc="100" dirty="0" smtClean="0">
                <a:solidFill>
                  <a:srgbClr val="E23936"/>
                </a:solidFill>
                <a:latin typeface="+mj-lt"/>
                <a:cs typeface="Poppins" panose="02000000000000000000" pitchFamily="2" charset="0"/>
              </a:rPr>
              <a:t>PREMIUM</a:t>
            </a:r>
          </a:p>
          <a:p>
            <a:pPr marL="0" indent="0" algn="ctr">
              <a:lnSpc>
                <a:spcPts val="2000"/>
              </a:lnSpc>
              <a:spcBef>
                <a:spcPts val="0"/>
              </a:spcBef>
              <a:buNone/>
            </a:pPr>
            <a:r>
              <a:rPr lang="en-US" sz="1400" spc="100" dirty="0" smtClean="0">
                <a:solidFill>
                  <a:schemeClr val="bg1"/>
                </a:solidFill>
                <a:latin typeface="+mj-lt"/>
                <a:cs typeface="Poppins" panose="02000000000000000000" pitchFamily="2" charset="0"/>
              </a:rPr>
              <a:t>$ </a:t>
            </a:r>
            <a:r>
              <a:rPr lang="en-US" sz="1400" spc="100" dirty="0" smtClean="0">
                <a:solidFill>
                  <a:schemeClr val="bg1"/>
                </a:solidFill>
                <a:latin typeface="Montserrat" panose="02000505000000020004" pitchFamily="2" charset="0"/>
                <a:cs typeface="Poppins" panose="02000000000000000000" pitchFamily="2" charset="0"/>
              </a:rPr>
              <a:t>4.700</a:t>
            </a:r>
            <a:endParaRPr lang="en-US" sz="1400" spc="100" dirty="0">
              <a:solidFill>
                <a:schemeClr val="bg1"/>
              </a:solidFill>
              <a:latin typeface="Montserrat" panose="02000505000000020004" pitchFamily="2" charset="0"/>
              <a:cs typeface="Poppins" panose="02000000000000000000" pitchFamily="2" charset="0"/>
            </a:endParaRPr>
          </a:p>
        </p:txBody>
      </p:sp>
      <p:sp>
        <p:nvSpPr>
          <p:cNvPr id="36" name="Прямоугольник 35"/>
          <p:cNvSpPr/>
          <p:nvPr/>
        </p:nvSpPr>
        <p:spPr>
          <a:xfrm>
            <a:off x="9243282" y="3228147"/>
            <a:ext cx="115095" cy="115095"/>
          </a:xfrm>
          <a:prstGeom prst="rect">
            <a:avLst/>
          </a:prstGeom>
          <a:solidFill>
            <a:srgbClr val="E23936"/>
          </a:solidFill>
          <a:ln w="6350">
            <a:solidFill>
              <a:srgbClr val="E239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37" name="Прямоугольник 36"/>
          <p:cNvSpPr/>
          <p:nvPr/>
        </p:nvSpPr>
        <p:spPr>
          <a:xfrm>
            <a:off x="9431299" y="3228147"/>
            <a:ext cx="115095" cy="115095"/>
          </a:xfrm>
          <a:prstGeom prst="rect">
            <a:avLst/>
          </a:prstGeom>
          <a:solidFill>
            <a:srgbClr val="E23936"/>
          </a:solidFill>
          <a:ln w="6350">
            <a:solidFill>
              <a:srgbClr val="E239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38" name="Прямоугольник 37"/>
          <p:cNvSpPr/>
          <p:nvPr/>
        </p:nvSpPr>
        <p:spPr>
          <a:xfrm>
            <a:off x="9619315" y="3228146"/>
            <a:ext cx="115095" cy="115095"/>
          </a:xfrm>
          <a:prstGeom prst="rect">
            <a:avLst/>
          </a:prstGeom>
          <a:solidFill>
            <a:srgbClr val="E23936"/>
          </a:solidFill>
          <a:ln w="6350">
            <a:solidFill>
              <a:srgbClr val="E239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39" name="Подзаголовок 2"/>
          <p:cNvSpPr txBox="1">
            <a:spLocks/>
          </p:cNvSpPr>
          <p:nvPr/>
        </p:nvSpPr>
        <p:spPr>
          <a:xfrm>
            <a:off x="8841649" y="3659029"/>
            <a:ext cx="1337610" cy="170533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2000"/>
              </a:lnSpc>
              <a:spcBef>
                <a:spcPts val="0"/>
              </a:spcBef>
              <a:buNone/>
            </a:pPr>
            <a:r>
              <a:rPr lang="en-US" sz="1000" dirty="0">
                <a:solidFill>
                  <a:schemeClr val="bg1"/>
                </a:solidFill>
                <a:latin typeface="+mj-lt"/>
                <a:cs typeface="Poppins" panose="02000000000000000000" pitchFamily="2" charset="0"/>
              </a:rPr>
              <a:t>Web design</a:t>
            </a:r>
          </a:p>
          <a:p>
            <a:pPr marL="0" indent="0" algn="ctr">
              <a:lnSpc>
                <a:spcPts val="2000"/>
              </a:lnSpc>
              <a:spcBef>
                <a:spcPts val="0"/>
              </a:spcBef>
              <a:buNone/>
            </a:pPr>
            <a:r>
              <a:rPr lang="en-US" sz="1000" dirty="0">
                <a:solidFill>
                  <a:schemeClr val="bg1"/>
                </a:solidFill>
                <a:latin typeface="+mj-lt"/>
                <a:cs typeface="Poppins" panose="02000000000000000000" pitchFamily="2" charset="0"/>
              </a:rPr>
              <a:t>Web development</a:t>
            </a:r>
          </a:p>
          <a:p>
            <a:pPr marL="0" indent="0" algn="ctr">
              <a:lnSpc>
                <a:spcPts val="2000"/>
              </a:lnSpc>
              <a:spcBef>
                <a:spcPts val="0"/>
              </a:spcBef>
              <a:buNone/>
            </a:pPr>
            <a:r>
              <a:rPr lang="en-US" sz="1000" dirty="0" smtClean="0">
                <a:solidFill>
                  <a:schemeClr val="bg1"/>
                </a:solidFill>
                <a:latin typeface="+mj-lt"/>
                <a:cs typeface="Poppins" panose="02000000000000000000" pitchFamily="2" charset="0"/>
              </a:rPr>
              <a:t>Concept &amp; Brand</a:t>
            </a:r>
          </a:p>
          <a:p>
            <a:pPr marL="0" indent="0" algn="ctr">
              <a:lnSpc>
                <a:spcPts val="2000"/>
              </a:lnSpc>
              <a:spcBef>
                <a:spcPts val="0"/>
              </a:spcBef>
              <a:buNone/>
            </a:pPr>
            <a:r>
              <a:rPr lang="en-US" sz="1000" dirty="0" smtClean="0">
                <a:solidFill>
                  <a:schemeClr val="bg1"/>
                </a:solidFill>
                <a:latin typeface="+mj-lt"/>
                <a:cs typeface="Poppins" panose="02000000000000000000" pitchFamily="2" charset="0"/>
              </a:rPr>
              <a:t>Marketing analysis</a:t>
            </a:r>
            <a:endParaRPr lang="en-US" sz="1000" dirty="0">
              <a:solidFill>
                <a:schemeClr val="bg1"/>
              </a:solidFill>
              <a:latin typeface="+mj-lt"/>
              <a:cs typeface="Poppins" panose="02000000000000000000" pitchFamily="2" charset="0"/>
            </a:endParaRPr>
          </a:p>
          <a:p>
            <a:pPr marL="0" indent="0" algn="ctr">
              <a:lnSpc>
                <a:spcPts val="2000"/>
              </a:lnSpc>
              <a:spcBef>
                <a:spcPts val="0"/>
              </a:spcBef>
              <a:buNone/>
            </a:pPr>
            <a:r>
              <a:rPr lang="en-US" sz="1000" dirty="0" smtClean="0">
                <a:solidFill>
                  <a:schemeClr val="bg1"/>
                </a:solidFill>
                <a:latin typeface="+mj-lt"/>
                <a:cs typeface="Poppins" panose="02000000000000000000" pitchFamily="2" charset="0"/>
              </a:rPr>
              <a:t>SEO</a:t>
            </a:r>
            <a:endParaRPr lang="en-US" sz="1000" dirty="0">
              <a:solidFill>
                <a:schemeClr val="bg1"/>
              </a:solidFill>
              <a:latin typeface="+mj-lt"/>
              <a:cs typeface="Poppins" panose="02000000000000000000" pitchFamily="2" charset="0"/>
            </a:endParaRPr>
          </a:p>
          <a:p>
            <a:pPr marL="0" indent="0" algn="ctr">
              <a:lnSpc>
                <a:spcPts val="2000"/>
              </a:lnSpc>
              <a:spcBef>
                <a:spcPts val="0"/>
              </a:spcBef>
              <a:buNone/>
            </a:pPr>
            <a:r>
              <a:rPr lang="en-US" sz="1000" dirty="0" smtClean="0">
                <a:solidFill>
                  <a:schemeClr val="bg1"/>
                </a:solidFill>
                <a:latin typeface="+mj-lt"/>
                <a:cs typeface="Poppins" panose="02000000000000000000" pitchFamily="2" charset="0"/>
              </a:rPr>
              <a:t>Hosting &amp; Support</a:t>
            </a:r>
            <a:endParaRPr lang="en-US" sz="1000" dirty="0">
              <a:solidFill>
                <a:schemeClr val="bg1"/>
              </a:solidFill>
              <a:latin typeface="+mj-lt"/>
              <a:cs typeface="Poppins" panose="02000000000000000000" pitchFamily="2" charset="0"/>
            </a:endParaRPr>
          </a:p>
        </p:txBody>
      </p:sp>
      <p:sp>
        <p:nvSpPr>
          <p:cNvPr id="40" name="Прямоугольник 39"/>
          <p:cNvSpPr/>
          <p:nvPr/>
        </p:nvSpPr>
        <p:spPr>
          <a:xfrm>
            <a:off x="8568760" y="5617412"/>
            <a:ext cx="1883391" cy="236703"/>
          </a:xfrm>
          <a:prstGeom prst="rect">
            <a:avLst/>
          </a:prstGeom>
          <a:solidFill>
            <a:srgbClr val="E239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41" name="Прямоугольник 40"/>
          <p:cNvSpPr/>
          <p:nvPr/>
        </p:nvSpPr>
        <p:spPr>
          <a:xfrm>
            <a:off x="9127977" y="5546684"/>
            <a:ext cx="764953" cy="313034"/>
          </a:xfrm>
          <a:prstGeom prst="rect">
            <a:avLst/>
          </a:prstGeom>
        </p:spPr>
        <p:txBody>
          <a:bodyPr wrap="none">
            <a:spAutoFit/>
          </a:bodyPr>
          <a:lstStyle/>
          <a:p>
            <a:pPr algn="ctr">
              <a:lnSpc>
                <a:spcPts val="2000"/>
              </a:lnSpc>
            </a:pPr>
            <a:r>
              <a:rPr lang="en-US" sz="900" spc="100" dirty="0" smtClean="0">
                <a:solidFill>
                  <a:schemeClr val="bg1"/>
                </a:solidFill>
                <a:cs typeface="Poppins" panose="02000000000000000000" pitchFamily="2" charset="0"/>
              </a:rPr>
              <a:t> </a:t>
            </a:r>
            <a:r>
              <a:rPr lang="en-US" sz="900" spc="100" dirty="0" smtClean="0">
                <a:solidFill>
                  <a:schemeClr val="bg1"/>
                </a:solidFill>
                <a:latin typeface="Montserrat" panose="02000505000000020004" pitchFamily="2" charset="0"/>
                <a:cs typeface="Poppins" panose="02000000000000000000" pitchFamily="2" charset="0"/>
              </a:rPr>
              <a:t>25 </a:t>
            </a:r>
            <a:r>
              <a:rPr lang="en-US" sz="900" dirty="0" smtClean="0">
                <a:solidFill>
                  <a:schemeClr val="bg1"/>
                </a:solidFill>
                <a:latin typeface="Montserrat" panose="02000505000000020004" pitchFamily="2" charset="0"/>
                <a:cs typeface="Poppins" panose="02000000000000000000" pitchFamily="2" charset="0"/>
              </a:rPr>
              <a:t>hours</a:t>
            </a:r>
            <a:endParaRPr lang="en-US" sz="900" dirty="0">
              <a:solidFill>
                <a:schemeClr val="bg1"/>
              </a:solidFill>
              <a:latin typeface="Montserrat" panose="02000505000000020004" pitchFamily="2" charset="0"/>
              <a:cs typeface="Poppins" panose="02000000000000000000" pitchFamily="2" charset="0"/>
            </a:endParaRPr>
          </a:p>
        </p:txBody>
      </p:sp>
      <p:grpSp>
        <p:nvGrpSpPr>
          <p:cNvPr id="29" name="Группа 28"/>
          <p:cNvGrpSpPr/>
          <p:nvPr/>
        </p:nvGrpSpPr>
        <p:grpSpPr>
          <a:xfrm>
            <a:off x="296779" y="385816"/>
            <a:ext cx="240632" cy="165462"/>
            <a:chOff x="11345779" y="324853"/>
            <a:chExt cx="240632" cy="165462"/>
          </a:xfrm>
        </p:grpSpPr>
        <p:cxnSp>
          <p:nvCxnSpPr>
            <p:cNvPr id="30" name="Прямая соединительная линия 29"/>
            <p:cNvCxnSpPr/>
            <p:nvPr/>
          </p:nvCxnSpPr>
          <p:spPr>
            <a:xfrm>
              <a:off x="11345779" y="324853"/>
              <a:ext cx="24063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 name="Прямая соединительная линия 30"/>
            <p:cNvCxnSpPr/>
            <p:nvPr/>
          </p:nvCxnSpPr>
          <p:spPr>
            <a:xfrm>
              <a:off x="11345779" y="407584"/>
              <a:ext cx="24063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Прямая соединительная линия 31"/>
            <p:cNvCxnSpPr/>
            <p:nvPr/>
          </p:nvCxnSpPr>
          <p:spPr>
            <a:xfrm>
              <a:off x="11345779" y="490315"/>
              <a:ext cx="24063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33" name="Рисунок 32"/>
          <p:cNvPicPr>
            <a:picLocks noChangeAspect="1"/>
          </p:cNvPicPr>
          <p:nvPr/>
        </p:nvPicPr>
        <p:blipFill>
          <a:blip r:embed="rId2">
            <a:lum bright="70000" contrast="-70000"/>
          </a:blip>
          <a:stretch>
            <a:fillRect/>
          </a:stretch>
        </p:blipFill>
        <p:spPr>
          <a:xfrm>
            <a:off x="11567645" y="365997"/>
            <a:ext cx="159022" cy="160799"/>
          </a:xfrm>
          <a:prstGeom prst="rect">
            <a:avLst/>
          </a:prstGeom>
        </p:spPr>
      </p:pic>
      <p:sp>
        <p:nvSpPr>
          <p:cNvPr id="2" name="Рисунок 1"/>
          <p:cNvSpPr>
            <a:spLocks noGrp="1"/>
          </p:cNvSpPr>
          <p:nvPr>
            <p:ph type="pic" sz="quarter" idx="10"/>
          </p:nvPr>
        </p:nvSpPr>
        <p:spPr/>
      </p:sp>
    </p:spTree>
    <p:extLst>
      <p:ext uri="{BB962C8B-B14F-4D97-AF65-F5344CB8AC3E}">
        <p14:creationId xmlns:p14="http://schemas.microsoft.com/office/powerpoint/2010/main" val="268156877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400"/>
                                        <p:tgtEl>
                                          <p:spTgt spid="7"/>
                                        </p:tgtEl>
                                      </p:cBhvr>
                                    </p:animEffect>
                                  </p:childTnLst>
                                </p:cTn>
                              </p:par>
                            </p:childTnLst>
                          </p:cTn>
                        </p:par>
                        <p:par>
                          <p:cTn id="8" fill="hold">
                            <p:stCondLst>
                              <p:cond delay="400"/>
                            </p:stCondLst>
                            <p:childTnLst>
                              <p:par>
                                <p:cTn id="9" presetID="21" presetClass="entr" presetSubtype="1"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heel(1)">
                                      <p:cBhvr>
                                        <p:cTn id="11" dur="500"/>
                                        <p:tgtEl>
                                          <p:spTgt spid="8"/>
                                        </p:tgtEl>
                                      </p:cBhvr>
                                    </p:animEffect>
                                  </p:childTnLst>
                                </p:cTn>
                              </p:par>
                            </p:childTnLst>
                          </p:cTn>
                        </p:par>
                        <p:par>
                          <p:cTn id="12" fill="hold">
                            <p:stCondLst>
                              <p:cond delay="900"/>
                            </p:stCondLst>
                            <p:childTnLst>
                              <p:par>
                                <p:cTn id="13" presetID="22" presetClass="entr" presetSubtype="1"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400"/>
                                        <p:tgtEl>
                                          <p:spTgt spid="10"/>
                                        </p:tgtEl>
                                      </p:cBhvr>
                                    </p:animEffect>
                                  </p:childTnLst>
                                </p:cTn>
                              </p:par>
                            </p:childTnLst>
                          </p:cTn>
                        </p:par>
                        <p:par>
                          <p:cTn id="16" fill="hold">
                            <p:stCondLst>
                              <p:cond delay="1300"/>
                            </p:stCondLst>
                            <p:childTnLst>
                              <p:par>
                                <p:cTn id="17" presetID="22" presetClass="entr" presetSubtype="1"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up)">
                                      <p:cBhvr>
                                        <p:cTn id="19" dur="400"/>
                                        <p:tgtEl>
                                          <p:spTgt spid="11"/>
                                        </p:tgtEl>
                                      </p:cBhvr>
                                    </p:animEffect>
                                  </p:childTnLst>
                                </p:cTn>
                              </p:par>
                              <p:par>
                                <p:cTn id="20" presetID="22" presetClass="entr" presetSubtype="1"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up)">
                                      <p:cBhvr>
                                        <p:cTn id="22" dur="400"/>
                                        <p:tgtEl>
                                          <p:spTgt spid="12"/>
                                        </p:tgtEl>
                                      </p:cBhvr>
                                    </p:animEffect>
                                  </p:childTnLst>
                                </p:cTn>
                              </p:par>
                              <p:par>
                                <p:cTn id="23" presetID="22" presetClass="entr" presetSubtype="1"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wipe(up)">
                                      <p:cBhvr>
                                        <p:cTn id="25" dur="400"/>
                                        <p:tgtEl>
                                          <p:spTgt spid="13"/>
                                        </p:tgtEl>
                                      </p:cBhvr>
                                    </p:animEffect>
                                  </p:childTnLst>
                                </p:cTn>
                              </p:par>
                            </p:childTnLst>
                          </p:cTn>
                        </p:par>
                        <p:par>
                          <p:cTn id="26" fill="hold">
                            <p:stCondLst>
                              <p:cond delay="1700"/>
                            </p:stCondLst>
                            <p:childTnLst>
                              <p:par>
                                <p:cTn id="27" presetID="22" presetClass="entr" presetSubtype="1"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wipe(up)">
                                      <p:cBhvr>
                                        <p:cTn id="29" dur="400"/>
                                        <p:tgtEl>
                                          <p:spTgt spid="15"/>
                                        </p:tgtEl>
                                      </p:cBhvr>
                                    </p:animEffect>
                                  </p:childTnLst>
                                </p:cTn>
                              </p:par>
                            </p:childTnLst>
                          </p:cTn>
                        </p:par>
                        <p:par>
                          <p:cTn id="30" fill="hold">
                            <p:stCondLst>
                              <p:cond delay="2100"/>
                            </p:stCondLst>
                            <p:childTnLst>
                              <p:par>
                                <p:cTn id="31" presetID="22" presetClass="entr" presetSubtype="1" fill="hold" grpId="0"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ipe(up)">
                                      <p:cBhvr>
                                        <p:cTn id="33" dur="400"/>
                                        <p:tgtEl>
                                          <p:spTgt spid="16"/>
                                        </p:tgtEl>
                                      </p:cBhvr>
                                    </p:animEffect>
                                  </p:childTnLst>
                                </p:cTn>
                              </p:par>
                            </p:childTnLst>
                          </p:cTn>
                        </p:par>
                        <p:par>
                          <p:cTn id="34" fill="hold">
                            <p:stCondLst>
                              <p:cond delay="2500"/>
                            </p:stCondLst>
                            <p:childTnLst>
                              <p:par>
                                <p:cTn id="35" presetID="22" presetClass="entr" presetSubtype="1" fill="hold" grpId="0" nodeType="after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wipe(up)">
                                      <p:cBhvr>
                                        <p:cTn id="37" dur="400"/>
                                        <p:tgtEl>
                                          <p:spTgt spid="17"/>
                                        </p:tgtEl>
                                      </p:cBhvr>
                                    </p:animEffect>
                                  </p:childTnLst>
                                </p:cTn>
                              </p:par>
                            </p:childTnLst>
                          </p:cTn>
                        </p:par>
                        <p:par>
                          <p:cTn id="38" fill="hold">
                            <p:stCondLst>
                              <p:cond delay="2900"/>
                            </p:stCondLst>
                            <p:childTnLst>
                              <p:par>
                                <p:cTn id="39" presetID="21" presetClass="entr" presetSubtype="1" fill="hold" grpId="0" nodeType="after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wheel(1)">
                                      <p:cBhvr>
                                        <p:cTn id="41" dur="500"/>
                                        <p:tgtEl>
                                          <p:spTgt spid="18"/>
                                        </p:tgtEl>
                                      </p:cBhvr>
                                    </p:animEffect>
                                  </p:childTnLst>
                                </p:cTn>
                              </p:par>
                            </p:childTnLst>
                          </p:cTn>
                        </p:par>
                        <p:par>
                          <p:cTn id="42" fill="hold">
                            <p:stCondLst>
                              <p:cond delay="3400"/>
                            </p:stCondLst>
                            <p:childTnLst>
                              <p:par>
                                <p:cTn id="43" presetID="22" presetClass="entr" presetSubtype="1" fill="hold" grpId="0" nodeType="afterEffect">
                                  <p:stCondLst>
                                    <p:cond delay="0"/>
                                  </p:stCondLst>
                                  <p:childTnLst>
                                    <p:set>
                                      <p:cBhvr>
                                        <p:cTn id="44" dur="1" fill="hold">
                                          <p:stCondLst>
                                            <p:cond delay="0"/>
                                          </p:stCondLst>
                                        </p:cTn>
                                        <p:tgtEl>
                                          <p:spTgt spid="19"/>
                                        </p:tgtEl>
                                        <p:attrNameLst>
                                          <p:attrName>style.visibility</p:attrName>
                                        </p:attrNameLst>
                                      </p:cBhvr>
                                      <p:to>
                                        <p:strVal val="visible"/>
                                      </p:to>
                                    </p:set>
                                    <p:animEffect transition="in" filter="wipe(up)">
                                      <p:cBhvr>
                                        <p:cTn id="45" dur="400"/>
                                        <p:tgtEl>
                                          <p:spTgt spid="19"/>
                                        </p:tgtEl>
                                      </p:cBhvr>
                                    </p:animEffect>
                                  </p:childTnLst>
                                </p:cTn>
                              </p:par>
                            </p:childTnLst>
                          </p:cTn>
                        </p:par>
                        <p:par>
                          <p:cTn id="46" fill="hold">
                            <p:stCondLst>
                              <p:cond delay="3800"/>
                            </p:stCondLst>
                            <p:childTnLst>
                              <p:par>
                                <p:cTn id="47" presetID="22" presetClass="entr" presetSubtype="1" fill="hold" grpId="0" nodeType="after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wipe(up)">
                                      <p:cBhvr>
                                        <p:cTn id="49" dur="400"/>
                                        <p:tgtEl>
                                          <p:spTgt spid="20"/>
                                        </p:tgtEl>
                                      </p:cBhvr>
                                    </p:animEffect>
                                  </p:childTnLst>
                                </p:cTn>
                              </p:par>
                              <p:par>
                                <p:cTn id="50" presetID="22" presetClass="entr" presetSubtype="1" fill="hold" grpId="0" nodeType="with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wipe(up)">
                                      <p:cBhvr>
                                        <p:cTn id="52" dur="400"/>
                                        <p:tgtEl>
                                          <p:spTgt spid="21"/>
                                        </p:tgtEl>
                                      </p:cBhvr>
                                    </p:animEffect>
                                  </p:childTnLst>
                                </p:cTn>
                              </p:par>
                              <p:par>
                                <p:cTn id="53" presetID="22" presetClass="entr" presetSubtype="1" fill="hold" grpId="0" nodeType="with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wipe(up)">
                                      <p:cBhvr>
                                        <p:cTn id="55" dur="400"/>
                                        <p:tgtEl>
                                          <p:spTgt spid="22"/>
                                        </p:tgtEl>
                                      </p:cBhvr>
                                    </p:animEffect>
                                  </p:childTnLst>
                                </p:cTn>
                              </p:par>
                            </p:childTnLst>
                          </p:cTn>
                        </p:par>
                        <p:par>
                          <p:cTn id="56" fill="hold">
                            <p:stCondLst>
                              <p:cond delay="4200"/>
                            </p:stCondLst>
                            <p:childTnLst>
                              <p:par>
                                <p:cTn id="57" presetID="22" presetClass="entr" presetSubtype="1" fill="hold" grpId="0" nodeType="afterEffect">
                                  <p:stCondLst>
                                    <p:cond delay="0"/>
                                  </p:stCondLst>
                                  <p:childTnLst>
                                    <p:set>
                                      <p:cBhvr>
                                        <p:cTn id="58" dur="1" fill="hold">
                                          <p:stCondLst>
                                            <p:cond delay="0"/>
                                          </p:stCondLst>
                                        </p:cTn>
                                        <p:tgtEl>
                                          <p:spTgt spid="23"/>
                                        </p:tgtEl>
                                        <p:attrNameLst>
                                          <p:attrName>style.visibility</p:attrName>
                                        </p:attrNameLst>
                                      </p:cBhvr>
                                      <p:to>
                                        <p:strVal val="visible"/>
                                      </p:to>
                                    </p:set>
                                    <p:animEffect transition="in" filter="wipe(up)">
                                      <p:cBhvr>
                                        <p:cTn id="59" dur="400"/>
                                        <p:tgtEl>
                                          <p:spTgt spid="23"/>
                                        </p:tgtEl>
                                      </p:cBhvr>
                                    </p:animEffect>
                                  </p:childTnLst>
                                </p:cTn>
                              </p:par>
                            </p:childTnLst>
                          </p:cTn>
                        </p:par>
                        <p:par>
                          <p:cTn id="60" fill="hold">
                            <p:stCondLst>
                              <p:cond delay="4600"/>
                            </p:stCondLst>
                            <p:childTnLst>
                              <p:par>
                                <p:cTn id="61" presetID="22" presetClass="entr" presetSubtype="1" fill="hold" grpId="0" nodeType="afterEffect">
                                  <p:stCondLst>
                                    <p:cond delay="0"/>
                                  </p:stCondLst>
                                  <p:childTnLst>
                                    <p:set>
                                      <p:cBhvr>
                                        <p:cTn id="62" dur="1" fill="hold">
                                          <p:stCondLst>
                                            <p:cond delay="0"/>
                                          </p:stCondLst>
                                        </p:cTn>
                                        <p:tgtEl>
                                          <p:spTgt spid="24"/>
                                        </p:tgtEl>
                                        <p:attrNameLst>
                                          <p:attrName>style.visibility</p:attrName>
                                        </p:attrNameLst>
                                      </p:cBhvr>
                                      <p:to>
                                        <p:strVal val="visible"/>
                                      </p:to>
                                    </p:set>
                                    <p:animEffect transition="in" filter="wipe(up)">
                                      <p:cBhvr>
                                        <p:cTn id="63" dur="400"/>
                                        <p:tgtEl>
                                          <p:spTgt spid="24"/>
                                        </p:tgtEl>
                                      </p:cBhvr>
                                    </p:animEffect>
                                  </p:childTnLst>
                                </p:cTn>
                              </p:par>
                            </p:childTnLst>
                          </p:cTn>
                        </p:par>
                        <p:par>
                          <p:cTn id="64" fill="hold">
                            <p:stCondLst>
                              <p:cond delay="5000"/>
                            </p:stCondLst>
                            <p:childTnLst>
                              <p:par>
                                <p:cTn id="65" presetID="22" presetClass="entr" presetSubtype="1" fill="hold" grpId="0" nodeType="afterEffect">
                                  <p:stCondLst>
                                    <p:cond delay="0"/>
                                  </p:stCondLst>
                                  <p:childTnLst>
                                    <p:set>
                                      <p:cBhvr>
                                        <p:cTn id="66" dur="1" fill="hold">
                                          <p:stCondLst>
                                            <p:cond delay="0"/>
                                          </p:stCondLst>
                                        </p:cTn>
                                        <p:tgtEl>
                                          <p:spTgt spid="25"/>
                                        </p:tgtEl>
                                        <p:attrNameLst>
                                          <p:attrName>style.visibility</p:attrName>
                                        </p:attrNameLst>
                                      </p:cBhvr>
                                      <p:to>
                                        <p:strVal val="visible"/>
                                      </p:to>
                                    </p:set>
                                    <p:animEffect transition="in" filter="wipe(up)">
                                      <p:cBhvr>
                                        <p:cTn id="67" dur="400"/>
                                        <p:tgtEl>
                                          <p:spTgt spid="25"/>
                                        </p:tgtEl>
                                      </p:cBhvr>
                                    </p:animEffect>
                                  </p:childTnLst>
                                </p:cTn>
                              </p:par>
                            </p:childTnLst>
                          </p:cTn>
                        </p:par>
                        <p:par>
                          <p:cTn id="68" fill="hold">
                            <p:stCondLst>
                              <p:cond delay="5400"/>
                            </p:stCondLst>
                            <p:childTnLst>
                              <p:par>
                                <p:cTn id="69" presetID="21" presetClass="entr" presetSubtype="1" fill="hold" grpId="0" nodeType="afterEffect">
                                  <p:stCondLst>
                                    <p:cond delay="0"/>
                                  </p:stCondLst>
                                  <p:childTnLst>
                                    <p:set>
                                      <p:cBhvr>
                                        <p:cTn id="70" dur="1" fill="hold">
                                          <p:stCondLst>
                                            <p:cond delay="0"/>
                                          </p:stCondLst>
                                        </p:cTn>
                                        <p:tgtEl>
                                          <p:spTgt spid="34"/>
                                        </p:tgtEl>
                                        <p:attrNameLst>
                                          <p:attrName>style.visibility</p:attrName>
                                        </p:attrNameLst>
                                      </p:cBhvr>
                                      <p:to>
                                        <p:strVal val="visible"/>
                                      </p:to>
                                    </p:set>
                                    <p:animEffect transition="in" filter="wheel(1)">
                                      <p:cBhvr>
                                        <p:cTn id="71" dur="500"/>
                                        <p:tgtEl>
                                          <p:spTgt spid="34"/>
                                        </p:tgtEl>
                                      </p:cBhvr>
                                    </p:animEffect>
                                  </p:childTnLst>
                                </p:cTn>
                              </p:par>
                            </p:childTnLst>
                          </p:cTn>
                        </p:par>
                        <p:par>
                          <p:cTn id="72" fill="hold">
                            <p:stCondLst>
                              <p:cond delay="5900"/>
                            </p:stCondLst>
                            <p:childTnLst>
                              <p:par>
                                <p:cTn id="73" presetID="22" presetClass="entr" presetSubtype="1" fill="hold" grpId="0" nodeType="afterEffect">
                                  <p:stCondLst>
                                    <p:cond delay="0"/>
                                  </p:stCondLst>
                                  <p:childTnLst>
                                    <p:set>
                                      <p:cBhvr>
                                        <p:cTn id="74" dur="1" fill="hold">
                                          <p:stCondLst>
                                            <p:cond delay="0"/>
                                          </p:stCondLst>
                                        </p:cTn>
                                        <p:tgtEl>
                                          <p:spTgt spid="35"/>
                                        </p:tgtEl>
                                        <p:attrNameLst>
                                          <p:attrName>style.visibility</p:attrName>
                                        </p:attrNameLst>
                                      </p:cBhvr>
                                      <p:to>
                                        <p:strVal val="visible"/>
                                      </p:to>
                                    </p:set>
                                    <p:animEffect transition="in" filter="wipe(up)">
                                      <p:cBhvr>
                                        <p:cTn id="75" dur="400"/>
                                        <p:tgtEl>
                                          <p:spTgt spid="35"/>
                                        </p:tgtEl>
                                      </p:cBhvr>
                                    </p:animEffect>
                                  </p:childTnLst>
                                </p:cTn>
                              </p:par>
                            </p:childTnLst>
                          </p:cTn>
                        </p:par>
                        <p:par>
                          <p:cTn id="76" fill="hold">
                            <p:stCondLst>
                              <p:cond delay="6300"/>
                            </p:stCondLst>
                            <p:childTnLst>
                              <p:par>
                                <p:cTn id="77" presetID="22" presetClass="entr" presetSubtype="1" fill="hold" grpId="0" nodeType="afterEffect">
                                  <p:stCondLst>
                                    <p:cond delay="0"/>
                                  </p:stCondLst>
                                  <p:childTnLst>
                                    <p:set>
                                      <p:cBhvr>
                                        <p:cTn id="78" dur="1" fill="hold">
                                          <p:stCondLst>
                                            <p:cond delay="0"/>
                                          </p:stCondLst>
                                        </p:cTn>
                                        <p:tgtEl>
                                          <p:spTgt spid="36"/>
                                        </p:tgtEl>
                                        <p:attrNameLst>
                                          <p:attrName>style.visibility</p:attrName>
                                        </p:attrNameLst>
                                      </p:cBhvr>
                                      <p:to>
                                        <p:strVal val="visible"/>
                                      </p:to>
                                    </p:set>
                                    <p:animEffect transition="in" filter="wipe(up)">
                                      <p:cBhvr>
                                        <p:cTn id="79" dur="400"/>
                                        <p:tgtEl>
                                          <p:spTgt spid="36"/>
                                        </p:tgtEl>
                                      </p:cBhvr>
                                    </p:animEffect>
                                  </p:childTnLst>
                                </p:cTn>
                              </p:par>
                              <p:par>
                                <p:cTn id="80" presetID="22" presetClass="entr" presetSubtype="1" fill="hold" grpId="0" nodeType="withEffect">
                                  <p:stCondLst>
                                    <p:cond delay="0"/>
                                  </p:stCondLst>
                                  <p:childTnLst>
                                    <p:set>
                                      <p:cBhvr>
                                        <p:cTn id="81" dur="1" fill="hold">
                                          <p:stCondLst>
                                            <p:cond delay="0"/>
                                          </p:stCondLst>
                                        </p:cTn>
                                        <p:tgtEl>
                                          <p:spTgt spid="37"/>
                                        </p:tgtEl>
                                        <p:attrNameLst>
                                          <p:attrName>style.visibility</p:attrName>
                                        </p:attrNameLst>
                                      </p:cBhvr>
                                      <p:to>
                                        <p:strVal val="visible"/>
                                      </p:to>
                                    </p:set>
                                    <p:animEffect transition="in" filter="wipe(up)">
                                      <p:cBhvr>
                                        <p:cTn id="82" dur="400"/>
                                        <p:tgtEl>
                                          <p:spTgt spid="37"/>
                                        </p:tgtEl>
                                      </p:cBhvr>
                                    </p:animEffect>
                                  </p:childTnLst>
                                </p:cTn>
                              </p:par>
                              <p:par>
                                <p:cTn id="83" presetID="22" presetClass="entr" presetSubtype="1" fill="hold" grpId="0" nodeType="withEffect">
                                  <p:stCondLst>
                                    <p:cond delay="0"/>
                                  </p:stCondLst>
                                  <p:childTnLst>
                                    <p:set>
                                      <p:cBhvr>
                                        <p:cTn id="84" dur="1" fill="hold">
                                          <p:stCondLst>
                                            <p:cond delay="0"/>
                                          </p:stCondLst>
                                        </p:cTn>
                                        <p:tgtEl>
                                          <p:spTgt spid="38"/>
                                        </p:tgtEl>
                                        <p:attrNameLst>
                                          <p:attrName>style.visibility</p:attrName>
                                        </p:attrNameLst>
                                      </p:cBhvr>
                                      <p:to>
                                        <p:strVal val="visible"/>
                                      </p:to>
                                    </p:set>
                                    <p:animEffect transition="in" filter="wipe(up)">
                                      <p:cBhvr>
                                        <p:cTn id="85" dur="400"/>
                                        <p:tgtEl>
                                          <p:spTgt spid="38"/>
                                        </p:tgtEl>
                                      </p:cBhvr>
                                    </p:animEffect>
                                  </p:childTnLst>
                                </p:cTn>
                              </p:par>
                            </p:childTnLst>
                          </p:cTn>
                        </p:par>
                        <p:par>
                          <p:cTn id="86" fill="hold">
                            <p:stCondLst>
                              <p:cond delay="6700"/>
                            </p:stCondLst>
                            <p:childTnLst>
                              <p:par>
                                <p:cTn id="87" presetID="22" presetClass="entr" presetSubtype="1" fill="hold" grpId="0" nodeType="afterEffect">
                                  <p:stCondLst>
                                    <p:cond delay="0"/>
                                  </p:stCondLst>
                                  <p:childTnLst>
                                    <p:set>
                                      <p:cBhvr>
                                        <p:cTn id="88" dur="1" fill="hold">
                                          <p:stCondLst>
                                            <p:cond delay="0"/>
                                          </p:stCondLst>
                                        </p:cTn>
                                        <p:tgtEl>
                                          <p:spTgt spid="39"/>
                                        </p:tgtEl>
                                        <p:attrNameLst>
                                          <p:attrName>style.visibility</p:attrName>
                                        </p:attrNameLst>
                                      </p:cBhvr>
                                      <p:to>
                                        <p:strVal val="visible"/>
                                      </p:to>
                                    </p:set>
                                    <p:animEffect transition="in" filter="wipe(up)">
                                      <p:cBhvr>
                                        <p:cTn id="89" dur="400"/>
                                        <p:tgtEl>
                                          <p:spTgt spid="39"/>
                                        </p:tgtEl>
                                      </p:cBhvr>
                                    </p:animEffect>
                                  </p:childTnLst>
                                </p:cTn>
                              </p:par>
                            </p:childTnLst>
                          </p:cTn>
                        </p:par>
                        <p:par>
                          <p:cTn id="90" fill="hold">
                            <p:stCondLst>
                              <p:cond delay="7100"/>
                            </p:stCondLst>
                            <p:childTnLst>
                              <p:par>
                                <p:cTn id="91" presetID="22" presetClass="entr" presetSubtype="1" fill="hold" grpId="0" nodeType="afterEffect">
                                  <p:stCondLst>
                                    <p:cond delay="0"/>
                                  </p:stCondLst>
                                  <p:childTnLst>
                                    <p:set>
                                      <p:cBhvr>
                                        <p:cTn id="92" dur="1" fill="hold">
                                          <p:stCondLst>
                                            <p:cond delay="0"/>
                                          </p:stCondLst>
                                        </p:cTn>
                                        <p:tgtEl>
                                          <p:spTgt spid="40"/>
                                        </p:tgtEl>
                                        <p:attrNameLst>
                                          <p:attrName>style.visibility</p:attrName>
                                        </p:attrNameLst>
                                      </p:cBhvr>
                                      <p:to>
                                        <p:strVal val="visible"/>
                                      </p:to>
                                    </p:set>
                                    <p:animEffect transition="in" filter="wipe(up)">
                                      <p:cBhvr>
                                        <p:cTn id="93" dur="400"/>
                                        <p:tgtEl>
                                          <p:spTgt spid="40"/>
                                        </p:tgtEl>
                                      </p:cBhvr>
                                    </p:animEffect>
                                  </p:childTnLst>
                                </p:cTn>
                              </p:par>
                            </p:childTnLst>
                          </p:cTn>
                        </p:par>
                        <p:par>
                          <p:cTn id="94" fill="hold">
                            <p:stCondLst>
                              <p:cond delay="7500"/>
                            </p:stCondLst>
                            <p:childTnLst>
                              <p:par>
                                <p:cTn id="95" presetID="22" presetClass="entr" presetSubtype="1" fill="hold" grpId="0" nodeType="afterEffect">
                                  <p:stCondLst>
                                    <p:cond delay="0"/>
                                  </p:stCondLst>
                                  <p:childTnLst>
                                    <p:set>
                                      <p:cBhvr>
                                        <p:cTn id="96" dur="1" fill="hold">
                                          <p:stCondLst>
                                            <p:cond delay="0"/>
                                          </p:stCondLst>
                                        </p:cTn>
                                        <p:tgtEl>
                                          <p:spTgt spid="41"/>
                                        </p:tgtEl>
                                        <p:attrNameLst>
                                          <p:attrName>style.visibility</p:attrName>
                                        </p:attrNameLst>
                                      </p:cBhvr>
                                      <p:to>
                                        <p:strVal val="visible"/>
                                      </p:to>
                                    </p:set>
                                    <p:animEffect transition="in" filter="wipe(up)">
                                      <p:cBhvr>
                                        <p:cTn id="97" dur="4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10" grpId="0"/>
      <p:bldP spid="11" grpId="0" animBg="1"/>
      <p:bldP spid="12" grpId="0" animBg="1"/>
      <p:bldP spid="13" grpId="0" animBg="1"/>
      <p:bldP spid="15" grpId="0"/>
      <p:bldP spid="16" grpId="0" animBg="1"/>
      <p:bldP spid="17" grpId="0"/>
      <p:bldP spid="18" grpId="0" animBg="1"/>
      <p:bldP spid="19" grpId="0"/>
      <p:bldP spid="20" grpId="0" animBg="1"/>
      <p:bldP spid="21" grpId="0" animBg="1"/>
      <p:bldP spid="22" grpId="0" animBg="1"/>
      <p:bldP spid="23" grpId="0"/>
      <p:bldP spid="24" grpId="0" animBg="1"/>
      <p:bldP spid="25" grpId="0"/>
      <p:bldP spid="34" grpId="0" animBg="1"/>
      <p:bldP spid="35" grpId="0"/>
      <p:bldP spid="36" grpId="0" animBg="1"/>
      <p:bldP spid="37" grpId="0" animBg="1"/>
      <p:bldP spid="38" grpId="0" animBg="1"/>
      <p:bldP spid="39" grpId="0"/>
      <p:bldP spid="40" grpId="0" animBg="1"/>
      <p:bldP spid="4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099976" y="799892"/>
            <a:ext cx="7970784" cy="573555"/>
          </a:xfrm>
          <a:prstGeom prst="rect">
            <a:avLst/>
          </a:prstGeom>
          <a:noFill/>
        </p:spPr>
        <p:txBody>
          <a:bodyPr wrap="square" rtlCol="0">
            <a:spAutoFit/>
          </a:bodyPr>
          <a:lstStyle/>
          <a:p>
            <a:pPr algn="ctr">
              <a:lnSpc>
                <a:spcPts val="3600"/>
              </a:lnSpc>
            </a:pPr>
            <a:r>
              <a:rPr lang="en-US" sz="4400" dirty="0" smtClean="0">
                <a:solidFill>
                  <a:srgbClr val="C00000"/>
                </a:solidFill>
                <a:latin typeface="Raleway ExtraBold" panose="020B0903030101060003" pitchFamily="34" charset="-52"/>
              </a:rPr>
              <a:t>/</a:t>
            </a:r>
            <a:r>
              <a:rPr lang="en-US" sz="4400" dirty="0" smtClean="0">
                <a:solidFill>
                  <a:schemeClr val="bg1"/>
                </a:solidFill>
                <a:latin typeface="Raleway ExtraBold" panose="020B0903030101060003" pitchFamily="34" charset="-52"/>
              </a:rPr>
              <a:t>Special Packages</a:t>
            </a:r>
          </a:p>
        </p:txBody>
      </p:sp>
      <p:grpSp>
        <p:nvGrpSpPr>
          <p:cNvPr id="6" name="Группа 5"/>
          <p:cNvGrpSpPr/>
          <p:nvPr/>
        </p:nvGrpSpPr>
        <p:grpSpPr>
          <a:xfrm>
            <a:off x="296779" y="385816"/>
            <a:ext cx="240632" cy="165462"/>
            <a:chOff x="11345779" y="324853"/>
            <a:chExt cx="240632" cy="165462"/>
          </a:xfrm>
        </p:grpSpPr>
        <p:cxnSp>
          <p:nvCxnSpPr>
            <p:cNvPr id="7" name="Прямая соединительная линия 6"/>
            <p:cNvCxnSpPr/>
            <p:nvPr/>
          </p:nvCxnSpPr>
          <p:spPr>
            <a:xfrm>
              <a:off x="11345779" y="324853"/>
              <a:ext cx="24063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 name="Прямая соединительная линия 7"/>
            <p:cNvCxnSpPr/>
            <p:nvPr/>
          </p:nvCxnSpPr>
          <p:spPr>
            <a:xfrm>
              <a:off x="11345779" y="407584"/>
              <a:ext cx="24063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Прямая соединительная линия 8"/>
            <p:cNvCxnSpPr/>
            <p:nvPr/>
          </p:nvCxnSpPr>
          <p:spPr>
            <a:xfrm>
              <a:off x="11345779" y="490315"/>
              <a:ext cx="24063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6" name="Прямоугольник 15"/>
          <p:cNvSpPr/>
          <p:nvPr/>
        </p:nvSpPr>
        <p:spPr>
          <a:xfrm>
            <a:off x="1090864" y="2272800"/>
            <a:ext cx="2478864" cy="3085264"/>
          </a:xfrm>
          <a:prstGeom prst="rect">
            <a:avLst/>
          </a:prstGeom>
          <a:solidFill>
            <a:schemeClr val="tx1">
              <a:alpha val="73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9" name="Прямоугольник 18"/>
          <p:cNvSpPr/>
          <p:nvPr/>
        </p:nvSpPr>
        <p:spPr>
          <a:xfrm>
            <a:off x="4856568" y="2272800"/>
            <a:ext cx="2478864" cy="3085264"/>
          </a:xfrm>
          <a:prstGeom prst="rect">
            <a:avLst/>
          </a:prstGeom>
          <a:solidFill>
            <a:schemeClr val="tx1">
              <a:alpha val="73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0" name="Прямоугольник 19"/>
          <p:cNvSpPr/>
          <p:nvPr/>
        </p:nvSpPr>
        <p:spPr>
          <a:xfrm>
            <a:off x="8622272" y="2272800"/>
            <a:ext cx="2478864" cy="3085264"/>
          </a:xfrm>
          <a:prstGeom prst="rect">
            <a:avLst/>
          </a:prstGeom>
          <a:solidFill>
            <a:schemeClr val="tx1">
              <a:alpha val="73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3" name="Подзаголовок 2"/>
          <p:cNvSpPr txBox="1">
            <a:spLocks/>
          </p:cNvSpPr>
          <p:nvPr/>
        </p:nvSpPr>
        <p:spPr>
          <a:xfrm>
            <a:off x="1510964" y="4247158"/>
            <a:ext cx="2096724" cy="96252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0"/>
              </a:spcBef>
              <a:buNone/>
            </a:pPr>
            <a:r>
              <a:rPr lang="en-US" sz="1100" dirty="0" smtClean="0">
                <a:solidFill>
                  <a:srgbClr val="E23936"/>
                </a:solidFill>
                <a:latin typeface="FontAwesome" pitchFamily="2" charset="0"/>
                <a:cs typeface="Poppins" panose="02000000000000000000" pitchFamily="2" charset="0"/>
              </a:rPr>
              <a:t></a:t>
            </a:r>
            <a:r>
              <a:rPr lang="en-US" sz="1100" dirty="0" smtClean="0">
                <a:solidFill>
                  <a:schemeClr val="bg1"/>
                </a:solidFill>
              </a:rPr>
              <a:t>  </a:t>
            </a:r>
            <a:r>
              <a:rPr lang="en-US" sz="1100" dirty="0" smtClean="0">
                <a:solidFill>
                  <a:schemeClr val="bg1"/>
                </a:solidFill>
                <a:latin typeface="Raleway" panose="020B0003030101060003" pitchFamily="34" charset="0"/>
                <a:cs typeface="Poppins" panose="02000000000000000000" pitchFamily="2" charset="0"/>
              </a:rPr>
              <a:t>Web Design</a:t>
            </a:r>
          </a:p>
          <a:p>
            <a:pPr marL="0" indent="0">
              <a:lnSpc>
                <a:spcPts val="2000"/>
              </a:lnSpc>
              <a:spcBef>
                <a:spcPts val="0"/>
              </a:spcBef>
              <a:buNone/>
            </a:pPr>
            <a:r>
              <a:rPr lang="en-US" sz="1100" dirty="0">
                <a:solidFill>
                  <a:srgbClr val="E23936"/>
                </a:solidFill>
                <a:latin typeface="FontAwesome" pitchFamily="2" charset="0"/>
                <a:cs typeface="Poppins" panose="02000000000000000000" pitchFamily="2" charset="0"/>
              </a:rPr>
              <a:t> </a:t>
            </a:r>
            <a:r>
              <a:rPr lang="en-US" sz="1100" dirty="0" smtClean="0">
                <a:solidFill>
                  <a:srgbClr val="E23936"/>
                </a:solidFill>
                <a:latin typeface="FontAwesome" pitchFamily="2" charset="0"/>
                <a:cs typeface="Poppins" panose="02000000000000000000" pitchFamily="2" charset="0"/>
              </a:rPr>
              <a:t> </a:t>
            </a:r>
            <a:r>
              <a:rPr lang="en-US" sz="1100" dirty="0" smtClean="0">
                <a:solidFill>
                  <a:schemeClr val="bg1"/>
                </a:solidFill>
                <a:latin typeface="Raleway" panose="020B0003030101060003" pitchFamily="34" charset="0"/>
                <a:cs typeface="Poppins" panose="02000000000000000000" pitchFamily="2" charset="0"/>
              </a:rPr>
              <a:t>Web Development</a:t>
            </a:r>
          </a:p>
          <a:p>
            <a:pPr marL="0" indent="0">
              <a:lnSpc>
                <a:spcPts val="2000"/>
              </a:lnSpc>
              <a:spcBef>
                <a:spcPts val="0"/>
              </a:spcBef>
              <a:buNone/>
            </a:pPr>
            <a:r>
              <a:rPr lang="en-US" sz="1100" dirty="0" smtClean="0">
                <a:solidFill>
                  <a:srgbClr val="E23936"/>
                </a:solidFill>
                <a:latin typeface="FontAwesome" pitchFamily="2" charset="0"/>
                <a:cs typeface="Poppins" panose="02000000000000000000" pitchFamily="2" charset="0"/>
              </a:rPr>
              <a:t>  </a:t>
            </a:r>
            <a:r>
              <a:rPr lang="en-US" sz="1100" dirty="0" smtClean="0">
                <a:solidFill>
                  <a:schemeClr val="bg1"/>
                </a:solidFill>
                <a:latin typeface="Raleway" panose="020B0003030101060003" pitchFamily="34" charset="0"/>
                <a:cs typeface="Poppins" panose="02000000000000000000" pitchFamily="2" charset="0"/>
              </a:rPr>
              <a:t>Concept  &amp; Brand</a:t>
            </a:r>
          </a:p>
        </p:txBody>
      </p:sp>
      <p:sp>
        <p:nvSpPr>
          <p:cNvPr id="24" name="Подзаголовок 2"/>
          <p:cNvSpPr txBox="1">
            <a:spLocks/>
          </p:cNvSpPr>
          <p:nvPr/>
        </p:nvSpPr>
        <p:spPr>
          <a:xfrm>
            <a:off x="1320233" y="2595040"/>
            <a:ext cx="2020125" cy="61776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2000"/>
              </a:lnSpc>
              <a:spcBef>
                <a:spcPts val="0"/>
              </a:spcBef>
              <a:buNone/>
            </a:pPr>
            <a:r>
              <a:rPr lang="en-US" sz="1400" spc="100" dirty="0" smtClean="0">
                <a:solidFill>
                  <a:srgbClr val="E23936"/>
                </a:solidFill>
                <a:latin typeface="Raleway ExtraBold" panose="020B0903030101060003" pitchFamily="34" charset="-52"/>
                <a:cs typeface="Poppins" panose="02000000000000000000" pitchFamily="2" charset="0"/>
              </a:rPr>
              <a:t>BASIC PACKAGE</a:t>
            </a:r>
          </a:p>
          <a:p>
            <a:pPr marL="0" indent="0" algn="ctr">
              <a:lnSpc>
                <a:spcPts val="2000"/>
              </a:lnSpc>
              <a:spcBef>
                <a:spcPts val="0"/>
              </a:spcBef>
              <a:buNone/>
            </a:pPr>
            <a:r>
              <a:rPr lang="en-US" sz="1200" spc="100" dirty="0" smtClean="0">
                <a:solidFill>
                  <a:schemeClr val="bg1"/>
                </a:solidFill>
                <a:latin typeface="Raleway" panose="020B0003030101060003" pitchFamily="34" charset="0"/>
                <a:cs typeface="Poppins" panose="02000000000000000000" pitchFamily="2" charset="0"/>
              </a:rPr>
              <a:t>For beginner</a:t>
            </a:r>
            <a:endParaRPr lang="en-US" sz="1200" spc="100" dirty="0">
              <a:solidFill>
                <a:schemeClr val="bg1"/>
              </a:solidFill>
              <a:latin typeface="Raleway" panose="020B0003030101060003" pitchFamily="34" charset="0"/>
              <a:cs typeface="Poppins" panose="02000000000000000000" pitchFamily="2" charset="0"/>
            </a:endParaRPr>
          </a:p>
        </p:txBody>
      </p:sp>
      <p:sp>
        <p:nvSpPr>
          <p:cNvPr id="25" name="Прямоугольник 24"/>
          <p:cNvSpPr/>
          <p:nvPr/>
        </p:nvSpPr>
        <p:spPr>
          <a:xfrm>
            <a:off x="1733543" y="3630517"/>
            <a:ext cx="1145378" cy="348813"/>
          </a:xfrm>
          <a:prstGeom prst="rect">
            <a:avLst/>
          </a:prstGeom>
        </p:spPr>
        <p:txBody>
          <a:bodyPr wrap="none">
            <a:spAutoFit/>
          </a:bodyPr>
          <a:lstStyle/>
          <a:p>
            <a:pPr algn="ctr">
              <a:lnSpc>
                <a:spcPts val="2000"/>
              </a:lnSpc>
            </a:pPr>
            <a:r>
              <a:rPr lang="en-US" sz="2400" spc="100" baseline="30000" dirty="0" smtClean="0">
                <a:solidFill>
                  <a:schemeClr val="bg1"/>
                </a:solidFill>
                <a:cs typeface="Poppins" panose="02000000000000000000" pitchFamily="2" charset="0"/>
              </a:rPr>
              <a:t>$</a:t>
            </a:r>
            <a:r>
              <a:rPr lang="en-US" sz="2800" spc="100" dirty="0" smtClean="0">
                <a:solidFill>
                  <a:schemeClr val="bg1"/>
                </a:solidFill>
                <a:latin typeface="Montserrat SemiBold" panose="00000700000000000000" pitchFamily="50" charset="0"/>
                <a:cs typeface="Poppins" panose="02000000000000000000" pitchFamily="2" charset="0"/>
              </a:rPr>
              <a:t>2.5k</a:t>
            </a:r>
            <a:endParaRPr lang="en-US" sz="2800" spc="100" dirty="0">
              <a:solidFill>
                <a:schemeClr val="bg1"/>
              </a:solidFill>
              <a:latin typeface="Montserrat SemiBold" panose="00000700000000000000" pitchFamily="50" charset="0"/>
              <a:cs typeface="Poppins" panose="02000000000000000000" pitchFamily="2" charset="0"/>
            </a:endParaRPr>
          </a:p>
        </p:txBody>
      </p:sp>
      <p:sp>
        <p:nvSpPr>
          <p:cNvPr id="26" name="Подзаголовок 2"/>
          <p:cNvSpPr txBox="1">
            <a:spLocks/>
          </p:cNvSpPr>
          <p:nvPr/>
        </p:nvSpPr>
        <p:spPr>
          <a:xfrm>
            <a:off x="5238708" y="4247158"/>
            <a:ext cx="1899619" cy="96252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0"/>
              </a:spcBef>
              <a:buNone/>
            </a:pPr>
            <a:r>
              <a:rPr lang="en-US" sz="1100" dirty="0" smtClean="0">
                <a:solidFill>
                  <a:srgbClr val="E23936"/>
                </a:solidFill>
                <a:latin typeface="FontAwesome" pitchFamily="2" charset="0"/>
                <a:cs typeface="Poppins" panose="02000000000000000000" pitchFamily="2" charset="0"/>
              </a:rPr>
              <a:t></a:t>
            </a:r>
            <a:r>
              <a:rPr lang="en-US" sz="1100" dirty="0" smtClean="0">
                <a:solidFill>
                  <a:schemeClr val="bg1"/>
                </a:solidFill>
              </a:rPr>
              <a:t>  </a:t>
            </a:r>
            <a:r>
              <a:rPr lang="en-US" sz="1100" dirty="0" smtClean="0">
                <a:solidFill>
                  <a:schemeClr val="bg1"/>
                </a:solidFill>
                <a:latin typeface="Raleway" panose="020B0003030101060003" pitchFamily="34" charset="0"/>
                <a:cs typeface="Poppins" panose="02000000000000000000" pitchFamily="2" charset="0"/>
              </a:rPr>
              <a:t>Web Design</a:t>
            </a:r>
          </a:p>
          <a:p>
            <a:pPr marL="0" indent="0">
              <a:lnSpc>
                <a:spcPts val="2000"/>
              </a:lnSpc>
              <a:spcBef>
                <a:spcPts val="0"/>
              </a:spcBef>
              <a:buNone/>
            </a:pPr>
            <a:r>
              <a:rPr lang="en-US" sz="1100" dirty="0">
                <a:solidFill>
                  <a:srgbClr val="E23936"/>
                </a:solidFill>
                <a:latin typeface="FontAwesome" pitchFamily="2" charset="0"/>
                <a:cs typeface="Poppins" panose="02000000000000000000" pitchFamily="2" charset="0"/>
              </a:rPr>
              <a:t> </a:t>
            </a:r>
            <a:r>
              <a:rPr lang="en-US" sz="1100" dirty="0" smtClean="0">
                <a:solidFill>
                  <a:srgbClr val="E23936"/>
                </a:solidFill>
                <a:latin typeface="FontAwesome" pitchFamily="2" charset="0"/>
                <a:cs typeface="Poppins" panose="02000000000000000000" pitchFamily="2" charset="0"/>
              </a:rPr>
              <a:t> </a:t>
            </a:r>
            <a:r>
              <a:rPr lang="en-US" sz="1100" dirty="0" smtClean="0">
                <a:solidFill>
                  <a:schemeClr val="bg1"/>
                </a:solidFill>
                <a:latin typeface="Raleway" panose="020B0003030101060003" pitchFamily="34" charset="0"/>
                <a:cs typeface="Poppins" panose="02000000000000000000" pitchFamily="2" charset="0"/>
              </a:rPr>
              <a:t>Web Development</a:t>
            </a:r>
          </a:p>
          <a:p>
            <a:pPr marL="0" indent="0">
              <a:lnSpc>
                <a:spcPts val="2000"/>
              </a:lnSpc>
              <a:spcBef>
                <a:spcPts val="0"/>
              </a:spcBef>
              <a:buNone/>
            </a:pPr>
            <a:r>
              <a:rPr lang="en-US" sz="1100" dirty="0" smtClean="0">
                <a:solidFill>
                  <a:srgbClr val="E23936"/>
                </a:solidFill>
                <a:latin typeface="FontAwesome" pitchFamily="2" charset="0"/>
                <a:cs typeface="Poppins" panose="02000000000000000000" pitchFamily="2" charset="0"/>
              </a:rPr>
              <a:t>  </a:t>
            </a:r>
            <a:r>
              <a:rPr lang="en-US" sz="1100" dirty="0" smtClean="0">
                <a:solidFill>
                  <a:schemeClr val="bg1"/>
                </a:solidFill>
                <a:latin typeface="Raleway" panose="020B0003030101060003" pitchFamily="34" charset="0"/>
                <a:cs typeface="Poppins" panose="02000000000000000000" pitchFamily="2" charset="0"/>
              </a:rPr>
              <a:t>Concept  &amp; Brand</a:t>
            </a:r>
          </a:p>
        </p:txBody>
      </p:sp>
      <p:sp>
        <p:nvSpPr>
          <p:cNvPr id="27" name="Подзаголовок 2"/>
          <p:cNvSpPr txBox="1">
            <a:spLocks/>
          </p:cNvSpPr>
          <p:nvPr/>
        </p:nvSpPr>
        <p:spPr>
          <a:xfrm>
            <a:off x="4856568" y="2595040"/>
            <a:ext cx="2478864" cy="61776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2000"/>
              </a:lnSpc>
              <a:spcBef>
                <a:spcPts val="0"/>
              </a:spcBef>
              <a:buNone/>
            </a:pPr>
            <a:r>
              <a:rPr lang="en-US" sz="1400" spc="100" dirty="0" smtClean="0">
                <a:solidFill>
                  <a:srgbClr val="E23936"/>
                </a:solidFill>
                <a:latin typeface="Raleway ExtraBold" panose="020B0903030101060003" pitchFamily="34" charset="-52"/>
                <a:cs typeface="Poppins" panose="02000000000000000000" pitchFamily="2" charset="0"/>
              </a:rPr>
              <a:t>STANDART</a:t>
            </a:r>
          </a:p>
          <a:p>
            <a:pPr marL="0" indent="0" algn="ctr">
              <a:lnSpc>
                <a:spcPts val="2000"/>
              </a:lnSpc>
              <a:spcBef>
                <a:spcPts val="0"/>
              </a:spcBef>
              <a:buNone/>
            </a:pPr>
            <a:r>
              <a:rPr lang="en-US" sz="1200" spc="100" dirty="0" smtClean="0">
                <a:solidFill>
                  <a:schemeClr val="bg1"/>
                </a:solidFill>
                <a:latin typeface="Raleway" panose="020B0003030101060003" pitchFamily="34" charset="0"/>
                <a:cs typeface="Poppins" panose="02000000000000000000" pitchFamily="2" charset="0"/>
              </a:rPr>
              <a:t>For companies</a:t>
            </a:r>
            <a:endParaRPr lang="en-US" sz="1200" spc="100" dirty="0">
              <a:solidFill>
                <a:schemeClr val="bg1"/>
              </a:solidFill>
              <a:latin typeface="Raleway" panose="020B0003030101060003" pitchFamily="34" charset="0"/>
              <a:cs typeface="Poppins" panose="02000000000000000000" pitchFamily="2" charset="0"/>
            </a:endParaRPr>
          </a:p>
        </p:txBody>
      </p:sp>
      <p:sp>
        <p:nvSpPr>
          <p:cNvPr id="28" name="Прямоугольник 27"/>
          <p:cNvSpPr/>
          <p:nvPr/>
        </p:nvSpPr>
        <p:spPr>
          <a:xfrm>
            <a:off x="4856568" y="3630517"/>
            <a:ext cx="2478864" cy="348813"/>
          </a:xfrm>
          <a:prstGeom prst="rect">
            <a:avLst/>
          </a:prstGeom>
        </p:spPr>
        <p:txBody>
          <a:bodyPr wrap="square">
            <a:spAutoFit/>
          </a:bodyPr>
          <a:lstStyle/>
          <a:p>
            <a:pPr algn="ctr">
              <a:lnSpc>
                <a:spcPts val="2000"/>
              </a:lnSpc>
            </a:pPr>
            <a:r>
              <a:rPr lang="en-US" sz="2400" spc="100" baseline="30000" dirty="0" smtClean="0">
                <a:solidFill>
                  <a:schemeClr val="bg1"/>
                </a:solidFill>
                <a:cs typeface="Poppins" panose="02000000000000000000" pitchFamily="2" charset="0"/>
              </a:rPr>
              <a:t>$</a:t>
            </a:r>
            <a:r>
              <a:rPr lang="en-US" sz="2800" spc="100" dirty="0">
                <a:solidFill>
                  <a:schemeClr val="bg1"/>
                </a:solidFill>
                <a:latin typeface="Montserrat SemiBold" panose="00000700000000000000" pitchFamily="50" charset="0"/>
                <a:cs typeface="Poppins" panose="02000000000000000000" pitchFamily="2" charset="0"/>
              </a:rPr>
              <a:t>3</a:t>
            </a:r>
            <a:r>
              <a:rPr lang="en-US" sz="2800" spc="100" dirty="0" smtClean="0">
                <a:solidFill>
                  <a:schemeClr val="bg1"/>
                </a:solidFill>
                <a:latin typeface="Montserrat SemiBold" panose="00000700000000000000" pitchFamily="50" charset="0"/>
                <a:cs typeface="Poppins" panose="02000000000000000000" pitchFamily="2" charset="0"/>
              </a:rPr>
              <a:t>.5k</a:t>
            </a:r>
            <a:endParaRPr lang="en-US" sz="2800" spc="100" dirty="0">
              <a:solidFill>
                <a:schemeClr val="bg1"/>
              </a:solidFill>
              <a:latin typeface="Montserrat SemiBold" panose="00000700000000000000" pitchFamily="50" charset="0"/>
              <a:cs typeface="Poppins" panose="02000000000000000000" pitchFamily="2" charset="0"/>
            </a:endParaRPr>
          </a:p>
        </p:txBody>
      </p:sp>
      <p:sp>
        <p:nvSpPr>
          <p:cNvPr id="29" name="Подзаголовок 2"/>
          <p:cNvSpPr txBox="1">
            <a:spLocks/>
          </p:cNvSpPr>
          <p:nvPr/>
        </p:nvSpPr>
        <p:spPr>
          <a:xfrm>
            <a:off x="9002548" y="4247158"/>
            <a:ext cx="1899619" cy="96252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0"/>
              </a:spcBef>
              <a:buNone/>
            </a:pPr>
            <a:r>
              <a:rPr lang="en-US" sz="1100" dirty="0" smtClean="0">
                <a:solidFill>
                  <a:srgbClr val="E23936"/>
                </a:solidFill>
                <a:latin typeface="FontAwesome" pitchFamily="2" charset="0"/>
                <a:cs typeface="Poppins" panose="02000000000000000000" pitchFamily="2" charset="0"/>
              </a:rPr>
              <a:t></a:t>
            </a:r>
            <a:r>
              <a:rPr lang="en-US" sz="1100" dirty="0" smtClean="0">
                <a:solidFill>
                  <a:schemeClr val="bg1"/>
                </a:solidFill>
              </a:rPr>
              <a:t>  </a:t>
            </a:r>
            <a:r>
              <a:rPr lang="en-US" sz="1100" dirty="0" smtClean="0">
                <a:solidFill>
                  <a:schemeClr val="bg1"/>
                </a:solidFill>
                <a:latin typeface="Raleway" panose="020B0003030101060003" pitchFamily="34" charset="0"/>
                <a:cs typeface="Poppins" panose="02000000000000000000" pitchFamily="2" charset="0"/>
              </a:rPr>
              <a:t>Web Design</a:t>
            </a:r>
          </a:p>
          <a:p>
            <a:pPr marL="0" indent="0">
              <a:lnSpc>
                <a:spcPts val="2000"/>
              </a:lnSpc>
              <a:spcBef>
                <a:spcPts val="0"/>
              </a:spcBef>
              <a:buNone/>
            </a:pPr>
            <a:r>
              <a:rPr lang="en-US" sz="1100" dirty="0">
                <a:solidFill>
                  <a:srgbClr val="E23936"/>
                </a:solidFill>
                <a:latin typeface="FontAwesome" pitchFamily="2" charset="0"/>
                <a:cs typeface="Poppins" panose="02000000000000000000" pitchFamily="2" charset="0"/>
              </a:rPr>
              <a:t> </a:t>
            </a:r>
            <a:r>
              <a:rPr lang="en-US" sz="1100" dirty="0" smtClean="0">
                <a:solidFill>
                  <a:srgbClr val="E23936"/>
                </a:solidFill>
                <a:latin typeface="FontAwesome" pitchFamily="2" charset="0"/>
                <a:cs typeface="Poppins" panose="02000000000000000000" pitchFamily="2" charset="0"/>
              </a:rPr>
              <a:t> </a:t>
            </a:r>
            <a:r>
              <a:rPr lang="en-US" sz="1100" dirty="0" smtClean="0">
                <a:solidFill>
                  <a:schemeClr val="bg1"/>
                </a:solidFill>
                <a:latin typeface="Raleway" panose="020B0003030101060003" pitchFamily="34" charset="0"/>
                <a:cs typeface="Poppins" panose="02000000000000000000" pitchFamily="2" charset="0"/>
              </a:rPr>
              <a:t>Web Development</a:t>
            </a:r>
          </a:p>
          <a:p>
            <a:pPr marL="0" indent="0">
              <a:lnSpc>
                <a:spcPts val="2000"/>
              </a:lnSpc>
              <a:spcBef>
                <a:spcPts val="0"/>
              </a:spcBef>
              <a:buNone/>
            </a:pPr>
            <a:r>
              <a:rPr lang="en-US" sz="1100" dirty="0" smtClean="0">
                <a:solidFill>
                  <a:srgbClr val="E23936"/>
                </a:solidFill>
                <a:latin typeface="FontAwesome" pitchFamily="2" charset="0"/>
                <a:cs typeface="Poppins" panose="02000000000000000000" pitchFamily="2" charset="0"/>
              </a:rPr>
              <a:t>  </a:t>
            </a:r>
            <a:r>
              <a:rPr lang="en-US" sz="1100" dirty="0" smtClean="0">
                <a:solidFill>
                  <a:schemeClr val="bg1"/>
                </a:solidFill>
                <a:latin typeface="Raleway" panose="020B0003030101060003" pitchFamily="34" charset="0"/>
                <a:cs typeface="Poppins" panose="02000000000000000000" pitchFamily="2" charset="0"/>
              </a:rPr>
              <a:t>Concept  &amp; Brand</a:t>
            </a:r>
          </a:p>
        </p:txBody>
      </p:sp>
      <p:sp>
        <p:nvSpPr>
          <p:cNvPr id="30" name="Подзаголовок 2"/>
          <p:cNvSpPr txBox="1">
            <a:spLocks/>
          </p:cNvSpPr>
          <p:nvPr/>
        </p:nvSpPr>
        <p:spPr>
          <a:xfrm>
            <a:off x="8620408" y="2595040"/>
            <a:ext cx="2478864" cy="61776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2000"/>
              </a:lnSpc>
              <a:spcBef>
                <a:spcPts val="0"/>
              </a:spcBef>
              <a:buNone/>
            </a:pPr>
            <a:r>
              <a:rPr lang="en-US" sz="1400" spc="100" dirty="0" smtClean="0">
                <a:solidFill>
                  <a:srgbClr val="E23936"/>
                </a:solidFill>
                <a:latin typeface="Raleway ExtraBold" panose="020B0903030101060003" pitchFamily="34" charset="-52"/>
                <a:cs typeface="Poppins" panose="02000000000000000000" pitchFamily="2" charset="0"/>
              </a:rPr>
              <a:t>PREMIUM</a:t>
            </a:r>
          </a:p>
          <a:p>
            <a:pPr marL="0" indent="0" algn="ctr">
              <a:lnSpc>
                <a:spcPts val="2000"/>
              </a:lnSpc>
              <a:spcBef>
                <a:spcPts val="0"/>
              </a:spcBef>
              <a:buNone/>
            </a:pPr>
            <a:r>
              <a:rPr lang="en-US" sz="1200" spc="100" dirty="0" smtClean="0">
                <a:solidFill>
                  <a:schemeClr val="bg1"/>
                </a:solidFill>
                <a:latin typeface="Raleway" panose="020B0003030101060003" pitchFamily="34" charset="0"/>
                <a:cs typeface="Poppins" panose="02000000000000000000" pitchFamily="2" charset="0"/>
              </a:rPr>
              <a:t>For corporation</a:t>
            </a:r>
            <a:endParaRPr lang="en-US" sz="1200" spc="100" dirty="0">
              <a:solidFill>
                <a:schemeClr val="bg1"/>
              </a:solidFill>
              <a:latin typeface="Raleway" panose="020B0003030101060003" pitchFamily="34" charset="0"/>
              <a:cs typeface="Poppins" panose="02000000000000000000" pitchFamily="2" charset="0"/>
            </a:endParaRPr>
          </a:p>
        </p:txBody>
      </p:sp>
      <p:sp>
        <p:nvSpPr>
          <p:cNvPr id="31" name="Прямоугольник 30"/>
          <p:cNvSpPr/>
          <p:nvPr/>
        </p:nvSpPr>
        <p:spPr>
          <a:xfrm>
            <a:off x="8620408" y="3630517"/>
            <a:ext cx="2478864" cy="392415"/>
          </a:xfrm>
          <a:prstGeom prst="rect">
            <a:avLst/>
          </a:prstGeom>
        </p:spPr>
        <p:txBody>
          <a:bodyPr wrap="square">
            <a:spAutoFit/>
          </a:bodyPr>
          <a:lstStyle/>
          <a:p>
            <a:pPr algn="ctr">
              <a:lnSpc>
                <a:spcPts val="2000"/>
              </a:lnSpc>
            </a:pPr>
            <a:r>
              <a:rPr lang="en-US" sz="2400" spc="100" baseline="30000" dirty="0" smtClean="0">
                <a:solidFill>
                  <a:schemeClr val="bg1"/>
                </a:solidFill>
                <a:cs typeface="Poppins" panose="02000000000000000000" pitchFamily="2" charset="0"/>
              </a:rPr>
              <a:t>$</a:t>
            </a:r>
            <a:r>
              <a:rPr lang="en-US" sz="2800" spc="100" dirty="0" smtClean="0">
                <a:solidFill>
                  <a:schemeClr val="bg1"/>
                </a:solidFill>
                <a:latin typeface="Montserrat SemiBold" panose="00000700000000000000" pitchFamily="50" charset="0"/>
                <a:cs typeface="Poppins" panose="02000000000000000000" pitchFamily="2" charset="0"/>
              </a:rPr>
              <a:t>4.2k</a:t>
            </a:r>
            <a:endParaRPr lang="en-US" sz="2800" spc="100" dirty="0">
              <a:solidFill>
                <a:schemeClr val="bg1"/>
              </a:solidFill>
              <a:latin typeface="Montserrat SemiBold" panose="00000700000000000000" pitchFamily="50" charset="0"/>
              <a:cs typeface="Poppins" panose="02000000000000000000" pitchFamily="2" charset="0"/>
            </a:endParaRPr>
          </a:p>
        </p:txBody>
      </p:sp>
      <p:pic>
        <p:nvPicPr>
          <p:cNvPr id="32" name="Рисунок 31"/>
          <p:cNvPicPr>
            <a:picLocks noChangeAspect="1"/>
          </p:cNvPicPr>
          <p:nvPr/>
        </p:nvPicPr>
        <p:blipFill>
          <a:blip r:embed="rId2">
            <a:lum bright="70000" contrast="-70000"/>
          </a:blip>
          <a:stretch>
            <a:fillRect/>
          </a:stretch>
        </p:blipFill>
        <p:spPr>
          <a:xfrm>
            <a:off x="11567645" y="365997"/>
            <a:ext cx="159022" cy="160799"/>
          </a:xfrm>
          <a:prstGeom prst="rect">
            <a:avLst/>
          </a:prstGeom>
        </p:spPr>
      </p:pic>
      <p:sp>
        <p:nvSpPr>
          <p:cNvPr id="2" name="Рисунок 1"/>
          <p:cNvSpPr>
            <a:spLocks noGrp="1"/>
          </p:cNvSpPr>
          <p:nvPr>
            <p:ph type="pic" sz="quarter" idx="10"/>
          </p:nvPr>
        </p:nvSpPr>
        <p:spPr/>
      </p:sp>
    </p:spTree>
    <p:extLst>
      <p:ext uri="{BB962C8B-B14F-4D97-AF65-F5344CB8AC3E}">
        <p14:creationId xmlns:p14="http://schemas.microsoft.com/office/powerpoint/2010/main" val="2297847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400"/>
                                        <p:tgtEl>
                                          <p:spTgt spid="5"/>
                                        </p:tgtEl>
                                      </p:cBhvr>
                                    </p:animEffect>
                                  </p:childTnLst>
                                </p:cTn>
                              </p:par>
                            </p:childTnLst>
                          </p:cTn>
                        </p:par>
                        <p:par>
                          <p:cTn id="8" fill="hold">
                            <p:stCondLst>
                              <p:cond delay="400"/>
                            </p:stCondLst>
                            <p:childTnLst>
                              <p:par>
                                <p:cTn id="9" presetID="21" presetClass="entr" presetSubtype="1"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heel(1)">
                                      <p:cBhvr>
                                        <p:cTn id="11" dur="500"/>
                                        <p:tgtEl>
                                          <p:spTgt spid="16"/>
                                        </p:tgtEl>
                                      </p:cBhvr>
                                    </p:animEffect>
                                  </p:childTnLst>
                                </p:cTn>
                              </p:par>
                            </p:childTnLst>
                          </p:cTn>
                        </p:par>
                        <p:par>
                          <p:cTn id="12" fill="hold">
                            <p:stCondLst>
                              <p:cond delay="900"/>
                            </p:stCondLst>
                            <p:childTnLst>
                              <p:par>
                                <p:cTn id="13" presetID="22" presetClass="entr" presetSubtype="1" fill="hold" grpId="0"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up)">
                                      <p:cBhvr>
                                        <p:cTn id="15" dur="400"/>
                                        <p:tgtEl>
                                          <p:spTgt spid="24"/>
                                        </p:tgtEl>
                                      </p:cBhvr>
                                    </p:animEffect>
                                  </p:childTnLst>
                                </p:cTn>
                              </p:par>
                            </p:childTnLst>
                          </p:cTn>
                        </p:par>
                        <p:par>
                          <p:cTn id="16" fill="hold">
                            <p:stCondLst>
                              <p:cond delay="1300"/>
                            </p:stCondLst>
                            <p:childTnLst>
                              <p:par>
                                <p:cTn id="17" presetID="22" presetClass="entr" presetSubtype="1"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wipe(up)">
                                      <p:cBhvr>
                                        <p:cTn id="19" dur="400"/>
                                        <p:tgtEl>
                                          <p:spTgt spid="25"/>
                                        </p:tgtEl>
                                      </p:cBhvr>
                                    </p:animEffect>
                                  </p:childTnLst>
                                </p:cTn>
                              </p:par>
                            </p:childTnLst>
                          </p:cTn>
                        </p:par>
                        <p:par>
                          <p:cTn id="20" fill="hold">
                            <p:stCondLst>
                              <p:cond delay="1700"/>
                            </p:stCondLst>
                            <p:childTnLst>
                              <p:par>
                                <p:cTn id="21" presetID="22" presetClass="entr" presetSubtype="1"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wipe(up)">
                                      <p:cBhvr>
                                        <p:cTn id="23" dur="400"/>
                                        <p:tgtEl>
                                          <p:spTgt spid="23"/>
                                        </p:tgtEl>
                                      </p:cBhvr>
                                    </p:animEffect>
                                  </p:childTnLst>
                                </p:cTn>
                              </p:par>
                            </p:childTnLst>
                          </p:cTn>
                        </p:par>
                        <p:par>
                          <p:cTn id="24" fill="hold">
                            <p:stCondLst>
                              <p:cond delay="2100"/>
                            </p:stCondLst>
                            <p:childTnLst>
                              <p:par>
                                <p:cTn id="25" presetID="21" presetClass="entr" presetSubtype="1" fill="hold" grpId="0" nodeType="after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wheel(1)">
                                      <p:cBhvr>
                                        <p:cTn id="27" dur="500"/>
                                        <p:tgtEl>
                                          <p:spTgt spid="19"/>
                                        </p:tgtEl>
                                      </p:cBhvr>
                                    </p:animEffect>
                                  </p:childTnLst>
                                </p:cTn>
                              </p:par>
                            </p:childTnLst>
                          </p:cTn>
                        </p:par>
                        <p:par>
                          <p:cTn id="28" fill="hold">
                            <p:stCondLst>
                              <p:cond delay="2600"/>
                            </p:stCondLst>
                            <p:childTnLst>
                              <p:par>
                                <p:cTn id="29" presetID="22" presetClass="entr" presetSubtype="1"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up)">
                                      <p:cBhvr>
                                        <p:cTn id="31" dur="400"/>
                                        <p:tgtEl>
                                          <p:spTgt spid="27"/>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wipe(up)">
                                      <p:cBhvr>
                                        <p:cTn id="35" dur="400"/>
                                        <p:tgtEl>
                                          <p:spTgt spid="28"/>
                                        </p:tgtEl>
                                      </p:cBhvr>
                                    </p:animEffect>
                                  </p:childTnLst>
                                </p:cTn>
                              </p:par>
                            </p:childTnLst>
                          </p:cTn>
                        </p:par>
                        <p:par>
                          <p:cTn id="36" fill="hold">
                            <p:stCondLst>
                              <p:cond delay="3400"/>
                            </p:stCondLst>
                            <p:childTnLst>
                              <p:par>
                                <p:cTn id="37" presetID="22" presetClass="entr" presetSubtype="1" fill="hold" grpId="0" nodeType="after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wipe(up)">
                                      <p:cBhvr>
                                        <p:cTn id="39" dur="400"/>
                                        <p:tgtEl>
                                          <p:spTgt spid="26"/>
                                        </p:tgtEl>
                                      </p:cBhvr>
                                    </p:animEffect>
                                  </p:childTnLst>
                                </p:cTn>
                              </p:par>
                            </p:childTnLst>
                          </p:cTn>
                        </p:par>
                        <p:par>
                          <p:cTn id="40" fill="hold">
                            <p:stCondLst>
                              <p:cond delay="3800"/>
                            </p:stCondLst>
                            <p:childTnLst>
                              <p:par>
                                <p:cTn id="41" presetID="21" presetClass="entr" presetSubtype="1" fill="hold" grpId="0" nodeType="after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wheel(1)">
                                      <p:cBhvr>
                                        <p:cTn id="43" dur="500"/>
                                        <p:tgtEl>
                                          <p:spTgt spid="20"/>
                                        </p:tgtEl>
                                      </p:cBhvr>
                                    </p:animEffect>
                                  </p:childTnLst>
                                </p:cTn>
                              </p:par>
                            </p:childTnLst>
                          </p:cTn>
                        </p:par>
                        <p:par>
                          <p:cTn id="44" fill="hold">
                            <p:stCondLst>
                              <p:cond delay="4300"/>
                            </p:stCondLst>
                            <p:childTnLst>
                              <p:par>
                                <p:cTn id="45" presetID="22" presetClass="entr" presetSubtype="1" fill="hold" grpId="0" nodeType="after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wipe(up)">
                                      <p:cBhvr>
                                        <p:cTn id="47" dur="400"/>
                                        <p:tgtEl>
                                          <p:spTgt spid="30"/>
                                        </p:tgtEl>
                                      </p:cBhvr>
                                    </p:animEffect>
                                  </p:childTnLst>
                                </p:cTn>
                              </p:par>
                            </p:childTnLst>
                          </p:cTn>
                        </p:par>
                        <p:par>
                          <p:cTn id="48" fill="hold">
                            <p:stCondLst>
                              <p:cond delay="4700"/>
                            </p:stCondLst>
                            <p:childTnLst>
                              <p:par>
                                <p:cTn id="49" presetID="22" presetClass="entr" presetSubtype="1" fill="hold" grpId="0" nodeType="after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wipe(up)">
                                      <p:cBhvr>
                                        <p:cTn id="51" dur="400"/>
                                        <p:tgtEl>
                                          <p:spTgt spid="31"/>
                                        </p:tgtEl>
                                      </p:cBhvr>
                                    </p:animEffect>
                                  </p:childTnLst>
                                </p:cTn>
                              </p:par>
                            </p:childTnLst>
                          </p:cTn>
                        </p:par>
                        <p:par>
                          <p:cTn id="52" fill="hold">
                            <p:stCondLst>
                              <p:cond delay="5100"/>
                            </p:stCondLst>
                            <p:childTnLst>
                              <p:par>
                                <p:cTn id="53" presetID="22" presetClass="entr" presetSubtype="1" fill="hold" grpId="0" nodeType="after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wipe(up)">
                                      <p:cBhvr>
                                        <p:cTn id="55" dur="4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6" grpId="0" animBg="1"/>
      <p:bldP spid="19" grpId="0" animBg="1"/>
      <p:bldP spid="20" grpId="0" animBg="1"/>
      <p:bldP spid="23" grpId="0"/>
      <p:bldP spid="24" grpId="0"/>
      <p:bldP spid="25" grpId="0"/>
      <p:bldP spid="26" grpId="0"/>
      <p:bldP spid="27" grpId="0"/>
      <p:bldP spid="28" grpId="0"/>
      <p:bldP spid="29" grpId="0"/>
      <p:bldP spid="30" grpId="0"/>
      <p:bldP spid="3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Прямоугольник 9"/>
          <p:cNvSpPr/>
          <p:nvPr/>
        </p:nvSpPr>
        <p:spPr>
          <a:xfrm>
            <a:off x="859477" y="2797513"/>
            <a:ext cx="2757488" cy="1532829"/>
          </a:xfrm>
          <a:prstGeom prst="rect">
            <a:avLst/>
          </a:prstGeom>
          <a:solidFill>
            <a:schemeClr val="bg2">
              <a:lumMod val="10000"/>
              <a:alpha val="8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1" name="Прямоугольник 10"/>
          <p:cNvSpPr/>
          <p:nvPr/>
        </p:nvSpPr>
        <p:spPr>
          <a:xfrm>
            <a:off x="4737716" y="2797513"/>
            <a:ext cx="2757488" cy="1532830"/>
          </a:xfrm>
          <a:prstGeom prst="rect">
            <a:avLst/>
          </a:prstGeom>
          <a:solidFill>
            <a:schemeClr val="bg2">
              <a:lumMod val="10000"/>
              <a:alpha val="8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4" name="Прямоугольник 13"/>
          <p:cNvSpPr/>
          <p:nvPr/>
        </p:nvSpPr>
        <p:spPr>
          <a:xfrm>
            <a:off x="8615955" y="2797456"/>
            <a:ext cx="2757488" cy="1528763"/>
          </a:xfrm>
          <a:prstGeom prst="rect">
            <a:avLst/>
          </a:prstGeom>
          <a:solidFill>
            <a:schemeClr val="bg2">
              <a:lumMod val="10000"/>
              <a:alpha val="8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grpSp>
        <p:nvGrpSpPr>
          <p:cNvPr id="15" name="Группа 14"/>
          <p:cNvGrpSpPr/>
          <p:nvPr/>
        </p:nvGrpSpPr>
        <p:grpSpPr>
          <a:xfrm>
            <a:off x="682055" y="2685971"/>
            <a:ext cx="354843" cy="665253"/>
            <a:chOff x="1091823" y="2224585"/>
            <a:chExt cx="354843" cy="665253"/>
          </a:xfrm>
        </p:grpSpPr>
        <p:sp>
          <p:nvSpPr>
            <p:cNvPr id="16" name="Овал 15"/>
            <p:cNvSpPr/>
            <p:nvPr/>
          </p:nvSpPr>
          <p:spPr>
            <a:xfrm>
              <a:off x="1091824" y="2224585"/>
              <a:ext cx="354842" cy="354842"/>
            </a:xfrm>
            <a:prstGeom prst="ellipse">
              <a:avLst/>
            </a:prstGeom>
            <a:solidFill>
              <a:srgbClr val="E239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7" name="Подзаголовок 2"/>
            <p:cNvSpPr txBox="1">
              <a:spLocks/>
            </p:cNvSpPr>
            <p:nvPr/>
          </p:nvSpPr>
          <p:spPr>
            <a:xfrm>
              <a:off x="1091823" y="2303851"/>
              <a:ext cx="346120" cy="58598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1200"/>
                </a:spcBef>
                <a:buNone/>
              </a:pPr>
              <a:r>
                <a:rPr lang="en-US" sz="3200" dirty="0" smtClean="0">
                  <a:solidFill>
                    <a:schemeClr val="bg1"/>
                  </a:solidFill>
                  <a:latin typeface="Raleway" panose="020B0003030101060003" pitchFamily="34" charset="0"/>
                </a:rPr>
                <a:t>+</a:t>
              </a:r>
              <a:endParaRPr lang="en-US" sz="1800" dirty="0">
                <a:solidFill>
                  <a:schemeClr val="bg1"/>
                </a:solidFill>
                <a:latin typeface="Raleway" panose="020B0003030101060003" pitchFamily="34" charset="0"/>
                <a:cs typeface="Poppins" panose="02000000000000000000" pitchFamily="2" charset="0"/>
              </a:endParaRPr>
            </a:p>
          </p:txBody>
        </p:sp>
      </p:grpSp>
      <p:grpSp>
        <p:nvGrpSpPr>
          <p:cNvPr id="18" name="Группа 17"/>
          <p:cNvGrpSpPr/>
          <p:nvPr/>
        </p:nvGrpSpPr>
        <p:grpSpPr>
          <a:xfrm>
            <a:off x="4560294" y="2676175"/>
            <a:ext cx="354843" cy="665253"/>
            <a:chOff x="1091823" y="2224585"/>
            <a:chExt cx="354843" cy="665253"/>
          </a:xfrm>
        </p:grpSpPr>
        <p:sp>
          <p:nvSpPr>
            <p:cNvPr id="19" name="Овал 18"/>
            <p:cNvSpPr/>
            <p:nvPr/>
          </p:nvSpPr>
          <p:spPr>
            <a:xfrm>
              <a:off x="1091824" y="2224585"/>
              <a:ext cx="354842" cy="354842"/>
            </a:xfrm>
            <a:prstGeom prst="ellipse">
              <a:avLst/>
            </a:prstGeom>
            <a:solidFill>
              <a:srgbClr val="E239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0" name="Подзаголовок 2"/>
            <p:cNvSpPr txBox="1">
              <a:spLocks/>
            </p:cNvSpPr>
            <p:nvPr/>
          </p:nvSpPr>
          <p:spPr>
            <a:xfrm>
              <a:off x="1091823" y="2303851"/>
              <a:ext cx="346120" cy="58598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1200"/>
                </a:spcBef>
                <a:buNone/>
              </a:pPr>
              <a:r>
                <a:rPr lang="en-US" sz="3200" dirty="0" smtClean="0">
                  <a:solidFill>
                    <a:schemeClr val="bg1"/>
                  </a:solidFill>
                  <a:latin typeface="Raleway" panose="020B0003030101060003" pitchFamily="34" charset="0"/>
                </a:rPr>
                <a:t>+</a:t>
              </a:r>
              <a:endParaRPr lang="en-US" sz="1800" dirty="0">
                <a:solidFill>
                  <a:schemeClr val="bg1"/>
                </a:solidFill>
                <a:latin typeface="Raleway" panose="020B0003030101060003" pitchFamily="34" charset="0"/>
                <a:cs typeface="Poppins" panose="02000000000000000000" pitchFamily="2" charset="0"/>
              </a:endParaRPr>
            </a:p>
          </p:txBody>
        </p:sp>
      </p:grpSp>
      <p:grpSp>
        <p:nvGrpSpPr>
          <p:cNvPr id="21" name="Группа 20"/>
          <p:cNvGrpSpPr/>
          <p:nvPr/>
        </p:nvGrpSpPr>
        <p:grpSpPr>
          <a:xfrm>
            <a:off x="8499993" y="2658675"/>
            <a:ext cx="354843" cy="665253"/>
            <a:chOff x="1091823" y="2224585"/>
            <a:chExt cx="354843" cy="665253"/>
          </a:xfrm>
        </p:grpSpPr>
        <p:sp>
          <p:nvSpPr>
            <p:cNvPr id="22" name="Овал 21"/>
            <p:cNvSpPr/>
            <p:nvPr/>
          </p:nvSpPr>
          <p:spPr>
            <a:xfrm>
              <a:off x="1091824" y="2224585"/>
              <a:ext cx="354842" cy="354842"/>
            </a:xfrm>
            <a:prstGeom prst="ellipse">
              <a:avLst/>
            </a:prstGeom>
            <a:solidFill>
              <a:srgbClr val="E239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3" name="Подзаголовок 2"/>
            <p:cNvSpPr txBox="1">
              <a:spLocks/>
            </p:cNvSpPr>
            <p:nvPr/>
          </p:nvSpPr>
          <p:spPr>
            <a:xfrm>
              <a:off x="1091823" y="2303851"/>
              <a:ext cx="346120" cy="58598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1200"/>
                </a:spcBef>
                <a:buNone/>
              </a:pPr>
              <a:r>
                <a:rPr lang="en-US" sz="3200" dirty="0" smtClean="0">
                  <a:solidFill>
                    <a:schemeClr val="bg1"/>
                  </a:solidFill>
                  <a:latin typeface="Raleway" panose="020B0003030101060003" pitchFamily="34" charset="0"/>
                </a:rPr>
                <a:t>+</a:t>
              </a:r>
              <a:endParaRPr lang="en-US" sz="1800" dirty="0">
                <a:solidFill>
                  <a:schemeClr val="bg1"/>
                </a:solidFill>
                <a:latin typeface="Raleway" panose="020B0003030101060003" pitchFamily="34" charset="0"/>
                <a:cs typeface="Poppins" panose="02000000000000000000" pitchFamily="2" charset="0"/>
              </a:endParaRPr>
            </a:p>
          </p:txBody>
        </p:sp>
      </p:grpSp>
      <p:sp>
        <p:nvSpPr>
          <p:cNvPr id="24" name="Прямоугольник 23"/>
          <p:cNvSpPr/>
          <p:nvPr/>
        </p:nvSpPr>
        <p:spPr>
          <a:xfrm>
            <a:off x="1534229" y="3281455"/>
            <a:ext cx="1407984" cy="564945"/>
          </a:xfrm>
          <a:prstGeom prst="rect">
            <a:avLst/>
          </a:prstGeom>
          <a:noFill/>
          <a:ln w="12700">
            <a:solidFill>
              <a:srgbClr val="E239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5" name="Прямоугольник 24"/>
          <p:cNvSpPr/>
          <p:nvPr/>
        </p:nvSpPr>
        <p:spPr>
          <a:xfrm>
            <a:off x="1690875" y="3405954"/>
            <a:ext cx="1066318" cy="348813"/>
          </a:xfrm>
          <a:prstGeom prst="rect">
            <a:avLst/>
          </a:prstGeom>
        </p:spPr>
        <p:txBody>
          <a:bodyPr wrap="none">
            <a:spAutoFit/>
          </a:bodyPr>
          <a:lstStyle/>
          <a:p>
            <a:pPr algn="ctr">
              <a:lnSpc>
                <a:spcPts val="2000"/>
              </a:lnSpc>
            </a:pPr>
            <a:r>
              <a:rPr lang="en-US" spc="100" dirty="0" smtClean="0">
                <a:solidFill>
                  <a:schemeClr val="bg1"/>
                </a:solidFill>
                <a:cs typeface="Poppins" panose="02000000000000000000" pitchFamily="2" charset="0"/>
              </a:rPr>
              <a:t>$</a:t>
            </a:r>
            <a:r>
              <a:rPr lang="en-US" spc="100" dirty="0" smtClean="0">
                <a:solidFill>
                  <a:schemeClr val="bg1"/>
                </a:solidFill>
                <a:latin typeface="Montserrat" panose="02000505000000020004" pitchFamily="2" charset="0"/>
                <a:cs typeface="Poppins" panose="02000000000000000000" pitchFamily="2" charset="0"/>
              </a:rPr>
              <a:t>2.500</a:t>
            </a:r>
            <a:endParaRPr lang="en-US" spc="100" dirty="0">
              <a:solidFill>
                <a:schemeClr val="bg1"/>
              </a:solidFill>
              <a:latin typeface="Montserrat" panose="02000505000000020004" pitchFamily="2" charset="0"/>
              <a:cs typeface="Poppins" panose="02000000000000000000" pitchFamily="2" charset="0"/>
            </a:endParaRPr>
          </a:p>
        </p:txBody>
      </p:sp>
      <p:sp>
        <p:nvSpPr>
          <p:cNvPr id="27" name="Подзаголовок 2"/>
          <p:cNvSpPr txBox="1">
            <a:spLocks/>
          </p:cNvSpPr>
          <p:nvPr/>
        </p:nvSpPr>
        <p:spPr>
          <a:xfrm>
            <a:off x="1187678" y="2357297"/>
            <a:ext cx="2096724" cy="47129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2000"/>
              </a:lnSpc>
              <a:spcBef>
                <a:spcPts val="0"/>
              </a:spcBef>
              <a:buNone/>
            </a:pPr>
            <a:r>
              <a:rPr lang="en-US" sz="1200" dirty="0" smtClean="0">
                <a:latin typeface="Raleway Heavy" panose="020B0003030101060003" pitchFamily="34" charset="0"/>
              </a:rPr>
              <a:t>DEVELOPMENT ONLY</a:t>
            </a:r>
            <a:endParaRPr lang="en-US" sz="1200" dirty="0">
              <a:latin typeface="Raleway Heavy" panose="020B0003030101060003" pitchFamily="34" charset="0"/>
            </a:endParaRPr>
          </a:p>
        </p:txBody>
      </p:sp>
      <p:sp>
        <p:nvSpPr>
          <p:cNvPr id="29" name="Прямоугольник 28"/>
          <p:cNvSpPr/>
          <p:nvPr/>
        </p:nvSpPr>
        <p:spPr>
          <a:xfrm>
            <a:off x="5412468" y="3277730"/>
            <a:ext cx="1407984" cy="564945"/>
          </a:xfrm>
          <a:prstGeom prst="rect">
            <a:avLst/>
          </a:prstGeom>
          <a:noFill/>
          <a:ln w="12700">
            <a:solidFill>
              <a:srgbClr val="E239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30" name="Прямоугольник 29"/>
          <p:cNvSpPr/>
          <p:nvPr/>
        </p:nvSpPr>
        <p:spPr>
          <a:xfrm>
            <a:off x="5597425" y="3396429"/>
            <a:ext cx="1058303" cy="348813"/>
          </a:xfrm>
          <a:prstGeom prst="rect">
            <a:avLst/>
          </a:prstGeom>
        </p:spPr>
        <p:txBody>
          <a:bodyPr wrap="none">
            <a:spAutoFit/>
          </a:bodyPr>
          <a:lstStyle/>
          <a:p>
            <a:pPr algn="ctr">
              <a:lnSpc>
                <a:spcPts val="2000"/>
              </a:lnSpc>
            </a:pPr>
            <a:r>
              <a:rPr lang="en-US" spc="100" dirty="0" smtClean="0">
                <a:solidFill>
                  <a:schemeClr val="bg1"/>
                </a:solidFill>
                <a:cs typeface="Poppins" panose="02000000000000000000" pitchFamily="2" charset="0"/>
              </a:rPr>
              <a:t>$</a:t>
            </a:r>
            <a:r>
              <a:rPr lang="en-US" spc="100" dirty="0" smtClean="0">
                <a:solidFill>
                  <a:schemeClr val="bg1"/>
                </a:solidFill>
                <a:latin typeface="Montserrat" panose="02000505000000020004" pitchFamily="2" charset="0"/>
                <a:cs typeface="Poppins" panose="02000000000000000000" pitchFamily="2" charset="0"/>
              </a:rPr>
              <a:t>3.700</a:t>
            </a:r>
            <a:endParaRPr lang="en-US" spc="100" dirty="0">
              <a:solidFill>
                <a:schemeClr val="bg1"/>
              </a:solidFill>
              <a:latin typeface="Montserrat" panose="02000505000000020004" pitchFamily="2" charset="0"/>
              <a:cs typeface="Poppins" panose="02000000000000000000" pitchFamily="2" charset="0"/>
            </a:endParaRPr>
          </a:p>
        </p:txBody>
      </p:sp>
      <p:sp>
        <p:nvSpPr>
          <p:cNvPr id="31" name="Прямоугольник 30"/>
          <p:cNvSpPr/>
          <p:nvPr/>
        </p:nvSpPr>
        <p:spPr>
          <a:xfrm>
            <a:off x="9290707" y="3281455"/>
            <a:ext cx="1407984" cy="564945"/>
          </a:xfrm>
          <a:prstGeom prst="rect">
            <a:avLst/>
          </a:prstGeom>
          <a:noFill/>
          <a:ln w="12700">
            <a:solidFill>
              <a:srgbClr val="E239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32" name="Прямоугольник 31"/>
          <p:cNvSpPr/>
          <p:nvPr/>
        </p:nvSpPr>
        <p:spPr>
          <a:xfrm>
            <a:off x="9476844" y="3393253"/>
            <a:ext cx="1072730" cy="348813"/>
          </a:xfrm>
          <a:prstGeom prst="rect">
            <a:avLst/>
          </a:prstGeom>
        </p:spPr>
        <p:txBody>
          <a:bodyPr wrap="none">
            <a:spAutoFit/>
          </a:bodyPr>
          <a:lstStyle/>
          <a:p>
            <a:pPr algn="ctr">
              <a:lnSpc>
                <a:spcPts val="2000"/>
              </a:lnSpc>
            </a:pPr>
            <a:r>
              <a:rPr lang="en-US" spc="100" dirty="0" smtClean="0">
                <a:solidFill>
                  <a:schemeClr val="bg1"/>
                </a:solidFill>
                <a:cs typeface="Poppins" panose="02000000000000000000" pitchFamily="2" charset="0"/>
              </a:rPr>
              <a:t>$</a:t>
            </a:r>
            <a:r>
              <a:rPr lang="en-US" spc="100" dirty="0" smtClean="0">
                <a:solidFill>
                  <a:schemeClr val="bg1"/>
                </a:solidFill>
                <a:latin typeface="Montserrat" panose="02000505000000020004" pitchFamily="2" charset="0"/>
                <a:cs typeface="Poppins" panose="02000000000000000000" pitchFamily="2" charset="0"/>
              </a:rPr>
              <a:t>5.600</a:t>
            </a:r>
            <a:endParaRPr lang="en-US" spc="100" dirty="0">
              <a:solidFill>
                <a:schemeClr val="bg1"/>
              </a:solidFill>
              <a:latin typeface="Montserrat" panose="02000505000000020004" pitchFamily="2" charset="0"/>
              <a:cs typeface="Poppins" panose="02000000000000000000" pitchFamily="2" charset="0"/>
            </a:endParaRPr>
          </a:p>
        </p:txBody>
      </p:sp>
      <p:sp>
        <p:nvSpPr>
          <p:cNvPr id="28" name="Подзаголовок 2"/>
          <p:cNvSpPr txBox="1">
            <a:spLocks/>
          </p:cNvSpPr>
          <p:nvPr/>
        </p:nvSpPr>
        <p:spPr>
          <a:xfrm>
            <a:off x="1187678" y="4582095"/>
            <a:ext cx="2096724" cy="165493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2000"/>
              </a:lnSpc>
              <a:spcBef>
                <a:spcPts val="0"/>
              </a:spcBef>
              <a:buNone/>
            </a:pPr>
            <a:r>
              <a:rPr lang="en-US" sz="1000" dirty="0" smtClean="0">
                <a:latin typeface="Raleway ExtraBold" panose="020B0903030101060003" pitchFamily="34" charset="-52"/>
                <a:cs typeface="Poppins" panose="02000000000000000000" pitchFamily="2" charset="0"/>
              </a:rPr>
              <a:t>WEB DESIGN</a:t>
            </a:r>
          </a:p>
          <a:p>
            <a:pPr marL="0" indent="0" algn="ctr">
              <a:lnSpc>
                <a:spcPts val="2000"/>
              </a:lnSpc>
              <a:spcBef>
                <a:spcPts val="0"/>
              </a:spcBef>
              <a:buNone/>
            </a:pPr>
            <a:r>
              <a:rPr lang="en-US" sz="1000" dirty="0" smtClean="0">
                <a:latin typeface="Raleway ExtraBold" panose="020B0903030101060003" pitchFamily="34" charset="-52"/>
                <a:cs typeface="Poppins" panose="02000000000000000000" pitchFamily="2" charset="0"/>
              </a:rPr>
              <a:t>WEB DEVELOPMENT</a:t>
            </a:r>
          </a:p>
          <a:p>
            <a:pPr marL="0" indent="0" algn="ctr">
              <a:lnSpc>
                <a:spcPts val="2000"/>
              </a:lnSpc>
              <a:spcBef>
                <a:spcPts val="0"/>
              </a:spcBef>
              <a:buNone/>
            </a:pPr>
            <a:r>
              <a:rPr lang="en-US" sz="1000" dirty="0" smtClean="0">
                <a:solidFill>
                  <a:schemeClr val="bg1">
                    <a:lumMod val="75000"/>
                  </a:schemeClr>
                </a:solidFill>
                <a:latin typeface="Raleway ExtraBold" panose="020B0903030101060003" pitchFamily="34" charset="-52"/>
                <a:cs typeface="Poppins" panose="02000000000000000000" pitchFamily="2" charset="0"/>
              </a:rPr>
              <a:t>CONCEPT  &amp; BRAND</a:t>
            </a:r>
          </a:p>
          <a:p>
            <a:pPr marL="0" indent="0" algn="ctr">
              <a:lnSpc>
                <a:spcPts val="2000"/>
              </a:lnSpc>
              <a:spcBef>
                <a:spcPts val="0"/>
              </a:spcBef>
              <a:buNone/>
            </a:pPr>
            <a:r>
              <a:rPr lang="en-US" sz="1000" dirty="0" smtClean="0">
                <a:solidFill>
                  <a:schemeClr val="bg1">
                    <a:lumMod val="75000"/>
                  </a:schemeClr>
                </a:solidFill>
                <a:latin typeface="Raleway ExtraBold" panose="020B0903030101060003" pitchFamily="34" charset="-52"/>
                <a:cs typeface="Poppins" panose="02000000000000000000" pitchFamily="2" charset="0"/>
              </a:rPr>
              <a:t>MARKETING ANALYSIS</a:t>
            </a:r>
          </a:p>
          <a:p>
            <a:pPr marL="0" indent="0" algn="ctr">
              <a:lnSpc>
                <a:spcPts val="2000"/>
              </a:lnSpc>
              <a:spcBef>
                <a:spcPts val="0"/>
              </a:spcBef>
              <a:buNone/>
            </a:pPr>
            <a:r>
              <a:rPr lang="en-US" sz="1000" dirty="0" smtClean="0">
                <a:solidFill>
                  <a:schemeClr val="bg1">
                    <a:lumMod val="75000"/>
                  </a:schemeClr>
                </a:solidFill>
                <a:latin typeface="Raleway ExtraBold" panose="020B0903030101060003" pitchFamily="34" charset="-52"/>
                <a:cs typeface="Poppins" panose="02000000000000000000" pitchFamily="2" charset="0"/>
              </a:rPr>
              <a:t>SEO &amp; SMM</a:t>
            </a:r>
          </a:p>
          <a:p>
            <a:pPr marL="0" indent="0" algn="ctr">
              <a:lnSpc>
                <a:spcPts val="2000"/>
              </a:lnSpc>
              <a:spcBef>
                <a:spcPts val="0"/>
              </a:spcBef>
              <a:buNone/>
            </a:pPr>
            <a:r>
              <a:rPr lang="en-US" sz="1000" dirty="0" smtClean="0">
                <a:solidFill>
                  <a:schemeClr val="bg1">
                    <a:lumMod val="75000"/>
                  </a:schemeClr>
                </a:solidFill>
                <a:latin typeface="Raleway ExtraBold" panose="020B0903030101060003" pitchFamily="34" charset="-52"/>
                <a:cs typeface="Poppins" panose="02000000000000000000" pitchFamily="2" charset="0"/>
              </a:rPr>
              <a:t>HOSTING &amp; SUPPORT</a:t>
            </a:r>
          </a:p>
          <a:p>
            <a:pPr marL="0" indent="0" algn="ctr">
              <a:lnSpc>
                <a:spcPts val="2000"/>
              </a:lnSpc>
              <a:spcBef>
                <a:spcPts val="0"/>
              </a:spcBef>
              <a:buNone/>
            </a:pPr>
            <a:endParaRPr lang="en-US" sz="1000" dirty="0">
              <a:latin typeface="Raleway ExtraBold" panose="020B0903030101060003" pitchFamily="34" charset="-52"/>
              <a:cs typeface="Poppins" panose="02000000000000000000" pitchFamily="2" charset="0"/>
            </a:endParaRPr>
          </a:p>
        </p:txBody>
      </p:sp>
      <p:sp>
        <p:nvSpPr>
          <p:cNvPr id="33" name="Подзаголовок 2"/>
          <p:cNvSpPr txBox="1">
            <a:spLocks/>
          </p:cNvSpPr>
          <p:nvPr/>
        </p:nvSpPr>
        <p:spPr>
          <a:xfrm>
            <a:off x="5068098" y="4582095"/>
            <a:ext cx="2096724" cy="165493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2000"/>
              </a:lnSpc>
              <a:spcBef>
                <a:spcPts val="0"/>
              </a:spcBef>
              <a:buNone/>
            </a:pPr>
            <a:r>
              <a:rPr lang="en-US" sz="1000" dirty="0" smtClean="0">
                <a:latin typeface="Raleway ExtraBold" panose="020B0903030101060003" pitchFamily="34" charset="-52"/>
                <a:cs typeface="Poppins" panose="02000000000000000000" pitchFamily="2" charset="0"/>
              </a:rPr>
              <a:t>WEB DESIGN</a:t>
            </a:r>
          </a:p>
          <a:p>
            <a:pPr marL="0" indent="0" algn="ctr">
              <a:lnSpc>
                <a:spcPts val="2000"/>
              </a:lnSpc>
              <a:spcBef>
                <a:spcPts val="0"/>
              </a:spcBef>
              <a:buNone/>
            </a:pPr>
            <a:r>
              <a:rPr lang="en-US" sz="1000" dirty="0" smtClean="0">
                <a:latin typeface="Raleway ExtraBold" panose="020B0903030101060003" pitchFamily="34" charset="-52"/>
                <a:cs typeface="Poppins" panose="02000000000000000000" pitchFamily="2" charset="0"/>
              </a:rPr>
              <a:t>WEB DEVELOPMENT</a:t>
            </a:r>
          </a:p>
          <a:p>
            <a:pPr marL="0" indent="0" algn="ctr">
              <a:lnSpc>
                <a:spcPts val="2000"/>
              </a:lnSpc>
              <a:spcBef>
                <a:spcPts val="0"/>
              </a:spcBef>
              <a:buNone/>
            </a:pPr>
            <a:r>
              <a:rPr lang="en-US" sz="1000" dirty="0" smtClean="0">
                <a:latin typeface="Raleway ExtraBold" panose="020B0903030101060003" pitchFamily="34" charset="-52"/>
                <a:cs typeface="Poppins" panose="02000000000000000000" pitchFamily="2" charset="0"/>
              </a:rPr>
              <a:t>CONCEPT  &amp; BRAND</a:t>
            </a:r>
          </a:p>
          <a:p>
            <a:pPr marL="0" indent="0" algn="ctr">
              <a:lnSpc>
                <a:spcPts val="2000"/>
              </a:lnSpc>
              <a:spcBef>
                <a:spcPts val="0"/>
              </a:spcBef>
              <a:buNone/>
            </a:pPr>
            <a:r>
              <a:rPr lang="en-US" sz="1000" dirty="0" smtClean="0">
                <a:latin typeface="Raleway ExtraBold" panose="020B0903030101060003" pitchFamily="34" charset="-52"/>
                <a:cs typeface="Poppins" panose="02000000000000000000" pitchFamily="2" charset="0"/>
              </a:rPr>
              <a:t>MARKETING ANALYSIS</a:t>
            </a:r>
          </a:p>
          <a:p>
            <a:pPr marL="0" indent="0" algn="ctr">
              <a:lnSpc>
                <a:spcPts val="2000"/>
              </a:lnSpc>
              <a:spcBef>
                <a:spcPts val="0"/>
              </a:spcBef>
              <a:buNone/>
            </a:pPr>
            <a:r>
              <a:rPr lang="en-US" sz="1000" dirty="0" smtClean="0">
                <a:solidFill>
                  <a:schemeClr val="bg1">
                    <a:lumMod val="75000"/>
                  </a:schemeClr>
                </a:solidFill>
                <a:latin typeface="Raleway ExtraBold" panose="020B0903030101060003" pitchFamily="34" charset="-52"/>
                <a:cs typeface="Poppins" panose="02000000000000000000" pitchFamily="2" charset="0"/>
              </a:rPr>
              <a:t>SEO &amp; SMM</a:t>
            </a:r>
          </a:p>
          <a:p>
            <a:pPr marL="0" indent="0" algn="ctr">
              <a:lnSpc>
                <a:spcPts val="2000"/>
              </a:lnSpc>
              <a:spcBef>
                <a:spcPts val="0"/>
              </a:spcBef>
              <a:buNone/>
            </a:pPr>
            <a:r>
              <a:rPr lang="en-US" sz="1000" dirty="0" smtClean="0">
                <a:solidFill>
                  <a:schemeClr val="bg1">
                    <a:lumMod val="75000"/>
                  </a:schemeClr>
                </a:solidFill>
                <a:latin typeface="Raleway ExtraBold" panose="020B0903030101060003" pitchFamily="34" charset="-52"/>
                <a:cs typeface="Poppins" panose="02000000000000000000" pitchFamily="2" charset="0"/>
              </a:rPr>
              <a:t>HOSTING &amp; SUPPORT</a:t>
            </a:r>
          </a:p>
          <a:p>
            <a:pPr marL="0" indent="0" algn="ctr">
              <a:lnSpc>
                <a:spcPts val="2000"/>
              </a:lnSpc>
              <a:spcBef>
                <a:spcPts val="0"/>
              </a:spcBef>
              <a:buNone/>
            </a:pPr>
            <a:endParaRPr lang="en-US" sz="1000" dirty="0">
              <a:latin typeface="Raleway ExtraBold" panose="020B0903030101060003" pitchFamily="34" charset="-52"/>
              <a:cs typeface="Poppins" panose="02000000000000000000" pitchFamily="2" charset="0"/>
            </a:endParaRPr>
          </a:p>
        </p:txBody>
      </p:sp>
      <p:sp>
        <p:nvSpPr>
          <p:cNvPr id="34" name="Подзаголовок 2"/>
          <p:cNvSpPr txBox="1">
            <a:spLocks/>
          </p:cNvSpPr>
          <p:nvPr/>
        </p:nvSpPr>
        <p:spPr>
          <a:xfrm>
            <a:off x="8918674" y="4582095"/>
            <a:ext cx="2096724" cy="165493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2000"/>
              </a:lnSpc>
              <a:spcBef>
                <a:spcPts val="0"/>
              </a:spcBef>
              <a:buNone/>
            </a:pPr>
            <a:r>
              <a:rPr lang="en-US" sz="1000" dirty="0" smtClean="0">
                <a:latin typeface="Raleway ExtraBold" panose="020B0903030101060003" pitchFamily="34" charset="-52"/>
                <a:cs typeface="Poppins" panose="02000000000000000000" pitchFamily="2" charset="0"/>
              </a:rPr>
              <a:t>WEB DESIGN</a:t>
            </a:r>
          </a:p>
          <a:p>
            <a:pPr marL="0" indent="0" algn="ctr">
              <a:lnSpc>
                <a:spcPts val="2000"/>
              </a:lnSpc>
              <a:spcBef>
                <a:spcPts val="0"/>
              </a:spcBef>
              <a:buNone/>
            </a:pPr>
            <a:r>
              <a:rPr lang="en-US" sz="1000" dirty="0" smtClean="0">
                <a:latin typeface="Raleway ExtraBold" panose="020B0903030101060003" pitchFamily="34" charset="-52"/>
                <a:cs typeface="Poppins" panose="02000000000000000000" pitchFamily="2" charset="0"/>
              </a:rPr>
              <a:t>WEB DEVELOPMENT</a:t>
            </a:r>
          </a:p>
          <a:p>
            <a:pPr marL="0" indent="0" algn="ctr">
              <a:lnSpc>
                <a:spcPts val="2000"/>
              </a:lnSpc>
              <a:spcBef>
                <a:spcPts val="0"/>
              </a:spcBef>
              <a:buNone/>
            </a:pPr>
            <a:r>
              <a:rPr lang="en-US" sz="1000" dirty="0" smtClean="0">
                <a:latin typeface="Raleway ExtraBold" panose="020B0903030101060003" pitchFamily="34" charset="-52"/>
                <a:cs typeface="Poppins" panose="02000000000000000000" pitchFamily="2" charset="0"/>
              </a:rPr>
              <a:t>CONCEPT  &amp; BRAND</a:t>
            </a:r>
          </a:p>
          <a:p>
            <a:pPr marL="0" indent="0" algn="ctr">
              <a:lnSpc>
                <a:spcPts val="2000"/>
              </a:lnSpc>
              <a:spcBef>
                <a:spcPts val="0"/>
              </a:spcBef>
              <a:buNone/>
            </a:pPr>
            <a:r>
              <a:rPr lang="en-US" sz="1000" dirty="0" smtClean="0">
                <a:latin typeface="Raleway ExtraBold" panose="020B0903030101060003" pitchFamily="34" charset="-52"/>
                <a:cs typeface="Poppins" panose="02000000000000000000" pitchFamily="2" charset="0"/>
              </a:rPr>
              <a:t>MARKETING ANALYSIS</a:t>
            </a:r>
          </a:p>
          <a:p>
            <a:pPr marL="0" indent="0" algn="ctr">
              <a:lnSpc>
                <a:spcPts val="2000"/>
              </a:lnSpc>
              <a:spcBef>
                <a:spcPts val="0"/>
              </a:spcBef>
              <a:buNone/>
            </a:pPr>
            <a:r>
              <a:rPr lang="en-US" sz="1000" dirty="0" smtClean="0">
                <a:latin typeface="Raleway ExtraBold" panose="020B0903030101060003" pitchFamily="34" charset="-52"/>
                <a:cs typeface="Poppins" panose="02000000000000000000" pitchFamily="2" charset="0"/>
              </a:rPr>
              <a:t>SEO &amp; SMM</a:t>
            </a:r>
          </a:p>
          <a:p>
            <a:pPr marL="0" indent="0" algn="ctr">
              <a:lnSpc>
                <a:spcPts val="2000"/>
              </a:lnSpc>
              <a:spcBef>
                <a:spcPts val="0"/>
              </a:spcBef>
              <a:buNone/>
            </a:pPr>
            <a:r>
              <a:rPr lang="en-US" sz="1000" dirty="0" smtClean="0">
                <a:latin typeface="Raleway ExtraBold" panose="020B0903030101060003" pitchFamily="34" charset="-52"/>
                <a:cs typeface="Poppins" panose="02000000000000000000" pitchFamily="2" charset="0"/>
              </a:rPr>
              <a:t>HOSTING &amp; SUPPORT</a:t>
            </a:r>
          </a:p>
          <a:p>
            <a:pPr marL="0" indent="0" algn="ctr">
              <a:lnSpc>
                <a:spcPts val="2000"/>
              </a:lnSpc>
              <a:spcBef>
                <a:spcPts val="0"/>
              </a:spcBef>
              <a:buNone/>
            </a:pPr>
            <a:endParaRPr lang="en-US" sz="1000" dirty="0">
              <a:latin typeface="Raleway ExtraBold" panose="020B0903030101060003" pitchFamily="34" charset="-52"/>
              <a:cs typeface="Poppins" panose="02000000000000000000" pitchFamily="2" charset="0"/>
            </a:endParaRPr>
          </a:p>
        </p:txBody>
      </p:sp>
      <p:sp>
        <p:nvSpPr>
          <p:cNvPr id="37" name="Прямоугольник 36"/>
          <p:cNvSpPr/>
          <p:nvPr/>
        </p:nvSpPr>
        <p:spPr>
          <a:xfrm>
            <a:off x="0" y="0"/>
            <a:ext cx="12192000" cy="2033516"/>
          </a:xfrm>
          <a:prstGeom prst="rect">
            <a:avLst/>
          </a:prstGeom>
          <a:solidFill>
            <a:srgbClr val="E23936">
              <a:alpha val="8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35" name="Подзаголовок 2"/>
          <p:cNvSpPr txBox="1">
            <a:spLocks/>
          </p:cNvSpPr>
          <p:nvPr/>
        </p:nvSpPr>
        <p:spPr>
          <a:xfrm>
            <a:off x="4737716" y="2357297"/>
            <a:ext cx="2757487" cy="47129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2000"/>
              </a:lnSpc>
              <a:spcBef>
                <a:spcPts val="0"/>
              </a:spcBef>
              <a:buNone/>
            </a:pPr>
            <a:r>
              <a:rPr lang="en-US" sz="1200" dirty="0" smtClean="0">
                <a:latin typeface="Raleway Heavy" panose="020B0003030101060003" pitchFamily="34" charset="0"/>
              </a:rPr>
              <a:t>DEVELOPMENT &amp; BRANDING</a:t>
            </a:r>
            <a:endParaRPr lang="en-US" sz="1200" dirty="0">
              <a:latin typeface="Raleway Heavy" panose="020B0003030101060003" pitchFamily="34" charset="0"/>
            </a:endParaRPr>
          </a:p>
        </p:txBody>
      </p:sp>
      <p:sp>
        <p:nvSpPr>
          <p:cNvPr id="36" name="Подзаголовок 2"/>
          <p:cNvSpPr txBox="1">
            <a:spLocks/>
          </p:cNvSpPr>
          <p:nvPr/>
        </p:nvSpPr>
        <p:spPr>
          <a:xfrm>
            <a:off x="8588120" y="2357297"/>
            <a:ext cx="2757487" cy="47129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2000"/>
              </a:lnSpc>
              <a:spcBef>
                <a:spcPts val="0"/>
              </a:spcBef>
              <a:buNone/>
            </a:pPr>
            <a:r>
              <a:rPr lang="en-US" sz="1200" dirty="0" smtClean="0">
                <a:latin typeface="Raleway Heavy" panose="020B0003030101060003" pitchFamily="34" charset="0"/>
              </a:rPr>
              <a:t>DESIGN &amp; PROMO</a:t>
            </a:r>
            <a:endParaRPr lang="en-US" sz="1200" dirty="0">
              <a:latin typeface="Raleway Heavy" panose="020B0003030101060003" pitchFamily="34" charset="0"/>
            </a:endParaRPr>
          </a:p>
        </p:txBody>
      </p:sp>
      <p:sp>
        <p:nvSpPr>
          <p:cNvPr id="5" name="TextBox 4"/>
          <p:cNvSpPr txBox="1"/>
          <p:nvPr/>
        </p:nvSpPr>
        <p:spPr>
          <a:xfrm>
            <a:off x="2099976" y="630653"/>
            <a:ext cx="7970784" cy="1015663"/>
          </a:xfrm>
          <a:prstGeom prst="rect">
            <a:avLst/>
          </a:prstGeom>
          <a:noFill/>
        </p:spPr>
        <p:txBody>
          <a:bodyPr wrap="square" rtlCol="0">
            <a:spAutoFit/>
          </a:bodyPr>
          <a:lstStyle/>
          <a:p>
            <a:pPr algn="ctr">
              <a:lnSpc>
                <a:spcPts val="3600"/>
              </a:lnSpc>
            </a:pPr>
            <a:r>
              <a:rPr lang="en-US" sz="4400" dirty="0" smtClean="0">
                <a:solidFill>
                  <a:schemeClr val="bg1"/>
                </a:solidFill>
                <a:latin typeface="Raleway ExtraBold" panose="020B0903030101060003" pitchFamily="34" charset="-52"/>
              </a:rPr>
              <a:t>/Personal offer</a:t>
            </a:r>
          </a:p>
          <a:p>
            <a:pPr algn="ctr">
              <a:lnSpc>
                <a:spcPts val="3600"/>
              </a:lnSpc>
            </a:pPr>
            <a:r>
              <a:rPr lang="en-US" sz="1200" kern="0" spc="50" dirty="0" smtClean="0">
                <a:solidFill>
                  <a:schemeClr val="bg1"/>
                </a:solidFill>
                <a:latin typeface="Raleway ExtraBold" panose="020B0903030101060003" pitchFamily="34" charset="-52"/>
                <a:ea typeface="Karla" pitchFamily="2" charset="0"/>
                <a:cs typeface="Poppins" panose="02000000000000000000" pitchFamily="2" charset="0"/>
              </a:rPr>
              <a:t>SOME WORDS ABOUT OFFER</a:t>
            </a:r>
            <a:endParaRPr lang="en-US" sz="1200" spc="50" dirty="0" smtClean="0">
              <a:solidFill>
                <a:schemeClr val="bg1"/>
              </a:solidFill>
              <a:latin typeface="Raleway ExtraBold" panose="020B0903030101060003" pitchFamily="34" charset="-52"/>
            </a:endParaRPr>
          </a:p>
        </p:txBody>
      </p:sp>
      <p:sp>
        <p:nvSpPr>
          <p:cNvPr id="2" name="Рисунок 1"/>
          <p:cNvSpPr>
            <a:spLocks noGrp="1"/>
          </p:cNvSpPr>
          <p:nvPr>
            <p:ph type="pic" sz="quarter" idx="10"/>
          </p:nvPr>
        </p:nvSpPr>
        <p:spPr/>
      </p:sp>
      <p:sp>
        <p:nvSpPr>
          <p:cNvPr id="4" name="Рисунок 3"/>
          <p:cNvSpPr>
            <a:spLocks noGrp="1"/>
          </p:cNvSpPr>
          <p:nvPr>
            <p:ph type="pic" sz="quarter" idx="12"/>
          </p:nvPr>
        </p:nvSpPr>
        <p:spPr/>
      </p:sp>
      <p:sp>
        <p:nvSpPr>
          <p:cNvPr id="6" name="Рисунок 5"/>
          <p:cNvSpPr>
            <a:spLocks noGrp="1"/>
          </p:cNvSpPr>
          <p:nvPr>
            <p:ph type="pic" sz="quarter" idx="13"/>
          </p:nvPr>
        </p:nvSpPr>
        <p:spPr/>
      </p:sp>
      <p:sp>
        <p:nvSpPr>
          <p:cNvPr id="7" name="Рисунок 6"/>
          <p:cNvSpPr>
            <a:spLocks noGrp="1"/>
          </p:cNvSpPr>
          <p:nvPr>
            <p:ph type="pic" sz="quarter" idx="11"/>
          </p:nvPr>
        </p:nvSpPr>
        <p:spPr>
          <a:xfrm>
            <a:off x="859477" y="2797458"/>
            <a:ext cx="2696026" cy="1528763"/>
          </a:xfrm>
        </p:spPr>
      </p:sp>
    </p:spTree>
    <p:extLst>
      <p:ext uri="{BB962C8B-B14F-4D97-AF65-F5344CB8AC3E}">
        <p14:creationId xmlns:p14="http://schemas.microsoft.com/office/powerpoint/2010/main" val="146896829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400"/>
                                        <p:tgtEl>
                                          <p:spTgt spid="5"/>
                                        </p:tgtEl>
                                      </p:cBhvr>
                                    </p:animEffect>
                                  </p:childTnLst>
                                </p:cTn>
                              </p:par>
                            </p:childTnLst>
                          </p:cTn>
                        </p:par>
                        <p:par>
                          <p:cTn id="8" fill="hold">
                            <p:stCondLst>
                              <p:cond delay="400"/>
                            </p:stCondLst>
                            <p:childTnLst>
                              <p:par>
                                <p:cTn id="9" presetID="22" presetClass="entr" presetSubtype="1"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wipe(up)">
                                      <p:cBhvr>
                                        <p:cTn id="11" dur="400"/>
                                        <p:tgtEl>
                                          <p:spTgt spid="27"/>
                                        </p:tgtEl>
                                      </p:cBhvr>
                                    </p:animEffect>
                                  </p:childTnLst>
                                </p:cTn>
                              </p:par>
                            </p:childTnLst>
                          </p:cTn>
                        </p:par>
                        <p:par>
                          <p:cTn id="12" fill="hold">
                            <p:stCondLst>
                              <p:cond delay="800"/>
                            </p:stCondLst>
                            <p:childTnLst>
                              <p:par>
                                <p:cTn id="13" presetID="22" presetClass="entr" presetSubtype="1"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up)">
                                      <p:cBhvr>
                                        <p:cTn id="15" dur="400"/>
                                        <p:tgtEl>
                                          <p:spTgt spid="15"/>
                                        </p:tgtEl>
                                      </p:cBhvr>
                                    </p:animEffect>
                                  </p:childTnLst>
                                </p:cTn>
                              </p:par>
                            </p:childTnLst>
                          </p:cTn>
                        </p:par>
                        <p:par>
                          <p:cTn id="16" fill="hold">
                            <p:stCondLst>
                              <p:cond delay="1200"/>
                            </p:stCondLst>
                            <p:childTnLst>
                              <p:par>
                                <p:cTn id="17" presetID="21" presetClass="entr" presetSubtype="1" fill="hold" grpId="0"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wheel(1)">
                                      <p:cBhvr>
                                        <p:cTn id="19" dur="500"/>
                                        <p:tgtEl>
                                          <p:spTgt spid="24"/>
                                        </p:tgtEl>
                                      </p:cBhvr>
                                    </p:animEffect>
                                  </p:childTnLst>
                                </p:cTn>
                              </p:par>
                            </p:childTnLst>
                          </p:cTn>
                        </p:par>
                        <p:par>
                          <p:cTn id="20" fill="hold">
                            <p:stCondLst>
                              <p:cond delay="1700"/>
                            </p:stCondLst>
                            <p:childTnLst>
                              <p:par>
                                <p:cTn id="21" presetID="22" presetClass="entr" presetSubtype="1"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up)">
                                      <p:cBhvr>
                                        <p:cTn id="23" dur="400"/>
                                        <p:tgtEl>
                                          <p:spTgt spid="25"/>
                                        </p:tgtEl>
                                      </p:cBhvr>
                                    </p:animEffect>
                                  </p:childTnLst>
                                </p:cTn>
                              </p:par>
                            </p:childTnLst>
                          </p:cTn>
                        </p:par>
                        <p:par>
                          <p:cTn id="24" fill="hold">
                            <p:stCondLst>
                              <p:cond delay="2100"/>
                            </p:stCondLst>
                            <p:childTnLst>
                              <p:par>
                                <p:cTn id="25" presetID="22" presetClass="entr" presetSubtype="1" fill="hold" grpId="0" nodeType="after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wipe(up)">
                                      <p:cBhvr>
                                        <p:cTn id="27" dur="400"/>
                                        <p:tgtEl>
                                          <p:spTgt spid="28"/>
                                        </p:tgtEl>
                                      </p:cBhvr>
                                    </p:animEffect>
                                  </p:childTnLst>
                                </p:cTn>
                              </p:par>
                            </p:childTnLst>
                          </p:cTn>
                        </p:par>
                        <p:par>
                          <p:cTn id="28" fill="hold">
                            <p:stCondLst>
                              <p:cond delay="2500"/>
                            </p:stCondLst>
                            <p:childTnLst>
                              <p:par>
                                <p:cTn id="29" presetID="22" presetClass="entr" presetSubtype="1" fill="hold" grpId="0" nodeType="afterEffect">
                                  <p:stCondLst>
                                    <p:cond delay="0"/>
                                  </p:stCondLst>
                                  <p:childTnLst>
                                    <p:set>
                                      <p:cBhvr>
                                        <p:cTn id="30" dur="1" fill="hold">
                                          <p:stCondLst>
                                            <p:cond delay="0"/>
                                          </p:stCondLst>
                                        </p:cTn>
                                        <p:tgtEl>
                                          <p:spTgt spid="35"/>
                                        </p:tgtEl>
                                        <p:attrNameLst>
                                          <p:attrName>style.visibility</p:attrName>
                                        </p:attrNameLst>
                                      </p:cBhvr>
                                      <p:to>
                                        <p:strVal val="visible"/>
                                      </p:to>
                                    </p:set>
                                    <p:animEffect transition="in" filter="wipe(up)">
                                      <p:cBhvr>
                                        <p:cTn id="31" dur="400"/>
                                        <p:tgtEl>
                                          <p:spTgt spid="35"/>
                                        </p:tgtEl>
                                      </p:cBhvr>
                                    </p:animEffect>
                                  </p:childTnLst>
                                </p:cTn>
                              </p:par>
                            </p:childTnLst>
                          </p:cTn>
                        </p:par>
                        <p:par>
                          <p:cTn id="32" fill="hold">
                            <p:stCondLst>
                              <p:cond delay="2900"/>
                            </p:stCondLst>
                            <p:childTnLst>
                              <p:par>
                                <p:cTn id="33" presetID="22" presetClass="entr" presetSubtype="1" fill="hold" nodeType="after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wipe(up)">
                                      <p:cBhvr>
                                        <p:cTn id="35" dur="400"/>
                                        <p:tgtEl>
                                          <p:spTgt spid="18"/>
                                        </p:tgtEl>
                                      </p:cBhvr>
                                    </p:animEffect>
                                  </p:childTnLst>
                                </p:cTn>
                              </p:par>
                            </p:childTnLst>
                          </p:cTn>
                        </p:par>
                        <p:par>
                          <p:cTn id="36" fill="hold">
                            <p:stCondLst>
                              <p:cond delay="3700"/>
                            </p:stCondLst>
                            <p:childTnLst>
                              <p:par>
                                <p:cTn id="37" presetID="21" presetClass="entr" presetSubtype="1" fill="hold" grpId="0" nodeType="after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wheel(1)">
                                      <p:cBhvr>
                                        <p:cTn id="39" dur="500"/>
                                        <p:tgtEl>
                                          <p:spTgt spid="29"/>
                                        </p:tgtEl>
                                      </p:cBhvr>
                                    </p:animEffect>
                                  </p:childTnLst>
                                </p:cTn>
                              </p:par>
                            </p:childTnLst>
                          </p:cTn>
                        </p:par>
                        <p:par>
                          <p:cTn id="40" fill="hold">
                            <p:stCondLst>
                              <p:cond delay="4200"/>
                            </p:stCondLst>
                            <p:childTnLst>
                              <p:par>
                                <p:cTn id="41" presetID="22" presetClass="entr" presetSubtype="1" fill="hold" grpId="0" nodeType="after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wipe(up)">
                                      <p:cBhvr>
                                        <p:cTn id="43" dur="400"/>
                                        <p:tgtEl>
                                          <p:spTgt spid="30"/>
                                        </p:tgtEl>
                                      </p:cBhvr>
                                    </p:animEffect>
                                  </p:childTnLst>
                                </p:cTn>
                              </p:par>
                            </p:childTnLst>
                          </p:cTn>
                        </p:par>
                        <p:par>
                          <p:cTn id="44" fill="hold">
                            <p:stCondLst>
                              <p:cond delay="4600"/>
                            </p:stCondLst>
                            <p:childTnLst>
                              <p:par>
                                <p:cTn id="45" presetID="22" presetClass="entr" presetSubtype="1" fill="hold" grpId="0" nodeType="after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wipe(up)">
                                      <p:cBhvr>
                                        <p:cTn id="47" dur="400"/>
                                        <p:tgtEl>
                                          <p:spTgt spid="33"/>
                                        </p:tgtEl>
                                      </p:cBhvr>
                                    </p:animEffect>
                                  </p:childTnLst>
                                </p:cTn>
                              </p:par>
                            </p:childTnLst>
                          </p:cTn>
                        </p:par>
                        <p:par>
                          <p:cTn id="48" fill="hold">
                            <p:stCondLst>
                              <p:cond delay="5000"/>
                            </p:stCondLst>
                            <p:childTnLst>
                              <p:par>
                                <p:cTn id="49" presetID="22" presetClass="entr" presetSubtype="1" fill="hold" grpId="0" nodeType="afterEffect">
                                  <p:stCondLst>
                                    <p:cond delay="0"/>
                                  </p:stCondLst>
                                  <p:childTnLst>
                                    <p:set>
                                      <p:cBhvr>
                                        <p:cTn id="50" dur="1" fill="hold">
                                          <p:stCondLst>
                                            <p:cond delay="0"/>
                                          </p:stCondLst>
                                        </p:cTn>
                                        <p:tgtEl>
                                          <p:spTgt spid="36"/>
                                        </p:tgtEl>
                                        <p:attrNameLst>
                                          <p:attrName>style.visibility</p:attrName>
                                        </p:attrNameLst>
                                      </p:cBhvr>
                                      <p:to>
                                        <p:strVal val="visible"/>
                                      </p:to>
                                    </p:set>
                                    <p:animEffect transition="in" filter="wipe(up)">
                                      <p:cBhvr>
                                        <p:cTn id="51" dur="400"/>
                                        <p:tgtEl>
                                          <p:spTgt spid="36"/>
                                        </p:tgtEl>
                                      </p:cBhvr>
                                    </p:animEffect>
                                  </p:childTnLst>
                                </p:cTn>
                              </p:par>
                            </p:childTnLst>
                          </p:cTn>
                        </p:par>
                        <p:par>
                          <p:cTn id="52" fill="hold">
                            <p:stCondLst>
                              <p:cond delay="5400"/>
                            </p:stCondLst>
                            <p:childTnLst>
                              <p:par>
                                <p:cTn id="53" presetID="22" presetClass="entr" presetSubtype="1" fill="hold" nodeType="after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wipe(up)">
                                      <p:cBhvr>
                                        <p:cTn id="55" dur="400"/>
                                        <p:tgtEl>
                                          <p:spTgt spid="21"/>
                                        </p:tgtEl>
                                      </p:cBhvr>
                                    </p:animEffect>
                                  </p:childTnLst>
                                </p:cTn>
                              </p:par>
                            </p:childTnLst>
                          </p:cTn>
                        </p:par>
                        <p:par>
                          <p:cTn id="56" fill="hold">
                            <p:stCondLst>
                              <p:cond delay="5800"/>
                            </p:stCondLst>
                            <p:childTnLst>
                              <p:par>
                                <p:cTn id="57" presetID="21" presetClass="entr" presetSubtype="1" fill="hold" grpId="0" nodeType="afterEffect">
                                  <p:stCondLst>
                                    <p:cond delay="0"/>
                                  </p:stCondLst>
                                  <p:childTnLst>
                                    <p:set>
                                      <p:cBhvr>
                                        <p:cTn id="58" dur="1" fill="hold">
                                          <p:stCondLst>
                                            <p:cond delay="0"/>
                                          </p:stCondLst>
                                        </p:cTn>
                                        <p:tgtEl>
                                          <p:spTgt spid="31"/>
                                        </p:tgtEl>
                                        <p:attrNameLst>
                                          <p:attrName>style.visibility</p:attrName>
                                        </p:attrNameLst>
                                      </p:cBhvr>
                                      <p:to>
                                        <p:strVal val="visible"/>
                                      </p:to>
                                    </p:set>
                                    <p:animEffect transition="in" filter="wheel(1)">
                                      <p:cBhvr>
                                        <p:cTn id="59" dur="500"/>
                                        <p:tgtEl>
                                          <p:spTgt spid="31"/>
                                        </p:tgtEl>
                                      </p:cBhvr>
                                    </p:animEffect>
                                  </p:childTnLst>
                                </p:cTn>
                              </p:par>
                            </p:childTnLst>
                          </p:cTn>
                        </p:par>
                        <p:par>
                          <p:cTn id="60" fill="hold">
                            <p:stCondLst>
                              <p:cond delay="6300"/>
                            </p:stCondLst>
                            <p:childTnLst>
                              <p:par>
                                <p:cTn id="61" presetID="22" presetClass="entr" presetSubtype="1" fill="hold" grpId="0" nodeType="afterEffect">
                                  <p:stCondLst>
                                    <p:cond delay="0"/>
                                  </p:stCondLst>
                                  <p:childTnLst>
                                    <p:set>
                                      <p:cBhvr>
                                        <p:cTn id="62" dur="1" fill="hold">
                                          <p:stCondLst>
                                            <p:cond delay="0"/>
                                          </p:stCondLst>
                                        </p:cTn>
                                        <p:tgtEl>
                                          <p:spTgt spid="32"/>
                                        </p:tgtEl>
                                        <p:attrNameLst>
                                          <p:attrName>style.visibility</p:attrName>
                                        </p:attrNameLst>
                                      </p:cBhvr>
                                      <p:to>
                                        <p:strVal val="visible"/>
                                      </p:to>
                                    </p:set>
                                    <p:animEffect transition="in" filter="wipe(up)">
                                      <p:cBhvr>
                                        <p:cTn id="63" dur="400"/>
                                        <p:tgtEl>
                                          <p:spTgt spid="32"/>
                                        </p:tgtEl>
                                      </p:cBhvr>
                                    </p:animEffect>
                                  </p:childTnLst>
                                </p:cTn>
                              </p:par>
                            </p:childTnLst>
                          </p:cTn>
                        </p:par>
                        <p:par>
                          <p:cTn id="64" fill="hold">
                            <p:stCondLst>
                              <p:cond delay="6700"/>
                            </p:stCondLst>
                            <p:childTnLst>
                              <p:par>
                                <p:cTn id="65" presetID="22" presetClass="entr" presetSubtype="1" fill="hold" grpId="0" nodeType="afterEffect">
                                  <p:stCondLst>
                                    <p:cond delay="0"/>
                                  </p:stCondLst>
                                  <p:childTnLst>
                                    <p:set>
                                      <p:cBhvr>
                                        <p:cTn id="66" dur="1" fill="hold">
                                          <p:stCondLst>
                                            <p:cond delay="0"/>
                                          </p:stCondLst>
                                        </p:cTn>
                                        <p:tgtEl>
                                          <p:spTgt spid="34"/>
                                        </p:tgtEl>
                                        <p:attrNameLst>
                                          <p:attrName>style.visibility</p:attrName>
                                        </p:attrNameLst>
                                      </p:cBhvr>
                                      <p:to>
                                        <p:strVal val="visible"/>
                                      </p:to>
                                    </p:set>
                                    <p:animEffect transition="in" filter="wipe(up)">
                                      <p:cBhvr>
                                        <p:cTn id="67" dur="4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p:bldP spid="27" grpId="0"/>
      <p:bldP spid="29" grpId="0" animBg="1"/>
      <p:bldP spid="30" grpId="0"/>
      <p:bldP spid="31" grpId="0" animBg="1"/>
      <p:bldP spid="32" grpId="0"/>
      <p:bldP spid="28" grpId="0"/>
      <p:bldP spid="33" grpId="0"/>
      <p:bldP spid="34" grpId="0"/>
      <p:bldP spid="35" grpId="0"/>
      <p:bldP spid="36" grpId="0"/>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0" y="1828800"/>
            <a:ext cx="12192000" cy="5029200"/>
          </a:xfrm>
          <a:prstGeom prst="rect">
            <a:avLst/>
          </a:prstGeom>
          <a:solidFill>
            <a:schemeClr val="bg2">
              <a:lumMod val="10000"/>
              <a:alpha val="8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aseline="-25000" dirty="0"/>
          </a:p>
        </p:txBody>
      </p:sp>
      <p:sp>
        <p:nvSpPr>
          <p:cNvPr id="4" name="TextBox 3"/>
          <p:cNvSpPr txBox="1"/>
          <p:nvPr/>
        </p:nvSpPr>
        <p:spPr>
          <a:xfrm>
            <a:off x="3588866" y="394015"/>
            <a:ext cx="5049671" cy="954107"/>
          </a:xfrm>
          <a:prstGeom prst="rect">
            <a:avLst/>
          </a:prstGeom>
          <a:noFill/>
        </p:spPr>
        <p:txBody>
          <a:bodyPr wrap="square" rtlCol="0">
            <a:spAutoFit/>
          </a:bodyPr>
          <a:lstStyle/>
          <a:p>
            <a:pPr algn="ctr"/>
            <a:r>
              <a:rPr lang="en-US" sz="4000" dirty="0" smtClean="0">
                <a:solidFill>
                  <a:srgbClr val="E23936"/>
                </a:solidFill>
                <a:latin typeface="Raleway ExtraBold" panose="020B0903030101060003" pitchFamily="34" charset="-52"/>
              </a:rPr>
              <a:t>/</a:t>
            </a:r>
            <a:r>
              <a:rPr lang="en-US" sz="4000" dirty="0" smtClean="0">
                <a:latin typeface="Raleway ExtraBold" panose="020B0903030101060003" pitchFamily="34" charset="-52"/>
              </a:rPr>
              <a:t>Join our team</a:t>
            </a:r>
            <a:endParaRPr lang="en-US" sz="1400" dirty="0" smtClean="0">
              <a:latin typeface="Raleway ExtraBold" panose="020B0903030101060003" pitchFamily="34" charset="-52"/>
            </a:endParaRPr>
          </a:p>
          <a:p>
            <a:pPr algn="ctr"/>
            <a:endParaRPr lang="en-US" sz="1400" dirty="0" smtClean="0">
              <a:latin typeface="Raleway ExtraBold" panose="020B0903030101060003" pitchFamily="34" charset="-52"/>
            </a:endParaRPr>
          </a:p>
        </p:txBody>
      </p:sp>
      <p:sp>
        <p:nvSpPr>
          <p:cNvPr id="36" name="Подзаголовок 2"/>
          <p:cNvSpPr txBox="1">
            <a:spLocks/>
          </p:cNvSpPr>
          <p:nvPr/>
        </p:nvSpPr>
        <p:spPr>
          <a:xfrm>
            <a:off x="1282274" y="4752348"/>
            <a:ext cx="1460500" cy="152198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700"/>
              </a:lnSpc>
              <a:spcBef>
                <a:spcPts val="1200"/>
              </a:spcBef>
              <a:buNone/>
            </a:pPr>
            <a:r>
              <a:rPr lang="en-US" sz="1200" dirty="0" smtClean="0">
                <a:solidFill>
                  <a:schemeClr val="bg1"/>
                </a:solidFill>
                <a:latin typeface="+mj-lt"/>
              </a:rPr>
              <a:t>Michael Trevis</a:t>
            </a:r>
          </a:p>
          <a:p>
            <a:pPr marL="0" indent="0">
              <a:lnSpc>
                <a:spcPts val="1700"/>
              </a:lnSpc>
              <a:spcBef>
                <a:spcPts val="0"/>
              </a:spcBef>
              <a:buNone/>
            </a:pPr>
            <a:r>
              <a:rPr lang="en-US" sz="800" spc="150" dirty="0" smtClean="0">
                <a:solidFill>
                  <a:schemeClr val="bg1"/>
                </a:solidFill>
                <a:latin typeface="Raleway Heavy" panose="020B0003030101060003" pitchFamily="34" charset="0"/>
              </a:rPr>
              <a:t>ART DIRECTOR</a:t>
            </a:r>
          </a:p>
          <a:p>
            <a:pPr marL="0" indent="0">
              <a:lnSpc>
                <a:spcPts val="1700"/>
              </a:lnSpc>
              <a:spcBef>
                <a:spcPts val="0"/>
              </a:spcBef>
              <a:buNone/>
            </a:pPr>
            <a:endParaRPr lang="pt-BR" sz="1050" dirty="0" smtClean="0">
              <a:solidFill>
                <a:srgbClr val="E23936"/>
              </a:solidFill>
              <a:latin typeface="Raleway" panose="020B0003030101060003" pitchFamily="34" charset="0"/>
            </a:endParaRPr>
          </a:p>
          <a:p>
            <a:pPr marL="0" indent="0">
              <a:lnSpc>
                <a:spcPts val="1700"/>
              </a:lnSpc>
              <a:spcBef>
                <a:spcPts val="0"/>
              </a:spcBef>
              <a:buNone/>
            </a:pPr>
            <a:r>
              <a:rPr lang="pt-BR" sz="1050" dirty="0" smtClean="0">
                <a:solidFill>
                  <a:srgbClr val="E23936"/>
                </a:solidFill>
                <a:latin typeface="Raleway" panose="020B0003030101060003" pitchFamily="34" charset="0"/>
              </a:rPr>
              <a:t></a:t>
            </a:r>
            <a:r>
              <a:rPr lang="pt-BR" sz="1050" dirty="0" smtClean="0">
                <a:solidFill>
                  <a:srgbClr val="E23936"/>
                </a:solidFill>
                <a:latin typeface="FontAwesome" pitchFamily="2" charset="0"/>
              </a:rPr>
              <a:t></a:t>
            </a:r>
            <a:r>
              <a:rPr lang="pt-BR" sz="1050" dirty="0" smtClean="0">
                <a:solidFill>
                  <a:schemeClr val="bg1"/>
                </a:solidFill>
                <a:latin typeface="FontAwesome" pitchFamily="2" charset="0"/>
              </a:rPr>
              <a:t>   </a:t>
            </a:r>
            <a:r>
              <a:rPr lang="pt-BR" sz="900" dirty="0" smtClean="0">
                <a:solidFill>
                  <a:schemeClr val="bg1"/>
                </a:solidFill>
                <a:latin typeface="Raleway" panose="020B0003030101060003" pitchFamily="34" charset="0"/>
              </a:rPr>
              <a:t>www.yourmail.com</a:t>
            </a:r>
            <a:endParaRPr lang="pt-BR" sz="900" dirty="0">
              <a:solidFill>
                <a:schemeClr val="bg1"/>
              </a:solidFill>
              <a:latin typeface="Raleway" panose="020B0003030101060003" pitchFamily="34" charset="0"/>
            </a:endParaRPr>
          </a:p>
          <a:p>
            <a:pPr marL="0" indent="0">
              <a:lnSpc>
                <a:spcPts val="1700"/>
              </a:lnSpc>
              <a:spcBef>
                <a:spcPts val="0"/>
              </a:spcBef>
              <a:buNone/>
            </a:pPr>
            <a:r>
              <a:rPr lang="pt-BR" sz="1050" dirty="0" smtClean="0">
                <a:solidFill>
                  <a:srgbClr val="E23936"/>
                </a:solidFill>
                <a:latin typeface="FontAwesome" pitchFamily="2" charset="0"/>
              </a:rPr>
              <a:t></a:t>
            </a:r>
            <a:r>
              <a:rPr lang="pt-BR" sz="900" dirty="0" smtClean="0">
                <a:solidFill>
                  <a:schemeClr val="bg1"/>
                </a:solidFill>
                <a:latin typeface="Raleway" panose="020B0003030101060003" pitchFamily="34" charset="0"/>
              </a:rPr>
              <a:t>     8 </a:t>
            </a:r>
            <a:r>
              <a:rPr lang="pt-BR" sz="900" dirty="0">
                <a:solidFill>
                  <a:schemeClr val="bg1"/>
                </a:solidFill>
                <a:latin typeface="Raleway" panose="020B0003030101060003" pitchFamily="34" charset="0"/>
              </a:rPr>
              <a:t>342 346 78 </a:t>
            </a:r>
            <a:r>
              <a:rPr lang="pt-BR" sz="900" dirty="0" smtClean="0">
                <a:solidFill>
                  <a:schemeClr val="bg1"/>
                </a:solidFill>
                <a:latin typeface="Raleway" panose="020B0003030101060003" pitchFamily="34" charset="0"/>
              </a:rPr>
              <a:t>90</a:t>
            </a:r>
          </a:p>
          <a:p>
            <a:pPr marL="0" indent="0">
              <a:lnSpc>
                <a:spcPts val="1700"/>
              </a:lnSpc>
              <a:spcBef>
                <a:spcPts val="0"/>
              </a:spcBef>
              <a:buNone/>
            </a:pPr>
            <a:r>
              <a:rPr lang="pt-BR" sz="1050" dirty="0" smtClean="0">
                <a:solidFill>
                  <a:srgbClr val="E23936"/>
                </a:solidFill>
                <a:latin typeface="FontAwesome" pitchFamily="2" charset="0"/>
              </a:rPr>
              <a:t></a:t>
            </a:r>
            <a:r>
              <a:rPr lang="pt-BR" sz="900" dirty="0" smtClean="0">
                <a:solidFill>
                  <a:srgbClr val="E23936"/>
                </a:solidFill>
                <a:latin typeface="FontAwesome" pitchFamily="2" charset="0"/>
              </a:rPr>
              <a:t>     </a:t>
            </a:r>
            <a:r>
              <a:rPr lang="pt-BR" sz="900" dirty="0" smtClean="0">
                <a:solidFill>
                  <a:schemeClr val="bg1"/>
                </a:solidFill>
                <a:latin typeface="Raleway" panose="020B0003030101060003" pitchFamily="34" charset="0"/>
              </a:rPr>
              <a:t>iamdirector27</a:t>
            </a:r>
            <a:endParaRPr lang="en-US" sz="900" dirty="0" smtClean="0">
              <a:solidFill>
                <a:schemeClr val="bg1"/>
              </a:solidFill>
              <a:latin typeface="Raleway" panose="020B0003030101060003" pitchFamily="34" charset="0"/>
            </a:endParaRPr>
          </a:p>
        </p:txBody>
      </p:sp>
      <p:grpSp>
        <p:nvGrpSpPr>
          <p:cNvPr id="23" name="Группа 22"/>
          <p:cNvGrpSpPr/>
          <p:nvPr/>
        </p:nvGrpSpPr>
        <p:grpSpPr>
          <a:xfrm>
            <a:off x="1091823" y="2352921"/>
            <a:ext cx="354843" cy="665253"/>
            <a:chOff x="1091823" y="2224585"/>
            <a:chExt cx="354843" cy="665253"/>
          </a:xfrm>
        </p:grpSpPr>
        <p:sp>
          <p:nvSpPr>
            <p:cNvPr id="21" name="Овал 20"/>
            <p:cNvSpPr/>
            <p:nvPr/>
          </p:nvSpPr>
          <p:spPr>
            <a:xfrm>
              <a:off x="1091824" y="2224585"/>
              <a:ext cx="354842" cy="354842"/>
            </a:xfrm>
            <a:prstGeom prst="ellipse">
              <a:avLst/>
            </a:prstGeom>
            <a:solidFill>
              <a:srgbClr val="E239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2" name="Подзаголовок 2"/>
            <p:cNvSpPr txBox="1">
              <a:spLocks/>
            </p:cNvSpPr>
            <p:nvPr/>
          </p:nvSpPr>
          <p:spPr>
            <a:xfrm>
              <a:off x="1091823" y="2303851"/>
              <a:ext cx="346120" cy="58598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1200"/>
                </a:spcBef>
                <a:buNone/>
              </a:pPr>
              <a:r>
                <a:rPr lang="en-US" sz="3200" dirty="0" smtClean="0">
                  <a:solidFill>
                    <a:schemeClr val="bg1"/>
                  </a:solidFill>
                  <a:latin typeface="Raleway" panose="020B0003030101060003" pitchFamily="34" charset="0"/>
                </a:rPr>
                <a:t>+</a:t>
              </a:r>
              <a:endParaRPr lang="en-US" sz="1800" dirty="0">
                <a:solidFill>
                  <a:schemeClr val="bg1"/>
                </a:solidFill>
                <a:latin typeface="Raleway" panose="020B0003030101060003" pitchFamily="34" charset="0"/>
                <a:cs typeface="Poppins" panose="02000000000000000000" pitchFamily="2" charset="0"/>
              </a:endParaRPr>
            </a:p>
          </p:txBody>
        </p:sp>
      </p:grpSp>
      <p:grpSp>
        <p:nvGrpSpPr>
          <p:cNvPr id="24" name="Группа 23"/>
          <p:cNvGrpSpPr/>
          <p:nvPr/>
        </p:nvGrpSpPr>
        <p:grpSpPr>
          <a:xfrm>
            <a:off x="3154290" y="2392553"/>
            <a:ext cx="354843" cy="665253"/>
            <a:chOff x="1091823" y="2224585"/>
            <a:chExt cx="354843" cy="665253"/>
          </a:xfrm>
        </p:grpSpPr>
        <p:sp>
          <p:nvSpPr>
            <p:cNvPr id="25" name="Овал 24"/>
            <p:cNvSpPr/>
            <p:nvPr/>
          </p:nvSpPr>
          <p:spPr>
            <a:xfrm>
              <a:off x="1091824" y="2224585"/>
              <a:ext cx="354842" cy="354842"/>
            </a:xfrm>
            <a:prstGeom prst="ellipse">
              <a:avLst/>
            </a:prstGeom>
            <a:solidFill>
              <a:srgbClr val="E239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6" name="Подзаголовок 2"/>
            <p:cNvSpPr txBox="1">
              <a:spLocks/>
            </p:cNvSpPr>
            <p:nvPr/>
          </p:nvSpPr>
          <p:spPr>
            <a:xfrm>
              <a:off x="1091823" y="2303851"/>
              <a:ext cx="346120" cy="58598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1200"/>
                </a:spcBef>
                <a:buNone/>
              </a:pPr>
              <a:r>
                <a:rPr lang="en-US" sz="3200" dirty="0" smtClean="0">
                  <a:solidFill>
                    <a:schemeClr val="bg1"/>
                  </a:solidFill>
                  <a:latin typeface="Raleway" panose="020B0003030101060003" pitchFamily="34" charset="0"/>
                </a:rPr>
                <a:t>+</a:t>
              </a:r>
              <a:endParaRPr lang="en-US" sz="1800" dirty="0">
                <a:solidFill>
                  <a:schemeClr val="bg1"/>
                </a:solidFill>
                <a:latin typeface="Raleway" panose="020B0003030101060003" pitchFamily="34" charset="0"/>
                <a:cs typeface="Poppins" panose="02000000000000000000" pitchFamily="2" charset="0"/>
              </a:endParaRPr>
            </a:p>
          </p:txBody>
        </p:sp>
      </p:grpSp>
      <p:grpSp>
        <p:nvGrpSpPr>
          <p:cNvPr id="27" name="Группа 26"/>
          <p:cNvGrpSpPr/>
          <p:nvPr/>
        </p:nvGrpSpPr>
        <p:grpSpPr>
          <a:xfrm>
            <a:off x="5208035" y="2352921"/>
            <a:ext cx="354843" cy="665253"/>
            <a:chOff x="1091823" y="2224585"/>
            <a:chExt cx="354843" cy="665253"/>
          </a:xfrm>
        </p:grpSpPr>
        <p:sp>
          <p:nvSpPr>
            <p:cNvPr id="28" name="Овал 27"/>
            <p:cNvSpPr/>
            <p:nvPr/>
          </p:nvSpPr>
          <p:spPr>
            <a:xfrm>
              <a:off x="1091824" y="2224585"/>
              <a:ext cx="354842" cy="354842"/>
            </a:xfrm>
            <a:prstGeom prst="ellipse">
              <a:avLst/>
            </a:prstGeom>
            <a:solidFill>
              <a:srgbClr val="E239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9" name="Подзаголовок 2"/>
            <p:cNvSpPr txBox="1">
              <a:spLocks/>
            </p:cNvSpPr>
            <p:nvPr/>
          </p:nvSpPr>
          <p:spPr>
            <a:xfrm>
              <a:off x="1091823" y="2303851"/>
              <a:ext cx="346120" cy="58598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1200"/>
                </a:spcBef>
                <a:buNone/>
              </a:pPr>
              <a:r>
                <a:rPr lang="en-US" sz="3200" dirty="0" smtClean="0">
                  <a:solidFill>
                    <a:schemeClr val="bg1"/>
                  </a:solidFill>
                  <a:latin typeface="Raleway" panose="020B0003030101060003" pitchFamily="34" charset="0"/>
                </a:rPr>
                <a:t>+</a:t>
              </a:r>
              <a:endParaRPr lang="en-US" sz="1800" dirty="0">
                <a:solidFill>
                  <a:schemeClr val="bg1"/>
                </a:solidFill>
                <a:latin typeface="Raleway" panose="020B0003030101060003" pitchFamily="34" charset="0"/>
                <a:cs typeface="Poppins" panose="02000000000000000000" pitchFamily="2" charset="0"/>
              </a:endParaRPr>
            </a:p>
          </p:txBody>
        </p:sp>
      </p:grpSp>
      <p:grpSp>
        <p:nvGrpSpPr>
          <p:cNvPr id="30" name="Группа 29"/>
          <p:cNvGrpSpPr/>
          <p:nvPr/>
        </p:nvGrpSpPr>
        <p:grpSpPr>
          <a:xfrm>
            <a:off x="7270502" y="2392553"/>
            <a:ext cx="354843" cy="665253"/>
            <a:chOff x="1091823" y="2224585"/>
            <a:chExt cx="354843" cy="665253"/>
          </a:xfrm>
        </p:grpSpPr>
        <p:sp>
          <p:nvSpPr>
            <p:cNvPr id="31" name="Овал 30"/>
            <p:cNvSpPr/>
            <p:nvPr/>
          </p:nvSpPr>
          <p:spPr>
            <a:xfrm>
              <a:off x="1091824" y="2224585"/>
              <a:ext cx="354842" cy="354842"/>
            </a:xfrm>
            <a:prstGeom prst="ellipse">
              <a:avLst/>
            </a:prstGeom>
            <a:solidFill>
              <a:srgbClr val="E239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32" name="Подзаголовок 2"/>
            <p:cNvSpPr txBox="1">
              <a:spLocks/>
            </p:cNvSpPr>
            <p:nvPr/>
          </p:nvSpPr>
          <p:spPr>
            <a:xfrm>
              <a:off x="1091823" y="2303851"/>
              <a:ext cx="346120" cy="58598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1200"/>
                </a:spcBef>
                <a:buNone/>
              </a:pPr>
              <a:r>
                <a:rPr lang="en-US" sz="3200" dirty="0" smtClean="0">
                  <a:solidFill>
                    <a:schemeClr val="bg1"/>
                  </a:solidFill>
                  <a:latin typeface="Raleway" panose="020B0003030101060003" pitchFamily="34" charset="0"/>
                </a:rPr>
                <a:t>+</a:t>
              </a:r>
              <a:endParaRPr lang="en-US" sz="1800" dirty="0">
                <a:solidFill>
                  <a:schemeClr val="bg1"/>
                </a:solidFill>
                <a:latin typeface="Raleway" panose="020B0003030101060003" pitchFamily="34" charset="0"/>
                <a:cs typeface="Poppins" panose="02000000000000000000" pitchFamily="2" charset="0"/>
              </a:endParaRPr>
            </a:p>
          </p:txBody>
        </p:sp>
      </p:grpSp>
      <p:grpSp>
        <p:nvGrpSpPr>
          <p:cNvPr id="33" name="Группа 32"/>
          <p:cNvGrpSpPr/>
          <p:nvPr/>
        </p:nvGrpSpPr>
        <p:grpSpPr>
          <a:xfrm>
            <a:off x="9315525" y="2392553"/>
            <a:ext cx="354843" cy="665253"/>
            <a:chOff x="1091823" y="2224585"/>
            <a:chExt cx="354843" cy="665253"/>
          </a:xfrm>
        </p:grpSpPr>
        <p:sp>
          <p:nvSpPr>
            <p:cNvPr id="34" name="Овал 33"/>
            <p:cNvSpPr/>
            <p:nvPr/>
          </p:nvSpPr>
          <p:spPr>
            <a:xfrm>
              <a:off x="1091824" y="2224585"/>
              <a:ext cx="354842" cy="354842"/>
            </a:xfrm>
            <a:prstGeom prst="ellipse">
              <a:avLst/>
            </a:prstGeom>
            <a:solidFill>
              <a:srgbClr val="E239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35" name="Подзаголовок 2"/>
            <p:cNvSpPr txBox="1">
              <a:spLocks/>
            </p:cNvSpPr>
            <p:nvPr/>
          </p:nvSpPr>
          <p:spPr>
            <a:xfrm>
              <a:off x="1091823" y="2303851"/>
              <a:ext cx="346120" cy="58598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1200"/>
                </a:spcBef>
                <a:buNone/>
              </a:pPr>
              <a:r>
                <a:rPr lang="en-US" sz="3200" dirty="0" smtClean="0">
                  <a:solidFill>
                    <a:schemeClr val="bg1"/>
                  </a:solidFill>
                  <a:latin typeface="Raleway" panose="020B0003030101060003" pitchFamily="34" charset="0"/>
                </a:rPr>
                <a:t>+</a:t>
              </a:r>
              <a:endParaRPr lang="en-US" sz="1800" dirty="0">
                <a:solidFill>
                  <a:schemeClr val="bg1"/>
                </a:solidFill>
                <a:latin typeface="Raleway" panose="020B0003030101060003" pitchFamily="34" charset="0"/>
                <a:cs typeface="Poppins" panose="02000000000000000000" pitchFamily="2" charset="0"/>
              </a:endParaRPr>
            </a:p>
          </p:txBody>
        </p:sp>
      </p:grpSp>
      <p:sp>
        <p:nvSpPr>
          <p:cNvPr id="47" name="Подзаголовок 2"/>
          <p:cNvSpPr txBox="1">
            <a:spLocks/>
          </p:cNvSpPr>
          <p:nvPr/>
        </p:nvSpPr>
        <p:spPr>
          <a:xfrm>
            <a:off x="5365750" y="4746805"/>
            <a:ext cx="1460500" cy="192092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700"/>
              </a:lnSpc>
              <a:spcBef>
                <a:spcPts val="1200"/>
              </a:spcBef>
              <a:buNone/>
            </a:pPr>
            <a:r>
              <a:rPr lang="en-US" sz="1200" dirty="0" smtClean="0">
                <a:solidFill>
                  <a:schemeClr val="bg1"/>
                </a:solidFill>
                <a:latin typeface="+mj-lt"/>
              </a:rPr>
              <a:t>John Strauss</a:t>
            </a:r>
          </a:p>
          <a:p>
            <a:pPr marL="0" indent="0">
              <a:lnSpc>
                <a:spcPts val="1700"/>
              </a:lnSpc>
              <a:spcBef>
                <a:spcPts val="0"/>
              </a:spcBef>
              <a:buNone/>
            </a:pPr>
            <a:r>
              <a:rPr lang="en-US" sz="800" spc="150" dirty="0" smtClean="0">
                <a:solidFill>
                  <a:schemeClr val="bg1"/>
                </a:solidFill>
                <a:latin typeface="Raleway Heavy" panose="020B0003030101060003" pitchFamily="34" charset="0"/>
              </a:rPr>
              <a:t>WEB </a:t>
            </a:r>
            <a:r>
              <a:rPr lang="en-US" sz="800" spc="150" dirty="0">
                <a:solidFill>
                  <a:schemeClr val="bg1"/>
                </a:solidFill>
                <a:latin typeface="Raleway Heavy" panose="020B0003030101060003" pitchFamily="34" charset="0"/>
              </a:rPr>
              <a:t>DESIGNER</a:t>
            </a:r>
          </a:p>
          <a:p>
            <a:pPr marL="0" indent="0">
              <a:lnSpc>
                <a:spcPts val="1700"/>
              </a:lnSpc>
              <a:spcBef>
                <a:spcPts val="0"/>
              </a:spcBef>
              <a:buNone/>
            </a:pPr>
            <a:endParaRPr lang="pt-BR" sz="1050" dirty="0">
              <a:solidFill>
                <a:srgbClr val="E23936"/>
              </a:solidFill>
              <a:latin typeface="Raleway" panose="020B0003030101060003" pitchFamily="34" charset="0"/>
            </a:endParaRPr>
          </a:p>
          <a:p>
            <a:pPr marL="0" indent="0">
              <a:lnSpc>
                <a:spcPts val="1700"/>
              </a:lnSpc>
              <a:spcBef>
                <a:spcPts val="0"/>
              </a:spcBef>
              <a:buNone/>
            </a:pPr>
            <a:r>
              <a:rPr lang="pt-BR" sz="1050" dirty="0" smtClean="0">
                <a:solidFill>
                  <a:srgbClr val="E23936"/>
                </a:solidFill>
                <a:latin typeface="FontAwesome" pitchFamily="2" charset="0"/>
              </a:rPr>
              <a:t></a:t>
            </a:r>
            <a:r>
              <a:rPr lang="pt-BR" sz="1050" dirty="0" smtClean="0">
                <a:solidFill>
                  <a:schemeClr val="bg1"/>
                </a:solidFill>
                <a:latin typeface="FontAwesome" pitchFamily="2" charset="0"/>
              </a:rPr>
              <a:t>   </a:t>
            </a:r>
            <a:r>
              <a:rPr lang="pt-BR" sz="900" dirty="0" smtClean="0">
                <a:solidFill>
                  <a:schemeClr val="bg1"/>
                </a:solidFill>
                <a:latin typeface="Raleway" panose="020B0003030101060003" pitchFamily="34" charset="0"/>
              </a:rPr>
              <a:t>www.yourmail.com</a:t>
            </a:r>
            <a:endParaRPr lang="pt-BR" sz="900" dirty="0">
              <a:solidFill>
                <a:schemeClr val="bg1"/>
              </a:solidFill>
              <a:latin typeface="Raleway" panose="020B0003030101060003" pitchFamily="34" charset="0"/>
            </a:endParaRPr>
          </a:p>
          <a:p>
            <a:pPr marL="0" indent="0">
              <a:lnSpc>
                <a:spcPts val="1700"/>
              </a:lnSpc>
              <a:spcBef>
                <a:spcPts val="0"/>
              </a:spcBef>
              <a:buNone/>
            </a:pPr>
            <a:r>
              <a:rPr lang="pt-BR" sz="1050" dirty="0" smtClean="0">
                <a:solidFill>
                  <a:srgbClr val="E23936"/>
                </a:solidFill>
                <a:latin typeface="FontAwesome" pitchFamily="2" charset="0"/>
              </a:rPr>
              <a:t></a:t>
            </a:r>
            <a:r>
              <a:rPr lang="pt-BR" sz="900" dirty="0" smtClean="0">
                <a:solidFill>
                  <a:schemeClr val="bg1"/>
                </a:solidFill>
                <a:latin typeface="Raleway" panose="020B0003030101060003" pitchFamily="34" charset="0"/>
              </a:rPr>
              <a:t>     8 </a:t>
            </a:r>
            <a:r>
              <a:rPr lang="pt-BR" sz="900" dirty="0">
                <a:solidFill>
                  <a:schemeClr val="bg1"/>
                </a:solidFill>
                <a:latin typeface="Raleway" panose="020B0003030101060003" pitchFamily="34" charset="0"/>
              </a:rPr>
              <a:t>342 346 78 </a:t>
            </a:r>
            <a:r>
              <a:rPr lang="pt-BR" sz="900" dirty="0" smtClean="0">
                <a:solidFill>
                  <a:schemeClr val="bg1"/>
                </a:solidFill>
                <a:latin typeface="Raleway" panose="020B0003030101060003" pitchFamily="34" charset="0"/>
              </a:rPr>
              <a:t>90</a:t>
            </a:r>
          </a:p>
          <a:p>
            <a:pPr marL="0" indent="0">
              <a:lnSpc>
                <a:spcPts val="1700"/>
              </a:lnSpc>
              <a:spcBef>
                <a:spcPts val="0"/>
              </a:spcBef>
              <a:buNone/>
            </a:pPr>
            <a:r>
              <a:rPr lang="pt-BR" sz="1050" dirty="0" smtClean="0">
                <a:solidFill>
                  <a:srgbClr val="E23936"/>
                </a:solidFill>
                <a:latin typeface="FontAwesome" pitchFamily="2" charset="0"/>
              </a:rPr>
              <a:t></a:t>
            </a:r>
            <a:r>
              <a:rPr lang="pt-BR" sz="900" dirty="0" smtClean="0">
                <a:solidFill>
                  <a:srgbClr val="E23936"/>
                </a:solidFill>
                <a:latin typeface="FontAwesome" pitchFamily="2" charset="0"/>
              </a:rPr>
              <a:t>     </a:t>
            </a:r>
            <a:r>
              <a:rPr lang="pt-BR" sz="900" dirty="0" smtClean="0">
                <a:solidFill>
                  <a:schemeClr val="bg1"/>
                </a:solidFill>
                <a:latin typeface="Raleway" panose="020B0003030101060003" pitchFamily="34" charset="0"/>
              </a:rPr>
              <a:t>iamdirector27</a:t>
            </a:r>
            <a:endParaRPr lang="en-US" sz="900" dirty="0" smtClean="0">
              <a:solidFill>
                <a:schemeClr val="bg1"/>
              </a:solidFill>
              <a:latin typeface="Raleway" panose="020B0003030101060003" pitchFamily="34" charset="0"/>
            </a:endParaRPr>
          </a:p>
        </p:txBody>
      </p:sp>
      <p:sp>
        <p:nvSpPr>
          <p:cNvPr id="48" name="Подзаголовок 2"/>
          <p:cNvSpPr txBox="1">
            <a:spLocks/>
          </p:cNvSpPr>
          <p:nvPr/>
        </p:nvSpPr>
        <p:spPr>
          <a:xfrm>
            <a:off x="3227199" y="4746806"/>
            <a:ext cx="1460500" cy="192092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700"/>
              </a:lnSpc>
              <a:spcBef>
                <a:spcPts val="1200"/>
              </a:spcBef>
              <a:buNone/>
            </a:pPr>
            <a:r>
              <a:rPr lang="en-US" sz="1200" dirty="0">
                <a:solidFill>
                  <a:schemeClr val="bg1"/>
                </a:solidFill>
                <a:latin typeface="+mj-lt"/>
              </a:rPr>
              <a:t>Christina </a:t>
            </a:r>
            <a:r>
              <a:rPr lang="en-US" sz="1200" dirty="0" smtClean="0">
                <a:solidFill>
                  <a:schemeClr val="bg1"/>
                </a:solidFill>
                <a:latin typeface="+mj-lt"/>
              </a:rPr>
              <a:t>Clain</a:t>
            </a:r>
          </a:p>
          <a:p>
            <a:pPr marL="0" indent="0">
              <a:lnSpc>
                <a:spcPts val="1700"/>
              </a:lnSpc>
              <a:spcBef>
                <a:spcPts val="0"/>
              </a:spcBef>
              <a:buNone/>
            </a:pPr>
            <a:r>
              <a:rPr lang="en-US" sz="800" spc="150" dirty="0" smtClean="0">
                <a:solidFill>
                  <a:schemeClr val="bg1"/>
                </a:solidFill>
                <a:latin typeface="Raleway Heavy" panose="020B0003030101060003" pitchFamily="34" charset="0"/>
              </a:rPr>
              <a:t>MARKETOLOG</a:t>
            </a:r>
          </a:p>
          <a:p>
            <a:pPr marL="0" indent="0">
              <a:lnSpc>
                <a:spcPts val="1700"/>
              </a:lnSpc>
              <a:spcBef>
                <a:spcPts val="0"/>
              </a:spcBef>
              <a:buNone/>
            </a:pPr>
            <a:endParaRPr lang="pt-BR" sz="1050" dirty="0" smtClean="0">
              <a:solidFill>
                <a:srgbClr val="E23936"/>
              </a:solidFill>
              <a:latin typeface="Raleway" panose="020B0003030101060003" pitchFamily="34" charset="0"/>
            </a:endParaRPr>
          </a:p>
          <a:p>
            <a:pPr marL="0" indent="0">
              <a:lnSpc>
                <a:spcPts val="1700"/>
              </a:lnSpc>
              <a:spcBef>
                <a:spcPts val="0"/>
              </a:spcBef>
              <a:buNone/>
            </a:pPr>
            <a:r>
              <a:rPr lang="pt-BR" sz="1050" dirty="0" smtClean="0">
                <a:solidFill>
                  <a:srgbClr val="E23936"/>
                </a:solidFill>
                <a:latin typeface="Raleway" panose="020B0003030101060003" pitchFamily="34" charset="0"/>
              </a:rPr>
              <a:t></a:t>
            </a:r>
            <a:r>
              <a:rPr lang="pt-BR" sz="1050" dirty="0" smtClean="0">
                <a:solidFill>
                  <a:srgbClr val="E23936"/>
                </a:solidFill>
                <a:latin typeface="FontAwesome" pitchFamily="2" charset="0"/>
              </a:rPr>
              <a:t></a:t>
            </a:r>
            <a:r>
              <a:rPr lang="pt-BR" sz="1050" dirty="0" smtClean="0">
                <a:solidFill>
                  <a:schemeClr val="bg1"/>
                </a:solidFill>
                <a:latin typeface="FontAwesome" pitchFamily="2" charset="0"/>
              </a:rPr>
              <a:t>   </a:t>
            </a:r>
            <a:r>
              <a:rPr lang="pt-BR" sz="900" dirty="0" smtClean="0">
                <a:solidFill>
                  <a:schemeClr val="bg1"/>
                </a:solidFill>
                <a:latin typeface="Raleway" panose="020B0003030101060003" pitchFamily="34" charset="0"/>
              </a:rPr>
              <a:t>www.yourmail.com</a:t>
            </a:r>
            <a:endParaRPr lang="pt-BR" sz="900" dirty="0">
              <a:solidFill>
                <a:schemeClr val="bg1"/>
              </a:solidFill>
              <a:latin typeface="Raleway" panose="020B0003030101060003" pitchFamily="34" charset="0"/>
            </a:endParaRPr>
          </a:p>
          <a:p>
            <a:pPr marL="0" indent="0">
              <a:lnSpc>
                <a:spcPts val="1700"/>
              </a:lnSpc>
              <a:spcBef>
                <a:spcPts val="0"/>
              </a:spcBef>
              <a:buNone/>
            </a:pPr>
            <a:r>
              <a:rPr lang="pt-BR" sz="1050" dirty="0" smtClean="0">
                <a:solidFill>
                  <a:srgbClr val="E23936"/>
                </a:solidFill>
                <a:latin typeface="FontAwesome" pitchFamily="2" charset="0"/>
              </a:rPr>
              <a:t></a:t>
            </a:r>
            <a:r>
              <a:rPr lang="pt-BR" sz="900" dirty="0" smtClean="0">
                <a:solidFill>
                  <a:schemeClr val="bg1"/>
                </a:solidFill>
                <a:latin typeface="Raleway" panose="020B0003030101060003" pitchFamily="34" charset="0"/>
              </a:rPr>
              <a:t>     8 </a:t>
            </a:r>
            <a:r>
              <a:rPr lang="pt-BR" sz="900" dirty="0">
                <a:solidFill>
                  <a:schemeClr val="bg1"/>
                </a:solidFill>
                <a:latin typeface="Raleway" panose="020B0003030101060003" pitchFamily="34" charset="0"/>
              </a:rPr>
              <a:t>342 346 78 </a:t>
            </a:r>
            <a:r>
              <a:rPr lang="pt-BR" sz="900" dirty="0" smtClean="0">
                <a:solidFill>
                  <a:schemeClr val="bg1"/>
                </a:solidFill>
                <a:latin typeface="Raleway" panose="020B0003030101060003" pitchFamily="34" charset="0"/>
              </a:rPr>
              <a:t>90</a:t>
            </a:r>
          </a:p>
          <a:p>
            <a:pPr marL="0" indent="0">
              <a:lnSpc>
                <a:spcPts val="1700"/>
              </a:lnSpc>
              <a:spcBef>
                <a:spcPts val="0"/>
              </a:spcBef>
              <a:buNone/>
            </a:pPr>
            <a:r>
              <a:rPr lang="pt-BR" sz="1050" dirty="0" smtClean="0">
                <a:solidFill>
                  <a:srgbClr val="E23936"/>
                </a:solidFill>
                <a:latin typeface="FontAwesome" pitchFamily="2" charset="0"/>
              </a:rPr>
              <a:t></a:t>
            </a:r>
            <a:r>
              <a:rPr lang="pt-BR" sz="900" dirty="0" smtClean="0">
                <a:solidFill>
                  <a:srgbClr val="E23936"/>
                </a:solidFill>
                <a:latin typeface="FontAwesome" pitchFamily="2" charset="0"/>
              </a:rPr>
              <a:t>     </a:t>
            </a:r>
            <a:r>
              <a:rPr lang="pt-BR" sz="900" dirty="0" smtClean="0">
                <a:solidFill>
                  <a:schemeClr val="bg1"/>
                </a:solidFill>
                <a:latin typeface="Raleway" panose="020B0003030101060003" pitchFamily="34" charset="0"/>
              </a:rPr>
              <a:t>iamdirector27</a:t>
            </a:r>
            <a:endParaRPr lang="en-US" sz="900" dirty="0" smtClean="0">
              <a:solidFill>
                <a:schemeClr val="bg1"/>
              </a:solidFill>
              <a:latin typeface="Raleway" panose="020B0003030101060003" pitchFamily="34" charset="0"/>
            </a:endParaRPr>
          </a:p>
        </p:txBody>
      </p:sp>
      <p:sp>
        <p:nvSpPr>
          <p:cNvPr id="49" name="Подзаголовок 2"/>
          <p:cNvSpPr txBox="1">
            <a:spLocks/>
          </p:cNvSpPr>
          <p:nvPr/>
        </p:nvSpPr>
        <p:spPr>
          <a:xfrm>
            <a:off x="9480026" y="4746804"/>
            <a:ext cx="1460500" cy="192092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700"/>
              </a:lnSpc>
              <a:spcBef>
                <a:spcPts val="1200"/>
              </a:spcBef>
              <a:buNone/>
            </a:pPr>
            <a:r>
              <a:rPr lang="en-US" sz="1200" dirty="0" smtClean="0">
                <a:solidFill>
                  <a:schemeClr val="bg1"/>
                </a:solidFill>
                <a:latin typeface="+mj-lt"/>
              </a:rPr>
              <a:t>Caroline Stone</a:t>
            </a:r>
          </a:p>
          <a:p>
            <a:pPr marL="0" indent="0">
              <a:lnSpc>
                <a:spcPts val="1700"/>
              </a:lnSpc>
              <a:spcBef>
                <a:spcPts val="0"/>
              </a:spcBef>
              <a:buNone/>
            </a:pPr>
            <a:r>
              <a:rPr lang="en-US" sz="800" spc="150" dirty="0" smtClean="0">
                <a:solidFill>
                  <a:schemeClr val="bg1"/>
                </a:solidFill>
                <a:latin typeface="Raleway Heavy" panose="020B0003030101060003" pitchFamily="34" charset="0"/>
              </a:rPr>
              <a:t>UX ENGENEER</a:t>
            </a:r>
            <a:endParaRPr lang="en-US" sz="800" spc="150" dirty="0">
              <a:solidFill>
                <a:schemeClr val="bg1"/>
              </a:solidFill>
              <a:latin typeface="Raleway Heavy" panose="020B0003030101060003" pitchFamily="34" charset="0"/>
            </a:endParaRPr>
          </a:p>
          <a:p>
            <a:pPr marL="0" indent="0">
              <a:lnSpc>
                <a:spcPts val="1700"/>
              </a:lnSpc>
              <a:spcBef>
                <a:spcPts val="0"/>
              </a:spcBef>
              <a:buNone/>
            </a:pPr>
            <a:endParaRPr lang="pt-BR" sz="1050" dirty="0">
              <a:solidFill>
                <a:srgbClr val="E23936"/>
              </a:solidFill>
              <a:latin typeface="Raleway" panose="020B0003030101060003" pitchFamily="34" charset="0"/>
            </a:endParaRPr>
          </a:p>
          <a:p>
            <a:pPr marL="0" indent="0">
              <a:lnSpc>
                <a:spcPts val="1700"/>
              </a:lnSpc>
              <a:spcBef>
                <a:spcPts val="0"/>
              </a:spcBef>
              <a:buNone/>
            </a:pPr>
            <a:r>
              <a:rPr lang="pt-BR" sz="1050" dirty="0" smtClean="0">
                <a:solidFill>
                  <a:srgbClr val="E23936"/>
                </a:solidFill>
                <a:latin typeface="FontAwesome" pitchFamily="2" charset="0"/>
              </a:rPr>
              <a:t></a:t>
            </a:r>
            <a:r>
              <a:rPr lang="pt-BR" sz="1050" dirty="0" smtClean="0">
                <a:solidFill>
                  <a:schemeClr val="bg1"/>
                </a:solidFill>
                <a:latin typeface="FontAwesome" pitchFamily="2" charset="0"/>
              </a:rPr>
              <a:t>   </a:t>
            </a:r>
            <a:r>
              <a:rPr lang="pt-BR" sz="900" dirty="0" smtClean="0">
                <a:solidFill>
                  <a:schemeClr val="bg1"/>
                </a:solidFill>
                <a:latin typeface="Raleway" panose="020B0003030101060003" pitchFamily="34" charset="0"/>
              </a:rPr>
              <a:t>www.yourmail.com</a:t>
            </a:r>
            <a:endParaRPr lang="pt-BR" sz="900" dirty="0">
              <a:solidFill>
                <a:schemeClr val="bg1"/>
              </a:solidFill>
              <a:latin typeface="Raleway" panose="020B0003030101060003" pitchFamily="34" charset="0"/>
            </a:endParaRPr>
          </a:p>
          <a:p>
            <a:pPr marL="0" indent="0">
              <a:lnSpc>
                <a:spcPts val="1700"/>
              </a:lnSpc>
              <a:spcBef>
                <a:spcPts val="0"/>
              </a:spcBef>
              <a:buNone/>
            </a:pPr>
            <a:r>
              <a:rPr lang="pt-BR" sz="1050" dirty="0" smtClean="0">
                <a:solidFill>
                  <a:srgbClr val="E23936"/>
                </a:solidFill>
                <a:latin typeface="FontAwesome" pitchFamily="2" charset="0"/>
              </a:rPr>
              <a:t></a:t>
            </a:r>
            <a:r>
              <a:rPr lang="pt-BR" sz="900" dirty="0" smtClean="0">
                <a:solidFill>
                  <a:schemeClr val="bg1"/>
                </a:solidFill>
                <a:latin typeface="Raleway" panose="020B0003030101060003" pitchFamily="34" charset="0"/>
              </a:rPr>
              <a:t>     8 </a:t>
            </a:r>
            <a:r>
              <a:rPr lang="pt-BR" sz="900" dirty="0">
                <a:solidFill>
                  <a:schemeClr val="bg1"/>
                </a:solidFill>
                <a:latin typeface="Raleway" panose="020B0003030101060003" pitchFamily="34" charset="0"/>
              </a:rPr>
              <a:t>342 346 78 </a:t>
            </a:r>
            <a:r>
              <a:rPr lang="pt-BR" sz="900" dirty="0" smtClean="0">
                <a:solidFill>
                  <a:schemeClr val="bg1"/>
                </a:solidFill>
                <a:latin typeface="Raleway" panose="020B0003030101060003" pitchFamily="34" charset="0"/>
              </a:rPr>
              <a:t>90</a:t>
            </a:r>
          </a:p>
          <a:p>
            <a:pPr marL="0" indent="0">
              <a:lnSpc>
                <a:spcPts val="1700"/>
              </a:lnSpc>
              <a:spcBef>
                <a:spcPts val="0"/>
              </a:spcBef>
              <a:buNone/>
            </a:pPr>
            <a:r>
              <a:rPr lang="pt-BR" sz="1050" dirty="0" smtClean="0">
                <a:solidFill>
                  <a:srgbClr val="E23936"/>
                </a:solidFill>
                <a:latin typeface="FontAwesome" pitchFamily="2" charset="0"/>
              </a:rPr>
              <a:t></a:t>
            </a:r>
            <a:r>
              <a:rPr lang="pt-BR" sz="900" dirty="0" smtClean="0">
                <a:solidFill>
                  <a:srgbClr val="E23936"/>
                </a:solidFill>
                <a:latin typeface="FontAwesome" pitchFamily="2" charset="0"/>
              </a:rPr>
              <a:t>     </a:t>
            </a:r>
            <a:r>
              <a:rPr lang="pt-BR" sz="900" dirty="0" smtClean="0">
                <a:solidFill>
                  <a:schemeClr val="bg1"/>
                </a:solidFill>
                <a:latin typeface="Raleway" panose="020B0003030101060003" pitchFamily="34" charset="0"/>
              </a:rPr>
              <a:t>iamdirector27</a:t>
            </a:r>
            <a:endParaRPr lang="en-US" sz="900" dirty="0" smtClean="0">
              <a:solidFill>
                <a:schemeClr val="bg1"/>
              </a:solidFill>
              <a:latin typeface="Raleway" panose="020B0003030101060003" pitchFamily="34" charset="0"/>
            </a:endParaRPr>
          </a:p>
        </p:txBody>
      </p:sp>
      <p:sp>
        <p:nvSpPr>
          <p:cNvPr id="50" name="Подзаголовок 2"/>
          <p:cNvSpPr txBox="1">
            <a:spLocks/>
          </p:cNvSpPr>
          <p:nvPr/>
        </p:nvSpPr>
        <p:spPr>
          <a:xfrm>
            <a:off x="7341475" y="4746805"/>
            <a:ext cx="1460500" cy="192092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700"/>
              </a:lnSpc>
              <a:spcBef>
                <a:spcPts val="1200"/>
              </a:spcBef>
              <a:buNone/>
            </a:pPr>
            <a:r>
              <a:rPr lang="en-US" sz="1200" dirty="0" smtClean="0">
                <a:solidFill>
                  <a:schemeClr val="bg1"/>
                </a:solidFill>
                <a:latin typeface="+mj-lt"/>
              </a:rPr>
              <a:t>Adam Carlton</a:t>
            </a:r>
          </a:p>
          <a:p>
            <a:pPr marL="0" indent="0">
              <a:lnSpc>
                <a:spcPts val="1700"/>
              </a:lnSpc>
              <a:spcBef>
                <a:spcPts val="0"/>
              </a:spcBef>
              <a:buNone/>
            </a:pPr>
            <a:r>
              <a:rPr lang="en-US" sz="800" spc="150" dirty="0" smtClean="0">
                <a:solidFill>
                  <a:schemeClr val="bg1"/>
                </a:solidFill>
                <a:latin typeface="Raleway Heavy" panose="020B0003030101060003" pitchFamily="34" charset="0"/>
              </a:rPr>
              <a:t>PHOTOGRAPHER</a:t>
            </a:r>
          </a:p>
          <a:p>
            <a:pPr marL="0" indent="0">
              <a:lnSpc>
                <a:spcPts val="1700"/>
              </a:lnSpc>
              <a:spcBef>
                <a:spcPts val="0"/>
              </a:spcBef>
              <a:buNone/>
            </a:pPr>
            <a:endParaRPr lang="pt-BR" sz="1050" dirty="0" smtClean="0">
              <a:solidFill>
                <a:srgbClr val="E23936"/>
              </a:solidFill>
              <a:latin typeface="Raleway" panose="020B0003030101060003" pitchFamily="34" charset="0"/>
            </a:endParaRPr>
          </a:p>
          <a:p>
            <a:pPr marL="0" indent="0">
              <a:lnSpc>
                <a:spcPts val="1700"/>
              </a:lnSpc>
              <a:spcBef>
                <a:spcPts val="0"/>
              </a:spcBef>
              <a:buNone/>
            </a:pPr>
            <a:r>
              <a:rPr lang="pt-BR" sz="1050" dirty="0" smtClean="0">
                <a:solidFill>
                  <a:srgbClr val="E23936"/>
                </a:solidFill>
                <a:latin typeface="Raleway" panose="020B0003030101060003" pitchFamily="34" charset="0"/>
              </a:rPr>
              <a:t></a:t>
            </a:r>
            <a:r>
              <a:rPr lang="pt-BR" sz="1050" dirty="0" smtClean="0">
                <a:solidFill>
                  <a:srgbClr val="E23936"/>
                </a:solidFill>
                <a:latin typeface="FontAwesome" pitchFamily="2" charset="0"/>
              </a:rPr>
              <a:t></a:t>
            </a:r>
            <a:r>
              <a:rPr lang="pt-BR" sz="1050" dirty="0" smtClean="0">
                <a:solidFill>
                  <a:schemeClr val="bg1"/>
                </a:solidFill>
                <a:latin typeface="FontAwesome" pitchFamily="2" charset="0"/>
              </a:rPr>
              <a:t>   </a:t>
            </a:r>
            <a:r>
              <a:rPr lang="pt-BR" sz="900" dirty="0" smtClean="0">
                <a:solidFill>
                  <a:schemeClr val="bg1"/>
                </a:solidFill>
                <a:latin typeface="Raleway" panose="020B0003030101060003" pitchFamily="34" charset="0"/>
              </a:rPr>
              <a:t>www.yourmail.com</a:t>
            </a:r>
            <a:endParaRPr lang="pt-BR" sz="900" dirty="0">
              <a:solidFill>
                <a:schemeClr val="bg1"/>
              </a:solidFill>
              <a:latin typeface="Raleway" panose="020B0003030101060003" pitchFamily="34" charset="0"/>
            </a:endParaRPr>
          </a:p>
          <a:p>
            <a:pPr marL="0" indent="0">
              <a:lnSpc>
                <a:spcPts val="1700"/>
              </a:lnSpc>
              <a:spcBef>
                <a:spcPts val="0"/>
              </a:spcBef>
              <a:buNone/>
            </a:pPr>
            <a:r>
              <a:rPr lang="pt-BR" sz="1050" dirty="0" smtClean="0">
                <a:solidFill>
                  <a:srgbClr val="E23936"/>
                </a:solidFill>
                <a:latin typeface="FontAwesome" pitchFamily="2" charset="0"/>
              </a:rPr>
              <a:t></a:t>
            </a:r>
            <a:r>
              <a:rPr lang="pt-BR" sz="900" dirty="0" smtClean="0">
                <a:solidFill>
                  <a:schemeClr val="bg1"/>
                </a:solidFill>
                <a:latin typeface="Raleway" panose="020B0003030101060003" pitchFamily="34" charset="0"/>
              </a:rPr>
              <a:t>     8 </a:t>
            </a:r>
            <a:r>
              <a:rPr lang="pt-BR" sz="900" dirty="0">
                <a:solidFill>
                  <a:schemeClr val="bg1"/>
                </a:solidFill>
                <a:latin typeface="Raleway" panose="020B0003030101060003" pitchFamily="34" charset="0"/>
              </a:rPr>
              <a:t>342 346 78 </a:t>
            </a:r>
            <a:r>
              <a:rPr lang="pt-BR" sz="900" dirty="0" smtClean="0">
                <a:solidFill>
                  <a:schemeClr val="bg1"/>
                </a:solidFill>
                <a:latin typeface="Raleway" panose="020B0003030101060003" pitchFamily="34" charset="0"/>
              </a:rPr>
              <a:t>90</a:t>
            </a:r>
          </a:p>
          <a:p>
            <a:pPr marL="0" indent="0">
              <a:lnSpc>
                <a:spcPts val="1700"/>
              </a:lnSpc>
              <a:spcBef>
                <a:spcPts val="0"/>
              </a:spcBef>
              <a:buNone/>
            </a:pPr>
            <a:r>
              <a:rPr lang="pt-BR" sz="1050" dirty="0" smtClean="0">
                <a:solidFill>
                  <a:srgbClr val="E23936"/>
                </a:solidFill>
                <a:latin typeface="FontAwesome" pitchFamily="2" charset="0"/>
              </a:rPr>
              <a:t></a:t>
            </a:r>
            <a:r>
              <a:rPr lang="pt-BR" sz="900" dirty="0" smtClean="0">
                <a:solidFill>
                  <a:srgbClr val="E23936"/>
                </a:solidFill>
                <a:latin typeface="FontAwesome" pitchFamily="2" charset="0"/>
              </a:rPr>
              <a:t>     </a:t>
            </a:r>
            <a:r>
              <a:rPr lang="pt-BR" sz="900" dirty="0" smtClean="0">
                <a:solidFill>
                  <a:schemeClr val="bg1"/>
                </a:solidFill>
                <a:latin typeface="Raleway" panose="020B0003030101060003" pitchFamily="34" charset="0"/>
              </a:rPr>
              <a:t>iamdirector27</a:t>
            </a:r>
            <a:endParaRPr lang="en-US" sz="900" dirty="0" smtClean="0">
              <a:solidFill>
                <a:schemeClr val="bg1"/>
              </a:solidFill>
              <a:latin typeface="Raleway" panose="020B0003030101060003" pitchFamily="34" charset="0"/>
            </a:endParaRPr>
          </a:p>
        </p:txBody>
      </p:sp>
      <p:sp>
        <p:nvSpPr>
          <p:cNvPr id="51" name="Прямоугольник 50"/>
          <p:cNvSpPr/>
          <p:nvPr/>
        </p:nvSpPr>
        <p:spPr>
          <a:xfrm>
            <a:off x="1446476" y="949126"/>
            <a:ext cx="9334450" cy="475387"/>
          </a:xfrm>
          <a:prstGeom prst="rect">
            <a:avLst/>
          </a:prstGeom>
        </p:spPr>
        <p:txBody>
          <a:bodyPr wrap="square">
            <a:spAutoFit/>
          </a:bodyPr>
          <a:lstStyle/>
          <a:p>
            <a:pPr algn="ctr">
              <a:lnSpc>
                <a:spcPts val="3600"/>
              </a:lnSpc>
            </a:pPr>
            <a:r>
              <a:rPr lang="en-US" sz="1200" kern="0" spc="50" dirty="0">
                <a:solidFill>
                  <a:schemeClr val="bg1">
                    <a:lumMod val="75000"/>
                  </a:schemeClr>
                </a:solidFill>
                <a:latin typeface="Raleway ExtraBold" panose="020B0903030101060003" pitchFamily="34" charset="-52"/>
                <a:ea typeface="Karla" pitchFamily="2" charset="0"/>
                <a:cs typeface="Poppins" panose="02000000000000000000" pitchFamily="2" charset="0"/>
              </a:rPr>
              <a:t>SOME WORDS AND DESCRIPTION ABOUT SERVICE’S THAT YOU OFFER</a:t>
            </a:r>
            <a:endParaRPr lang="en-US" sz="1200" spc="50" dirty="0">
              <a:solidFill>
                <a:schemeClr val="bg1">
                  <a:lumMod val="75000"/>
                </a:schemeClr>
              </a:solidFill>
              <a:latin typeface="Raleway ExtraBold" panose="020B0903030101060003" pitchFamily="34" charset="-52"/>
            </a:endParaRPr>
          </a:p>
        </p:txBody>
      </p:sp>
      <p:sp>
        <p:nvSpPr>
          <p:cNvPr id="2" name="Рисунок 1"/>
          <p:cNvSpPr>
            <a:spLocks noGrp="1"/>
          </p:cNvSpPr>
          <p:nvPr>
            <p:ph type="pic" sz="quarter" idx="11"/>
          </p:nvPr>
        </p:nvSpPr>
        <p:spPr/>
      </p:sp>
      <p:sp>
        <p:nvSpPr>
          <p:cNvPr id="3" name="Рисунок 2"/>
          <p:cNvSpPr>
            <a:spLocks noGrp="1"/>
          </p:cNvSpPr>
          <p:nvPr>
            <p:ph type="pic" sz="quarter" idx="12"/>
          </p:nvPr>
        </p:nvSpPr>
        <p:spPr/>
      </p:sp>
      <p:sp>
        <p:nvSpPr>
          <p:cNvPr id="7" name="Рисунок 6"/>
          <p:cNvSpPr>
            <a:spLocks noGrp="1"/>
          </p:cNvSpPr>
          <p:nvPr>
            <p:ph type="pic" sz="quarter" idx="13"/>
          </p:nvPr>
        </p:nvSpPr>
        <p:spPr/>
      </p:sp>
      <p:sp>
        <p:nvSpPr>
          <p:cNvPr id="8" name="Рисунок 7"/>
          <p:cNvSpPr>
            <a:spLocks noGrp="1"/>
          </p:cNvSpPr>
          <p:nvPr>
            <p:ph type="pic" sz="quarter" idx="14"/>
          </p:nvPr>
        </p:nvSpPr>
        <p:spPr/>
      </p:sp>
      <p:sp>
        <p:nvSpPr>
          <p:cNvPr id="9" name="Рисунок 8"/>
          <p:cNvSpPr>
            <a:spLocks noGrp="1"/>
          </p:cNvSpPr>
          <p:nvPr>
            <p:ph type="pic" sz="quarter" idx="15"/>
          </p:nvPr>
        </p:nvSpPr>
        <p:spPr/>
      </p:sp>
      <p:sp>
        <p:nvSpPr>
          <p:cNvPr id="10" name="Рисунок 9"/>
          <p:cNvSpPr>
            <a:spLocks noGrp="1"/>
          </p:cNvSpPr>
          <p:nvPr>
            <p:ph type="pic" sz="quarter" idx="10"/>
          </p:nvPr>
        </p:nvSpPr>
        <p:spPr/>
      </p:sp>
    </p:spTree>
    <p:extLst>
      <p:ext uri="{BB962C8B-B14F-4D97-AF65-F5344CB8AC3E}">
        <p14:creationId xmlns:p14="http://schemas.microsoft.com/office/powerpoint/2010/main" val="245440637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25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250" fill="hold"/>
                                        <p:tgtEl>
                                          <p:spTgt spid="4"/>
                                        </p:tgtEl>
                                        <p:attrNameLst>
                                          <p:attrName>ppt_y</p:attrName>
                                        </p:attrNameLst>
                                      </p:cBhvr>
                                      <p:tavLst>
                                        <p:tav tm="0">
                                          <p:val>
                                            <p:strVal val="#ppt_y"/>
                                          </p:val>
                                        </p:tav>
                                        <p:tav tm="100000">
                                          <p:val>
                                            <p:strVal val="#ppt_y"/>
                                          </p:val>
                                        </p:tav>
                                      </p:tavLst>
                                    </p:anim>
                                    <p:anim calcmode="lin" valueType="num">
                                      <p:cBhvr>
                                        <p:cTn id="9" dur="25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25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250" tmFilter="0,0; .5, 1; 1, 1"/>
                                        <p:tgtEl>
                                          <p:spTgt spid="4"/>
                                        </p:tgtEl>
                                      </p:cBhvr>
                                    </p:animEffect>
                                  </p:childTnLst>
                                </p:cTn>
                              </p:par>
                            </p:childTnLst>
                          </p:cTn>
                        </p:par>
                        <p:par>
                          <p:cTn id="12" fill="hold">
                            <p:stCondLst>
                              <p:cond delay="525"/>
                            </p:stCondLst>
                            <p:childTnLst>
                              <p:par>
                                <p:cTn id="13" presetID="22" presetClass="entr" presetSubtype="1" fill="hold" grpId="0" nodeType="afterEffect">
                                  <p:stCondLst>
                                    <p:cond delay="0"/>
                                  </p:stCondLst>
                                  <p:childTnLst>
                                    <p:set>
                                      <p:cBhvr>
                                        <p:cTn id="14" dur="1" fill="hold">
                                          <p:stCondLst>
                                            <p:cond delay="0"/>
                                          </p:stCondLst>
                                        </p:cTn>
                                        <p:tgtEl>
                                          <p:spTgt spid="51"/>
                                        </p:tgtEl>
                                        <p:attrNameLst>
                                          <p:attrName>style.visibility</p:attrName>
                                        </p:attrNameLst>
                                      </p:cBhvr>
                                      <p:to>
                                        <p:strVal val="visible"/>
                                      </p:to>
                                    </p:set>
                                    <p:animEffect transition="in" filter="wipe(up)">
                                      <p:cBhvr>
                                        <p:cTn id="15" dur="400"/>
                                        <p:tgtEl>
                                          <p:spTgt spid="51"/>
                                        </p:tgtEl>
                                      </p:cBhvr>
                                    </p:animEffect>
                                  </p:childTnLst>
                                </p:cTn>
                              </p:par>
                            </p:childTnLst>
                          </p:cTn>
                        </p:par>
                        <p:par>
                          <p:cTn id="16" fill="hold">
                            <p:stCondLst>
                              <p:cond delay="925"/>
                            </p:stCondLst>
                            <p:childTnLst>
                              <p:par>
                                <p:cTn id="17" presetID="22" presetClass="entr" presetSubtype="1" fill="hold"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wipe(up)">
                                      <p:cBhvr>
                                        <p:cTn id="19" dur="400"/>
                                        <p:tgtEl>
                                          <p:spTgt spid="23"/>
                                        </p:tgtEl>
                                      </p:cBhvr>
                                    </p:animEffect>
                                  </p:childTnLst>
                                </p:cTn>
                              </p:par>
                            </p:childTnLst>
                          </p:cTn>
                        </p:par>
                        <p:par>
                          <p:cTn id="20" fill="hold">
                            <p:stCondLst>
                              <p:cond delay="1325"/>
                            </p:stCondLst>
                            <p:childTnLst>
                              <p:par>
                                <p:cTn id="21" presetID="22" presetClass="entr" presetSubtype="1" fill="hold" grpId="0" nodeType="afterEffect">
                                  <p:stCondLst>
                                    <p:cond delay="0"/>
                                  </p:stCondLst>
                                  <p:childTnLst>
                                    <p:set>
                                      <p:cBhvr>
                                        <p:cTn id="22" dur="1" fill="hold">
                                          <p:stCondLst>
                                            <p:cond delay="0"/>
                                          </p:stCondLst>
                                        </p:cTn>
                                        <p:tgtEl>
                                          <p:spTgt spid="36"/>
                                        </p:tgtEl>
                                        <p:attrNameLst>
                                          <p:attrName>style.visibility</p:attrName>
                                        </p:attrNameLst>
                                      </p:cBhvr>
                                      <p:to>
                                        <p:strVal val="visible"/>
                                      </p:to>
                                    </p:set>
                                    <p:animEffect transition="in" filter="wipe(up)">
                                      <p:cBhvr>
                                        <p:cTn id="23" dur="400"/>
                                        <p:tgtEl>
                                          <p:spTgt spid="36"/>
                                        </p:tgtEl>
                                      </p:cBhvr>
                                    </p:animEffect>
                                  </p:childTnLst>
                                </p:cTn>
                              </p:par>
                            </p:childTnLst>
                          </p:cTn>
                        </p:par>
                        <p:par>
                          <p:cTn id="24" fill="hold">
                            <p:stCondLst>
                              <p:cond delay="1725"/>
                            </p:stCondLst>
                            <p:childTnLst>
                              <p:par>
                                <p:cTn id="25" presetID="22" presetClass="entr" presetSubtype="1" fill="hold"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up)">
                                      <p:cBhvr>
                                        <p:cTn id="27" dur="400"/>
                                        <p:tgtEl>
                                          <p:spTgt spid="24"/>
                                        </p:tgtEl>
                                      </p:cBhvr>
                                    </p:animEffect>
                                  </p:childTnLst>
                                </p:cTn>
                              </p:par>
                            </p:childTnLst>
                          </p:cTn>
                        </p:par>
                        <p:par>
                          <p:cTn id="28" fill="hold">
                            <p:stCondLst>
                              <p:cond delay="2125"/>
                            </p:stCondLst>
                            <p:childTnLst>
                              <p:par>
                                <p:cTn id="29" presetID="22" presetClass="entr" presetSubtype="1" fill="hold" grpId="0" nodeType="afterEffect">
                                  <p:stCondLst>
                                    <p:cond delay="0"/>
                                  </p:stCondLst>
                                  <p:childTnLst>
                                    <p:set>
                                      <p:cBhvr>
                                        <p:cTn id="30" dur="1" fill="hold">
                                          <p:stCondLst>
                                            <p:cond delay="0"/>
                                          </p:stCondLst>
                                        </p:cTn>
                                        <p:tgtEl>
                                          <p:spTgt spid="48"/>
                                        </p:tgtEl>
                                        <p:attrNameLst>
                                          <p:attrName>style.visibility</p:attrName>
                                        </p:attrNameLst>
                                      </p:cBhvr>
                                      <p:to>
                                        <p:strVal val="visible"/>
                                      </p:to>
                                    </p:set>
                                    <p:animEffect transition="in" filter="wipe(up)">
                                      <p:cBhvr>
                                        <p:cTn id="31" dur="400"/>
                                        <p:tgtEl>
                                          <p:spTgt spid="48"/>
                                        </p:tgtEl>
                                      </p:cBhvr>
                                    </p:animEffect>
                                  </p:childTnLst>
                                </p:cTn>
                              </p:par>
                            </p:childTnLst>
                          </p:cTn>
                        </p:par>
                        <p:par>
                          <p:cTn id="32" fill="hold">
                            <p:stCondLst>
                              <p:cond delay="2525"/>
                            </p:stCondLst>
                            <p:childTnLst>
                              <p:par>
                                <p:cTn id="33" presetID="22" presetClass="entr" presetSubtype="1" fill="hold" nodeType="after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wipe(up)">
                                      <p:cBhvr>
                                        <p:cTn id="35" dur="400"/>
                                        <p:tgtEl>
                                          <p:spTgt spid="27"/>
                                        </p:tgtEl>
                                      </p:cBhvr>
                                    </p:animEffect>
                                  </p:childTnLst>
                                </p:cTn>
                              </p:par>
                            </p:childTnLst>
                          </p:cTn>
                        </p:par>
                        <p:par>
                          <p:cTn id="36" fill="hold">
                            <p:stCondLst>
                              <p:cond delay="2925"/>
                            </p:stCondLst>
                            <p:childTnLst>
                              <p:par>
                                <p:cTn id="37" presetID="22" presetClass="entr" presetSubtype="1" fill="hold" grpId="0" nodeType="afterEffect">
                                  <p:stCondLst>
                                    <p:cond delay="0"/>
                                  </p:stCondLst>
                                  <p:childTnLst>
                                    <p:set>
                                      <p:cBhvr>
                                        <p:cTn id="38" dur="1" fill="hold">
                                          <p:stCondLst>
                                            <p:cond delay="0"/>
                                          </p:stCondLst>
                                        </p:cTn>
                                        <p:tgtEl>
                                          <p:spTgt spid="47"/>
                                        </p:tgtEl>
                                        <p:attrNameLst>
                                          <p:attrName>style.visibility</p:attrName>
                                        </p:attrNameLst>
                                      </p:cBhvr>
                                      <p:to>
                                        <p:strVal val="visible"/>
                                      </p:to>
                                    </p:set>
                                    <p:animEffect transition="in" filter="wipe(up)">
                                      <p:cBhvr>
                                        <p:cTn id="39" dur="400"/>
                                        <p:tgtEl>
                                          <p:spTgt spid="47"/>
                                        </p:tgtEl>
                                      </p:cBhvr>
                                    </p:animEffect>
                                  </p:childTnLst>
                                </p:cTn>
                              </p:par>
                            </p:childTnLst>
                          </p:cTn>
                        </p:par>
                        <p:par>
                          <p:cTn id="40" fill="hold">
                            <p:stCondLst>
                              <p:cond delay="3725"/>
                            </p:stCondLst>
                            <p:childTnLst>
                              <p:par>
                                <p:cTn id="41" presetID="22" presetClass="entr" presetSubtype="1" fill="hold" nodeType="after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wipe(up)">
                                      <p:cBhvr>
                                        <p:cTn id="43" dur="400"/>
                                        <p:tgtEl>
                                          <p:spTgt spid="30"/>
                                        </p:tgtEl>
                                      </p:cBhvr>
                                    </p:animEffect>
                                  </p:childTnLst>
                                </p:cTn>
                              </p:par>
                            </p:childTnLst>
                          </p:cTn>
                        </p:par>
                        <p:par>
                          <p:cTn id="44" fill="hold">
                            <p:stCondLst>
                              <p:cond delay="4125"/>
                            </p:stCondLst>
                            <p:childTnLst>
                              <p:par>
                                <p:cTn id="45" presetID="22" presetClass="entr" presetSubtype="1" fill="hold" grpId="0" nodeType="afterEffect">
                                  <p:stCondLst>
                                    <p:cond delay="0"/>
                                  </p:stCondLst>
                                  <p:childTnLst>
                                    <p:set>
                                      <p:cBhvr>
                                        <p:cTn id="46" dur="1" fill="hold">
                                          <p:stCondLst>
                                            <p:cond delay="0"/>
                                          </p:stCondLst>
                                        </p:cTn>
                                        <p:tgtEl>
                                          <p:spTgt spid="50"/>
                                        </p:tgtEl>
                                        <p:attrNameLst>
                                          <p:attrName>style.visibility</p:attrName>
                                        </p:attrNameLst>
                                      </p:cBhvr>
                                      <p:to>
                                        <p:strVal val="visible"/>
                                      </p:to>
                                    </p:set>
                                    <p:animEffect transition="in" filter="wipe(up)">
                                      <p:cBhvr>
                                        <p:cTn id="47" dur="400"/>
                                        <p:tgtEl>
                                          <p:spTgt spid="50"/>
                                        </p:tgtEl>
                                      </p:cBhvr>
                                    </p:animEffect>
                                  </p:childTnLst>
                                </p:cTn>
                              </p:par>
                            </p:childTnLst>
                          </p:cTn>
                        </p:par>
                        <p:par>
                          <p:cTn id="48" fill="hold">
                            <p:stCondLst>
                              <p:cond delay="4525"/>
                            </p:stCondLst>
                            <p:childTnLst>
                              <p:par>
                                <p:cTn id="49" presetID="22" presetClass="entr" presetSubtype="1" fill="hold" nodeType="afterEffect">
                                  <p:stCondLst>
                                    <p:cond delay="0"/>
                                  </p:stCondLst>
                                  <p:childTnLst>
                                    <p:set>
                                      <p:cBhvr>
                                        <p:cTn id="50" dur="1" fill="hold">
                                          <p:stCondLst>
                                            <p:cond delay="0"/>
                                          </p:stCondLst>
                                        </p:cTn>
                                        <p:tgtEl>
                                          <p:spTgt spid="33"/>
                                        </p:tgtEl>
                                        <p:attrNameLst>
                                          <p:attrName>style.visibility</p:attrName>
                                        </p:attrNameLst>
                                      </p:cBhvr>
                                      <p:to>
                                        <p:strVal val="visible"/>
                                      </p:to>
                                    </p:set>
                                    <p:animEffect transition="in" filter="wipe(up)">
                                      <p:cBhvr>
                                        <p:cTn id="51" dur="400"/>
                                        <p:tgtEl>
                                          <p:spTgt spid="33"/>
                                        </p:tgtEl>
                                      </p:cBhvr>
                                    </p:animEffect>
                                  </p:childTnLst>
                                </p:cTn>
                              </p:par>
                            </p:childTnLst>
                          </p:cTn>
                        </p:par>
                        <p:par>
                          <p:cTn id="52" fill="hold">
                            <p:stCondLst>
                              <p:cond delay="4925"/>
                            </p:stCondLst>
                            <p:childTnLst>
                              <p:par>
                                <p:cTn id="53" presetID="22" presetClass="entr" presetSubtype="1" fill="hold" grpId="0" nodeType="afterEffect">
                                  <p:stCondLst>
                                    <p:cond delay="0"/>
                                  </p:stCondLst>
                                  <p:childTnLst>
                                    <p:set>
                                      <p:cBhvr>
                                        <p:cTn id="54" dur="1" fill="hold">
                                          <p:stCondLst>
                                            <p:cond delay="0"/>
                                          </p:stCondLst>
                                        </p:cTn>
                                        <p:tgtEl>
                                          <p:spTgt spid="49"/>
                                        </p:tgtEl>
                                        <p:attrNameLst>
                                          <p:attrName>style.visibility</p:attrName>
                                        </p:attrNameLst>
                                      </p:cBhvr>
                                      <p:to>
                                        <p:strVal val="visible"/>
                                      </p:to>
                                    </p:set>
                                    <p:animEffect transition="in" filter="wipe(up)">
                                      <p:cBhvr>
                                        <p:cTn id="55" dur="4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6" grpId="0"/>
      <p:bldP spid="47" grpId="0"/>
      <p:bldP spid="48" grpId="0"/>
      <p:bldP spid="49" grpId="0"/>
      <p:bldP spid="50" grpId="0"/>
      <p:bldP spid="5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3588866" y="538393"/>
            <a:ext cx="5049671" cy="954107"/>
          </a:xfrm>
          <a:prstGeom prst="rect">
            <a:avLst/>
          </a:prstGeom>
          <a:noFill/>
        </p:spPr>
        <p:txBody>
          <a:bodyPr wrap="square" rtlCol="0">
            <a:spAutoFit/>
          </a:bodyPr>
          <a:lstStyle/>
          <a:p>
            <a:pPr algn="ctr"/>
            <a:r>
              <a:rPr lang="en-US" sz="4000" dirty="0" smtClean="0">
                <a:solidFill>
                  <a:srgbClr val="E23936"/>
                </a:solidFill>
                <a:latin typeface="Raleway ExtraBold" panose="020B0903030101060003" pitchFamily="34" charset="-52"/>
              </a:rPr>
              <a:t>/</a:t>
            </a:r>
            <a:r>
              <a:rPr lang="en-US" sz="4000" dirty="0" smtClean="0">
                <a:latin typeface="Raleway ExtraBold" panose="020B0903030101060003" pitchFamily="34" charset="-52"/>
              </a:rPr>
              <a:t>Join our team</a:t>
            </a:r>
            <a:endParaRPr lang="en-US" sz="1400" dirty="0" smtClean="0">
              <a:latin typeface="Raleway ExtraBold" panose="020B0903030101060003" pitchFamily="34" charset="-52"/>
            </a:endParaRPr>
          </a:p>
          <a:p>
            <a:pPr algn="ctr"/>
            <a:endParaRPr lang="en-US" sz="1400" dirty="0" smtClean="0">
              <a:latin typeface="Raleway ExtraBold" panose="020B0903030101060003" pitchFamily="34" charset="-52"/>
            </a:endParaRPr>
          </a:p>
        </p:txBody>
      </p:sp>
      <p:sp>
        <p:nvSpPr>
          <p:cNvPr id="14" name="Прямоугольник 13"/>
          <p:cNvSpPr/>
          <p:nvPr/>
        </p:nvSpPr>
        <p:spPr>
          <a:xfrm>
            <a:off x="1446476" y="1093504"/>
            <a:ext cx="9334450" cy="475387"/>
          </a:xfrm>
          <a:prstGeom prst="rect">
            <a:avLst/>
          </a:prstGeom>
        </p:spPr>
        <p:txBody>
          <a:bodyPr wrap="square">
            <a:spAutoFit/>
          </a:bodyPr>
          <a:lstStyle/>
          <a:p>
            <a:pPr algn="ctr">
              <a:lnSpc>
                <a:spcPts val="3600"/>
              </a:lnSpc>
            </a:pPr>
            <a:r>
              <a:rPr lang="en-US" sz="1200" kern="0" spc="50" dirty="0">
                <a:solidFill>
                  <a:schemeClr val="bg1">
                    <a:lumMod val="75000"/>
                  </a:schemeClr>
                </a:solidFill>
                <a:latin typeface="Raleway ExtraBold" panose="020B0903030101060003" pitchFamily="34" charset="-52"/>
                <a:ea typeface="Karla" pitchFamily="2" charset="0"/>
                <a:cs typeface="Poppins" panose="02000000000000000000" pitchFamily="2" charset="0"/>
              </a:rPr>
              <a:t>SOME WORDS AND DESCRIPTION ABOUT SERVICE’S THAT YOU OFFER</a:t>
            </a:r>
            <a:endParaRPr lang="en-US" sz="1200" spc="50" dirty="0">
              <a:solidFill>
                <a:schemeClr val="bg1">
                  <a:lumMod val="75000"/>
                </a:schemeClr>
              </a:solidFill>
              <a:latin typeface="Raleway ExtraBold" panose="020B0903030101060003" pitchFamily="34" charset="-52"/>
            </a:endParaRPr>
          </a:p>
        </p:txBody>
      </p:sp>
      <p:sp>
        <p:nvSpPr>
          <p:cNvPr id="20" name="Подзаголовок 2"/>
          <p:cNvSpPr txBox="1">
            <a:spLocks/>
          </p:cNvSpPr>
          <p:nvPr/>
        </p:nvSpPr>
        <p:spPr>
          <a:xfrm>
            <a:off x="1405106" y="4538102"/>
            <a:ext cx="1829416" cy="182351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1700"/>
              </a:lnSpc>
              <a:spcBef>
                <a:spcPts val="1200"/>
              </a:spcBef>
              <a:buNone/>
            </a:pPr>
            <a:r>
              <a:rPr lang="en-US" sz="1200" dirty="0" smtClean="0">
                <a:latin typeface="+mj-lt"/>
              </a:rPr>
              <a:t>Michael Trevis</a:t>
            </a:r>
          </a:p>
          <a:p>
            <a:pPr marL="0" indent="0" algn="ctr">
              <a:lnSpc>
                <a:spcPts val="1700"/>
              </a:lnSpc>
              <a:spcBef>
                <a:spcPts val="0"/>
              </a:spcBef>
              <a:buNone/>
            </a:pPr>
            <a:r>
              <a:rPr lang="en-US" sz="800" spc="150" dirty="0" smtClean="0">
                <a:latin typeface="Raleway Heavy" panose="020B0003030101060003" pitchFamily="34" charset="0"/>
              </a:rPr>
              <a:t>ART DIRECTOR</a:t>
            </a:r>
          </a:p>
          <a:p>
            <a:pPr marL="0" indent="0" algn="ctr">
              <a:lnSpc>
                <a:spcPts val="1700"/>
              </a:lnSpc>
              <a:spcBef>
                <a:spcPts val="600"/>
              </a:spcBef>
              <a:buNone/>
            </a:pPr>
            <a:r>
              <a:rPr lang="en-US" sz="1000"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Etiam </a:t>
            </a:r>
            <a:r>
              <a:rPr lang="en-US" sz="1000" kern="0" dirty="0">
                <a:solidFill>
                  <a:schemeClr val="bg1">
                    <a:lumMod val="65000"/>
                  </a:schemeClr>
                </a:solidFill>
                <a:latin typeface="Raleway Medium" panose="020B0003030101060003" pitchFamily="34" charset="0"/>
                <a:ea typeface="Karla" pitchFamily="2" charset="0"/>
                <a:cs typeface="Poppins" panose="02000000000000000000" pitchFamily="2" charset="0"/>
              </a:rPr>
              <a:t>vitae dui congue, semper quam vitae, luctus ligula. Sed </a:t>
            </a:r>
            <a:r>
              <a:rPr lang="en-US" sz="1000"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posuere</a:t>
            </a:r>
          </a:p>
          <a:p>
            <a:pPr marL="0" indent="0" algn="ctr">
              <a:lnSpc>
                <a:spcPts val="1700"/>
              </a:lnSpc>
              <a:spcBef>
                <a:spcPts val="600"/>
              </a:spcBef>
              <a:buNone/>
            </a:pPr>
            <a:r>
              <a:rPr lang="pt-BR" sz="1000" dirty="0" smtClean="0">
                <a:solidFill>
                  <a:srgbClr val="E23936"/>
                </a:solidFill>
                <a:latin typeface="Raleway" panose="020B0003030101060003" pitchFamily="34" charset="0"/>
              </a:rPr>
              <a:t></a:t>
            </a:r>
            <a:r>
              <a:rPr lang="pt-BR" sz="1000" dirty="0" smtClean="0">
                <a:solidFill>
                  <a:srgbClr val="E23936"/>
                </a:solidFill>
                <a:latin typeface="FontAwesome" pitchFamily="2" charset="0"/>
              </a:rPr>
              <a:t>  </a:t>
            </a:r>
            <a:endParaRPr lang="en-US" sz="1000"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endParaRPr>
          </a:p>
          <a:p>
            <a:pPr marL="0" indent="0" algn="ctr">
              <a:lnSpc>
                <a:spcPts val="1700"/>
              </a:lnSpc>
              <a:spcBef>
                <a:spcPts val="600"/>
              </a:spcBef>
              <a:buNone/>
            </a:pPr>
            <a:endParaRPr lang="en-US" sz="1000"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endParaRPr>
          </a:p>
        </p:txBody>
      </p:sp>
      <p:sp>
        <p:nvSpPr>
          <p:cNvPr id="21" name="Подзаголовок 2"/>
          <p:cNvSpPr txBox="1">
            <a:spLocks/>
          </p:cNvSpPr>
          <p:nvPr/>
        </p:nvSpPr>
        <p:spPr>
          <a:xfrm>
            <a:off x="6457984" y="4532560"/>
            <a:ext cx="1829415" cy="192092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1700"/>
              </a:lnSpc>
              <a:spcBef>
                <a:spcPts val="1200"/>
              </a:spcBef>
              <a:buNone/>
            </a:pPr>
            <a:r>
              <a:rPr lang="en-US" sz="1200" dirty="0" smtClean="0">
                <a:latin typeface="+mj-lt"/>
              </a:rPr>
              <a:t>John Strauss</a:t>
            </a:r>
          </a:p>
          <a:p>
            <a:pPr marL="0" indent="0" algn="ctr">
              <a:lnSpc>
                <a:spcPts val="1700"/>
              </a:lnSpc>
              <a:spcBef>
                <a:spcPts val="0"/>
              </a:spcBef>
              <a:buNone/>
            </a:pPr>
            <a:r>
              <a:rPr lang="en-US" sz="800" spc="150" dirty="0" smtClean="0">
                <a:latin typeface="Raleway Heavy" panose="020B0003030101060003" pitchFamily="34" charset="0"/>
              </a:rPr>
              <a:t>WEB DESIGNER</a:t>
            </a:r>
          </a:p>
          <a:p>
            <a:pPr marL="0" lvl="0" indent="0" algn="ctr">
              <a:lnSpc>
                <a:spcPts val="1700"/>
              </a:lnSpc>
              <a:spcBef>
                <a:spcPts val="600"/>
              </a:spcBef>
              <a:buNone/>
            </a:pPr>
            <a:r>
              <a:rPr lang="en-US" sz="1000" kern="0" dirty="0">
                <a:solidFill>
                  <a:prstClr val="white">
                    <a:lumMod val="65000"/>
                  </a:prstClr>
                </a:solidFill>
                <a:latin typeface="Raleway Medium" panose="020B0003030101060003" pitchFamily="34" charset="0"/>
                <a:ea typeface="Karla" pitchFamily="2" charset="0"/>
                <a:cs typeface="Poppins" panose="02000000000000000000" pitchFamily="2" charset="0"/>
              </a:rPr>
              <a:t>Etiam vitae dui congue, semper quam vitae, luctus ligula. Sed posuere</a:t>
            </a:r>
          </a:p>
          <a:p>
            <a:pPr marL="0" lvl="0" indent="0" algn="ctr">
              <a:lnSpc>
                <a:spcPts val="1700"/>
              </a:lnSpc>
              <a:spcBef>
                <a:spcPts val="600"/>
              </a:spcBef>
              <a:buNone/>
            </a:pPr>
            <a:r>
              <a:rPr lang="pt-BR" sz="1000" dirty="0">
                <a:solidFill>
                  <a:srgbClr val="E23936"/>
                </a:solidFill>
                <a:latin typeface="Raleway" panose="020B0003030101060003" pitchFamily="34" charset="0"/>
              </a:rPr>
              <a:t></a:t>
            </a:r>
            <a:r>
              <a:rPr lang="pt-BR" sz="1000" dirty="0">
                <a:solidFill>
                  <a:srgbClr val="E23936"/>
                </a:solidFill>
                <a:latin typeface="FontAwesome" pitchFamily="2" charset="0"/>
              </a:rPr>
              <a:t>  </a:t>
            </a:r>
            <a:endParaRPr lang="en-US" sz="1000" kern="0" dirty="0">
              <a:solidFill>
                <a:prstClr val="white">
                  <a:lumMod val="65000"/>
                </a:prstClr>
              </a:solidFill>
              <a:latin typeface="Raleway Medium" panose="020B0003030101060003" pitchFamily="34" charset="0"/>
              <a:ea typeface="Karla" pitchFamily="2" charset="0"/>
              <a:cs typeface="Poppins" panose="02000000000000000000" pitchFamily="2" charset="0"/>
            </a:endParaRPr>
          </a:p>
          <a:p>
            <a:pPr marL="0" indent="0" algn="ctr">
              <a:lnSpc>
                <a:spcPts val="1700"/>
              </a:lnSpc>
              <a:spcBef>
                <a:spcPts val="0"/>
              </a:spcBef>
              <a:buNone/>
            </a:pPr>
            <a:endParaRPr lang="en-US" sz="800" spc="150" dirty="0" smtClean="0">
              <a:latin typeface="Raleway Heavy" panose="020B0003030101060003" pitchFamily="34" charset="0"/>
            </a:endParaRPr>
          </a:p>
          <a:p>
            <a:pPr marL="0" indent="0" algn="ctr">
              <a:lnSpc>
                <a:spcPts val="1700"/>
              </a:lnSpc>
              <a:spcBef>
                <a:spcPts val="0"/>
              </a:spcBef>
              <a:buNone/>
            </a:pPr>
            <a:endParaRPr lang="pt-BR" sz="1050" dirty="0">
              <a:latin typeface="Raleway" panose="020B0003030101060003" pitchFamily="34" charset="0"/>
            </a:endParaRPr>
          </a:p>
        </p:txBody>
      </p:sp>
      <p:sp>
        <p:nvSpPr>
          <p:cNvPr id="22" name="Подзаголовок 2"/>
          <p:cNvSpPr txBox="1">
            <a:spLocks/>
          </p:cNvSpPr>
          <p:nvPr/>
        </p:nvSpPr>
        <p:spPr>
          <a:xfrm>
            <a:off x="3931545" y="4532561"/>
            <a:ext cx="1848071" cy="192092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1700"/>
              </a:lnSpc>
              <a:spcBef>
                <a:spcPts val="1200"/>
              </a:spcBef>
              <a:buNone/>
            </a:pPr>
            <a:r>
              <a:rPr lang="en-US" sz="1200" dirty="0">
                <a:latin typeface="+mj-lt"/>
              </a:rPr>
              <a:t>Christina </a:t>
            </a:r>
            <a:r>
              <a:rPr lang="en-US" sz="1200" dirty="0" smtClean="0">
                <a:latin typeface="+mj-lt"/>
              </a:rPr>
              <a:t>Clain</a:t>
            </a:r>
          </a:p>
          <a:p>
            <a:pPr marL="0" indent="0" algn="ctr">
              <a:lnSpc>
                <a:spcPts val="1700"/>
              </a:lnSpc>
              <a:spcBef>
                <a:spcPts val="0"/>
              </a:spcBef>
              <a:buNone/>
            </a:pPr>
            <a:r>
              <a:rPr lang="en-US" sz="800" spc="150" dirty="0" smtClean="0">
                <a:latin typeface="Raleway Heavy" panose="020B0003030101060003" pitchFamily="34" charset="0"/>
              </a:rPr>
              <a:t>MARKETOLOG</a:t>
            </a:r>
          </a:p>
          <a:p>
            <a:pPr marL="0" lvl="0" indent="0" algn="ctr">
              <a:lnSpc>
                <a:spcPts val="1700"/>
              </a:lnSpc>
              <a:spcBef>
                <a:spcPts val="600"/>
              </a:spcBef>
              <a:buNone/>
            </a:pPr>
            <a:r>
              <a:rPr lang="en-US" sz="1000" kern="0" dirty="0">
                <a:solidFill>
                  <a:prstClr val="white">
                    <a:lumMod val="65000"/>
                  </a:prstClr>
                </a:solidFill>
                <a:latin typeface="Raleway Medium" panose="020B0003030101060003" pitchFamily="34" charset="0"/>
                <a:ea typeface="Karla" pitchFamily="2" charset="0"/>
                <a:cs typeface="Poppins" panose="02000000000000000000" pitchFamily="2" charset="0"/>
              </a:rPr>
              <a:t>Etiam vitae dui congue, semper quam vitae, luctus ligula. Sed posuere</a:t>
            </a:r>
          </a:p>
          <a:p>
            <a:pPr marL="0" lvl="0" indent="0" algn="ctr">
              <a:lnSpc>
                <a:spcPts val="1700"/>
              </a:lnSpc>
              <a:spcBef>
                <a:spcPts val="600"/>
              </a:spcBef>
              <a:buNone/>
            </a:pPr>
            <a:r>
              <a:rPr lang="pt-BR" sz="1000" dirty="0">
                <a:solidFill>
                  <a:srgbClr val="E23936"/>
                </a:solidFill>
                <a:latin typeface="Raleway" panose="020B0003030101060003" pitchFamily="34" charset="0"/>
              </a:rPr>
              <a:t></a:t>
            </a:r>
            <a:r>
              <a:rPr lang="pt-BR" sz="1000" dirty="0">
                <a:solidFill>
                  <a:srgbClr val="E23936"/>
                </a:solidFill>
                <a:latin typeface="FontAwesome" pitchFamily="2" charset="0"/>
              </a:rPr>
              <a:t>  </a:t>
            </a:r>
            <a:endParaRPr lang="en-US" sz="1000" kern="0" dirty="0">
              <a:solidFill>
                <a:prstClr val="white">
                  <a:lumMod val="65000"/>
                </a:prstClr>
              </a:solidFill>
              <a:latin typeface="Raleway Medium" panose="020B0003030101060003" pitchFamily="34" charset="0"/>
              <a:ea typeface="Karla" pitchFamily="2" charset="0"/>
              <a:cs typeface="Poppins" panose="02000000000000000000" pitchFamily="2" charset="0"/>
            </a:endParaRPr>
          </a:p>
          <a:p>
            <a:pPr marL="0" indent="0" algn="ctr">
              <a:lnSpc>
                <a:spcPts val="1700"/>
              </a:lnSpc>
              <a:spcBef>
                <a:spcPts val="0"/>
              </a:spcBef>
              <a:buNone/>
            </a:pPr>
            <a:endParaRPr lang="en-US" sz="800" spc="150" dirty="0" smtClean="0">
              <a:latin typeface="Raleway Heavy" panose="020B0003030101060003" pitchFamily="34" charset="0"/>
            </a:endParaRPr>
          </a:p>
          <a:p>
            <a:pPr marL="0" indent="0" algn="ctr">
              <a:lnSpc>
                <a:spcPts val="1700"/>
              </a:lnSpc>
              <a:spcBef>
                <a:spcPts val="0"/>
              </a:spcBef>
              <a:buNone/>
            </a:pPr>
            <a:endParaRPr lang="pt-BR" sz="1050" dirty="0" smtClean="0">
              <a:latin typeface="Raleway" panose="020B0003030101060003" pitchFamily="34" charset="0"/>
            </a:endParaRPr>
          </a:p>
        </p:txBody>
      </p:sp>
      <p:sp>
        <p:nvSpPr>
          <p:cNvPr id="24" name="Подзаголовок 2"/>
          <p:cNvSpPr txBox="1">
            <a:spLocks/>
          </p:cNvSpPr>
          <p:nvPr/>
        </p:nvSpPr>
        <p:spPr>
          <a:xfrm>
            <a:off x="8965766" y="4532560"/>
            <a:ext cx="1848071" cy="192092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1700"/>
              </a:lnSpc>
              <a:spcBef>
                <a:spcPts val="1200"/>
              </a:spcBef>
              <a:buNone/>
            </a:pPr>
            <a:r>
              <a:rPr lang="en-US" sz="1200" dirty="0" smtClean="0">
                <a:latin typeface="+mj-lt"/>
              </a:rPr>
              <a:t>Clara Carlton</a:t>
            </a:r>
          </a:p>
          <a:p>
            <a:pPr marL="0" indent="0" algn="ctr">
              <a:lnSpc>
                <a:spcPts val="1700"/>
              </a:lnSpc>
              <a:spcBef>
                <a:spcPts val="0"/>
              </a:spcBef>
              <a:buNone/>
            </a:pPr>
            <a:r>
              <a:rPr lang="en-US" sz="800" spc="150" dirty="0" smtClean="0">
                <a:latin typeface="Raleway Heavy" panose="020B0003030101060003" pitchFamily="34" charset="0"/>
              </a:rPr>
              <a:t>PHOTOGRAPHER</a:t>
            </a:r>
          </a:p>
          <a:p>
            <a:pPr marL="0" lvl="0" indent="0" algn="ctr">
              <a:lnSpc>
                <a:spcPts val="1700"/>
              </a:lnSpc>
              <a:spcBef>
                <a:spcPts val="600"/>
              </a:spcBef>
              <a:buNone/>
            </a:pPr>
            <a:r>
              <a:rPr lang="en-US" sz="1000" kern="0" dirty="0">
                <a:solidFill>
                  <a:prstClr val="white">
                    <a:lumMod val="65000"/>
                  </a:prstClr>
                </a:solidFill>
                <a:latin typeface="Raleway Medium" panose="020B0003030101060003" pitchFamily="34" charset="0"/>
                <a:ea typeface="Karla" pitchFamily="2" charset="0"/>
                <a:cs typeface="Poppins" panose="02000000000000000000" pitchFamily="2" charset="0"/>
              </a:rPr>
              <a:t>Etiam vitae dui congue, semper quam vitae, luctus ligula. Sed posuere</a:t>
            </a:r>
          </a:p>
          <a:p>
            <a:pPr marL="0" lvl="0" indent="0" algn="ctr">
              <a:lnSpc>
                <a:spcPts val="1700"/>
              </a:lnSpc>
              <a:spcBef>
                <a:spcPts val="600"/>
              </a:spcBef>
              <a:buNone/>
            </a:pPr>
            <a:r>
              <a:rPr lang="pt-BR" sz="1000" dirty="0">
                <a:solidFill>
                  <a:srgbClr val="E23936"/>
                </a:solidFill>
                <a:latin typeface="Raleway" panose="020B0003030101060003" pitchFamily="34" charset="0"/>
              </a:rPr>
              <a:t></a:t>
            </a:r>
            <a:r>
              <a:rPr lang="pt-BR" sz="1000" dirty="0">
                <a:solidFill>
                  <a:srgbClr val="E23936"/>
                </a:solidFill>
                <a:latin typeface="FontAwesome" pitchFamily="2" charset="0"/>
              </a:rPr>
              <a:t>  </a:t>
            </a:r>
            <a:endParaRPr lang="en-US" sz="1000" kern="0" dirty="0">
              <a:solidFill>
                <a:prstClr val="white">
                  <a:lumMod val="65000"/>
                </a:prstClr>
              </a:solidFill>
              <a:latin typeface="Raleway Medium" panose="020B0003030101060003" pitchFamily="34" charset="0"/>
              <a:ea typeface="Karla" pitchFamily="2" charset="0"/>
              <a:cs typeface="Poppins" panose="02000000000000000000" pitchFamily="2" charset="0"/>
            </a:endParaRPr>
          </a:p>
          <a:p>
            <a:pPr marL="0" indent="0" algn="ctr">
              <a:lnSpc>
                <a:spcPts val="1700"/>
              </a:lnSpc>
              <a:spcBef>
                <a:spcPts val="0"/>
              </a:spcBef>
              <a:buNone/>
            </a:pPr>
            <a:endParaRPr lang="en-US" sz="800" spc="150" dirty="0" smtClean="0">
              <a:latin typeface="Raleway Heavy" panose="020B0003030101060003" pitchFamily="34" charset="0"/>
            </a:endParaRPr>
          </a:p>
          <a:p>
            <a:pPr marL="0" indent="0" algn="ctr">
              <a:lnSpc>
                <a:spcPts val="1700"/>
              </a:lnSpc>
              <a:spcBef>
                <a:spcPts val="0"/>
              </a:spcBef>
              <a:buNone/>
            </a:pPr>
            <a:endParaRPr lang="en-US" sz="800" spc="150" dirty="0" smtClean="0">
              <a:latin typeface="Raleway Heavy" panose="020B0003030101060003" pitchFamily="34" charset="0"/>
            </a:endParaRPr>
          </a:p>
        </p:txBody>
      </p:sp>
      <p:sp>
        <p:nvSpPr>
          <p:cNvPr id="26" name="Прямоугольник 25"/>
          <p:cNvSpPr/>
          <p:nvPr/>
        </p:nvSpPr>
        <p:spPr>
          <a:xfrm>
            <a:off x="1405106" y="2117559"/>
            <a:ext cx="1829415" cy="2247572"/>
          </a:xfrm>
          <a:prstGeom prst="rect">
            <a:avLst/>
          </a:prstGeom>
          <a:solidFill>
            <a:srgbClr val="C0000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5" name="Прямоугольник 24"/>
          <p:cNvSpPr/>
          <p:nvPr/>
        </p:nvSpPr>
        <p:spPr>
          <a:xfrm>
            <a:off x="3931543" y="2117558"/>
            <a:ext cx="1829417" cy="2247572"/>
          </a:xfrm>
          <a:prstGeom prst="rect">
            <a:avLst/>
          </a:prstGeom>
          <a:solidFill>
            <a:srgbClr val="C0000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7" name="Прямоугольник 26"/>
          <p:cNvSpPr/>
          <p:nvPr/>
        </p:nvSpPr>
        <p:spPr>
          <a:xfrm>
            <a:off x="6457982" y="2117558"/>
            <a:ext cx="1829418" cy="2247572"/>
          </a:xfrm>
          <a:prstGeom prst="rect">
            <a:avLst/>
          </a:prstGeom>
          <a:solidFill>
            <a:srgbClr val="C0000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9" name="Прямоугольник 28"/>
          <p:cNvSpPr/>
          <p:nvPr/>
        </p:nvSpPr>
        <p:spPr>
          <a:xfrm>
            <a:off x="8984419" y="2117558"/>
            <a:ext cx="1829418" cy="2247572"/>
          </a:xfrm>
          <a:prstGeom prst="rect">
            <a:avLst/>
          </a:prstGeom>
          <a:solidFill>
            <a:srgbClr val="C0000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 name="Рисунок 1"/>
          <p:cNvSpPr>
            <a:spLocks noGrp="1"/>
          </p:cNvSpPr>
          <p:nvPr>
            <p:ph type="pic" sz="quarter" idx="11"/>
          </p:nvPr>
        </p:nvSpPr>
        <p:spPr/>
      </p:sp>
      <p:sp>
        <p:nvSpPr>
          <p:cNvPr id="3" name="Рисунок 2"/>
          <p:cNvSpPr>
            <a:spLocks noGrp="1"/>
          </p:cNvSpPr>
          <p:nvPr>
            <p:ph type="pic" sz="quarter" idx="13"/>
          </p:nvPr>
        </p:nvSpPr>
        <p:spPr/>
      </p:sp>
      <p:sp>
        <p:nvSpPr>
          <p:cNvPr id="4" name="Рисунок 3"/>
          <p:cNvSpPr>
            <a:spLocks noGrp="1"/>
          </p:cNvSpPr>
          <p:nvPr>
            <p:ph type="pic" sz="quarter" idx="12"/>
          </p:nvPr>
        </p:nvSpPr>
        <p:spPr/>
      </p:sp>
      <p:sp>
        <p:nvSpPr>
          <p:cNvPr id="5" name="Рисунок 4"/>
          <p:cNvSpPr>
            <a:spLocks noGrp="1"/>
          </p:cNvSpPr>
          <p:nvPr>
            <p:ph type="pic" sz="quarter" idx="14"/>
          </p:nvPr>
        </p:nvSpPr>
        <p:spPr/>
      </p:sp>
    </p:spTree>
    <p:extLst>
      <p:ext uri="{BB962C8B-B14F-4D97-AF65-F5344CB8AC3E}">
        <p14:creationId xmlns:p14="http://schemas.microsoft.com/office/powerpoint/2010/main" val="89881124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3"/>
                                        </p:tgtEl>
                                        <p:attrNameLst>
                                          <p:attrName>style.visibility</p:attrName>
                                        </p:attrNameLst>
                                      </p:cBhvr>
                                      <p:to>
                                        <p:strVal val="visible"/>
                                      </p:to>
                                    </p:set>
                                    <p:anim calcmode="lin" valueType="num">
                                      <p:cBhvr>
                                        <p:cTn id="7" dur="25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8" dur="250" fill="hold"/>
                                        <p:tgtEl>
                                          <p:spTgt spid="13"/>
                                        </p:tgtEl>
                                        <p:attrNameLst>
                                          <p:attrName>ppt_y</p:attrName>
                                        </p:attrNameLst>
                                      </p:cBhvr>
                                      <p:tavLst>
                                        <p:tav tm="0">
                                          <p:val>
                                            <p:strVal val="#ppt_y"/>
                                          </p:val>
                                        </p:tav>
                                        <p:tav tm="100000">
                                          <p:val>
                                            <p:strVal val="#ppt_y"/>
                                          </p:val>
                                        </p:tav>
                                      </p:tavLst>
                                    </p:anim>
                                    <p:anim calcmode="lin" valueType="num">
                                      <p:cBhvr>
                                        <p:cTn id="9" dur="25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0" dur="25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250" tmFilter="0,0; .5, 1; 1, 1"/>
                                        <p:tgtEl>
                                          <p:spTgt spid="13"/>
                                        </p:tgtEl>
                                      </p:cBhvr>
                                    </p:animEffect>
                                  </p:childTnLst>
                                </p:cTn>
                              </p:par>
                            </p:childTnLst>
                          </p:cTn>
                        </p:par>
                        <p:par>
                          <p:cTn id="12" fill="hold">
                            <p:stCondLst>
                              <p:cond delay="525"/>
                            </p:stCondLst>
                            <p:childTnLst>
                              <p:par>
                                <p:cTn id="13" presetID="22" presetClass="entr" presetSubtype="1"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up)">
                                      <p:cBhvr>
                                        <p:cTn id="15" dur="400"/>
                                        <p:tgtEl>
                                          <p:spTgt spid="14"/>
                                        </p:tgtEl>
                                      </p:cBhvr>
                                    </p:animEffect>
                                  </p:childTnLst>
                                </p:cTn>
                              </p:par>
                            </p:childTnLst>
                          </p:cTn>
                        </p:par>
                        <p:par>
                          <p:cTn id="16" fill="hold">
                            <p:stCondLst>
                              <p:cond delay="925"/>
                            </p:stCondLst>
                            <p:childTnLst>
                              <p:par>
                                <p:cTn id="17" presetID="22" presetClass="entr" presetSubtype="1" fill="hold" grpId="0" nodeType="after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wipe(up)">
                                      <p:cBhvr>
                                        <p:cTn id="19" dur="400"/>
                                        <p:tgtEl>
                                          <p:spTgt spid="26"/>
                                        </p:tgtEl>
                                      </p:cBhvr>
                                    </p:animEffect>
                                  </p:childTnLst>
                                </p:cTn>
                              </p:par>
                            </p:childTnLst>
                          </p:cTn>
                        </p:par>
                        <p:par>
                          <p:cTn id="20" fill="hold">
                            <p:stCondLst>
                              <p:cond delay="1325"/>
                            </p:stCondLst>
                            <p:childTnLst>
                              <p:par>
                                <p:cTn id="21" presetID="22" presetClass="entr" presetSubtype="1" fill="hold" grpId="0"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wipe(up)">
                                      <p:cBhvr>
                                        <p:cTn id="23" dur="400"/>
                                        <p:tgtEl>
                                          <p:spTgt spid="20"/>
                                        </p:tgtEl>
                                      </p:cBhvr>
                                    </p:animEffect>
                                  </p:childTnLst>
                                </p:cTn>
                              </p:par>
                            </p:childTnLst>
                          </p:cTn>
                        </p:par>
                        <p:par>
                          <p:cTn id="24" fill="hold">
                            <p:stCondLst>
                              <p:cond delay="1725"/>
                            </p:stCondLst>
                            <p:childTnLst>
                              <p:par>
                                <p:cTn id="25" presetID="22" presetClass="entr" presetSubtype="1" fill="hold" grpId="0" nodeType="after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wipe(up)">
                                      <p:cBhvr>
                                        <p:cTn id="27" dur="400"/>
                                        <p:tgtEl>
                                          <p:spTgt spid="25"/>
                                        </p:tgtEl>
                                      </p:cBhvr>
                                    </p:animEffect>
                                  </p:childTnLst>
                                </p:cTn>
                              </p:par>
                            </p:childTnLst>
                          </p:cTn>
                        </p:par>
                        <p:par>
                          <p:cTn id="28" fill="hold">
                            <p:stCondLst>
                              <p:cond delay="2125"/>
                            </p:stCondLst>
                            <p:childTnLst>
                              <p:par>
                                <p:cTn id="29" presetID="22" presetClass="entr" presetSubtype="1" fill="hold" grpId="0" nodeType="after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wipe(up)">
                                      <p:cBhvr>
                                        <p:cTn id="31" dur="400"/>
                                        <p:tgtEl>
                                          <p:spTgt spid="22"/>
                                        </p:tgtEl>
                                      </p:cBhvr>
                                    </p:animEffect>
                                  </p:childTnLst>
                                </p:cTn>
                              </p:par>
                            </p:childTnLst>
                          </p:cTn>
                        </p:par>
                        <p:par>
                          <p:cTn id="32" fill="hold">
                            <p:stCondLst>
                              <p:cond delay="2525"/>
                            </p:stCondLst>
                            <p:childTnLst>
                              <p:par>
                                <p:cTn id="33" presetID="22" presetClass="entr" presetSubtype="1" fill="hold" grpId="0" nodeType="after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wipe(up)">
                                      <p:cBhvr>
                                        <p:cTn id="35" dur="400"/>
                                        <p:tgtEl>
                                          <p:spTgt spid="27"/>
                                        </p:tgtEl>
                                      </p:cBhvr>
                                    </p:animEffect>
                                  </p:childTnLst>
                                </p:cTn>
                              </p:par>
                            </p:childTnLst>
                          </p:cTn>
                        </p:par>
                        <p:par>
                          <p:cTn id="36" fill="hold">
                            <p:stCondLst>
                              <p:cond delay="2925"/>
                            </p:stCondLst>
                            <p:childTnLst>
                              <p:par>
                                <p:cTn id="37" presetID="22" presetClass="entr" presetSubtype="1" fill="hold" grpId="0" nodeType="after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wipe(up)">
                                      <p:cBhvr>
                                        <p:cTn id="39" dur="400"/>
                                        <p:tgtEl>
                                          <p:spTgt spid="21"/>
                                        </p:tgtEl>
                                      </p:cBhvr>
                                    </p:animEffect>
                                  </p:childTnLst>
                                </p:cTn>
                              </p:par>
                            </p:childTnLst>
                          </p:cTn>
                        </p:par>
                        <p:par>
                          <p:cTn id="40" fill="hold">
                            <p:stCondLst>
                              <p:cond delay="3325"/>
                            </p:stCondLst>
                            <p:childTnLst>
                              <p:par>
                                <p:cTn id="41" presetID="22" presetClass="entr" presetSubtype="1" fill="hold" grpId="0" nodeType="afterEffect">
                                  <p:stCondLst>
                                    <p:cond delay="0"/>
                                  </p:stCondLst>
                                  <p:childTnLst>
                                    <p:set>
                                      <p:cBhvr>
                                        <p:cTn id="42" dur="1" fill="hold">
                                          <p:stCondLst>
                                            <p:cond delay="0"/>
                                          </p:stCondLst>
                                        </p:cTn>
                                        <p:tgtEl>
                                          <p:spTgt spid="29"/>
                                        </p:tgtEl>
                                        <p:attrNameLst>
                                          <p:attrName>style.visibility</p:attrName>
                                        </p:attrNameLst>
                                      </p:cBhvr>
                                      <p:to>
                                        <p:strVal val="visible"/>
                                      </p:to>
                                    </p:set>
                                    <p:animEffect transition="in" filter="wipe(up)">
                                      <p:cBhvr>
                                        <p:cTn id="43" dur="400"/>
                                        <p:tgtEl>
                                          <p:spTgt spid="29"/>
                                        </p:tgtEl>
                                      </p:cBhvr>
                                    </p:animEffect>
                                  </p:childTnLst>
                                </p:cTn>
                              </p:par>
                            </p:childTnLst>
                          </p:cTn>
                        </p:par>
                        <p:par>
                          <p:cTn id="44" fill="hold">
                            <p:stCondLst>
                              <p:cond delay="3725"/>
                            </p:stCondLst>
                            <p:childTnLst>
                              <p:par>
                                <p:cTn id="45" presetID="22" presetClass="entr" presetSubtype="1" fill="hold" grpId="0" nodeType="after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wipe(up)">
                                      <p:cBhvr>
                                        <p:cTn id="47" dur="4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0" grpId="0"/>
      <p:bldP spid="21" grpId="0"/>
      <p:bldP spid="22" grpId="0"/>
      <p:bldP spid="24" grpId="0"/>
      <p:bldP spid="26" grpId="0" animBg="1"/>
      <p:bldP spid="25" grpId="0" animBg="1"/>
      <p:bldP spid="27" grpId="0" animBg="1"/>
      <p:bldP spid="29"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102352" y="2107523"/>
            <a:ext cx="5049671" cy="1015663"/>
          </a:xfrm>
          <a:prstGeom prst="rect">
            <a:avLst/>
          </a:prstGeom>
          <a:noFill/>
        </p:spPr>
        <p:txBody>
          <a:bodyPr wrap="square" rtlCol="0">
            <a:spAutoFit/>
          </a:bodyPr>
          <a:lstStyle/>
          <a:p>
            <a:pPr algn="r"/>
            <a:r>
              <a:rPr lang="en-US" sz="4400" dirty="0" smtClean="0">
                <a:solidFill>
                  <a:srgbClr val="E23936"/>
                </a:solidFill>
                <a:latin typeface="Raleway ExtraBold" panose="020B0903030101060003" pitchFamily="34" charset="-52"/>
              </a:rPr>
              <a:t>/</a:t>
            </a:r>
            <a:r>
              <a:rPr lang="en-US" sz="4400" dirty="0" smtClean="0">
                <a:latin typeface="Raleway ExtraBold" panose="020B0903030101060003" pitchFamily="34" charset="-52"/>
              </a:rPr>
              <a:t>Christina Clain</a:t>
            </a:r>
            <a:endParaRPr lang="en-US" sz="1600" dirty="0" smtClean="0">
              <a:latin typeface="Raleway ExtraBold" panose="020B0903030101060003" pitchFamily="34" charset="-52"/>
            </a:endParaRPr>
          </a:p>
          <a:p>
            <a:pPr algn="r"/>
            <a:endParaRPr lang="en-US" sz="1600" dirty="0" smtClean="0">
              <a:latin typeface="Raleway ExtraBold" panose="020B0903030101060003" pitchFamily="34" charset="-52"/>
            </a:endParaRPr>
          </a:p>
        </p:txBody>
      </p:sp>
      <p:sp>
        <p:nvSpPr>
          <p:cNvPr id="8" name="Подзаголовок 2"/>
          <p:cNvSpPr txBox="1">
            <a:spLocks/>
          </p:cNvSpPr>
          <p:nvPr/>
        </p:nvSpPr>
        <p:spPr>
          <a:xfrm>
            <a:off x="818147" y="3480866"/>
            <a:ext cx="5333876" cy="144406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ts val="2000"/>
              </a:lnSpc>
              <a:spcBef>
                <a:spcPts val="1200"/>
              </a:spcBef>
              <a:buNone/>
            </a:pPr>
            <a:r>
              <a:rPr lang="en-US" sz="1100"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Etiam vitae dui congue, semper quam vitae, luctus ligula. Sed posuere nunc in leo commod else cuprum less</a:t>
            </a:r>
            <a:r>
              <a:rPr lang="en-US" sz="110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 </a:t>
            </a:r>
            <a:r>
              <a:rPr lang="en-US" sz="1100" dirty="0">
                <a:solidFill>
                  <a:schemeClr val="bg1">
                    <a:lumMod val="65000"/>
                  </a:schemeClr>
                </a:solidFill>
                <a:latin typeface="Raleway Medium" panose="020B0003030101060003" pitchFamily="34" charset="0"/>
                <a:ea typeface="Karla" pitchFamily="2" charset="0"/>
                <a:cs typeface="Poppins" panose="02000000000000000000" pitchFamily="2" charset="0"/>
              </a:rPr>
              <a:t>Etiam vitae dui congue, semper quam vitae, </a:t>
            </a:r>
            <a:r>
              <a:rPr lang="en-US" sz="110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luctus</a:t>
            </a:r>
            <a:r>
              <a:rPr lang="en-US" sz="1100" dirty="0">
                <a:solidFill>
                  <a:schemeClr val="bg1">
                    <a:lumMod val="65000"/>
                  </a:schemeClr>
                </a:solidFill>
                <a:latin typeface="Raleway Medium" panose="020B0003030101060003" pitchFamily="34" charset="0"/>
                <a:cs typeface="Poppins" panose="02000000000000000000" pitchFamily="2" charset="0"/>
              </a:rPr>
              <a:t>. Pellentesque pharetra nulla in massa ultrices hendrerit. Donec eu nisl ut felis facilisis rhoncus. Sed rhoncus elit vitae lacus rutrum ornare. Quisque eleifend, orci sit amet interdum molestie, lorem massa semper </a:t>
            </a:r>
            <a:r>
              <a:rPr lang="en-US" sz="1100" dirty="0" smtClean="0">
                <a:solidFill>
                  <a:schemeClr val="bg1">
                    <a:lumMod val="65000"/>
                  </a:schemeClr>
                </a:solidFill>
                <a:latin typeface="Raleway Medium" panose="020B0003030101060003" pitchFamily="34" charset="0"/>
                <a:cs typeface="Poppins" panose="02000000000000000000" pitchFamily="2" charset="0"/>
              </a:rPr>
              <a:t>ligula</a:t>
            </a:r>
            <a:endParaRPr lang="en-US" sz="1100" dirty="0">
              <a:solidFill>
                <a:schemeClr val="bg1">
                  <a:lumMod val="65000"/>
                </a:schemeClr>
              </a:solidFill>
              <a:latin typeface="Raleway Medium" panose="020B0003030101060003" pitchFamily="34" charset="0"/>
              <a:cs typeface="Poppins" panose="02000000000000000000" pitchFamily="2" charset="0"/>
            </a:endParaRPr>
          </a:p>
        </p:txBody>
      </p:sp>
      <p:sp>
        <p:nvSpPr>
          <p:cNvPr id="11" name="Прямоугольник 10"/>
          <p:cNvSpPr/>
          <p:nvPr/>
        </p:nvSpPr>
        <p:spPr>
          <a:xfrm>
            <a:off x="3866148" y="2760093"/>
            <a:ext cx="2231060" cy="553998"/>
          </a:xfrm>
          <a:prstGeom prst="rect">
            <a:avLst/>
          </a:prstGeom>
        </p:spPr>
        <p:txBody>
          <a:bodyPr wrap="square">
            <a:spAutoFit/>
          </a:bodyPr>
          <a:lstStyle/>
          <a:p>
            <a:pPr algn="r">
              <a:lnSpc>
                <a:spcPts val="3600"/>
              </a:lnSpc>
            </a:pPr>
            <a:r>
              <a:rPr lang="en-US" sz="1200" kern="0" spc="50" dirty="0" smtClean="0">
                <a:solidFill>
                  <a:schemeClr val="bg1">
                    <a:lumMod val="75000"/>
                  </a:schemeClr>
                </a:solidFill>
                <a:latin typeface="Raleway ExtraBold" panose="020B0903030101060003" pitchFamily="34" charset="-52"/>
                <a:ea typeface="Karla" pitchFamily="2" charset="0"/>
                <a:cs typeface="Poppins" panose="02000000000000000000" pitchFamily="2" charset="0"/>
              </a:rPr>
              <a:t>WEB DESIGNER</a:t>
            </a:r>
            <a:endParaRPr lang="en-US" sz="1200" spc="50" dirty="0">
              <a:solidFill>
                <a:schemeClr val="bg1">
                  <a:lumMod val="75000"/>
                </a:schemeClr>
              </a:solidFill>
              <a:latin typeface="Raleway ExtraBold" panose="020B0903030101060003" pitchFamily="34" charset="-52"/>
            </a:endParaRPr>
          </a:p>
        </p:txBody>
      </p:sp>
      <p:sp>
        <p:nvSpPr>
          <p:cNvPr id="2" name="Рисунок 1"/>
          <p:cNvSpPr>
            <a:spLocks noGrp="1"/>
          </p:cNvSpPr>
          <p:nvPr>
            <p:ph type="pic" sz="quarter" idx="10"/>
          </p:nvPr>
        </p:nvSpPr>
        <p:spPr/>
      </p:sp>
    </p:spTree>
    <p:extLst>
      <p:ext uri="{BB962C8B-B14F-4D97-AF65-F5344CB8AC3E}">
        <p14:creationId xmlns:p14="http://schemas.microsoft.com/office/powerpoint/2010/main" val="376407085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7"/>
                                        </p:tgtEl>
                                        <p:attrNameLst>
                                          <p:attrName>style.visibility</p:attrName>
                                        </p:attrNameLst>
                                      </p:cBhvr>
                                      <p:to>
                                        <p:strVal val="visible"/>
                                      </p:to>
                                    </p:set>
                                    <p:anim calcmode="lin" valueType="num">
                                      <p:cBhvr>
                                        <p:cTn id="7" dur="25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8" dur="250" fill="hold"/>
                                        <p:tgtEl>
                                          <p:spTgt spid="7"/>
                                        </p:tgtEl>
                                        <p:attrNameLst>
                                          <p:attrName>ppt_y</p:attrName>
                                        </p:attrNameLst>
                                      </p:cBhvr>
                                      <p:tavLst>
                                        <p:tav tm="0">
                                          <p:val>
                                            <p:strVal val="#ppt_y"/>
                                          </p:val>
                                        </p:tav>
                                        <p:tav tm="100000">
                                          <p:val>
                                            <p:strVal val="#ppt_y"/>
                                          </p:val>
                                        </p:tav>
                                      </p:tavLst>
                                    </p:anim>
                                    <p:anim calcmode="lin" valueType="num">
                                      <p:cBhvr>
                                        <p:cTn id="9" dur="25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10" dur="25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250" tmFilter="0,0; .5, 1; 1, 1"/>
                                        <p:tgtEl>
                                          <p:spTgt spid="7"/>
                                        </p:tgtEl>
                                      </p:cBhvr>
                                    </p:animEffect>
                                  </p:childTnLst>
                                </p:cTn>
                              </p:par>
                            </p:childTnLst>
                          </p:cTn>
                        </p:par>
                        <p:par>
                          <p:cTn id="12" fill="hold">
                            <p:stCondLst>
                              <p:cond delay="600"/>
                            </p:stCondLst>
                            <p:childTnLst>
                              <p:par>
                                <p:cTn id="13" presetID="22" presetClass="entr" presetSubtype="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up)">
                                      <p:cBhvr>
                                        <p:cTn id="15" dur="400"/>
                                        <p:tgtEl>
                                          <p:spTgt spid="11"/>
                                        </p:tgtEl>
                                      </p:cBhvr>
                                    </p:animEffect>
                                  </p:childTnLst>
                                </p:cTn>
                              </p:par>
                            </p:childTnLst>
                          </p:cTn>
                        </p:par>
                        <p:par>
                          <p:cTn id="16" fill="hold">
                            <p:stCondLst>
                              <p:cond delay="1000"/>
                            </p:stCondLst>
                            <p:childTnLst>
                              <p:par>
                                <p:cTn id="17" presetID="22" presetClass="entr" presetSubtype="1"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up)">
                                      <p:cBhvr>
                                        <p:cTn id="19" dur="4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угольник 6"/>
          <p:cNvSpPr/>
          <p:nvPr/>
        </p:nvSpPr>
        <p:spPr>
          <a:xfrm>
            <a:off x="6182435" y="0"/>
            <a:ext cx="2374189" cy="6858000"/>
          </a:xfrm>
          <a:prstGeom prst="rect">
            <a:avLst/>
          </a:prstGeom>
          <a:solidFill>
            <a:srgbClr val="E239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8" name="TextBox 7"/>
          <p:cNvSpPr txBox="1"/>
          <p:nvPr/>
        </p:nvSpPr>
        <p:spPr>
          <a:xfrm>
            <a:off x="255901" y="1922036"/>
            <a:ext cx="5049671" cy="2369880"/>
          </a:xfrm>
          <a:prstGeom prst="rect">
            <a:avLst/>
          </a:prstGeom>
          <a:noFill/>
        </p:spPr>
        <p:txBody>
          <a:bodyPr wrap="square" rtlCol="0">
            <a:spAutoFit/>
          </a:bodyPr>
          <a:lstStyle/>
          <a:p>
            <a:pPr algn="r"/>
            <a:r>
              <a:rPr lang="en-US" sz="4400" dirty="0">
                <a:solidFill>
                  <a:srgbClr val="E23936"/>
                </a:solidFill>
                <a:latin typeface="Raleway ExtraBold" panose="020B0903030101060003" pitchFamily="34" charset="-52"/>
              </a:rPr>
              <a:t>/ </a:t>
            </a:r>
            <a:r>
              <a:rPr lang="en-US" sz="4400" dirty="0" smtClean="0">
                <a:latin typeface="Raleway ExtraBold" panose="020B0903030101060003" pitchFamily="34" charset="-52"/>
              </a:rPr>
              <a:t>Best design </a:t>
            </a:r>
          </a:p>
          <a:p>
            <a:pPr algn="r"/>
            <a:r>
              <a:rPr lang="en-US" sz="4400" dirty="0" smtClean="0">
                <a:latin typeface="Raleway ExtraBold" panose="020B0903030101060003" pitchFamily="34" charset="-52"/>
              </a:rPr>
              <a:t>ideas </a:t>
            </a:r>
            <a:r>
              <a:rPr lang="en-US" sz="4400" dirty="0" smtClean="0">
                <a:latin typeface="Raleway Medium" panose="020B0003030101060003" pitchFamily="34" charset="0"/>
              </a:rPr>
              <a:t>for </a:t>
            </a:r>
          </a:p>
          <a:p>
            <a:pPr algn="r"/>
            <a:r>
              <a:rPr lang="en-US" sz="4400" dirty="0">
                <a:latin typeface="Raleway Medium" panose="020B0003030101060003" pitchFamily="34" charset="0"/>
              </a:rPr>
              <a:t>y</a:t>
            </a:r>
            <a:r>
              <a:rPr lang="en-US" sz="4400" dirty="0" smtClean="0">
                <a:latin typeface="Raleway Medium" panose="020B0003030101060003" pitchFamily="34" charset="0"/>
              </a:rPr>
              <a:t>our </a:t>
            </a:r>
            <a:r>
              <a:rPr lang="en-US" sz="4400" dirty="0" smtClean="0">
                <a:latin typeface="Raleway ExtraBold" panose="020B0903030101060003" pitchFamily="34" charset="-52"/>
              </a:rPr>
              <a:t>business</a:t>
            </a:r>
            <a:endParaRPr lang="en-US" sz="1600" dirty="0" smtClean="0">
              <a:latin typeface="Raleway ExtraBold" panose="020B0903030101060003" pitchFamily="34" charset="-52"/>
            </a:endParaRPr>
          </a:p>
          <a:p>
            <a:pPr algn="r"/>
            <a:endParaRPr lang="en-US" sz="1600" dirty="0" smtClean="0">
              <a:latin typeface="Raleway ExtraBold" panose="020B0903030101060003" pitchFamily="34" charset="-52"/>
            </a:endParaRPr>
          </a:p>
        </p:txBody>
      </p:sp>
      <p:sp>
        <p:nvSpPr>
          <p:cNvPr id="10" name="Овал 9"/>
          <p:cNvSpPr/>
          <p:nvPr/>
        </p:nvSpPr>
        <p:spPr>
          <a:xfrm>
            <a:off x="6845319" y="1162466"/>
            <a:ext cx="1048420" cy="10484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 name="Прямоугольник 1"/>
          <p:cNvSpPr/>
          <p:nvPr/>
        </p:nvSpPr>
        <p:spPr>
          <a:xfrm>
            <a:off x="7101667" y="1333119"/>
            <a:ext cx="535724" cy="461665"/>
          </a:xfrm>
          <a:prstGeom prst="rect">
            <a:avLst/>
          </a:prstGeom>
        </p:spPr>
        <p:txBody>
          <a:bodyPr wrap="none">
            <a:spAutoFit/>
          </a:bodyPr>
          <a:lstStyle/>
          <a:p>
            <a:pPr algn="ctr"/>
            <a:r>
              <a:rPr lang="en-US" sz="2400" dirty="0">
                <a:solidFill>
                  <a:srgbClr val="E23936"/>
                </a:solidFill>
                <a:latin typeface="FontAwesome" pitchFamily="2" charset="0"/>
              </a:rPr>
              <a:t></a:t>
            </a:r>
            <a:endParaRPr lang="ru-RU" sz="2400" dirty="0">
              <a:solidFill>
                <a:srgbClr val="E23936"/>
              </a:solidFill>
            </a:endParaRPr>
          </a:p>
        </p:txBody>
      </p:sp>
      <p:sp>
        <p:nvSpPr>
          <p:cNvPr id="3" name="Прямоугольник 2"/>
          <p:cNvSpPr/>
          <p:nvPr/>
        </p:nvSpPr>
        <p:spPr>
          <a:xfrm>
            <a:off x="7015105" y="1801003"/>
            <a:ext cx="708848" cy="200055"/>
          </a:xfrm>
          <a:prstGeom prst="rect">
            <a:avLst/>
          </a:prstGeom>
        </p:spPr>
        <p:txBody>
          <a:bodyPr wrap="none">
            <a:spAutoFit/>
          </a:bodyPr>
          <a:lstStyle/>
          <a:p>
            <a:pPr algn="ctr"/>
            <a:r>
              <a:rPr lang="en-US" sz="700" dirty="0" smtClean="0">
                <a:solidFill>
                  <a:srgbClr val="E23936"/>
                </a:solidFill>
                <a:latin typeface="Raleway Heavy" panose="020B0003030101060003" pitchFamily="34" charset="0"/>
              </a:rPr>
              <a:t>CREATIVITY</a:t>
            </a:r>
            <a:endParaRPr lang="en-US" sz="700" dirty="0">
              <a:solidFill>
                <a:srgbClr val="E23936"/>
              </a:solidFill>
              <a:latin typeface="Raleway Heavy" panose="020B0003030101060003" pitchFamily="34" charset="0"/>
            </a:endParaRPr>
          </a:p>
        </p:txBody>
      </p:sp>
      <p:sp>
        <p:nvSpPr>
          <p:cNvPr id="13" name="Овал 12"/>
          <p:cNvSpPr/>
          <p:nvPr/>
        </p:nvSpPr>
        <p:spPr>
          <a:xfrm>
            <a:off x="6845319" y="2985000"/>
            <a:ext cx="1048420" cy="1048420"/>
          </a:xfrm>
          <a:prstGeom prst="ellipse">
            <a:avLst/>
          </a:prstGeom>
          <a:solidFill>
            <a:srgbClr val="E2393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4" name="Овал 13"/>
          <p:cNvSpPr/>
          <p:nvPr/>
        </p:nvSpPr>
        <p:spPr>
          <a:xfrm>
            <a:off x="6845319" y="4807534"/>
            <a:ext cx="1048420" cy="1048420"/>
          </a:xfrm>
          <a:prstGeom prst="ellipse">
            <a:avLst/>
          </a:prstGeom>
          <a:solidFill>
            <a:srgbClr val="E2393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cxnSp>
        <p:nvCxnSpPr>
          <p:cNvPr id="15" name="Прямая соединительная линия 14"/>
          <p:cNvCxnSpPr>
            <a:stCxn id="10" idx="4"/>
            <a:endCxn id="13" idx="0"/>
          </p:cNvCxnSpPr>
          <p:nvPr/>
        </p:nvCxnSpPr>
        <p:spPr>
          <a:xfrm>
            <a:off x="7369529" y="2210886"/>
            <a:ext cx="0" cy="77411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Прямоугольник 16"/>
          <p:cNvSpPr/>
          <p:nvPr/>
        </p:nvSpPr>
        <p:spPr>
          <a:xfrm>
            <a:off x="7156169" y="3164691"/>
            <a:ext cx="426720" cy="461665"/>
          </a:xfrm>
          <a:prstGeom prst="rect">
            <a:avLst/>
          </a:prstGeom>
        </p:spPr>
        <p:txBody>
          <a:bodyPr wrap="none">
            <a:spAutoFit/>
          </a:bodyPr>
          <a:lstStyle/>
          <a:p>
            <a:pPr algn="ctr"/>
            <a:r>
              <a:rPr lang="en-US" sz="2400" dirty="0" smtClean="0">
                <a:solidFill>
                  <a:schemeClr val="bg1"/>
                </a:solidFill>
                <a:latin typeface="FontAwesome" pitchFamily="2" charset="0"/>
              </a:rPr>
              <a:t></a:t>
            </a:r>
            <a:endParaRPr lang="ru-RU" sz="2400" dirty="0">
              <a:solidFill>
                <a:schemeClr val="bg1"/>
              </a:solidFill>
            </a:endParaRPr>
          </a:p>
        </p:txBody>
      </p:sp>
      <p:sp>
        <p:nvSpPr>
          <p:cNvPr id="18" name="Прямоугольник 17"/>
          <p:cNvSpPr/>
          <p:nvPr/>
        </p:nvSpPr>
        <p:spPr>
          <a:xfrm>
            <a:off x="6830697" y="3624707"/>
            <a:ext cx="1077664" cy="200055"/>
          </a:xfrm>
          <a:prstGeom prst="rect">
            <a:avLst/>
          </a:prstGeom>
        </p:spPr>
        <p:txBody>
          <a:bodyPr wrap="square">
            <a:spAutoFit/>
          </a:bodyPr>
          <a:lstStyle/>
          <a:p>
            <a:pPr algn="ctr"/>
            <a:r>
              <a:rPr lang="en-US" sz="700" dirty="0" smtClean="0">
                <a:solidFill>
                  <a:schemeClr val="bg1"/>
                </a:solidFill>
                <a:latin typeface="Raleway Heavy" panose="020B0003030101060003" pitchFamily="34" charset="0"/>
              </a:rPr>
              <a:t>HIGH QUALITY</a:t>
            </a:r>
            <a:endParaRPr lang="en-US" sz="700" dirty="0">
              <a:solidFill>
                <a:schemeClr val="bg1"/>
              </a:solidFill>
              <a:latin typeface="Raleway Heavy" panose="020B0003030101060003" pitchFamily="34" charset="0"/>
            </a:endParaRPr>
          </a:p>
        </p:txBody>
      </p:sp>
      <p:cxnSp>
        <p:nvCxnSpPr>
          <p:cNvPr id="20" name="Прямая соединительная линия 19"/>
          <p:cNvCxnSpPr/>
          <p:nvPr/>
        </p:nvCxnSpPr>
        <p:spPr>
          <a:xfrm>
            <a:off x="7369529" y="4033420"/>
            <a:ext cx="0" cy="77411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1" name="Прямоугольник 20"/>
          <p:cNvSpPr/>
          <p:nvPr/>
        </p:nvSpPr>
        <p:spPr>
          <a:xfrm>
            <a:off x="7199450" y="4997774"/>
            <a:ext cx="340158" cy="461665"/>
          </a:xfrm>
          <a:prstGeom prst="rect">
            <a:avLst/>
          </a:prstGeom>
        </p:spPr>
        <p:txBody>
          <a:bodyPr wrap="none">
            <a:spAutoFit/>
          </a:bodyPr>
          <a:lstStyle/>
          <a:p>
            <a:pPr algn="ctr"/>
            <a:r>
              <a:rPr lang="en-US" sz="2400" dirty="0" smtClean="0">
                <a:solidFill>
                  <a:schemeClr val="bg1"/>
                </a:solidFill>
                <a:latin typeface="FontAwesome" pitchFamily="2" charset="0"/>
              </a:rPr>
              <a:t></a:t>
            </a:r>
            <a:endParaRPr lang="ru-RU" sz="2400" dirty="0">
              <a:solidFill>
                <a:schemeClr val="bg1"/>
              </a:solidFill>
            </a:endParaRPr>
          </a:p>
        </p:txBody>
      </p:sp>
      <p:sp>
        <p:nvSpPr>
          <p:cNvPr id="22" name="Прямоугольник 21"/>
          <p:cNvSpPr/>
          <p:nvPr/>
        </p:nvSpPr>
        <p:spPr>
          <a:xfrm>
            <a:off x="7047166" y="5465658"/>
            <a:ext cx="644728" cy="200055"/>
          </a:xfrm>
          <a:prstGeom prst="rect">
            <a:avLst/>
          </a:prstGeom>
        </p:spPr>
        <p:txBody>
          <a:bodyPr wrap="none">
            <a:spAutoFit/>
          </a:bodyPr>
          <a:lstStyle/>
          <a:p>
            <a:pPr algn="ctr"/>
            <a:r>
              <a:rPr lang="en-US" sz="700" dirty="0" smtClean="0">
                <a:solidFill>
                  <a:schemeClr val="bg1"/>
                </a:solidFill>
                <a:latin typeface="Raleway Heavy" panose="020B0003030101060003" pitchFamily="34" charset="0"/>
              </a:rPr>
              <a:t>TRENDING</a:t>
            </a:r>
            <a:endParaRPr lang="en-US" sz="700" dirty="0">
              <a:solidFill>
                <a:schemeClr val="bg1"/>
              </a:solidFill>
              <a:latin typeface="Raleway Heavy" panose="020B0003030101060003" pitchFamily="34" charset="0"/>
            </a:endParaRPr>
          </a:p>
        </p:txBody>
      </p:sp>
      <p:sp>
        <p:nvSpPr>
          <p:cNvPr id="28" name="Подзаголовок 2"/>
          <p:cNvSpPr txBox="1">
            <a:spLocks/>
          </p:cNvSpPr>
          <p:nvPr/>
        </p:nvSpPr>
        <p:spPr>
          <a:xfrm>
            <a:off x="1455821" y="4291916"/>
            <a:ext cx="3857062" cy="9146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ts val="2000"/>
              </a:lnSpc>
              <a:spcBef>
                <a:spcPts val="1200"/>
              </a:spcBef>
              <a:buNone/>
            </a:pPr>
            <a:r>
              <a:rPr lang="en-US" sz="1100"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Etiam vitae dui congue, semper quam vitae, luctus ligula. Sed posuere nunc in leo commod else cuprum less</a:t>
            </a:r>
            <a:r>
              <a:rPr lang="en-US" sz="110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 </a:t>
            </a:r>
            <a:r>
              <a:rPr lang="en-US" sz="1100" dirty="0">
                <a:solidFill>
                  <a:schemeClr val="bg1">
                    <a:lumMod val="65000"/>
                  </a:schemeClr>
                </a:solidFill>
                <a:latin typeface="Raleway Medium" panose="020B0003030101060003" pitchFamily="34" charset="0"/>
                <a:ea typeface="Karla" pitchFamily="2" charset="0"/>
                <a:cs typeface="Poppins" panose="02000000000000000000" pitchFamily="2" charset="0"/>
              </a:rPr>
              <a:t>Etiam vitae dui congue, semper quam vitae, </a:t>
            </a:r>
            <a:r>
              <a:rPr lang="en-US" sz="110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luctus</a:t>
            </a:r>
            <a:r>
              <a:rPr lang="en-US" sz="1100" dirty="0" smtClean="0">
                <a:solidFill>
                  <a:schemeClr val="bg1">
                    <a:lumMod val="65000"/>
                  </a:schemeClr>
                </a:solidFill>
                <a:latin typeface="Poppins" panose="02000000000000000000" pitchFamily="2" charset="0"/>
                <a:cs typeface="Poppins" panose="02000000000000000000" pitchFamily="2" charset="0"/>
              </a:rPr>
              <a:t>.</a:t>
            </a:r>
            <a:endParaRPr lang="en-US" sz="1100" dirty="0">
              <a:solidFill>
                <a:schemeClr val="bg1">
                  <a:lumMod val="65000"/>
                </a:schemeClr>
              </a:solidFill>
              <a:latin typeface="Poppins" panose="02000000000000000000" pitchFamily="2" charset="0"/>
              <a:cs typeface="Poppins" panose="02000000000000000000" pitchFamily="2" charset="0"/>
            </a:endParaRPr>
          </a:p>
        </p:txBody>
      </p:sp>
      <p:sp>
        <p:nvSpPr>
          <p:cNvPr id="4" name="Рисунок 3"/>
          <p:cNvSpPr>
            <a:spLocks noGrp="1"/>
          </p:cNvSpPr>
          <p:nvPr>
            <p:ph type="pic" sz="quarter" idx="10"/>
          </p:nvPr>
        </p:nvSpPr>
        <p:spPr/>
      </p:sp>
    </p:spTree>
    <p:extLst>
      <p:ext uri="{BB962C8B-B14F-4D97-AF65-F5344CB8AC3E}">
        <p14:creationId xmlns:p14="http://schemas.microsoft.com/office/powerpoint/2010/main" val="163907133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8"/>
                                        </p:tgtEl>
                                        <p:attrNameLst>
                                          <p:attrName>style.visibility</p:attrName>
                                        </p:attrNameLst>
                                      </p:cBhvr>
                                      <p:to>
                                        <p:strVal val="visible"/>
                                      </p:to>
                                    </p:set>
                                    <p:anim calcmode="lin" valueType="num">
                                      <p:cBhvr>
                                        <p:cTn id="7" dur="25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8" dur="250" fill="hold"/>
                                        <p:tgtEl>
                                          <p:spTgt spid="8"/>
                                        </p:tgtEl>
                                        <p:attrNameLst>
                                          <p:attrName>ppt_y</p:attrName>
                                        </p:attrNameLst>
                                      </p:cBhvr>
                                      <p:tavLst>
                                        <p:tav tm="0">
                                          <p:val>
                                            <p:strVal val="#ppt_y"/>
                                          </p:val>
                                        </p:tav>
                                        <p:tav tm="100000">
                                          <p:val>
                                            <p:strVal val="#ppt_y"/>
                                          </p:val>
                                        </p:tav>
                                      </p:tavLst>
                                    </p:anim>
                                    <p:anim calcmode="lin" valueType="num">
                                      <p:cBhvr>
                                        <p:cTn id="9" dur="25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0" dur="25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250" tmFilter="0,0; .5, 1; 1, 1"/>
                                        <p:tgtEl>
                                          <p:spTgt spid="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wipe(up)">
                                      <p:cBhvr>
                                        <p:cTn id="15" dur="400"/>
                                        <p:tgtEl>
                                          <p:spTgt spid="28"/>
                                        </p:tgtEl>
                                      </p:cBhvr>
                                    </p:animEffect>
                                  </p:childTnLst>
                                </p:cTn>
                              </p:par>
                            </p:childTnLst>
                          </p:cTn>
                        </p:par>
                        <p:par>
                          <p:cTn id="16" fill="hold">
                            <p:stCondLst>
                              <p:cond delay="1400"/>
                            </p:stCondLst>
                            <p:childTnLst>
                              <p:par>
                                <p:cTn id="17" presetID="22"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up)">
                                      <p:cBhvr>
                                        <p:cTn id="19" dur="350"/>
                                        <p:tgtEl>
                                          <p:spTgt spid="7"/>
                                        </p:tgtEl>
                                      </p:cBhvr>
                                    </p:animEffect>
                                  </p:childTnLst>
                                </p:cTn>
                              </p:par>
                            </p:childTnLst>
                          </p:cTn>
                        </p:par>
                        <p:par>
                          <p:cTn id="20" fill="hold">
                            <p:stCondLst>
                              <p:cond delay="1750"/>
                            </p:stCondLst>
                            <p:childTnLst>
                              <p:par>
                                <p:cTn id="21" presetID="22" presetClass="entr" presetSubtype="1"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up)">
                                      <p:cBhvr>
                                        <p:cTn id="23" dur="400"/>
                                        <p:tgtEl>
                                          <p:spTgt spid="10"/>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2"/>
                                        </p:tgtEl>
                                        <p:attrNameLst>
                                          <p:attrName>style.visibility</p:attrName>
                                        </p:attrNameLst>
                                      </p:cBhvr>
                                      <p:to>
                                        <p:strVal val="visible"/>
                                      </p:to>
                                    </p:set>
                                    <p:animEffect transition="in" filter="wipe(up)">
                                      <p:cBhvr>
                                        <p:cTn id="26" dur="400"/>
                                        <p:tgtEl>
                                          <p:spTgt spid="2"/>
                                        </p:tgtEl>
                                      </p:cBhvr>
                                    </p:animEffect>
                                  </p:childTnLst>
                                </p:cTn>
                              </p:par>
                              <p:par>
                                <p:cTn id="27" presetID="22" presetClass="entr" presetSubtype="1" fill="hold" grpId="0" nodeType="with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wipe(up)">
                                      <p:cBhvr>
                                        <p:cTn id="29" dur="400"/>
                                        <p:tgtEl>
                                          <p:spTgt spid="3"/>
                                        </p:tgtEl>
                                      </p:cBhvr>
                                    </p:animEffect>
                                  </p:childTnLst>
                                </p:cTn>
                              </p:par>
                            </p:childTnLst>
                          </p:cTn>
                        </p:par>
                        <p:par>
                          <p:cTn id="30" fill="hold">
                            <p:stCondLst>
                              <p:cond delay="2150"/>
                            </p:stCondLst>
                            <p:childTnLst>
                              <p:par>
                                <p:cTn id="31" presetID="22" presetClass="entr" presetSubtype="1" fill="hold" nodeType="after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wipe(up)">
                                      <p:cBhvr>
                                        <p:cTn id="33" dur="350"/>
                                        <p:tgtEl>
                                          <p:spTgt spid="15"/>
                                        </p:tgtEl>
                                      </p:cBhvr>
                                    </p:animEffect>
                                  </p:childTnLst>
                                </p:cTn>
                              </p:par>
                            </p:childTnLst>
                          </p:cTn>
                        </p:par>
                        <p:par>
                          <p:cTn id="34" fill="hold">
                            <p:stCondLst>
                              <p:cond delay="2500"/>
                            </p:stCondLst>
                            <p:childTnLst>
                              <p:par>
                                <p:cTn id="35" presetID="22" presetClass="entr" presetSubtype="1" fill="hold" grpId="0" nodeType="after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wipe(up)">
                                      <p:cBhvr>
                                        <p:cTn id="37" dur="400"/>
                                        <p:tgtEl>
                                          <p:spTgt spid="13"/>
                                        </p:tgtEl>
                                      </p:cBhvr>
                                    </p:animEffect>
                                  </p:childTnLst>
                                </p:cTn>
                              </p:par>
                              <p:par>
                                <p:cTn id="38" presetID="22" presetClass="entr" presetSubtype="1" fill="hold" grpId="0" nodeType="withEffect">
                                  <p:stCondLst>
                                    <p:cond delay="0"/>
                                  </p:stCondLst>
                                  <p:childTnLst>
                                    <p:set>
                                      <p:cBhvr>
                                        <p:cTn id="39" dur="1" fill="hold">
                                          <p:stCondLst>
                                            <p:cond delay="0"/>
                                          </p:stCondLst>
                                        </p:cTn>
                                        <p:tgtEl>
                                          <p:spTgt spid="17"/>
                                        </p:tgtEl>
                                        <p:attrNameLst>
                                          <p:attrName>style.visibility</p:attrName>
                                        </p:attrNameLst>
                                      </p:cBhvr>
                                      <p:to>
                                        <p:strVal val="visible"/>
                                      </p:to>
                                    </p:set>
                                    <p:animEffect transition="in" filter="wipe(up)">
                                      <p:cBhvr>
                                        <p:cTn id="40" dur="400"/>
                                        <p:tgtEl>
                                          <p:spTgt spid="17"/>
                                        </p:tgtEl>
                                      </p:cBhvr>
                                    </p:animEffect>
                                  </p:childTnLst>
                                </p:cTn>
                              </p:par>
                              <p:par>
                                <p:cTn id="41" presetID="22" presetClass="entr" presetSubtype="1" fill="hold" grpId="0" nodeType="with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ipe(up)">
                                      <p:cBhvr>
                                        <p:cTn id="43" dur="400"/>
                                        <p:tgtEl>
                                          <p:spTgt spid="18"/>
                                        </p:tgtEl>
                                      </p:cBhvr>
                                    </p:animEffect>
                                  </p:childTnLst>
                                </p:cTn>
                              </p:par>
                            </p:childTnLst>
                          </p:cTn>
                        </p:par>
                        <p:par>
                          <p:cTn id="44" fill="hold">
                            <p:stCondLst>
                              <p:cond delay="2900"/>
                            </p:stCondLst>
                            <p:childTnLst>
                              <p:par>
                                <p:cTn id="45" presetID="22" presetClass="entr" presetSubtype="1" fill="hold" nodeType="after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wipe(up)">
                                      <p:cBhvr>
                                        <p:cTn id="47" dur="350"/>
                                        <p:tgtEl>
                                          <p:spTgt spid="20"/>
                                        </p:tgtEl>
                                      </p:cBhvr>
                                    </p:animEffect>
                                  </p:childTnLst>
                                </p:cTn>
                              </p:par>
                            </p:childTnLst>
                          </p:cTn>
                        </p:par>
                        <p:par>
                          <p:cTn id="48" fill="hold">
                            <p:stCondLst>
                              <p:cond delay="3250"/>
                            </p:stCondLst>
                            <p:childTnLst>
                              <p:par>
                                <p:cTn id="49" presetID="22" presetClass="entr" presetSubtype="1" fill="hold" grpId="0" nodeType="after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wipe(up)">
                                      <p:cBhvr>
                                        <p:cTn id="51" dur="400"/>
                                        <p:tgtEl>
                                          <p:spTgt spid="14"/>
                                        </p:tgtEl>
                                      </p:cBhvr>
                                    </p:animEffect>
                                  </p:childTnLst>
                                </p:cTn>
                              </p:par>
                              <p:par>
                                <p:cTn id="52" presetID="22" presetClass="entr" presetSubtype="1" fill="hold" grpId="0" nodeType="withEffect">
                                  <p:stCondLst>
                                    <p:cond delay="0"/>
                                  </p:stCondLst>
                                  <p:childTnLst>
                                    <p:set>
                                      <p:cBhvr>
                                        <p:cTn id="53" dur="1" fill="hold">
                                          <p:stCondLst>
                                            <p:cond delay="0"/>
                                          </p:stCondLst>
                                        </p:cTn>
                                        <p:tgtEl>
                                          <p:spTgt spid="21"/>
                                        </p:tgtEl>
                                        <p:attrNameLst>
                                          <p:attrName>style.visibility</p:attrName>
                                        </p:attrNameLst>
                                      </p:cBhvr>
                                      <p:to>
                                        <p:strVal val="visible"/>
                                      </p:to>
                                    </p:set>
                                    <p:animEffect transition="in" filter="wipe(up)">
                                      <p:cBhvr>
                                        <p:cTn id="54" dur="400"/>
                                        <p:tgtEl>
                                          <p:spTgt spid="21"/>
                                        </p:tgtEl>
                                      </p:cBhvr>
                                    </p:animEffect>
                                  </p:childTnLst>
                                </p:cTn>
                              </p:par>
                              <p:par>
                                <p:cTn id="55" presetID="22" presetClass="entr" presetSubtype="1" fill="hold" grpId="0" nodeType="with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wipe(up)">
                                      <p:cBhvr>
                                        <p:cTn id="57" dur="4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10" grpId="0" animBg="1"/>
      <p:bldP spid="2" grpId="0"/>
      <p:bldP spid="3" grpId="0"/>
      <p:bldP spid="13" grpId="0" animBg="1"/>
      <p:bldP spid="14" grpId="0" animBg="1"/>
      <p:bldP spid="17" grpId="0"/>
      <p:bldP spid="18" grpId="0"/>
      <p:bldP spid="21" grpId="0"/>
      <p:bldP spid="22" grpId="0"/>
      <p:bldP spid="2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077535" y="0"/>
            <a:ext cx="2374189"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5" name="Овал 4"/>
          <p:cNvSpPr/>
          <p:nvPr/>
        </p:nvSpPr>
        <p:spPr>
          <a:xfrm>
            <a:off x="5740419" y="1162466"/>
            <a:ext cx="1048420" cy="10484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6" name="Прямоугольник 5"/>
          <p:cNvSpPr/>
          <p:nvPr/>
        </p:nvSpPr>
        <p:spPr>
          <a:xfrm>
            <a:off x="6007187" y="1333119"/>
            <a:ext cx="514885" cy="461665"/>
          </a:xfrm>
          <a:prstGeom prst="rect">
            <a:avLst/>
          </a:prstGeom>
        </p:spPr>
        <p:txBody>
          <a:bodyPr wrap="none">
            <a:spAutoFit/>
          </a:bodyPr>
          <a:lstStyle/>
          <a:p>
            <a:pPr algn="ctr"/>
            <a:r>
              <a:rPr lang="en-US" sz="2400" dirty="0">
                <a:latin typeface="FontAwesome" pitchFamily="2" charset="0"/>
              </a:rPr>
              <a:t></a:t>
            </a:r>
            <a:endParaRPr lang="ru-RU" sz="2400" dirty="0"/>
          </a:p>
        </p:txBody>
      </p:sp>
      <p:sp>
        <p:nvSpPr>
          <p:cNvPr id="7" name="Прямоугольник 6"/>
          <p:cNvSpPr/>
          <p:nvPr/>
        </p:nvSpPr>
        <p:spPr>
          <a:xfrm>
            <a:off x="5833259" y="1801003"/>
            <a:ext cx="862737" cy="200055"/>
          </a:xfrm>
          <a:prstGeom prst="rect">
            <a:avLst/>
          </a:prstGeom>
        </p:spPr>
        <p:txBody>
          <a:bodyPr wrap="none">
            <a:spAutoFit/>
          </a:bodyPr>
          <a:lstStyle/>
          <a:p>
            <a:pPr algn="ctr"/>
            <a:r>
              <a:rPr lang="en-US" sz="700" dirty="0" smtClean="0">
                <a:latin typeface="Raleway Heavy" panose="020B0003030101060003" pitchFamily="34" charset="0"/>
              </a:rPr>
              <a:t>PHOTOGRAPHY</a:t>
            </a:r>
            <a:endParaRPr lang="en-US" sz="700" dirty="0">
              <a:latin typeface="Raleway Heavy" panose="020B0003030101060003" pitchFamily="34" charset="0"/>
            </a:endParaRPr>
          </a:p>
        </p:txBody>
      </p:sp>
      <p:sp>
        <p:nvSpPr>
          <p:cNvPr id="8" name="Овал 7"/>
          <p:cNvSpPr/>
          <p:nvPr/>
        </p:nvSpPr>
        <p:spPr>
          <a:xfrm>
            <a:off x="5740419" y="2985000"/>
            <a:ext cx="1048420" cy="1048420"/>
          </a:xfrm>
          <a:prstGeom prst="ellips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9" name="Овал 8"/>
          <p:cNvSpPr/>
          <p:nvPr/>
        </p:nvSpPr>
        <p:spPr>
          <a:xfrm>
            <a:off x="5740419" y="4807534"/>
            <a:ext cx="1048420" cy="1048420"/>
          </a:xfrm>
          <a:prstGeom prst="ellips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1" name="Прямоугольник 10"/>
          <p:cNvSpPr/>
          <p:nvPr/>
        </p:nvSpPr>
        <p:spPr>
          <a:xfrm>
            <a:off x="6007186" y="3164691"/>
            <a:ext cx="514885" cy="461665"/>
          </a:xfrm>
          <a:prstGeom prst="rect">
            <a:avLst/>
          </a:prstGeom>
        </p:spPr>
        <p:txBody>
          <a:bodyPr wrap="none">
            <a:spAutoFit/>
          </a:bodyPr>
          <a:lstStyle/>
          <a:p>
            <a:pPr algn="ctr"/>
            <a:r>
              <a:rPr lang="en-US" sz="2400" dirty="0">
                <a:solidFill>
                  <a:schemeClr val="bg1"/>
                </a:solidFill>
                <a:latin typeface="FontAwesome" pitchFamily="2" charset="0"/>
              </a:rPr>
              <a:t></a:t>
            </a:r>
            <a:endParaRPr lang="ru-RU" sz="2400" dirty="0">
              <a:solidFill>
                <a:schemeClr val="bg1"/>
              </a:solidFill>
            </a:endParaRPr>
          </a:p>
        </p:txBody>
      </p:sp>
      <p:sp>
        <p:nvSpPr>
          <p:cNvPr id="12" name="Прямоугольник 11"/>
          <p:cNvSpPr/>
          <p:nvPr/>
        </p:nvSpPr>
        <p:spPr>
          <a:xfrm>
            <a:off x="5725797" y="3624707"/>
            <a:ext cx="1077664" cy="200055"/>
          </a:xfrm>
          <a:prstGeom prst="rect">
            <a:avLst/>
          </a:prstGeom>
        </p:spPr>
        <p:txBody>
          <a:bodyPr wrap="square">
            <a:spAutoFit/>
          </a:bodyPr>
          <a:lstStyle/>
          <a:p>
            <a:pPr algn="ctr"/>
            <a:r>
              <a:rPr lang="en-US" sz="700" dirty="0" smtClean="0">
                <a:solidFill>
                  <a:schemeClr val="bg1"/>
                </a:solidFill>
                <a:latin typeface="Raleway Heavy" panose="020B0003030101060003" pitchFamily="34" charset="0"/>
              </a:rPr>
              <a:t>HTML CODING</a:t>
            </a:r>
            <a:endParaRPr lang="en-US" sz="700" dirty="0">
              <a:solidFill>
                <a:schemeClr val="bg1"/>
              </a:solidFill>
              <a:latin typeface="Raleway Heavy" panose="020B0003030101060003" pitchFamily="34" charset="0"/>
            </a:endParaRPr>
          </a:p>
        </p:txBody>
      </p:sp>
      <p:sp>
        <p:nvSpPr>
          <p:cNvPr id="14" name="Прямоугольник 13"/>
          <p:cNvSpPr/>
          <p:nvPr/>
        </p:nvSpPr>
        <p:spPr>
          <a:xfrm>
            <a:off x="6018407" y="4997774"/>
            <a:ext cx="492444" cy="461665"/>
          </a:xfrm>
          <a:prstGeom prst="rect">
            <a:avLst/>
          </a:prstGeom>
        </p:spPr>
        <p:txBody>
          <a:bodyPr wrap="none">
            <a:spAutoFit/>
          </a:bodyPr>
          <a:lstStyle/>
          <a:p>
            <a:pPr algn="ctr"/>
            <a:r>
              <a:rPr lang="en-US" sz="2400" dirty="0">
                <a:solidFill>
                  <a:schemeClr val="bg1"/>
                </a:solidFill>
                <a:latin typeface="FontAwesome" pitchFamily="2" charset="0"/>
              </a:rPr>
              <a:t></a:t>
            </a:r>
            <a:endParaRPr lang="ru-RU" sz="2400" dirty="0">
              <a:solidFill>
                <a:schemeClr val="bg1"/>
              </a:solidFill>
            </a:endParaRPr>
          </a:p>
        </p:txBody>
      </p:sp>
      <p:sp>
        <p:nvSpPr>
          <p:cNvPr id="15" name="Прямоугольник 14"/>
          <p:cNvSpPr/>
          <p:nvPr/>
        </p:nvSpPr>
        <p:spPr>
          <a:xfrm>
            <a:off x="5863719" y="5465658"/>
            <a:ext cx="801823" cy="200055"/>
          </a:xfrm>
          <a:prstGeom prst="rect">
            <a:avLst/>
          </a:prstGeom>
        </p:spPr>
        <p:txBody>
          <a:bodyPr wrap="none">
            <a:spAutoFit/>
          </a:bodyPr>
          <a:lstStyle/>
          <a:p>
            <a:pPr algn="ctr"/>
            <a:r>
              <a:rPr lang="en-US" sz="700" dirty="0" smtClean="0">
                <a:solidFill>
                  <a:schemeClr val="bg1"/>
                </a:solidFill>
                <a:latin typeface="Raleway Heavy" panose="020B0003030101060003" pitchFamily="34" charset="0"/>
              </a:rPr>
              <a:t>ILLUSTRATOR</a:t>
            </a:r>
            <a:endParaRPr lang="en-US" sz="700" dirty="0">
              <a:solidFill>
                <a:schemeClr val="bg1"/>
              </a:solidFill>
              <a:latin typeface="Raleway Heavy" panose="020B0003030101060003" pitchFamily="34" charset="0"/>
            </a:endParaRPr>
          </a:p>
        </p:txBody>
      </p:sp>
      <p:sp>
        <p:nvSpPr>
          <p:cNvPr id="16" name="TextBox 15"/>
          <p:cNvSpPr txBox="1"/>
          <p:nvPr/>
        </p:nvSpPr>
        <p:spPr>
          <a:xfrm>
            <a:off x="-709524" y="1806402"/>
            <a:ext cx="5049671" cy="1692771"/>
          </a:xfrm>
          <a:prstGeom prst="rect">
            <a:avLst/>
          </a:prstGeom>
          <a:noFill/>
        </p:spPr>
        <p:txBody>
          <a:bodyPr wrap="square" rtlCol="0">
            <a:spAutoFit/>
          </a:bodyPr>
          <a:lstStyle/>
          <a:p>
            <a:pPr algn="r"/>
            <a:r>
              <a:rPr lang="en-US" sz="4400" dirty="0" smtClean="0">
                <a:solidFill>
                  <a:srgbClr val="E23936"/>
                </a:solidFill>
                <a:latin typeface="Raleway ExtraBold" panose="020B0903030101060003" pitchFamily="34" charset="-52"/>
              </a:rPr>
              <a:t>/</a:t>
            </a:r>
            <a:r>
              <a:rPr lang="en-US" sz="4400" dirty="0" smtClean="0">
                <a:latin typeface="Raleway ExtraBold" panose="020B0903030101060003" pitchFamily="34" charset="-52"/>
              </a:rPr>
              <a:t>Patrick </a:t>
            </a:r>
          </a:p>
          <a:p>
            <a:pPr algn="r"/>
            <a:r>
              <a:rPr lang="en-US" sz="4400" dirty="0" smtClean="0">
                <a:latin typeface="Raleway ExtraBold" panose="020B0903030101060003" pitchFamily="34" charset="-52"/>
              </a:rPr>
              <a:t>Chambers</a:t>
            </a:r>
            <a:endParaRPr lang="en-US" sz="1600" dirty="0" smtClean="0">
              <a:latin typeface="Raleway ExtraBold" panose="020B0903030101060003" pitchFamily="34" charset="-52"/>
            </a:endParaRPr>
          </a:p>
          <a:p>
            <a:pPr algn="r"/>
            <a:endParaRPr lang="en-US" sz="1600" dirty="0" smtClean="0">
              <a:latin typeface="Raleway ExtraBold" panose="020B0903030101060003" pitchFamily="34" charset="-52"/>
            </a:endParaRPr>
          </a:p>
        </p:txBody>
      </p:sp>
      <p:sp>
        <p:nvSpPr>
          <p:cNvPr id="17" name="Подзаголовок 2"/>
          <p:cNvSpPr txBox="1">
            <a:spLocks/>
          </p:cNvSpPr>
          <p:nvPr/>
        </p:nvSpPr>
        <p:spPr>
          <a:xfrm>
            <a:off x="659287" y="3883722"/>
            <a:ext cx="3680859" cy="237508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ts val="2000"/>
              </a:lnSpc>
              <a:spcBef>
                <a:spcPts val="1200"/>
              </a:spcBef>
              <a:buNone/>
            </a:pPr>
            <a:r>
              <a:rPr lang="en-US" sz="1100"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Etiam vitae dui congue, semper quam vitae, luctus ligula. Sed posuere nunc in leo commod else cuprum less</a:t>
            </a:r>
            <a:r>
              <a:rPr lang="en-US" sz="110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 </a:t>
            </a:r>
            <a:r>
              <a:rPr lang="en-US" sz="1100" dirty="0">
                <a:solidFill>
                  <a:schemeClr val="bg1">
                    <a:lumMod val="65000"/>
                  </a:schemeClr>
                </a:solidFill>
                <a:latin typeface="Raleway Medium" panose="020B0003030101060003" pitchFamily="34" charset="0"/>
                <a:ea typeface="Karla" pitchFamily="2" charset="0"/>
                <a:cs typeface="Poppins" panose="02000000000000000000" pitchFamily="2" charset="0"/>
              </a:rPr>
              <a:t>Etiam vitae dui congue, semper quam vitae, </a:t>
            </a:r>
            <a:r>
              <a:rPr lang="en-US" sz="110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luctus</a:t>
            </a:r>
            <a:r>
              <a:rPr lang="en-US" sz="1100" dirty="0">
                <a:solidFill>
                  <a:schemeClr val="bg1">
                    <a:lumMod val="65000"/>
                  </a:schemeClr>
                </a:solidFill>
                <a:latin typeface="Raleway Medium" panose="020B0003030101060003" pitchFamily="34" charset="0"/>
                <a:cs typeface="Poppins" panose="02000000000000000000" pitchFamily="2" charset="0"/>
              </a:rPr>
              <a:t>. Pellentesque pharetra nulla in massa ultrices hendrerit. </a:t>
            </a:r>
            <a:r>
              <a:rPr lang="en-US" sz="1100" dirty="0" smtClean="0">
                <a:solidFill>
                  <a:schemeClr val="bg1">
                    <a:lumMod val="65000"/>
                  </a:schemeClr>
                </a:solidFill>
                <a:latin typeface="Raleway Medium" panose="020B0003030101060003" pitchFamily="34" charset="0"/>
                <a:cs typeface="Poppins" panose="02000000000000000000" pitchFamily="2" charset="0"/>
              </a:rPr>
              <a:t>Donec eu nisl ut felis facilisis.</a:t>
            </a:r>
            <a:endParaRPr lang="en-US" sz="1100" dirty="0">
              <a:solidFill>
                <a:schemeClr val="bg1">
                  <a:lumMod val="65000"/>
                </a:schemeClr>
              </a:solidFill>
              <a:latin typeface="Raleway Medium" panose="020B0003030101060003" pitchFamily="34" charset="0"/>
              <a:cs typeface="Poppins" panose="02000000000000000000" pitchFamily="2" charset="0"/>
            </a:endParaRPr>
          </a:p>
        </p:txBody>
      </p:sp>
      <p:sp>
        <p:nvSpPr>
          <p:cNvPr id="18" name="Прямоугольник 17"/>
          <p:cNvSpPr/>
          <p:nvPr/>
        </p:nvSpPr>
        <p:spPr>
          <a:xfrm>
            <a:off x="2054272" y="3162949"/>
            <a:ext cx="2231060" cy="553998"/>
          </a:xfrm>
          <a:prstGeom prst="rect">
            <a:avLst/>
          </a:prstGeom>
        </p:spPr>
        <p:txBody>
          <a:bodyPr wrap="square">
            <a:spAutoFit/>
          </a:bodyPr>
          <a:lstStyle/>
          <a:p>
            <a:pPr algn="r">
              <a:lnSpc>
                <a:spcPts val="3600"/>
              </a:lnSpc>
            </a:pPr>
            <a:r>
              <a:rPr lang="en-US" sz="1200" kern="0" spc="50" dirty="0" smtClean="0">
                <a:solidFill>
                  <a:schemeClr val="bg1">
                    <a:lumMod val="75000"/>
                  </a:schemeClr>
                </a:solidFill>
                <a:latin typeface="Raleway ExtraBold" panose="020B0903030101060003" pitchFamily="34" charset="-52"/>
                <a:ea typeface="Karla" pitchFamily="2" charset="0"/>
                <a:cs typeface="Poppins" panose="02000000000000000000" pitchFamily="2" charset="0"/>
              </a:rPr>
              <a:t>WEB DESIGNER</a:t>
            </a:r>
            <a:endParaRPr lang="en-US" sz="1200" spc="50" dirty="0">
              <a:solidFill>
                <a:schemeClr val="bg1">
                  <a:lumMod val="75000"/>
                </a:schemeClr>
              </a:solidFill>
              <a:latin typeface="Raleway ExtraBold" panose="020B0903030101060003" pitchFamily="34" charset="-52"/>
            </a:endParaRPr>
          </a:p>
        </p:txBody>
      </p:sp>
      <p:sp>
        <p:nvSpPr>
          <p:cNvPr id="21" name="Прямоугольник 20"/>
          <p:cNvSpPr/>
          <p:nvPr/>
        </p:nvSpPr>
        <p:spPr>
          <a:xfrm>
            <a:off x="7448550" y="5342020"/>
            <a:ext cx="4743449" cy="1515979"/>
          </a:xfrm>
          <a:prstGeom prst="rect">
            <a:avLst/>
          </a:prstGeom>
          <a:solidFill>
            <a:srgbClr val="E23936">
              <a:alpha val="8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0" name="Прямоугольник 19"/>
          <p:cNvSpPr/>
          <p:nvPr/>
        </p:nvSpPr>
        <p:spPr>
          <a:xfrm>
            <a:off x="7714022" y="5638001"/>
            <a:ext cx="4002505" cy="977191"/>
          </a:xfrm>
          <a:prstGeom prst="rect">
            <a:avLst/>
          </a:prstGeom>
        </p:spPr>
        <p:txBody>
          <a:bodyPr wrap="square">
            <a:spAutoFit/>
          </a:bodyPr>
          <a:lstStyle/>
          <a:p>
            <a:pPr algn="ctr">
              <a:lnSpc>
                <a:spcPts val="2300"/>
              </a:lnSpc>
            </a:pPr>
            <a:r>
              <a:rPr lang="en-US" sz="1400" dirty="0" smtClean="0">
                <a:solidFill>
                  <a:schemeClr val="bg1"/>
                </a:solidFill>
                <a:latin typeface="Raleway ExtraBold" panose="020B0903030101060003" pitchFamily="34" charset="-52"/>
              </a:rPr>
              <a:t>No </a:t>
            </a:r>
            <a:r>
              <a:rPr lang="en-US" sz="1400" dirty="0">
                <a:solidFill>
                  <a:schemeClr val="bg1"/>
                </a:solidFill>
                <a:latin typeface="Raleway ExtraBold" panose="020B0903030101060003" pitchFamily="34" charset="-52"/>
              </a:rPr>
              <a:t>matter how difficult your situation is, you can get through it if you don't look too far into the </a:t>
            </a:r>
            <a:r>
              <a:rPr lang="en-US" sz="1400" dirty="0" smtClean="0">
                <a:solidFill>
                  <a:schemeClr val="bg1"/>
                </a:solidFill>
                <a:latin typeface="Raleway ExtraBold" panose="020B0903030101060003" pitchFamily="34" charset="-52"/>
              </a:rPr>
              <a:t>future</a:t>
            </a:r>
            <a:r>
              <a:rPr lang="en-US" sz="1400" dirty="0">
                <a:solidFill>
                  <a:schemeClr val="bg1"/>
                </a:solidFill>
                <a:latin typeface="Raleway ExtraBold" panose="020B0903030101060003" pitchFamily="34" charset="-52"/>
              </a:rPr>
              <a:t>.</a:t>
            </a:r>
            <a:endParaRPr lang="ru-RU" sz="1400" dirty="0">
              <a:solidFill>
                <a:srgbClr val="00B0F0"/>
              </a:solidFill>
              <a:latin typeface="Raleway ExtraBold" panose="020B0903030101060003" pitchFamily="34" charset="-52"/>
            </a:endParaRPr>
          </a:p>
        </p:txBody>
      </p:sp>
      <p:sp>
        <p:nvSpPr>
          <p:cNvPr id="2" name="Рисунок 1"/>
          <p:cNvSpPr>
            <a:spLocks noGrp="1"/>
          </p:cNvSpPr>
          <p:nvPr>
            <p:ph type="pic" sz="quarter" idx="10"/>
          </p:nvPr>
        </p:nvSpPr>
        <p:spPr/>
      </p:sp>
    </p:spTree>
    <p:extLst>
      <p:ext uri="{BB962C8B-B14F-4D97-AF65-F5344CB8AC3E}">
        <p14:creationId xmlns:p14="http://schemas.microsoft.com/office/powerpoint/2010/main" val="298841586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25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8" dur="250" fill="hold"/>
                                        <p:tgtEl>
                                          <p:spTgt spid="16"/>
                                        </p:tgtEl>
                                        <p:attrNameLst>
                                          <p:attrName>ppt_y</p:attrName>
                                        </p:attrNameLst>
                                      </p:cBhvr>
                                      <p:tavLst>
                                        <p:tav tm="0">
                                          <p:val>
                                            <p:strVal val="#ppt_y"/>
                                          </p:val>
                                        </p:tav>
                                        <p:tav tm="100000">
                                          <p:val>
                                            <p:strVal val="#ppt_y"/>
                                          </p:val>
                                        </p:tav>
                                      </p:tavLst>
                                    </p:anim>
                                    <p:anim calcmode="lin" valueType="num">
                                      <p:cBhvr>
                                        <p:cTn id="9" dur="25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0" dur="25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250" tmFilter="0,0; .5, 1; 1, 1"/>
                                        <p:tgtEl>
                                          <p:spTgt spid="16"/>
                                        </p:tgtEl>
                                      </p:cBhvr>
                                    </p:animEffect>
                                  </p:childTnLst>
                                </p:cTn>
                              </p:par>
                            </p:childTnLst>
                          </p:cTn>
                        </p:par>
                        <p:par>
                          <p:cTn id="12" fill="hold">
                            <p:stCondLst>
                              <p:cond delay="625"/>
                            </p:stCondLst>
                            <p:childTnLst>
                              <p:par>
                                <p:cTn id="13" presetID="22" presetClass="entr" presetSubtype="1"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wipe(up)">
                                      <p:cBhvr>
                                        <p:cTn id="15" dur="400"/>
                                        <p:tgtEl>
                                          <p:spTgt spid="18"/>
                                        </p:tgtEl>
                                      </p:cBhvr>
                                    </p:animEffect>
                                  </p:childTnLst>
                                </p:cTn>
                              </p:par>
                            </p:childTnLst>
                          </p:cTn>
                        </p:par>
                        <p:par>
                          <p:cTn id="16" fill="hold">
                            <p:stCondLst>
                              <p:cond delay="1025"/>
                            </p:stCondLst>
                            <p:childTnLst>
                              <p:par>
                                <p:cTn id="17" presetID="22" presetClass="entr" presetSubtype="1"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wipe(up)">
                                      <p:cBhvr>
                                        <p:cTn id="19" dur="400"/>
                                        <p:tgtEl>
                                          <p:spTgt spid="17"/>
                                        </p:tgtEl>
                                      </p:cBhvr>
                                    </p:animEffect>
                                  </p:childTnLst>
                                </p:cTn>
                              </p:par>
                            </p:childTnLst>
                          </p:cTn>
                        </p:par>
                        <p:par>
                          <p:cTn id="20" fill="hold">
                            <p:stCondLst>
                              <p:cond delay="1425"/>
                            </p:stCondLst>
                            <p:childTnLst>
                              <p:par>
                                <p:cTn id="21" presetID="22" presetClass="entr" presetSubtype="1"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up)">
                                      <p:cBhvr>
                                        <p:cTn id="23" dur="350"/>
                                        <p:tgtEl>
                                          <p:spTgt spid="4"/>
                                        </p:tgtEl>
                                      </p:cBhvr>
                                    </p:animEffect>
                                  </p:childTnLst>
                                </p:cTn>
                              </p:par>
                            </p:childTnLst>
                          </p:cTn>
                        </p:par>
                        <p:par>
                          <p:cTn id="24" fill="hold">
                            <p:stCondLst>
                              <p:cond delay="1775"/>
                            </p:stCondLst>
                            <p:childTnLst>
                              <p:par>
                                <p:cTn id="25" presetID="22" presetClass="entr" presetSubtype="1" fill="hold" grpId="0"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up)">
                                      <p:cBhvr>
                                        <p:cTn id="27" dur="400"/>
                                        <p:tgtEl>
                                          <p:spTgt spid="5"/>
                                        </p:tgtEl>
                                      </p:cBhvr>
                                    </p:animEffect>
                                  </p:childTnLst>
                                </p:cTn>
                              </p:par>
                              <p:par>
                                <p:cTn id="28" presetID="22" presetClass="entr" presetSubtype="1" fill="hold" grpId="0" nodeType="with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wipe(up)">
                                      <p:cBhvr>
                                        <p:cTn id="30" dur="400"/>
                                        <p:tgtEl>
                                          <p:spTgt spid="6"/>
                                        </p:tgtEl>
                                      </p:cBhvr>
                                    </p:animEffect>
                                  </p:childTnLst>
                                </p:cTn>
                              </p:par>
                              <p:par>
                                <p:cTn id="31" presetID="22" presetClass="entr" presetSubtype="1" fill="hold" grpId="0" nodeType="with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wipe(up)">
                                      <p:cBhvr>
                                        <p:cTn id="33" dur="400"/>
                                        <p:tgtEl>
                                          <p:spTgt spid="7"/>
                                        </p:tgtEl>
                                      </p:cBhvr>
                                    </p:animEffect>
                                  </p:childTnLst>
                                </p:cTn>
                              </p:par>
                            </p:childTnLst>
                          </p:cTn>
                        </p:par>
                        <p:par>
                          <p:cTn id="34" fill="hold">
                            <p:stCondLst>
                              <p:cond delay="2175"/>
                            </p:stCondLst>
                            <p:childTnLst>
                              <p:par>
                                <p:cTn id="35" presetID="22" presetClass="entr" presetSubtype="1" fill="hold" grpId="0" nodeType="after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wipe(up)">
                                      <p:cBhvr>
                                        <p:cTn id="37" dur="400"/>
                                        <p:tgtEl>
                                          <p:spTgt spid="8"/>
                                        </p:tgtEl>
                                      </p:cBhvr>
                                    </p:animEffect>
                                  </p:childTnLst>
                                </p:cTn>
                              </p:par>
                              <p:par>
                                <p:cTn id="38" presetID="22" presetClass="entr" presetSubtype="1" fill="hold" grpId="0" nodeType="with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wipe(up)">
                                      <p:cBhvr>
                                        <p:cTn id="40" dur="400"/>
                                        <p:tgtEl>
                                          <p:spTgt spid="11"/>
                                        </p:tgtEl>
                                      </p:cBhvr>
                                    </p:animEffect>
                                  </p:childTnLst>
                                </p:cTn>
                              </p:par>
                              <p:par>
                                <p:cTn id="41" presetID="22" presetClass="entr" presetSubtype="1" fill="hold" grpId="0" nodeType="with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ipe(up)">
                                      <p:cBhvr>
                                        <p:cTn id="43" dur="400"/>
                                        <p:tgtEl>
                                          <p:spTgt spid="12"/>
                                        </p:tgtEl>
                                      </p:cBhvr>
                                    </p:animEffect>
                                  </p:childTnLst>
                                </p:cTn>
                              </p:par>
                            </p:childTnLst>
                          </p:cTn>
                        </p:par>
                        <p:par>
                          <p:cTn id="44" fill="hold">
                            <p:stCondLst>
                              <p:cond delay="2575"/>
                            </p:stCondLst>
                            <p:childTnLst>
                              <p:par>
                                <p:cTn id="45" presetID="22" presetClass="entr" presetSubtype="1" fill="hold" grpId="0" nodeType="after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wipe(up)">
                                      <p:cBhvr>
                                        <p:cTn id="47" dur="400"/>
                                        <p:tgtEl>
                                          <p:spTgt spid="9"/>
                                        </p:tgtEl>
                                      </p:cBhvr>
                                    </p:animEffect>
                                  </p:childTnLst>
                                </p:cTn>
                              </p:par>
                              <p:par>
                                <p:cTn id="48" presetID="22" presetClass="entr" presetSubtype="1" fill="hold" grpId="0" nodeType="with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wipe(up)">
                                      <p:cBhvr>
                                        <p:cTn id="50" dur="400"/>
                                        <p:tgtEl>
                                          <p:spTgt spid="14"/>
                                        </p:tgtEl>
                                      </p:cBhvr>
                                    </p:animEffect>
                                  </p:childTnLst>
                                </p:cTn>
                              </p:par>
                              <p:par>
                                <p:cTn id="51" presetID="22" presetClass="entr" presetSubtype="1" fill="hold" grpId="0" nodeType="with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wipe(up)">
                                      <p:cBhvr>
                                        <p:cTn id="53" dur="400"/>
                                        <p:tgtEl>
                                          <p:spTgt spid="15"/>
                                        </p:tgtEl>
                                      </p:cBhvr>
                                    </p:animEffect>
                                  </p:childTnLst>
                                </p:cTn>
                              </p:par>
                            </p:childTnLst>
                          </p:cTn>
                        </p:par>
                        <p:par>
                          <p:cTn id="54" fill="hold">
                            <p:stCondLst>
                              <p:cond delay="2975"/>
                            </p:stCondLst>
                            <p:childTnLst>
                              <p:par>
                                <p:cTn id="55" presetID="22" presetClass="entr" presetSubtype="1" fill="hold" grpId="0" nodeType="after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wipe(up)">
                                      <p:cBhvr>
                                        <p:cTn id="57" dur="350"/>
                                        <p:tgtEl>
                                          <p:spTgt spid="21"/>
                                        </p:tgtEl>
                                      </p:cBhvr>
                                    </p:animEffect>
                                  </p:childTnLst>
                                </p:cTn>
                              </p:par>
                            </p:childTnLst>
                          </p:cTn>
                        </p:par>
                        <p:par>
                          <p:cTn id="58" fill="hold">
                            <p:stCondLst>
                              <p:cond delay="3325"/>
                            </p:stCondLst>
                            <p:childTnLst>
                              <p:par>
                                <p:cTn id="59" presetID="22" presetClass="entr" presetSubtype="1" fill="hold" grpId="0" nodeType="afterEffect">
                                  <p:stCondLst>
                                    <p:cond delay="0"/>
                                  </p:stCondLst>
                                  <p:childTnLst>
                                    <p:set>
                                      <p:cBhvr>
                                        <p:cTn id="60" dur="1" fill="hold">
                                          <p:stCondLst>
                                            <p:cond delay="0"/>
                                          </p:stCondLst>
                                        </p:cTn>
                                        <p:tgtEl>
                                          <p:spTgt spid="20"/>
                                        </p:tgtEl>
                                        <p:attrNameLst>
                                          <p:attrName>style.visibility</p:attrName>
                                        </p:attrNameLst>
                                      </p:cBhvr>
                                      <p:to>
                                        <p:strVal val="visible"/>
                                      </p:to>
                                    </p:set>
                                    <p:animEffect transition="in" filter="wipe(up)">
                                      <p:cBhvr>
                                        <p:cTn id="61" dur="4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7" grpId="0"/>
      <p:bldP spid="8" grpId="0" animBg="1"/>
      <p:bldP spid="9" grpId="0" animBg="1"/>
      <p:bldP spid="11" grpId="0"/>
      <p:bldP spid="12" grpId="0"/>
      <p:bldP spid="14" grpId="0"/>
      <p:bldP spid="15" grpId="0"/>
      <p:bldP spid="16" grpId="0"/>
      <p:bldP spid="17" grpId="0"/>
      <p:bldP spid="18" grpId="0"/>
      <p:bldP spid="21" grpId="0" animBg="1"/>
      <p:bldP spid="2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6682500" y="1238534"/>
            <a:ext cx="5049671" cy="1015663"/>
          </a:xfrm>
          <a:prstGeom prst="rect">
            <a:avLst/>
          </a:prstGeom>
          <a:noFill/>
        </p:spPr>
        <p:txBody>
          <a:bodyPr wrap="square" rtlCol="0">
            <a:spAutoFit/>
          </a:bodyPr>
          <a:lstStyle/>
          <a:p>
            <a:r>
              <a:rPr lang="en-US" sz="4400" dirty="0" smtClean="0">
                <a:solidFill>
                  <a:srgbClr val="E23936"/>
                </a:solidFill>
                <a:latin typeface="Raleway ExtraBold" panose="020B0903030101060003" pitchFamily="34" charset="-52"/>
              </a:rPr>
              <a:t>Drew Sparrow</a:t>
            </a:r>
            <a:endParaRPr lang="en-US" sz="1600" dirty="0" smtClean="0">
              <a:solidFill>
                <a:srgbClr val="E23936"/>
              </a:solidFill>
              <a:latin typeface="Raleway ExtraBold" panose="020B0903030101060003" pitchFamily="34" charset="-52"/>
            </a:endParaRPr>
          </a:p>
          <a:p>
            <a:endParaRPr lang="en-US" sz="1600" dirty="0" smtClean="0">
              <a:solidFill>
                <a:srgbClr val="E23936"/>
              </a:solidFill>
              <a:latin typeface="Raleway ExtraBold" panose="020B0903030101060003" pitchFamily="34" charset="-52"/>
            </a:endParaRPr>
          </a:p>
        </p:txBody>
      </p:sp>
      <p:sp>
        <p:nvSpPr>
          <p:cNvPr id="8" name="Прямоугольник 7"/>
          <p:cNvSpPr/>
          <p:nvPr/>
        </p:nvSpPr>
        <p:spPr>
          <a:xfrm>
            <a:off x="6723444" y="1891104"/>
            <a:ext cx="2231060" cy="475387"/>
          </a:xfrm>
          <a:prstGeom prst="rect">
            <a:avLst/>
          </a:prstGeom>
        </p:spPr>
        <p:txBody>
          <a:bodyPr wrap="square">
            <a:spAutoFit/>
          </a:bodyPr>
          <a:lstStyle/>
          <a:p>
            <a:pPr>
              <a:lnSpc>
                <a:spcPts val="3600"/>
              </a:lnSpc>
            </a:pPr>
            <a:r>
              <a:rPr lang="en-US" sz="1200" kern="0" spc="50" dirty="0" smtClean="0">
                <a:solidFill>
                  <a:schemeClr val="bg1">
                    <a:lumMod val="75000"/>
                  </a:schemeClr>
                </a:solidFill>
                <a:latin typeface="Raleway ExtraBold" panose="020B0903030101060003" pitchFamily="34" charset="-52"/>
                <a:ea typeface="Karla" pitchFamily="2" charset="0"/>
                <a:cs typeface="Poppins" panose="02000000000000000000" pitchFamily="2" charset="0"/>
              </a:rPr>
              <a:t>PHOTOGRAPHER</a:t>
            </a:r>
            <a:endParaRPr lang="en-US" sz="1200" spc="50" dirty="0">
              <a:solidFill>
                <a:schemeClr val="bg1">
                  <a:lumMod val="75000"/>
                </a:schemeClr>
              </a:solidFill>
              <a:latin typeface="Raleway ExtraBold" panose="020B0903030101060003" pitchFamily="34" charset="-52"/>
            </a:endParaRPr>
          </a:p>
        </p:txBody>
      </p:sp>
      <p:sp>
        <p:nvSpPr>
          <p:cNvPr id="13" name="Подзаголовок 2"/>
          <p:cNvSpPr txBox="1">
            <a:spLocks/>
          </p:cNvSpPr>
          <p:nvPr/>
        </p:nvSpPr>
        <p:spPr>
          <a:xfrm>
            <a:off x="6790403" y="4468339"/>
            <a:ext cx="4694189" cy="111018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1200"/>
              </a:spcBef>
              <a:buNone/>
            </a:pPr>
            <a:r>
              <a:rPr lang="en-US" sz="1100"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Etiam vitae dui congue, semper quam vitae, luctus ligula. Sed posuere nunc in leo commod else cuprum less</a:t>
            </a:r>
            <a:r>
              <a:rPr lang="en-US" sz="110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 </a:t>
            </a:r>
            <a:r>
              <a:rPr lang="en-US" sz="1100" dirty="0">
                <a:solidFill>
                  <a:schemeClr val="bg1">
                    <a:lumMod val="65000"/>
                  </a:schemeClr>
                </a:solidFill>
                <a:latin typeface="Raleway Medium" panose="020B0003030101060003" pitchFamily="34" charset="0"/>
                <a:ea typeface="Karla" pitchFamily="2" charset="0"/>
                <a:cs typeface="Poppins" panose="02000000000000000000" pitchFamily="2" charset="0"/>
              </a:rPr>
              <a:t>Etiam vitae dui congue, semper quam vitae, </a:t>
            </a:r>
            <a:r>
              <a:rPr lang="en-US" sz="110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luctus</a:t>
            </a:r>
            <a:r>
              <a:rPr lang="en-US" sz="1100" dirty="0">
                <a:solidFill>
                  <a:schemeClr val="bg1">
                    <a:lumMod val="65000"/>
                  </a:schemeClr>
                </a:solidFill>
                <a:latin typeface="Raleway Medium" panose="020B0003030101060003" pitchFamily="34" charset="0"/>
                <a:cs typeface="Poppins" panose="02000000000000000000" pitchFamily="2" charset="0"/>
              </a:rPr>
              <a:t>. Pellentesque pharetra nulla in massa ultrices hendrerit. Donec eu nisl ut felis </a:t>
            </a:r>
            <a:r>
              <a:rPr lang="en-US" sz="1100" dirty="0" smtClean="0">
                <a:solidFill>
                  <a:schemeClr val="bg1">
                    <a:lumMod val="65000"/>
                  </a:schemeClr>
                </a:solidFill>
                <a:latin typeface="Raleway Medium" panose="020B0003030101060003" pitchFamily="34" charset="0"/>
                <a:cs typeface="Poppins" panose="02000000000000000000" pitchFamily="2" charset="0"/>
              </a:rPr>
              <a:t>facilisis</a:t>
            </a:r>
            <a:endParaRPr lang="en-US" sz="1100" dirty="0">
              <a:solidFill>
                <a:schemeClr val="bg1">
                  <a:lumMod val="65000"/>
                </a:schemeClr>
              </a:solidFill>
              <a:latin typeface="Raleway Medium" panose="020B0003030101060003" pitchFamily="34" charset="0"/>
              <a:cs typeface="Poppins" panose="02000000000000000000" pitchFamily="2" charset="0"/>
            </a:endParaRPr>
          </a:p>
        </p:txBody>
      </p:sp>
      <p:grpSp>
        <p:nvGrpSpPr>
          <p:cNvPr id="25" name="Группа 24"/>
          <p:cNvGrpSpPr/>
          <p:nvPr/>
        </p:nvGrpSpPr>
        <p:grpSpPr>
          <a:xfrm>
            <a:off x="6790403" y="3898336"/>
            <a:ext cx="1951989" cy="603860"/>
            <a:chOff x="6790403" y="3898336"/>
            <a:chExt cx="1951989" cy="603860"/>
          </a:xfrm>
        </p:grpSpPr>
        <p:sp>
          <p:nvSpPr>
            <p:cNvPr id="17" name="Подзаголовок 2"/>
            <p:cNvSpPr txBox="1">
              <a:spLocks/>
            </p:cNvSpPr>
            <p:nvPr/>
          </p:nvSpPr>
          <p:spPr>
            <a:xfrm>
              <a:off x="7868391" y="3898784"/>
              <a:ext cx="346120" cy="58598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2000"/>
                </a:lnSpc>
                <a:spcBef>
                  <a:spcPts val="1200"/>
                </a:spcBef>
                <a:buNone/>
              </a:pPr>
              <a:r>
                <a:rPr lang="en-US" sz="1200" dirty="0" smtClean="0">
                  <a:latin typeface="Raleway" panose="020B0003030101060003" pitchFamily="34" charset="0"/>
                </a:rPr>
                <a:t></a:t>
              </a:r>
              <a:r>
                <a:rPr lang="en-US" sz="1200" dirty="0" smtClean="0">
                  <a:latin typeface="FontAwesome" pitchFamily="2" charset="0"/>
                </a:rPr>
                <a:t></a:t>
              </a:r>
              <a:endParaRPr lang="en-US" sz="900" dirty="0">
                <a:latin typeface="Raleway" panose="020B0003030101060003" pitchFamily="34" charset="0"/>
                <a:cs typeface="Poppins" panose="02000000000000000000" pitchFamily="2" charset="0"/>
              </a:endParaRPr>
            </a:p>
          </p:txBody>
        </p:sp>
        <p:grpSp>
          <p:nvGrpSpPr>
            <p:cNvPr id="24" name="Группа 23"/>
            <p:cNvGrpSpPr/>
            <p:nvPr/>
          </p:nvGrpSpPr>
          <p:grpSpPr>
            <a:xfrm>
              <a:off x="6790403" y="3898336"/>
              <a:ext cx="1951989" cy="589053"/>
              <a:chOff x="6790403" y="3898336"/>
              <a:chExt cx="1951989" cy="589053"/>
            </a:xfrm>
          </p:grpSpPr>
          <p:grpSp>
            <p:nvGrpSpPr>
              <p:cNvPr id="21" name="Группа 20"/>
              <p:cNvGrpSpPr/>
              <p:nvPr/>
            </p:nvGrpSpPr>
            <p:grpSpPr>
              <a:xfrm>
                <a:off x="6790403" y="3898336"/>
                <a:ext cx="359946" cy="589053"/>
                <a:chOff x="6790403" y="3898336"/>
                <a:chExt cx="359946" cy="589053"/>
              </a:xfrm>
            </p:grpSpPr>
            <p:sp>
              <p:nvSpPr>
                <p:cNvPr id="11" name="Овал 10"/>
                <p:cNvSpPr/>
                <p:nvPr/>
              </p:nvSpPr>
              <p:spPr>
                <a:xfrm>
                  <a:off x="6790403" y="3898336"/>
                  <a:ext cx="354842" cy="354842"/>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2" name="Подзаголовок 2"/>
                <p:cNvSpPr txBox="1">
                  <a:spLocks/>
                </p:cNvSpPr>
                <p:nvPr/>
              </p:nvSpPr>
              <p:spPr>
                <a:xfrm>
                  <a:off x="6804229" y="3901402"/>
                  <a:ext cx="346120" cy="58598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2000"/>
                    </a:lnSpc>
                    <a:spcBef>
                      <a:spcPts val="1200"/>
                    </a:spcBef>
                    <a:buNone/>
                  </a:pPr>
                  <a:r>
                    <a:rPr lang="en-US" sz="1200" dirty="0" smtClean="0">
                      <a:latin typeface="Raleway" panose="020B0003030101060003" pitchFamily="34" charset="0"/>
                    </a:rPr>
                    <a:t></a:t>
                  </a:r>
                  <a:r>
                    <a:rPr lang="en-US" sz="1200" dirty="0" smtClean="0">
                      <a:latin typeface="FontAwesome" pitchFamily="2" charset="0"/>
                    </a:rPr>
                    <a:t></a:t>
                  </a:r>
                  <a:endParaRPr lang="en-US" sz="900" dirty="0">
                    <a:latin typeface="Raleway" panose="020B0003030101060003" pitchFamily="34" charset="0"/>
                    <a:cs typeface="Poppins" panose="02000000000000000000" pitchFamily="2" charset="0"/>
                  </a:endParaRPr>
                </a:p>
              </p:txBody>
            </p:sp>
          </p:grpSp>
          <p:grpSp>
            <p:nvGrpSpPr>
              <p:cNvPr id="22" name="Группа 21"/>
              <p:cNvGrpSpPr/>
              <p:nvPr/>
            </p:nvGrpSpPr>
            <p:grpSpPr>
              <a:xfrm>
                <a:off x="7322645" y="3898336"/>
                <a:ext cx="357855" cy="586435"/>
                <a:chOff x="7322645" y="3898336"/>
                <a:chExt cx="357855" cy="586435"/>
              </a:xfrm>
            </p:grpSpPr>
            <p:sp>
              <p:nvSpPr>
                <p:cNvPr id="14" name="Овал 13"/>
                <p:cNvSpPr/>
                <p:nvPr/>
              </p:nvSpPr>
              <p:spPr>
                <a:xfrm>
                  <a:off x="7322645" y="3898336"/>
                  <a:ext cx="354842" cy="354842"/>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5" name="Подзаголовок 2"/>
                <p:cNvSpPr txBox="1">
                  <a:spLocks/>
                </p:cNvSpPr>
                <p:nvPr/>
              </p:nvSpPr>
              <p:spPr>
                <a:xfrm>
                  <a:off x="7334380" y="3898784"/>
                  <a:ext cx="346120" cy="58598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2000"/>
                    </a:lnSpc>
                    <a:spcBef>
                      <a:spcPts val="1200"/>
                    </a:spcBef>
                    <a:buNone/>
                  </a:pPr>
                  <a:r>
                    <a:rPr lang="en-US" sz="1200" dirty="0" smtClean="0">
                      <a:latin typeface="Raleway" panose="020B0003030101060003" pitchFamily="34" charset="0"/>
                    </a:rPr>
                    <a:t></a:t>
                  </a:r>
                  <a:r>
                    <a:rPr lang="en-US" sz="1200" dirty="0">
                      <a:latin typeface="FontAwesome" pitchFamily="2" charset="0"/>
                    </a:rPr>
                    <a:t></a:t>
                  </a:r>
                  <a:endParaRPr lang="en-US" sz="900" dirty="0">
                    <a:latin typeface="Raleway" panose="020B0003030101060003" pitchFamily="34" charset="0"/>
                    <a:cs typeface="Poppins" panose="02000000000000000000" pitchFamily="2" charset="0"/>
                  </a:endParaRPr>
                </a:p>
              </p:txBody>
            </p:sp>
          </p:grpSp>
          <p:grpSp>
            <p:nvGrpSpPr>
              <p:cNvPr id="23" name="Группа 22"/>
              <p:cNvGrpSpPr/>
              <p:nvPr/>
            </p:nvGrpSpPr>
            <p:grpSpPr>
              <a:xfrm>
                <a:off x="7864030" y="3898336"/>
                <a:ext cx="878362" cy="372267"/>
                <a:chOff x="7864030" y="3898336"/>
                <a:chExt cx="878362" cy="372267"/>
              </a:xfrm>
            </p:grpSpPr>
            <p:sp>
              <p:nvSpPr>
                <p:cNvPr id="16" name="Овал 15"/>
                <p:cNvSpPr/>
                <p:nvPr/>
              </p:nvSpPr>
              <p:spPr>
                <a:xfrm>
                  <a:off x="7864030" y="3898336"/>
                  <a:ext cx="354842" cy="354842"/>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8" name="Овал 17"/>
                <p:cNvSpPr/>
                <p:nvPr/>
              </p:nvSpPr>
              <p:spPr>
                <a:xfrm>
                  <a:off x="8387550" y="3915761"/>
                  <a:ext cx="354842" cy="354842"/>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grpSp>
        </p:grpSp>
        <p:sp>
          <p:nvSpPr>
            <p:cNvPr id="19" name="Подзаголовок 2"/>
            <p:cNvSpPr txBox="1">
              <a:spLocks/>
            </p:cNvSpPr>
            <p:nvPr/>
          </p:nvSpPr>
          <p:spPr>
            <a:xfrm>
              <a:off x="8391911" y="3916209"/>
              <a:ext cx="346120" cy="58598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2000"/>
                </a:lnSpc>
                <a:spcBef>
                  <a:spcPts val="1200"/>
                </a:spcBef>
                <a:buNone/>
              </a:pPr>
              <a:r>
                <a:rPr lang="en-US" sz="1200" dirty="0" smtClean="0">
                  <a:latin typeface="Raleway" panose="020B0003030101060003" pitchFamily="34" charset="0"/>
                </a:rPr>
                <a:t></a:t>
              </a:r>
              <a:r>
                <a:rPr lang="en-US" sz="1200" dirty="0">
                  <a:latin typeface="FontAwesome" pitchFamily="2" charset="0"/>
                </a:rPr>
                <a:t></a:t>
              </a:r>
              <a:endParaRPr lang="en-US" sz="900" dirty="0">
                <a:latin typeface="Raleway" panose="020B0003030101060003" pitchFamily="34" charset="0"/>
                <a:cs typeface="Poppins" panose="02000000000000000000" pitchFamily="2" charset="0"/>
              </a:endParaRPr>
            </a:p>
          </p:txBody>
        </p:sp>
      </p:grpSp>
      <p:sp>
        <p:nvSpPr>
          <p:cNvPr id="20" name="Прямоугольник 19"/>
          <p:cNvSpPr/>
          <p:nvPr/>
        </p:nvSpPr>
        <p:spPr>
          <a:xfrm>
            <a:off x="6723444" y="2471961"/>
            <a:ext cx="4761148" cy="682238"/>
          </a:xfrm>
          <a:prstGeom prst="rect">
            <a:avLst/>
          </a:prstGeom>
        </p:spPr>
        <p:txBody>
          <a:bodyPr wrap="square">
            <a:spAutoFit/>
          </a:bodyPr>
          <a:lstStyle/>
          <a:p>
            <a:pPr>
              <a:lnSpc>
                <a:spcPts val="2300"/>
              </a:lnSpc>
            </a:pPr>
            <a:r>
              <a:rPr lang="en-US" sz="1200" dirty="0" smtClean="0">
                <a:latin typeface="Raleway ExtraBold" panose="020B0903030101060003" pitchFamily="34" charset="-52"/>
              </a:rPr>
              <a:t>“No </a:t>
            </a:r>
            <a:r>
              <a:rPr lang="en-US" sz="1200" dirty="0">
                <a:latin typeface="Raleway ExtraBold" panose="020B0903030101060003" pitchFamily="34" charset="-52"/>
              </a:rPr>
              <a:t>matter how difficult your situation is, you can get through it if you don't look too far into the </a:t>
            </a:r>
            <a:r>
              <a:rPr lang="en-US" sz="1200" dirty="0" smtClean="0">
                <a:latin typeface="Raleway ExtraBold" panose="020B0903030101060003" pitchFamily="34" charset="-52"/>
              </a:rPr>
              <a:t>future.”</a:t>
            </a:r>
            <a:endParaRPr lang="ru-RU" sz="1200" dirty="0">
              <a:latin typeface="Raleway ExtraBold" panose="020B0903030101060003" pitchFamily="34" charset="-52"/>
            </a:endParaRPr>
          </a:p>
        </p:txBody>
      </p:sp>
      <p:sp>
        <p:nvSpPr>
          <p:cNvPr id="2" name="Рисунок 1"/>
          <p:cNvSpPr>
            <a:spLocks noGrp="1"/>
          </p:cNvSpPr>
          <p:nvPr>
            <p:ph type="pic" sz="quarter" idx="10"/>
          </p:nvPr>
        </p:nvSpPr>
        <p:spPr/>
      </p:sp>
    </p:spTree>
    <p:extLst>
      <p:ext uri="{BB962C8B-B14F-4D97-AF65-F5344CB8AC3E}">
        <p14:creationId xmlns:p14="http://schemas.microsoft.com/office/powerpoint/2010/main" val="357157136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7"/>
                                        </p:tgtEl>
                                        <p:attrNameLst>
                                          <p:attrName>style.visibility</p:attrName>
                                        </p:attrNameLst>
                                      </p:cBhvr>
                                      <p:to>
                                        <p:strVal val="visible"/>
                                      </p:to>
                                    </p:set>
                                    <p:anim calcmode="lin" valueType="num">
                                      <p:cBhvr>
                                        <p:cTn id="7" dur="25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8" dur="250" fill="hold"/>
                                        <p:tgtEl>
                                          <p:spTgt spid="7"/>
                                        </p:tgtEl>
                                        <p:attrNameLst>
                                          <p:attrName>ppt_y</p:attrName>
                                        </p:attrNameLst>
                                      </p:cBhvr>
                                      <p:tavLst>
                                        <p:tav tm="0">
                                          <p:val>
                                            <p:strVal val="#ppt_y"/>
                                          </p:val>
                                        </p:tav>
                                        <p:tav tm="100000">
                                          <p:val>
                                            <p:strVal val="#ppt_y"/>
                                          </p:val>
                                        </p:tav>
                                      </p:tavLst>
                                    </p:anim>
                                    <p:anim calcmode="lin" valueType="num">
                                      <p:cBhvr>
                                        <p:cTn id="9" dur="25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10" dur="25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250" tmFilter="0,0; .5, 1; 1, 1"/>
                                        <p:tgtEl>
                                          <p:spTgt spid="7"/>
                                        </p:tgtEl>
                                      </p:cBhvr>
                                    </p:animEffect>
                                  </p:childTnLst>
                                </p:cTn>
                              </p:par>
                            </p:childTnLst>
                          </p:cTn>
                        </p:par>
                        <p:par>
                          <p:cTn id="12" fill="hold">
                            <p:stCondLst>
                              <p:cond delay="500"/>
                            </p:stCondLst>
                            <p:childTnLst>
                              <p:par>
                                <p:cTn id="13" presetID="22" presetClass="entr" presetSubtype="1"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up)">
                                      <p:cBhvr>
                                        <p:cTn id="15" dur="400"/>
                                        <p:tgtEl>
                                          <p:spTgt spid="8"/>
                                        </p:tgtEl>
                                      </p:cBhvr>
                                    </p:animEffect>
                                  </p:childTnLst>
                                </p:cTn>
                              </p:par>
                            </p:childTnLst>
                          </p:cTn>
                        </p:par>
                        <p:par>
                          <p:cTn id="16" fill="hold">
                            <p:stCondLst>
                              <p:cond delay="900"/>
                            </p:stCondLst>
                            <p:childTnLst>
                              <p:par>
                                <p:cTn id="17" presetID="22" presetClass="entr" presetSubtype="1"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up)">
                                      <p:cBhvr>
                                        <p:cTn id="19" dur="400"/>
                                        <p:tgtEl>
                                          <p:spTgt spid="20"/>
                                        </p:tgtEl>
                                      </p:cBhvr>
                                    </p:animEffect>
                                  </p:childTnLst>
                                </p:cTn>
                              </p:par>
                            </p:childTnLst>
                          </p:cTn>
                        </p:par>
                        <p:par>
                          <p:cTn id="20" fill="hold">
                            <p:stCondLst>
                              <p:cond delay="1300"/>
                            </p:stCondLst>
                            <p:childTnLst>
                              <p:par>
                                <p:cTn id="21" presetID="22" presetClass="entr" presetSubtype="1" fill="hold"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up)">
                                      <p:cBhvr>
                                        <p:cTn id="23" dur="500"/>
                                        <p:tgtEl>
                                          <p:spTgt spid="25"/>
                                        </p:tgtEl>
                                      </p:cBhvr>
                                    </p:animEffect>
                                  </p:childTnLst>
                                </p:cTn>
                              </p:par>
                            </p:childTnLst>
                          </p:cTn>
                        </p:par>
                        <p:par>
                          <p:cTn id="24" fill="hold">
                            <p:stCondLst>
                              <p:cond delay="1800"/>
                            </p:stCondLst>
                            <p:childTnLst>
                              <p:par>
                                <p:cTn id="25" presetID="22" presetClass="entr" presetSubtype="1"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up)">
                                      <p:cBhvr>
                                        <p:cTn id="27" dur="4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3" grpId="0"/>
      <p:bldP spid="2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rot="16200000">
            <a:off x="3728399" y="3151781"/>
            <a:ext cx="4299043" cy="55444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6" name="Прямоугольник 5"/>
          <p:cNvSpPr/>
          <p:nvPr/>
        </p:nvSpPr>
        <p:spPr>
          <a:xfrm rot="16200000">
            <a:off x="4378112" y="3191308"/>
            <a:ext cx="2817067" cy="475387"/>
          </a:xfrm>
          <a:prstGeom prst="rect">
            <a:avLst/>
          </a:prstGeom>
        </p:spPr>
        <p:txBody>
          <a:bodyPr wrap="square">
            <a:spAutoFit/>
          </a:bodyPr>
          <a:lstStyle/>
          <a:p>
            <a:pPr algn="ctr">
              <a:lnSpc>
                <a:spcPts val="3600"/>
              </a:lnSpc>
            </a:pPr>
            <a:r>
              <a:rPr lang="en-US" sz="1200" kern="0" spc="50" dirty="0" smtClean="0">
                <a:solidFill>
                  <a:schemeClr val="bg1"/>
                </a:solidFill>
                <a:latin typeface="Raleway ExtraBold" panose="020B0903030101060003" pitchFamily="34" charset="-52"/>
                <a:ea typeface="Karla" pitchFamily="2" charset="0"/>
                <a:cs typeface="Poppins" panose="02000000000000000000" pitchFamily="2" charset="0"/>
              </a:rPr>
              <a:t>ALASTER J ABRAMSON</a:t>
            </a:r>
            <a:endParaRPr lang="en-US" sz="1200" spc="50" dirty="0">
              <a:solidFill>
                <a:schemeClr val="bg1"/>
              </a:solidFill>
              <a:latin typeface="Raleway ExtraBold" panose="020B0903030101060003" pitchFamily="34" charset="-52"/>
            </a:endParaRPr>
          </a:p>
        </p:txBody>
      </p:sp>
      <p:sp>
        <p:nvSpPr>
          <p:cNvPr id="7" name="Подзаголовок 2"/>
          <p:cNvSpPr txBox="1">
            <a:spLocks/>
          </p:cNvSpPr>
          <p:nvPr/>
        </p:nvSpPr>
        <p:spPr>
          <a:xfrm>
            <a:off x="6763107" y="2150270"/>
            <a:ext cx="4694189" cy="111018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1200"/>
              </a:spcBef>
              <a:buNone/>
            </a:pPr>
            <a:r>
              <a:rPr lang="en-US" sz="1100"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Etiam vitae dui congue, semper quam vitae, luctus ligula. Sed posuere nunc in leo commod else cuprum less</a:t>
            </a:r>
            <a:r>
              <a:rPr lang="en-US" sz="110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 </a:t>
            </a:r>
            <a:r>
              <a:rPr lang="en-US" sz="1100" dirty="0">
                <a:solidFill>
                  <a:schemeClr val="bg1">
                    <a:lumMod val="65000"/>
                  </a:schemeClr>
                </a:solidFill>
                <a:latin typeface="Raleway Medium" panose="020B0003030101060003" pitchFamily="34" charset="0"/>
                <a:ea typeface="Karla" pitchFamily="2" charset="0"/>
                <a:cs typeface="Poppins" panose="02000000000000000000" pitchFamily="2" charset="0"/>
              </a:rPr>
              <a:t>Etiam vitae dui congue, semper quam vitae, </a:t>
            </a:r>
            <a:r>
              <a:rPr lang="en-US" sz="110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luctus</a:t>
            </a:r>
            <a:r>
              <a:rPr lang="en-US" sz="1100" dirty="0">
                <a:solidFill>
                  <a:schemeClr val="bg1">
                    <a:lumMod val="65000"/>
                  </a:schemeClr>
                </a:solidFill>
                <a:latin typeface="Raleway Medium" panose="020B0003030101060003" pitchFamily="34" charset="0"/>
                <a:cs typeface="Poppins" panose="02000000000000000000" pitchFamily="2" charset="0"/>
              </a:rPr>
              <a:t>. Pellentesque pharetra nulla in massa ultrices hendrerit. Donec eu nisl ut felis </a:t>
            </a:r>
            <a:r>
              <a:rPr lang="en-US" sz="1100" dirty="0" smtClean="0">
                <a:solidFill>
                  <a:schemeClr val="bg1">
                    <a:lumMod val="65000"/>
                  </a:schemeClr>
                </a:solidFill>
                <a:latin typeface="Raleway Medium" panose="020B0003030101060003" pitchFamily="34" charset="0"/>
                <a:cs typeface="Poppins" panose="02000000000000000000" pitchFamily="2" charset="0"/>
              </a:rPr>
              <a:t>facilisis</a:t>
            </a:r>
            <a:endParaRPr lang="en-US" sz="1100" dirty="0">
              <a:solidFill>
                <a:schemeClr val="bg1">
                  <a:lumMod val="65000"/>
                </a:schemeClr>
              </a:solidFill>
              <a:latin typeface="Raleway Medium" panose="020B0003030101060003" pitchFamily="34" charset="0"/>
              <a:cs typeface="Poppins" panose="02000000000000000000" pitchFamily="2" charset="0"/>
            </a:endParaRPr>
          </a:p>
        </p:txBody>
      </p:sp>
      <p:grpSp>
        <p:nvGrpSpPr>
          <p:cNvPr id="8" name="Группа 7"/>
          <p:cNvGrpSpPr/>
          <p:nvPr/>
        </p:nvGrpSpPr>
        <p:grpSpPr>
          <a:xfrm>
            <a:off x="6790403" y="1580267"/>
            <a:ext cx="1951989" cy="603860"/>
            <a:chOff x="6790403" y="3898336"/>
            <a:chExt cx="1951989" cy="603860"/>
          </a:xfrm>
        </p:grpSpPr>
        <p:sp>
          <p:nvSpPr>
            <p:cNvPr id="9" name="Подзаголовок 2"/>
            <p:cNvSpPr txBox="1">
              <a:spLocks/>
            </p:cNvSpPr>
            <p:nvPr/>
          </p:nvSpPr>
          <p:spPr>
            <a:xfrm>
              <a:off x="7868391" y="3898784"/>
              <a:ext cx="346120" cy="58598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2000"/>
                </a:lnSpc>
                <a:spcBef>
                  <a:spcPts val="1200"/>
                </a:spcBef>
                <a:buNone/>
              </a:pPr>
              <a:r>
                <a:rPr lang="en-US" sz="1200" dirty="0" smtClean="0">
                  <a:latin typeface="Raleway" panose="020B0003030101060003" pitchFamily="34" charset="0"/>
                </a:rPr>
                <a:t></a:t>
              </a:r>
              <a:r>
                <a:rPr lang="en-US" sz="1200" dirty="0" smtClean="0">
                  <a:latin typeface="FontAwesome" pitchFamily="2" charset="0"/>
                </a:rPr>
                <a:t></a:t>
              </a:r>
              <a:endParaRPr lang="en-US" sz="900" dirty="0">
                <a:latin typeface="Raleway" panose="020B0003030101060003" pitchFamily="34" charset="0"/>
                <a:cs typeface="Poppins" panose="02000000000000000000" pitchFamily="2" charset="0"/>
              </a:endParaRPr>
            </a:p>
          </p:txBody>
        </p:sp>
        <p:grpSp>
          <p:nvGrpSpPr>
            <p:cNvPr id="10" name="Группа 9"/>
            <p:cNvGrpSpPr/>
            <p:nvPr/>
          </p:nvGrpSpPr>
          <p:grpSpPr>
            <a:xfrm>
              <a:off x="6790403" y="3898336"/>
              <a:ext cx="1951989" cy="589053"/>
              <a:chOff x="6790403" y="3898336"/>
              <a:chExt cx="1951989" cy="589053"/>
            </a:xfrm>
          </p:grpSpPr>
          <p:grpSp>
            <p:nvGrpSpPr>
              <p:cNvPr id="12" name="Группа 11"/>
              <p:cNvGrpSpPr/>
              <p:nvPr/>
            </p:nvGrpSpPr>
            <p:grpSpPr>
              <a:xfrm>
                <a:off x="6790403" y="3898336"/>
                <a:ext cx="359946" cy="589053"/>
                <a:chOff x="6790403" y="3898336"/>
                <a:chExt cx="359946" cy="589053"/>
              </a:xfrm>
            </p:grpSpPr>
            <p:sp>
              <p:nvSpPr>
                <p:cNvPr id="19" name="Овал 18"/>
                <p:cNvSpPr/>
                <p:nvPr/>
              </p:nvSpPr>
              <p:spPr>
                <a:xfrm>
                  <a:off x="6790403" y="3898336"/>
                  <a:ext cx="354842" cy="354842"/>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0" name="Подзаголовок 2"/>
                <p:cNvSpPr txBox="1">
                  <a:spLocks/>
                </p:cNvSpPr>
                <p:nvPr/>
              </p:nvSpPr>
              <p:spPr>
                <a:xfrm>
                  <a:off x="6804229" y="3901402"/>
                  <a:ext cx="346120" cy="58598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2000"/>
                    </a:lnSpc>
                    <a:spcBef>
                      <a:spcPts val="1200"/>
                    </a:spcBef>
                    <a:buNone/>
                  </a:pPr>
                  <a:r>
                    <a:rPr lang="en-US" sz="1200" dirty="0" smtClean="0">
                      <a:latin typeface="Raleway" panose="020B0003030101060003" pitchFamily="34" charset="0"/>
                    </a:rPr>
                    <a:t></a:t>
                  </a:r>
                  <a:r>
                    <a:rPr lang="en-US" sz="1200" dirty="0" smtClean="0">
                      <a:latin typeface="FontAwesome" pitchFamily="2" charset="0"/>
                    </a:rPr>
                    <a:t></a:t>
                  </a:r>
                  <a:endParaRPr lang="en-US" sz="900" dirty="0">
                    <a:latin typeface="Raleway" panose="020B0003030101060003" pitchFamily="34" charset="0"/>
                    <a:cs typeface="Poppins" panose="02000000000000000000" pitchFamily="2" charset="0"/>
                  </a:endParaRPr>
                </a:p>
              </p:txBody>
            </p:sp>
          </p:grpSp>
          <p:grpSp>
            <p:nvGrpSpPr>
              <p:cNvPr id="13" name="Группа 12"/>
              <p:cNvGrpSpPr/>
              <p:nvPr/>
            </p:nvGrpSpPr>
            <p:grpSpPr>
              <a:xfrm>
                <a:off x="7322645" y="3898336"/>
                <a:ext cx="357855" cy="586435"/>
                <a:chOff x="7322645" y="3898336"/>
                <a:chExt cx="357855" cy="586435"/>
              </a:xfrm>
            </p:grpSpPr>
            <p:sp>
              <p:nvSpPr>
                <p:cNvPr id="17" name="Овал 16"/>
                <p:cNvSpPr/>
                <p:nvPr/>
              </p:nvSpPr>
              <p:spPr>
                <a:xfrm>
                  <a:off x="7322645" y="3898336"/>
                  <a:ext cx="354842" cy="354842"/>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8" name="Подзаголовок 2"/>
                <p:cNvSpPr txBox="1">
                  <a:spLocks/>
                </p:cNvSpPr>
                <p:nvPr/>
              </p:nvSpPr>
              <p:spPr>
                <a:xfrm>
                  <a:off x="7334380" y="3898784"/>
                  <a:ext cx="346120" cy="58598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2000"/>
                    </a:lnSpc>
                    <a:spcBef>
                      <a:spcPts val="1200"/>
                    </a:spcBef>
                    <a:buNone/>
                  </a:pPr>
                  <a:r>
                    <a:rPr lang="en-US" sz="1200" dirty="0" smtClean="0">
                      <a:latin typeface="Raleway" panose="020B0003030101060003" pitchFamily="34" charset="0"/>
                    </a:rPr>
                    <a:t></a:t>
                  </a:r>
                  <a:r>
                    <a:rPr lang="en-US" sz="1200" dirty="0">
                      <a:latin typeface="FontAwesome" pitchFamily="2" charset="0"/>
                    </a:rPr>
                    <a:t></a:t>
                  </a:r>
                  <a:endParaRPr lang="en-US" sz="900" dirty="0">
                    <a:latin typeface="Raleway" panose="020B0003030101060003" pitchFamily="34" charset="0"/>
                    <a:cs typeface="Poppins" panose="02000000000000000000" pitchFamily="2" charset="0"/>
                  </a:endParaRPr>
                </a:p>
              </p:txBody>
            </p:sp>
          </p:grpSp>
          <p:grpSp>
            <p:nvGrpSpPr>
              <p:cNvPr id="14" name="Группа 13"/>
              <p:cNvGrpSpPr/>
              <p:nvPr/>
            </p:nvGrpSpPr>
            <p:grpSpPr>
              <a:xfrm>
                <a:off x="7864030" y="3898336"/>
                <a:ext cx="878362" cy="372267"/>
                <a:chOff x="7864030" y="3898336"/>
                <a:chExt cx="878362" cy="372267"/>
              </a:xfrm>
            </p:grpSpPr>
            <p:sp>
              <p:nvSpPr>
                <p:cNvPr id="15" name="Овал 14"/>
                <p:cNvSpPr/>
                <p:nvPr/>
              </p:nvSpPr>
              <p:spPr>
                <a:xfrm>
                  <a:off x="7864030" y="3898336"/>
                  <a:ext cx="354842" cy="354842"/>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6" name="Овал 15"/>
                <p:cNvSpPr/>
                <p:nvPr/>
              </p:nvSpPr>
              <p:spPr>
                <a:xfrm>
                  <a:off x="8387550" y="3915761"/>
                  <a:ext cx="354842" cy="354842"/>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grpSp>
        </p:grpSp>
        <p:sp>
          <p:nvSpPr>
            <p:cNvPr id="11" name="Подзаголовок 2"/>
            <p:cNvSpPr txBox="1">
              <a:spLocks/>
            </p:cNvSpPr>
            <p:nvPr/>
          </p:nvSpPr>
          <p:spPr>
            <a:xfrm>
              <a:off x="8391911" y="3916209"/>
              <a:ext cx="346120" cy="58598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2000"/>
                </a:lnSpc>
                <a:spcBef>
                  <a:spcPts val="1200"/>
                </a:spcBef>
                <a:buNone/>
              </a:pPr>
              <a:r>
                <a:rPr lang="en-US" sz="1200" dirty="0" smtClean="0">
                  <a:latin typeface="Raleway" panose="020B0003030101060003" pitchFamily="34" charset="0"/>
                </a:rPr>
                <a:t></a:t>
              </a:r>
              <a:r>
                <a:rPr lang="en-US" sz="1200" dirty="0">
                  <a:latin typeface="FontAwesome" pitchFamily="2" charset="0"/>
                </a:rPr>
                <a:t></a:t>
              </a:r>
              <a:endParaRPr lang="en-US" sz="900" dirty="0">
                <a:latin typeface="Raleway" panose="020B0003030101060003" pitchFamily="34" charset="0"/>
                <a:cs typeface="Poppins" panose="02000000000000000000" pitchFamily="2" charset="0"/>
              </a:endParaRPr>
            </a:p>
          </p:txBody>
        </p:sp>
      </p:grpSp>
      <p:cxnSp>
        <p:nvCxnSpPr>
          <p:cNvPr id="22" name="Прямая соединительная линия 21"/>
          <p:cNvCxnSpPr/>
          <p:nvPr/>
        </p:nvCxnSpPr>
        <p:spPr>
          <a:xfrm>
            <a:off x="6804229" y="3775282"/>
            <a:ext cx="4373287"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3" name="Прямая соединительная линия 22"/>
          <p:cNvCxnSpPr/>
          <p:nvPr/>
        </p:nvCxnSpPr>
        <p:spPr>
          <a:xfrm>
            <a:off x="6804229" y="3775282"/>
            <a:ext cx="3939971" cy="0"/>
          </a:xfrm>
          <a:prstGeom prst="line">
            <a:avLst/>
          </a:prstGeom>
          <a:ln w="38100">
            <a:solidFill>
              <a:srgbClr val="E23936"/>
            </a:solidFill>
          </a:ln>
        </p:spPr>
        <p:style>
          <a:lnRef idx="1">
            <a:schemeClr val="accent1"/>
          </a:lnRef>
          <a:fillRef idx="0">
            <a:schemeClr val="accent1"/>
          </a:fillRef>
          <a:effectRef idx="0">
            <a:schemeClr val="accent1"/>
          </a:effectRef>
          <a:fontRef idx="minor">
            <a:schemeClr val="tx1"/>
          </a:fontRef>
        </p:style>
      </p:cxnSp>
      <p:sp>
        <p:nvSpPr>
          <p:cNvPr id="26" name="Прямоугольник 25"/>
          <p:cNvSpPr/>
          <p:nvPr/>
        </p:nvSpPr>
        <p:spPr>
          <a:xfrm>
            <a:off x="6749288" y="3465465"/>
            <a:ext cx="1346962" cy="246221"/>
          </a:xfrm>
          <a:prstGeom prst="rect">
            <a:avLst/>
          </a:prstGeom>
        </p:spPr>
        <p:txBody>
          <a:bodyPr wrap="square">
            <a:spAutoFit/>
          </a:bodyPr>
          <a:lstStyle/>
          <a:p>
            <a:r>
              <a:rPr lang="en-US" sz="1000" dirty="0" smtClean="0">
                <a:latin typeface="Raleway Heavy" panose="020B0003030101060003" pitchFamily="34" charset="0"/>
              </a:rPr>
              <a:t>HTML CODING</a:t>
            </a:r>
            <a:endParaRPr lang="en-US" sz="1000" dirty="0">
              <a:latin typeface="Raleway Heavy" panose="020B0003030101060003" pitchFamily="34" charset="0"/>
            </a:endParaRPr>
          </a:p>
        </p:txBody>
      </p:sp>
      <p:sp>
        <p:nvSpPr>
          <p:cNvPr id="27" name="Прямоугольник 26"/>
          <p:cNvSpPr/>
          <p:nvPr/>
        </p:nvSpPr>
        <p:spPr>
          <a:xfrm>
            <a:off x="9910309" y="3465465"/>
            <a:ext cx="1346962" cy="246221"/>
          </a:xfrm>
          <a:prstGeom prst="rect">
            <a:avLst/>
          </a:prstGeom>
        </p:spPr>
        <p:txBody>
          <a:bodyPr wrap="square">
            <a:spAutoFit/>
          </a:bodyPr>
          <a:lstStyle/>
          <a:p>
            <a:pPr algn="r"/>
            <a:r>
              <a:rPr lang="en-US" sz="1000" b="1" dirty="0" smtClean="0">
                <a:latin typeface="Montserrat" panose="02000505000000020004" pitchFamily="2" charset="0"/>
              </a:rPr>
              <a:t>87%</a:t>
            </a:r>
            <a:endParaRPr lang="en-US" sz="1000" b="1" dirty="0">
              <a:latin typeface="Montserrat" panose="02000505000000020004" pitchFamily="2" charset="0"/>
            </a:endParaRPr>
          </a:p>
        </p:txBody>
      </p:sp>
      <p:cxnSp>
        <p:nvCxnSpPr>
          <p:cNvPr id="29" name="Прямая соединительная линия 28"/>
          <p:cNvCxnSpPr/>
          <p:nvPr/>
        </p:nvCxnSpPr>
        <p:spPr>
          <a:xfrm>
            <a:off x="6804229" y="4456803"/>
            <a:ext cx="4373287"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0" name="Прямая соединительная линия 29"/>
          <p:cNvCxnSpPr/>
          <p:nvPr/>
        </p:nvCxnSpPr>
        <p:spPr>
          <a:xfrm>
            <a:off x="6804229" y="4456803"/>
            <a:ext cx="4197146" cy="0"/>
          </a:xfrm>
          <a:prstGeom prst="line">
            <a:avLst/>
          </a:prstGeom>
          <a:ln w="38100">
            <a:solidFill>
              <a:srgbClr val="E23936"/>
            </a:solidFill>
          </a:ln>
        </p:spPr>
        <p:style>
          <a:lnRef idx="1">
            <a:schemeClr val="accent1"/>
          </a:lnRef>
          <a:fillRef idx="0">
            <a:schemeClr val="accent1"/>
          </a:fillRef>
          <a:effectRef idx="0">
            <a:schemeClr val="accent1"/>
          </a:effectRef>
          <a:fontRef idx="minor">
            <a:schemeClr val="tx1"/>
          </a:fontRef>
        </p:style>
      </p:cxnSp>
      <p:sp>
        <p:nvSpPr>
          <p:cNvPr id="31" name="Прямоугольник 30"/>
          <p:cNvSpPr/>
          <p:nvPr/>
        </p:nvSpPr>
        <p:spPr>
          <a:xfrm>
            <a:off x="6749288" y="4146986"/>
            <a:ext cx="1346962" cy="246221"/>
          </a:xfrm>
          <a:prstGeom prst="rect">
            <a:avLst/>
          </a:prstGeom>
        </p:spPr>
        <p:txBody>
          <a:bodyPr wrap="square">
            <a:spAutoFit/>
          </a:bodyPr>
          <a:lstStyle/>
          <a:p>
            <a:r>
              <a:rPr lang="en-US" sz="1000" dirty="0" smtClean="0">
                <a:latin typeface="Raleway Heavy" panose="020B0003030101060003" pitchFamily="34" charset="0"/>
              </a:rPr>
              <a:t>WEB DESIGN</a:t>
            </a:r>
            <a:endParaRPr lang="en-US" sz="1000" dirty="0">
              <a:latin typeface="Raleway Heavy" panose="020B0003030101060003" pitchFamily="34" charset="0"/>
            </a:endParaRPr>
          </a:p>
        </p:txBody>
      </p:sp>
      <p:sp>
        <p:nvSpPr>
          <p:cNvPr id="32" name="Прямоугольник 31"/>
          <p:cNvSpPr/>
          <p:nvPr/>
        </p:nvSpPr>
        <p:spPr>
          <a:xfrm>
            <a:off x="9910309" y="4146986"/>
            <a:ext cx="1346962" cy="246221"/>
          </a:xfrm>
          <a:prstGeom prst="rect">
            <a:avLst/>
          </a:prstGeom>
        </p:spPr>
        <p:txBody>
          <a:bodyPr wrap="square">
            <a:spAutoFit/>
          </a:bodyPr>
          <a:lstStyle/>
          <a:p>
            <a:pPr algn="r"/>
            <a:r>
              <a:rPr lang="en-US" sz="1000" b="1" dirty="0" smtClean="0">
                <a:latin typeface="Montserrat" panose="02000505000000020004" pitchFamily="2" charset="0"/>
              </a:rPr>
              <a:t>98%</a:t>
            </a:r>
            <a:endParaRPr lang="en-US" sz="1000" b="1" dirty="0">
              <a:latin typeface="Montserrat" panose="02000505000000020004" pitchFamily="2" charset="0"/>
            </a:endParaRPr>
          </a:p>
        </p:txBody>
      </p:sp>
      <p:cxnSp>
        <p:nvCxnSpPr>
          <p:cNvPr id="34" name="Прямая соединительная линия 33"/>
          <p:cNvCxnSpPr/>
          <p:nvPr/>
        </p:nvCxnSpPr>
        <p:spPr>
          <a:xfrm>
            <a:off x="6804229" y="5138324"/>
            <a:ext cx="4373287"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5" name="Прямая соединительная линия 34"/>
          <p:cNvCxnSpPr/>
          <p:nvPr/>
        </p:nvCxnSpPr>
        <p:spPr>
          <a:xfrm>
            <a:off x="6804229" y="5138324"/>
            <a:ext cx="2596946" cy="0"/>
          </a:xfrm>
          <a:prstGeom prst="line">
            <a:avLst/>
          </a:prstGeom>
          <a:ln w="38100">
            <a:solidFill>
              <a:srgbClr val="E23936"/>
            </a:solidFill>
          </a:ln>
        </p:spPr>
        <p:style>
          <a:lnRef idx="1">
            <a:schemeClr val="accent1"/>
          </a:lnRef>
          <a:fillRef idx="0">
            <a:schemeClr val="accent1"/>
          </a:fillRef>
          <a:effectRef idx="0">
            <a:schemeClr val="accent1"/>
          </a:effectRef>
          <a:fontRef idx="minor">
            <a:schemeClr val="tx1"/>
          </a:fontRef>
        </p:style>
      </p:cxnSp>
      <p:sp>
        <p:nvSpPr>
          <p:cNvPr id="36" name="Прямоугольник 35"/>
          <p:cNvSpPr/>
          <p:nvPr/>
        </p:nvSpPr>
        <p:spPr>
          <a:xfrm>
            <a:off x="6749288" y="4828507"/>
            <a:ext cx="1346962" cy="246221"/>
          </a:xfrm>
          <a:prstGeom prst="rect">
            <a:avLst/>
          </a:prstGeom>
        </p:spPr>
        <p:txBody>
          <a:bodyPr wrap="square">
            <a:spAutoFit/>
          </a:bodyPr>
          <a:lstStyle/>
          <a:p>
            <a:r>
              <a:rPr lang="en-US" sz="1000" dirty="0" smtClean="0">
                <a:latin typeface="Raleway Heavy" panose="020B0003030101060003" pitchFamily="34" charset="0"/>
              </a:rPr>
              <a:t>COMAND WORK</a:t>
            </a:r>
            <a:endParaRPr lang="en-US" sz="1000" dirty="0">
              <a:latin typeface="Raleway Heavy" panose="020B0003030101060003" pitchFamily="34" charset="0"/>
            </a:endParaRPr>
          </a:p>
        </p:txBody>
      </p:sp>
      <p:sp>
        <p:nvSpPr>
          <p:cNvPr id="37" name="Прямоугольник 36"/>
          <p:cNvSpPr/>
          <p:nvPr/>
        </p:nvSpPr>
        <p:spPr>
          <a:xfrm>
            <a:off x="9910309" y="4828507"/>
            <a:ext cx="1346962" cy="246221"/>
          </a:xfrm>
          <a:prstGeom prst="rect">
            <a:avLst/>
          </a:prstGeom>
        </p:spPr>
        <p:txBody>
          <a:bodyPr wrap="square">
            <a:spAutoFit/>
          </a:bodyPr>
          <a:lstStyle/>
          <a:p>
            <a:pPr algn="r"/>
            <a:r>
              <a:rPr lang="en-US" sz="1000" b="1" dirty="0">
                <a:latin typeface="Montserrat" panose="02000505000000020004" pitchFamily="2" charset="0"/>
              </a:rPr>
              <a:t>4</a:t>
            </a:r>
            <a:r>
              <a:rPr lang="en-US" sz="1000" b="1" dirty="0" smtClean="0">
                <a:latin typeface="Montserrat" panose="02000505000000020004" pitchFamily="2" charset="0"/>
              </a:rPr>
              <a:t>8%</a:t>
            </a:r>
            <a:endParaRPr lang="en-US" sz="1000" b="1" dirty="0">
              <a:latin typeface="Montserrat" panose="02000505000000020004" pitchFamily="2" charset="0"/>
            </a:endParaRPr>
          </a:p>
        </p:txBody>
      </p:sp>
      <p:sp>
        <p:nvSpPr>
          <p:cNvPr id="2" name="Рисунок 1"/>
          <p:cNvSpPr>
            <a:spLocks noGrp="1"/>
          </p:cNvSpPr>
          <p:nvPr>
            <p:ph type="pic" sz="quarter" idx="10"/>
          </p:nvPr>
        </p:nvSpPr>
        <p:spPr/>
      </p:sp>
    </p:spTree>
    <p:extLst>
      <p:ext uri="{BB962C8B-B14F-4D97-AF65-F5344CB8AC3E}">
        <p14:creationId xmlns:p14="http://schemas.microsoft.com/office/powerpoint/2010/main" val="3907489451"/>
      </p:ext>
    </p:extLst>
  </p:cSld>
  <p:clrMapOvr>
    <a:masterClrMapping/>
  </p:clrMapOvr>
  <p:transition spd="slow">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350"/>
                                        <p:tgtEl>
                                          <p:spTgt spid="5"/>
                                        </p:tgtEl>
                                      </p:cBhvr>
                                    </p:animEffect>
                                  </p:childTnLst>
                                </p:cTn>
                              </p:par>
                            </p:childTnLst>
                          </p:cTn>
                        </p:par>
                        <p:par>
                          <p:cTn id="8" fill="hold">
                            <p:stCondLst>
                              <p:cond delay="350"/>
                            </p:stCondLst>
                            <p:childTnLst>
                              <p:par>
                                <p:cTn id="9" presetID="22" presetClass="entr" presetSubtype="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400"/>
                                        <p:tgtEl>
                                          <p:spTgt spid="6"/>
                                        </p:tgtEl>
                                      </p:cBhvr>
                                    </p:animEffect>
                                  </p:childTnLst>
                                </p:cTn>
                              </p:par>
                            </p:childTnLst>
                          </p:cTn>
                        </p:par>
                        <p:par>
                          <p:cTn id="12" fill="hold">
                            <p:stCondLst>
                              <p:cond delay="750"/>
                            </p:stCondLst>
                            <p:childTnLst>
                              <p:par>
                                <p:cTn id="13" presetID="22" presetClass="entr" presetSubtype="1"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up)">
                                      <p:cBhvr>
                                        <p:cTn id="15" dur="500"/>
                                        <p:tgtEl>
                                          <p:spTgt spid="8"/>
                                        </p:tgtEl>
                                      </p:cBhvr>
                                    </p:animEffect>
                                  </p:childTnLst>
                                </p:cTn>
                              </p:par>
                            </p:childTnLst>
                          </p:cTn>
                        </p:par>
                        <p:par>
                          <p:cTn id="16" fill="hold">
                            <p:stCondLst>
                              <p:cond delay="1250"/>
                            </p:stCondLst>
                            <p:childTnLst>
                              <p:par>
                                <p:cTn id="17" presetID="22"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up)">
                                      <p:cBhvr>
                                        <p:cTn id="19" dur="400"/>
                                        <p:tgtEl>
                                          <p:spTgt spid="7"/>
                                        </p:tgtEl>
                                      </p:cBhvr>
                                    </p:animEffect>
                                  </p:childTnLst>
                                </p:cTn>
                              </p:par>
                            </p:childTnLst>
                          </p:cTn>
                        </p:par>
                        <p:par>
                          <p:cTn id="20" fill="hold">
                            <p:stCondLst>
                              <p:cond delay="1650"/>
                            </p:stCondLst>
                            <p:childTnLst>
                              <p:par>
                                <p:cTn id="21" presetID="22" presetClass="entr" presetSubtype="1"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up)">
                                      <p:cBhvr>
                                        <p:cTn id="23" dur="400"/>
                                        <p:tgtEl>
                                          <p:spTgt spid="26"/>
                                        </p:tgtEl>
                                      </p:cBhvr>
                                    </p:animEffect>
                                  </p:childTnLst>
                                </p:cTn>
                              </p:par>
                            </p:childTnLst>
                          </p:cTn>
                        </p:par>
                        <p:par>
                          <p:cTn id="24" fill="hold">
                            <p:stCondLst>
                              <p:cond delay="2050"/>
                            </p:stCondLst>
                            <p:childTnLst>
                              <p:par>
                                <p:cTn id="25" presetID="22" presetClass="entr" presetSubtype="8" fill="hold"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left)">
                                      <p:cBhvr>
                                        <p:cTn id="27" dur="350"/>
                                        <p:tgtEl>
                                          <p:spTgt spid="22"/>
                                        </p:tgtEl>
                                      </p:cBhvr>
                                    </p:animEffect>
                                  </p:childTnLst>
                                </p:cTn>
                              </p:par>
                            </p:childTnLst>
                          </p:cTn>
                        </p:par>
                        <p:par>
                          <p:cTn id="28" fill="hold">
                            <p:stCondLst>
                              <p:cond delay="2400"/>
                            </p:stCondLst>
                            <p:childTnLst>
                              <p:par>
                                <p:cTn id="29" presetID="22" presetClass="entr" presetSubtype="8" fill="hold"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ipe(left)">
                                      <p:cBhvr>
                                        <p:cTn id="31" dur="350"/>
                                        <p:tgtEl>
                                          <p:spTgt spid="23"/>
                                        </p:tgtEl>
                                      </p:cBhvr>
                                    </p:animEffect>
                                  </p:childTnLst>
                                </p:cTn>
                              </p:par>
                            </p:childTnLst>
                          </p:cTn>
                        </p:par>
                        <p:par>
                          <p:cTn id="32" fill="hold">
                            <p:stCondLst>
                              <p:cond delay="2750"/>
                            </p:stCondLst>
                            <p:childTnLst>
                              <p:par>
                                <p:cTn id="33" presetID="22" presetClass="entr" presetSubtype="1" fill="hold" grpId="0" nodeType="after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wipe(up)">
                                      <p:cBhvr>
                                        <p:cTn id="35" dur="400"/>
                                        <p:tgtEl>
                                          <p:spTgt spid="27"/>
                                        </p:tgtEl>
                                      </p:cBhvr>
                                    </p:animEffect>
                                  </p:childTnLst>
                                </p:cTn>
                              </p:par>
                            </p:childTnLst>
                          </p:cTn>
                        </p:par>
                        <p:par>
                          <p:cTn id="36" fill="hold">
                            <p:stCondLst>
                              <p:cond delay="3150"/>
                            </p:stCondLst>
                            <p:childTnLst>
                              <p:par>
                                <p:cTn id="37" presetID="22" presetClass="entr" presetSubtype="1" fill="hold" grpId="0" nodeType="after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up)">
                                      <p:cBhvr>
                                        <p:cTn id="39" dur="400"/>
                                        <p:tgtEl>
                                          <p:spTgt spid="31"/>
                                        </p:tgtEl>
                                      </p:cBhvr>
                                    </p:animEffect>
                                  </p:childTnLst>
                                </p:cTn>
                              </p:par>
                            </p:childTnLst>
                          </p:cTn>
                        </p:par>
                        <p:par>
                          <p:cTn id="40" fill="hold">
                            <p:stCondLst>
                              <p:cond delay="3550"/>
                            </p:stCondLst>
                            <p:childTnLst>
                              <p:par>
                                <p:cTn id="41" presetID="22" presetClass="entr" presetSubtype="8" fill="hold" nodeType="afterEffect">
                                  <p:stCondLst>
                                    <p:cond delay="0"/>
                                  </p:stCondLst>
                                  <p:childTnLst>
                                    <p:set>
                                      <p:cBhvr>
                                        <p:cTn id="42" dur="1" fill="hold">
                                          <p:stCondLst>
                                            <p:cond delay="0"/>
                                          </p:stCondLst>
                                        </p:cTn>
                                        <p:tgtEl>
                                          <p:spTgt spid="29"/>
                                        </p:tgtEl>
                                        <p:attrNameLst>
                                          <p:attrName>style.visibility</p:attrName>
                                        </p:attrNameLst>
                                      </p:cBhvr>
                                      <p:to>
                                        <p:strVal val="visible"/>
                                      </p:to>
                                    </p:set>
                                    <p:animEffect transition="in" filter="wipe(left)">
                                      <p:cBhvr>
                                        <p:cTn id="43" dur="350"/>
                                        <p:tgtEl>
                                          <p:spTgt spid="29"/>
                                        </p:tgtEl>
                                      </p:cBhvr>
                                    </p:animEffect>
                                  </p:childTnLst>
                                </p:cTn>
                              </p:par>
                            </p:childTnLst>
                          </p:cTn>
                        </p:par>
                        <p:par>
                          <p:cTn id="44" fill="hold">
                            <p:stCondLst>
                              <p:cond delay="3900"/>
                            </p:stCondLst>
                            <p:childTnLst>
                              <p:par>
                                <p:cTn id="45" presetID="22" presetClass="entr" presetSubtype="8" fill="hold" nodeType="after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wipe(left)">
                                      <p:cBhvr>
                                        <p:cTn id="47" dur="350"/>
                                        <p:tgtEl>
                                          <p:spTgt spid="30"/>
                                        </p:tgtEl>
                                      </p:cBhvr>
                                    </p:animEffect>
                                  </p:childTnLst>
                                </p:cTn>
                              </p:par>
                            </p:childTnLst>
                          </p:cTn>
                        </p:par>
                        <p:par>
                          <p:cTn id="48" fill="hold">
                            <p:stCondLst>
                              <p:cond delay="4250"/>
                            </p:stCondLst>
                            <p:childTnLst>
                              <p:par>
                                <p:cTn id="49" presetID="22" presetClass="entr" presetSubtype="1" fill="hold" grpId="0" nodeType="afterEffect">
                                  <p:stCondLst>
                                    <p:cond delay="0"/>
                                  </p:stCondLst>
                                  <p:childTnLst>
                                    <p:set>
                                      <p:cBhvr>
                                        <p:cTn id="50" dur="1" fill="hold">
                                          <p:stCondLst>
                                            <p:cond delay="0"/>
                                          </p:stCondLst>
                                        </p:cTn>
                                        <p:tgtEl>
                                          <p:spTgt spid="32"/>
                                        </p:tgtEl>
                                        <p:attrNameLst>
                                          <p:attrName>style.visibility</p:attrName>
                                        </p:attrNameLst>
                                      </p:cBhvr>
                                      <p:to>
                                        <p:strVal val="visible"/>
                                      </p:to>
                                    </p:set>
                                    <p:animEffect transition="in" filter="wipe(up)">
                                      <p:cBhvr>
                                        <p:cTn id="51" dur="400"/>
                                        <p:tgtEl>
                                          <p:spTgt spid="32"/>
                                        </p:tgtEl>
                                      </p:cBhvr>
                                    </p:animEffect>
                                  </p:childTnLst>
                                </p:cTn>
                              </p:par>
                            </p:childTnLst>
                          </p:cTn>
                        </p:par>
                        <p:par>
                          <p:cTn id="52" fill="hold">
                            <p:stCondLst>
                              <p:cond delay="4650"/>
                            </p:stCondLst>
                            <p:childTnLst>
                              <p:par>
                                <p:cTn id="53" presetID="22" presetClass="entr" presetSubtype="1" fill="hold" grpId="0" nodeType="afterEffect">
                                  <p:stCondLst>
                                    <p:cond delay="0"/>
                                  </p:stCondLst>
                                  <p:childTnLst>
                                    <p:set>
                                      <p:cBhvr>
                                        <p:cTn id="54" dur="1" fill="hold">
                                          <p:stCondLst>
                                            <p:cond delay="0"/>
                                          </p:stCondLst>
                                        </p:cTn>
                                        <p:tgtEl>
                                          <p:spTgt spid="36"/>
                                        </p:tgtEl>
                                        <p:attrNameLst>
                                          <p:attrName>style.visibility</p:attrName>
                                        </p:attrNameLst>
                                      </p:cBhvr>
                                      <p:to>
                                        <p:strVal val="visible"/>
                                      </p:to>
                                    </p:set>
                                    <p:animEffect transition="in" filter="wipe(up)">
                                      <p:cBhvr>
                                        <p:cTn id="55" dur="400"/>
                                        <p:tgtEl>
                                          <p:spTgt spid="36"/>
                                        </p:tgtEl>
                                      </p:cBhvr>
                                    </p:animEffect>
                                  </p:childTnLst>
                                </p:cTn>
                              </p:par>
                            </p:childTnLst>
                          </p:cTn>
                        </p:par>
                        <p:par>
                          <p:cTn id="56" fill="hold">
                            <p:stCondLst>
                              <p:cond delay="5050"/>
                            </p:stCondLst>
                            <p:childTnLst>
                              <p:par>
                                <p:cTn id="57" presetID="22" presetClass="entr" presetSubtype="8" fill="hold" nodeType="afterEffect">
                                  <p:stCondLst>
                                    <p:cond delay="0"/>
                                  </p:stCondLst>
                                  <p:childTnLst>
                                    <p:set>
                                      <p:cBhvr>
                                        <p:cTn id="58" dur="1" fill="hold">
                                          <p:stCondLst>
                                            <p:cond delay="0"/>
                                          </p:stCondLst>
                                        </p:cTn>
                                        <p:tgtEl>
                                          <p:spTgt spid="34"/>
                                        </p:tgtEl>
                                        <p:attrNameLst>
                                          <p:attrName>style.visibility</p:attrName>
                                        </p:attrNameLst>
                                      </p:cBhvr>
                                      <p:to>
                                        <p:strVal val="visible"/>
                                      </p:to>
                                    </p:set>
                                    <p:animEffect transition="in" filter="wipe(left)">
                                      <p:cBhvr>
                                        <p:cTn id="59" dur="350"/>
                                        <p:tgtEl>
                                          <p:spTgt spid="34"/>
                                        </p:tgtEl>
                                      </p:cBhvr>
                                    </p:animEffect>
                                  </p:childTnLst>
                                </p:cTn>
                              </p:par>
                            </p:childTnLst>
                          </p:cTn>
                        </p:par>
                        <p:par>
                          <p:cTn id="60" fill="hold">
                            <p:stCondLst>
                              <p:cond delay="5400"/>
                            </p:stCondLst>
                            <p:childTnLst>
                              <p:par>
                                <p:cTn id="61" presetID="22" presetClass="entr" presetSubtype="8" fill="hold" nodeType="afterEffect">
                                  <p:stCondLst>
                                    <p:cond delay="0"/>
                                  </p:stCondLst>
                                  <p:childTnLst>
                                    <p:set>
                                      <p:cBhvr>
                                        <p:cTn id="62" dur="1" fill="hold">
                                          <p:stCondLst>
                                            <p:cond delay="0"/>
                                          </p:stCondLst>
                                        </p:cTn>
                                        <p:tgtEl>
                                          <p:spTgt spid="35"/>
                                        </p:tgtEl>
                                        <p:attrNameLst>
                                          <p:attrName>style.visibility</p:attrName>
                                        </p:attrNameLst>
                                      </p:cBhvr>
                                      <p:to>
                                        <p:strVal val="visible"/>
                                      </p:to>
                                    </p:set>
                                    <p:animEffect transition="in" filter="wipe(left)">
                                      <p:cBhvr>
                                        <p:cTn id="63" dur="350"/>
                                        <p:tgtEl>
                                          <p:spTgt spid="35"/>
                                        </p:tgtEl>
                                      </p:cBhvr>
                                    </p:animEffect>
                                  </p:childTnLst>
                                </p:cTn>
                              </p:par>
                            </p:childTnLst>
                          </p:cTn>
                        </p:par>
                        <p:par>
                          <p:cTn id="64" fill="hold">
                            <p:stCondLst>
                              <p:cond delay="5750"/>
                            </p:stCondLst>
                            <p:childTnLst>
                              <p:par>
                                <p:cTn id="65" presetID="22" presetClass="entr" presetSubtype="1" fill="hold" grpId="0" nodeType="afterEffect">
                                  <p:stCondLst>
                                    <p:cond delay="0"/>
                                  </p:stCondLst>
                                  <p:childTnLst>
                                    <p:set>
                                      <p:cBhvr>
                                        <p:cTn id="66" dur="1" fill="hold">
                                          <p:stCondLst>
                                            <p:cond delay="0"/>
                                          </p:stCondLst>
                                        </p:cTn>
                                        <p:tgtEl>
                                          <p:spTgt spid="37"/>
                                        </p:tgtEl>
                                        <p:attrNameLst>
                                          <p:attrName>style.visibility</p:attrName>
                                        </p:attrNameLst>
                                      </p:cBhvr>
                                      <p:to>
                                        <p:strVal val="visible"/>
                                      </p:to>
                                    </p:set>
                                    <p:animEffect transition="in" filter="wipe(up)">
                                      <p:cBhvr>
                                        <p:cTn id="67" dur="4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P spid="26" grpId="0"/>
      <p:bldP spid="27" grpId="0"/>
      <p:bldP spid="31" grpId="0"/>
      <p:bldP spid="32" grpId="0"/>
      <p:bldP spid="36" grpId="0"/>
      <p:bldP spid="3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682500" y="1238534"/>
            <a:ext cx="5049671" cy="1015663"/>
          </a:xfrm>
          <a:prstGeom prst="rect">
            <a:avLst/>
          </a:prstGeom>
          <a:noFill/>
        </p:spPr>
        <p:txBody>
          <a:bodyPr wrap="square" rtlCol="0">
            <a:spAutoFit/>
          </a:bodyPr>
          <a:lstStyle/>
          <a:p>
            <a:r>
              <a:rPr lang="en-US" sz="4400" dirty="0" smtClean="0">
                <a:latin typeface="Raleway ExtraBold" panose="020B0903030101060003" pitchFamily="34" charset="-52"/>
              </a:rPr>
              <a:t>Rebecca Stone</a:t>
            </a:r>
            <a:endParaRPr lang="en-US" sz="1600" dirty="0" smtClean="0">
              <a:latin typeface="Raleway ExtraBold" panose="020B0903030101060003" pitchFamily="34" charset="-52"/>
            </a:endParaRPr>
          </a:p>
          <a:p>
            <a:endParaRPr lang="en-US" sz="1600" dirty="0" smtClean="0">
              <a:latin typeface="Raleway ExtraBold" panose="020B0903030101060003" pitchFamily="34" charset="-52"/>
            </a:endParaRPr>
          </a:p>
        </p:txBody>
      </p:sp>
      <p:sp>
        <p:nvSpPr>
          <p:cNvPr id="5" name="Прямоугольник 4"/>
          <p:cNvSpPr/>
          <p:nvPr/>
        </p:nvSpPr>
        <p:spPr>
          <a:xfrm>
            <a:off x="6723444" y="1891104"/>
            <a:ext cx="2231060" cy="475387"/>
          </a:xfrm>
          <a:prstGeom prst="rect">
            <a:avLst/>
          </a:prstGeom>
        </p:spPr>
        <p:txBody>
          <a:bodyPr wrap="square">
            <a:spAutoFit/>
          </a:bodyPr>
          <a:lstStyle/>
          <a:p>
            <a:pPr>
              <a:lnSpc>
                <a:spcPts val="3600"/>
              </a:lnSpc>
            </a:pPr>
            <a:r>
              <a:rPr lang="en-US" sz="1200" kern="0" spc="50" dirty="0" smtClean="0">
                <a:solidFill>
                  <a:schemeClr val="bg1">
                    <a:lumMod val="75000"/>
                  </a:schemeClr>
                </a:solidFill>
                <a:latin typeface="Raleway ExtraBold" panose="020B0903030101060003" pitchFamily="34" charset="-52"/>
                <a:ea typeface="Karla" pitchFamily="2" charset="0"/>
                <a:cs typeface="Poppins" panose="02000000000000000000" pitchFamily="2" charset="0"/>
              </a:rPr>
              <a:t>SALES MANAGER</a:t>
            </a:r>
            <a:endParaRPr lang="en-US" sz="1200" spc="50" dirty="0">
              <a:solidFill>
                <a:schemeClr val="bg1">
                  <a:lumMod val="75000"/>
                </a:schemeClr>
              </a:solidFill>
              <a:latin typeface="Raleway ExtraBold" panose="020B0903030101060003" pitchFamily="34" charset="-52"/>
            </a:endParaRPr>
          </a:p>
        </p:txBody>
      </p:sp>
      <p:sp>
        <p:nvSpPr>
          <p:cNvPr id="6" name="Прямоугольник 5"/>
          <p:cNvSpPr/>
          <p:nvPr/>
        </p:nvSpPr>
        <p:spPr>
          <a:xfrm>
            <a:off x="6723444" y="2471961"/>
            <a:ext cx="4761148" cy="682238"/>
          </a:xfrm>
          <a:prstGeom prst="rect">
            <a:avLst/>
          </a:prstGeom>
        </p:spPr>
        <p:txBody>
          <a:bodyPr wrap="square">
            <a:spAutoFit/>
          </a:bodyPr>
          <a:lstStyle/>
          <a:p>
            <a:pPr>
              <a:lnSpc>
                <a:spcPts val="2300"/>
              </a:lnSpc>
            </a:pPr>
            <a:r>
              <a:rPr lang="en-US" sz="1200" dirty="0" smtClean="0">
                <a:latin typeface="Raleway ExtraBold" panose="020B0903030101060003" pitchFamily="34" charset="-52"/>
              </a:rPr>
              <a:t>“No </a:t>
            </a:r>
            <a:r>
              <a:rPr lang="en-US" sz="1200" dirty="0">
                <a:latin typeface="Raleway ExtraBold" panose="020B0903030101060003" pitchFamily="34" charset="-52"/>
              </a:rPr>
              <a:t>matter how difficult your situation is, you can get through it if you don't look too far into the </a:t>
            </a:r>
            <a:r>
              <a:rPr lang="en-US" sz="1200" dirty="0" smtClean="0">
                <a:latin typeface="Raleway ExtraBold" panose="020B0903030101060003" pitchFamily="34" charset="-52"/>
              </a:rPr>
              <a:t>future.”</a:t>
            </a:r>
            <a:endParaRPr lang="ru-RU" sz="1200" dirty="0">
              <a:latin typeface="Raleway ExtraBold" panose="020B0903030101060003" pitchFamily="34" charset="-52"/>
            </a:endParaRPr>
          </a:p>
        </p:txBody>
      </p:sp>
      <p:graphicFrame>
        <p:nvGraphicFramePr>
          <p:cNvPr id="8" name="Диаграмма 7"/>
          <p:cNvGraphicFramePr/>
          <p:nvPr>
            <p:extLst>
              <p:ext uri="{D42A27DB-BD31-4B8C-83A1-F6EECF244321}">
                <p14:modId xmlns:p14="http://schemas.microsoft.com/office/powerpoint/2010/main" val="1844652526"/>
              </p:ext>
            </p:extLst>
          </p:nvPr>
        </p:nvGraphicFramePr>
        <p:xfrm>
          <a:off x="6682500" y="3612596"/>
          <a:ext cx="4464733" cy="2639748"/>
        </p:xfrm>
        <a:graphic>
          <a:graphicData uri="http://schemas.openxmlformats.org/drawingml/2006/chart">
            <c:chart xmlns:c="http://schemas.openxmlformats.org/drawingml/2006/chart" xmlns:r="http://schemas.openxmlformats.org/officeDocument/2006/relationships" r:id="rId2"/>
          </a:graphicData>
        </a:graphic>
      </p:graphicFrame>
      <p:sp>
        <p:nvSpPr>
          <p:cNvPr id="10" name="Прямоугольник 9"/>
          <p:cNvSpPr/>
          <p:nvPr/>
        </p:nvSpPr>
        <p:spPr>
          <a:xfrm rot="16200000">
            <a:off x="3088660" y="3791519"/>
            <a:ext cx="5578520" cy="55444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1" name="Прямоугольник 10"/>
          <p:cNvSpPr/>
          <p:nvPr/>
        </p:nvSpPr>
        <p:spPr>
          <a:xfrm rot="16200000">
            <a:off x="4378112" y="3831046"/>
            <a:ext cx="2817067" cy="475387"/>
          </a:xfrm>
          <a:prstGeom prst="rect">
            <a:avLst/>
          </a:prstGeom>
        </p:spPr>
        <p:txBody>
          <a:bodyPr wrap="square">
            <a:spAutoFit/>
          </a:bodyPr>
          <a:lstStyle/>
          <a:p>
            <a:pPr algn="ctr">
              <a:lnSpc>
                <a:spcPts val="3600"/>
              </a:lnSpc>
            </a:pPr>
            <a:r>
              <a:rPr lang="en-US" sz="1200" kern="0" spc="50" dirty="0" smtClean="0">
                <a:solidFill>
                  <a:schemeClr val="bg1"/>
                </a:solidFill>
                <a:latin typeface="Raleway ExtraBold" panose="020B0903030101060003" pitchFamily="34" charset="-52"/>
                <a:ea typeface="Karla" pitchFamily="2" charset="0"/>
                <a:cs typeface="Poppins" panose="02000000000000000000" pitchFamily="2" charset="0"/>
              </a:rPr>
              <a:t>BEST EMPLOYEE OF MONTH</a:t>
            </a:r>
            <a:endParaRPr lang="en-US" sz="1200" spc="50" dirty="0">
              <a:solidFill>
                <a:schemeClr val="bg1"/>
              </a:solidFill>
              <a:latin typeface="Raleway ExtraBold" panose="020B0903030101060003" pitchFamily="34" charset="-52"/>
            </a:endParaRPr>
          </a:p>
        </p:txBody>
      </p:sp>
      <p:sp>
        <p:nvSpPr>
          <p:cNvPr id="2" name="Рисунок 1"/>
          <p:cNvSpPr>
            <a:spLocks noGrp="1"/>
          </p:cNvSpPr>
          <p:nvPr>
            <p:ph type="pic" sz="quarter" idx="10"/>
          </p:nvPr>
        </p:nvSpPr>
        <p:spPr/>
      </p:sp>
    </p:spTree>
    <p:extLst>
      <p:ext uri="{BB962C8B-B14F-4D97-AF65-F5344CB8AC3E}">
        <p14:creationId xmlns:p14="http://schemas.microsoft.com/office/powerpoint/2010/main" val="378946420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25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250" fill="hold"/>
                                        <p:tgtEl>
                                          <p:spTgt spid="4"/>
                                        </p:tgtEl>
                                        <p:attrNameLst>
                                          <p:attrName>ppt_y</p:attrName>
                                        </p:attrNameLst>
                                      </p:cBhvr>
                                      <p:tavLst>
                                        <p:tav tm="0">
                                          <p:val>
                                            <p:strVal val="#ppt_y"/>
                                          </p:val>
                                        </p:tav>
                                        <p:tav tm="100000">
                                          <p:val>
                                            <p:strVal val="#ppt_y"/>
                                          </p:val>
                                        </p:tav>
                                      </p:tavLst>
                                    </p:anim>
                                    <p:anim calcmode="lin" valueType="num">
                                      <p:cBhvr>
                                        <p:cTn id="9" dur="25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25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250" tmFilter="0,0; .5, 1; 1, 1"/>
                                        <p:tgtEl>
                                          <p:spTgt spid="4"/>
                                        </p:tgtEl>
                                      </p:cBhvr>
                                    </p:animEffect>
                                  </p:childTnLst>
                                </p:cTn>
                              </p:par>
                            </p:childTnLst>
                          </p:cTn>
                        </p:par>
                        <p:par>
                          <p:cTn id="12" fill="hold">
                            <p:stCondLst>
                              <p:cond delay="525"/>
                            </p:stCondLst>
                            <p:childTnLst>
                              <p:par>
                                <p:cTn id="13" presetID="22" presetClass="entr" presetSubtype="1"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350"/>
                                        <p:tgtEl>
                                          <p:spTgt spid="10"/>
                                        </p:tgtEl>
                                      </p:cBhvr>
                                    </p:animEffect>
                                  </p:childTnLst>
                                </p:cTn>
                              </p:par>
                            </p:childTnLst>
                          </p:cTn>
                        </p:par>
                        <p:par>
                          <p:cTn id="16" fill="hold">
                            <p:stCondLst>
                              <p:cond delay="875"/>
                            </p:stCondLst>
                            <p:childTnLst>
                              <p:par>
                                <p:cTn id="17" presetID="22" presetClass="entr" presetSubtype="1"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up)">
                                      <p:cBhvr>
                                        <p:cTn id="19" dur="400"/>
                                        <p:tgtEl>
                                          <p:spTgt spid="11"/>
                                        </p:tgtEl>
                                      </p:cBhvr>
                                    </p:animEffect>
                                  </p:childTnLst>
                                </p:cTn>
                              </p:par>
                            </p:childTnLst>
                          </p:cTn>
                        </p:par>
                        <p:par>
                          <p:cTn id="20" fill="hold">
                            <p:stCondLst>
                              <p:cond delay="1275"/>
                            </p:stCondLst>
                            <p:childTnLst>
                              <p:par>
                                <p:cTn id="21" presetID="22" presetClass="entr" presetSubtype="1"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up)">
                                      <p:cBhvr>
                                        <p:cTn id="23" dur="400"/>
                                        <p:tgtEl>
                                          <p:spTgt spid="5"/>
                                        </p:tgtEl>
                                      </p:cBhvr>
                                    </p:animEffect>
                                  </p:childTnLst>
                                </p:cTn>
                              </p:par>
                            </p:childTnLst>
                          </p:cTn>
                        </p:par>
                        <p:par>
                          <p:cTn id="24" fill="hold">
                            <p:stCondLst>
                              <p:cond delay="1675"/>
                            </p:stCondLst>
                            <p:childTnLst>
                              <p:par>
                                <p:cTn id="25" presetID="22" presetClass="entr" presetSubtype="1"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up)">
                                      <p:cBhvr>
                                        <p:cTn id="27" dur="400"/>
                                        <p:tgtEl>
                                          <p:spTgt spid="6"/>
                                        </p:tgtEl>
                                      </p:cBhvr>
                                    </p:animEffect>
                                  </p:childTnLst>
                                </p:cTn>
                              </p:par>
                            </p:childTnLst>
                          </p:cTn>
                        </p:par>
                        <p:par>
                          <p:cTn id="28" fill="hold">
                            <p:stCondLst>
                              <p:cond delay="2075"/>
                            </p:stCondLst>
                            <p:childTnLst>
                              <p:par>
                                <p:cTn id="29" presetID="22" presetClass="entr" presetSubtype="4" fill="hold" grpId="0" nodeType="afterEffect">
                                  <p:stCondLst>
                                    <p:cond delay="0"/>
                                  </p:stCondLst>
                                  <p:childTnLst>
                                    <p:set>
                                      <p:cBhvr>
                                        <p:cTn id="30" dur="1" fill="hold">
                                          <p:stCondLst>
                                            <p:cond delay="0"/>
                                          </p:stCondLst>
                                        </p:cTn>
                                        <p:tgtEl>
                                          <p:spTgt spid="8">
                                            <p:graphicEl>
                                              <a:chart seriesIdx="-3" categoryIdx="-3" bldStep="gridLegend"/>
                                            </p:graphicEl>
                                          </p:spTgt>
                                        </p:tgtEl>
                                        <p:attrNameLst>
                                          <p:attrName>style.visibility</p:attrName>
                                        </p:attrNameLst>
                                      </p:cBhvr>
                                      <p:to>
                                        <p:strVal val="visible"/>
                                      </p:to>
                                    </p:set>
                                    <p:animEffect transition="in" filter="wipe(down)">
                                      <p:cBhvr>
                                        <p:cTn id="31" dur="750"/>
                                        <p:tgtEl>
                                          <p:spTgt spid="8">
                                            <p:graphicEl>
                                              <a:chart seriesIdx="-3" categoryIdx="-3" bldStep="gridLegend"/>
                                            </p:graphicEl>
                                          </p:spTgt>
                                        </p:tgtEl>
                                      </p:cBhvr>
                                    </p:animEffect>
                                  </p:childTnLst>
                                </p:cTn>
                              </p:par>
                            </p:childTnLst>
                          </p:cTn>
                        </p:par>
                        <p:par>
                          <p:cTn id="32" fill="hold">
                            <p:stCondLst>
                              <p:cond delay="2825"/>
                            </p:stCondLst>
                            <p:childTnLst>
                              <p:par>
                                <p:cTn id="33" presetID="22" presetClass="entr" presetSubtype="4" fill="hold" grpId="0" nodeType="afterEffect">
                                  <p:stCondLst>
                                    <p:cond delay="0"/>
                                  </p:stCondLst>
                                  <p:childTnLst>
                                    <p:set>
                                      <p:cBhvr>
                                        <p:cTn id="34" dur="1" fill="hold">
                                          <p:stCondLst>
                                            <p:cond delay="0"/>
                                          </p:stCondLst>
                                        </p:cTn>
                                        <p:tgtEl>
                                          <p:spTgt spid="8">
                                            <p:graphicEl>
                                              <a:chart seriesIdx="0" categoryIdx="-4" bldStep="series"/>
                                            </p:graphicEl>
                                          </p:spTgt>
                                        </p:tgtEl>
                                        <p:attrNameLst>
                                          <p:attrName>style.visibility</p:attrName>
                                        </p:attrNameLst>
                                      </p:cBhvr>
                                      <p:to>
                                        <p:strVal val="visible"/>
                                      </p:to>
                                    </p:set>
                                    <p:animEffect transition="in" filter="wipe(down)">
                                      <p:cBhvr>
                                        <p:cTn id="35" dur="750"/>
                                        <p:tgtEl>
                                          <p:spTgt spid="8">
                                            <p:graphicEl>
                                              <a:chart seriesIdx="0" categoryIdx="-4" bldStep="series"/>
                                            </p:graphicEl>
                                          </p:spTgt>
                                        </p:tgtEl>
                                      </p:cBhvr>
                                    </p:animEffect>
                                  </p:childTnLst>
                                </p:cTn>
                              </p:par>
                            </p:childTnLst>
                          </p:cTn>
                        </p:par>
                        <p:par>
                          <p:cTn id="36" fill="hold">
                            <p:stCondLst>
                              <p:cond delay="3575"/>
                            </p:stCondLst>
                            <p:childTnLst>
                              <p:par>
                                <p:cTn id="37" presetID="22" presetClass="entr" presetSubtype="4" fill="hold" grpId="0" nodeType="afterEffect">
                                  <p:stCondLst>
                                    <p:cond delay="0"/>
                                  </p:stCondLst>
                                  <p:childTnLst>
                                    <p:set>
                                      <p:cBhvr>
                                        <p:cTn id="38" dur="1" fill="hold">
                                          <p:stCondLst>
                                            <p:cond delay="0"/>
                                          </p:stCondLst>
                                        </p:cTn>
                                        <p:tgtEl>
                                          <p:spTgt spid="8">
                                            <p:graphicEl>
                                              <a:chart seriesIdx="1" categoryIdx="-4" bldStep="series"/>
                                            </p:graphicEl>
                                          </p:spTgt>
                                        </p:tgtEl>
                                        <p:attrNameLst>
                                          <p:attrName>style.visibility</p:attrName>
                                        </p:attrNameLst>
                                      </p:cBhvr>
                                      <p:to>
                                        <p:strVal val="visible"/>
                                      </p:to>
                                    </p:set>
                                    <p:animEffect transition="in" filter="wipe(down)">
                                      <p:cBhvr>
                                        <p:cTn id="39" dur="750"/>
                                        <p:tgtEl>
                                          <p:spTgt spid="8">
                                            <p:graphicEl>
                                              <a:chart seriesIdx="1"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Graphic spid="8" grpId="0">
        <p:bldSub>
          <a:bldChart bld="series"/>
        </p:bldSub>
      </p:bldGraphic>
      <p:bldP spid="10" grpId="0" animBg="1"/>
      <p:bldP spid="1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Прямоугольник 9"/>
          <p:cNvSpPr/>
          <p:nvPr/>
        </p:nvSpPr>
        <p:spPr>
          <a:xfrm>
            <a:off x="0" y="0"/>
            <a:ext cx="12192000" cy="6858000"/>
          </a:xfrm>
          <a:prstGeom prst="rect">
            <a:avLst/>
          </a:prstGeom>
          <a:solidFill>
            <a:schemeClr val="bg2">
              <a:lumMod val="10000"/>
              <a:alpha val="8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2" name="TextBox 11"/>
          <p:cNvSpPr txBox="1"/>
          <p:nvPr/>
        </p:nvSpPr>
        <p:spPr>
          <a:xfrm>
            <a:off x="3571165" y="702281"/>
            <a:ext cx="5049671" cy="954107"/>
          </a:xfrm>
          <a:prstGeom prst="rect">
            <a:avLst/>
          </a:prstGeom>
          <a:noFill/>
        </p:spPr>
        <p:txBody>
          <a:bodyPr wrap="square" rtlCol="0">
            <a:spAutoFit/>
          </a:bodyPr>
          <a:lstStyle/>
          <a:p>
            <a:pPr algn="ctr"/>
            <a:r>
              <a:rPr lang="en-US" sz="4000" dirty="0" smtClean="0">
                <a:solidFill>
                  <a:srgbClr val="C00000"/>
                </a:solidFill>
                <a:latin typeface="Raleway ExtraBold" panose="020B0903030101060003" pitchFamily="34" charset="-52"/>
              </a:rPr>
              <a:t>/</a:t>
            </a:r>
            <a:r>
              <a:rPr lang="en-US" sz="4000" dirty="0" smtClean="0">
                <a:solidFill>
                  <a:schemeClr val="bg1"/>
                </a:solidFill>
                <a:latin typeface="Raleway ExtraBold" panose="020B0903030101060003" pitchFamily="34" charset="-52"/>
              </a:rPr>
              <a:t>Work of process</a:t>
            </a:r>
            <a:endParaRPr lang="en-US" sz="1400" dirty="0" smtClean="0">
              <a:solidFill>
                <a:schemeClr val="bg1"/>
              </a:solidFill>
              <a:latin typeface="Raleway ExtraBold" panose="020B0903030101060003" pitchFamily="34" charset="-52"/>
            </a:endParaRPr>
          </a:p>
          <a:p>
            <a:pPr algn="ctr"/>
            <a:endParaRPr lang="en-US" sz="1400" dirty="0" smtClean="0">
              <a:solidFill>
                <a:schemeClr val="bg1"/>
              </a:solidFill>
              <a:latin typeface="Raleway ExtraBold" panose="020B0903030101060003" pitchFamily="34" charset="-52"/>
            </a:endParaRPr>
          </a:p>
        </p:txBody>
      </p:sp>
      <p:sp>
        <p:nvSpPr>
          <p:cNvPr id="13" name="Прямоугольник 12"/>
          <p:cNvSpPr/>
          <p:nvPr/>
        </p:nvSpPr>
        <p:spPr>
          <a:xfrm>
            <a:off x="1428775" y="1257392"/>
            <a:ext cx="9334450" cy="475387"/>
          </a:xfrm>
          <a:prstGeom prst="rect">
            <a:avLst/>
          </a:prstGeom>
        </p:spPr>
        <p:txBody>
          <a:bodyPr wrap="square">
            <a:spAutoFit/>
          </a:bodyPr>
          <a:lstStyle/>
          <a:p>
            <a:pPr algn="ctr">
              <a:lnSpc>
                <a:spcPts val="3600"/>
              </a:lnSpc>
            </a:pPr>
            <a:r>
              <a:rPr lang="en-US" sz="1200" kern="0" spc="50" dirty="0" smtClean="0">
                <a:solidFill>
                  <a:schemeClr val="bg1">
                    <a:lumMod val="75000"/>
                  </a:schemeClr>
                </a:solidFill>
                <a:latin typeface="Raleway ExtraBold" panose="020B0903030101060003" pitchFamily="34" charset="-52"/>
                <a:ea typeface="Karla" pitchFamily="2" charset="0"/>
                <a:cs typeface="Poppins" panose="02000000000000000000" pitchFamily="2" charset="0"/>
              </a:rPr>
              <a:t>MAIN STEP OF PROCESS</a:t>
            </a:r>
            <a:endParaRPr lang="en-US" sz="1200" spc="50" dirty="0">
              <a:solidFill>
                <a:schemeClr val="bg1">
                  <a:lumMod val="75000"/>
                </a:schemeClr>
              </a:solidFill>
              <a:latin typeface="Raleway ExtraBold" panose="020B0903030101060003" pitchFamily="34" charset="-52"/>
            </a:endParaRPr>
          </a:p>
        </p:txBody>
      </p:sp>
      <p:sp>
        <p:nvSpPr>
          <p:cNvPr id="15" name="Овал 14"/>
          <p:cNvSpPr/>
          <p:nvPr/>
        </p:nvSpPr>
        <p:spPr>
          <a:xfrm>
            <a:off x="5638800" y="2368100"/>
            <a:ext cx="914400" cy="914400"/>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6" name="Прямоугольник 15"/>
          <p:cNvSpPr/>
          <p:nvPr/>
        </p:nvSpPr>
        <p:spPr>
          <a:xfrm>
            <a:off x="5869020" y="2568031"/>
            <a:ext cx="470000" cy="461665"/>
          </a:xfrm>
          <a:prstGeom prst="rect">
            <a:avLst/>
          </a:prstGeom>
        </p:spPr>
        <p:txBody>
          <a:bodyPr wrap="none">
            <a:spAutoFit/>
          </a:bodyPr>
          <a:lstStyle/>
          <a:p>
            <a:pPr algn="ctr"/>
            <a:r>
              <a:rPr lang="en-US" sz="2400" dirty="0" smtClean="0">
                <a:solidFill>
                  <a:schemeClr val="bg1"/>
                </a:solidFill>
                <a:latin typeface="FontAwesome" pitchFamily="2" charset="0"/>
              </a:rPr>
              <a:t></a:t>
            </a:r>
            <a:endParaRPr lang="ru-RU" sz="2400" dirty="0">
              <a:solidFill>
                <a:schemeClr val="bg1"/>
              </a:solidFill>
            </a:endParaRPr>
          </a:p>
        </p:txBody>
      </p:sp>
      <p:sp>
        <p:nvSpPr>
          <p:cNvPr id="17" name="Подзаголовок 2"/>
          <p:cNvSpPr txBox="1">
            <a:spLocks/>
          </p:cNvSpPr>
          <p:nvPr/>
        </p:nvSpPr>
        <p:spPr>
          <a:xfrm>
            <a:off x="2688712" y="2368100"/>
            <a:ext cx="2557054" cy="39515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1200"/>
              </a:spcBef>
              <a:buNone/>
            </a:pPr>
            <a:r>
              <a:rPr lang="en-US" sz="1400" dirty="0" smtClean="0">
                <a:solidFill>
                  <a:schemeClr val="bg1"/>
                </a:solidFill>
                <a:latin typeface="Raleway Heavy" panose="020B0003030101060003" pitchFamily="34" charset="0"/>
              </a:rPr>
              <a:t>CONCEPT AND RESEARCH</a:t>
            </a:r>
          </a:p>
        </p:txBody>
      </p:sp>
      <p:grpSp>
        <p:nvGrpSpPr>
          <p:cNvPr id="20" name="Группа 19"/>
          <p:cNvGrpSpPr/>
          <p:nvPr/>
        </p:nvGrpSpPr>
        <p:grpSpPr>
          <a:xfrm>
            <a:off x="2798092" y="2717037"/>
            <a:ext cx="1100138" cy="310215"/>
            <a:chOff x="2918410" y="2721049"/>
            <a:chExt cx="1100138" cy="310215"/>
          </a:xfrm>
        </p:grpSpPr>
        <p:sp>
          <p:nvSpPr>
            <p:cNvPr id="18" name="Прямоугольник 17"/>
            <p:cNvSpPr/>
            <p:nvPr/>
          </p:nvSpPr>
          <p:spPr>
            <a:xfrm>
              <a:off x="2918410" y="2795428"/>
              <a:ext cx="1100138" cy="235836"/>
            </a:xfrm>
            <a:prstGeom prst="rect">
              <a:avLst/>
            </a:prstGeom>
            <a:solidFill>
              <a:srgbClr val="E239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9" name="Прямоугольник 18"/>
            <p:cNvSpPr/>
            <p:nvPr/>
          </p:nvSpPr>
          <p:spPr>
            <a:xfrm>
              <a:off x="3083415" y="2721049"/>
              <a:ext cx="784189" cy="309893"/>
            </a:xfrm>
            <a:prstGeom prst="rect">
              <a:avLst/>
            </a:prstGeom>
          </p:spPr>
          <p:txBody>
            <a:bodyPr wrap="none">
              <a:spAutoFit/>
            </a:bodyPr>
            <a:lstStyle/>
            <a:p>
              <a:pPr algn="ctr">
                <a:lnSpc>
                  <a:spcPts val="2000"/>
                </a:lnSpc>
              </a:pPr>
              <a:r>
                <a:rPr lang="en-US" sz="800" spc="100" dirty="0" smtClean="0">
                  <a:solidFill>
                    <a:schemeClr val="bg1"/>
                  </a:solidFill>
                  <a:cs typeface="Poppins" panose="02000000000000000000" pitchFamily="2" charset="0"/>
                </a:rPr>
                <a:t>STEP ONE</a:t>
              </a:r>
              <a:endParaRPr lang="en-US" sz="800" dirty="0">
                <a:solidFill>
                  <a:schemeClr val="bg1"/>
                </a:solidFill>
                <a:latin typeface="Montserrat" panose="02000505000000020004" pitchFamily="2" charset="0"/>
                <a:cs typeface="Poppins" panose="02000000000000000000" pitchFamily="2" charset="0"/>
              </a:endParaRPr>
            </a:p>
          </p:txBody>
        </p:sp>
      </p:grpSp>
      <p:sp>
        <p:nvSpPr>
          <p:cNvPr id="21" name="Подзаголовок 2"/>
          <p:cNvSpPr txBox="1">
            <a:spLocks/>
          </p:cNvSpPr>
          <p:nvPr/>
        </p:nvSpPr>
        <p:spPr>
          <a:xfrm>
            <a:off x="2688712" y="3222154"/>
            <a:ext cx="2725497" cy="115344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1200"/>
              </a:spcBef>
              <a:buNone/>
            </a:pPr>
            <a:r>
              <a:rPr lang="en-US" sz="1050" kern="0" dirty="0" smtClean="0">
                <a:solidFill>
                  <a:schemeClr val="bg1"/>
                </a:solidFill>
                <a:latin typeface="Raleway Medium" panose="020B0003030101060003" pitchFamily="34" charset="0"/>
                <a:ea typeface="Karla" pitchFamily="2" charset="0"/>
                <a:cs typeface="Poppins" panose="02000000000000000000" pitchFamily="2" charset="0"/>
              </a:rPr>
              <a:t>Etiam vitae dui congue, semper quam vitae, luctus ligula. sed posuere nunc in leocd cuprum less.</a:t>
            </a:r>
            <a:endParaRPr lang="en-US" sz="1050" dirty="0">
              <a:solidFill>
                <a:schemeClr val="bg1"/>
              </a:solidFill>
              <a:latin typeface="Poppins" panose="02000000000000000000" pitchFamily="2" charset="0"/>
              <a:cs typeface="Poppins" panose="02000000000000000000" pitchFamily="2" charset="0"/>
            </a:endParaRPr>
          </a:p>
        </p:txBody>
      </p:sp>
      <p:cxnSp>
        <p:nvCxnSpPr>
          <p:cNvPr id="22" name="Прямая соединительная линия 21"/>
          <p:cNvCxnSpPr/>
          <p:nvPr/>
        </p:nvCxnSpPr>
        <p:spPr>
          <a:xfrm flipV="1">
            <a:off x="6094460" y="3556627"/>
            <a:ext cx="0" cy="711052"/>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23" name="Овал 22"/>
          <p:cNvSpPr/>
          <p:nvPr/>
        </p:nvSpPr>
        <p:spPr>
          <a:xfrm>
            <a:off x="5638800" y="4541805"/>
            <a:ext cx="914400" cy="914400"/>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4" name="Прямоугольник 23"/>
          <p:cNvSpPr/>
          <p:nvPr/>
        </p:nvSpPr>
        <p:spPr>
          <a:xfrm>
            <a:off x="5869020" y="4765800"/>
            <a:ext cx="470000" cy="461665"/>
          </a:xfrm>
          <a:prstGeom prst="rect">
            <a:avLst/>
          </a:prstGeom>
        </p:spPr>
        <p:txBody>
          <a:bodyPr wrap="none">
            <a:spAutoFit/>
          </a:bodyPr>
          <a:lstStyle/>
          <a:p>
            <a:pPr algn="ctr"/>
            <a:r>
              <a:rPr lang="en-US" sz="2400" dirty="0">
                <a:solidFill>
                  <a:schemeClr val="bg1"/>
                </a:solidFill>
                <a:latin typeface="FontAwesome" pitchFamily="2" charset="0"/>
              </a:rPr>
              <a:t></a:t>
            </a:r>
            <a:endParaRPr lang="ru-RU" sz="2400" dirty="0">
              <a:solidFill>
                <a:schemeClr val="bg1"/>
              </a:solidFill>
            </a:endParaRPr>
          </a:p>
        </p:txBody>
      </p:sp>
      <p:sp>
        <p:nvSpPr>
          <p:cNvPr id="25" name="Подзаголовок 2"/>
          <p:cNvSpPr txBox="1">
            <a:spLocks/>
          </p:cNvSpPr>
          <p:nvPr/>
        </p:nvSpPr>
        <p:spPr>
          <a:xfrm>
            <a:off x="7016070" y="4541805"/>
            <a:ext cx="2557054" cy="39515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1200"/>
              </a:spcBef>
              <a:buNone/>
            </a:pPr>
            <a:r>
              <a:rPr lang="en-US" sz="1400" dirty="0" smtClean="0">
                <a:solidFill>
                  <a:schemeClr val="bg1"/>
                </a:solidFill>
                <a:latin typeface="Raleway Heavy" panose="020B0003030101060003" pitchFamily="34" charset="0"/>
              </a:rPr>
              <a:t>DESIGN AND GRAPHIC</a:t>
            </a:r>
          </a:p>
        </p:txBody>
      </p:sp>
      <p:grpSp>
        <p:nvGrpSpPr>
          <p:cNvPr id="26" name="Группа 25"/>
          <p:cNvGrpSpPr/>
          <p:nvPr/>
        </p:nvGrpSpPr>
        <p:grpSpPr>
          <a:xfrm>
            <a:off x="7125450" y="4890742"/>
            <a:ext cx="1100138" cy="310215"/>
            <a:chOff x="2918410" y="2721049"/>
            <a:chExt cx="1100138" cy="310215"/>
          </a:xfrm>
        </p:grpSpPr>
        <p:sp>
          <p:nvSpPr>
            <p:cNvPr id="27" name="Прямоугольник 26"/>
            <p:cNvSpPr/>
            <p:nvPr/>
          </p:nvSpPr>
          <p:spPr>
            <a:xfrm>
              <a:off x="2918410" y="2795428"/>
              <a:ext cx="1100138" cy="235836"/>
            </a:xfrm>
            <a:prstGeom prst="rect">
              <a:avLst/>
            </a:prstGeom>
            <a:solidFill>
              <a:srgbClr val="E239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8" name="Прямоугольник 27"/>
            <p:cNvSpPr/>
            <p:nvPr/>
          </p:nvSpPr>
          <p:spPr>
            <a:xfrm>
              <a:off x="3068187" y="2721049"/>
              <a:ext cx="814647" cy="309893"/>
            </a:xfrm>
            <a:prstGeom prst="rect">
              <a:avLst/>
            </a:prstGeom>
          </p:spPr>
          <p:txBody>
            <a:bodyPr wrap="none">
              <a:spAutoFit/>
            </a:bodyPr>
            <a:lstStyle/>
            <a:p>
              <a:pPr algn="ctr">
                <a:lnSpc>
                  <a:spcPts val="2000"/>
                </a:lnSpc>
              </a:pPr>
              <a:r>
                <a:rPr lang="en-US" sz="800" spc="100" dirty="0" smtClean="0">
                  <a:solidFill>
                    <a:schemeClr val="bg1"/>
                  </a:solidFill>
                  <a:cs typeface="Poppins" panose="02000000000000000000" pitchFamily="2" charset="0"/>
                </a:rPr>
                <a:t>STEP TWO</a:t>
              </a:r>
              <a:endParaRPr lang="en-US" sz="800" dirty="0">
                <a:solidFill>
                  <a:schemeClr val="bg1"/>
                </a:solidFill>
                <a:latin typeface="Montserrat" panose="02000505000000020004" pitchFamily="2" charset="0"/>
                <a:cs typeface="Poppins" panose="02000000000000000000" pitchFamily="2" charset="0"/>
              </a:endParaRPr>
            </a:p>
          </p:txBody>
        </p:sp>
      </p:grpSp>
      <p:sp>
        <p:nvSpPr>
          <p:cNvPr id="29" name="Подзаголовок 2"/>
          <p:cNvSpPr txBox="1">
            <a:spLocks/>
          </p:cNvSpPr>
          <p:nvPr/>
        </p:nvSpPr>
        <p:spPr>
          <a:xfrm>
            <a:off x="7016070" y="5395859"/>
            <a:ext cx="2725497" cy="115344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1200"/>
              </a:spcBef>
              <a:buNone/>
            </a:pPr>
            <a:r>
              <a:rPr lang="en-US" sz="1050" kern="0" dirty="0" smtClean="0">
                <a:solidFill>
                  <a:schemeClr val="bg1"/>
                </a:solidFill>
                <a:latin typeface="Raleway Medium" panose="020B0003030101060003" pitchFamily="34" charset="0"/>
                <a:ea typeface="Karla" pitchFamily="2" charset="0"/>
                <a:cs typeface="Poppins" panose="02000000000000000000" pitchFamily="2" charset="0"/>
              </a:rPr>
              <a:t>Etiam vitae dui congue, semper quam vitae, luctus ligula. sed posuere nunc in leocd cuprum less.</a:t>
            </a:r>
            <a:endParaRPr lang="en-US" sz="1050" dirty="0">
              <a:solidFill>
                <a:schemeClr val="bg1"/>
              </a:solidFill>
              <a:latin typeface="Poppins" panose="02000000000000000000" pitchFamily="2" charset="0"/>
              <a:cs typeface="Poppins" panose="02000000000000000000" pitchFamily="2" charset="0"/>
            </a:endParaRPr>
          </a:p>
        </p:txBody>
      </p:sp>
      <p:cxnSp>
        <p:nvCxnSpPr>
          <p:cNvPr id="30" name="Прямая соединительная линия 29"/>
          <p:cNvCxnSpPr>
            <a:stCxn id="10" idx="2"/>
          </p:cNvCxnSpPr>
          <p:nvPr/>
        </p:nvCxnSpPr>
        <p:spPr>
          <a:xfrm flipH="1" flipV="1">
            <a:off x="6094460" y="5706269"/>
            <a:ext cx="1540" cy="1151731"/>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nvGrpSpPr>
          <p:cNvPr id="31" name="Группа 30"/>
          <p:cNvGrpSpPr/>
          <p:nvPr/>
        </p:nvGrpSpPr>
        <p:grpSpPr>
          <a:xfrm>
            <a:off x="296779" y="363665"/>
            <a:ext cx="240632" cy="165462"/>
            <a:chOff x="11345779" y="324853"/>
            <a:chExt cx="240632" cy="165462"/>
          </a:xfrm>
        </p:grpSpPr>
        <p:cxnSp>
          <p:nvCxnSpPr>
            <p:cNvPr id="32" name="Прямая соединительная линия 31"/>
            <p:cNvCxnSpPr/>
            <p:nvPr/>
          </p:nvCxnSpPr>
          <p:spPr>
            <a:xfrm>
              <a:off x="11345779" y="324853"/>
              <a:ext cx="24063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Прямая соединительная линия 32"/>
            <p:cNvCxnSpPr/>
            <p:nvPr/>
          </p:nvCxnSpPr>
          <p:spPr>
            <a:xfrm>
              <a:off x="11345779" y="407584"/>
              <a:ext cx="24063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4" name="Прямая соединительная линия 33"/>
            <p:cNvCxnSpPr/>
            <p:nvPr/>
          </p:nvCxnSpPr>
          <p:spPr>
            <a:xfrm>
              <a:off x="11345779" y="490315"/>
              <a:ext cx="24063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35" name="Рисунок 34"/>
          <p:cNvPicPr>
            <a:picLocks noChangeAspect="1"/>
          </p:cNvPicPr>
          <p:nvPr/>
        </p:nvPicPr>
        <p:blipFill>
          <a:blip r:embed="rId2">
            <a:lum bright="70000" contrast="-70000"/>
          </a:blip>
          <a:stretch>
            <a:fillRect/>
          </a:stretch>
        </p:blipFill>
        <p:spPr>
          <a:xfrm>
            <a:off x="11567645" y="365997"/>
            <a:ext cx="159022" cy="160799"/>
          </a:xfrm>
          <a:prstGeom prst="rect">
            <a:avLst/>
          </a:prstGeom>
        </p:spPr>
      </p:pic>
      <p:sp>
        <p:nvSpPr>
          <p:cNvPr id="2" name="Рисунок 1"/>
          <p:cNvSpPr>
            <a:spLocks noGrp="1"/>
          </p:cNvSpPr>
          <p:nvPr>
            <p:ph type="pic" sz="quarter" idx="10"/>
          </p:nvPr>
        </p:nvSpPr>
        <p:spPr/>
      </p:sp>
    </p:spTree>
    <p:extLst>
      <p:ext uri="{BB962C8B-B14F-4D97-AF65-F5344CB8AC3E}">
        <p14:creationId xmlns:p14="http://schemas.microsoft.com/office/powerpoint/2010/main" val="374823820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400"/>
                                        <p:tgtEl>
                                          <p:spTgt spid="12"/>
                                        </p:tgtEl>
                                      </p:cBhvr>
                                    </p:animEffect>
                                  </p:childTnLst>
                                </p:cTn>
                              </p:par>
                            </p:childTnLst>
                          </p:cTn>
                        </p:par>
                        <p:par>
                          <p:cTn id="8" fill="hold">
                            <p:stCondLst>
                              <p:cond delay="400"/>
                            </p:stCondLst>
                            <p:childTnLst>
                              <p:par>
                                <p:cTn id="9" presetID="22" presetClass="entr" presetSubtype="1"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up)">
                                      <p:cBhvr>
                                        <p:cTn id="11" dur="400"/>
                                        <p:tgtEl>
                                          <p:spTgt spid="13"/>
                                        </p:tgtEl>
                                      </p:cBhvr>
                                    </p:animEffect>
                                  </p:childTnLst>
                                </p:cTn>
                              </p:par>
                            </p:childTnLst>
                          </p:cTn>
                        </p:par>
                        <p:par>
                          <p:cTn id="12" fill="hold">
                            <p:stCondLst>
                              <p:cond delay="800"/>
                            </p:stCondLst>
                            <p:childTnLst>
                              <p:par>
                                <p:cTn id="13" presetID="21" presetClass="entr" presetSubtype="1"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heel(1)">
                                      <p:cBhvr>
                                        <p:cTn id="15" dur="500"/>
                                        <p:tgtEl>
                                          <p:spTgt spid="15"/>
                                        </p:tgtEl>
                                      </p:cBhvr>
                                    </p:animEffect>
                                  </p:childTnLst>
                                </p:cTn>
                              </p:par>
                            </p:childTnLst>
                          </p:cTn>
                        </p:par>
                        <p:par>
                          <p:cTn id="16" fill="hold">
                            <p:stCondLst>
                              <p:cond delay="1300"/>
                            </p:stCondLst>
                            <p:childTnLst>
                              <p:par>
                                <p:cTn id="17" presetID="22" presetClass="entr" presetSubtype="1"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up)">
                                      <p:cBhvr>
                                        <p:cTn id="19" dur="400"/>
                                        <p:tgtEl>
                                          <p:spTgt spid="16"/>
                                        </p:tgtEl>
                                      </p:cBhvr>
                                    </p:animEffect>
                                  </p:childTnLst>
                                </p:cTn>
                              </p:par>
                            </p:childTnLst>
                          </p:cTn>
                        </p:par>
                        <p:par>
                          <p:cTn id="20" fill="hold">
                            <p:stCondLst>
                              <p:cond delay="1700"/>
                            </p:stCondLst>
                            <p:childTnLst>
                              <p:par>
                                <p:cTn id="21" presetID="22" presetClass="entr" presetSubtype="1"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up)">
                                      <p:cBhvr>
                                        <p:cTn id="23" dur="400"/>
                                        <p:tgtEl>
                                          <p:spTgt spid="17"/>
                                        </p:tgtEl>
                                      </p:cBhvr>
                                    </p:animEffect>
                                  </p:childTnLst>
                                </p:cTn>
                              </p:par>
                            </p:childTnLst>
                          </p:cTn>
                        </p:par>
                        <p:par>
                          <p:cTn id="24" fill="hold">
                            <p:stCondLst>
                              <p:cond delay="2100"/>
                            </p:stCondLst>
                            <p:childTnLst>
                              <p:par>
                                <p:cTn id="25" presetID="22" presetClass="entr" presetSubtype="1" fill="hold"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wipe(up)">
                                      <p:cBhvr>
                                        <p:cTn id="27" dur="400"/>
                                        <p:tgtEl>
                                          <p:spTgt spid="20"/>
                                        </p:tgtEl>
                                      </p:cBhvr>
                                    </p:animEffect>
                                  </p:childTnLst>
                                </p:cTn>
                              </p:par>
                            </p:childTnLst>
                          </p:cTn>
                        </p:par>
                        <p:par>
                          <p:cTn id="28" fill="hold">
                            <p:stCondLst>
                              <p:cond delay="2500"/>
                            </p:stCondLst>
                            <p:childTnLst>
                              <p:par>
                                <p:cTn id="29" presetID="22" presetClass="entr" presetSubtype="1" fill="hold" grpId="0" nodeType="after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wipe(up)">
                                      <p:cBhvr>
                                        <p:cTn id="31" dur="400"/>
                                        <p:tgtEl>
                                          <p:spTgt spid="21"/>
                                        </p:tgtEl>
                                      </p:cBhvr>
                                    </p:animEffect>
                                  </p:childTnLst>
                                </p:cTn>
                              </p:par>
                            </p:childTnLst>
                          </p:cTn>
                        </p:par>
                        <p:par>
                          <p:cTn id="32" fill="hold">
                            <p:stCondLst>
                              <p:cond delay="2900"/>
                            </p:stCondLst>
                            <p:childTnLst>
                              <p:par>
                                <p:cTn id="33" presetID="22" presetClass="entr" presetSubtype="1" fill="hold" nodeType="after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wipe(up)">
                                      <p:cBhvr>
                                        <p:cTn id="35" dur="400"/>
                                        <p:tgtEl>
                                          <p:spTgt spid="22"/>
                                        </p:tgtEl>
                                      </p:cBhvr>
                                    </p:animEffect>
                                  </p:childTnLst>
                                </p:cTn>
                              </p:par>
                            </p:childTnLst>
                          </p:cTn>
                        </p:par>
                        <p:par>
                          <p:cTn id="36" fill="hold">
                            <p:stCondLst>
                              <p:cond delay="3300"/>
                            </p:stCondLst>
                            <p:childTnLst>
                              <p:par>
                                <p:cTn id="37" presetID="21" presetClass="entr" presetSubtype="1" fill="hold" grpId="0" nodeType="after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wheel(1)">
                                      <p:cBhvr>
                                        <p:cTn id="39" dur="500"/>
                                        <p:tgtEl>
                                          <p:spTgt spid="23"/>
                                        </p:tgtEl>
                                      </p:cBhvr>
                                    </p:animEffect>
                                  </p:childTnLst>
                                </p:cTn>
                              </p:par>
                            </p:childTnLst>
                          </p:cTn>
                        </p:par>
                        <p:par>
                          <p:cTn id="40" fill="hold">
                            <p:stCondLst>
                              <p:cond delay="3800"/>
                            </p:stCondLst>
                            <p:childTnLst>
                              <p:par>
                                <p:cTn id="41" presetID="22" presetClass="entr" presetSubtype="1" fill="hold" grpId="0" nodeType="afterEffect">
                                  <p:stCondLst>
                                    <p:cond delay="0"/>
                                  </p:stCondLst>
                                  <p:childTnLst>
                                    <p:set>
                                      <p:cBhvr>
                                        <p:cTn id="42" dur="1" fill="hold">
                                          <p:stCondLst>
                                            <p:cond delay="0"/>
                                          </p:stCondLst>
                                        </p:cTn>
                                        <p:tgtEl>
                                          <p:spTgt spid="24"/>
                                        </p:tgtEl>
                                        <p:attrNameLst>
                                          <p:attrName>style.visibility</p:attrName>
                                        </p:attrNameLst>
                                      </p:cBhvr>
                                      <p:to>
                                        <p:strVal val="visible"/>
                                      </p:to>
                                    </p:set>
                                    <p:animEffect transition="in" filter="wipe(up)">
                                      <p:cBhvr>
                                        <p:cTn id="43" dur="400"/>
                                        <p:tgtEl>
                                          <p:spTgt spid="24"/>
                                        </p:tgtEl>
                                      </p:cBhvr>
                                    </p:animEffect>
                                  </p:childTnLst>
                                </p:cTn>
                              </p:par>
                            </p:childTnLst>
                          </p:cTn>
                        </p:par>
                        <p:par>
                          <p:cTn id="44" fill="hold">
                            <p:stCondLst>
                              <p:cond delay="4200"/>
                            </p:stCondLst>
                            <p:childTnLst>
                              <p:par>
                                <p:cTn id="45" presetID="22" presetClass="entr" presetSubtype="1" fill="hold" grpId="0" nodeType="afterEffect">
                                  <p:stCondLst>
                                    <p:cond delay="0"/>
                                  </p:stCondLst>
                                  <p:childTnLst>
                                    <p:set>
                                      <p:cBhvr>
                                        <p:cTn id="46" dur="1" fill="hold">
                                          <p:stCondLst>
                                            <p:cond delay="0"/>
                                          </p:stCondLst>
                                        </p:cTn>
                                        <p:tgtEl>
                                          <p:spTgt spid="25"/>
                                        </p:tgtEl>
                                        <p:attrNameLst>
                                          <p:attrName>style.visibility</p:attrName>
                                        </p:attrNameLst>
                                      </p:cBhvr>
                                      <p:to>
                                        <p:strVal val="visible"/>
                                      </p:to>
                                    </p:set>
                                    <p:animEffect transition="in" filter="wipe(up)">
                                      <p:cBhvr>
                                        <p:cTn id="47" dur="400"/>
                                        <p:tgtEl>
                                          <p:spTgt spid="25"/>
                                        </p:tgtEl>
                                      </p:cBhvr>
                                    </p:animEffect>
                                  </p:childTnLst>
                                </p:cTn>
                              </p:par>
                            </p:childTnLst>
                          </p:cTn>
                        </p:par>
                        <p:par>
                          <p:cTn id="48" fill="hold">
                            <p:stCondLst>
                              <p:cond delay="4600"/>
                            </p:stCondLst>
                            <p:childTnLst>
                              <p:par>
                                <p:cTn id="49" presetID="22" presetClass="entr" presetSubtype="1" fill="hold" nodeType="afterEffect">
                                  <p:stCondLst>
                                    <p:cond delay="0"/>
                                  </p:stCondLst>
                                  <p:childTnLst>
                                    <p:set>
                                      <p:cBhvr>
                                        <p:cTn id="50" dur="1" fill="hold">
                                          <p:stCondLst>
                                            <p:cond delay="0"/>
                                          </p:stCondLst>
                                        </p:cTn>
                                        <p:tgtEl>
                                          <p:spTgt spid="26"/>
                                        </p:tgtEl>
                                        <p:attrNameLst>
                                          <p:attrName>style.visibility</p:attrName>
                                        </p:attrNameLst>
                                      </p:cBhvr>
                                      <p:to>
                                        <p:strVal val="visible"/>
                                      </p:to>
                                    </p:set>
                                    <p:animEffect transition="in" filter="wipe(up)">
                                      <p:cBhvr>
                                        <p:cTn id="51" dur="400"/>
                                        <p:tgtEl>
                                          <p:spTgt spid="26"/>
                                        </p:tgtEl>
                                      </p:cBhvr>
                                    </p:animEffect>
                                  </p:childTnLst>
                                </p:cTn>
                              </p:par>
                            </p:childTnLst>
                          </p:cTn>
                        </p:par>
                        <p:par>
                          <p:cTn id="52" fill="hold">
                            <p:stCondLst>
                              <p:cond delay="5000"/>
                            </p:stCondLst>
                            <p:childTnLst>
                              <p:par>
                                <p:cTn id="53" presetID="22" presetClass="entr" presetSubtype="1" fill="hold" grpId="0" nodeType="after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wipe(up)">
                                      <p:cBhvr>
                                        <p:cTn id="55" dur="400"/>
                                        <p:tgtEl>
                                          <p:spTgt spid="29"/>
                                        </p:tgtEl>
                                      </p:cBhvr>
                                    </p:animEffect>
                                  </p:childTnLst>
                                </p:cTn>
                              </p:par>
                            </p:childTnLst>
                          </p:cTn>
                        </p:par>
                        <p:par>
                          <p:cTn id="56" fill="hold">
                            <p:stCondLst>
                              <p:cond delay="5400"/>
                            </p:stCondLst>
                            <p:childTnLst>
                              <p:par>
                                <p:cTn id="57" presetID="22" presetClass="entr" presetSubtype="1" fill="hold" nodeType="afterEffect">
                                  <p:stCondLst>
                                    <p:cond delay="0"/>
                                  </p:stCondLst>
                                  <p:childTnLst>
                                    <p:set>
                                      <p:cBhvr>
                                        <p:cTn id="58" dur="1" fill="hold">
                                          <p:stCondLst>
                                            <p:cond delay="0"/>
                                          </p:stCondLst>
                                        </p:cTn>
                                        <p:tgtEl>
                                          <p:spTgt spid="30"/>
                                        </p:tgtEl>
                                        <p:attrNameLst>
                                          <p:attrName>style.visibility</p:attrName>
                                        </p:attrNameLst>
                                      </p:cBhvr>
                                      <p:to>
                                        <p:strVal val="visible"/>
                                      </p:to>
                                    </p:set>
                                    <p:animEffect transition="in" filter="wipe(up)">
                                      <p:cBhvr>
                                        <p:cTn id="59" dur="4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5" grpId="0" animBg="1"/>
      <p:bldP spid="16" grpId="0"/>
      <p:bldP spid="17" grpId="0"/>
      <p:bldP spid="21" grpId="0"/>
      <p:bldP spid="23" grpId="0" animBg="1"/>
      <p:bldP spid="24" grpId="0"/>
      <p:bldP spid="25" grpId="0"/>
      <p:bldP spid="2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0" y="0"/>
            <a:ext cx="12192000" cy="6858000"/>
          </a:xfrm>
          <a:prstGeom prst="rect">
            <a:avLst/>
          </a:prstGeom>
          <a:solidFill>
            <a:schemeClr val="bg2">
              <a:lumMod val="10000"/>
              <a:alpha val="8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cxnSp>
        <p:nvCxnSpPr>
          <p:cNvPr id="6" name="Прямая соединительная линия 5"/>
          <p:cNvCxnSpPr/>
          <p:nvPr/>
        </p:nvCxnSpPr>
        <p:spPr>
          <a:xfrm flipH="1" flipV="1">
            <a:off x="6095230" y="0"/>
            <a:ext cx="1540" cy="1151731"/>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7" name="Овал 6"/>
          <p:cNvSpPr/>
          <p:nvPr/>
        </p:nvSpPr>
        <p:spPr>
          <a:xfrm>
            <a:off x="5638800" y="1507231"/>
            <a:ext cx="914400" cy="914400"/>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8" name="Прямоугольник 7"/>
          <p:cNvSpPr/>
          <p:nvPr/>
        </p:nvSpPr>
        <p:spPr>
          <a:xfrm>
            <a:off x="5846577" y="1739246"/>
            <a:ext cx="514885" cy="461665"/>
          </a:xfrm>
          <a:prstGeom prst="rect">
            <a:avLst/>
          </a:prstGeom>
        </p:spPr>
        <p:txBody>
          <a:bodyPr wrap="none">
            <a:spAutoFit/>
          </a:bodyPr>
          <a:lstStyle/>
          <a:p>
            <a:pPr algn="ctr"/>
            <a:r>
              <a:rPr lang="en-US" sz="2400" dirty="0">
                <a:solidFill>
                  <a:schemeClr val="bg1"/>
                </a:solidFill>
                <a:latin typeface="FontAwesome" pitchFamily="2" charset="0"/>
              </a:rPr>
              <a:t></a:t>
            </a:r>
            <a:endParaRPr lang="ru-RU" sz="2400" dirty="0">
              <a:solidFill>
                <a:schemeClr val="bg1"/>
              </a:solidFill>
            </a:endParaRPr>
          </a:p>
        </p:txBody>
      </p:sp>
      <p:sp>
        <p:nvSpPr>
          <p:cNvPr id="9" name="Подзаголовок 2"/>
          <p:cNvSpPr txBox="1">
            <a:spLocks/>
          </p:cNvSpPr>
          <p:nvPr/>
        </p:nvSpPr>
        <p:spPr>
          <a:xfrm>
            <a:off x="2688712" y="1507231"/>
            <a:ext cx="2758350" cy="39515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1200"/>
              </a:spcBef>
              <a:buNone/>
            </a:pPr>
            <a:r>
              <a:rPr lang="en-US" sz="1400" dirty="0" smtClean="0">
                <a:solidFill>
                  <a:schemeClr val="bg1"/>
                </a:solidFill>
                <a:latin typeface="Raleway Heavy" panose="020B0003030101060003" pitchFamily="34" charset="0"/>
              </a:rPr>
              <a:t>PROMO AND DEVELOPMENT</a:t>
            </a:r>
          </a:p>
        </p:txBody>
      </p:sp>
      <p:grpSp>
        <p:nvGrpSpPr>
          <p:cNvPr id="10" name="Группа 9"/>
          <p:cNvGrpSpPr/>
          <p:nvPr/>
        </p:nvGrpSpPr>
        <p:grpSpPr>
          <a:xfrm>
            <a:off x="2798092" y="1856168"/>
            <a:ext cx="1100138" cy="310215"/>
            <a:chOff x="2918410" y="2721049"/>
            <a:chExt cx="1100138" cy="310215"/>
          </a:xfrm>
        </p:grpSpPr>
        <p:sp>
          <p:nvSpPr>
            <p:cNvPr id="11" name="Прямоугольник 10"/>
            <p:cNvSpPr/>
            <p:nvPr/>
          </p:nvSpPr>
          <p:spPr>
            <a:xfrm>
              <a:off x="2918410" y="2795428"/>
              <a:ext cx="1100138" cy="235836"/>
            </a:xfrm>
            <a:prstGeom prst="rect">
              <a:avLst/>
            </a:prstGeom>
            <a:solidFill>
              <a:srgbClr val="E239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2" name="Прямоугольник 11"/>
            <p:cNvSpPr/>
            <p:nvPr/>
          </p:nvSpPr>
          <p:spPr>
            <a:xfrm>
              <a:off x="3012082" y="2721049"/>
              <a:ext cx="926857" cy="309893"/>
            </a:xfrm>
            <a:prstGeom prst="rect">
              <a:avLst/>
            </a:prstGeom>
          </p:spPr>
          <p:txBody>
            <a:bodyPr wrap="none">
              <a:spAutoFit/>
            </a:bodyPr>
            <a:lstStyle/>
            <a:p>
              <a:pPr algn="ctr">
                <a:lnSpc>
                  <a:spcPts val="2000"/>
                </a:lnSpc>
              </a:pPr>
              <a:r>
                <a:rPr lang="en-US" sz="800" spc="100" dirty="0" smtClean="0">
                  <a:solidFill>
                    <a:schemeClr val="bg1"/>
                  </a:solidFill>
                  <a:cs typeface="Poppins" panose="02000000000000000000" pitchFamily="2" charset="0"/>
                </a:rPr>
                <a:t>STEP THREE</a:t>
              </a:r>
              <a:endParaRPr lang="en-US" sz="800" dirty="0">
                <a:solidFill>
                  <a:schemeClr val="bg1"/>
                </a:solidFill>
                <a:latin typeface="Montserrat" panose="02000505000000020004" pitchFamily="2" charset="0"/>
                <a:cs typeface="Poppins" panose="02000000000000000000" pitchFamily="2" charset="0"/>
              </a:endParaRPr>
            </a:p>
          </p:txBody>
        </p:sp>
      </p:grpSp>
      <p:sp>
        <p:nvSpPr>
          <p:cNvPr id="13" name="Подзаголовок 2"/>
          <p:cNvSpPr txBox="1">
            <a:spLocks/>
          </p:cNvSpPr>
          <p:nvPr/>
        </p:nvSpPr>
        <p:spPr>
          <a:xfrm>
            <a:off x="2688712" y="2361285"/>
            <a:ext cx="2725497" cy="115344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1200"/>
              </a:spcBef>
              <a:buNone/>
            </a:pPr>
            <a:r>
              <a:rPr lang="en-US" sz="1050" kern="0" dirty="0" smtClean="0">
                <a:solidFill>
                  <a:schemeClr val="bg1"/>
                </a:solidFill>
                <a:latin typeface="Raleway Medium" panose="020B0003030101060003" pitchFamily="34" charset="0"/>
                <a:ea typeface="Karla" pitchFamily="2" charset="0"/>
                <a:cs typeface="Poppins" panose="02000000000000000000" pitchFamily="2" charset="0"/>
              </a:rPr>
              <a:t>Etiam vitae dui congue, semper quam vitae, luctus ligula. sed posuere nunc in leocd cuprum less.</a:t>
            </a:r>
            <a:endParaRPr lang="en-US" sz="1050" dirty="0">
              <a:solidFill>
                <a:schemeClr val="bg1"/>
              </a:solidFill>
              <a:latin typeface="Poppins" panose="02000000000000000000" pitchFamily="2" charset="0"/>
              <a:cs typeface="Poppins" panose="02000000000000000000" pitchFamily="2" charset="0"/>
            </a:endParaRPr>
          </a:p>
        </p:txBody>
      </p:sp>
      <p:cxnSp>
        <p:nvCxnSpPr>
          <p:cNvPr id="22" name="Прямая соединительная линия 21"/>
          <p:cNvCxnSpPr/>
          <p:nvPr/>
        </p:nvCxnSpPr>
        <p:spPr>
          <a:xfrm flipV="1">
            <a:off x="6096000" y="2669389"/>
            <a:ext cx="0" cy="711052"/>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23" name="Овал 22"/>
          <p:cNvSpPr/>
          <p:nvPr/>
        </p:nvSpPr>
        <p:spPr>
          <a:xfrm>
            <a:off x="5638800" y="3654567"/>
            <a:ext cx="914400" cy="914400"/>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4" name="Прямоугольник 23"/>
          <p:cNvSpPr/>
          <p:nvPr/>
        </p:nvSpPr>
        <p:spPr>
          <a:xfrm>
            <a:off x="5857798" y="3878562"/>
            <a:ext cx="492444" cy="461665"/>
          </a:xfrm>
          <a:prstGeom prst="rect">
            <a:avLst/>
          </a:prstGeom>
        </p:spPr>
        <p:txBody>
          <a:bodyPr wrap="none">
            <a:spAutoFit/>
          </a:bodyPr>
          <a:lstStyle/>
          <a:p>
            <a:pPr algn="ctr"/>
            <a:r>
              <a:rPr lang="en-US" sz="2400" dirty="0" smtClean="0">
                <a:solidFill>
                  <a:schemeClr val="bg1"/>
                </a:solidFill>
                <a:latin typeface="FontAwesome" pitchFamily="2" charset="0"/>
              </a:rPr>
              <a:t></a:t>
            </a:r>
            <a:endParaRPr lang="ru-RU" sz="2400" dirty="0">
              <a:solidFill>
                <a:schemeClr val="bg1"/>
              </a:solidFill>
            </a:endParaRPr>
          </a:p>
        </p:txBody>
      </p:sp>
      <p:sp>
        <p:nvSpPr>
          <p:cNvPr id="25" name="Подзаголовок 2"/>
          <p:cNvSpPr txBox="1">
            <a:spLocks/>
          </p:cNvSpPr>
          <p:nvPr/>
        </p:nvSpPr>
        <p:spPr>
          <a:xfrm>
            <a:off x="7016070" y="3654567"/>
            <a:ext cx="2557054" cy="39515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1200"/>
              </a:spcBef>
              <a:buNone/>
            </a:pPr>
            <a:r>
              <a:rPr lang="en-US" sz="1400" dirty="0" smtClean="0">
                <a:solidFill>
                  <a:schemeClr val="bg1"/>
                </a:solidFill>
                <a:latin typeface="Raleway Heavy" panose="020B0003030101060003" pitchFamily="34" charset="0"/>
              </a:rPr>
              <a:t>ANALYTIC AND SUPPORT</a:t>
            </a:r>
          </a:p>
        </p:txBody>
      </p:sp>
      <p:grpSp>
        <p:nvGrpSpPr>
          <p:cNvPr id="26" name="Группа 25"/>
          <p:cNvGrpSpPr/>
          <p:nvPr/>
        </p:nvGrpSpPr>
        <p:grpSpPr>
          <a:xfrm>
            <a:off x="7125450" y="4003504"/>
            <a:ext cx="1100138" cy="310215"/>
            <a:chOff x="2918410" y="2721049"/>
            <a:chExt cx="1100138" cy="310215"/>
          </a:xfrm>
        </p:grpSpPr>
        <p:sp>
          <p:nvSpPr>
            <p:cNvPr id="27" name="Прямоугольник 26"/>
            <p:cNvSpPr/>
            <p:nvPr/>
          </p:nvSpPr>
          <p:spPr>
            <a:xfrm>
              <a:off x="2918410" y="2795428"/>
              <a:ext cx="1100138" cy="235836"/>
            </a:xfrm>
            <a:prstGeom prst="rect">
              <a:avLst/>
            </a:prstGeom>
            <a:solidFill>
              <a:srgbClr val="E239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8" name="Прямоугольник 27"/>
            <p:cNvSpPr/>
            <p:nvPr/>
          </p:nvSpPr>
          <p:spPr>
            <a:xfrm>
              <a:off x="3044944" y="2721049"/>
              <a:ext cx="861134" cy="309893"/>
            </a:xfrm>
            <a:prstGeom prst="rect">
              <a:avLst/>
            </a:prstGeom>
          </p:spPr>
          <p:txBody>
            <a:bodyPr wrap="none">
              <a:spAutoFit/>
            </a:bodyPr>
            <a:lstStyle/>
            <a:p>
              <a:pPr algn="ctr">
                <a:lnSpc>
                  <a:spcPts val="2000"/>
                </a:lnSpc>
              </a:pPr>
              <a:r>
                <a:rPr lang="en-US" sz="800" spc="100" dirty="0" smtClean="0">
                  <a:solidFill>
                    <a:schemeClr val="bg1"/>
                  </a:solidFill>
                  <a:cs typeface="Poppins" panose="02000000000000000000" pitchFamily="2" charset="0"/>
                </a:rPr>
                <a:t>STEP FOUR</a:t>
              </a:r>
              <a:endParaRPr lang="en-US" sz="800" dirty="0">
                <a:solidFill>
                  <a:schemeClr val="bg1"/>
                </a:solidFill>
                <a:latin typeface="Montserrat" panose="02000505000000020004" pitchFamily="2" charset="0"/>
                <a:cs typeface="Poppins" panose="02000000000000000000" pitchFamily="2" charset="0"/>
              </a:endParaRPr>
            </a:p>
          </p:txBody>
        </p:sp>
      </p:grpSp>
      <p:sp>
        <p:nvSpPr>
          <p:cNvPr id="29" name="Подзаголовок 2"/>
          <p:cNvSpPr txBox="1">
            <a:spLocks/>
          </p:cNvSpPr>
          <p:nvPr/>
        </p:nvSpPr>
        <p:spPr>
          <a:xfrm>
            <a:off x="7016070" y="4508621"/>
            <a:ext cx="2725497" cy="115344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1200"/>
              </a:spcBef>
              <a:buNone/>
            </a:pPr>
            <a:r>
              <a:rPr lang="en-US" sz="1050" kern="0" dirty="0" smtClean="0">
                <a:solidFill>
                  <a:schemeClr val="bg1"/>
                </a:solidFill>
                <a:latin typeface="Raleway Medium" panose="020B0003030101060003" pitchFamily="34" charset="0"/>
                <a:ea typeface="Karla" pitchFamily="2" charset="0"/>
                <a:cs typeface="Poppins" panose="02000000000000000000" pitchFamily="2" charset="0"/>
              </a:rPr>
              <a:t>Etiam vitae dui congue, semper quam vitae, luctus ligula. sed posuere nunc in leocd cuprum less.</a:t>
            </a:r>
            <a:endParaRPr lang="en-US" sz="1050" dirty="0">
              <a:solidFill>
                <a:schemeClr val="bg1"/>
              </a:solidFill>
              <a:latin typeface="Poppins" panose="02000000000000000000" pitchFamily="2" charset="0"/>
              <a:cs typeface="Poppins" panose="02000000000000000000" pitchFamily="2" charset="0"/>
            </a:endParaRPr>
          </a:p>
        </p:txBody>
      </p:sp>
      <p:sp>
        <p:nvSpPr>
          <p:cNvPr id="2" name="Рисунок 1"/>
          <p:cNvSpPr>
            <a:spLocks noGrp="1"/>
          </p:cNvSpPr>
          <p:nvPr>
            <p:ph type="pic" sz="quarter" idx="10"/>
          </p:nvPr>
        </p:nvSpPr>
        <p:spPr/>
      </p:sp>
    </p:spTree>
    <p:extLst>
      <p:ext uri="{BB962C8B-B14F-4D97-AF65-F5344CB8AC3E}">
        <p14:creationId xmlns:p14="http://schemas.microsoft.com/office/powerpoint/2010/main" val="242765471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400"/>
                                        <p:tgtEl>
                                          <p:spTgt spid="6"/>
                                        </p:tgtEl>
                                      </p:cBhvr>
                                    </p:animEffect>
                                  </p:childTnLst>
                                </p:cTn>
                              </p:par>
                            </p:childTnLst>
                          </p:cTn>
                        </p:par>
                        <p:par>
                          <p:cTn id="8" fill="hold">
                            <p:stCondLst>
                              <p:cond delay="400"/>
                            </p:stCondLst>
                            <p:childTnLst>
                              <p:par>
                                <p:cTn id="9" presetID="21" presetClass="entr" presetSubtype="1"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heel(1)">
                                      <p:cBhvr>
                                        <p:cTn id="11" dur="500"/>
                                        <p:tgtEl>
                                          <p:spTgt spid="7"/>
                                        </p:tgtEl>
                                      </p:cBhvr>
                                    </p:animEffect>
                                  </p:childTnLst>
                                </p:cTn>
                              </p:par>
                            </p:childTnLst>
                          </p:cTn>
                        </p:par>
                        <p:par>
                          <p:cTn id="12" fill="hold">
                            <p:stCondLst>
                              <p:cond delay="900"/>
                            </p:stCondLst>
                            <p:childTnLst>
                              <p:par>
                                <p:cTn id="13" presetID="22" presetClass="entr" presetSubtype="1"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up)">
                                      <p:cBhvr>
                                        <p:cTn id="15" dur="400"/>
                                        <p:tgtEl>
                                          <p:spTgt spid="8"/>
                                        </p:tgtEl>
                                      </p:cBhvr>
                                    </p:animEffect>
                                  </p:childTnLst>
                                </p:cTn>
                              </p:par>
                            </p:childTnLst>
                          </p:cTn>
                        </p:par>
                        <p:par>
                          <p:cTn id="16" fill="hold">
                            <p:stCondLst>
                              <p:cond delay="1300"/>
                            </p:stCondLst>
                            <p:childTnLst>
                              <p:par>
                                <p:cTn id="17" presetID="22" presetClass="entr" presetSubtype="1"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up)">
                                      <p:cBhvr>
                                        <p:cTn id="19" dur="400"/>
                                        <p:tgtEl>
                                          <p:spTgt spid="9"/>
                                        </p:tgtEl>
                                      </p:cBhvr>
                                    </p:animEffect>
                                  </p:childTnLst>
                                </p:cTn>
                              </p:par>
                            </p:childTnLst>
                          </p:cTn>
                        </p:par>
                        <p:par>
                          <p:cTn id="20" fill="hold">
                            <p:stCondLst>
                              <p:cond delay="1700"/>
                            </p:stCondLst>
                            <p:childTnLst>
                              <p:par>
                                <p:cTn id="21" presetID="22" presetClass="entr" presetSubtype="1"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up)">
                                      <p:cBhvr>
                                        <p:cTn id="23" dur="400"/>
                                        <p:tgtEl>
                                          <p:spTgt spid="10"/>
                                        </p:tgtEl>
                                      </p:cBhvr>
                                    </p:animEffect>
                                  </p:childTnLst>
                                </p:cTn>
                              </p:par>
                            </p:childTnLst>
                          </p:cTn>
                        </p:par>
                        <p:par>
                          <p:cTn id="24" fill="hold">
                            <p:stCondLst>
                              <p:cond delay="2100"/>
                            </p:stCondLst>
                            <p:childTnLst>
                              <p:par>
                                <p:cTn id="25" presetID="22" presetClass="entr" presetSubtype="1"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up)">
                                      <p:cBhvr>
                                        <p:cTn id="27" dur="400"/>
                                        <p:tgtEl>
                                          <p:spTgt spid="13"/>
                                        </p:tgtEl>
                                      </p:cBhvr>
                                    </p:animEffect>
                                  </p:childTnLst>
                                </p:cTn>
                              </p:par>
                            </p:childTnLst>
                          </p:cTn>
                        </p:par>
                        <p:par>
                          <p:cTn id="28" fill="hold">
                            <p:stCondLst>
                              <p:cond delay="2500"/>
                            </p:stCondLst>
                            <p:childTnLst>
                              <p:par>
                                <p:cTn id="29" presetID="22" presetClass="entr" presetSubtype="1" fill="hold" nodeType="after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wipe(up)">
                                      <p:cBhvr>
                                        <p:cTn id="31" dur="400"/>
                                        <p:tgtEl>
                                          <p:spTgt spid="22"/>
                                        </p:tgtEl>
                                      </p:cBhvr>
                                    </p:animEffect>
                                  </p:childTnLst>
                                </p:cTn>
                              </p:par>
                            </p:childTnLst>
                          </p:cTn>
                        </p:par>
                        <p:par>
                          <p:cTn id="32" fill="hold">
                            <p:stCondLst>
                              <p:cond delay="2900"/>
                            </p:stCondLst>
                            <p:childTnLst>
                              <p:par>
                                <p:cTn id="33" presetID="21" presetClass="entr" presetSubtype="1" fill="hold" grpId="0" nodeType="after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wheel(1)">
                                      <p:cBhvr>
                                        <p:cTn id="35" dur="500"/>
                                        <p:tgtEl>
                                          <p:spTgt spid="23"/>
                                        </p:tgtEl>
                                      </p:cBhvr>
                                    </p:animEffect>
                                  </p:childTnLst>
                                </p:cTn>
                              </p:par>
                            </p:childTnLst>
                          </p:cTn>
                        </p:par>
                        <p:par>
                          <p:cTn id="36" fill="hold">
                            <p:stCondLst>
                              <p:cond delay="3400"/>
                            </p:stCondLst>
                            <p:childTnLst>
                              <p:par>
                                <p:cTn id="37" presetID="22" presetClass="entr" presetSubtype="1" fill="hold" grpId="0" nodeType="after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wipe(up)">
                                      <p:cBhvr>
                                        <p:cTn id="39" dur="400"/>
                                        <p:tgtEl>
                                          <p:spTgt spid="24"/>
                                        </p:tgtEl>
                                      </p:cBhvr>
                                    </p:animEffect>
                                  </p:childTnLst>
                                </p:cTn>
                              </p:par>
                            </p:childTnLst>
                          </p:cTn>
                        </p:par>
                        <p:par>
                          <p:cTn id="40" fill="hold">
                            <p:stCondLst>
                              <p:cond delay="3800"/>
                            </p:stCondLst>
                            <p:childTnLst>
                              <p:par>
                                <p:cTn id="41" presetID="22" presetClass="entr" presetSubtype="1" fill="hold" grpId="0" nodeType="after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wipe(up)">
                                      <p:cBhvr>
                                        <p:cTn id="43" dur="400"/>
                                        <p:tgtEl>
                                          <p:spTgt spid="25"/>
                                        </p:tgtEl>
                                      </p:cBhvr>
                                    </p:animEffect>
                                  </p:childTnLst>
                                </p:cTn>
                              </p:par>
                            </p:childTnLst>
                          </p:cTn>
                        </p:par>
                        <p:par>
                          <p:cTn id="44" fill="hold">
                            <p:stCondLst>
                              <p:cond delay="4200"/>
                            </p:stCondLst>
                            <p:childTnLst>
                              <p:par>
                                <p:cTn id="45" presetID="22" presetClass="entr" presetSubtype="1" fill="hold" nodeType="afterEffect">
                                  <p:stCondLst>
                                    <p:cond delay="0"/>
                                  </p:stCondLst>
                                  <p:childTnLst>
                                    <p:set>
                                      <p:cBhvr>
                                        <p:cTn id="46" dur="1" fill="hold">
                                          <p:stCondLst>
                                            <p:cond delay="0"/>
                                          </p:stCondLst>
                                        </p:cTn>
                                        <p:tgtEl>
                                          <p:spTgt spid="26"/>
                                        </p:tgtEl>
                                        <p:attrNameLst>
                                          <p:attrName>style.visibility</p:attrName>
                                        </p:attrNameLst>
                                      </p:cBhvr>
                                      <p:to>
                                        <p:strVal val="visible"/>
                                      </p:to>
                                    </p:set>
                                    <p:animEffect transition="in" filter="wipe(up)">
                                      <p:cBhvr>
                                        <p:cTn id="47" dur="400"/>
                                        <p:tgtEl>
                                          <p:spTgt spid="26"/>
                                        </p:tgtEl>
                                      </p:cBhvr>
                                    </p:animEffect>
                                  </p:childTnLst>
                                </p:cTn>
                              </p:par>
                            </p:childTnLst>
                          </p:cTn>
                        </p:par>
                        <p:par>
                          <p:cTn id="48" fill="hold">
                            <p:stCondLst>
                              <p:cond delay="4600"/>
                            </p:stCondLst>
                            <p:childTnLst>
                              <p:par>
                                <p:cTn id="49" presetID="22" presetClass="entr" presetSubtype="1" fill="hold" grpId="0" nodeType="after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wipe(up)">
                                      <p:cBhvr>
                                        <p:cTn id="51" dur="4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p:bldP spid="13" grpId="0"/>
      <p:bldP spid="23" grpId="0" animBg="1"/>
      <p:bldP spid="24" grpId="0"/>
      <p:bldP spid="25" grpId="0"/>
      <p:bldP spid="2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571165" y="702281"/>
            <a:ext cx="5049671" cy="954107"/>
          </a:xfrm>
          <a:prstGeom prst="rect">
            <a:avLst/>
          </a:prstGeom>
          <a:noFill/>
        </p:spPr>
        <p:txBody>
          <a:bodyPr wrap="square" rtlCol="0">
            <a:spAutoFit/>
          </a:bodyPr>
          <a:lstStyle/>
          <a:p>
            <a:pPr algn="ctr"/>
            <a:r>
              <a:rPr lang="en-US" sz="4000" dirty="0" smtClean="0">
                <a:solidFill>
                  <a:srgbClr val="C00000"/>
                </a:solidFill>
                <a:latin typeface="Raleway ExtraBold" panose="020B0903030101060003" pitchFamily="34" charset="-52"/>
              </a:rPr>
              <a:t>/</a:t>
            </a:r>
            <a:r>
              <a:rPr lang="en-US" sz="4000" dirty="0" smtClean="0">
                <a:latin typeface="Raleway ExtraBold" panose="020B0903030101060003" pitchFamily="34" charset="-52"/>
              </a:rPr>
              <a:t>Work of process</a:t>
            </a:r>
            <a:endParaRPr lang="en-US" sz="1400" dirty="0" smtClean="0">
              <a:latin typeface="Raleway ExtraBold" panose="020B0903030101060003" pitchFamily="34" charset="-52"/>
            </a:endParaRPr>
          </a:p>
          <a:p>
            <a:pPr algn="ctr"/>
            <a:endParaRPr lang="en-US" sz="1400" dirty="0" smtClean="0">
              <a:solidFill>
                <a:schemeClr val="bg1"/>
              </a:solidFill>
              <a:latin typeface="Raleway ExtraBold" panose="020B0903030101060003" pitchFamily="34" charset="-52"/>
            </a:endParaRPr>
          </a:p>
        </p:txBody>
      </p:sp>
      <p:sp>
        <p:nvSpPr>
          <p:cNvPr id="7" name="Прямоугольник 6"/>
          <p:cNvSpPr/>
          <p:nvPr/>
        </p:nvSpPr>
        <p:spPr>
          <a:xfrm>
            <a:off x="1428775" y="1257392"/>
            <a:ext cx="9334450" cy="475387"/>
          </a:xfrm>
          <a:prstGeom prst="rect">
            <a:avLst/>
          </a:prstGeom>
        </p:spPr>
        <p:txBody>
          <a:bodyPr wrap="square">
            <a:spAutoFit/>
          </a:bodyPr>
          <a:lstStyle/>
          <a:p>
            <a:pPr algn="ctr">
              <a:lnSpc>
                <a:spcPts val="3600"/>
              </a:lnSpc>
            </a:pPr>
            <a:r>
              <a:rPr lang="en-US" sz="1200" kern="0" spc="50" dirty="0" smtClean="0">
                <a:solidFill>
                  <a:schemeClr val="bg1">
                    <a:lumMod val="75000"/>
                  </a:schemeClr>
                </a:solidFill>
                <a:latin typeface="Raleway ExtraBold" panose="020B0903030101060003" pitchFamily="34" charset="-52"/>
                <a:ea typeface="Karla" pitchFamily="2" charset="0"/>
                <a:cs typeface="Poppins" panose="02000000000000000000" pitchFamily="2" charset="0"/>
              </a:rPr>
              <a:t>MAIN STEP OF PROCESS</a:t>
            </a:r>
            <a:endParaRPr lang="en-US" sz="1200" spc="50" dirty="0">
              <a:solidFill>
                <a:schemeClr val="bg1">
                  <a:lumMod val="75000"/>
                </a:schemeClr>
              </a:solidFill>
              <a:latin typeface="Raleway ExtraBold" panose="020B0903030101060003" pitchFamily="34" charset="-52"/>
            </a:endParaRPr>
          </a:p>
        </p:txBody>
      </p:sp>
      <p:grpSp>
        <p:nvGrpSpPr>
          <p:cNvPr id="19" name="Группа 18"/>
          <p:cNvGrpSpPr/>
          <p:nvPr/>
        </p:nvGrpSpPr>
        <p:grpSpPr>
          <a:xfrm>
            <a:off x="1498447" y="2590871"/>
            <a:ext cx="1055112" cy="1055112"/>
            <a:chOff x="1578935" y="2670726"/>
            <a:chExt cx="1112503" cy="1112503"/>
          </a:xfrm>
        </p:grpSpPr>
        <p:sp>
          <p:nvSpPr>
            <p:cNvPr id="5" name="Овал 4"/>
            <p:cNvSpPr/>
            <p:nvPr/>
          </p:nvSpPr>
          <p:spPr>
            <a:xfrm>
              <a:off x="1578935" y="2670726"/>
              <a:ext cx="1112503" cy="111250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8" name="Прямоугольник 7"/>
            <p:cNvSpPr/>
            <p:nvPr/>
          </p:nvSpPr>
          <p:spPr>
            <a:xfrm>
              <a:off x="1940299" y="2887939"/>
              <a:ext cx="360996" cy="584775"/>
            </a:xfrm>
            <a:prstGeom prst="rect">
              <a:avLst/>
            </a:prstGeom>
          </p:spPr>
          <p:txBody>
            <a:bodyPr wrap="none">
              <a:spAutoFit/>
            </a:bodyPr>
            <a:lstStyle/>
            <a:p>
              <a:r>
                <a:rPr lang="en-US" sz="3200" dirty="0">
                  <a:latin typeface="Raleway" panose="020B0003030101060003" pitchFamily="34" charset="0"/>
                </a:rPr>
                <a:t>1</a:t>
              </a:r>
              <a:endParaRPr lang="ru-RU" sz="3200" dirty="0"/>
            </a:p>
          </p:txBody>
        </p:sp>
      </p:grpSp>
      <p:sp>
        <p:nvSpPr>
          <p:cNvPr id="9" name="Подзаголовок 2"/>
          <p:cNvSpPr txBox="1">
            <a:spLocks/>
          </p:cNvSpPr>
          <p:nvPr/>
        </p:nvSpPr>
        <p:spPr>
          <a:xfrm>
            <a:off x="747476" y="4102651"/>
            <a:ext cx="2557054" cy="39515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2000"/>
              </a:lnSpc>
              <a:spcBef>
                <a:spcPts val="1200"/>
              </a:spcBef>
              <a:buNone/>
            </a:pPr>
            <a:r>
              <a:rPr lang="en-US" sz="1400" dirty="0" smtClean="0">
                <a:latin typeface="Raleway Heavy" panose="020B0003030101060003" pitchFamily="34" charset="0"/>
              </a:rPr>
              <a:t>CONCEPT</a:t>
            </a:r>
          </a:p>
        </p:txBody>
      </p:sp>
      <p:sp>
        <p:nvSpPr>
          <p:cNvPr id="10" name="Подзаголовок 2"/>
          <p:cNvSpPr txBox="1">
            <a:spLocks/>
          </p:cNvSpPr>
          <p:nvPr/>
        </p:nvSpPr>
        <p:spPr>
          <a:xfrm>
            <a:off x="663255" y="4347518"/>
            <a:ext cx="2725497" cy="115344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2000"/>
              </a:lnSpc>
              <a:spcBef>
                <a:spcPts val="1200"/>
              </a:spcBef>
              <a:buNone/>
            </a:pPr>
            <a:r>
              <a:rPr lang="en-US" sz="1050"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Etiam vitae dui congue, semper quam vitae, luctus ligula. sed posuere nunc in leocd cuprum less.</a:t>
            </a:r>
            <a:endParaRPr lang="en-US" sz="1050" dirty="0">
              <a:solidFill>
                <a:schemeClr val="bg1">
                  <a:lumMod val="65000"/>
                </a:schemeClr>
              </a:solidFill>
              <a:latin typeface="Poppins" panose="02000000000000000000" pitchFamily="2" charset="0"/>
              <a:cs typeface="Poppins" panose="02000000000000000000" pitchFamily="2" charset="0"/>
            </a:endParaRPr>
          </a:p>
        </p:txBody>
      </p:sp>
      <p:cxnSp>
        <p:nvCxnSpPr>
          <p:cNvPr id="12" name="Прямая соединительная линия 11"/>
          <p:cNvCxnSpPr/>
          <p:nvPr/>
        </p:nvCxnSpPr>
        <p:spPr>
          <a:xfrm flipH="1">
            <a:off x="2743201" y="3124788"/>
            <a:ext cx="2634017" cy="0"/>
          </a:xfrm>
          <a:prstGeom prst="line">
            <a:avLst/>
          </a:prstGeom>
          <a:ln w="12700">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51" name="Группа 50"/>
          <p:cNvGrpSpPr/>
          <p:nvPr/>
        </p:nvGrpSpPr>
        <p:grpSpPr>
          <a:xfrm>
            <a:off x="5494948" y="2523736"/>
            <a:ext cx="1202104" cy="1202104"/>
            <a:chOff x="5494948" y="2523736"/>
            <a:chExt cx="1202104" cy="1202104"/>
          </a:xfrm>
        </p:grpSpPr>
        <p:sp>
          <p:nvSpPr>
            <p:cNvPr id="18" name="Овал 17"/>
            <p:cNvSpPr/>
            <p:nvPr/>
          </p:nvSpPr>
          <p:spPr>
            <a:xfrm>
              <a:off x="5494948" y="2523736"/>
              <a:ext cx="1202104" cy="1202104"/>
            </a:xfrm>
            <a:prstGeom prst="ellipse">
              <a:avLst/>
            </a:prstGeom>
            <a:noFill/>
            <a:ln w="285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0" name="Прямоугольник 19"/>
            <p:cNvSpPr/>
            <p:nvPr/>
          </p:nvSpPr>
          <p:spPr>
            <a:xfrm>
              <a:off x="5894663" y="2796879"/>
              <a:ext cx="402674" cy="584775"/>
            </a:xfrm>
            <a:prstGeom prst="rect">
              <a:avLst/>
            </a:prstGeom>
          </p:spPr>
          <p:txBody>
            <a:bodyPr wrap="none">
              <a:spAutoFit/>
            </a:bodyPr>
            <a:lstStyle/>
            <a:p>
              <a:r>
                <a:rPr lang="en-US" sz="3200" dirty="0" smtClean="0">
                  <a:solidFill>
                    <a:schemeClr val="bg1">
                      <a:lumMod val="75000"/>
                    </a:schemeClr>
                  </a:solidFill>
                  <a:latin typeface="Raleway" panose="020B0003030101060003" pitchFamily="34" charset="0"/>
                </a:rPr>
                <a:t>2</a:t>
              </a:r>
              <a:endParaRPr lang="ru-RU" sz="3200" dirty="0">
                <a:solidFill>
                  <a:schemeClr val="bg1">
                    <a:lumMod val="75000"/>
                  </a:schemeClr>
                </a:solidFill>
              </a:endParaRPr>
            </a:p>
          </p:txBody>
        </p:sp>
      </p:grpSp>
      <p:sp>
        <p:nvSpPr>
          <p:cNvPr id="21" name="Подзаголовок 2"/>
          <p:cNvSpPr txBox="1">
            <a:spLocks/>
          </p:cNvSpPr>
          <p:nvPr/>
        </p:nvSpPr>
        <p:spPr>
          <a:xfrm>
            <a:off x="4847826" y="4102651"/>
            <a:ext cx="2557054" cy="39515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2000"/>
              </a:lnSpc>
              <a:spcBef>
                <a:spcPts val="1200"/>
              </a:spcBef>
              <a:buNone/>
            </a:pPr>
            <a:r>
              <a:rPr lang="en-US" sz="1400" dirty="0" smtClean="0">
                <a:latin typeface="Raleway Heavy" panose="020B0003030101060003" pitchFamily="34" charset="0"/>
              </a:rPr>
              <a:t>WEB DESIGN</a:t>
            </a:r>
          </a:p>
        </p:txBody>
      </p:sp>
      <p:sp>
        <p:nvSpPr>
          <p:cNvPr id="22" name="Подзаголовок 2"/>
          <p:cNvSpPr txBox="1">
            <a:spLocks/>
          </p:cNvSpPr>
          <p:nvPr/>
        </p:nvSpPr>
        <p:spPr>
          <a:xfrm>
            <a:off x="4777252" y="4347518"/>
            <a:ext cx="2725497" cy="115344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2000"/>
              </a:lnSpc>
              <a:spcBef>
                <a:spcPts val="1200"/>
              </a:spcBef>
              <a:buNone/>
            </a:pPr>
            <a:r>
              <a:rPr lang="en-US" sz="1050"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Etiam vitae dui congue, semper quam vitae, luctus ligula. sed posuere nunc in leocd cuprum less.</a:t>
            </a:r>
            <a:endParaRPr lang="en-US" sz="1050" dirty="0">
              <a:solidFill>
                <a:schemeClr val="bg1">
                  <a:lumMod val="65000"/>
                </a:schemeClr>
              </a:solidFill>
              <a:latin typeface="Poppins" panose="02000000000000000000" pitchFamily="2" charset="0"/>
              <a:cs typeface="Poppins" panose="02000000000000000000" pitchFamily="2" charset="0"/>
            </a:endParaRPr>
          </a:p>
        </p:txBody>
      </p:sp>
      <p:grpSp>
        <p:nvGrpSpPr>
          <p:cNvPr id="52" name="Группа 51"/>
          <p:cNvGrpSpPr/>
          <p:nvPr/>
        </p:nvGrpSpPr>
        <p:grpSpPr>
          <a:xfrm>
            <a:off x="9559952" y="2523736"/>
            <a:ext cx="1202104" cy="1202104"/>
            <a:chOff x="9559952" y="2523736"/>
            <a:chExt cx="1202104" cy="1202104"/>
          </a:xfrm>
        </p:grpSpPr>
        <p:sp>
          <p:nvSpPr>
            <p:cNvPr id="27" name="Овал 26"/>
            <p:cNvSpPr/>
            <p:nvPr/>
          </p:nvSpPr>
          <p:spPr>
            <a:xfrm>
              <a:off x="9559952" y="2523736"/>
              <a:ext cx="1202104" cy="1202104"/>
            </a:xfrm>
            <a:prstGeom prst="ellipse">
              <a:avLst/>
            </a:prstGeom>
            <a:noFill/>
            <a:ln w="285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8" name="Прямоугольник 27"/>
            <p:cNvSpPr/>
            <p:nvPr/>
          </p:nvSpPr>
          <p:spPr>
            <a:xfrm>
              <a:off x="9967637" y="2796879"/>
              <a:ext cx="404278" cy="584775"/>
            </a:xfrm>
            <a:prstGeom prst="rect">
              <a:avLst/>
            </a:prstGeom>
          </p:spPr>
          <p:txBody>
            <a:bodyPr wrap="none">
              <a:spAutoFit/>
            </a:bodyPr>
            <a:lstStyle/>
            <a:p>
              <a:r>
                <a:rPr lang="en-US" sz="3200" dirty="0">
                  <a:solidFill>
                    <a:schemeClr val="bg1">
                      <a:lumMod val="75000"/>
                    </a:schemeClr>
                  </a:solidFill>
                  <a:latin typeface="Raleway" panose="020B0003030101060003" pitchFamily="34" charset="0"/>
                </a:rPr>
                <a:t>3</a:t>
              </a:r>
              <a:endParaRPr lang="ru-RU" sz="3200" dirty="0">
                <a:solidFill>
                  <a:schemeClr val="bg1">
                    <a:lumMod val="75000"/>
                  </a:schemeClr>
                </a:solidFill>
              </a:endParaRPr>
            </a:p>
          </p:txBody>
        </p:sp>
      </p:grpSp>
      <p:sp>
        <p:nvSpPr>
          <p:cNvPr id="30" name="Подзаголовок 2"/>
          <p:cNvSpPr txBox="1">
            <a:spLocks/>
          </p:cNvSpPr>
          <p:nvPr/>
        </p:nvSpPr>
        <p:spPr>
          <a:xfrm>
            <a:off x="8877601" y="4102651"/>
            <a:ext cx="2557054" cy="39515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2000"/>
              </a:lnSpc>
              <a:spcBef>
                <a:spcPts val="1200"/>
              </a:spcBef>
              <a:buNone/>
            </a:pPr>
            <a:r>
              <a:rPr lang="en-US" sz="1400" dirty="0" smtClean="0">
                <a:latin typeface="Raleway Heavy" panose="020B0003030101060003" pitchFamily="34" charset="0"/>
              </a:rPr>
              <a:t>APPLICATION</a:t>
            </a:r>
          </a:p>
        </p:txBody>
      </p:sp>
      <p:sp>
        <p:nvSpPr>
          <p:cNvPr id="31" name="Подзаголовок 2"/>
          <p:cNvSpPr txBox="1">
            <a:spLocks/>
          </p:cNvSpPr>
          <p:nvPr/>
        </p:nvSpPr>
        <p:spPr>
          <a:xfrm>
            <a:off x="8807027" y="4347518"/>
            <a:ext cx="2725497" cy="115344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2000"/>
              </a:lnSpc>
              <a:spcBef>
                <a:spcPts val="1200"/>
              </a:spcBef>
              <a:buNone/>
            </a:pPr>
            <a:r>
              <a:rPr lang="en-US" sz="1050"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Etiam vitae dui congue, semper quam vitae, luctus ligula. sed posuere nunc in leocd cuprum less.</a:t>
            </a:r>
            <a:endParaRPr lang="en-US" sz="1050" dirty="0">
              <a:solidFill>
                <a:schemeClr val="bg1">
                  <a:lumMod val="65000"/>
                </a:schemeClr>
              </a:solidFill>
              <a:latin typeface="Poppins" panose="02000000000000000000" pitchFamily="2" charset="0"/>
              <a:cs typeface="Poppins" panose="02000000000000000000" pitchFamily="2" charset="0"/>
            </a:endParaRPr>
          </a:p>
        </p:txBody>
      </p:sp>
      <p:cxnSp>
        <p:nvCxnSpPr>
          <p:cNvPr id="36" name="Прямая соединительная линия 35"/>
          <p:cNvCxnSpPr/>
          <p:nvPr/>
        </p:nvCxnSpPr>
        <p:spPr>
          <a:xfrm flipH="1">
            <a:off x="6789459" y="3124788"/>
            <a:ext cx="2634017" cy="0"/>
          </a:xfrm>
          <a:prstGeom prst="line">
            <a:avLst/>
          </a:prstGeom>
          <a:ln w="12700">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45" name="Прямоугольник 44"/>
          <p:cNvSpPr/>
          <p:nvPr/>
        </p:nvSpPr>
        <p:spPr>
          <a:xfrm>
            <a:off x="1475934" y="5369075"/>
            <a:ext cx="1100138" cy="235836"/>
          </a:xfrm>
          <a:prstGeom prst="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46" name="Прямоугольник 45"/>
          <p:cNvSpPr/>
          <p:nvPr/>
        </p:nvSpPr>
        <p:spPr>
          <a:xfrm>
            <a:off x="1648335" y="5281048"/>
            <a:ext cx="755336" cy="309893"/>
          </a:xfrm>
          <a:prstGeom prst="rect">
            <a:avLst/>
          </a:prstGeom>
        </p:spPr>
        <p:txBody>
          <a:bodyPr wrap="none">
            <a:spAutoFit/>
          </a:bodyPr>
          <a:lstStyle/>
          <a:p>
            <a:pPr algn="ctr">
              <a:lnSpc>
                <a:spcPts val="2000"/>
              </a:lnSpc>
            </a:pPr>
            <a:r>
              <a:rPr lang="en-US" sz="800" spc="100" dirty="0" smtClean="0">
                <a:solidFill>
                  <a:schemeClr val="bg1"/>
                </a:solidFill>
                <a:latin typeface="Montserrat" panose="02000505000000020004" pitchFamily="2" charset="0"/>
                <a:cs typeface="Poppins" panose="02000000000000000000" pitchFamily="2" charset="0"/>
              </a:rPr>
              <a:t>3-5</a:t>
            </a:r>
            <a:r>
              <a:rPr lang="en-US" sz="800" spc="100" dirty="0" smtClean="0">
                <a:solidFill>
                  <a:schemeClr val="bg1"/>
                </a:solidFill>
                <a:cs typeface="Poppins" panose="02000000000000000000" pitchFamily="2" charset="0"/>
              </a:rPr>
              <a:t> DAYS</a:t>
            </a:r>
            <a:endParaRPr lang="en-US" sz="800" dirty="0">
              <a:solidFill>
                <a:schemeClr val="bg1"/>
              </a:solidFill>
              <a:latin typeface="Montserrat" panose="02000505000000020004" pitchFamily="2" charset="0"/>
              <a:cs typeface="Poppins" panose="02000000000000000000" pitchFamily="2" charset="0"/>
            </a:endParaRPr>
          </a:p>
        </p:txBody>
      </p:sp>
      <p:sp>
        <p:nvSpPr>
          <p:cNvPr id="47" name="Прямоугольник 46"/>
          <p:cNvSpPr/>
          <p:nvPr/>
        </p:nvSpPr>
        <p:spPr>
          <a:xfrm>
            <a:off x="5589931" y="5369075"/>
            <a:ext cx="1100138" cy="235836"/>
          </a:xfrm>
          <a:prstGeom prst="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48" name="Прямоугольник 47"/>
          <p:cNvSpPr/>
          <p:nvPr/>
        </p:nvSpPr>
        <p:spPr>
          <a:xfrm>
            <a:off x="5760730" y="5285987"/>
            <a:ext cx="758541" cy="348813"/>
          </a:xfrm>
          <a:prstGeom prst="rect">
            <a:avLst/>
          </a:prstGeom>
        </p:spPr>
        <p:txBody>
          <a:bodyPr wrap="none">
            <a:spAutoFit/>
          </a:bodyPr>
          <a:lstStyle/>
          <a:p>
            <a:pPr algn="ctr">
              <a:lnSpc>
                <a:spcPts val="2000"/>
              </a:lnSpc>
            </a:pPr>
            <a:r>
              <a:rPr lang="en-US" sz="800" spc="100" dirty="0" smtClean="0">
                <a:solidFill>
                  <a:schemeClr val="bg1"/>
                </a:solidFill>
                <a:latin typeface="Montserrat" panose="02000505000000020004" pitchFamily="2" charset="0"/>
                <a:cs typeface="Poppins" panose="02000000000000000000" pitchFamily="2" charset="0"/>
              </a:rPr>
              <a:t>4-6</a:t>
            </a:r>
            <a:r>
              <a:rPr lang="en-US" sz="800" spc="100" dirty="0" smtClean="0">
                <a:solidFill>
                  <a:schemeClr val="bg1"/>
                </a:solidFill>
                <a:cs typeface="Poppins" panose="02000000000000000000" pitchFamily="2" charset="0"/>
              </a:rPr>
              <a:t> DAYS</a:t>
            </a:r>
            <a:endParaRPr lang="en-US" sz="800" dirty="0">
              <a:solidFill>
                <a:schemeClr val="bg1"/>
              </a:solidFill>
              <a:latin typeface="Montserrat" panose="02000505000000020004" pitchFamily="2" charset="0"/>
              <a:cs typeface="Poppins" panose="02000000000000000000" pitchFamily="2" charset="0"/>
            </a:endParaRPr>
          </a:p>
        </p:txBody>
      </p:sp>
      <p:sp>
        <p:nvSpPr>
          <p:cNvPr id="49" name="Прямоугольник 48"/>
          <p:cNvSpPr/>
          <p:nvPr/>
        </p:nvSpPr>
        <p:spPr>
          <a:xfrm>
            <a:off x="9619706" y="5369075"/>
            <a:ext cx="1100138" cy="235836"/>
          </a:xfrm>
          <a:prstGeom prst="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50" name="Прямоугольник 49"/>
          <p:cNvSpPr/>
          <p:nvPr/>
        </p:nvSpPr>
        <p:spPr>
          <a:xfrm>
            <a:off x="9791306" y="5288489"/>
            <a:ext cx="756938" cy="348813"/>
          </a:xfrm>
          <a:prstGeom prst="rect">
            <a:avLst/>
          </a:prstGeom>
        </p:spPr>
        <p:txBody>
          <a:bodyPr wrap="none">
            <a:spAutoFit/>
          </a:bodyPr>
          <a:lstStyle/>
          <a:p>
            <a:pPr algn="ctr">
              <a:lnSpc>
                <a:spcPts val="2000"/>
              </a:lnSpc>
            </a:pPr>
            <a:r>
              <a:rPr lang="en-US" sz="800" spc="100" dirty="0" smtClean="0">
                <a:solidFill>
                  <a:schemeClr val="bg1"/>
                </a:solidFill>
                <a:latin typeface="Montserrat" panose="02000505000000020004" pitchFamily="2" charset="0"/>
                <a:cs typeface="Poppins" panose="02000000000000000000" pitchFamily="2" charset="0"/>
              </a:rPr>
              <a:t>7-9</a:t>
            </a:r>
            <a:r>
              <a:rPr lang="en-US" sz="800" spc="100" dirty="0" smtClean="0">
                <a:solidFill>
                  <a:schemeClr val="bg1"/>
                </a:solidFill>
                <a:cs typeface="Poppins" panose="02000000000000000000" pitchFamily="2" charset="0"/>
              </a:rPr>
              <a:t> DAYS</a:t>
            </a:r>
            <a:endParaRPr lang="en-US" sz="800" dirty="0">
              <a:solidFill>
                <a:schemeClr val="bg1"/>
              </a:solidFill>
              <a:latin typeface="Montserrat" panose="02000505000000020004" pitchFamily="2" charset="0"/>
              <a:cs typeface="Poppins" panose="02000000000000000000" pitchFamily="2" charset="0"/>
            </a:endParaRPr>
          </a:p>
        </p:txBody>
      </p:sp>
      <p:sp>
        <p:nvSpPr>
          <p:cNvPr id="2" name="Рисунок 1"/>
          <p:cNvSpPr>
            <a:spLocks noGrp="1"/>
          </p:cNvSpPr>
          <p:nvPr>
            <p:ph type="pic" sz="quarter" idx="10"/>
          </p:nvPr>
        </p:nvSpPr>
        <p:spPr/>
      </p:sp>
    </p:spTree>
    <p:extLst>
      <p:ext uri="{BB962C8B-B14F-4D97-AF65-F5344CB8AC3E}">
        <p14:creationId xmlns:p14="http://schemas.microsoft.com/office/powerpoint/2010/main" val="113180443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400"/>
                                        <p:tgtEl>
                                          <p:spTgt spid="6"/>
                                        </p:tgtEl>
                                      </p:cBhvr>
                                    </p:animEffect>
                                  </p:childTnLst>
                                </p:cTn>
                              </p:par>
                            </p:childTnLst>
                          </p:cTn>
                        </p:par>
                        <p:par>
                          <p:cTn id="8" fill="hold">
                            <p:stCondLst>
                              <p:cond delay="400"/>
                            </p:stCondLst>
                            <p:childTnLst>
                              <p:par>
                                <p:cTn id="9" presetID="22" presetClass="entr" presetSubtype="1"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up)">
                                      <p:cBhvr>
                                        <p:cTn id="11" dur="400"/>
                                        <p:tgtEl>
                                          <p:spTgt spid="7"/>
                                        </p:tgtEl>
                                      </p:cBhvr>
                                    </p:animEffect>
                                  </p:childTnLst>
                                </p:cTn>
                              </p:par>
                            </p:childTnLst>
                          </p:cTn>
                        </p:par>
                        <p:par>
                          <p:cTn id="12" fill="hold">
                            <p:stCondLst>
                              <p:cond delay="800"/>
                            </p:stCondLst>
                            <p:childTnLst>
                              <p:par>
                                <p:cTn id="13" presetID="22" presetClass="entr" presetSubtype="1" fill="hold"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wipe(up)">
                                      <p:cBhvr>
                                        <p:cTn id="15" dur="400"/>
                                        <p:tgtEl>
                                          <p:spTgt spid="19"/>
                                        </p:tgtEl>
                                      </p:cBhvr>
                                    </p:animEffect>
                                  </p:childTnLst>
                                </p:cTn>
                              </p:par>
                            </p:childTnLst>
                          </p:cTn>
                        </p:par>
                        <p:par>
                          <p:cTn id="16" fill="hold">
                            <p:stCondLst>
                              <p:cond delay="1200"/>
                            </p:stCondLst>
                            <p:childTnLst>
                              <p:par>
                                <p:cTn id="17" presetID="22" presetClass="entr" presetSubtype="1"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up)">
                                      <p:cBhvr>
                                        <p:cTn id="19" dur="400"/>
                                        <p:tgtEl>
                                          <p:spTgt spid="9"/>
                                        </p:tgtEl>
                                      </p:cBhvr>
                                    </p:animEffect>
                                  </p:childTnLst>
                                </p:cTn>
                              </p:par>
                            </p:childTnLst>
                          </p:cTn>
                        </p:par>
                        <p:par>
                          <p:cTn id="20" fill="hold">
                            <p:stCondLst>
                              <p:cond delay="1600"/>
                            </p:stCondLst>
                            <p:childTnLst>
                              <p:par>
                                <p:cTn id="21" presetID="22" presetClass="entr" presetSubtype="1"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up)">
                                      <p:cBhvr>
                                        <p:cTn id="23" dur="400"/>
                                        <p:tgtEl>
                                          <p:spTgt spid="10"/>
                                        </p:tgtEl>
                                      </p:cBhvr>
                                    </p:animEffect>
                                  </p:childTnLst>
                                </p:cTn>
                              </p:par>
                            </p:childTnLst>
                          </p:cTn>
                        </p:par>
                        <p:par>
                          <p:cTn id="24" fill="hold">
                            <p:stCondLst>
                              <p:cond delay="2000"/>
                            </p:stCondLst>
                            <p:childTnLst>
                              <p:par>
                                <p:cTn id="25" presetID="42" presetClass="entr" presetSubtype="0" fill="hold" grpId="0" nodeType="afterEffect">
                                  <p:stCondLst>
                                    <p:cond delay="0"/>
                                  </p:stCondLst>
                                  <p:childTnLst>
                                    <p:set>
                                      <p:cBhvr>
                                        <p:cTn id="26" dur="1" fill="hold">
                                          <p:stCondLst>
                                            <p:cond delay="0"/>
                                          </p:stCondLst>
                                        </p:cTn>
                                        <p:tgtEl>
                                          <p:spTgt spid="45"/>
                                        </p:tgtEl>
                                        <p:attrNameLst>
                                          <p:attrName>style.visibility</p:attrName>
                                        </p:attrNameLst>
                                      </p:cBhvr>
                                      <p:to>
                                        <p:strVal val="visible"/>
                                      </p:to>
                                    </p:set>
                                    <p:animEffect transition="in" filter="fade">
                                      <p:cBhvr>
                                        <p:cTn id="27" dur="650"/>
                                        <p:tgtEl>
                                          <p:spTgt spid="45"/>
                                        </p:tgtEl>
                                      </p:cBhvr>
                                    </p:animEffect>
                                    <p:anim calcmode="lin" valueType="num">
                                      <p:cBhvr>
                                        <p:cTn id="28" dur="650" fill="hold"/>
                                        <p:tgtEl>
                                          <p:spTgt spid="45"/>
                                        </p:tgtEl>
                                        <p:attrNameLst>
                                          <p:attrName>ppt_x</p:attrName>
                                        </p:attrNameLst>
                                      </p:cBhvr>
                                      <p:tavLst>
                                        <p:tav tm="0">
                                          <p:val>
                                            <p:strVal val="#ppt_x"/>
                                          </p:val>
                                        </p:tav>
                                        <p:tav tm="100000">
                                          <p:val>
                                            <p:strVal val="#ppt_x"/>
                                          </p:val>
                                        </p:tav>
                                      </p:tavLst>
                                    </p:anim>
                                    <p:anim calcmode="lin" valueType="num">
                                      <p:cBhvr>
                                        <p:cTn id="29" dur="650" fill="hold"/>
                                        <p:tgtEl>
                                          <p:spTgt spid="45"/>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6"/>
                                        </p:tgtEl>
                                        <p:attrNameLst>
                                          <p:attrName>style.visibility</p:attrName>
                                        </p:attrNameLst>
                                      </p:cBhvr>
                                      <p:to>
                                        <p:strVal val="visible"/>
                                      </p:to>
                                    </p:set>
                                    <p:animEffect transition="in" filter="fade">
                                      <p:cBhvr>
                                        <p:cTn id="32" dur="650"/>
                                        <p:tgtEl>
                                          <p:spTgt spid="46"/>
                                        </p:tgtEl>
                                      </p:cBhvr>
                                    </p:animEffect>
                                    <p:anim calcmode="lin" valueType="num">
                                      <p:cBhvr>
                                        <p:cTn id="33" dur="650" fill="hold"/>
                                        <p:tgtEl>
                                          <p:spTgt spid="46"/>
                                        </p:tgtEl>
                                        <p:attrNameLst>
                                          <p:attrName>ppt_x</p:attrName>
                                        </p:attrNameLst>
                                      </p:cBhvr>
                                      <p:tavLst>
                                        <p:tav tm="0">
                                          <p:val>
                                            <p:strVal val="#ppt_x"/>
                                          </p:val>
                                        </p:tav>
                                        <p:tav tm="100000">
                                          <p:val>
                                            <p:strVal val="#ppt_x"/>
                                          </p:val>
                                        </p:tav>
                                      </p:tavLst>
                                    </p:anim>
                                    <p:anim calcmode="lin" valueType="num">
                                      <p:cBhvr>
                                        <p:cTn id="34" dur="650" fill="hold"/>
                                        <p:tgtEl>
                                          <p:spTgt spid="46"/>
                                        </p:tgtEl>
                                        <p:attrNameLst>
                                          <p:attrName>ppt_y</p:attrName>
                                        </p:attrNameLst>
                                      </p:cBhvr>
                                      <p:tavLst>
                                        <p:tav tm="0">
                                          <p:val>
                                            <p:strVal val="#ppt_y+.1"/>
                                          </p:val>
                                        </p:tav>
                                        <p:tav tm="100000">
                                          <p:val>
                                            <p:strVal val="#ppt_y"/>
                                          </p:val>
                                        </p:tav>
                                      </p:tavLst>
                                    </p:anim>
                                  </p:childTnLst>
                                </p:cTn>
                              </p:par>
                            </p:childTnLst>
                          </p:cTn>
                        </p:par>
                        <p:par>
                          <p:cTn id="35" fill="hold">
                            <p:stCondLst>
                              <p:cond delay="2650"/>
                            </p:stCondLst>
                            <p:childTnLst>
                              <p:par>
                                <p:cTn id="36" presetID="22" presetClass="entr" presetSubtype="8" fill="hold" nodeType="after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wipe(left)">
                                      <p:cBhvr>
                                        <p:cTn id="38" dur="400"/>
                                        <p:tgtEl>
                                          <p:spTgt spid="12"/>
                                        </p:tgtEl>
                                      </p:cBhvr>
                                    </p:animEffect>
                                  </p:childTnLst>
                                </p:cTn>
                              </p:par>
                            </p:childTnLst>
                          </p:cTn>
                        </p:par>
                        <p:par>
                          <p:cTn id="39" fill="hold">
                            <p:stCondLst>
                              <p:cond delay="3050"/>
                            </p:stCondLst>
                            <p:childTnLst>
                              <p:par>
                                <p:cTn id="40" presetID="22" presetClass="entr" presetSubtype="1" fill="hold" nodeType="afterEffect">
                                  <p:stCondLst>
                                    <p:cond delay="0"/>
                                  </p:stCondLst>
                                  <p:childTnLst>
                                    <p:set>
                                      <p:cBhvr>
                                        <p:cTn id="41" dur="1" fill="hold">
                                          <p:stCondLst>
                                            <p:cond delay="0"/>
                                          </p:stCondLst>
                                        </p:cTn>
                                        <p:tgtEl>
                                          <p:spTgt spid="51"/>
                                        </p:tgtEl>
                                        <p:attrNameLst>
                                          <p:attrName>style.visibility</p:attrName>
                                        </p:attrNameLst>
                                      </p:cBhvr>
                                      <p:to>
                                        <p:strVal val="visible"/>
                                      </p:to>
                                    </p:set>
                                    <p:animEffect transition="in" filter="wipe(up)">
                                      <p:cBhvr>
                                        <p:cTn id="42" dur="400"/>
                                        <p:tgtEl>
                                          <p:spTgt spid="51"/>
                                        </p:tgtEl>
                                      </p:cBhvr>
                                    </p:animEffect>
                                  </p:childTnLst>
                                </p:cTn>
                              </p:par>
                            </p:childTnLst>
                          </p:cTn>
                        </p:par>
                        <p:par>
                          <p:cTn id="43" fill="hold">
                            <p:stCondLst>
                              <p:cond delay="3450"/>
                            </p:stCondLst>
                            <p:childTnLst>
                              <p:par>
                                <p:cTn id="44" presetID="22" presetClass="entr" presetSubtype="1" fill="hold" grpId="0" nodeType="afterEffect">
                                  <p:stCondLst>
                                    <p:cond delay="0"/>
                                  </p:stCondLst>
                                  <p:childTnLst>
                                    <p:set>
                                      <p:cBhvr>
                                        <p:cTn id="45" dur="1" fill="hold">
                                          <p:stCondLst>
                                            <p:cond delay="0"/>
                                          </p:stCondLst>
                                        </p:cTn>
                                        <p:tgtEl>
                                          <p:spTgt spid="21"/>
                                        </p:tgtEl>
                                        <p:attrNameLst>
                                          <p:attrName>style.visibility</p:attrName>
                                        </p:attrNameLst>
                                      </p:cBhvr>
                                      <p:to>
                                        <p:strVal val="visible"/>
                                      </p:to>
                                    </p:set>
                                    <p:animEffect transition="in" filter="wipe(up)">
                                      <p:cBhvr>
                                        <p:cTn id="46" dur="400"/>
                                        <p:tgtEl>
                                          <p:spTgt spid="21"/>
                                        </p:tgtEl>
                                      </p:cBhvr>
                                    </p:animEffect>
                                  </p:childTnLst>
                                </p:cTn>
                              </p:par>
                            </p:childTnLst>
                          </p:cTn>
                        </p:par>
                        <p:par>
                          <p:cTn id="47" fill="hold">
                            <p:stCondLst>
                              <p:cond delay="3850"/>
                            </p:stCondLst>
                            <p:childTnLst>
                              <p:par>
                                <p:cTn id="48" presetID="22" presetClass="entr" presetSubtype="1" fill="hold" grpId="0" nodeType="afterEffect">
                                  <p:stCondLst>
                                    <p:cond delay="0"/>
                                  </p:stCondLst>
                                  <p:childTnLst>
                                    <p:set>
                                      <p:cBhvr>
                                        <p:cTn id="49" dur="1" fill="hold">
                                          <p:stCondLst>
                                            <p:cond delay="0"/>
                                          </p:stCondLst>
                                        </p:cTn>
                                        <p:tgtEl>
                                          <p:spTgt spid="22"/>
                                        </p:tgtEl>
                                        <p:attrNameLst>
                                          <p:attrName>style.visibility</p:attrName>
                                        </p:attrNameLst>
                                      </p:cBhvr>
                                      <p:to>
                                        <p:strVal val="visible"/>
                                      </p:to>
                                    </p:set>
                                    <p:animEffect transition="in" filter="wipe(up)">
                                      <p:cBhvr>
                                        <p:cTn id="50" dur="400"/>
                                        <p:tgtEl>
                                          <p:spTgt spid="22"/>
                                        </p:tgtEl>
                                      </p:cBhvr>
                                    </p:animEffect>
                                  </p:childTnLst>
                                </p:cTn>
                              </p:par>
                            </p:childTnLst>
                          </p:cTn>
                        </p:par>
                        <p:par>
                          <p:cTn id="51" fill="hold">
                            <p:stCondLst>
                              <p:cond delay="4250"/>
                            </p:stCondLst>
                            <p:childTnLst>
                              <p:par>
                                <p:cTn id="52" presetID="42" presetClass="entr" presetSubtype="0" fill="hold" grpId="0" nodeType="afterEffect">
                                  <p:stCondLst>
                                    <p:cond delay="0"/>
                                  </p:stCondLst>
                                  <p:childTnLst>
                                    <p:set>
                                      <p:cBhvr>
                                        <p:cTn id="53" dur="1" fill="hold">
                                          <p:stCondLst>
                                            <p:cond delay="0"/>
                                          </p:stCondLst>
                                        </p:cTn>
                                        <p:tgtEl>
                                          <p:spTgt spid="47"/>
                                        </p:tgtEl>
                                        <p:attrNameLst>
                                          <p:attrName>style.visibility</p:attrName>
                                        </p:attrNameLst>
                                      </p:cBhvr>
                                      <p:to>
                                        <p:strVal val="visible"/>
                                      </p:to>
                                    </p:set>
                                    <p:animEffect transition="in" filter="fade">
                                      <p:cBhvr>
                                        <p:cTn id="54" dur="650"/>
                                        <p:tgtEl>
                                          <p:spTgt spid="47"/>
                                        </p:tgtEl>
                                      </p:cBhvr>
                                    </p:animEffect>
                                    <p:anim calcmode="lin" valueType="num">
                                      <p:cBhvr>
                                        <p:cTn id="55" dur="650" fill="hold"/>
                                        <p:tgtEl>
                                          <p:spTgt spid="47"/>
                                        </p:tgtEl>
                                        <p:attrNameLst>
                                          <p:attrName>ppt_x</p:attrName>
                                        </p:attrNameLst>
                                      </p:cBhvr>
                                      <p:tavLst>
                                        <p:tav tm="0">
                                          <p:val>
                                            <p:strVal val="#ppt_x"/>
                                          </p:val>
                                        </p:tav>
                                        <p:tav tm="100000">
                                          <p:val>
                                            <p:strVal val="#ppt_x"/>
                                          </p:val>
                                        </p:tav>
                                      </p:tavLst>
                                    </p:anim>
                                    <p:anim calcmode="lin" valueType="num">
                                      <p:cBhvr>
                                        <p:cTn id="56" dur="650" fill="hold"/>
                                        <p:tgtEl>
                                          <p:spTgt spid="47"/>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48"/>
                                        </p:tgtEl>
                                        <p:attrNameLst>
                                          <p:attrName>style.visibility</p:attrName>
                                        </p:attrNameLst>
                                      </p:cBhvr>
                                      <p:to>
                                        <p:strVal val="visible"/>
                                      </p:to>
                                    </p:set>
                                    <p:animEffect transition="in" filter="fade">
                                      <p:cBhvr>
                                        <p:cTn id="59" dur="650"/>
                                        <p:tgtEl>
                                          <p:spTgt spid="48"/>
                                        </p:tgtEl>
                                      </p:cBhvr>
                                    </p:animEffect>
                                    <p:anim calcmode="lin" valueType="num">
                                      <p:cBhvr>
                                        <p:cTn id="60" dur="650" fill="hold"/>
                                        <p:tgtEl>
                                          <p:spTgt spid="48"/>
                                        </p:tgtEl>
                                        <p:attrNameLst>
                                          <p:attrName>ppt_x</p:attrName>
                                        </p:attrNameLst>
                                      </p:cBhvr>
                                      <p:tavLst>
                                        <p:tav tm="0">
                                          <p:val>
                                            <p:strVal val="#ppt_x"/>
                                          </p:val>
                                        </p:tav>
                                        <p:tav tm="100000">
                                          <p:val>
                                            <p:strVal val="#ppt_x"/>
                                          </p:val>
                                        </p:tav>
                                      </p:tavLst>
                                    </p:anim>
                                    <p:anim calcmode="lin" valueType="num">
                                      <p:cBhvr>
                                        <p:cTn id="61" dur="650" fill="hold"/>
                                        <p:tgtEl>
                                          <p:spTgt spid="48"/>
                                        </p:tgtEl>
                                        <p:attrNameLst>
                                          <p:attrName>ppt_y</p:attrName>
                                        </p:attrNameLst>
                                      </p:cBhvr>
                                      <p:tavLst>
                                        <p:tav tm="0">
                                          <p:val>
                                            <p:strVal val="#ppt_y+.1"/>
                                          </p:val>
                                        </p:tav>
                                        <p:tav tm="100000">
                                          <p:val>
                                            <p:strVal val="#ppt_y"/>
                                          </p:val>
                                        </p:tav>
                                      </p:tavLst>
                                    </p:anim>
                                  </p:childTnLst>
                                </p:cTn>
                              </p:par>
                            </p:childTnLst>
                          </p:cTn>
                        </p:par>
                        <p:par>
                          <p:cTn id="62" fill="hold">
                            <p:stCondLst>
                              <p:cond delay="4900"/>
                            </p:stCondLst>
                            <p:childTnLst>
                              <p:par>
                                <p:cTn id="63" presetID="22" presetClass="entr" presetSubtype="8" fill="hold" nodeType="afterEffect">
                                  <p:stCondLst>
                                    <p:cond delay="0"/>
                                  </p:stCondLst>
                                  <p:childTnLst>
                                    <p:set>
                                      <p:cBhvr>
                                        <p:cTn id="64" dur="1" fill="hold">
                                          <p:stCondLst>
                                            <p:cond delay="0"/>
                                          </p:stCondLst>
                                        </p:cTn>
                                        <p:tgtEl>
                                          <p:spTgt spid="36"/>
                                        </p:tgtEl>
                                        <p:attrNameLst>
                                          <p:attrName>style.visibility</p:attrName>
                                        </p:attrNameLst>
                                      </p:cBhvr>
                                      <p:to>
                                        <p:strVal val="visible"/>
                                      </p:to>
                                    </p:set>
                                    <p:animEffect transition="in" filter="wipe(left)">
                                      <p:cBhvr>
                                        <p:cTn id="65" dur="400"/>
                                        <p:tgtEl>
                                          <p:spTgt spid="36"/>
                                        </p:tgtEl>
                                      </p:cBhvr>
                                    </p:animEffect>
                                  </p:childTnLst>
                                </p:cTn>
                              </p:par>
                            </p:childTnLst>
                          </p:cTn>
                        </p:par>
                        <p:par>
                          <p:cTn id="66" fill="hold">
                            <p:stCondLst>
                              <p:cond delay="5300"/>
                            </p:stCondLst>
                            <p:childTnLst>
                              <p:par>
                                <p:cTn id="67" presetID="22" presetClass="entr" presetSubtype="1" fill="hold" nodeType="afterEffect">
                                  <p:stCondLst>
                                    <p:cond delay="0"/>
                                  </p:stCondLst>
                                  <p:childTnLst>
                                    <p:set>
                                      <p:cBhvr>
                                        <p:cTn id="68" dur="1" fill="hold">
                                          <p:stCondLst>
                                            <p:cond delay="0"/>
                                          </p:stCondLst>
                                        </p:cTn>
                                        <p:tgtEl>
                                          <p:spTgt spid="52"/>
                                        </p:tgtEl>
                                        <p:attrNameLst>
                                          <p:attrName>style.visibility</p:attrName>
                                        </p:attrNameLst>
                                      </p:cBhvr>
                                      <p:to>
                                        <p:strVal val="visible"/>
                                      </p:to>
                                    </p:set>
                                    <p:animEffect transition="in" filter="wipe(up)">
                                      <p:cBhvr>
                                        <p:cTn id="69" dur="400"/>
                                        <p:tgtEl>
                                          <p:spTgt spid="52"/>
                                        </p:tgtEl>
                                      </p:cBhvr>
                                    </p:animEffect>
                                  </p:childTnLst>
                                </p:cTn>
                              </p:par>
                            </p:childTnLst>
                          </p:cTn>
                        </p:par>
                        <p:par>
                          <p:cTn id="70" fill="hold">
                            <p:stCondLst>
                              <p:cond delay="5700"/>
                            </p:stCondLst>
                            <p:childTnLst>
                              <p:par>
                                <p:cTn id="71" presetID="22" presetClass="entr" presetSubtype="1" fill="hold" grpId="0" nodeType="afterEffect">
                                  <p:stCondLst>
                                    <p:cond delay="0"/>
                                  </p:stCondLst>
                                  <p:childTnLst>
                                    <p:set>
                                      <p:cBhvr>
                                        <p:cTn id="72" dur="1" fill="hold">
                                          <p:stCondLst>
                                            <p:cond delay="0"/>
                                          </p:stCondLst>
                                        </p:cTn>
                                        <p:tgtEl>
                                          <p:spTgt spid="30"/>
                                        </p:tgtEl>
                                        <p:attrNameLst>
                                          <p:attrName>style.visibility</p:attrName>
                                        </p:attrNameLst>
                                      </p:cBhvr>
                                      <p:to>
                                        <p:strVal val="visible"/>
                                      </p:to>
                                    </p:set>
                                    <p:animEffect transition="in" filter="wipe(up)">
                                      <p:cBhvr>
                                        <p:cTn id="73" dur="400"/>
                                        <p:tgtEl>
                                          <p:spTgt spid="30"/>
                                        </p:tgtEl>
                                      </p:cBhvr>
                                    </p:animEffect>
                                  </p:childTnLst>
                                </p:cTn>
                              </p:par>
                            </p:childTnLst>
                          </p:cTn>
                        </p:par>
                        <p:par>
                          <p:cTn id="74" fill="hold">
                            <p:stCondLst>
                              <p:cond delay="6100"/>
                            </p:stCondLst>
                            <p:childTnLst>
                              <p:par>
                                <p:cTn id="75" presetID="22" presetClass="entr" presetSubtype="1" fill="hold" grpId="0" nodeType="afterEffect">
                                  <p:stCondLst>
                                    <p:cond delay="0"/>
                                  </p:stCondLst>
                                  <p:childTnLst>
                                    <p:set>
                                      <p:cBhvr>
                                        <p:cTn id="76" dur="1" fill="hold">
                                          <p:stCondLst>
                                            <p:cond delay="0"/>
                                          </p:stCondLst>
                                        </p:cTn>
                                        <p:tgtEl>
                                          <p:spTgt spid="31"/>
                                        </p:tgtEl>
                                        <p:attrNameLst>
                                          <p:attrName>style.visibility</p:attrName>
                                        </p:attrNameLst>
                                      </p:cBhvr>
                                      <p:to>
                                        <p:strVal val="visible"/>
                                      </p:to>
                                    </p:set>
                                    <p:animEffect transition="in" filter="wipe(up)">
                                      <p:cBhvr>
                                        <p:cTn id="77" dur="400"/>
                                        <p:tgtEl>
                                          <p:spTgt spid="31"/>
                                        </p:tgtEl>
                                      </p:cBhvr>
                                    </p:animEffect>
                                  </p:childTnLst>
                                </p:cTn>
                              </p:par>
                            </p:childTnLst>
                          </p:cTn>
                        </p:par>
                        <p:par>
                          <p:cTn id="78" fill="hold">
                            <p:stCondLst>
                              <p:cond delay="6500"/>
                            </p:stCondLst>
                            <p:childTnLst>
                              <p:par>
                                <p:cTn id="79" presetID="42" presetClass="entr" presetSubtype="0" fill="hold" grpId="0" nodeType="afterEffect">
                                  <p:stCondLst>
                                    <p:cond delay="0"/>
                                  </p:stCondLst>
                                  <p:childTnLst>
                                    <p:set>
                                      <p:cBhvr>
                                        <p:cTn id="80" dur="1" fill="hold">
                                          <p:stCondLst>
                                            <p:cond delay="0"/>
                                          </p:stCondLst>
                                        </p:cTn>
                                        <p:tgtEl>
                                          <p:spTgt spid="49"/>
                                        </p:tgtEl>
                                        <p:attrNameLst>
                                          <p:attrName>style.visibility</p:attrName>
                                        </p:attrNameLst>
                                      </p:cBhvr>
                                      <p:to>
                                        <p:strVal val="visible"/>
                                      </p:to>
                                    </p:set>
                                    <p:animEffect transition="in" filter="fade">
                                      <p:cBhvr>
                                        <p:cTn id="81" dur="650"/>
                                        <p:tgtEl>
                                          <p:spTgt spid="49"/>
                                        </p:tgtEl>
                                      </p:cBhvr>
                                    </p:animEffect>
                                    <p:anim calcmode="lin" valueType="num">
                                      <p:cBhvr>
                                        <p:cTn id="82" dur="650" fill="hold"/>
                                        <p:tgtEl>
                                          <p:spTgt spid="49"/>
                                        </p:tgtEl>
                                        <p:attrNameLst>
                                          <p:attrName>ppt_x</p:attrName>
                                        </p:attrNameLst>
                                      </p:cBhvr>
                                      <p:tavLst>
                                        <p:tav tm="0">
                                          <p:val>
                                            <p:strVal val="#ppt_x"/>
                                          </p:val>
                                        </p:tav>
                                        <p:tav tm="100000">
                                          <p:val>
                                            <p:strVal val="#ppt_x"/>
                                          </p:val>
                                        </p:tav>
                                      </p:tavLst>
                                    </p:anim>
                                    <p:anim calcmode="lin" valueType="num">
                                      <p:cBhvr>
                                        <p:cTn id="83" dur="650" fill="hold"/>
                                        <p:tgtEl>
                                          <p:spTgt spid="49"/>
                                        </p:tgtEl>
                                        <p:attrNameLst>
                                          <p:attrName>ppt_y</p:attrName>
                                        </p:attrNameLst>
                                      </p:cBhvr>
                                      <p:tavLst>
                                        <p:tav tm="0">
                                          <p:val>
                                            <p:strVal val="#ppt_y+.1"/>
                                          </p:val>
                                        </p:tav>
                                        <p:tav tm="100000">
                                          <p:val>
                                            <p:strVal val="#ppt_y"/>
                                          </p:val>
                                        </p:tav>
                                      </p:tavLst>
                                    </p:anim>
                                  </p:childTnLst>
                                </p:cTn>
                              </p:par>
                              <p:par>
                                <p:cTn id="84" presetID="42" presetClass="entr" presetSubtype="0" fill="hold" grpId="0" nodeType="withEffect">
                                  <p:stCondLst>
                                    <p:cond delay="0"/>
                                  </p:stCondLst>
                                  <p:childTnLst>
                                    <p:set>
                                      <p:cBhvr>
                                        <p:cTn id="85" dur="1" fill="hold">
                                          <p:stCondLst>
                                            <p:cond delay="0"/>
                                          </p:stCondLst>
                                        </p:cTn>
                                        <p:tgtEl>
                                          <p:spTgt spid="50"/>
                                        </p:tgtEl>
                                        <p:attrNameLst>
                                          <p:attrName>style.visibility</p:attrName>
                                        </p:attrNameLst>
                                      </p:cBhvr>
                                      <p:to>
                                        <p:strVal val="visible"/>
                                      </p:to>
                                    </p:set>
                                    <p:animEffect transition="in" filter="fade">
                                      <p:cBhvr>
                                        <p:cTn id="86" dur="650"/>
                                        <p:tgtEl>
                                          <p:spTgt spid="50"/>
                                        </p:tgtEl>
                                      </p:cBhvr>
                                    </p:animEffect>
                                    <p:anim calcmode="lin" valueType="num">
                                      <p:cBhvr>
                                        <p:cTn id="87" dur="650" fill="hold"/>
                                        <p:tgtEl>
                                          <p:spTgt spid="50"/>
                                        </p:tgtEl>
                                        <p:attrNameLst>
                                          <p:attrName>ppt_x</p:attrName>
                                        </p:attrNameLst>
                                      </p:cBhvr>
                                      <p:tavLst>
                                        <p:tav tm="0">
                                          <p:val>
                                            <p:strVal val="#ppt_x"/>
                                          </p:val>
                                        </p:tav>
                                        <p:tav tm="100000">
                                          <p:val>
                                            <p:strVal val="#ppt_x"/>
                                          </p:val>
                                        </p:tav>
                                      </p:tavLst>
                                    </p:anim>
                                    <p:anim calcmode="lin" valueType="num">
                                      <p:cBhvr>
                                        <p:cTn id="88" dur="650" fill="hold"/>
                                        <p:tgtEl>
                                          <p:spTgt spid="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9" grpId="0"/>
      <p:bldP spid="10" grpId="0"/>
      <p:bldP spid="21" grpId="0"/>
      <p:bldP spid="22" grpId="0"/>
      <p:bldP spid="30" grpId="0"/>
      <p:bldP spid="31" grpId="0"/>
      <p:bldP spid="45" grpId="0" animBg="1"/>
      <p:bldP spid="46" grpId="0"/>
      <p:bldP spid="47" grpId="0" animBg="1"/>
      <p:bldP spid="48" grpId="0"/>
      <p:bldP spid="49" grpId="0" animBg="1"/>
      <p:bldP spid="50"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571165" y="702281"/>
            <a:ext cx="5049671" cy="954107"/>
          </a:xfrm>
          <a:prstGeom prst="rect">
            <a:avLst/>
          </a:prstGeom>
          <a:noFill/>
        </p:spPr>
        <p:txBody>
          <a:bodyPr wrap="square" rtlCol="0">
            <a:spAutoFit/>
          </a:bodyPr>
          <a:lstStyle/>
          <a:p>
            <a:pPr algn="ctr"/>
            <a:r>
              <a:rPr lang="en-US" sz="4000" dirty="0" smtClean="0">
                <a:solidFill>
                  <a:srgbClr val="C00000"/>
                </a:solidFill>
                <a:latin typeface="Raleway ExtraBold" panose="020B0903030101060003" pitchFamily="34" charset="-52"/>
              </a:rPr>
              <a:t>/</a:t>
            </a:r>
            <a:r>
              <a:rPr lang="en-US" sz="4000" dirty="0" smtClean="0">
                <a:latin typeface="Raleway ExtraBold" panose="020B0903030101060003" pitchFamily="34" charset="-52"/>
              </a:rPr>
              <a:t>Work of process</a:t>
            </a:r>
            <a:endParaRPr lang="en-US" sz="1400" dirty="0" smtClean="0">
              <a:latin typeface="Raleway ExtraBold" panose="020B0903030101060003" pitchFamily="34" charset="-52"/>
            </a:endParaRPr>
          </a:p>
          <a:p>
            <a:pPr algn="ctr"/>
            <a:endParaRPr lang="en-US" sz="1400" dirty="0" smtClean="0">
              <a:solidFill>
                <a:schemeClr val="bg1"/>
              </a:solidFill>
              <a:latin typeface="Raleway ExtraBold" panose="020B0903030101060003" pitchFamily="34" charset="-52"/>
            </a:endParaRPr>
          </a:p>
        </p:txBody>
      </p:sp>
      <p:sp>
        <p:nvSpPr>
          <p:cNvPr id="5" name="Прямоугольник 4"/>
          <p:cNvSpPr/>
          <p:nvPr/>
        </p:nvSpPr>
        <p:spPr>
          <a:xfrm>
            <a:off x="3110508" y="2444304"/>
            <a:ext cx="1277560" cy="923330"/>
          </a:xfrm>
          <a:prstGeom prst="rect">
            <a:avLst/>
          </a:prstGeom>
        </p:spPr>
        <p:txBody>
          <a:bodyPr wrap="square">
            <a:spAutoFit/>
          </a:bodyPr>
          <a:lstStyle/>
          <a:p>
            <a:pPr algn="ctr"/>
            <a:r>
              <a:rPr lang="en-US" sz="5400" dirty="0" smtClean="0">
                <a:solidFill>
                  <a:srgbClr val="E23936"/>
                </a:solidFill>
                <a:latin typeface="FontAwesome" pitchFamily="2" charset="0"/>
              </a:rPr>
              <a:t></a:t>
            </a:r>
            <a:endParaRPr lang="ru-RU" sz="5400" dirty="0">
              <a:solidFill>
                <a:srgbClr val="E23936"/>
              </a:solidFill>
            </a:endParaRPr>
          </a:p>
        </p:txBody>
      </p:sp>
      <p:sp>
        <p:nvSpPr>
          <p:cNvPr id="6" name="Овал 5"/>
          <p:cNvSpPr/>
          <p:nvPr/>
        </p:nvSpPr>
        <p:spPr>
          <a:xfrm>
            <a:off x="3158635" y="2267188"/>
            <a:ext cx="1277561" cy="1277561"/>
          </a:xfrm>
          <a:prstGeom prst="ellipse">
            <a:avLst/>
          </a:prstGeom>
          <a:noFill/>
          <a:ln w="19050">
            <a:solidFill>
              <a:srgbClr val="E239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7" name="Подзаголовок 2"/>
          <p:cNvSpPr txBox="1">
            <a:spLocks/>
          </p:cNvSpPr>
          <p:nvPr/>
        </p:nvSpPr>
        <p:spPr>
          <a:xfrm>
            <a:off x="4924234" y="2288940"/>
            <a:ext cx="3245208" cy="39515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1200"/>
              </a:spcBef>
              <a:buNone/>
            </a:pPr>
            <a:r>
              <a:rPr lang="en-US" sz="1400" dirty="0" smtClean="0">
                <a:latin typeface="Montserrat Black" panose="00000A00000000000000" pitchFamily="50" charset="0"/>
              </a:rPr>
              <a:t>01/  </a:t>
            </a:r>
            <a:r>
              <a:rPr lang="en-US" sz="1400" dirty="0" smtClean="0">
                <a:latin typeface="Raleway Heavy" panose="020B0003030101060003" pitchFamily="34" charset="0"/>
              </a:rPr>
              <a:t>CONCEPT AND RESEARCH</a:t>
            </a:r>
          </a:p>
        </p:txBody>
      </p:sp>
      <p:sp>
        <p:nvSpPr>
          <p:cNvPr id="8" name="Подзаголовок 2"/>
          <p:cNvSpPr txBox="1">
            <a:spLocks/>
          </p:cNvSpPr>
          <p:nvPr/>
        </p:nvSpPr>
        <p:spPr>
          <a:xfrm>
            <a:off x="4924234" y="2684092"/>
            <a:ext cx="4109131" cy="115344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1200"/>
              </a:spcBef>
              <a:buNone/>
            </a:pPr>
            <a:r>
              <a:rPr lang="en-US" sz="1050"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Etiam vitae dui congue, semper quam vitae, luctus ligula. sed posuere nunc in leocd cuprum less</a:t>
            </a:r>
            <a:r>
              <a:rPr lang="en-US" sz="1050" kern="0" dirty="0">
                <a:solidFill>
                  <a:schemeClr val="bg1">
                    <a:lumMod val="65000"/>
                  </a:schemeClr>
                </a:solidFill>
                <a:latin typeface="Raleway Medium" panose="020B0003030101060003" pitchFamily="34" charset="0"/>
                <a:ea typeface="Karla" pitchFamily="2" charset="0"/>
                <a:cs typeface="Poppins" panose="02000000000000000000" pitchFamily="2" charset="0"/>
              </a:rPr>
              <a:t>. Etiam vitae dui congue semper. Aenean iaculis viverra libero, id </a:t>
            </a:r>
            <a:r>
              <a:rPr lang="en-US" sz="1050"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pulvinar.</a:t>
            </a:r>
            <a:endParaRPr lang="en-US" sz="1050" dirty="0">
              <a:solidFill>
                <a:prstClr val="white">
                  <a:lumMod val="65000"/>
                </a:prstClr>
              </a:solidFill>
              <a:latin typeface="Poppins" panose="02000000000000000000" pitchFamily="2" charset="0"/>
              <a:cs typeface="Poppins" panose="02000000000000000000" pitchFamily="2" charset="0"/>
            </a:endParaRPr>
          </a:p>
          <a:p>
            <a:pPr marL="0" indent="0">
              <a:lnSpc>
                <a:spcPts val="2000"/>
              </a:lnSpc>
              <a:spcBef>
                <a:spcPts val="1200"/>
              </a:spcBef>
              <a:buNone/>
            </a:pPr>
            <a:endParaRPr lang="en-US" sz="1050" dirty="0">
              <a:solidFill>
                <a:schemeClr val="bg1">
                  <a:lumMod val="65000"/>
                </a:schemeClr>
              </a:solidFill>
              <a:latin typeface="Poppins" panose="02000000000000000000" pitchFamily="2" charset="0"/>
              <a:cs typeface="Poppins" panose="02000000000000000000" pitchFamily="2" charset="0"/>
            </a:endParaRPr>
          </a:p>
        </p:txBody>
      </p:sp>
      <p:sp>
        <p:nvSpPr>
          <p:cNvPr id="31" name="Прямоугольник 30"/>
          <p:cNvSpPr/>
          <p:nvPr/>
        </p:nvSpPr>
        <p:spPr>
          <a:xfrm>
            <a:off x="7191781" y="5085339"/>
            <a:ext cx="1277560" cy="923330"/>
          </a:xfrm>
          <a:prstGeom prst="rect">
            <a:avLst/>
          </a:prstGeom>
        </p:spPr>
        <p:txBody>
          <a:bodyPr wrap="square">
            <a:spAutoFit/>
          </a:bodyPr>
          <a:lstStyle/>
          <a:p>
            <a:pPr algn="ctr"/>
            <a:r>
              <a:rPr lang="en-US" sz="5400" dirty="0">
                <a:solidFill>
                  <a:srgbClr val="E23936"/>
                </a:solidFill>
                <a:latin typeface="FontAwesome" pitchFamily="2" charset="0"/>
              </a:rPr>
              <a:t></a:t>
            </a:r>
            <a:endParaRPr lang="ru-RU" sz="5400" dirty="0">
              <a:solidFill>
                <a:srgbClr val="E23936"/>
              </a:solidFill>
            </a:endParaRPr>
          </a:p>
        </p:txBody>
      </p:sp>
      <p:sp>
        <p:nvSpPr>
          <p:cNvPr id="32" name="Овал 31"/>
          <p:cNvSpPr/>
          <p:nvPr/>
        </p:nvSpPr>
        <p:spPr>
          <a:xfrm>
            <a:off x="7239908" y="4908223"/>
            <a:ext cx="1277561" cy="1277561"/>
          </a:xfrm>
          <a:prstGeom prst="ellipse">
            <a:avLst/>
          </a:prstGeom>
          <a:noFill/>
          <a:ln w="19050">
            <a:solidFill>
              <a:srgbClr val="E239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33" name="Подзаголовок 2"/>
          <p:cNvSpPr txBox="1">
            <a:spLocks/>
          </p:cNvSpPr>
          <p:nvPr/>
        </p:nvSpPr>
        <p:spPr>
          <a:xfrm>
            <a:off x="3467798" y="4908223"/>
            <a:ext cx="3245208" cy="39515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ts val="2000"/>
              </a:lnSpc>
              <a:spcBef>
                <a:spcPts val="1200"/>
              </a:spcBef>
              <a:buNone/>
            </a:pPr>
            <a:r>
              <a:rPr lang="en-US" sz="1400" dirty="0" smtClean="0">
                <a:latin typeface="Montserrat Black" panose="00000A00000000000000" pitchFamily="50" charset="0"/>
              </a:rPr>
              <a:t>02/ WEB DESIGN</a:t>
            </a:r>
            <a:endParaRPr lang="en-US" sz="1400" dirty="0" smtClean="0">
              <a:latin typeface="Raleway Heavy" panose="020B0003030101060003" pitchFamily="34" charset="0"/>
            </a:endParaRPr>
          </a:p>
        </p:txBody>
      </p:sp>
      <p:sp>
        <p:nvSpPr>
          <p:cNvPr id="34" name="Подзаголовок 2"/>
          <p:cNvSpPr txBox="1">
            <a:spLocks/>
          </p:cNvSpPr>
          <p:nvPr/>
        </p:nvSpPr>
        <p:spPr>
          <a:xfrm>
            <a:off x="2603875" y="5303375"/>
            <a:ext cx="4109131" cy="115344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ts val="2000"/>
              </a:lnSpc>
              <a:spcBef>
                <a:spcPts val="1200"/>
              </a:spcBef>
              <a:buNone/>
            </a:pPr>
            <a:r>
              <a:rPr lang="en-US" sz="1050"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Etiam vitae dui congue, semper quam vitae, luctus ligula. sed posuere nunc in leocd cuprum less</a:t>
            </a:r>
            <a:r>
              <a:rPr lang="en-US" sz="1050" kern="0" dirty="0">
                <a:solidFill>
                  <a:schemeClr val="bg1">
                    <a:lumMod val="65000"/>
                  </a:schemeClr>
                </a:solidFill>
                <a:latin typeface="Raleway Medium" panose="020B0003030101060003" pitchFamily="34" charset="0"/>
                <a:ea typeface="Karla" pitchFamily="2" charset="0"/>
                <a:cs typeface="Poppins" panose="02000000000000000000" pitchFamily="2" charset="0"/>
              </a:rPr>
              <a:t>. Etiam vitae dui congue semper. Aenean iaculis viverra libero, id </a:t>
            </a:r>
            <a:r>
              <a:rPr lang="en-US" sz="1050"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pulvinar.</a:t>
            </a:r>
            <a:endParaRPr lang="en-US" sz="1050" dirty="0">
              <a:solidFill>
                <a:prstClr val="white">
                  <a:lumMod val="65000"/>
                </a:prstClr>
              </a:solidFill>
              <a:latin typeface="Poppins" panose="02000000000000000000" pitchFamily="2" charset="0"/>
              <a:cs typeface="Poppins" panose="02000000000000000000" pitchFamily="2" charset="0"/>
            </a:endParaRPr>
          </a:p>
          <a:p>
            <a:pPr marL="0" indent="0" algn="r">
              <a:lnSpc>
                <a:spcPts val="2000"/>
              </a:lnSpc>
              <a:spcBef>
                <a:spcPts val="1200"/>
              </a:spcBef>
              <a:buNone/>
            </a:pPr>
            <a:endParaRPr lang="en-US" sz="1050" dirty="0">
              <a:solidFill>
                <a:schemeClr val="bg1">
                  <a:lumMod val="65000"/>
                </a:schemeClr>
              </a:solidFill>
              <a:latin typeface="Poppins" panose="02000000000000000000" pitchFamily="2" charset="0"/>
              <a:cs typeface="Poppins" panose="02000000000000000000" pitchFamily="2" charset="0"/>
            </a:endParaRPr>
          </a:p>
        </p:txBody>
      </p:sp>
      <p:grpSp>
        <p:nvGrpSpPr>
          <p:cNvPr id="39" name="Группа 38"/>
          <p:cNvGrpSpPr/>
          <p:nvPr/>
        </p:nvGrpSpPr>
        <p:grpSpPr>
          <a:xfrm>
            <a:off x="3797415" y="3657600"/>
            <a:ext cx="4092551" cy="1150900"/>
            <a:chOff x="3797415" y="3657600"/>
            <a:chExt cx="4092551" cy="1150900"/>
          </a:xfrm>
        </p:grpSpPr>
        <p:cxnSp>
          <p:nvCxnSpPr>
            <p:cNvPr id="27" name="Прямая соединительная линия 26"/>
            <p:cNvCxnSpPr/>
            <p:nvPr/>
          </p:nvCxnSpPr>
          <p:spPr>
            <a:xfrm>
              <a:off x="3797415" y="3657600"/>
              <a:ext cx="0" cy="575450"/>
            </a:xfrm>
            <a:prstGeom prst="line">
              <a:avLst/>
            </a:prstGeom>
            <a:ln w="3175">
              <a:solidFill>
                <a:schemeClr val="bg1">
                  <a:lumMod val="85000"/>
                </a:schemeClr>
              </a:solidFill>
              <a:prstDash val="lgDash"/>
            </a:ln>
          </p:spPr>
          <p:style>
            <a:lnRef idx="1">
              <a:schemeClr val="dk1"/>
            </a:lnRef>
            <a:fillRef idx="0">
              <a:schemeClr val="dk1"/>
            </a:fillRef>
            <a:effectRef idx="0">
              <a:schemeClr val="dk1"/>
            </a:effectRef>
            <a:fontRef idx="minor">
              <a:schemeClr val="tx1"/>
            </a:fontRef>
          </p:style>
        </p:cxnSp>
        <p:cxnSp>
          <p:nvCxnSpPr>
            <p:cNvPr id="29" name="Прямая соединительная линия 28"/>
            <p:cNvCxnSpPr/>
            <p:nvPr/>
          </p:nvCxnSpPr>
          <p:spPr>
            <a:xfrm>
              <a:off x="3797415" y="4233050"/>
              <a:ext cx="4092551" cy="0"/>
            </a:xfrm>
            <a:prstGeom prst="line">
              <a:avLst/>
            </a:prstGeom>
            <a:ln w="3175">
              <a:solidFill>
                <a:schemeClr val="bg1">
                  <a:lumMod val="85000"/>
                </a:schemeClr>
              </a:solidFill>
              <a:prstDash val="lgDash"/>
            </a:ln>
          </p:spPr>
          <p:style>
            <a:lnRef idx="1">
              <a:schemeClr val="dk1"/>
            </a:lnRef>
            <a:fillRef idx="0">
              <a:schemeClr val="dk1"/>
            </a:fillRef>
            <a:effectRef idx="0">
              <a:schemeClr val="dk1"/>
            </a:effectRef>
            <a:fontRef idx="minor">
              <a:schemeClr val="tx1"/>
            </a:fontRef>
          </p:style>
        </p:cxnSp>
        <p:cxnSp>
          <p:nvCxnSpPr>
            <p:cNvPr id="38" name="Прямая соединительная линия 37"/>
            <p:cNvCxnSpPr/>
            <p:nvPr/>
          </p:nvCxnSpPr>
          <p:spPr>
            <a:xfrm>
              <a:off x="7887983" y="4233050"/>
              <a:ext cx="0" cy="575450"/>
            </a:xfrm>
            <a:prstGeom prst="line">
              <a:avLst/>
            </a:prstGeom>
            <a:ln w="3175">
              <a:solidFill>
                <a:schemeClr val="bg1">
                  <a:lumMod val="85000"/>
                </a:schemeClr>
              </a:solidFill>
              <a:prstDash val="lgDash"/>
            </a:ln>
          </p:spPr>
          <p:style>
            <a:lnRef idx="1">
              <a:schemeClr val="dk1"/>
            </a:lnRef>
            <a:fillRef idx="0">
              <a:schemeClr val="dk1"/>
            </a:fillRef>
            <a:effectRef idx="0">
              <a:schemeClr val="dk1"/>
            </a:effectRef>
            <a:fontRef idx="minor">
              <a:schemeClr val="tx1"/>
            </a:fontRef>
          </p:style>
        </p:cxnSp>
      </p:grpSp>
      <p:cxnSp>
        <p:nvCxnSpPr>
          <p:cNvPr id="40" name="Прямая соединительная линия 39"/>
          <p:cNvCxnSpPr/>
          <p:nvPr/>
        </p:nvCxnSpPr>
        <p:spPr>
          <a:xfrm>
            <a:off x="7887983" y="6282550"/>
            <a:ext cx="0" cy="575450"/>
          </a:xfrm>
          <a:prstGeom prst="line">
            <a:avLst/>
          </a:prstGeom>
          <a:ln w="3175">
            <a:solidFill>
              <a:schemeClr val="bg1">
                <a:lumMod val="85000"/>
              </a:schemeClr>
            </a:solidFill>
            <a:prstDash val="lgDash"/>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44457870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400"/>
                                        <p:tgtEl>
                                          <p:spTgt spid="3"/>
                                        </p:tgtEl>
                                      </p:cBhvr>
                                    </p:animEffect>
                                  </p:childTnLst>
                                </p:cTn>
                              </p:par>
                            </p:childTnLst>
                          </p:cTn>
                        </p:par>
                        <p:par>
                          <p:cTn id="8" fill="hold">
                            <p:stCondLst>
                              <p:cond delay="400"/>
                            </p:stCondLst>
                            <p:childTnLst>
                              <p:par>
                                <p:cTn id="9" presetID="22" presetClass="entr" presetSubtype="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400"/>
                                        <p:tgtEl>
                                          <p:spTgt spid="6"/>
                                        </p:tgtEl>
                                      </p:cBhvr>
                                    </p:animEffect>
                                  </p:childTnLst>
                                </p:cTn>
                              </p:par>
                            </p:childTnLst>
                          </p:cTn>
                        </p:par>
                        <p:par>
                          <p:cTn id="12" fill="hold">
                            <p:stCondLst>
                              <p:cond delay="800"/>
                            </p:stCondLst>
                            <p:childTnLst>
                              <p:par>
                                <p:cTn id="13" presetID="22" presetClass="entr" presetSubtype="1"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up)">
                                      <p:cBhvr>
                                        <p:cTn id="15" dur="400"/>
                                        <p:tgtEl>
                                          <p:spTgt spid="5"/>
                                        </p:tgtEl>
                                      </p:cBhvr>
                                    </p:animEffect>
                                  </p:childTnLst>
                                </p:cTn>
                              </p:par>
                            </p:childTnLst>
                          </p:cTn>
                        </p:par>
                        <p:par>
                          <p:cTn id="16" fill="hold">
                            <p:stCondLst>
                              <p:cond delay="1200"/>
                            </p:stCondLst>
                            <p:childTnLst>
                              <p:par>
                                <p:cTn id="17" presetID="22"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up)">
                                      <p:cBhvr>
                                        <p:cTn id="19" dur="400"/>
                                        <p:tgtEl>
                                          <p:spTgt spid="7"/>
                                        </p:tgtEl>
                                      </p:cBhvr>
                                    </p:animEffect>
                                  </p:childTnLst>
                                </p:cTn>
                              </p:par>
                            </p:childTnLst>
                          </p:cTn>
                        </p:par>
                        <p:par>
                          <p:cTn id="20" fill="hold">
                            <p:stCondLst>
                              <p:cond delay="1600"/>
                            </p:stCondLst>
                            <p:childTnLst>
                              <p:par>
                                <p:cTn id="21" presetID="22"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up)">
                                      <p:cBhvr>
                                        <p:cTn id="23" dur="400"/>
                                        <p:tgtEl>
                                          <p:spTgt spid="8"/>
                                        </p:tgtEl>
                                      </p:cBhvr>
                                    </p:animEffect>
                                  </p:childTnLst>
                                </p:cTn>
                              </p:par>
                            </p:childTnLst>
                          </p:cTn>
                        </p:par>
                        <p:par>
                          <p:cTn id="24" fill="hold">
                            <p:stCondLst>
                              <p:cond delay="2000"/>
                            </p:stCondLst>
                            <p:childTnLst>
                              <p:par>
                                <p:cTn id="25" presetID="22" presetClass="entr" presetSubtype="8" fill="hold" nodeType="after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wipe(left)">
                                      <p:cBhvr>
                                        <p:cTn id="27" dur="300"/>
                                        <p:tgtEl>
                                          <p:spTgt spid="39"/>
                                        </p:tgtEl>
                                      </p:cBhvr>
                                    </p:animEffect>
                                  </p:childTnLst>
                                </p:cTn>
                              </p:par>
                            </p:childTnLst>
                          </p:cTn>
                        </p:par>
                        <p:par>
                          <p:cTn id="28" fill="hold">
                            <p:stCondLst>
                              <p:cond delay="2300"/>
                            </p:stCondLst>
                            <p:childTnLst>
                              <p:par>
                                <p:cTn id="29" presetID="22" presetClass="entr" presetSubtype="1" fill="hold" grpId="0" nodeType="afterEffect">
                                  <p:stCondLst>
                                    <p:cond delay="0"/>
                                  </p:stCondLst>
                                  <p:childTnLst>
                                    <p:set>
                                      <p:cBhvr>
                                        <p:cTn id="30" dur="1" fill="hold">
                                          <p:stCondLst>
                                            <p:cond delay="0"/>
                                          </p:stCondLst>
                                        </p:cTn>
                                        <p:tgtEl>
                                          <p:spTgt spid="32"/>
                                        </p:tgtEl>
                                        <p:attrNameLst>
                                          <p:attrName>style.visibility</p:attrName>
                                        </p:attrNameLst>
                                      </p:cBhvr>
                                      <p:to>
                                        <p:strVal val="visible"/>
                                      </p:to>
                                    </p:set>
                                    <p:animEffect transition="in" filter="wipe(up)">
                                      <p:cBhvr>
                                        <p:cTn id="31" dur="400"/>
                                        <p:tgtEl>
                                          <p:spTgt spid="32"/>
                                        </p:tgtEl>
                                      </p:cBhvr>
                                    </p:animEffect>
                                  </p:childTnLst>
                                </p:cTn>
                              </p:par>
                            </p:childTnLst>
                          </p:cTn>
                        </p:par>
                        <p:par>
                          <p:cTn id="32" fill="hold">
                            <p:stCondLst>
                              <p:cond delay="2700"/>
                            </p:stCondLst>
                            <p:childTnLst>
                              <p:par>
                                <p:cTn id="33" presetID="22" presetClass="entr" presetSubtype="1" fill="hold" grpId="0" nodeType="afterEffect">
                                  <p:stCondLst>
                                    <p:cond delay="0"/>
                                  </p:stCondLst>
                                  <p:childTnLst>
                                    <p:set>
                                      <p:cBhvr>
                                        <p:cTn id="34" dur="1" fill="hold">
                                          <p:stCondLst>
                                            <p:cond delay="0"/>
                                          </p:stCondLst>
                                        </p:cTn>
                                        <p:tgtEl>
                                          <p:spTgt spid="31"/>
                                        </p:tgtEl>
                                        <p:attrNameLst>
                                          <p:attrName>style.visibility</p:attrName>
                                        </p:attrNameLst>
                                      </p:cBhvr>
                                      <p:to>
                                        <p:strVal val="visible"/>
                                      </p:to>
                                    </p:set>
                                    <p:animEffect transition="in" filter="wipe(up)">
                                      <p:cBhvr>
                                        <p:cTn id="35" dur="400"/>
                                        <p:tgtEl>
                                          <p:spTgt spid="31"/>
                                        </p:tgtEl>
                                      </p:cBhvr>
                                    </p:animEffect>
                                  </p:childTnLst>
                                </p:cTn>
                              </p:par>
                            </p:childTnLst>
                          </p:cTn>
                        </p:par>
                        <p:par>
                          <p:cTn id="36" fill="hold">
                            <p:stCondLst>
                              <p:cond delay="3100"/>
                            </p:stCondLst>
                            <p:childTnLst>
                              <p:par>
                                <p:cTn id="37" presetID="22" presetClass="entr" presetSubtype="1" fill="hold" grpId="0" nodeType="after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wipe(up)">
                                      <p:cBhvr>
                                        <p:cTn id="39" dur="400"/>
                                        <p:tgtEl>
                                          <p:spTgt spid="33"/>
                                        </p:tgtEl>
                                      </p:cBhvr>
                                    </p:animEffect>
                                  </p:childTnLst>
                                </p:cTn>
                              </p:par>
                            </p:childTnLst>
                          </p:cTn>
                        </p:par>
                        <p:par>
                          <p:cTn id="40" fill="hold">
                            <p:stCondLst>
                              <p:cond delay="3500"/>
                            </p:stCondLst>
                            <p:childTnLst>
                              <p:par>
                                <p:cTn id="41" presetID="22" presetClass="entr" presetSubtype="1" fill="hold" grpId="0" nodeType="after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wipe(up)">
                                      <p:cBhvr>
                                        <p:cTn id="43" dur="400"/>
                                        <p:tgtEl>
                                          <p:spTgt spid="34"/>
                                        </p:tgtEl>
                                      </p:cBhvr>
                                    </p:animEffect>
                                  </p:childTnLst>
                                </p:cTn>
                              </p:par>
                            </p:childTnLst>
                          </p:cTn>
                        </p:par>
                        <p:par>
                          <p:cTn id="44" fill="hold">
                            <p:stCondLst>
                              <p:cond delay="3900"/>
                            </p:stCondLst>
                            <p:childTnLst>
                              <p:par>
                                <p:cTn id="45" presetID="22" presetClass="entr" presetSubtype="1" fill="hold" nodeType="after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wipe(up)">
                                      <p:cBhvr>
                                        <p:cTn id="47" dur="3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animBg="1"/>
      <p:bldP spid="7" grpId="0"/>
      <p:bldP spid="8" grpId="0"/>
      <p:bldP spid="31" grpId="0"/>
      <p:bldP spid="32" grpId="0" animBg="1"/>
      <p:bldP spid="33" grpId="0"/>
      <p:bldP spid="3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Прямая соединительная линия 1"/>
          <p:cNvCxnSpPr/>
          <p:nvPr/>
        </p:nvCxnSpPr>
        <p:spPr>
          <a:xfrm>
            <a:off x="3792682" y="0"/>
            <a:ext cx="0" cy="1556084"/>
          </a:xfrm>
          <a:prstGeom prst="line">
            <a:avLst/>
          </a:prstGeom>
          <a:ln w="3175">
            <a:solidFill>
              <a:schemeClr val="bg1">
                <a:lumMod val="85000"/>
              </a:schemeClr>
            </a:solidFill>
            <a:prstDash val="lgDash"/>
          </a:ln>
        </p:spPr>
        <p:style>
          <a:lnRef idx="1">
            <a:schemeClr val="dk1"/>
          </a:lnRef>
          <a:fillRef idx="0">
            <a:schemeClr val="dk1"/>
          </a:fillRef>
          <a:effectRef idx="0">
            <a:schemeClr val="dk1"/>
          </a:effectRef>
          <a:fontRef idx="minor">
            <a:schemeClr val="tx1"/>
          </a:fontRef>
        </p:style>
      </p:cxnSp>
      <p:sp>
        <p:nvSpPr>
          <p:cNvPr id="4" name="Прямоугольник 3"/>
          <p:cNvSpPr/>
          <p:nvPr/>
        </p:nvSpPr>
        <p:spPr>
          <a:xfrm>
            <a:off x="3158634" y="1866792"/>
            <a:ext cx="1277560" cy="923330"/>
          </a:xfrm>
          <a:prstGeom prst="rect">
            <a:avLst/>
          </a:prstGeom>
        </p:spPr>
        <p:txBody>
          <a:bodyPr wrap="square">
            <a:spAutoFit/>
          </a:bodyPr>
          <a:lstStyle/>
          <a:p>
            <a:pPr algn="ctr"/>
            <a:r>
              <a:rPr lang="en-US" sz="5400" dirty="0">
                <a:solidFill>
                  <a:srgbClr val="E23936"/>
                </a:solidFill>
                <a:latin typeface="FontAwesome" pitchFamily="2" charset="0"/>
              </a:rPr>
              <a:t></a:t>
            </a:r>
            <a:endParaRPr lang="ru-RU" sz="5400" dirty="0">
              <a:solidFill>
                <a:srgbClr val="E23936"/>
              </a:solidFill>
            </a:endParaRPr>
          </a:p>
        </p:txBody>
      </p:sp>
      <p:sp>
        <p:nvSpPr>
          <p:cNvPr id="5" name="Овал 4"/>
          <p:cNvSpPr/>
          <p:nvPr/>
        </p:nvSpPr>
        <p:spPr>
          <a:xfrm>
            <a:off x="3158635" y="1689676"/>
            <a:ext cx="1277561" cy="1277561"/>
          </a:xfrm>
          <a:prstGeom prst="ellipse">
            <a:avLst/>
          </a:prstGeom>
          <a:noFill/>
          <a:ln w="19050">
            <a:solidFill>
              <a:srgbClr val="E239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6" name="Подзаголовок 2"/>
          <p:cNvSpPr txBox="1">
            <a:spLocks/>
          </p:cNvSpPr>
          <p:nvPr/>
        </p:nvSpPr>
        <p:spPr>
          <a:xfrm>
            <a:off x="4924234" y="1711428"/>
            <a:ext cx="3245208" cy="39515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1200"/>
              </a:spcBef>
              <a:buNone/>
            </a:pPr>
            <a:r>
              <a:rPr lang="en-US" sz="1400" dirty="0" smtClean="0">
                <a:latin typeface="Montserrat Black" panose="00000A00000000000000" pitchFamily="50" charset="0"/>
              </a:rPr>
              <a:t>03/  </a:t>
            </a:r>
            <a:r>
              <a:rPr lang="en-US" sz="1400" dirty="0" smtClean="0">
                <a:latin typeface="Raleway Heavy" panose="020B0003030101060003" pitchFamily="34" charset="0"/>
              </a:rPr>
              <a:t>PROMO &amp; MARKETING</a:t>
            </a:r>
          </a:p>
        </p:txBody>
      </p:sp>
      <p:sp>
        <p:nvSpPr>
          <p:cNvPr id="7" name="Подзаголовок 2"/>
          <p:cNvSpPr txBox="1">
            <a:spLocks/>
          </p:cNvSpPr>
          <p:nvPr/>
        </p:nvSpPr>
        <p:spPr>
          <a:xfrm>
            <a:off x="4924234" y="2106580"/>
            <a:ext cx="4109131" cy="115344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1200"/>
              </a:spcBef>
              <a:buNone/>
            </a:pPr>
            <a:r>
              <a:rPr lang="en-US" sz="1050"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Etiam vitae dui congue, semper quam vitae, luctus ligula. sed posuere nunc in leocd cuprum less</a:t>
            </a:r>
            <a:r>
              <a:rPr lang="en-US" sz="1050" kern="0" dirty="0">
                <a:solidFill>
                  <a:schemeClr val="bg1">
                    <a:lumMod val="65000"/>
                  </a:schemeClr>
                </a:solidFill>
                <a:latin typeface="Raleway Medium" panose="020B0003030101060003" pitchFamily="34" charset="0"/>
                <a:ea typeface="Karla" pitchFamily="2" charset="0"/>
                <a:cs typeface="Poppins" panose="02000000000000000000" pitchFamily="2" charset="0"/>
              </a:rPr>
              <a:t>. Etiam vitae dui congue semper. Aenean iaculis viverra libero, id </a:t>
            </a:r>
            <a:r>
              <a:rPr lang="en-US" sz="1050"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pulvinar.</a:t>
            </a:r>
            <a:endParaRPr lang="en-US" sz="1050" dirty="0">
              <a:solidFill>
                <a:prstClr val="white">
                  <a:lumMod val="65000"/>
                </a:prstClr>
              </a:solidFill>
              <a:latin typeface="Poppins" panose="02000000000000000000" pitchFamily="2" charset="0"/>
              <a:cs typeface="Poppins" panose="02000000000000000000" pitchFamily="2" charset="0"/>
            </a:endParaRPr>
          </a:p>
          <a:p>
            <a:pPr marL="0" indent="0">
              <a:lnSpc>
                <a:spcPts val="2000"/>
              </a:lnSpc>
              <a:spcBef>
                <a:spcPts val="1200"/>
              </a:spcBef>
              <a:buNone/>
            </a:pPr>
            <a:endParaRPr lang="en-US" sz="1050" dirty="0">
              <a:solidFill>
                <a:schemeClr val="bg1">
                  <a:lumMod val="65000"/>
                </a:schemeClr>
              </a:solidFill>
              <a:latin typeface="Poppins" panose="02000000000000000000" pitchFamily="2" charset="0"/>
              <a:cs typeface="Poppins" panose="02000000000000000000" pitchFamily="2" charset="0"/>
            </a:endParaRPr>
          </a:p>
        </p:txBody>
      </p:sp>
      <p:sp>
        <p:nvSpPr>
          <p:cNvPr id="8" name="Прямоугольник 7"/>
          <p:cNvSpPr/>
          <p:nvPr/>
        </p:nvSpPr>
        <p:spPr>
          <a:xfrm>
            <a:off x="7239907" y="4539911"/>
            <a:ext cx="1277560" cy="923330"/>
          </a:xfrm>
          <a:prstGeom prst="rect">
            <a:avLst/>
          </a:prstGeom>
        </p:spPr>
        <p:txBody>
          <a:bodyPr wrap="square">
            <a:spAutoFit/>
          </a:bodyPr>
          <a:lstStyle/>
          <a:p>
            <a:pPr algn="ctr"/>
            <a:r>
              <a:rPr lang="en-US" sz="5400" dirty="0" smtClean="0">
                <a:solidFill>
                  <a:srgbClr val="E23936"/>
                </a:solidFill>
                <a:latin typeface="FontAwesome" pitchFamily="2" charset="0"/>
              </a:rPr>
              <a:t></a:t>
            </a:r>
            <a:endParaRPr lang="ru-RU" sz="5400" dirty="0">
              <a:solidFill>
                <a:srgbClr val="E23936"/>
              </a:solidFill>
            </a:endParaRPr>
          </a:p>
        </p:txBody>
      </p:sp>
      <p:sp>
        <p:nvSpPr>
          <p:cNvPr id="9" name="Овал 8"/>
          <p:cNvSpPr/>
          <p:nvPr/>
        </p:nvSpPr>
        <p:spPr>
          <a:xfrm>
            <a:off x="7239908" y="4330711"/>
            <a:ext cx="1277561" cy="1277561"/>
          </a:xfrm>
          <a:prstGeom prst="ellipse">
            <a:avLst/>
          </a:prstGeom>
          <a:noFill/>
          <a:ln w="19050">
            <a:solidFill>
              <a:srgbClr val="E239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0" name="Подзаголовок 2"/>
          <p:cNvSpPr txBox="1">
            <a:spLocks/>
          </p:cNvSpPr>
          <p:nvPr/>
        </p:nvSpPr>
        <p:spPr>
          <a:xfrm>
            <a:off x="3467798" y="4330711"/>
            <a:ext cx="3245208" cy="39515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ts val="2000"/>
              </a:lnSpc>
              <a:spcBef>
                <a:spcPts val="1200"/>
              </a:spcBef>
              <a:buNone/>
            </a:pPr>
            <a:r>
              <a:rPr lang="en-US" sz="1400" dirty="0" smtClean="0">
                <a:latin typeface="Montserrat Black" panose="00000A00000000000000" pitchFamily="50" charset="0"/>
              </a:rPr>
              <a:t>04/ BUSINESS REPORT</a:t>
            </a:r>
            <a:endParaRPr lang="en-US" sz="1400" dirty="0" smtClean="0">
              <a:latin typeface="Raleway Heavy" panose="020B0003030101060003" pitchFamily="34" charset="0"/>
            </a:endParaRPr>
          </a:p>
        </p:txBody>
      </p:sp>
      <p:sp>
        <p:nvSpPr>
          <p:cNvPr id="11" name="Подзаголовок 2"/>
          <p:cNvSpPr txBox="1">
            <a:spLocks/>
          </p:cNvSpPr>
          <p:nvPr/>
        </p:nvSpPr>
        <p:spPr>
          <a:xfrm>
            <a:off x="2603875" y="4725863"/>
            <a:ext cx="4109131" cy="115344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ts val="2000"/>
              </a:lnSpc>
              <a:spcBef>
                <a:spcPts val="1200"/>
              </a:spcBef>
              <a:buNone/>
            </a:pPr>
            <a:r>
              <a:rPr lang="en-US" sz="1050"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Etiam vitae dui congue, semper quam vitae, luctus ligula. sed posuere nunc in leocd cuprum less</a:t>
            </a:r>
            <a:r>
              <a:rPr lang="en-US" sz="1050" kern="0" dirty="0">
                <a:solidFill>
                  <a:schemeClr val="bg1">
                    <a:lumMod val="65000"/>
                  </a:schemeClr>
                </a:solidFill>
                <a:latin typeface="Raleway Medium" panose="020B0003030101060003" pitchFamily="34" charset="0"/>
                <a:ea typeface="Karla" pitchFamily="2" charset="0"/>
                <a:cs typeface="Poppins" panose="02000000000000000000" pitchFamily="2" charset="0"/>
              </a:rPr>
              <a:t>. Etiam vitae dui congue semper. Aenean iaculis viverra libero, id </a:t>
            </a:r>
            <a:r>
              <a:rPr lang="en-US" sz="1050"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pulvinar.</a:t>
            </a:r>
            <a:endParaRPr lang="en-US" sz="1050" dirty="0">
              <a:solidFill>
                <a:prstClr val="white">
                  <a:lumMod val="65000"/>
                </a:prstClr>
              </a:solidFill>
              <a:latin typeface="Poppins" panose="02000000000000000000" pitchFamily="2" charset="0"/>
              <a:cs typeface="Poppins" panose="02000000000000000000" pitchFamily="2" charset="0"/>
            </a:endParaRPr>
          </a:p>
          <a:p>
            <a:pPr marL="0" indent="0" algn="r">
              <a:lnSpc>
                <a:spcPts val="2000"/>
              </a:lnSpc>
              <a:spcBef>
                <a:spcPts val="1200"/>
              </a:spcBef>
              <a:buNone/>
            </a:pPr>
            <a:endParaRPr lang="en-US" sz="1050" dirty="0">
              <a:solidFill>
                <a:schemeClr val="bg1">
                  <a:lumMod val="65000"/>
                </a:schemeClr>
              </a:solidFill>
              <a:latin typeface="Poppins" panose="02000000000000000000" pitchFamily="2" charset="0"/>
              <a:cs typeface="Poppins" panose="02000000000000000000" pitchFamily="2" charset="0"/>
            </a:endParaRPr>
          </a:p>
        </p:txBody>
      </p:sp>
      <p:grpSp>
        <p:nvGrpSpPr>
          <p:cNvPr id="12" name="Группа 11"/>
          <p:cNvGrpSpPr/>
          <p:nvPr/>
        </p:nvGrpSpPr>
        <p:grpSpPr>
          <a:xfrm>
            <a:off x="3797415" y="3080088"/>
            <a:ext cx="4092551" cy="1150900"/>
            <a:chOff x="3797415" y="3657600"/>
            <a:chExt cx="4092551" cy="1150900"/>
          </a:xfrm>
        </p:grpSpPr>
        <p:cxnSp>
          <p:nvCxnSpPr>
            <p:cNvPr id="13" name="Прямая соединительная линия 12"/>
            <p:cNvCxnSpPr/>
            <p:nvPr/>
          </p:nvCxnSpPr>
          <p:spPr>
            <a:xfrm>
              <a:off x="3797415" y="3657600"/>
              <a:ext cx="0" cy="575450"/>
            </a:xfrm>
            <a:prstGeom prst="line">
              <a:avLst/>
            </a:prstGeom>
            <a:ln w="3175">
              <a:solidFill>
                <a:schemeClr val="bg1">
                  <a:lumMod val="85000"/>
                </a:schemeClr>
              </a:solidFill>
              <a:prstDash val="lgDash"/>
            </a:ln>
          </p:spPr>
          <p:style>
            <a:lnRef idx="1">
              <a:schemeClr val="dk1"/>
            </a:lnRef>
            <a:fillRef idx="0">
              <a:schemeClr val="dk1"/>
            </a:fillRef>
            <a:effectRef idx="0">
              <a:schemeClr val="dk1"/>
            </a:effectRef>
            <a:fontRef idx="minor">
              <a:schemeClr val="tx1"/>
            </a:fontRef>
          </p:style>
        </p:cxnSp>
        <p:cxnSp>
          <p:nvCxnSpPr>
            <p:cNvPr id="14" name="Прямая соединительная линия 13"/>
            <p:cNvCxnSpPr/>
            <p:nvPr/>
          </p:nvCxnSpPr>
          <p:spPr>
            <a:xfrm>
              <a:off x="3797415" y="4233050"/>
              <a:ext cx="4092551" cy="0"/>
            </a:xfrm>
            <a:prstGeom prst="line">
              <a:avLst/>
            </a:prstGeom>
            <a:ln w="3175">
              <a:solidFill>
                <a:schemeClr val="bg1">
                  <a:lumMod val="85000"/>
                </a:schemeClr>
              </a:solidFill>
              <a:prstDash val="lgDash"/>
            </a:ln>
          </p:spPr>
          <p:style>
            <a:lnRef idx="1">
              <a:schemeClr val="dk1"/>
            </a:lnRef>
            <a:fillRef idx="0">
              <a:schemeClr val="dk1"/>
            </a:fillRef>
            <a:effectRef idx="0">
              <a:schemeClr val="dk1"/>
            </a:effectRef>
            <a:fontRef idx="minor">
              <a:schemeClr val="tx1"/>
            </a:fontRef>
          </p:style>
        </p:cxnSp>
        <p:cxnSp>
          <p:nvCxnSpPr>
            <p:cNvPr id="15" name="Прямая соединительная линия 14"/>
            <p:cNvCxnSpPr/>
            <p:nvPr/>
          </p:nvCxnSpPr>
          <p:spPr>
            <a:xfrm>
              <a:off x="7887983" y="4233050"/>
              <a:ext cx="0" cy="575450"/>
            </a:xfrm>
            <a:prstGeom prst="line">
              <a:avLst/>
            </a:prstGeom>
            <a:ln w="3175">
              <a:solidFill>
                <a:schemeClr val="bg1">
                  <a:lumMod val="85000"/>
                </a:schemeClr>
              </a:solidFill>
              <a:prstDash val="lgDash"/>
            </a:ln>
          </p:spPr>
          <p:style>
            <a:lnRef idx="1">
              <a:schemeClr val="dk1"/>
            </a:lnRef>
            <a:fillRef idx="0">
              <a:schemeClr val="dk1"/>
            </a:fillRef>
            <a:effectRef idx="0">
              <a:schemeClr val="dk1"/>
            </a:effectRef>
            <a:fontRef idx="minor">
              <a:schemeClr val="tx1"/>
            </a:fontRef>
          </p:style>
        </p:cxnSp>
      </p:grpSp>
    </p:spTree>
    <p:extLst>
      <p:ext uri="{BB962C8B-B14F-4D97-AF65-F5344CB8AC3E}">
        <p14:creationId xmlns:p14="http://schemas.microsoft.com/office/powerpoint/2010/main" val="309567156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300"/>
                                        <p:tgtEl>
                                          <p:spTgt spid="2"/>
                                        </p:tgtEl>
                                      </p:cBhvr>
                                    </p:animEffect>
                                  </p:childTnLst>
                                </p:cTn>
                              </p:par>
                            </p:childTnLst>
                          </p:cTn>
                        </p:par>
                        <p:par>
                          <p:cTn id="8" fill="hold">
                            <p:stCondLst>
                              <p:cond delay="300"/>
                            </p:stCondLst>
                            <p:childTnLst>
                              <p:par>
                                <p:cTn id="9" presetID="22"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up)">
                                      <p:cBhvr>
                                        <p:cTn id="11" dur="400"/>
                                        <p:tgtEl>
                                          <p:spTgt spid="5"/>
                                        </p:tgtEl>
                                      </p:cBhvr>
                                    </p:animEffect>
                                  </p:childTnLst>
                                </p:cTn>
                              </p:par>
                            </p:childTnLst>
                          </p:cTn>
                        </p:par>
                        <p:par>
                          <p:cTn id="12" fill="hold">
                            <p:stCondLst>
                              <p:cond delay="700"/>
                            </p:stCondLst>
                            <p:childTnLst>
                              <p:par>
                                <p:cTn id="13" presetID="22" presetClass="entr" presetSubtype="1"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up)">
                                      <p:cBhvr>
                                        <p:cTn id="15" dur="400"/>
                                        <p:tgtEl>
                                          <p:spTgt spid="4"/>
                                        </p:tgtEl>
                                      </p:cBhvr>
                                    </p:animEffect>
                                  </p:childTnLst>
                                </p:cTn>
                              </p:par>
                            </p:childTnLst>
                          </p:cTn>
                        </p:par>
                        <p:par>
                          <p:cTn id="16" fill="hold">
                            <p:stCondLst>
                              <p:cond delay="1100"/>
                            </p:stCondLst>
                            <p:childTnLst>
                              <p:par>
                                <p:cTn id="17" presetID="22" presetClass="entr" presetSubtype="1"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up)">
                                      <p:cBhvr>
                                        <p:cTn id="19" dur="400"/>
                                        <p:tgtEl>
                                          <p:spTgt spid="6"/>
                                        </p:tgtEl>
                                      </p:cBhvr>
                                    </p:animEffect>
                                  </p:childTnLst>
                                </p:cTn>
                              </p:par>
                            </p:childTnLst>
                          </p:cTn>
                        </p:par>
                        <p:par>
                          <p:cTn id="20" fill="hold">
                            <p:stCondLst>
                              <p:cond delay="1500"/>
                            </p:stCondLst>
                            <p:childTnLst>
                              <p:par>
                                <p:cTn id="21" presetID="22" presetClass="entr" presetSubtype="1"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up)">
                                      <p:cBhvr>
                                        <p:cTn id="23" dur="400"/>
                                        <p:tgtEl>
                                          <p:spTgt spid="7"/>
                                        </p:tgtEl>
                                      </p:cBhvr>
                                    </p:animEffect>
                                  </p:childTnLst>
                                </p:cTn>
                              </p:par>
                            </p:childTnLst>
                          </p:cTn>
                        </p:par>
                        <p:par>
                          <p:cTn id="24" fill="hold">
                            <p:stCondLst>
                              <p:cond delay="1900"/>
                            </p:stCondLst>
                            <p:childTnLst>
                              <p:par>
                                <p:cTn id="25" presetID="22" presetClass="entr" presetSubtype="8" fill="hold"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left)">
                                      <p:cBhvr>
                                        <p:cTn id="27" dur="300"/>
                                        <p:tgtEl>
                                          <p:spTgt spid="12"/>
                                        </p:tgtEl>
                                      </p:cBhvr>
                                    </p:animEffect>
                                  </p:childTnLst>
                                </p:cTn>
                              </p:par>
                            </p:childTnLst>
                          </p:cTn>
                        </p:par>
                        <p:par>
                          <p:cTn id="28" fill="hold">
                            <p:stCondLst>
                              <p:cond delay="2200"/>
                            </p:stCondLst>
                            <p:childTnLst>
                              <p:par>
                                <p:cTn id="29" presetID="22" presetClass="entr" presetSubtype="1"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up)">
                                      <p:cBhvr>
                                        <p:cTn id="31" dur="400"/>
                                        <p:tgtEl>
                                          <p:spTgt spid="9"/>
                                        </p:tgtEl>
                                      </p:cBhvr>
                                    </p:animEffect>
                                  </p:childTnLst>
                                </p:cTn>
                              </p:par>
                            </p:childTnLst>
                          </p:cTn>
                        </p:par>
                        <p:par>
                          <p:cTn id="32" fill="hold">
                            <p:stCondLst>
                              <p:cond delay="2600"/>
                            </p:stCondLst>
                            <p:childTnLst>
                              <p:par>
                                <p:cTn id="33" presetID="22" presetClass="entr" presetSubtype="1"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ipe(up)">
                                      <p:cBhvr>
                                        <p:cTn id="35" dur="400"/>
                                        <p:tgtEl>
                                          <p:spTgt spid="8"/>
                                        </p:tgtEl>
                                      </p:cBhvr>
                                    </p:animEffect>
                                  </p:childTnLst>
                                </p:cTn>
                              </p:par>
                            </p:childTnLst>
                          </p:cTn>
                        </p:par>
                        <p:par>
                          <p:cTn id="36" fill="hold">
                            <p:stCondLst>
                              <p:cond delay="3000"/>
                            </p:stCondLst>
                            <p:childTnLst>
                              <p:par>
                                <p:cTn id="37" presetID="22" presetClass="entr" presetSubtype="1"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wipe(up)">
                                      <p:cBhvr>
                                        <p:cTn id="39" dur="400"/>
                                        <p:tgtEl>
                                          <p:spTgt spid="10"/>
                                        </p:tgtEl>
                                      </p:cBhvr>
                                    </p:animEffect>
                                  </p:childTnLst>
                                </p:cTn>
                              </p:par>
                            </p:childTnLst>
                          </p:cTn>
                        </p:par>
                        <p:par>
                          <p:cTn id="40" fill="hold">
                            <p:stCondLst>
                              <p:cond delay="3400"/>
                            </p:stCondLst>
                            <p:childTnLst>
                              <p:par>
                                <p:cTn id="41" presetID="22" presetClass="entr" presetSubtype="1" fill="hold" grpId="0"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wipe(up)">
                                      <p:cBhvr>
                                        <p:cTn id="43" dur="4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p:bldP spid="7" grpId="0"/>
      <p:bldP spid="8" grpId="0"/>
      <p:bldP spid="9" grpId="0" animBg="1"/>
      <p:bldP spid="10" grpId="0"/>
      <p:bldP spid="11"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Прямоугольник 7"/>
          <p:cNvSpPr/>
          <p:nvPr/>
        </p:nvSpPr>
        <p:spPr>
          <a:xfrm>
            <a:off x="0" y="0"/>
            <a:ext cx="12192000" cy="2171700"/>
          </a:xfrm>
          <a:prstGeom prst="rect">
            <a:avLst/>
          </a:prstGeom>
          <a:solidFill>
            <a:schemeClr val="bg2">
              <a:lumMod val="10000"/>
              <a:alpha val="8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9" name="TextBox 8"/>
          <p:cNvSpPr txBox="1"/>
          <p:nvPr/>
        </p:nvSpPr>
        <p:spPr>
          <a:xfrm>
            <a:off x="2099976" y="754481"/>
            <a:ext cx="7970784" cy="1015663"/>
          </a:xfrm>
          <a:prstGeom prst="rect">
            <a:avLst/>
          </a:prstGeom>
          <a:noFill/>
        </p:spPr>
        <p:txBody>
          <a:bodyPr wrap="square" rtlCol="0">
            <a:spAutoFit/>
          </a:bodyPr>
          <a:lstStyle/>
          <a:p>
            <a:pPr algn="ctr">
              <a:lnSpc>
                <a:spcPts val="3600"/>
              </a:lnSpc>
            </a:pPr>
            <a:r>
              <a:rPr lang="en-US" sz="4400" dirty="0" smtClean="0">
                <a:solidFill>
                  <a:srgbClr val="C00000"/>
                </a:solidFill>
                <a:latin typeface="Raleway ExtraBold" panose="020B0903030101060003" pitchFamily="34" charset="-52"/>
              </a:rPr>
              <a:t>/</a:t>
            </a:r>
            <a:r>
              <a:rPr lang="en-US" sz="4400" dirty="0" smtClean="0">
                <a:solidFill>
                  <a:schemeClr val="bg1"/>
                </a:solidFill>
                <a:latin typeface="Raleway ExtraBold" panose="020B0903030101060003" pitchFamily="34" charset="-52"/>
              </a:rPr>
              <a:t>Case study # 1</a:t>
            </a:r>
          </a:p>
          <a:p>
            <a:pPr algn="ctr">
              <a:lnSpc>
                <a:spcPts val="3600"/>
              </a:lnSpc>
            </a:pPr>
            <a:r>
              <a:rPr lang="en-US" sz="1200" kern="0" spc="50" dirty="0" smtClean="0">
                <a:solidFill>
                  <a:schemeClr val="bg1">
                    <a:lumMod val="75000"/>
                  </a:schemeClr>
                </a:solidFill>
                <a:latin typeface="Raleway ExtraBold" panose="020B0903030101060003" pitchFamily="34" charset="-52"/>
                <a:ea typeface="Karla" pitchFamily="2" charset="0"/>
                <a:cs typeface="Poppins" panose="02000000000000000000" pitchFamily="2" charset="0"/>
              </a:rPr>
              <a:t>SOME WORDS ABOUT CASE</a:t>
            </a:r>
            <a:endParaRPr lang="en-US" sz="1200" spc="50" dirty="0" smtClean="0">
              <a:solidFill>
                <a:schemeClr val="bg1">
                  <a:lumMod val="75000"/>
                </a:schemeClr>
              </a:solidFill>
              <a:latin typeface="Raleway ExtraBold" panose="020B0903030101060003" pitchFamily="34" charset="-52"/>
            </a:endParaRPr>
          </a:p>
        </p:txBody>
      </p:sp>
      <p:sp>
        <p:nvSpPr>
          <p:cNvPr id="17" name="Подзаголовок 2"/>
          <p:cNvSpPr txBox="1">
            <a:spLocks/>
          </p:cNvSpPr>
          <p:nvPr/>
        </p:nvSpPr>
        <p:spPr>
          <a:xfrm>
            <a:off x="7830611" y="2843199"/>
            <a:ext cx="3641406" cy="196653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1200"/>
              </a:spcBef>
              <a:buNone/>
            </a:pPr>
            <a:r>
              <a:rPr lang="en-US" sz="1200" dirty="0" smtClean="0">
                <a:latin typeface="Raleway Heavy" panose="020B0003030101060003" pitchFamily="34" charset="0"/>
              </a:rPr>
              <a:t>Client: </a:t>
            </a:r>
            <a:r>
              <a:rPr lang="en-US" sz="1200" dirty="0" smtClean="0">
                <a:latin typeface="Raleway Medium" panose="020B0003030101060003" pitchFamily="34" charset="0"/>
              </a:rPr>
              <a:t>Travel Company LTD</a:t>
            </a:r>
            <a:endParaRPr lang="en-US" sz="1200" dirty="0">
              <a:latin typeface="Raleway Medium" panose="020B0003030101060003" pitchFamily="34" charset="0"/>
            </a:endParaRPr>
          </a:p>
          <a:p>
            <a:pPr marL="0" indent="0">
              <a:lnSpc>
                <a:spcPts val="2000"/>
              </a:lnSpc>
              <a:spcBef>
                <a:spcPts val="1200"/>
              </a:spcBef>
              <a:buNone/>
            </a:pPr>
            <a:r>
              <a:rPr lang="en-US" sz="1100" dirty="0">
                <a:latin typeface="Raleway Heavy" panose="020B0003030101060003" pitchFamily="34" charset="0"/>
              </a:rPr>
              <a:t>Overview: </a:t>
            </a:r>
            <a:r>
              <a:rPr lang="en-US" sz="1200" dirty="0">
                <a:latin typeface="Raleway Medium" panose="020B0003030101060003" pitchFamily="34" charset="0"/>
              </a:rPr>
              <a:t>Service in </a:t>
            </a:r>
            <a:r>
              <a:rPr lang="en-US" sz="1200" dirty="0" smtClean="0">
                <a:latin typeface="Raleway Medium" panose="020B0003030101060003" pitchFamily="34" charset="0"/>
              </a:rPr>
              <a:t>tourism. Was </a:t>
            </a:r>
            <a:r>
              <a:rPr lang="en-US" sz="1200" dirty="0">
                <a:latin typeface="Raleway Medium" panose="020B0003030101060003" pitchFamily="34" charset="0"/>
              </a:rPr>
              <a:t>founded in 2005. Summury of clients - 15 men in day. </a:t>
            </a:r>
            <a:br>
              <a:rPr lang="en-US" sz="1200" dirty="0">
                <a:latin typeface="Raleway Medium" panose="020B0003030101060003" pitchFamily="34" charset="0"/>
              </a:rPr>
            </a:br>
            <a:r>
              <a:rPr lang="en-US" sz="1200" dirty="0" smtClean="0">
                <a:latin typeface="Raleway Medium" panose="020B0003030101060003" pitchFamily="34" charset="0"/>
              </a:rPr>
              <a:t>President </a:t>
            </a:r>
            <a:r>
              <a:rPr lang="en-US" sz="1200" dirty="0">
                <a:latin typeface="Raleway Medium" panose="020B0003030101060003" pitchFamily="34" charset="0"/>
              </a:rPr>
              <a:t>- Taylor Knauff.</a:t>
            </a:r>
          </a:p>
          <a:p>
            <a:pPr marL="0" indent="0">
              <a:lnSpc>
                <a:spcPts val="2000"/>
              </a:lnSpc>
              <a:spcBef>
                <a:spcPts val="1200"/>
              </a:spcBef>
              <a:buNone/>
            </a:pPr>
            <a:endParaRPr lang="en-US" sz="1100" dirty="0">
              <a:latin typeface="Poppins" panose="02000000000000000000" pitchFamily="2" charset="0"/>
              <a:cs typeface="Poppins" panose="02000000000000000000" pitchFamily="2" charset="0"/>
            </a:endParaRPr>
          </a:p>
        </p:txBody>
      </p:sp>
      <p:cxnSp>
        <p:nvCxnSpPr>
          <p:cNvPr id="19" name="Прямая соединительная линия 18"/>
          <p:cNvCxnSpPr/>
          <p:nvPr/>
        </p:nvCxnSpPr>
        <p:spPr>
          <a:xfrm>
            <a:off x="7910623" y="4344179"/>
            <a:ext cx="3264568" cy="0"/>
          </a:xfrm>
          <a:prstGeom prst="line">
            <a:avLst/>
          </a:prstGeom>
          <a:ln>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20" name="Подзаголовок 2"/>
          <p:cNvSpPr txBox="1">
            <a:spLocks/>
          </p:cNvSpPr>
          <p:nvPr/>
        </p:nvSpPr>
        <p:spPr>
          <a:xfrm>
            <a:off x="7830611" y="4549719"/>
            <a:ext cx="3641406" cy="129995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1200"/>
              </a:spcBef>
              <a:buNone/>
            </a:pPr>
            <a:r>
              <a:rPr lang="en-US" sz="1100" dirty="0" smtClean="0">
                <a:solidFill>
                  <a:srgbClr val="E23936"/>
                </a:solidFill>
                <a:latin typeface="FontAwesome" pitchFamily="2" charset="0"/>
                <a:cs typeface="Poppins" panose="02000000000000000000" pitchFamily="2" charset="0"/>
              </a:rPr>
              <a:t></a:t>
            </a:r>
            <a:r>
              <a:rPr lang="en-US" sz="1100" dirty="0" smtClean="0">
                <a:latin typeface="FontAwesome" pitchFamily="2" charset="0"/>
                <a:cs typeface="Poppins" panose="02000000000000000000" pitchFamily="2" charset="0"/>
              </a:rPr>
              <a:t>   </a:t>
            </a:r>
            <a:r>
              <a:rPr lang="en-US" sz="1100" dirty="0" smtClean="0">
                <a:latin typeface="Raleway Heavy" panose="020B0003030101060003" pitchFamily="34" charset="0"/>
                <a:cs typeface="Poppins" panose="02000000000000000000" pitchFamily="2" charset="0"/>
              </a:rPr>
              <a:t>Budget</a:t>
            </a:r>
            <a:r>
              <a:rPr lang="en-US" sz="1100" dirty="0">
                <a:latin typeface="Poppins" panose="02000000000000000000" pitchFamily="2" charset="0"/>
                <a:cs typeface="Poppins" panose="02000000000000000000" pitchFamily="2" charset="0"/>
              </a:rPr>
              <a:t>:  </a:t>
            </a:r>
            <a:r>
              <a:rPr lang="en-US" sz="1100" dirty="0">
                <a:latin typeface="+mj-lt"/>
                <a:cs typeface="Poppins" panose="02000000000000000000" pitchFamily="2" charset="0"/>
              </a:rPr>
              <a:t>10.000 $</a:t>
            </a:r>
          </a:p>
          <a:p>
            <a:pPr marL="0" indent="0">
              <a:lnSpc>
                <a:spcPts val="2000"/>
              </a:lnSpc>
              <a:spcBef>
                <a:spcPts val="1200"/>
              </a:spcBef>
              <a:buNone/>
            </a:pPr>
            <a:r>
              <a:rPr lang="en-US" sz="1100" dirty="0" smtClean="0">
                <a:solidFill>
                  <a:srgbClr val="E23936"/>
                </a:solidFill>
                <a:latin typeface="+mj-lt"/>
                <a:cs typeface="Poppins" panose="02000000000000000000" pitchFamily="2" charset="0"/>
              </a:rPr>
              <a:t></a:t>
            </a:r>
            <a:r>
              <a:rPr lang="en-US" sz="1100" dirty="0" smtClean="0">
                <a:solidFill>
                  <a:srgbClr val="E23936"/>
                </a:solidFill>
                <a:latin typeface="FontAwesome" pitchFamily="2" charset="0"/>
                <a:cs typeface="Poppins" panose="02000000000000000000" pitchFamily="2" charset="0"/>
              </a:rPr>
              <a:t>    </a:t>
            </a:r>
            <a:r>
              <a:rPr lang="en-US" sz="1100" dirty="0" smtClean="0">
                <a:latin typeface="Raleway Heavy" panose="020B0003030101060003" pitchFamily="34" charset="0"/>
                <a:cs typeface="Poppins" panose="02000000000000000000" pitchFamily="2" charset="0"/>
              </a:rPr>
              <a:t>Timeline</a:t>
            </a:r>
            <a:r>
              <a:rPr lang="en-US" sz="1100" dirty="0" smtClean="0">
                <a:latin typeface="+mj-lt"/>
                <a:cs typeface="Poppins" panose="02000000000000000000" pitchFamily="2" charset="0"/>
              </a:rPr>
              <a:t> :  </a:t>
            </a:r>
            <a:r>
              <a:rPr lang="en-US" sz="1100" dirty="0">
                <a:latin typeface="+mj-lt"/>
                <a:cs typeface="Poppins" panose="02000000000000000000" pitchFamily="2" charset="0"/>
              </a:rPr>
              <a:t>24 days</a:t>
            </a:r>
          </a:p>
          <a:p>
            <a:pPr marL="0" indent="0">
              <a:lnSpc>
                <a:spcPts val="2000"/>
              </a:lnSpc>
              <a:spcBef>
                <a:spcPts val="1200"/>
              </a:spcBef>
              <a:buNone/>
            </a:pPr>
            <a:r>
              <a:rPr lang="en-US" sz="1100" dirty="0" smtClean="0">
                <a:solidFill>
                  <a:srgbClr val="E23936"/>
                </a:solidFill>
                <a:cs typeface="Poppins" panose="02000000000000000000" pitchFamily="2" charset="0"/>
              </a:rPr>
              <a:t></a:t>
            </a:r>
            <a:r>
              <a:rPr lang="en-US" sz="1100" dirty="0" smtClean="0">
                <a:solidFill>
                  <a:srgbClr val="E23936"/>
                </a:solidFill>
                <a:latin typeface="FontAwesome" pitchFamily="2" charset="0"/>
                <a:cs typeface="Poppins" panose="02000000000000000000" pitchFamily="2" charset="0"/>
              </a:rPr>
              <a:t></a:t>
            </a:r>
            <a:r>
              <a:rPr lang="en-US" sz="1100" dirty="0" smtClean="0">
                <a:latin typeface="FontAwesome" pitchFamily="2" charset="0"/>
                <a:cs typeface="Poppins" panose="02000000000000000000" pitchFamily="2" charset="0"/>
              </a:rPr>
              <a:t>   </a:t>
            </a:r>
            <a:r>
              <a:rPr lang="en-US" sz="1100" dirty="0" smtClean="0">
                <a:latin typeface="Raleway Heavy" panose="020B0003030101060003" pitchFamily="34" charset="0"/>
                <a:cs typeface="Poppins" panose="02000000000000000000" pitchFamily="2" charset="0"/>
              </a:rPr>
              <a:t>Conversion</a:t>
            </a:r>
            <a:r>
              <a:rPr lang="en-US" sz="1100" dirty="0">
                <a:latin typeface="+mj-lt"/>
                <a:cs typeface="Poppins" panose="02000000000000000000" pitchFamily="2" charset="0"/>
              </a:rPr>
              <a:t>: 10%</a:t>
            </a:r>
          </a:p>
        </p:txBody>
      </p:sp>
      <p:sp>
        <p:nvSpPr>
          <p:cNvPr id="24" name="Прямоугольник 23"/>
          <p:cNvSpPr/>
          <p:nvPr/>
        </p:nvSpPr>
        <p:spPr>
          <a:xfrm>
            <a:off x="754063" y="2647949"/>
            <a:ext cx="3084011" cy="3409951"/>
          </a:xfrm>
          <a:prstGeom prst="rect">
            <a:avLst/>
          </a:prstGeom>
          <a:solidFill>
            <a:srgbClr val="C00000">
              <a:alpha val="7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5" name="Подзаголовок 2"/>
          <p:cNvSpPr txBox="1">
            <a:spLocks/>
          </p:cNvSpPr>
          <p:nvPr/>
        </p:nvSpPr>
        <p:spPr>
          <a:xfrm>
            <a:off x="1286005" y="3725952"/>
            <a:ext cx="2020125" cy="164753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2000"/>
              </a:lnSpc>
              <a:spcBef>
                <a:spcPts val="0"/>
              </a:spcBef>
              <a:buNone/>
            </a:pPr>
            <a:r>
              <a:rPr lang="en-US" sz="2000" dirty="0" smtClean="0">
                <a:solidFill>
                  <a:schemeClr val="bg1"/>
                </a:solidFill>
                <a:latin typeface="FontAwesome" pitchFamily="2" charset="0"/>
              </a:rPr>
              <a:t></a:t>
            </a:r>
            <a:endParaRPr lang="en-US" sz="2000" dirty="0" smtClean="0">
              <a:solidFill>
                <a:schemeClr val="bg1"/>
              </a:solidFill>
              <a:latin typeface="Raleway Heavy" panose="020B0003030101060003" pitchFamily="34" charset="0"/>
            </a:endParaRPr>
          </a:p>
          <a:p>
            <a:pPr marL="0" indent="0" algn="ctr">
              <a:lnSpc>
                <a:spcPts val="2000"/>
              </a:lnSpc>
              <a:spcBef>
                <a:spcPts val="0"/>
              </a:spcBef>
              <a:buNone/>
            </a:pPr>
            <a:r>
              <a:rPr lang="en-US" sz="1200" dirty="0" smtClean="0">
                <a:solidFill>
                  <a:schemeClr val="bg1"/>
                </a:solidFill>
                <a:latin typeface="Raleway Heavy" panose="020B0003030101060003" pitchFamily="34" charset="0"/>
              </a:rPr>
              <a:t>BACK STORY</a:t>
            </a:r>
            <a:r>
              <a:rPr lang="en-US" sz="1200" dirty="0" smtClean="0">
                <a:solidFill>
                  <a:schemeClr val="bg1"/>
                </a:solidFill>
              </a:rPr>
              <a:t/>
            </a:r>
            <a:br>
              <a:rPr lang="en-US" sz="1200" dirty="0" smtClean="0">
                <a:solidFill>
                  <a:schemeClr val="bg1"/>
                </a:solidFill>
              </a:rPr>
            </a:br>
            <a:r>
              <a:rPr lang="en-US" sz="900" kern="0" dirty="0" smtClean="0">
                <a:solidFill>
                  <a:schemeClr val="bg1"/>
                </a:solidFill>
                <a:latin typeface="Raleway Medium" panose="020B0003030101060003" pitchFamily="34" charset="0"/>
                <a:ea typeface="Karla" pitchFamily="2" charset="0"/>
                <a:cs typeface="Poppins" panose="02000000000000000000" pitchFamily="2" charset="0"/>
              </a:rPr>
              <a:t>Etiam vitae dui congue, semper quam vitae, luctus ligula. Sed posuere nunc in leocd</a:t>
            </a:r>
            <a:endParaRPr lang="en-US" sz="900" dirty="0">
              <a:solidFill>
                <a:schemeClr val="bg1"/>
              </a:solidFill>
              <a:latin typeface="Poppins" panose="02000000000000000000" pitchFamily="2" charset="0"/>
              <a:cs typeface="Poppins" panose="02000000000000000000" pitchFamily="2" charset="0"/>
            </a:endParaRPr>
          </a:p>
        </p:txBody>
      </p:sp>
      <p:sp>
        <p:nvSpPr>
          <p:cNvPr id="2" name="Рисунок 1"/>
          <p:cNvSpPr>
            <a:spLocks noGrp="1"/>
          </p:cNvSpPr>
          <p:nvPr>
            <p:ph type="pic" sz="quarter" idx="12"/>
          </p:nvPr>
        </p:nvSpPr>
        <p:spPr/>
      </p:sp>
      <p:sp>
        <p:nvSpPr>
          <p:cNvPr id="3" name="Рисунок 2"/>
          <p:cNvSpPr>
            <a:spLocks noGrp="1"/>
          </p:cNvSpPr>
          <p:nvPr>
            <p:ph type="pic" sz="quarter" idx="13"/>
          </p:nvPr>
        </p:nvSpPr>
        <p:spPr/>
      </p:sp>
      <p:sp>
        <p:nvSpPr>
          <p:cNvPr id="4" name="Рисунок 3"/>
          <p:cNvSpPr>
            <a:spLocks noGrp="1"/>
          </p:cNvSpPr>
          <p:nvPr>
            <p:ph type="pic" sz="quarter" idx="10"/>
          </p:nvPr>
        </p:nvSpPr>
        <p:spPr/>
      </p:sp>
      <p:sp>
        <p:nvSpPr>
          <p:cNvPr id="5" name="Рисунок 4"/>
          <p:cNvSpPr>
            <a:spLocks noGrp="1"/>
          </p:cNvSpPr>
          <p:nvPr>
            <p:ph type="pic" sz="quarter" idx="11"/>
          </p:nvPr>
        </p:nvSpPr>
        <p:spPr/>
      </p:sp>
    </p:spTree>
    <p:extLst>
      <p:ext uri="{BB962C8B-B14F-4D97-AF65-F5344CB8AC3E}">
        <p14:creationId xmlns:p14="http://schemas.microsoft.com/office/powerpoint/2010/main" val="337544658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up)">
                                      <p:cBhvr>
                                        <p:cTn id="7" dur="400"/>
                                        <p:tgtEl>
                                          <p:spTgt spid="9"/>
                                        </p:tgtEl>
                                      </p:cBhvr>
                                    </p:animEffect>
                                  </p:childTnLst>
                                </p:cTn>
                              </p:par>
                            </p:childTnLst>
                          </p:cTn>
                        </p:par>
                        <p:par>
                          <p:cTn id="8" fill="hold">
                            <p:stCondLst>
                              <p:cond delay="400"/>
                            </p:stCondLst>
                            <p:childTnLst>
                              <p:par>
                                <p:cTn id="9" presetID="22" presetClass="entr" presetSubtype="1"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up)">
                                      <p:cBhvr>
                                        <p:cTn id="11" dur="400"/>
                                        <p:tgtEl>
                                          <p:spTgt spid="17"/>
                                        </p:tgtEl>
                                      </p:cBhvr>
                                    </p:animEffect>
                                  </p:childTnLst>
                                </p:cTn>
                              </p:par>
                            </p:childTnLst>
                          </p:cTn>
                        </p:par>
                        <p:par>
                          <p:cTn id="12" fill="hold">
                            <p:stCondLst>
                              <p:cond delay="800"/>
                            </p:stCondLst>
                            <p:childTnLst>
                              <p:par>
                                <p:cTn id="13" presetID="22" presetClass="entr" presetSubtype="8" fill="hold"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wipe(left)">
                                      <p:cBhvr>
                                        <p:cTn id="15" dur="350"/>
                                        <p:tgtEl>
                                          <p:spTgt spid="19"/>
                                        </p:tgtEl>
                                      </p:cBhvr>
                                    </p:animEffect>
                                  </p:childTnLst>
                                </p:cTn>
                              </p:par>
                            </p:childTnLst>
                          </p:cTn>
                        </p:par>
                        <p:par>
                          <p:cTn id="16" fill="hold">
                            <p:stCondLst>
                              <p:cond delay="1150"/>
                            </p:stCondLst>
                            <p:childTnLst>
                              <p:par>
                                <p:cTn id="17" presetID="22" presetClass="entr" presetSubtype="1"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up)">
                                      <p:cBhvr>
                                        <p:cTn id="19" dur="400"/>
                                        <p:tgtEl>
                                          <p:spTgt spid="20"/>
                                        </p:tgtEl>
                                      </p:cBhvr>
                                    </p:animEffect>
                                  </p:childTnLst>
                                </p:cTn>
                              </p:par>
                            </p:childTnLst>
                          </p:cTn>
                        </p:par>
                        <p:par>
                          <p:cTn id="20" fill="hold">
                            <p:stCondLst>
                              <p:cond delay="1550"/>
                            </p:stCondLst>
                            <p:childTnLst>
                              <p:par>
                                <p:cTn id="21" presetID="22" presetClass="entr" presetSubtype="1" fill="hold" grpId="0"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wipe(up)">
                                      <p:cBhvr>
                                        <p:cTn id="23" dur="400"/>
                                        <p:tgtEl>
                                          <p:spTgt spid="24"/>
                                        </p:tgtEl>
                                      </p:cBhvr>
                                    </p:animEffect>
                                  </p:childTnLst>
                                </p:cTn>
                              </p:par>
                            </p:childTnLst>
                          </p:cTn>
                        </p:par>
                        <p:par>
                          <p:cTn id="24" fill="hold">
                            <p:stCondLst>
                              <p:cond delay="1950"/>
                            </p:stCondLst>
                            <p:childTnLst>
                              <p:par>
                                <p:cTn id="25" presetID="22" presetClass="entr" presetSubtype="1" fill="hold" grpId="0" nodeType="after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wipe(up)">
                                      <p:cBhvr>
                                        <p:cTn id="27" dur="4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7" grpId="0"/>
      <p:bldP spid="20" grpId="0"/>
      <p:bldP spid="24" grpId="0" animBg="1"/>
      <p:bldP spid="2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5077535" y="0"/>
            <a:ext cx="2374189"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4" name="Овал 3"/>
          <p:cNvSpPr/>
          <p:nvPr/>
        </p:nvSpPr>
        <p:spPr>
          <a:xfrm>
            <a:off x="5740419" y="1162466"/>
            <a:ext cx="1048420" cy="10484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5" name="Прямоугольник 4"/>
          <p:cNvSpPr/>
          <p:nvPr/>
        </p:nvSpPr>
        <p:spPr>
          <a:xfrm>
            <a:off x="5996767" y="1333119"/>
            <a:ext cx="535724" cy="461665"/>
          </a:xfrm>
          <a:prstGeom prst="rect">
            <a:avLst/>
          </a:prstGeom>
        </p:spPr>
        <p:txBody>
          <a:bodyPr wrap="none">
            <a:spAutoFit/>
          </a:bodyPr>
          <a:lstStyle/>
          <a:p>
            <a:pPr algn="ctr"/>
            <a:r>
              <a:rPr lang="en-US" sz="2400" dirty="0">
                <a:latin typeface="FontAwesome" pitchFamily="2" charset="0"/>
              </a:rPr>
              <a:t></a:t>
            </a:r>
            <a:endParaRPr lang="ru-RU" sz="2400" dirty="0"/>
          </a:p>
        </p:txBody>
      </p:sp>
      <p:sp>
        <p:nvSpPr>
          <p:cNvPr id="6" name="Прямоугольник 5"/>
          <p:cNvSpPr/>
          <p:nvPr/>
        </p:nvSpPr>
        <p:spPr>
          <a:xfrm>
            <a:off x="5910205" y="1801003"/>
            <a:ext cx="708848" cy="200055"/>
          </a:xfrm>
          <a:prstGeom prst="rect">
            <a:avLst/>
          </a:prstGeom>
        </p:spPr>
        <p:txBody>
          <a:bodyPr wrap="none">
            <a:spAutoFit/>
          </a:bodyPr>
          <a:lstStyle/>
          <a:p>
            <a:pPr algn="ctr"/>
            <a:r>
              <a:rPr lang="en-US" sz="700" dirty="0" smtClean="0">
                <a:latin typeface="Raleway Heavy" panose="020B0003030101060003" pitchFamily="34" charset="0"/>
              </a:rPr>
              <a:t>CREATIVITY</a:t>
            </a:r>
            <a:endParaRPr lang="en-US" sz="700" dirty="0">
              <a:latin typeface="Raleway Heavy" panose="020B0003030101060003" pitchFamily="34" charset="0"/>
            </a:endParaRPr>
          </a:p>
        </p:txBody>
      </p:sp>
      <p:sp>
        <p:nvSpPr>
          <p:cNvPr id="7" name="Овал 6"/>
          <p:cNvSpPr/>
          <p:nvPr/>
        </p:nvSpPr>
        <p:spPr>
          <a:xfrm>
            <a:off x="5740419" y="2985000"/>
            <a:ext cx="1048420" cy="1048420"/>
          </a:xfrm>
          <a:prstGeom prst="ellips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8" name="Овал 7"/>
          <p:cNvSpPr/>
          <p:nvPr/>
        </p:nvSpPr>
        <p:spPr>
          <a:xfrm>
            <a:off x="5740419" y="4807534"/>
            <a:ext cx="1048420" cy="1048420"/>
          </a:xfrm>
          <a:prstGeom prst="ellips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cxnSp>
        <p:nvCxnSpPr>
          <p:cNvPr id="9" name="Прямая соединительная линия 8"/>
          <p:cNvCxnSpPr>
            <a:stCxn id="4" idx="4"/>
            <a:endCxn id="7" idx="0"/>
          </p:cNvCxnSpPr>
          <p:nvPr/>
        </p:nvCxnSpPr>
        <p:spPr>
          <a:xfrm>
            <a:off x="6264629" y="2210886"/>
            <a:ext cx="0" cy="77411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Прямоугольник 9"/>
          <p:cNvSpPr/>
          <p:nvPr/>
        </p:nvSpPr>
        <p:spPr>
          <a:xfrm>
            <a:off x="6051269" y="3164691"/>
            <a:ext cx="426720" cy="461665"/>
          </a:xfrm>
          <a:prstGeom prst="rect">
            <a:avLst/>
          </a:prstGeom>
        </p:spPr>
        <p:txBody>
          <a:bodyPr wrap="none">
            <a:spAutoFit/>
          </a:bodyPr>
          <a:lstStyle/>
          <a:p>
            <a:pPr algn="ctr"/>
            <a:r>
              <a:rPr lang="en-US" sz="2400" dirty="0" smtClean="0">
                <a:solidFill>
                  <a:schemeClr val="bg1"/>
                </a:solidFill>
                <a:latin typeface="FontAwesome" pitchFamily="2" charset="0"/>
              </a:rPr>
              <a:t></a:t>
            </a:r>
            <a:endParaRPr lang="ru-RU" sz="2400" dirty="0">
              <a:solidFill>
                <a:schemeClr val="bg1"/>
              </a:solidFill>
            </a:endParaRPr>
          </a:p>
        </p:txBody>
      </p:sp>
      <p:sp>
        <p:nvSpPr>
          <p:cNvPr id="11" name="Прямоугольник 10"/>
          <p:cNvSpPr/>
          <p:nvPr/>
        </p:nvSpPr>
        <p:spPr>
          <a:xfrm>
            <a:off x="5725797" y="3624707"/>
            <a:ext cx="1077664" cy="200055"/>
          </a:xfrm>
          <a:prstGeom prst="rect">
            <a:avLst/>
          </a:prstGeom>
        </p:spPr>
        <p:txBody>
          <a:bodyPr wrap="square">
            <a:spAutoFit/>
          </a:bodyPr>
          <a:lstStyle/>
          <a:p>
            <a:pPr algn="ctr"/>
            <a:r>
              <a:rPr lang="en-US" sz="700" dirty="0" smtClean="0">
                <a:solidFill>
                  <a:schemeClr val="bg1"/>
                </a:solidFill>
                <a:latin typeface="Raleway Heavy" panose="020B0003030101060003" pitchFamily="34" charset="0"/>
              </a:rPr>
              <a:t>HIGH QUALITY</a:t>
            </a:r>
            <a:endParaRPr lang="en-US" sz="700" dirty="0">
              <a:solidFill>
                <a:schemeClr val="bg1"/>
              </a:solidFill>
              <a:latin typeface="Raleway Heavy" panose="020B0003030101060003" pitchFamily="34" charset="0"/>
            </a:endParaRPr>
          </a:p>
        </p:txBody>
      </p:sp>
      <p:cxnSp>
        <p:nvCxnSpPr>
          <p:cNvPr id="12" name="Прямая соединительная линия 11"/>
          <p:cNvCxnSpPr/>
          <p:nvPr/>
        </p:nvCxnSpPr>
        <p:spPr>
          <a:xfrm>
            <a:off x="6264629" y="4033420"/>
            <a:ext cx="0" cy="77411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Прямоугольник 12"/>
          <p:cNvSpPr/>
          <p:nvPr/>
        </p:nvSpPr>
        <p:spPr>
          <a:xfrm>
            <a:off x="6094550" y="4997774"/>
            <a:ext cx="340158" cy="461665"/>
          </a:xfrm>
          <a:prstGeom prst="rect">
            <a:avLst/>
          </a:prstGeom>
        </p:spPr>
        <p:txBody>
          <a:bodyPr wrap="none">
            <a:spAutoFit/>
          </a:bodyPr>
          <a:lstStyle/>
          <a:p>
            <a:pPr algn="ctr"/>
            <a:r>
              <a:rPr lang="en-US" sz="2400" dirty="0" smtClean="0">
                <a:solidFill>
                  <a:schemeClr val="bg1"/>
                </a:solidFill>
                <a:latin typeface="FontAwesome" pitchFamily="2" charset="0"/>
              </a:rPr>
              <a:t></a:t>
            </a:r>
            <a:endParaRPr lang="ru-RU" sz="2400" dirty="0">
              <a:solidFill>
                <a:schemeClr val="bg1"/>
              </a:solidFill>
            </a:endParaRPr>
          </a:p>
        </p:txBody>
      </p:sp>
      <p:sp>
        <p:nvSpPr>
          <p:cNvPr id="14" name="Прямоугольник 13"/>
          <p:cNvSpPr/>
          <p:nvPr/>
        </p:nvSpPr>
        <p:spPr>
          <a:xfrm>
            <a:off x="5942266" y="5465658"/>
            <a:ext cx="644728" cy="200055"/>
          </a:xfrm>
          <a:prstGeom prst="rect">
            <a:avLst/>
          </a:prstGeom>
        </p:spPr>
        <p:txBody>
          <a:bodyPr wrap="none">
            <a:spAutoFit/>
          </a:bodyPr>
          <a:lstStyle/>
          <a:p>
            <a:pPr algn="ctr"/>
            <a:r>
              <a:rPr lang="en-US" sz="700" dirty="0" smtClean="0">
                <a:solidFill>
                  <a:schemeClr val="bg1"/>
                </a:solidFill>
                <a:latin typeface="Raleway Heavy" panose="020B0003030101060003" pitchFamily="34" charset="0"/>
              </a:rPr>
              <a:t>TRENDING</a:t>
            </a:r>
            <a:endParaRPr lang="en-US" sz="700" dirty="0">
              <a:solidFill>
                <a:schemeClr val="bg1"/>
              </a:solidFill>
              <a:latin typeface="Raleway Heavy" panose="020B0003030101060003" pitchFamily="34" charset="0"/>
            </a:endParaRPr>
          </a:p>
        </p:txBody>
      </p:sp>
      <p:sp>
        <p:nvSpPr>
          <p:cNvPr id="17" name="Прямоугольник 16"/>
          <p:cNvSpPr/>
          <p:nvPr/>
        </p:nvSpPr>
        <p:spPr>
          <a:xfrm>
            <a:off x="7448550" y="0"/>
            <a:ext cx="4743449" cy="6858000"/>
          </a:xfrm>
          <a:prstGeom prst="rect">
            <a:avLst/>
          </a:prstGeom>
          <a:solidFill>
            <a:srgbClr val="C00000">
              <a:alpha val="7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8" name="TextBox 17"/>
          <p:cNvSpPr txBox="1"/>
          <p:nvPr/>
        </p:nvSpPr>
        <p:spPr>
          <a:xfrm>
            <a:off x="6477989" y="2539480"/>
            <a:ext cx="5049671" cy="1938992"/>
          </a:xfrm>
          <a:prstGeom prst="rect">
            <a:avLst/>
          </a:prstGeom>
          <a:noFill/>
        </p:spPr>
        <p:txBody>
          <a:bodyPr wrap="square" rtlCol="0">
            <a:spAutoFit/>
          </a:bodyPr>
          <a:lstStyle/>
          <a:p>
            <a:pPr algn="r"/>
            <a:r>
              <a:rPr lang="en-US" sz="4000" dirty="0" smtClean="0">
                <a:solidFill>
                  <a:schemeClr val="bg1"/>
                </a:solidFill>
                <a:latin typeface="Raleway ExtraBold" panose="020B0903030101060003" pitchFamily="34" charset="-52"/>
              </a:rPr>
              <a:t>Best design </a:t>
            </a:r>
          </a:p>
          <a:p>
            <a:pPr algn="r"/>
            <a:r>
              <a:rPr lang="en-US" sz="4000" dirty="0" smtClean="0">
                <a:solidFill>
                  <a:schemeClr val="bg1"/>
                </a:solidFill>
                <a:latin typeface="Raleway ExtraBold" panose="020B0903030101060003" pitchFamily="34" charset="-52"/>
              </a:rPr>
              <a:t>ideas </a:t>
            </a:r>
            <a:r>
              <a:rPr lang="en-US" sz="4000" dirty="0" smtClean="0">
                <a:solidFill>
                  <a:schemeClr val="bg1"/>
                </a:solidFill>
                <a:latin typeface="Raleway Medium" panose="020B0003030101060003" pitchFamily="34" charset="0"/>
              </a:rPr>
              <a:t>for </a:t>
            </a:r>
          </a:p>
          <a:p>
            <a:pPr algn="r"/>
            <a:r>
              <a:rPr lang="en-US" sz="4000" dirty="0">
                <a:solidFill>
                  <a:schemeClr val="bg1"/>
                </a:solidFill>
                <a:latin typeface="Raleway Medium" panose="020B0003030101060003" pitchFamily="34" charset="0"/>
              </a:rPr>
              <a:t>y</a:t>
            </a:r>
            <a:r>
              <a:rPr lang="en-US" sz="4000" dirty="0" smtClean="0">
                <a:solidFill>
                  <a:schemeClr val="bg1"/>
                </a:solidFill>
                <a:latin typeface="Raleway Medium" panose="020B0003030101060003" pitchFamily="34" charset="0"/>
              </a:rPr>
              <a:t>our </a:t>
            </a:r>
            <a:r>
              <a:rPr lang="en-US" sz="4000" dirty="0" smtClean="0">
                <a:solidFill>
                  <a:schemeClr val="bg1"/>
                </a:solidFill>
                <a:latin typeface="Raleway ExtraBold" panose="020B0903030101060003" pitchFamily="34" charset="-52"/>
              </a:rPr>
              <a:t>business</a:t>
            </a:r>
          </a:p>
        </p:txBody>
      </p:sp>
      <p:sp>
        <p:nvSpPr>
          <p:cNvPr id="19" name="Подзаголовок 2"/>
          <p:cNvSpPr txBox="1">
            <a:spLocks/>
          </p:cNvSpPr>
          <p:nvPr/>
        </p:nvSpPr>
        <p:spPr>
          <a:xfrm>
            <a:off x="1102044" y="1776966"/>
            <a:ext cx="2964988" cy="160074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1200"/>
              </a:spcBef>
              <a:buNone/>
            </a:pPr>
            <a:r>
              <a:rPr lang="en-US" sz="1800" dirty="0"/>
              <a:t>Who we are</a:t>
            </a:r>
          </a:p>
          <a:p>
            <a:pPr marL="0" indent="0">
              <a:lnSpc>
                <a:spcPts val="2000"/>
              </a:lnSpc>
              <a:spcBef>
                <a:spcPts val="1200"/>
              </a:spcBef>
              <a:buNone/>
            </a:pPr>
            <a:r>
              <a:rPr lang="en-US" sz="1100"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Etiam vitae dui congue, semper quam vitae, luctus ligula. Sed posuere nunc in leo commod else cuprum less</a:t>
            </a:r>
            <a:r>
              <a:rPr lang="en-US" sz="110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 </a:t>
            </a:r>
            <a:r>
              <a:rPr lang="en-US" sz="1100" dirty="0">
                <a:solidFill>
                  <a:schemeClr val="bg1">
                    <a:lumMod val="65000"/>
                  </a:schemeClr>
                </a:solidFill>
                <a:latin typeface="Raleway Medium" panose="020B0003030101060003" pitchFamily="34" charset="0"/>
                <a:ea typeface="Karla" pitchFamily="2" charset="0"/>
                <a:cs typeface="Poppins" panose="02000000000000000000" pitchFamily="2" charset="0"/>
              </a:rPr>
              <a:t>Etiam vitae dui congue, semper quam vitae, </a:t>
            </a:r>
            <a:r>
              <a:rPr lang="en-US" sz="110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luctus</a:t>
            </a:r>
            <a:r>
              <a:rPr lang="en-US" sz="1100" dirty="0" smtClean="0">
                <a:solidFill>
                  <a:schemeClr val="bg1">
                    <a:lumMod val="65000"/>
                  </a:schemeClr>
                </a:solidFill>
                <a:latin typeface="Poppins" panose="02000000000000000000" pitchFamily="2" charset="0"/>
                <a:cs typeface="Poppins" panose="02000000000000000000" pitchFamily="2" charset="0"/>
              </a:rPr>
              <a:t>.</a:t>
            </a:r>
            <a:endParaRPr lang="en-US" sz="1100" dirty="0">
              <a:solidFill>
                <a:schemeClr val="bg1">
                  <a:lumMod val="65000"/>
                </a:schemeClr>
              </a:solidFill>
              <a:latin typeface="Poppins" panose="02000000000000000000" pitchFamily="2" charset="0"/>
              <a:cs typeface="Poppins" panose="02000000000000000000" pitchFamily="2" charset="0"/>
            </a:endParaRPr>
          </a:p>
        </p:txBody>
      </p:sp>
      <p:sp>
        <p:nvSpPr>
          <p:cNvPr id="20" name="Подзаголовок 2"/>
          <p:cNvSpPr txBox="1">
            <a:spLocks/>
          </p:cNvSpPr>
          <p:nvPr/>
        </p:nvSpPr>
        <p:spPr>
          <a:xfrm>
            <a:off x="1101250" y="3954757"/>
            <a:ext cx="2964988" cy="160074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1200"/>
              </a:spcBef>
              <a:buNone/>
            </a:pPr>
            <a:r>
              <a:rPr lang="en-US" sz="1800" dirty="0" smtClean="0"/>
              <a:t>What we do</a:t>
            </a:r>
            <a:endParaRPr lang="en-US" sz="1800" dirty="0"/>
          </a:p>
          <a:p>
            <a:pPr marL="0" indent="0">
              <a:lnSpc>
                <a:spcPts val="2000"/>
              </a:lnSpc>
              <a:spcBef>
                <a:spcPts val="1200"/>
              </a:spcBef>
              <a:buNone/>
            </a:pPr>
            <a:r>
              <a:rPr lang="en-US" sz="1100"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Etiam vitae dui congue, semper quam vitae, luctus ligula. Sed posuere nunc in leo commod else cuprum less</a:t>
            </a:r>
            <a:r>
              <a:rPr lang="en-US" sz="110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 </a:t>
            </a:r>
            <a:r>
              <a:rPr lang="en-US" sz="1100" dirty="0">
                <a:solidFill>
                  <a:schemeClr val="bg1">
                    <a:lumMod val="65000"/>
                  </a:schemeClr>
                </a:solidFill>
                <a:latin typeface="Raleway Medium" panose="020B0003030101060003" pitchFamily="34" charset="0"/>
                <a:ea typeface="Karla" pitchFamily="2" charset="0"/>
                <a:cs typeface="Poppins" panose="02000000000000000000" pitchFamily="2" charset="0"/>
              </a:rPr>
              <a:t>Etiam vitae dui congue, semper quam vitae, </a:t>
            </a:r>
            <a:r>
              <a:rPr lang="en-US" sz="110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luctus</a:t>
            </a:r>
            <a:r>
              <a:rPr lang="en-US" sz="1100" dirty="0" smtClean="0">
                <a:solidFill>
                  <a:schemeClr val="bg1">
                    <a:lumMod val="65000"/>
                  </a:schemeClr>
                </a:solidFill>
                <a:latin typeface="Poppins" panose="02000000000000000000" pitchFamily="2" charset="0"/>
                <a:cs typeface="Poppins" panose="02000000000000000000" pitchFamily="2" charset="0"/>
              </a:rPr>
              <a:t>.</a:t>
            </a:r>
            <a:endParaRPr lang="en-US" sz="1100" dirty="0">
              <a:solidFill>
                <a:schemeClr val="bg1">
                  <a:lumMod val="65000"/>
                </a:schemeClr>
              </a:solidFill>
              <a:latin typeface="Poppins" panose="02000000000000000000" pitchFamily="2" charset="0"/>
              <a:cs typeface="Poppins" panose="02000000000000000000" pitchFamily="2" charset="0"/>
            </a:endParaRPr>
          </a:p>
        </p:txBody>
      </p:sp>
      <p:grpSp>
        <p:nvGrpSpPr>
          <p:cNvPr id="21" name="Группа 20"/>
          <p:cNvGrpSpPr/>
          <p:nvPr/>
        </p:nvGrpSpPr>
        <p:grpSpPr>
          <a:xfrm>
            <a:off x="11527660" y="385816"/>
            <a:ext cx="240632" cy="165462"/>
            <a:chOff x="11345779" y="324853"/>
            <a:chExt cx="240632" cy="165462"/>
          </a:xfrm>
        </p:grpSpPr>
        <p:cxnSp>
          <p:nvCxnSpPr>
            <p:cNvPr id="22" name="Прямая соединительная линия 21"/>
            <p:cNvCxnSpPr/>
            <p:nvPr/>
          </p:nvCxnSpPr>
          <p:spPr>
            <a:xfrm>
              <a:off x="11345779" y="324853"/>
              <a:ext cx="24063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Прямая соединительная линия 22"/>
            <p:cNvCxnSpPr/>
            <p:nvPr/>
          </p:nvCxnSpPr>
          <p:spPr>
            <a:xfrm>
              <a:off x="11345779" y="407584"/>
              <a:ext cx="24063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Прямая соединительная линия 23"/>
            <p:cNvCxnSpPr/>
            <p:nvPr/>
          </p:nvCxnSpPr>
          <p:spPr>
            <a:xfrm>
              <a:off x="11345779" y="490315"/>
              <a:ext cx="24063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 name="Рисунок 1"/>
          <p:cNvSpPr>
            <a:spLocks noGrp="1"/>
          </p:cNvSpPr>
          <p:nvPr>
            <p:ph type="pic" sz="quarter" idx="10"/>
          </p:nvPr>
        </p:nvSpPr>
        <p:spPr/>
      </p:sp>
    </p:spTree>
    <p:extLst>
      <p:ext uri="{BB962C8B-B14F-4D97-AF65-F5344CB8AC3E}">
        <p14:creationId xmlns:p14="http://schemas.microsoft.com/office/powerpoint/2010/main" val="176922739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up)">
                                      <p:cBhvr>
                                        <p:cTn id="7" dur="400"/>
                                        <p:tgtEl>
                                          <p:spTgt spid="19"/>
                                        </p:tgtEl>
                                      </p:cBhvr>
                                    </p:animEffect>
                                  </p:childTnLst>
                                </p:cTn>
                              </p:par>
                            </p:childTnLst>
                          </p:cTn>
                        </p:par>
                        <p:par>
                          <p:cTn id="8" fill="hold">
                            <p:stCondLst>
                              <p:cond delay="400"/>
                            </p:stCondLst>
                            <p:childTnLst>
                              <p:par>
                                <p:cTn id="9" presetID="22" presetClass="entr" presetSubtype="1"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up)">
                                      <p:cBhvr>
                                        <p:cTn id="11" dur="400"/>
                                        <p:tgtEl>
                                          <p:spTgt spid="20"/>
                                        </p:tgtEl>
                                      </p:cBhvr>
                                    </p:animEffect>
                                  </p:childTnLst>
                                </p:cTn>
                              </p:par>
                            </p:childTnLst>
                          </p:cTn>
                        </p:par>
                        <p:par>
                          <p:cTn id="12" fill="hold">
                            <p:stCondLst>
                              <p:cond delay="8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18"/>
                                        </p:tgtEl>
                                        <p:attrNameLst>
                                          <p:attrName>style.visibility</p:attrName>
                                        </p:attrNameLst>
                                      </p:cBhvr>
                                      <p:to>
                                        <p:strVal val="visible"/>
                                      </p:to>
                                    </p:set>
                                    <p:anim calcmode="lin" valueType="num">
                                      <p:cBhvr>
                                        <p:cTn id="15" dur="25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16" dur="250" fill="hold"/>
                                        <p:tgtEl>
                                          <p:spTgt spid="18"/>
                                        </p:tgtEl>
                                        <p:attrNameLst>
                                          <p:attrName>ppt_y</p:attrName>
                                        </p:attrNameLst>
                                      </p:cBhvr>
                                      <p:tavLst>
                                        <p:tav tm="0">
                                          <p:val>
                                            <p:strVal val="#ppt_y"/>
                                          </p:val>
                                        </p:tav>
                                        <p:tav tm="100000">
                                          <p:val>
                                            <p:strVal val="#ppt_y"/>
                                          </p:val>
                                        </p:tav>
                                      </p:tavLst>
                                    </p:anim>
                                    <p:anim calcmode="lin" valueType="num">
                                      <p:cBhvr>
                                        <p:cTn id="17" dur="25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18" dur="25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250" tmFilter="0,0; .5, 1; 1, 1"/>
                                        <p:tgtEl>
                                          <p:spTgt spid="18"/>
                                        </p:tgtEl>
                                      </p:cBhvr>
                                    </p:animEffect>
                                  </p:childTnLst>
                                </p:cTn>
                              </p:par>
                            </p:childTnLst>
                          </p:cTn>
                        </p:par>
                        <p:par>
                          <p:cTn id="20" fill="hold">
                            <p:stCondLst>
                              <p:cond delay="1775"/>
                            </p:stCondLst>
                            <p:childTnLst>
                              <p:par>
                                <p:cTn id="21" presetID="22" presetClass="entr" presetSubtype="1"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up)">
                                      <p:cBhvr>
                                        <p:cTn id="23" dur="350"/>
                                        <p:tgtEl>
                                          <p:spTgt spid="3"/>
                                        </p:tgtEl>
                                      </p:cBhvr>
                                    </p:animEffect>
                                  </p:childTnLst>
                                </p:cTn>
                              </p:par>
                            </p:childTnLst>
                          </p:cTn>
                        </p:par>
                        <p:par>
                          <p:cTn id="24" fill="hold">
                            <p:stCondLst>
                              <p:cond delay="2125"/>
                            </p:stCondLst>
                            <p:childTnLst>
                              <p:par>
                                <p:cTn id="25" presetID="22" presetClass="entr" presetSubtype="1"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up)">
                                      <p:cBhvr>
                                        <p:cTn id="27" dur="400"/>
                                        <p:tgtEl>
                                          <p:spTgt spid="4"/>
                                        </p:tgtEl>
                                      </p:cBhvr>
                                    </p:animEffect>
                                  </p:childTnLst>
                                </p:cTn>
                              </p:par>
                              <p:par>
                                <p:cTn id="28" presetID="22" presetClass="entr" presetSubtype="1" fill="hold" grpId="0" nodeType="with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wipe(up)">
                                      <p:cBhvr>
                                        <p:cTn id="30" dur="400"/>
                                        <p:tgtEl>
                                          <p:spTgt spid="5"/>
                                        </p:tgtEl>
                                      </p:cBhvr>
                                    </p:animEffect>
                                  </p:childTnLst>
                                </p:cTn>
                              </p:par>
                              <p:par>
                                <p:cTn id="31" presetID="22" presetClass="entr" presetSubtype="1" fill="hold" grpId="0" nodeType="with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wipe(up)">
                                      <p:cBhvr>
                                        <p:cTn id="33" dur="400"/>
                                        <p:tgtEl>
                                          <p:spTgt spid="6"/>
                                        </p:tgtEl>
                                      </p:cBhvr>
                                    </p:animEffect>
                                  </p:childTnLst>
                                </p:cTn>
                              </p:par>
                            </p:childTnLst>
                          </p:cTn>
                        </p:par>
                        <p:par>
                          <p:cTn id="34" fill="hold">
                            <p:stCondLst>
                              <p:cond delay="2525"/>
                            </p:stCondLst>
                            <p:childTnLst>
                              <p:par>
                                <p:cTn id="35" presetID="22" presetClass="entr" presetSubtype="1" fill="hold" nodeType="after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wipe(up)">
                                      <p:cBhvr>
                                        <p:cTn id="37" dur="350"/>
                                        <p:tgtEl>
                                          <p:spTgt spid="9"/>
                                        </p:tgtEl>
                                      </p:cBhvr>
                                    </p:animEffect>
                                  </p:childTnLst>
                                </p:cTn>
                              </p:par>
                            </p:childTnLst>
                          </p:cTn>
                        </p:par>
                        <p:par>
                          <p:cTn id="38" fill="hold">
                            <p:stCondLst>
                              <p:cond delay="2875"/>
                            </p:stCondLst>
                            <p:childTnLst>
                              <p:par>
                                <p:cTn id="39" presetID="22" presetClass="entr" presetSubtype="1" fill="hold" grpId="0" nodeType="afterEffect">
                                  <p:stCondLst>
                                    <p:cond delay="0"/>
                                  </p:stCondLst>
                                  <p:childTnLst>
                                    <p:set>
                                      <p:cBhvr>
                                        <p:cTn id="40" dur="1" fill="hold">
                                          <p:stCondLst>
                                            <p:cond delay="0"/>
                                          </p:stCondLst>
                                        </p:cTn>
                                        <p:tgtEl>
                                          <p:spTgt spid="7"/>
                                        </p:tgtEl>
                                        <p:attrNameLst>
                                          <p:attrName>style.visibility</p:attrName>
                                        </p:attrNameLst>
                                      </p:cBhvr>
                                      <p:to>
                                        <p:strVal val="visible"/>
                                      </p:to>
                                    </p:set>
                                    <p:animEffect transition="in" filter="wipe(up)">
                                      <p:cBhvr>
                                        <p:cTn id="41" dur="400"/>
                                        <p:tgtEl>
                                          <p:spTgt spid="7"/>
                                        </p:tgtEl>
                                      </p:cBhvr>
                                    </p:animEffect>
                                  </p:childTnLst>
                                </p:cTn>
                              </p:par>
                              <p:par>
                                <p:cTn id="42" presetID="22" presetClass="entr" presetSubtype="1" fill="hold" grpId="0" nodeType="with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wipe(up)">
                                      <p:cBhvr>
                                        <p:cTn id="44" dur="400"/>
                                        <p:tgtEl>
                                          <p:spTgt spid="10"/>
                                        </p:tgtEl>
                                      </p:cBhvr>
                                    </p:animEffect>
                                  </p:childTnLst>
                                </p:cTn>
                              </p:par>
                              <p:par>
                                <p:cTn id="45" presetID="22" presetClass="entr" presetSubtype="1" fill="hold" grpId="0" nodeType="with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wipe(up)">
                                      <p:cBhvr>
                                        <p:cTn id="47" dur="400"/>
                                        <p:tgtEl>
                                          <p:spTgt spid="11"/>
                                        </p:tgtEl>
                                      </p:cBhvr>
                                    </p:animEffect>
                                  </p:childTnLst>
                                </p:cTn>
                              </p:par>
                            </p:childTnLst>
                          </p:cTn>
                        </p:par>
                        <p:par>
                          <p:cTn id="48" fill="hold">
                            <p:stCondLst>
                              <p:cond delay="3275"/>
                            </p:stCondLst>
                            <p:childTnLst>
                              <p:par>
                                <p:cTn id="49" presetID="22" presetClass="entr" presetSubtype="1" fill="hold" nodeType="after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wipe(up)">
                                      <p:cBhvr>
                                        <p:cTn id="51" dur="350"/>
                                        <p:tgtEl>
                                          <p:spTgt spid="12"/>
                                        </p:tgtEl>
                                      </p:cBhvr>
                                    </p:animEffect>
                                  </p:childTnLst>
                                </p:cTn>
                              </p:par>
                            </p:childTnLst>
                          </p:cTn>
                        </p:par>
                        <p:par>
                          <p:cTn id="52" fill="hold">
                            <p:stCondLst>
                              <p:cond delay="3625"/>
                            </p:stCondLst>
                            <p:childTnLst>
                              <p:par>
                                <p:cTn id="53" presetID="22" presetClass="entr" presetSubtype="1" fill="hold" grpId="0" nodeType="afterEffect">
                                  <p:stCondLst>
                                    <p:cond delay="0"/>
                                  </p:stCondLst>
                                  <p:childTnLst>
                                    <p:set>
                                      <p:cBhvr>
                                        <p:cTn id="54" dur="1" fill="hold">
                                          <p:stCondLst>
                                            <p:cond delay="0"/>
                                          </p:stCondLst>
                                        </p:cTn>
                                        <p:tgtEl>
                                          <p:spTgt spid="8"/>
                                        </p:tgtEl>
                                        <p:attrNameLst>
                                          <p:attrName>style.visibility</p:attrName>
                                        </p:attrNameLst>
                                      </p:cBhvr>
                                      <p:to>
                                        <p:strVal val="visible"/>
                                      </p:to>
                                    </p:set>
                                    <p:animEffect transition="in" filter="wipe(up)">
                                      <p:cBhvr>
                                        <p:cTn id="55" dur="400"/>
                                        <p:tgtEl>
                                          <p:spTgt spid="8"/>
                                        </p:tgtEl>
                                      </p:cBhvr>
                                    </p:animEffect>
                                  </p:childTnLst>
                                </p:cTn>
                              </p:par>
                              <p:par>
                                <p:cTn id="56" presetID="22" presetClass="entr" presetSubtype="1" fill="hold" grpId="0" nodeType="withEffect">
                                  <p:stCondLst>
                                    <p:cond delay="0"/>
                                  </p:stCondLst>
                                  <p:childTnLst>
                                    <p:set>
                                      <p:cBhvr>
                                        <p:cTn id="57" dur="1" fill="hold">
                                          <p:stCondLst>
                                            <p:cond delay="0"/>
                                          </p:stCondLst>
                                        </p:cTn>
                                        <p:tgtEl>
                                          <p:spTgt spid="13"/>
                                        </p:tgtEl>
                                        <p:attrNameLst>
                                          <p:attrName>style.visibility</p:attrName>
                                        </p:attrNameLst>
                                      </p:cBhvr>
                                      <p:to>
                                        <p:strVal val="visible"/>
                                      </p:to>
                                    </p:set>
                                    <p:animEffect transition="in" filter="wipe(up)">
                                      <p:cBhvr>
                                        <p:cTn id="58" dur="400"/>
                                        <p:tgtEl>
                                          <p:spTgt spid="13"/>
                                        </p:tgtEl>
                                      </p:cBhvr>
                                    </p:animEffect>
                                  </p:childTnLst>
                                </p:cTn>
                              </p:par>
                              <p:par>
                                <p:cTn id="59" presetID="22" presetClass="entr" presetSubtype="1" fill="hold" grpId="0" nodeType="withEffect">
                                  <p:stCondLst>
                                    <p:cond delay="0"/>
                                  </p:stCondLst>
                                  <p:childTnLst>
                                    <p:set>
                                      <p:cBhvr>
                                        <p:cTn id="60" dur="1" fill="hold">
                                          <p:stCondLst>
                                            <p:cond delay="0"/>
                                          </p:stCondLst>
                                        </p:cTn>
                                        <p:tgtEl>
                                          <p:spTgt spid="14"/>
                                        </p:tgtEl>
                                        <p:attrNameLst>
                                          <p:attrName>style.visibility</p:attrName>
                                        </p:attrNameLst>
                                      </p:cBhvr>
                                      <p:to>
                                        <p:strVal val="visible"/>
                                      </p:to>
                                    </p:set>
                                    <p:animEffect transition="in" filter="wipe(up)">
                                      <p:cBhvr>
                                        <p:cTn id="61" dur="4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P spid="6" grpId="0"/>
      <p:bldP spid="7" grpId="0" animBg="1"/>
      <p:bldP spid="8" grpId="0" animBg="1"/>
      <p:bldP spid="10" grpId="0"/>
      <p:bldP spid="11" grpId="0"/>
      <p:bldP spid="13" grpId="0"/>
      <p:bldP spid="14" grpId="0"/>
      <p:bldP spid="18" grpId="0"/>
      <p:bldP spid="19" grpId="0"/>
      <p:bldP spid="20"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7333157" y="2647949"/>
            <a:ext cx="4377580" cy="367967"/>
          </a:xfrm>
          <a:prstGeom prst="rect">
            <a:avLst/>
          </a:prstGeom>
          <a:solidFill>
            <a:srgbClr val="E239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8" name="Прямоугольник 7"/>
          <p:cNvSpPr/>
          <p:nvPr/>
        </p:nvSpPr>
        <p:spPr>
          <a:xfrm>
            <a:off x="0" y="0"/>
            <a:ext cx="12192000" cy="2171700"/>
          </a:xfrm>
          <a:prstGeom prst="rect">
            <a:avLst/>
          </a:prstGeom>
          <a:solidFill>
            <a:schemeClr val="bg2">
              <a:lumMod val="10000"/>
              <a:alpha val="8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9" name="TextBox 8"/>
          <p:cNvSpPr txBox="1"/>
          <p:nvPr/>
        </p:nvSpPr>
        <p:spPr>
          <a:xfrm>
            <a:off x="2099976" y="754481"/>
            <a:ext cx="7970784" cy="1015663"/>
          </a:xfrm>
          <a:prstGeom prst="rect">
            <a:avLst/>
          </a:prstGeom>
          <a:noFill/>
        </p:spPr>
        <p:txBody>
          <a:bodyPr wrap="square" rtlCol="0">
            <a:spAutoFit/>
          </a:bodyPr>
          <a:lstStyle/>
          <a:p>
            <a:pPr algn="ctr">
              <a:lnSpc>
                <a:spcPts val="3600"/>
              </a:lnSpc>
            </a:pPr>
            <a:r>
              <a:rPr lang="en-US" sz="4400" dirty="0" smtClean="0">
                <a:solidFill>
                  <a:srgbClr val="C00000"/>
                </a:solidFill>
                <a:latin typeface="Raleway ExtraBold" panose="020B0903030101060003" pitchFamily="34" charset="-52"/>
              </a:rPr>
              <a:t>/</a:t>
            </a:r>
            <a:r>
              <a:rPr lang="en-US" sz="4400" dirty="0" smtClean="0">
                <a:solidFill>
                  <a:schemeClr val="bg1"/>
                </a:solidFill>
                <a:latin typeface="Raleway ExtraBold" panose="020B0903030101060003" pitchFamily="34" charset="-52"/>
              </a:rPr>
              <a:t>Case study # 1</a:t>
            </a:r>
          </a:p>
          <a:p>
            <a:pPr algn="ctr">
              <a:lnSpc>
                <a:spcPts val="3600"/>
              </a:lnSpc>
            </a:pPr>
            <a:r>
              <a:rPr lang="en-US" sz="1200" kern="0" spc="50" dirty="0" smtClean="0">
                <a:solidFill>
                  <a:schemeClr val="bg1">
                    <a:lumMod val="75000"/>
                  </a:schemeClr>
                </a:solidFill>
                <a:latin typeface="Raleway ExtraBold" panose="020B0903030101060003" pitchFamily="34" charset="-52"/>
                <a:ea typeface="Karla" pitchFamily="2" charset="0"/>
                <a:cs typeface="Poppins" panose="02000000000000000000" pitchFamily="2" charset="0"/>
              </a:rPr>
              <a:t>SOME WORDS ABOUT CASE</a:t>
            </a:r>
            <a:endParaRPr lang="en-US" sz="1200" spc="50" dirty="0" smtClean="0">
              <a:solidFill>
                <a:schemeClr val="bg1">
                  <a:lumMod val="75000"/>
                </a:schemeClr>
              </a:solidFill>
              <a:latin typeface="Raleway ExtraBold" panose="020B0903030101060003" pitchFamily="34" charset="-52"/>
            </a:endParaRPr>
          </a:p>
        </p:txBody>
      </p:sp>
      <p:sp>
        <p:nvSpPr>
          <p:cNvPr id="13" name="Подзаголовок 2"/>
          <p:cNvSpPr txBox="1">
            <a:spLocks/>
          </p:cNvSpPr>
          <p:nvPr/>
        </p:nvSpPr>
        <p:spPr>
          <a:xfrm>
            <a:off x="7513706" y="2644079"/>
            <a:ext cx="3790020" cy="395152"/>
          </a:xfrm>
          <a:prstGeom prst="rect">
            <a:avLst/>
          </a:prstGeom>
        </p:spPr>
        <p:txBody>
          <a:bodyPr vert="horz" lIns="91440" tIns="45720" rIns="91440" bIns="4572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1200"/>
              </a:spcBef>
              <a:buNone/>
            </a:pPr>
            <a:r>
              <a:rPr lang="en-US" sz="1200" dirty="0" smtClean="0">
                <a:solidFill>
                  <a:schemeClr val="bg1"/>
                </a:solidFill>
                <a:latin typeface="Raleway Medium" panose="020B0003030101060003" pitchFamily="34" charset="0"/>
              </a:rPr>
              <a:t>Project Specification – Castro Café: brand and design</a:t>
            </a:r>
          </a:p>
        </p:txBody>
      </p:sp>
      <p:sp>
        <p:nvSpPr>
          <p:cNvPr id="14" name="Подзаголовок 2"/>
          <p:cNvSpPr txBox="1">
            <a:spLocks/>
          </p:cNvSpPr>
          <p:nvPr/>
        </p:nvSpPr>
        <p:spPr>
          <a:xfrm>
            <a:off x="7243431" y="3171592"/>
            <a:ext cx="3073591" cy="39515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1200"/>
              </a:spcBef>
              <a:buNone/>
            </a:pPr>
            <a:r>
              <a:rPr lang="en-US" sz="1050" dirty="0" smtClean="0">
                <a:solidFill>
                  <a:srgbClr val="E23936"/>
                </a:solidFill>
                <a:latin typeface="FontAwesome" pitchFamily="2" charset="0"/>
              </a:rPr>
              <a:t>  </a:t>
            </a:r>
            <a:r>
              <a:rPr lang="en-US" sz="1050" i="1" dirty="0" smtClean="0">
                <a:latin typeface="Raleway Medium" panose="020B0003030101060003" pitchFamily="34" charset="0"/>
              </a:rPr>
              <a:t>Concept of application&amp; Research</a:t>
            </a:r>
          </a:p>
        </p:txBody>
      </p:sp>
      <p:sp>
        <p:nvSpPr>
          <p:cNvPr id="15" name="Подзаголовок 2"/>
          <p:cNvSpPr txBox="1">
            <a:spLocks/>
          </p:cNvSpPr>
          <p:nvPr/>
        </p:nvSpPr>
        <p:spPr>
          <a:xfrm>
            <a:off x="10317022" y="3171592"/>
            <a:ext cx="1486874" cy="39515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ts val="2000"/>
              </a:lnSpc>
              <a:spcBef>
                <a:spcPts val="1200"/>
              </a:spcBef>
              <a:buNone/>
            </a:pPr>
            <a:r>
              <a:rPr lang="en-US" sz="1050" i="1" dirty="0" smtClean="0">
                <a:latin typeface="Raleway Medium" panose="020B0003030101060003" pitchFamily="34" charset="0"/>
              </a:rPr>
              <a:t>Time and Budget</a:t>
            </a:r>
          </a:p>
        </p:txBody>
      </p:sp>
      <p:cxnSp>
        <p:nvCxnSpPr>
          <p:cNvPr id="16" name="Прямая соединительная линия 15"/>
          <p:cNvCxnSpPr/>
          <p:nvPr/>
        </p:nvCxnSpPr>
        <p:spPr>
          <a:xfrm>
            <a:off x="7333157" y="3657049"/>
            <a:ext cx="4377580" cy="0"/>
          </a:xfrm>
          <a:prstGeom prst="line">
            <a:avLst/>
          </a:prstGeom>
          <a:ln>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18" name="Подзаголовок 2"/>
          <p:cNvSpPr txBox="1">
            <a:spLocks/>
          </p:cNvSpPr>
          <p:nvPr/>
        </p:nvSpPr>
        <p:spPr>
          <a:xfrm>
            <a:off x="7243431" y="3747354"/>
            <a:ext cx="3073591" cy="39515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1200"/>
              </a:spcBef>
              <a:buNone/>
            </a:pPr>
            <a:r>
              <a:rPr lang="en-US" sz="1050" dirty="0" smtClean="0">
                <a:solidFill>
                  <a:srgbClr val="E23936"/>
                </a:solidFill>
                <a:latin typeface="FontAwesome" pitchFamily="2" charset="0"/>
              </a:rPr>
              <a:t>   </a:t>
            </a:r>
            <a:r>
              <a:rPr lang="en-US" sz="1050" i="1" dirty="0">
                <a:latin typeface="Raleway Medium" panose="020B0003030101060003" pitchFamily="34" charset="0"/>
              </a:rPr>
              <a:t>Development design and programming</a:t>
            </a:r>
          </a:p>
          <a:p>
            <a:pPr marL="0" indent="0">
              <a:lnSpc>
                <a:spcPts val="2000"/>
              </a:lnSpc>
              <a:spcBef>
                <a:spcPts val="1200"/>
              </a:spcBef>
              <a:buNone/>
            </a:pPr>
            <a:endParaRPr lang="en-US" sz="1050" i="1" dirty="0" smtClean="0">
              <a:latin typeface="Raleway Medium" panose="020B0003030101060003" pitchFamily="34" charset="0"/>
            </a:endParaRPr>
          </a:p>
        </p:txBody>
      </p:sp>
      <p:sp>
        <p:nvSpPr>
          <p:cNvPr id="19" name="Подзаголовок 2"/>
          <p:cNvSpPr txBox="1">
            <a:spLocks/>
          </p:cNvSpPr>
          <p:nvPr/>
        </p:nvSpPr>
        <p:spPr>
          <a:xfrm>
            <a:off x="10317022" y="3747354"/>
            <a:ext cx="1486874" cy="39515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ts val="2000"/>
              </a:lnSpc>
              <a:spcBef>
                <a:spcPts val="1200"/>
              </a:spcBef>
              <a:buNone/>
            </a:pPr>
            <a:r>
              <a:rPr lang="en-US" sz="1050" i="1" dirty="0" smtClean="0">
                <a:latin typeface="Raleway Medium" panose="020B0003030101060003" pitchFamily="34" charset="0"/>
              </a:rPr>
              <a:t>Time and Budget</a:t>
            </a:r>
          </a:p>
        </p:txBody>
      </p:sp>
      <p:cxnSp>
        <p:nvCxnSpPr>
          <p:cNvPr id="20" name="Прямая соединительная линия 19"/>
          <p:cNvCxnSpPr/>
          <p:nvPr/>
        </p:nvCxnSpPr>
        <p:spPr>
          <a:xfrm>
            <a:off x="7333157" y="4232811"/>
            <a:ext cx="4377580" cy="0"/>
          </a:xfrm>
          <a:prstGeom prst="line">
            <a:avLst/>
          </a:prstGeom>
          <a:ln>
            <a:solidFill>
              <a:schemeClr val="bg1">
                <a:lumMod val="85000"/>
              </a:schemeClr>
            </a:solidFill>
          </a:ln>
        </p:spPr>
        <p:style>
          <a:lnRef idx="1">
            <a:schemeClr val="dk1"/>
          </a:lnRef>
          <a:fillRef idx="0">
            <a:schemeClr val="dk1"/>
          </a:fillRef>
          <a:effectRef idx="0">
            <a:schemeClr val="dk1"/>
          </a:effectRef>
          <a:fontRef idx="minor">
            <a:schemeClr val="tx1"/>
          </a:fontRef>
        </p:style>
      </p:cxnSp>
      <p:cxnSp>
        <p:nvCxnSpPr>
          <p:cNvPr id="24" name="Прямая соединительная линия 23"/>
          <p:cNvCxnSpPr/>
          <p:nvPr/>
        </p:nvCxnSpPr>
        <p:spPr>
          <a:xfrm>
            <a:off x="7333157" y="4792397"/>
            <a:ext cx="4377580" cy="0"/>
          </a:xfrm>
          <a:prstGeom prst="line">
            <a:avLst/>
          </a:prstGeom>
          <a:ln>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21" name="Подзаголовок 2"/>
          <p:cNvSpPr txBox="1">
            <a:spLocks/>
          </p:cNvSpPr>
          <p:nvPr/>
        </p:nvSpPr>
        <p:spPr>
          <a:xfrm>
            <a:off x="7243431" y="4394831"/>
            <a:ext cx="3073591" cy="39515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050" dirty="0" smtClean="0">
                <a:solidFill>
                  <a:srgbClr val="E23936"/>
                </a:solidFill>
                <a:latin typeface="FontAwesome" pitchFamily="2" charset="0"/>
              </a:rPr>
              <a:t>   </a:t>
            </a:r>
            <a:r>
              <a:rPr lang="en-US" sz="1050" i="1" dirty="0">
                <a:solidFill>
                  <a:srgbClr val="000000"/>
                </a:solidFill>
                <a:latin typeface="Raleway Medium" panose="020B0003030101060003" pitchFamily="34" charset="0"/>
              </a:rPr>
              <a:t>Hosting and </a:t>
            </a:r>
            <a:r>
              <a:rPr lang="en-US" sz="1050" i="1" dirty="0" smtClean="0">
                <a:solidFill>
                  <a:srgbClr val="000000"/>
                </a:solidFill>
                <a:latin typeface="Raleway Medium" panose="020B0003030101060003" pitchFamily="34" charset="0"/>
              </a:rPr>
              <a:t>testing</a:t>
            </a:r>
            <a:endParaRPr lang="en-US" sz="1050" i="1" dirty="0">
              <a:solidFill>
                <a:srgbClr val="000000"/>
              </a:solidFill>
              <a:latin typeface="Raleway Medium" panose="020B0003030101060003" pitchFamily="34" charset="0"/>
            </a:endParaRPr>
          </a:p>
        </p:txBody>
      </p:sp>
      <p:sp>
        <p:nvSpPr>
          <p:cNvPr id="28" name="Подзаголовок 2"/>
          <p:cNvSpPr txBox="1">
            <a:spLocks/>
          </p:cNvSpPr>
          <p:nvPr/>
        </p:nvSpPr>
        <p:spPr>
          <a:xfrm>
            <a:off x="10317022" y="4323116"/>
            <a:ext cx="1486874" cy="39515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ts val="2000"/>
              </a:lnSpc>
              <a:spcBef>
                <a:spcPts val="1200"/>
              </a:spcBef>
              <a:buNone/>
            </a:pPr>
            <a:r>
              <a:rPr lang="en-US" sz="1050" i="1" dirty="0" smtClean="0">
                <a:latin typeface="Raleway Medium" panose="020B0003030101060003" pitchFamily="34" charset="0"/>
              </a:rPr>
              <a:t>Time and Budget</a:t>
            </a:r>
          </a:p>
        </p:txBody>
      </p:sp>
      <p:sp>
        <p:nvSpPr>
          <p:cNvPr id="30" name="Подзаголовок 2"/>
          <p:cNvSpPr txBox="1">
            <a:spLocks/>
          </p:cNvSpPr>
          <p:nvPr/>
        </p:nvSpPr>
        <p:spPr>
          <a:xfrm>
            <a:off x="7243431" y="4882700"/>
            <a:ext cx="3073591" cy="39515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1200"/>
              </a:spcBef>
              <a:buNone/>
            </a:pPr>
            <a:r>
              <a:rPr lang="en-US" sz="1050" dirty="0" smtClean="0">
                <a:solidFill>
                  <a:srgbClr val="E23936"/>
                </a:solidFill>
                <a:latin typeface="FontAwesome" pitchFamily="2" charset="0"/>
              </a:rPr>
              <a:t>  </a:t>
            </a:r>
            <a:r>
              <a:rPr lang="en-US" sz="1050" i="1" dirty="0" smtClean="0">
                <a:latin typeface="Raleway Medium" panose="020B0003030101060003" pitchFamily="34" charset="0"/>
              </a:rPr>
              <a:t>Analytics and Support</a:t>
            </a:r>
          </a:p>
        </p:txBody>
      </p:sp>
      <p:sp>
        <p:nvSpPr>
          <p:cNvPr id="31" name="Подзаголовок 2"/>
          <p:cNvSpPr txBox="1">
            <a:spLocks/>
          </p:cNvSpPr>
          <p:nvPr/>
        </p:nvSpPr>
        <p:spPr>
          <a:xfrm>
            <a:off x="10317022" y="4882700"/>
            <a:ext cx="1486874" cy="39515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ts val="2000"/>
              </a:lnSpc>
              <a:spcBef>
                <a:spcPts val="1200"/>
              </a:spcBef>
              <a:buNone/>
            </a:pPr>
            <a:r>
              <a:rPr lang="en-US" sz="1050" i="1" dirty="0" smtClean="0">
                <a:latin typeface="Raleway Medium" panose="020B0003030101060003" pitchFamily="34" charset="0"/>
              </a:rPr>
              <a:t>Time and Budget</a:t>
            </a:r>
          </a:p>
        </p:txBody>
      </p:sp>
      <p:sp>
        <p:nvSpPr>
          <p:cNvPr id="36" name="Подзаголовок 2"/>
          <p:cNvSpPr txBox="1">
            <a:spLocks/>
          </p:cNvSpPr>
          <p:nvPr/>
        </p:nvSpPr>
        <p:spPr>
          <a:xfrm>
            <a:off x="7231399" y="5470661"/>
            <a:ext cx="4715960" cy="89404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1200"/>
              </a:spcBef>
              <a:buNone/>
            </a:pPr>
            <a:r>
              <a:rPr lang="en-US" sz="1000"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 Etiam vitae dui congue, semper quam vitae, luctus ligula. Sed posuere nunc in leo commod else cuprum less</a:t>
            </a:r>
            <a:r>
              <a:rPr lang="en-US" sz="100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 </a:t>
            </a:r>
            <a:r>
              <a:rPr lang="en-US" sz="1000" dirty="0">
                <a:solidFill>
                  <a:schemeClr val="bg1">
                    <a:lumMod val="65000"/>
                  </a:schemeClr>
                </a:solidFill>
                <a:latin typeface="Raleway Medium" panose="020B0003030101060003" pitchFamily="34" charset="0"/>
                <a:ea typeface="Karla" pitchFamily="2" charset="0"/>
                <a:cs typeface="Poppins" panose="02000000000000000000" pitchFamily="2" charset="0"/>
              </a:rPr>
              <a:t>Etiam vitae </a:t>
            </a:r>
            <a:r>
              <a:rPr lang="en-US" sz="100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dui</a:t>
            </a:r>
            <a:endParaRPr lang="en-US" sz="1000" dirty="0">
              <a:solidFill>
                <a:schemeClr val="bg1">
                  <a:lumMod val="65000"/>
                </a:schemeClr>
              </a:solidFill>
              <a:latin typeface="Poppins" panose="02000000000000000000" pitchFamily="2" charset="0"/>
              <a:cs typeface="Poppins" panose="02000000000000000000" pitchFamily="2" charset="0"/>
            </a:endParaRPr>
          </a:p>
        </p:txBody>
      </p:sp>
      <p:sp>
        <p:nvSpPr>
          <p:cNvPr id="2" name="Рисунок 1"/>
          <p:cNvSpPr>
            <a:spLocks noGrp="1"/>
          </p:cNvSpPr>
          <p:nvPr>
            <p:ph type="pic" sz="quarter" idx="11"/>
          </p:nvPr>
        </p:nvSpPr>
        <p:spPr/>
      </p:sp>
      <p:sp>
        <p:nvSpPr>
          <p:cNvPr id="3" name="Рисунок 2"/>
          <p:cNvSpPr>
            <a:spLocks noGrp="1"/>
          </p:cNvSpPr>
          <p:nvPr>
            <p:ph type="pic" sz="quarter" idx="12"/>
          </p:nvPr>
        </p:nvSpPr>
        <p:spPr/>
      </p:sp>
      <p:sp>
        <p:nvSpPr>
          <p:cNvPr id="4" name="Рисунок 3"/>
          <p:cNvSpPr>
            <a:spLocks noGrp="1"/>
          </p:cNvSpPr>
          <p:nvPr>
            <p:ph type="pic" sz="quarter" idx="13"/>
          </p:nvPr>
        </p:nvSpPr>
        <p:spPr/>
      </p:sp>
      <p:sp>
        <p:nvSpPr>
          <p:cNvPr id="5" name="Рисунок 4"/>
          <p:cNvSpPr>
            <a:spLocks noGrp="1"/>
          </p:cNvSpPr>
          <p:nvPr>
            <p:ph type="pic" sz="quarter" idx="10"/>
          </p:nvPr>
        </p:nvSpPr>
        <p:spPr/>
      </p:sp>
    </p:spTree>
    <p:extLst>
      <p:ext uri="{BB962C8B-B14F-4D97-AF65-F5344CB8AC3E}">
        <p14:creationId xmlns:p14="http://schemas.microsoft.com/office/powerpoint/2010/main" val="204096807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400"/>
                                        <p:tgtEl>
                                          <p:spTgt spid="6"/>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wipe(up)">
                                      <p:cBhvr>
                                        <p:cTn id="10" dur="400"/>
                                        <p:tgtEl>
                                          <p:spTgt spid="9"/>
                                        </p:tgtEl>
                                      </p:cBhvr>
                                    </p:animEffect>
                                  </p:childTnLst>
                                </p:cTn>
                              </p:par>
                            </p:childTnLst>
                          </p:cTn>
                        </p:par>
                        <p:par>
                          <p:cTn id="11" fill="hold">
                            <p:stCondLst>
                              <p:cond delay="400"/>
                            </p:stCondLst>
                            <p:childTnLst>
                              <p:par>
                                <p:cTn id="12" presetID="22" presetClass="entr" presetSubtype="1"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wipe(up)">
                                      <p:cBhvr>
                                        <p:cTn id="14" dur="400"/>
                                        <p:tgtEl>
                                          <p:spTgt spid="13"/>
                                        </p:tgtEl>
                                      </p:cBhvr>
                                    </p:animEffect>
                                  </p:childTnLst>
                                </p:cTn>
                              </p:par>
                            </p:childTnLst>
                          </p:cTn>
                        </p:par>
                        <p:par>
                          <p:cTn id="15" fill="hold">
                            <p:stCondLst>
                              <p:cond delay="800"/>
                            </p:stCondLst>
                            <p:childTnLst>
                              <p:par>
                                <p:cTn id="16" presetID="22" presetClass="entr" presetSubtype="8" fill="hold" nodeType="after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wipe(left)">
                                      <p:cBhvr>
                                        <p:cTn id="18" dur="350"/>
                                        <p:tgtEl>
                                          <p:spTgt spid="16"/>
                                        </p:tgtEl>
                                      </p:cBhvr>
                                    </p:animEffect>
                                  </p:childTnLst>
                                </p:cTn>
                              </p:par>
                            </p:childTnLst>
                          </p:cTn>
                        </p:par>
                        <p:par>
                          <p:cTn id="19" fill="hold">
                            <p:stCondLst>
                              <p:cond delay="1150"/>
                            </p:stCondLst>
                            <p:childTnLst>
                              <p:par>
                                <p:cTn id="20" presetID="22" presetClass="entr" presetSubtype="8" fill="hold" nodeType="after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wipe(left)">
                                      <p:cBhvr>
                                        <p:cTn id="22" dur="350"/>
                                        <p:tgtEl>
                                          <p:spTgt spid="20"/>
                                        </p:tgtEl>
                                      </p:cBhvr>
                                    </p:animEffect>
                                  </p:childTnLst>
                                </p:cTn>
                              </p:par>
                            </p:childTnLst>
                          </p:cTn>
                        </p:par>
                        <p:par>
                          <p:cTn id="23" fill="hold">
                            <p:stCondLst>
                              <p:cond delay="1500"/>
                            </p:stCondLst>
                            <p:childTnLst>
                              <p:par>
                                <p:cTn id="24" presetID="22" presetClass="entr" presetSubtype="8" fill="hold" nodeType="afterEffect">
                                  <p:stCondLst>
                                    <p:cond delay="0"/>
                                  </p:stCondLst>
                                  <p:childTnLst>
                                    <p:set>
                                      <p:cBhvr>
                                        <p:cTn id="25" dur="1" fill="hold">
                                          <p:stCondLst>
                                            <p:cond delay="0"/>
                                          </p:stCondLst>
                                        </p:cTn>
                                        <p:tgtEl>
                                          <p:spTgt spid="24"/>
                                        </p:tgtEl>
                                        <p:attrNameLst>
                                          <p:attrName>style.visibility</p:attrName>
                                        </p:attrNameLst>
                                      </p:cBhvr>
                                      <p:to>
                                        <p:strVal val="visible"/>
                                      </p:to>
                                    </p:set>
                                    <p:animEffect transition="in" filter="wipe(left)">
                                      <p:cBhvr>
                                        <p:cTn id="26" dur="350"/>
                                        <p:tgtEl>
                                          <p:spTgt spid="24"/>
                                        </p:tgtEl>
                                      </p:cBhvr>
                                    </p:animEffect>
                                  </p:childTnLst>
                                </p:cTn>
                              </p:par>
                            </p:childTnLst>
                          </p:cTn>
                        </p:par>
                        <p:par>
                          <p:cTn id="27" fill="hold">
                            <p:stCondLst>
                              <p:cond delay="1850"/>
                            </p:stCondLst>
                            <p:childTnLst>
                              <p:par>
                                <p:cTn id="28" presetID="22" presetClass="entr" presetSubtype="1" fill="hold" grpId="0" nodeType="afterEffect">
                                  <p:stCondLst>
                                    <p:cond delay="0"/>
                                  </p:stCondLst>
                                  <p:childTnLst>
                                    <p:set>
                                      <p:cBhvr>
                                        <p:cTn id="29" dur="1" fill="hold">
                                          <p:stCondLst>
                                            <p:cond delay="0"/>
                                          </p:stCondLst>
                                        </p:cTn>
                                        <p:tgtEl>
                                          <p:spTgt spid="36"/>
                                        </p:tgtEl>
                                        <p:attrNameLst>
                                          <p:attrName>style.visibility</p:attrName>
                                        </p:attrNameLst>
                                      </p:cBhvr>
                                      <p:to>
                                        <p:strVal val="visible"/>
                                      </p:to>
                                    </p:set>
                                    <p:animEffect transition="in" filter="wipe(up)">
                                      <p:cBhvr>
                                        <p:cTn id="30" dur="4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p:bldP spid="13" grpId="0"/>
      <p:bldP spid="36"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300248" y="1446252"/>
            <a:ext cx="5049671" cy="1015663"/>
          </a:xfrm>
          <a:prstGeom prst="rect">
            <a:avLst/>
          </a:prstGeom>
          <a:noFill/>
        </p:spPr>
        <p:txBody>
          <a:bodyPr wrap="square" rtlCol="0">
            <a:spAutoFit/>
          </a:bodyPr>
          <a:lstStyle/>
          <a:p>
            <a:pPr algn="r"/>
            <a:r>
              <a:rPr lang="en-US" sz="4400" dirty="0" smtClean="0">
                <a:solidFill>
                  <a:srgbClr val="E23936"/>
                </a:solidFill>
                <a:latin typeface="Raleway ExtraBold" panose="020B0903030101060003" pitchFamily="34" charset="-52"/>
              </a:rPr>
              <a:t>/</a:t>
            </a:r>
            <a:r>
              <a:rPr lang="en-US" sz="4400" dirty="0" smtClean="0">
                <a:latin typeface="Raleway ExtraBold" panose="020B0903030101060003" pitchFamily="34" charset="-52"/>
              </a:rPr>
              <a:t>Spider LTD</a:t>
            </a:r>
            <a:endParaRPr lang="en-US" sz="1600" dirty="0" smtClean="0">
              <a:latin typeface="Raleway ExtraBold" panose="020B0903030101060003" pitchFamily="34" charset="-52"/>
            </a:endParaRPr>
          </a:p>
          <a:p>
            <a:pPr algn="r"/>
            <a:endParaRPr lang="en-US" sz="1600" dirty="0" smtClean="0">
              <a:latin typeface="Raleway ExtraBold" panose="020B0903030101060003" pitchFamily="34" charset="-52"/>
            </a:endParaRPr>
          </a:p>
        </p:txBody>
      </p:sp>
      <p:sp>
        <p:nvSpPr>
          <p:cNvPr id="9" name="Подзаголовок 2"/>
          <p:cNvSpPr txBox="1">
            <a:spLocks/>
          </p:cNvSpPr>
          <p:nvPr/>
        </p:nvSpPr>
        <p:spPr>
          <a:xfrm>
            <a:off x="1010653" y="3474208"/>
            <a:ext cx="4339265" cy="277202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ts val="2000"/>
              </a:lnSpc>
              <a:spcBef>
                <a:spcPts val="1200"/>
              </a:spcBef>
              <a:buNone/>
            </a:pPr>
            <a:r>
              <a:rPr lang="en-US" sz="1100"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Etiam vitae dui congue, semper quam vitae, luctus ligula. Sed posuere nunc in leo commod else cuprum less</a:t>
            </a:r>
            <a:r>
              <a:rPr lang="en-US" sz="110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 </a:t>
            </a:r>
            <a:r>
              <a:rPr lang="en-US" sz="1100" dirty="0">
                <a:solidFill>
                  <a:schemeClr val="bg1">
                    <a:lumMod val="65000"/>
                  </a:schemeClr>
                </a:solidFill>
                <a:latin typeface="Raleway Medium" panose="020B0003030101060003" pitchFamily="34" charset="0"/>
                <a:ea typeface="Karla" pitchFamily="2" charset="0"/>
                <a:cs typeface="Poppins" panose="02000000000000000000" pitchFamily="2" charset="0"/>
              </a:rPr>
              <a:t>Etiam vitae dui congue, semper quam vitae, </a:t>
            </a:r>
            <a:r>
              <a:rPr lang="en-US" sz="110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luctus</a:t>
            </a:r>
            <a:r>
              <a:rPr lang="en-US" sz="1100" dirty="0">
                <a:solidFill>
                  <a:schemeClr val="bg1">
                    <a:lumMod val="65000"/>
                  </a:schemeClr>
                </a:solidFill>
                <a:latin typeface="Raleway Medium" panose="020B0003030101060003" pitchFamily="34" charset="0"/>
                <a:cs typeface="Poppins" panose="02000000000000000000" pitchFamily="2" charset="0"/>
              </a:rPr>
              <a:t>. Pellentesque pharetra nulla in massa ultrices hendrerit</a:t>
            </a:r>
            <a:r>
              <a:rPr lang="en-US" sz="1100" dirty="0" smtClean="0">
                <a:solidFill>
                  <a:schemeClr val="bg1">
                    <a:lumMod val="65000"/>
                  </a:schemeClr>
                </a:solidFill>
                <a:latin typeface="Raleway Medium" panose="020B0003030101060003" pitchFamily="34" charset="0"/>
                <a:cs typeface="Poppins" panose="02000000000000000000" pitchFamily="2" charset="0"/>
              </a:rPr>
              <a:t>.</a:t>
            </a:r>
          </a:p>
          <a:p>
            <a:pPr marL="0" indent="0" algn="r">
              <a:lnSpc>
                <a:spcPts val="2000"/>
              </a:lnSpc>
              <a:spcBef>
                <a:spcPts val="1200"/>
              </a:spcBef>
              <a:buNone/>
            </a:pPr>
            <a:r>
              <a:rPr lang="en-US" sz="1100" dirty="0">
                <a:solidFill>
                  <a:schemeClr val="bg1">
                    <a:lumMod val="65000"/>
                  </a:schemeClr>
                </a:solidFill>
                <a:latin typeface="Raleway Medium" panose="020B0003030101060003" pitchFamily="34" charset="0"/>
                <a:cs typeface="Poppins" panose="02000000000000000000" pitchFamily="2" charset="0"/>
              </a:rPr>
              <a:t>Morbi sed blandit nulla. Integer maximus, nibh sit amet sollicitudin aliquet, nunc mauris semper tortor, at ullamcorper erat lectus nec metus. Proin euismod porttitor felis a tincidunt. Morbi nec pretium massa, vitae lobortis lorem. Quisque sodales scelerisque ex vel pretium. </a:t>
            </a:r>
          </a:p>
        </p:txBody>
      </p:sp>
      <p:sp>
        <p:nvSpPr>
          <p:cNvPr id="10" name="Прямоугольник 9"/>
          <p:cNvSpPr/>
          <p:nvPr/>
        </p:nvSpPr>
        <p:spPr>
          <a:xfrm>
            <a:off x="2133601" y="2098822"/>
            <a:ext cx="3161503" cy="553998"/>
          </a:xfrm>
          <a:prstGeom prst="rect">
            <a:avLst/>
          </a:prstGeom>
        </p:spPr>
        <p:txBody>
          <a:bodyPr wrap="square">
            <a:spAutoFit/>
          </a:bodyPr>
          <a:lstStyle/>
          <a:p>
            <a:pPr algn="r">
              <a:lnSpc>
                <a:spcPts val="3600"/>
              </a:lnSpc>
            </a:pPr>
            <a:r>
              <a:rPr lang="en-US" sz="1200" kern="0" spc="50" dirty="0" smtClean="0">
                <a:solidFill>
                  <a:schemeClr val="bg1">
                    <a:lumMod val="75000"/>
                  </a:schemeClr>
                </a:solidFill>
                <a:latin typeface="Raleway ExtraBold" panose="020B0903030101060003" pitchFamily="34" charset="-52"/>
                <a:ea typeface="Karla" pitchFamily="2" charset="0"/>
                <a:cs typeface="Poppins" panose="02000000000000000000" pitchFamily="2" charset="0"/>
              </a:rPr>
              <a:t>BRANDING AND APPLICATION</a:t>
            </a:r>
            <a:endParaRPr lang="en-US" sz="1200" spc="50" dirty="0">
              <a:solidFill>
                <a:schemeClr val="bg1">
                  <a:lumMod val="75000"/>
                </a:schemeClr>
              </a:solidFill>
              <a:latin typeface="Raleway ExtraBold" panose="020B0903030101060003" pitchFamily="34" charset="-52"/>
            </a:endParaRPr>
          </a:p>
        </p:txBody>
      </p:sp>
      <p:sp>
        <p:nvSpPr>
          <p:cNvPr id="20" name="Прямоугольник 19"/>
          <p:cNvSpPr/>
          <p:nvPr/>
        </p:nvSpPr>
        <p:spPr>
          <a:xfrm flipH="1">
            <a:off x="6089604" y="0"/>
            <a:ext cx="2388812" cy="6858000"/>
          </a:xfrm>
          <a:prstGeom prst="rect">
            <a:avLst/>
          </a:prstGeom>
          <a:solidFill>
            <a:schemeClr val="tx1">
              <a:alpha val="5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2" name="Прямоугольник 21"/>
          <p:cNvSpPr/>
          <p:nvPr/>
        </p:nvSpPr>
        <p:spPr>
          <a:xfrm>
            <a:off x="6967368" y="1333119"/>
            <a:ext cx="679994" cy="646331"/>
          </a:xfrm>
          <a:prstGeom prst="rect">
            <a:avLst/>
          </a:prstGeom>
        </p:spPr>
        <p:txBody>
          <a:bodyPr wrap="none">
            <a:spAutoFit/>
          </a:bodyPr>
          <a:lstStyle/>
          <a:p>
            <a:pPr algn="ctr"/>
            <a:r>
              <a:rPr lang="en-US" sz="3600" dirty="0">
                <a:solidFill>
                  <a:schemeClr val="bg1"/>
                </a:solidFill>
                <a:latin typeface="FontAwesome" pitchFamily="2" charset="0"/>
              </a:rPr>
              <a:t></a:t>
            </a:r>
            <a:endParaRPr lang="ru-RU" sz="3600" dirty="0">
              <a:solidFill>
                <a:schemeClr val="bg1"/>
              </a:solidFill>
            </a:endParaRPr>
          </a:p>
        </p:txBody>
      </p:sp>
      <p:sp>
        <p:nvSpPr>
          <p:cNvPr id="23" name="Прямоугольник 22"/>
          <p:cNvSpPr/>
          <p:nvPr/>
        </p:nvSpPr>
        <p:spPr>
          <a:xfrm>
            <a:off x="6731724" y="1981478"/>
            <a:ext cx="1151277" cy="246221"/>
          </a:xfrm>
          <a:prstGeom prst="rect">
            <a:avLst/>
          </a:prstGeom>
        </p:spPr>
        <p:txBody>
          <a:bodyPr wrap="none">
            <a:spAutoFit/>
          </a:bodyPr>
          <a:lstStyle/>
          <a:p>
            <a:pPr algn="ctr"/>
            <a:r>
              <a:rPr lang="en-US" sz="1000" dirty="0" smtClean="0">
                <a:solidFill>
                  <a:schemeClr val="bg1"/>
                </a:solidFill>
                <a:latin typeface="Raleway Heavy" panose="020B0003030101060003" pitchFamily="34" charset="0"/>
              </a:rPr>
              <a:t>PHOTOGRAPHY</a:t>
            </a:r>
            <a:endParaRPr lang="en-US" sz="1000" dirty="0">
              <a:solidFill>
                <a:schemeClr val="bg1"/>
              </a:solidFill>
              <a:latin typeface="Raleway Heavy" panose="020B0003030101060003" pitchFamily="34" charset="0"/>
            </a:endParaRPr>
          </a:p>
        </p:txBody>
      </p:sp>
      <p:sp>
        <p:nvSpPr>
          <p:cNvPr id="26" name="Прямоугольник 25"/>
          <p:cNvSpPr/>
          <p:nvPr/>
        </p:nvSpPr>
        <p:spPr>
          <a:xfrm>
            <a:off x="6967367" y="3164691"/>
            <a:ext cx="679994" cy="646331"/>
          </a:xfrm>
          <a:prstGeom prst="rect">
            <a:avLst/>
          </a:prstGeom>
        </p:spPr>
        <p:txBody>
          <a:bodyPr wrap="none">
            <a:spAutoFit/>
          </a:bodyPr>
          <a:lstStyle/>
          <a:p>
            <a:pPr algn="ctr"/>
            <a:r>
              <a:rPr lang="en-US" sz="3600" dirty="0">
                <a:solidFill>
                  <a:schemeClr val="bg1"/>
                </a:solidFill>
                <a:latin typeface="FontAwesome" pitchFamily="2" charset="0"/>
              </a:rPr>
              <a:t></a:t>
            </a:r>
            <a:endParaRPr lang="ru-RU" sz="3600" dirty="0">
              <a:solidFill>
                <a:schemeClr val="bg1"/>
              </a:solidFill>
            </a:endParaRPr>
          </a:p>
        </p:txBody>
      </p:sp>
      <p:sp>
        <p:nvSpPr>
          <p:cNvPr id="27" name="Прямоугольник 26"/>
          <p:cNvSpPr/>
          <p:nvPr/>
        </p:nvSpPr>
        <p:spPr>
          <a:xfrm>
            <a:off x="6768532" y="3769088"/>
            <a:ext cx="1077664" cy="246221"/>
          </a:xfrm>
          <a:prstGeom prst="rect">
            <a:avLst/>
          </a:prstGeom>
        </p:spPr>
        <p:txBody>
          <a:bodyPr wrap="square">
            <a:spAutoFit/>
          </a:bodyPr>
          <a:lstStyle/>
          <a:p>
            <a:pPr algn="ctr"/>
            <a:r>
              <a:rPr lang="en-US" sz="1000" dirty="0" smtClean="0">
                <a:solidFill>
                  <a:schemeClr val="bg1"/>
                </a:solidFill>
                <a:latin typeface="Raleway Heavy" panose="020B0003030101060003" pitchFamily="34" charset="0"/>
              </a:rPr>
              <a:t>HTML CODING</a:t>
            </a:r>
            <a:endParaRPr lang="en-US" sz="1000" dirty="0">
              <a:solidFill>
                <a:schemeClr val="bg1"/>
              </a:solidFill>
              <a:latin typeface="Raleway Heavy" panose="020B0003030101060003" pitchFamily="34" charset="0"/>
            </a:endParaRPr>
          </a:p>
        </p:txBody>
      </p:sp>
      <p:sp>
        <p:nvSpPr>
          <p:cNvPr id="28" name="Прямоугольник 27"/>
          <p:cNvSpPr/>
          <p:nvPr/>
        </p:nvSpPr>
        <p:spPr>
          <a:xfrm>
            <a:off x="6984199" y="4997774"/>
            <a:ext cx="646331" cy="646331"/>
          </a:xfrm>
          <a:prstGeom prst="rect">
            <a:avLst/>
          </a:prstGeom>
        </p:spPr>
        <p:txBody>
          <a:bodyPr wrap="none">
            <a:spAutoFit/>
          </a:bodyPr>
          <a:lstStyle/>
          <a:p>
            <a:pPr algn="ctr"/>
            <a:r>
              <a:rPr lang="en-US" sz="3600" dirty="0">
                <a:solidFill>
                  <a:schemeClr val="bg1"/>
                </a:solidFill>
                <a:latin typeface="FontAwesome" pitchFamily="2" charset="0"/>
              </a:rPr>
              <a:t></a:t>
            </a:r>
            <a:endParaRPr lang="ru-RU" sz="3600" dirty="0">
              <a:solidFill>
                <a:schemeClr val="bg1"/>
              </a:solidFill>
            </a:endParaRPr>
          </a:p>
        </p:txBody>
      </p:sp>
      <p:sp>
        <p:nvSpPr>
          <p:cNvPr id="29" name="Прямоугольник 28"/>
          <p:cNvSpPr/>
          <p:nvPr/>
        </p:nvSpPr>
        <p:spPr>
          <a:xfrm>
            <a:off x="6750964" y="5730358"/>
            <a:ext cx="1112805" cy="246221"/>
          </a:xfrm>
          <a:prstGeom prst="rect">
            <a:avLst/>
          </a:prstGeom>
        </p:spPr>
        <p:txBody>
          <a:bodyPr wrap="none">
            <a:spAutoFit/>
          </a:bodyPr>
          <a:lstStyle/>
          <a:p>
            <a:pPr algn="ctr"/>
            <a:r>
              <a:rPr lang="en-US" sz="1000" dirty="0" smtClean="0">
                <a:solidFill>
                  <a:schemeClr val="bg1"/>
                </a:solidFill>
                <a:latin typeface="Raleway Heavy" panose="020B0003030101060003" pitchFamily="34" charset="0"/>
              </a:rPr>
              <a:t>ILLUSTRATION</a:t>
            </a:r>
            <a:endParaRPr lang="en-US" sz="1000" dirty="0">
              <a:solidFill>
                <a:schemeClr val="bg1"/>
              </a:solidFill>
              <a:latin typeface="Raleway Heavy" panose="020B0003030101060003" pitchFamily="34" charset="0"/>
            </a:endParaRPr>
          </a:p>
        </p:txBody>
      </p:sp>
      <p:sp>
        <p:nvSpPr>
          <p:cNvPr id="34" name="TextBox 33"/>
          <p:cNvSpPr txBox="1"/>
          <p:nvPr/>
        </p:nvSpPr>
        <p:spPr>
          <a:xfrm>
            <a:off x="8996815" y="3988013"/>
            <a:ext cx="2633711" cy="2062103"/>
          </a:xfrm>
          <a:prstGeom prst="rect">
            <a:avLst/>
          </a:prstGeom>
          <a:noFill/>
        </p:spPr>
        <p:txBody>
          <a:bodyPr wrap="square" rtlCol="0">
            <a:spAutoFit/>
          </a:bodyPr>
          <a:lstStyle/>
          <a:p>
            <a:pPr algn="r"/>
            <a:r>
              <a:rPr lang="en-US" sz="3200" dirty="0" smtClean="0">
                <a:solidFill>
                  <a:schemeClr val="bg1"/>
                </a:solidFill>
                <a:latin typeface="+mj-lt"/>
              </a:rPr>
              <a:t>Best design </a:t>
            </a:r>
          </a:p>
          <a:p>
            <a:pPr algn="r"/>
            <a:r>
              <a:rPr lang="en-US" sz="3200" dirty="0" smtClean="0">
                <a:solidFill>
                  <a:schemeClr val="bg1"/>
                </a:solidFill>
                <a:latin typeface="+mj-lt"/>
              </a:rPr>
              <a:t>ideas for </a:t>
            </a:r>
          </a:p>
          <a:p>
            <a:pPr algn="r"/>
            <a:r>
              <a:rPr lang="en-US" sz="3200" dirty="0">
                <a:solidFill>
                  <a:schemeClr val="bg1"/>
                </a:solidFill>
                <a:latin typeface="+mj-lt"/>
              </a:rPr>
              <a:t>y</a:t>
            </a:r>
            <a:r>
              <a:rPr lang="en-US" sz="3200" dirty="0" smtClean="0">
                <a:solidFill>
                  <a:schemeClr val="bg1"/>
                </a:solidFill>
                <a:latin typeface="+mj-lt"/>
              </a:rPr>
              <a:t>our business</a:t>
            </a:r>
          </a:p>
        </p:txBody>
      </p:sp>
      <p:grpSp>
        <p:nvGrpSpPr>
          <p:cNvPr id="35" name="Группа 34"/>
          <p:cNvGrpSpPr/>
          <p:nvPr/>
        </p:nvGrpSpPr>
        <p:grpSpPr>
          <a:xfrm>
            <a:off x="11162499" y="488202"/>
            <a:ext cx="354843" cy="665253"/>
            <a:chOff x="1091823" y="2224585"/>
            <a:chExt cx="354843" cy="665253"/>
          </a:xfrm>
        </p:grpSpPr>
        <p:sp>
          <p:nvSpPr>
            <p:cNvPr id="36" name="Овал 35"/>
            <p:cNvSpPr/>
            <p:nvPr/>
          </p:nvSpPr>
          <p:spPr>
            <a:xfrm>
              <a:off x="1091824" y="2224585"/>
              <a:ext cx="354842" cy="354842"/>
            </a:xfrm>
            <a:prstGeom prst="ellipse">
              <a:avLst/>
            </a:prstGeom>
            <a:solidFill>
              <a:srgbClr val="E239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37" name="Подзаголовок 2"/>
            <p:cNvSpPr txBox="1">
              <a:spLocks/>
            </p:cNvSpPr>
            <p:nvPr/>
          </p:nvSpPr>
          <p:spPr>
            <a:xfrm>
              <a:off x="1091823" y="2303851"/>
              <a:ext cx="346120" cy="58598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1200"/>
                </a:spcBef>
                <a:buNone/>
              </a:pPr>
              <a:r>
                <a:rPr lang="en-US" sz="3200" dirty="0" smtClean="0">
                  <a:solidFill>
                    <a:schemeClr val="bg1"/>
                  </a:solidFill>
                  <a:latin typeface="Raleway" panose="020B0003030101060003" pitchFamily="34" charset="0"/>
                </a:rPr>
                <a:t>+</a:t>
              </a:r>
              <a:endParaRPr lang="en-US" sz="1800" dirty="0">
                <a:solidFill>
                  <a:schemeClr val="bg1"/>
                </a:solidFill>
                <a:latin typeface="Raleway" panose="020B0003030101060003" pitchFamily="34" charset="0"/>
                <a:cs typeface="Poppins" panose="02000000000000000000" pitchFamily="2" charset="0"/>
              </a:endParaRPr>
            </a:p>
          </p:txBody>
        </p:sp>
      </p:grpSp>
      <p:sp>
        <p:nvSpPr>
          <p:cNvPr id="38" name="Прямоугольник 37"/>
          <p:cNvSpPr/>
          <p:nvPr/>
        </p:nvSpPr>
        <p:spPr>
          <a:xfrm>
            <a:off x="9739265" y="356540"/>
            <a:ext cx="1414511" cy="475387"/>
          </a:xfrm>
          <a:prstGeom prst="rect">
            <a:avLst/>
          </a:prstGeom>
        </p:spPr>
        <p:txBody>
          <a:bodyPr wrap="square">
            <a:spAutoFit/>
          </a:bodyPr>
          <a:lstStyle/>
          <a:p>
            <a:pPr algn="r">
              <a:lnSpc>
                <a:spcPts val="3600"/>
              </a:lnSpc>
            </a:pPr>
            <a:r>
              <a:rPr lang="en-US" sz="1200" kern="0" spc="50" dirty="0" smtClean="0">
                <a:solidFill>
                  <a:schemeClr val="bg1">
                    <a:lumMod val="75000"/>
                  </a:schemeClr>
                </a:solidFill>
                <a:latin typeface="Raleway ExtraBold" panose="020B0903030101060003" pitchFamily="34" charset="-52"/>
                <a:ea typeface="Karla" pitchFamily="2" charset="0"/>
                <a:cs typeface="Poppins" panose="02000000000000000000" pitchFamily="2" charset="0"/>
              </a:rPr>
              <a:t>PORTFOLIO</a:t>
            </a:r>
            <a:endParaRPr lang="en-US" sz="1200" spc="50" dirty="0">
              <a:solidFill>
                <a:schemeClr val="bg1">
                  <a:lumMod val="75000"/>
                </a:schemeClr>
              </a:solidFill>
              <a:latin typeface="Raleway ExtraBold" panose="020B0903030101060003" pitchFamily="34" charset="-52"/>
            </a:endParaRPr>
          </a:p>
        </p:txBody>
      </p:sp>
      <p:sp>
        <p:nvSpPr>
          <p:cNvPr id="2" name="Рисунок 1"/>
          <p:cNvSpPr>
            <a:spLocks noGrp="1"/>
          </p:cNvSpPr>
          <p:nvPr>
            <p:ph type="pic" sz="quarter" idx="10"/>
          </p:nvPr>
        </p:nvSpPr>
        <p:spPr/>
      </p:sp>
    </p:spTree>
    <p:extLst>
      <p:ext uri="{BB962C8B-B14F-4D97-AF65-F5344CB8AC3E}">
        <p14:creationId xmlns:p14="http://schemas.microsoft.com/office/powerpoint/2010/main" val="420002805"/>
      </p:ext>
    </p:extLst>
  </p:cSld>
  <p:clrMapOvr>
    <a:masterClrMapping/>
  </p:clrMapOvr>
  <p:transition spd="slow">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ipe(up)">
                                      <p:cBhvr>
                                        <p:cTn id="7" dur="400"/>
                                        <p:tgtEl>
                                          <p:spTgt spid="35"/>
                                        </p:tgtEl>
                                      </p:cBhvr>
                                    </p:animEffect>
                                  </p:childTnLst>
                                </p:cTn>
                              </p:par>
                            </p:childTnLst>
                          </p:cTn>
                        </p:par>
                        <p:par>
                          <p:cTn id="8" fill="hold">
                            <p:stCondLst>
                              <p:cond delay="400"/>
                            </p:stCondLst>
                            <p:childTnLst>
                              <p:par>
                                <p:cTn id="9" presetID="22" presetClass="entr" presetSubtype="1"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400"/>
                                        <p:tgtEl>
                                          <p:spTgt spid="38"/>
                                        </p:tgtEl>
                                      </p:cBhvr>
                                    </p:animEffect>
                                  </p:childTnLst>
                                </p:cTn>
                              </p:par>
                            </p:childTnLst>
                          </p:cTn>
                        </p:par>
                        <p:par>
                          <p:cTn id="12" fill="hold">
                            <p:stCondLst>
                              <p:cond delay="8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34"/>
                                        </p:tgtEl>
                                        <p:attrNameLst>
                                          <p:attrName>style.visibility</p:attrName>
                                        </p:attrNameLst>
                                      </p:cBhvr>
                                      <p:to>
                                        <p:strVal val="visible"/>
                                      </p:to>
                                    </p:set>
                                    <p:anim calcmode="lin" valueType="num">
                                      <p:cBhvr>
                                        <p:cTn id="15" dur="250" fill="hold"/>
                                        <p:tgtEl>
                                          <p:spTgt spid="34"/>
                                        </p:tgtEl>
                                        <p:attrNameLst>
                                          <p:attrName>ppt_x</p:attrName>
                                        </p:attrNameLst>
                                      </p:cBhvr>
                                      <p:tavLst>
                                        <p:tav tm="0">
                                          <p:val>
                                            <p:strVal val="#ppt_x"/>
                                          </p:val>
                                        </p:tav>
                                        <p:tav tm="50000">
                                          <p:val>
                                            <p:strVal val="#ppt_x+.1"/>
                                          </p:val>
                                        </p:tav>
                                        <p:tav tm="100000">
                                          <p:val>
                                            <p:strVal val="#ppt_x"/>
                                          </p:val>
                                        </p:tav>
                                      </p:tavLst>
                                    </p:anim>
                                    <p:anim calcmode="lin" valueType="num">
                                      <p:cBhvr>
                                        <p:cTn id="16" dur="250" fill="hold"/>
                                        <p:tgtEl>
                                          <p:spTgt spid="34"/>
                                        </p:tgtEl>
                                        <p:attrNameLst>
                                          <p:attrName>ppt_y</p:attrName>
                                        </p:attrNameLst>
                                      </p:cBhvr>
                                      <p:tavLst>
                                        <p:tav tm="0">
                                          <p:val>
                                            <p:strVal val="#ppt_y"/>
                                          </p:val>
                                        </p:tav>
                                        <p:tav tm="100000">
                                          <p:val>
                                            <p:strVal val="#ppt_y"/>
                                          </p:val>
                                        </p:tav>
                                      </p:tavLst>
                                    </p:anim>
                                    <p:anim calcmode="lin" valueType="num">
                                      <p:cBhvr>
                                        <p:cTn id="17" dur="250" fill="hold"/>
                                        <p:tgtEl>
                                          <p:spTgt spid="34"/>
                                        </p:tgtEl>
                                        <p:attrNameLst>
                                          <p:attrName>ppt_h</p:attrName>
                                        </p:attrNameLst>
                                      </p:cBhvr>
                                      <p:tavLst>
                                        <p:tav tm="0">
                                          <p:val>
                                            <p:strVal val="#ppt_h/10"/>
                                          </p:val>
                                        </p:tav>
                                        <p:tav tm="50000">
                                          <p:val>
                                            <p:strVal val="#ppt_h+.01"/>
                                          </p:val>
                                        </p:tav>
                                        <p:tav tm="100000">
                                          <p:val>
                                            <p:strVal val="#ppt_h"/>
                                          </p:val>
                                        </p:tav>
                                      </p:tavLst>
                                    </p:anim>
                                    <p:anim calcmode="lin" valueType="num">
                                      <p:cBhvr>
                                        <p:cTn id="18" dur="250" fill="hold"/>
                                        <p:tgtEl>
                                          <p:spTgt spid="34"/>
                                        </p:tgtEl>
                                        <p:attrNameLst>
                                          <p:attrName>ppt_w</p:attrName>
                                        </p:attrNameLst>
                                      </p:cBhvr>
                                      <p:tavLst>
                                        <p:tav tm="0">
                                          <p:val>
                                            <p:strVal val="#ppt_w/10"/>
                                          </p:val>
                                        </p:tav>
                                        <p:tav tm="50000">
                                          <p:val>
                                            <p:strVal val="#ppt_w+.01"/>
                                          </p:val>
                                        </p:tav>
                                        <p:tav tm="100000">
                                          <p:val>
                                            <p:strVal val="#ppt_w"/>
                                          </p:val>
                                        </p:tav>
                                      </p:tavLst>
                                    </p:anim>
                                    <p:animEffect transition="in" filter="fade">
                                      <p:cBhvr>
                                        <p:cTn id="19" dur="250" tmFilter="0,0; .5, 1; 1, 1"/>
                                        <p:tgtEl>
                                          <p:spTgt spid="34"/>
                                        </p:tgtEl>
                                      </p:cBhvr>
                                    </p:animEffect>
                                  </p:childTnLst>
                                </p:cTn>
                              </p:par>
                            </p:childTnLst>
                          </p:cTn>
                        </p:par>
                        <p:par>
                          <p:cTn id="20" fill="hold">
                            <p:stCondLst>
                              <p:cond delay="1775"/>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8"/>
                                        </p:tgtEl>
                                        <p:attrNameLst>
                                          <p:attrName>style.visibility</p:attrName>
                                        </p:attrNameLst>
                                      </p:cBhvr>
                                      <p:to>
                                        <p:strVal val="visible"/>
                                      </p:to>
                                    </p:set>
                                    <p:anim calcmode="lin" valueType="num">
                                      <p:cBhvr>
                                        <p:cTn id="23" dur="25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24" dur="250" fill="hold"/>
                                        <p:tgtEl>
                                          <p:spTgt spid="8"/>
                                        </p:tgtEl>
                                        <p:attrNameLst>
                                          <p:attrName>ppt_y</p:attrName>
                                        </p:attrNameLst>
                                      </p:cBhvr>
                                      <p:tavLst>
                                        <p:tav tm="0">
                                          <p:val>
                                            <p:strVal val="#ppt_y"/>
                                          </p:val>
                                        </p:tav>
                                        <p:tav tm="100000">
                                          <p:val>
                                            <p:strVal val="#ppt_y"/>
                                          </p:val>
                                        </p:tav>
                                      </p:tavLst>
                                    </p:anim>
                                    <p:anim calcmode="lin" valueType="num">
                                      <p:cBhvr>
                                        <p:cTn id="25" dur="25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26" dur="25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27" dur="250" tmFilter="0,0; .5, 1; 1, 1"/>
                                        <p:tgtEl>
                                          <p:spTgt spid="8"/>
                                        </p:tgtEl>
                                      </p:cBhvr>
                                    </p:animEffect>
                                  </p:childTnLst>
                                </p:cTn>
                              </p:par>
                            </p:childTnLst>
                          </p:cTn>
                        </p:par>
                        <p:par>
                          <p:cTn id="28" fill="hold">
                            <p:stCondLst>
                              <p:cond delay="2250"/>
                            </p:stCondLst>
                            <p:childTnLst>
                              <p:par>
                                <p:cTn id="29" presetID="22"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up)">
                                      <p:cBhvr>
                                        <p:cTn id="31" dur="400"/>
                                        <p:tgtEl>
                                          <p:spTgt spid="10"/>
                                        </p:tgtEl>
                                      </p:cBhvr>
                                    </p:animEffect>
                                  </p:childTnLst>
                                </p:cTn>
                              </p:par>
                            </p:childTnLst>
                          </p:cTn>
                        </p:par>
                        <p:par>
                          <p:cTn id="32" fill="hold">
                            <p:stCondLst>
                              <p:cond delay="2650"/>
                            </p:stCondLst>
                            <p:childTnLst>
                              <p:par>
                                <p:cTn id="33" presetID="22" presetClass="entr" presetSubtype="1"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up)">
                                      <p:cBhvr>
                                        <p:cTn id="35" dur="400"/>
                                        <p:tgtEl>
                                          <p:spTgt spid="9"/>
                                        </p:tgtEl>
                                      </p:cBhvr>
                                    </p:animEffect>
                                  </p:childTnLst>
                                </p:cTn>
                              </p:par>
                            </p:childTnLst>
                          </p:cTn>
                        </p:par>
                        <p:par>
                          <p:cTn id="36" fill="hold">
                            <p:stCondLst>
                              <p:cond delay="3050"/>
                            </p:stCondLst>
                            <p:childTnLst>
                              <p:par>
                                <p:cTn id="37" presetID="22" presetClass="entr" presetSubtype="1" fill="hold" grpId="0" nodeType="after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wipe(up)">
                                      <p:cBhvr>
                                        <p:cTn id="39" dur="350"/>
                                        <p:tgtEl>
                                          <p:spTgt spid="20"/>
                                        </p:tgtEl>
                                      </p:cBhvr>
                                    </p:animEffect>
                                  </p:childTnLst>
                                </p:cTn>
                              </p:par>
                              <p:par>
                                <p:cTn id="40" presetID="22" presetClass="entr" presetSubtype="1" fill="hold" grpId="0" nodeType="with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wipe(up)">
                                      <p:cBhvr>
                                        <p:cTn id="42" dur="400"/>
                                        <p:tgtEl>
                                          <p:spTgt spid="22"/>
                                        </p:tgtEl>
                                      </p:cBhvr>
                                    </p:animEffect>
                                  </p:childTnLst>
                                </p:cTn>
                              </p:par>
                              <p:par>
                                <p:cTn id="43" presetID="22" presetClass="entr" presetSubtype="1" fill="hold" grpId="0" nodeType="withEffect">
                                  <p:stCondLst>
                                    <p:cond delay="0"/>
                                  </p:stCondLst>
                                  <p:childTnLst>
                                    <p:set>
                                      <p:cBhvr>
                                        <p:cTn id="44" dur="1" fill="hold">
                                          <p:stCondLst>
                                            <p:cond delay="0"/>
                                          </p:stCondLst>
                                        </p:cTn>
                                        <p:tgtEl>
                                          <p:spTgt spid="23"/>
                                        </p:tgtEl>
                                        <p:attrNameLst>
                                          <p:attrName>style.visibility</p:attrName>
                                        </p:attrNameLst>
                                      </p:cBhvr>
                                      <p:to>
                                        <p:strVal val="visible"/>
                                      </p:to>
                                    </p:set>
                                    <p:animEffect transition="in" filter="wipe(up)">
                                      <p:cBhvr>
                                        <p:cTn id="45" dur="400"/>
                                        <p:tgtEl>
                                          <p:spTgt spid="23"/>
                                        </p:tgtEl>
                                      </p:cBhvr>
                                    </p:animEffect>
                                  </p:childTnLst>
                                </p:cTn>
                              </p:par>
                              <p:par>
                                <p:cTn id="46" presetID="22" presetClass="entr" presetSubtype="1" fill="hold" grpId="0" nodeType="with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wipe(up)">
                                      <p:cBhvr>
                                        <p:cTn id="48" dur="400"/>
                                        <p:tgtEl>
                                          <p:spTgt spid="26"/>
                                        </p:tgtEl>
                                      </p:cBhvr>
                                    </p:animEffect>
                                  </p:childTnLst>
                                </p:cTn>
                              </p:par>
                              <p:par>
                                <p:cTn id="49" presetID="22" presetClass="entr" presetSubtype="1" fill="hold" grpId="0" nodeType="with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wipe(up)">
                                      <p:cBhvr>
                                        <p:cTn id="51" dur="400"/>
                                        <p:tgtEl>
                                          <p:spTgt spid="27"/>
                                        </p:tgtEl>
                                      </p:cBhvr>
                                    </p:animEffect>
                                  </p:childTnLst>
                                </p:cTn>
                              </p:par>
                              <p:par>
                                <p:cTn id="52" presetID="22" presetClass="entr" presetSubtype="1" fill="hold" grpId="0" nodeType="withEffect">
                                  <p:stCondLst>
                                    <p:cond delay="0"/>
                                  </p:stCondLst>
                                  <p:childTnLst>
                                    <p:set>
                                      <p:cBhvr>
                                        <p:cTn id="53" dur="1" fill="hold">
                                          <p:stCondLst>
                                            <p:cond delay="0"/>
                                          </p:stCondLst>
                                        </p:cTn>
                                        <p:tgtEl>
                                          <p:spTgt spid="28"/>
                                        </p:tgtEl>
                                        <p:attrNameLst>
                                          <p:attrName>style.visibility</p:attrName>
                                        </p:attrNameLst>
                                      </p:cBhvr>
                                      <p:to>
                                        <p:strVal val="visible"/>
                                      </p:to>
                                    </p:set>
                                    <p:animEffect transition="in" filter="wipe(up)">
                                      <p:cBhvr>
                                        <p:cTn id="54" dur="400"/>
                                        <p:tgtEl>
                                          <p:spTgt spid="28"/>
                                        </p:tgtEl>
                                      </p:cBhvr>
                                    </p:animEffect>
                                  </p:childTnLst>
                                </p:cTn>
                              </p:par>
                              <p:par>
                                <p:cTn id="55" presetID="22" presetClass="entr" presetSubtype="1" fill="hold" grpId="0" nodeType="withEffect">
                                  <p:stCondLst>
                                    <p:cond delay="0"/>
                                  </p:stCondLst>
                                  <p:childTnLst>
                                    <p:set>
                                      <p:cBhvr>
                                        <p:cTn id="56" dur="1" fill="hold">
                                          <p:stCondLst>
                                            <p:cond delay="0"/>
                                          </p:stCondLst>
                                        </p:cTn>
                                        <p:tgtEl>
                                          <p:spTgt spid="29"/>
                                        </p:tgtEl>
                                        <p:attrNameLst>
                                          <p:attrName>style.visibility</p:attrName>
                                        </p:attrNameLst>
                                      </p:cBhvr>
                                      <p:to>
                                        <p:strVal val="visible"/>
                                      </p:to>
                                    </p:set>
                                    <p:animEffect transition="in" filter="wipe(up)">
                                      <p:cBhvr>
                                        <p:cTn id="57" dur="4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20" grpId="0" animBg="1"/>
      <p:bldP spid="22" grpId="0"/>
      <p:bldP spid="23" grpId="0"/>
      <p:bldP spid="26" grpId="0"/>
      <p:bldP spid="27" grpId="0"/>
      <p:bldP spid="28" grpId="0"/>
      <p:bldP spid="29" grpId="0"/>
      <p:bldP spid="34" grpId="0"/>
      <p:bldP spid="38"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1035091" y="1384307"/>
            <a:ext cx="5049671" cy="1143903"/>
          </a:xfrm>
          <a:prstGeom prst="rect">
            <a:avLst/>
          </a:prstGeom>
          <a:noFill/>
        </p:spPr>
        <p:txBody>
          <a:bodyPr wrap="square" rtlCol="0">
            <a:spAutoFit/>
          </a:bodyPr>
          <a:lstStyle/>
          <a:p>
            <a:pPr>
              <a:lnSpc>
                <a:spcPts val="4100"/>
              </a:lnSpc>
            </a:pPr>
            <a:r>
              <a:rPr lang="en-US" sz="3600" dirty="0" smtClean="0">
                <a:latin typeface="Raleway ExtraBold" panose="020B0903030101060003" pitchFamily="34" charset="-52"/>
              </a:rPr>
              <a:t>Featured</a:t>
            </a:r>
          </a:p>
          <a:p>
            <a:pPr>
              <a:lnSpc>
                <a:spcPts val="4100"/>
              </a:lnSpc>
            </a:pPr>
            <a:r>
              <a:rPr lang="en-US" sz="3600" dirty="0" smtClean="0">
                <a:latin typeface="Raleway ExtraBold" panose="020B0903030101060003" pitchFamily="34" charset="-52"/>
              </a:rPr>
              <a:t>project </a:t>
            </a:r>
          </a:p>
        </p:txBody>
      </p:sp>
      <p:sp>
        <p:nvSpPr>
          <p:cNvPr id="19" name="Подзаголовок 2"/>
          <p:cNvSpPr txBox="1">
            <a:spLocks/>
          </p:cNvSpPr>
          <p:nvPr/>
        </p:nvSpPr>
        <p:spPr>
          <a:xfrm>
            <a:off x="1035090" y="2687622"/>
            <a:ext cx="2901838" cy="116136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1200"/>
              </a:spcBef>
              <a:buNone/>
            </a:pPr>
            <a:r>
              <a:rPr lang="en-US" sz="1100"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Etiam vitae dui congue, semper quam vitae, luctus ligula. Sed posuere nunc in leo commod else cuprum less</a:t>
            </a:r>
            <a:r>
              <a:rPr lang="en-US" sz="110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 </a:t>
            </a:r>
            <a:r>
              <a:rPr lang="en-US" sz="1100" dirty="0">
                <a:solidFill>
                  <a:schemeClr val="bg1">
                    <a:lumMod val="65000"/>
                  </a:schemeClr>
                </a:solidFill>
                <a:latin typeface="Raleway Medium" panose="020B0003030101060003" pitchFamily="34" charset="0"/>
                <a:ea typeface="Karla" pitchFamily="2" charset="0"/>
                <a:cs typeface="Poppins" panose="02000000000000000000" pitchFamily="2" charset="0"/>
              </a:rPr>
              <a:t>Etiam </a:t>
            </a:r>
            <a:r>
              <a:rPr lang="en-US" sz="110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vitae else cuprum.</a:t>
            </a:r>
            <a:endParaRPr lang="en-US" sz="1100" dirty="0">
              <a:solidFill>
                <a:schemeClr val="bg1">
                  <a:lumMod val="65000"/>
                </a:schemeClr>
              </a:solidFill>
              <a:latin typeface="Raleway Medium" panose="020B0003030101060003" pitchFamily="34" charset="0"/>
              <a:cs typeface="Poppins" panose="02000000000000000000" pitchFamily="2" charset="0"/>
            </a:endParaRPr>
          </a:p>
        </p:txBody>
      </p:sp>
      <p:graphicFrame>
        <p:nvGraphicFramePr>
          <p:cNvPr id="26" name="Диаграмма 25"/>
          <p:cNvGraphicFramePr/>
          <p:nvPr>
            <p:extLst>
              <p:ext uri="{D42A27DB-BD31-4B8C-83A1-F6EECF244321}">
                <p14:modId xmlns:p14="http://schemas.microsoft.com/office/powerpoint/2010/main" val="732344795"/>
              </p:ext>
            </p:extLst>
          </p:nvPr>
        </p:nvGraphicFramePr>
        <p:xfrm>
          <a:off x="841918" y="3802206"/>
          <a:ext cx="3004642" cy="2003095"/>
        </p:xfrm>
        <a:graphic>
          <a:graphicData uri="http://schemas.openxmlformats.org/drawingml/2006/chart">
            <c:chart xmlns:c="http://schemas.openxmlformats.org/drawingml/2006/chart" xmlns:r="http://schemas.openxmlformats.org/officeDocument/2006/relationships" r:id="rId2"/>
          </a:graphicData>
        </a:graphic>
      </p:graphicFrame>
      <p:sp>
        <p:nvSpPr>
          <p:cNvPr id="2" name="Рисунок 1"/>
          <p:cNvSpPr>
            <a:spLocks noGrp="1"/>
          </p:cNvSpPr>
          <p:nvPr>
            <p:ph type="pic" sz="quarter" idx="12"/>
          </p:nvPr>
        </p:nvSpPr>
        <p:spPr/>
      </p:sp>
      <p:sp>
        <p:nvSpPr>
          <p:cNvPr id="3" name="Рисунок 2"/>
          <p:cNvSpPr>
            <a:spLocks noGrp="1"/>
          </p:cNvSpPr>
          <p:nvPr>
            <p:ph type="pic" sz="quarter" idx="16"/>
          </p:nvPr>
        </p:nvSpPr>
        <p:spPr/>
      </p:sp>
      <p:sp>
        <p:nvSpPr>
          <p:cNvPr id="4" name="Рисунок 3"/>
          <p:cNvSpPr>
            <a:spLocks noGrp="1"/>
          </p:cNvSpPr>
          <p:nvPr>
            <p:ph type="pic" sz="quarter" idx="15"/>
          </p:nvPr>
        </p:nvSpPr>
        <p:spPr/>
      </p:sp>
      <p:sp>
        <p:nvSpPr>
          <p:cNvPr id="5" name="Рисунок 4"/>
          <p:cNvSpPr>
            <a:spLocks noGrp="1"/>
          </p:cNvSpPr>
          <p:nvPr>
            <p:ph type="pic" sz="quarter" idx="17"/>
          </p:nvPr>
        </p:nvSpPr>
        <p:spPr/>
      </p:sp>
      <p:sp>
        <p:nvSpPr>
          <p:cNvPr id="6" name="Рисунок 5"/>
          <p:cNvSpPr>
            <a:spLocks noGrp="1"/>
          </p:cNvSpPr>
          <p:nvPr>
            <p:ph type="pic" sz="quarter" idx="18"/>
          </p:nvPr>
        </p:nvSpPr>
        <p:spPr/>
      </p:sp>
      <p:sp>
        <p:nvSpPr>
          <p:cNvPr id="7" name="Рисунок 6"/>
          <p:cNvSpPr>
            <a:spLocks noGrp="1"/>
          </p:cNvSpPr>
          <p:nvPr>
            <p:ph type="pic" sz="quarter" idx="14"/>
          </p:nvPr>
        </p:nvSpPr>
        <p:spPr/>
      </p:sp>
    </p:spTree>
    <p:extLst>
      <p:ext uri="{BB962C8B-B14F-4D97-AF65-F5344CB8AC3E}">
        <p14:creationId xmlns:p14="http://schemas.microsoft.com/office/powerpoint/2010/main" val="360110915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8"/>
                                        </p:tgtEl>
                                        <p:attrNameLst>
                                          <p:attrName>style.visibility</p:attrName>
                                        </p:attrNameLst>
                                      </p:cBhvr>
                                      <p:to>
                                        <p:strVal val="visible"/>
                                      </p:to>
                                    </p:set>
                                    <p:anim calcmode="lin" valueType="num">
                                      <p:cBhvr>
                                        <p:cTn id="7" dur="25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8" dur="250" fill="hold"/>
                                        <p:tgtEl>
                                          <p:spTgt spid="18"/>
                                        </p:tgtEl>
                                        <p:attrNameLst>
                                          <p:attrName>ppt_y</p:attrName>
                                        </p:attrNameLst>
                                      </p:cBhvr>
                                      <p:tavLst>
                                        <p:tav tm="0">
                                          <p:val>
                                            <p:strVal val="#ppt_y"/>
                                          </p:val>
                                        </p:tav>
                                        <p:tav tm="100000">
                                          <p:val>
                                            <p:strVal val="#ppt_y"/>
                                          </p:val>
                                        </p:tav>
                                      </p:tavLst>
                                    </p:anim>
                                    <p:anim calcmode="lin" valueType="num">
                                      <p:cBhvr>
                                        <p:cTn id="9" dur="25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10" dur="25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250" tmFilter="0,0; .5, 1; 1, 1"/>
                                        <p:tgtEl>
                                          <p:spTgt spid="18"/>
                                        </p:tgtEl>
                                      </p:cBhvr>
                                    </p:animEffect>
                                  </p:childTnLst>
                                </p:cTn>
                              </p:par>
                            </p:childTnLst>
                          </p:cTn>
                        </p:par>
                        <p:par>
                          <p:cTn id="12" fill="hold">
                            <p:stCondLst>
                              <p:cond delay="600"/>
                            </p:stCondLst>
                            <p:childTnLst>
                              <p:par>
                                <p:cTn id="13" presetID="22" presetClass="entr" presetSubtype="1"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wipe(up)">
                                      <p:cBhvr>
                                        <p:cTn id="15" dur="400"/>
                                        <p:tgtEl>
                                          <p:spTgt spid="19"/>
                                        </p:tgtEl>
                                      </p:cBhvr>
                                    </p:animEffect>
                                  </p:childTnLst>
                                </p:cTn>
                              </p:par>
                            </p:childTnLst>
                          </p:cTn>
                        </p:par>
                        <p:par>
                          <p:cTn id="16" fill="hold">
                            <p:stCondLst>
                              <p:cond delay="1000"/>
                            </p:stCondLst>
                            <p:childTnLst>
                              <p:par>
                                <p:cTn id="17" presetID="22" presetClass="entr" presetSubtype="4" fill="hold" grpId="0" nodeType="afterEffect">
                                  <p:stCondLst>
                                    <p:cond delay="0"/>
                                  </p:stCondLst>
                                  <p:childTnLst>
                                    <p:set>
                                      <p:cBhvr>
                                        <p:cTn id="18" dur="1" fill="hold">
                                          <p:stCondLst>
                                            <p:cond delay="0"/>
                                          </p:stCondLst>
                                        </p:cTn>
                                        <p:tgtEl>
                                          <p:spTgt spid="26">
                                            <p:graphicEl>
                                              <a:chart seriesIdx="-3" categoryIdx="-3" bldStep="gridLegend"/>
                                            </p:graphicEl>
                                          </p:spTgt>
                                        </p:tgtEl>
                                        <p:attrNameLst>
                                          <p:attrName>style.visibility</p:attrName>
                                        </p:attrNameLst>
                                      </p:cBhvr>
                                      <p:to>
                                        <p:strVal val="visible"/>
                                      </p:to>
                                    </p:set>
                                    <p:animEffect transition="in" filter="wipe(down)">
                                      <p:cBhvr>
                                        <p:cTn id="19" dur="500"/>
                                        <p:tgtEl>
                                          <p:spTgt spid="26">
                                            <p:graphicEl>
                                              <a:chart seriesIdx="-3" categoryIdx="-3" bldStep="gridLegend"/>
                                            </p:graphicEl>
                                          </p:spTgt>
                                        </p:tgtEl>
                                      </p:cBhvr>
                                    </p:animEffect>
                                  </p:childTnLst>
                                </p:cTn>
                              </p:par>
                            </p:childTnLst>
                          </p:cTn>
                        </p:par>
                        <p:par>
                          <p:cTn id="20" fill="hold">
                            <p:stCondLst>
                              <p:cond delay="1500"/>
                            </p:stCondLst>
                            <p:childTnLst>
                              <p:par>
                                <p:cTn id="21" presetID="22" presetClass="entr" presetSubtype="4" fill="hold" grpId="0" nodeType="afterEffect">
                                  <p:stCondLst>
                                    <p:cond delay="0"/>
                                  </p:stCondLst>
                                  <p:childTnLst>
                                    <p:set>
                                      <p:cBhvr>
                                        <p:cTn id="22" dur="1" fill="hold">
                                          <p:stCondLst>
                                            <p:cond delay="0"/>
                                          </p:stCondLst>
                                        </p:cTn>
                                        <p:tgtEl>
                                          <p:spTgt spid="26">
                                            <p:graphicEl>
                                              <a:chart seriesIdx="0" categoryIdx="-4" bldStep="series"/>
                                            </p:graphicEl>
                                          </p:spTgt>
                                        </p:tgtEl>
                                        <p:attrNameLst>
                                          <p:attrName>style.visibility</p:attrName>
                                        </p:attrNameLst>
                                      </p:cBhvr>
                                      <p:to>
                                        <p:strVal val="visible"/>
                                      </p:to>
                                    </p:set>
                                    <p:animEffect transition="in" filter="wipe(down)">
                                      <p:cBhvr>
                                        <p:cTn id="23" dur="500"/>
                                        <p:tgtEl>
                                          <p:spTgt spid="26">
                                            <p:graphicEl>
                                              <a:chart seriesIdx="0" categoryIdx="-4" bldStep="series"/>
                                            </p:graphicEl>
                                          </p:spTgt>
                                        </p:tgtEl>
                                      </p:cBhvr>
                                    </p:animEffect>
                                  </p:childTnLst>
                                </p:cTn>
                              </p:par>
                            </p:childTnLst>
                          </p:cTn>
                        </p:par>
                        <p:par>
                          <p:cTn id="24" fill="hold">
                            <p:stCondLst>
                              <p:cond delay="2000"/>
                            </p:stCondLst>
                            <p:childTnLst>
                              <p:par>
                                <p:cTn id="25" presetID="22" presetClass="entr" presetSubtype="4" fill="hold" grpId="0" nodeType="afterEffect">
                                  <p:stCondLst>
                                    <p:cond delay="0"/>
                                  </p:stCondLst>
                                  <p:childTnLst>
                                    <p:set>
                                      <p:cBhvr>
                                        <p:cTn id="26" dur="1" fill="hold">
                                          <p:stCondLst>
                                            <p:cond delay="0"/>
                                          </p:stCondLst>
                                        </p:cTn>
                                        <p:tgtEl>
                                          <p:spTgt spid="26">
                                            <p:graphicEl>
                                              <a:chart seriesIdx="1" categoryIdx="-4" bldStep="series"/>
                                            </p:graphicEl>
                                          </p:spTgt>
                                        </p:tgtEl>
                                        <p:attrNameLst>
                                          <p:attrName>style.visibility</p:attrName>
                                        </p:attrNameLst>
                                      </p:cBhvr>
                                      <p:to>
                                        <p:strVal val="visible"/>
                                      </p:to>
                                    </p:set>
                                    <p:animEffect transition="in" filter="wipe(down)">
                                      <p:cBhvr>
                                        <p:cTn id="27" dur="500"/>
                                        <p:tgtEl>
                                          <p:spTgt spid="26">
                                            <p:graphicEl>
                                              <a:chart seriesIdx="1"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Graphic spid="26" grpId="0">
        <p:bldSub>
          <a:bldChart bld="series"/>
        </p:bldSub>
      </p:bldGraphic>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Прямоугольник 22"/>
          <p:cNvSpPr/>
          <p:nvPr/>
        </p:nvSpPr>
        <p:spPr>
          <a:xfrm>
            <a:off x="754063" y="825164"/>
            <a:ext cx="3641474" cy="3513223"/>
          </a:xfrm>
          <a:prstGeom prst="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4" name="Подзаголовок 2"/>
          <p:cNvSpPr txBox="1">
            <a:spLocks/>
          </p:cNvSpPr>
          <p:nvPr/>
        </p:nvSpPr>
        <p:spPr>
          <a:xfrm>
            <a:off x="1102044" y="1748893"/>
            <a:ext cx="2964988" cy="235688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1200"/>
              </a:spcBef>
              <a:buNone/>
            </a:pPr>
            <a:r>
              <a:rPr lang="en-US" sz="1800" dirty="0" smtClean="0">
                <a:solidFill>
                  <a:srgbClr val="E23936"/>
                </a:solidFill>
              </a:rPr>
              <a:t>Why we are </a:t>
            </a:r>
            <a:br>
              <a:rPr lang="en-US" sz="1800" dirty="0" smtClean="0">
                <a:solidFill>
                  <a:srgbClr val="E23936"/>
                </a:solidFill>
              </a:rPr>
            </a:br>
            <a:r>
              <a:rPr lang="en-US" sz="1800" dirty="0" smtClean="0">
                <a:solidFill>
                  <a:srgbClr val="E23936"/>
                </a:solidFill>
              </a:rPr>
              <a:t>best choice?</a:t>
            </a:r>
            <a:endParaRPr lang="en-US" sz="1800" dirty="0">
              <a:solidFill>
                <a:srgbClr val="E23936"/>
              </a:solidFill>
            </a:endParaRPr>
          </a:p>
          <a:p>
            <a:pPr marL="0" indent="0">
              <a:lnSpc>
                <a:spcPts val="2000"/>
              </a:lnSpc>
              <a:spcBef>
                <a:spcPts val="1200"/>
              </a:spcBef>
              <a:buNone/>
            </a:pPr>
            <a:r>
              <a:rPr lang="en-US" sz="1100" kern="0" dirty="0" smtClean="0">
                <a:solidFill>
                  <a:schemeClr val="bg1"/>
                </a:solidFill>
                <a:latin typeface="Raleway Medium" panose="020B0003030101060003" pitchFamily="34" charset="0"/>
                <a:ea typeface="Karla" pitchFamily="2" charset="0"/>
                <a:cs typeface="Poppins" panose="02000000000000000000" pitchFamily="2" charset="0"/>
              </a:rPr>
              <a:t>Etiam vitae dui congue, semper quam vitae, luctus ligula. Sed posuere nunc in leo commod else cuprum less</a:t>
            </a:r>
            <a:r>
              <a:rPr lang="en-US" sz="1100" dirty="0" smtClean="0">
                <a:solidFill>
                  <a:schemeClr val="bg1"/>
                </a:solidFill>
                <a:latin typeface="Raleway Medium" panose="020B0003030101060003" pitchFamily="34" charset="0"/>
                <a:ea typeface="Karla" pitchFamily="2" charset="0"/>
                <a:cs typeface="Poppins" panose="02000000000000000000" pitchFamily="2" charset="0"/>
              </a:rPr>
              <a:t>. </a:t>
            </a:r>
            <a:r>
              <a:rPr lang="en-US" sz="1100" dirty="0">
                <a:solidFill>
                  <a:schemeClr val="bg1"/>
                </a:solidFill>
                <a:latin typeface="Raleway Medium" panose="020B0003030101060003" pitchFamily="34" charset="0"/>
                <a:ea typeface="Karla" pitchFamily="2" charset="0"/>
                <a:cs typeface="Poppins" panose="02000000000000000000" pitchFamily="2" charset="0"/>
              </a:rPr>
              <a:t>Etiam vitae dui congue, semper quam vitae, </a:t>
            </a:r>
            <a:r>
              <a:rPr lang="en-US" sz="1100" dirty="0" smtClean="0">
                <a:solidFill>
                  <a:schemeClr val="bg1"/>
                </a:solidFill>
                <a:latin typeface="Raleway Medium" panose="020B0003030101060003" pitchFamily="34" charset="0"/>
                <a:ea typeface="Karla" pitchFamily="2" charset="0"/>
                <a:cs typeface="Poppins" panose="02000000000000000000" pitchFamily="2" charset="0"/>
              </a:rPr>
              <a:t>luctus</a:t>
            </a:r>
            <a:r>
              <a:rPr lang="en-US" sz="1100" dirty="0" smtClean="0">
                <a:solidFill>
                  <a:schemeClr val="bg1"/>
                </a:solidFill>
                <a:latin typeface="Poppins" panose="02000000000000000000" pitchFamily="2" charset="0"/>
                <a:cs typeface="Poppins" panose="02000000000000000000" pitchFamily="2" charset="0"/>
              </a:rPr>
              <a:t>.</a:t>
            </a:r>
            <a:endParaRPr lang="en-US" sz="1100" dirty="0">
              <a:solidFill>
                <a:schemeClr val="bg1"/>
              </a:solidFill>
              <a:latin typeface="Poppins" panose="02000000000000000000" pitchFamily="2" charset="0"/>
              <a:cs typeface="Poppins" panose="02000000000000000000" pitchFamily="2" charset="0"/>
            </a:endParaRPr>
          </a:p>
        </p:txBody>
      </p:sp>
      <p:sp>
        <p:nvSpPr>
          <p:cNvPr id="25" name="Прямоугольник 24"/>
          <p:cNvSpPr/>
          <p:nvPr/>
        </p:nvSpPr>
        <p:spPr>
          <a:xfrm>
            <a:off x="6863096" y="825165"/>
            <a:ext cx="4542841" cy="2261936"/>
          </a:xfrm>
          <a:prstGeom prst="rect">
            <a:avLst/>
          </a:prstGeom>
          <a:solidFill>
            <a:srgbClr val="C00000">
              <a:alpha val="7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7" name="Подзаголовок 2"/>
          <p:cNvSpPr txBox="1">
            <a:spLocks/>
          </p:cNvSpPr>
          <p:nvPr/>
        </p:nvSpPr>
        <p:spPr>
          <a:xfrm>
            <a:off x="7930267" y="1334394"/>
            <a:ext cx="2408498" cy="164753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2000"/>
              </a:lnSpc>
              <a:spcBef>
                <a:spcPts val="0"/>
              </a:spcBef>
              <a:buNone/>
            </a:pPr>
            <a:r>
              <a:rPr lang="en-US" sz="2000" dirty="0" smtClean="0">
                <a:solidFill>
                  <a:schemeClr val="bg1"/>
                </a:solidFill>
                <a:latin typeface="FontAwesome" pitchFamily="2" charset="0"/>
              </a:rPr>
              <a:t></a:t>
            </a:r>
            <a:endParaRPr lang="en-US" sz="2000" dirty="0" smtClean="0">
              <a:solidFill>
                <a:schemeClr val="bg1"/>
              </a:solidFill>
              <a:latin typeface="Raleway Heavy" panose="020B0003030101060003" pitchFamily="34" charset="0"/>
            </a:endParaRPr>
          </a:p>
          <a:p>
            <a:pPr marL="0" indent="0" algn="ctr">
              <a:lnSpc>
                <a:spcPts val="2000"/>
              </a:lnSpc>
              <a:spcBef>
                <a:spcPts val="0"/>
              </a:spcBef>
              <a:buNone/>
            </a:pPr>
            <a:r>
              <a:rPr lang="en-US" sz="1200" dirty="0" smtClean="0">
                <a:solidFill>
                  <a:schemeClr val="bg1"/>
                </a:solidFill>
                <a:latin typeface="Raleway Heavy" panose="020B0003030101060003" pitchFamily="34" charset="0"/>
              </a:rPr>
              <a:t>BACK STORY</a:t>
            </a:r>
            <a:r>
              <a:rPr lang="en-US" sz="1200" dirty="0" smtClean="0">
                <a:solidFill>
                  <a:schemeClr val="bg1"/>
                </a:solidFill>
              </a:rPr>
              <a:t/>
            </a:r>
            <a:br>
              <a:rPr lang="en-US" sz="1200" dirty="0" smtClean="0">
                <a:solidFill>
                  <a:schemeClr val="bg1"/>
                </a:solidFill>
              </a:rPr>
            </a:br>
            <a:r>
              <a:rPr lang="en-US" sz="1100" kern="0" dirty="0" smtClean="0">
                <a:solidFill>
                  <a:schemeClr val="bg1"/>
                </a:solidFill>
                <a:latin typeface="Raleway Medium" panose="020B0003030101060003" pitchFamily="34" charset="0"/>
                <a:ea typeface="Karla" pitchFamily="2" charset="0"/>
                <a:cs typeface="Poppins" panose="02000000000000000000" pitchFamily="2" charset="0"/>
              </a:rPr>
              <a:t>Etiam vitae dui congue, semper quam vitae, luctus ligula. Sed posuere nunc in leocd</a:t>
            </a:r>
            <a:endParaRPr lang="en-US" sz="1100" dirty="0">
              <a:solidFill>
                <a:schemeClr val="bg1"/>
              </a:solidFill>
              <a:latin typeface="Poppins" panose="02000000000000000000" pitchFamily="2" charset="0"/>
              <a:cs typeface="Poppins" panose="02000000000000000000" pitchFamily="2" charset="0"/>
            </a:endParaRPr>
          </a:p>
        </p:txBody>
      </p:sp>
      <p:sp>
        <p:nvSpPr>
          <p:cNvPr id="2" name="Рисунок 1"/>
          <p:cNvSpPr>
            <a:spLocks noGrp="1"/>
          </p:cNvSpPr>
          <p:nvPr>
            <p:ph type="pic" sz="quarter" idx="12"/>
          </p:nvPr>
        </p:nvSpPr>
        <p:spPr/>
      </p:sp>
      <p:sp>
        <p:nvSpPr>
          <p:cNvPr id="3" name="Рисунок 2"/>
          <p:cNvSpPr>
            <a:spLocks noGrp="1"/>
          </p:cNvSpPr>
          <p:nvPr>
            <p:ph type="pic" sz="quarter" idx="14"/>
          </p:nvPr>
        </p:nvSpPr>
        <p:spPr/>
      </p:sp>
      <p:sp>
        <p:nvSpPr>
          <p:cNvPr id="4" name="Рисунок 3"/>
          <p:cNvSpPr>
            <a:spLocks noGrp="1"/>
          </p:cNvSpPr>
          <p:nvPr>
            <p:ph type="pic" sz="quarter" idx="15"/>
          </p:nvPr>
        </p:nvSpPr>
        <p:spPr/>
      </p:sp>
      <p:sp>
        <p:nvSpPr>
          <p:cNvPr id="5" name="Рисунок 4"/>
          <p:cNvSpPr>
            <a:spLocks noGrp="1"/>
          </p:cNvSpPr>
          <p:nvPr>
            <p:ph type="pic" sz="quarter" idx="17"/>
          </p:nvPr>
        </p:nvSpPr>
        <p:spPr/>
      </p:sp>
      <p:sp>
        <p:nvSpPr>
          <p:cNvPr id="6" name="Рисунок 5"/>
          <p:cNvSpPr>
            <a:spLocks noGrp="1"/>
          </p:cNvSpPr>
          <p:nvPr>
            <p:ph type="pic" sz="quarter" idx="18"/>
          </p:nvPr>
        </p:nvSpPr>
        <p:spPr/>
      </p:sp>
      <p:sp>
        <p:nvSpPr>
          <p:cNvPr id="7" name="Рисунок 6"/>
          <p:cNvSpPr>
            <a:spLocks noGrp="1"/>
          </p:cNvSpPr>
          <p:nvPr>
            <p:ph type="pic" sz="quarter" idx="13"/>
          </p:nvPr>
        </p:nvSpPr>
        <p:spPr/>
      </p:sp>
      <p:sp>
        <p:nvSpPr>
          <p:cNvPr id="8" name="Рисунок 7"/>
          <p:cNvSpPr>
            <a:spLocks noGrp="1"/>
          </p:cNvSpPr>
          <p:nvPr>
            <p:ph type="pic" sz="quarter" idx="16"/>
          </p:nvPr>
        </p:nvSpPr>
        <p:spPr/>
      </p:sp>
    </p:spTree>
    <p:extLst>
      <p:ext uri="{BB962C8B-B14F-4D97-AF65-F5344CB8AC3E}">
        <p14:creationId xmlns:p14="http://schemas.microsoft.com/office/powerpoint/2010/main" val="392220421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up)">
                                      <p:cBhvr>
                                        <p:cTn id="7" dur="400"/>
                                        <p:tgtEl>
                                          <p:spTgt spid="23"/>
                                        </p:tgtEl>
                                      </p:cBhvr>
                                    </p:animEffect>
                                  </p:childTnLst>
                                </p:cTn>
                              </p:par>
                            </p:childTnLst>
                          </p:cTn>
                        </p:par>
                        <p:par>
                          <p:cTn id="8" fill="hold">
                            <p:stCondLst>
                              <p:cond delay="400"/>
                            </p:stCondLst>
                            <p:childTnLst>
                              <p:par>
                                <p:cTn id="9" presetID="22" presetClass="entr" presetSubtype="1"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up)">
                                      <p:cBhvr>
                                        <p:cTn id="11" dur="400"/>
                                        <p:tgtEl>
                                          <p:spTgt spid="24"/>
                                        </p:tgtEl>
                                      </p:cBhvr>
                                    </p:animEffect>
                                  </p:childTnLst>
                                </p:cTn>
                              </p:par>
                            </p:childTnLst>
                          </p:cTn>
                        </p:par>
                        <p:par>
                          <p:cTn id="12" fill="hold">
                            <p:stCondLst>
                              <p:cond delay="800"/>
                            </p:stCondLst>
                            <p:childTnLst>
                              <p:par>
                                <p:cTn id="13" presetID="22" presetClass="entr" presetSubtype="1" fill="hold" grpId="0"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wipe(up)">
                                      <p:cBhvr>
                                        <p:cTn id="15" dur="400"/>
                                        <p:tgtEl>
                                          <p:spTgt spid="25"/>
                                        </p:tgtEl>
                                      </p:cBhvr>
                                    </p:animEffect>
                                  </p:childTnLst>
                                </p:cTn>
                              </p:par>
                            </p:childTnLst>
                          </p:cTn>
                        </p:par>
                        <p:par>
                          <p:cTn id="16" fill="hold">
                            <p:stCondLst>
                              <p:cond delay="1200"/>
                            </p:stCondLst>
                            <p:childTnLst>
                              <p:par>
                                <p:cTn id="17" presetID="22" presetClass="entr" presetSubtype="1" fill="hold" grpId="0"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wipe(up)">
                                      <p:cBhvr>
                                        <p:cTn id="19" dur="4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p:bldP spid="25" grpId="0" animBg="1"/>
      <p:bldP spid="27"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Прямоугольник 15"/>
          <p:cNvSpPr/>
          <p:nvPr/>
        </p:nvSpPr>
        <p:spPr>
          <a:xfrm>
            <a:off x="818866" y="713581"/>
            <a:ext cx="2329314" cy="5430837"/>
          </a:xfrm>
          <a:prstGeom prst="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7" name="TextBox 16"/>
          <p:cNvSpPr txBox="1"/>
          <p:nvPr/>
        </p:nvSpPr>
        <p:spPr>
          <a:xfrm>
            <a:off x="1097604" y="3634530"/>
            <a:ext cx="1771838" cy="2246769"/>
          </a:xfrm>
          <a:prstGeom prst="rect">
            <a:avLst/>
          </a:prstGeom>
          <a:noFill/>
        </p:spPr>
        <p:txBody>
          <a:bodyPr wrap="square" rtlCol="0">
            <a:spAutoFit/>
          </a:bodyPr>
          <a:lstStyle/>
          <a:p>
            <a:pPr algn="r"/>
            <a:r>
              <a:rPr lang="en-US" sz="2800" dirty="0" smtClean="0">
                <a:solidFill>
                  <a:schemeClr val="bg1"/>
                </a:solidFill>
                <a:latin typeface="Raleway" panose="020B0003030101060003" pitchFamily="34" charset="0"/>
              </a:rPr>
              <a:t>Best design </a:t>
            </a:r>
          </a:p>
          <a:p>
            <a:pPr algn="r"/>
            <a:r>
              <a:rPr lang="en-US" sz="2800" dirty="0" smtClean="0">
                <a:solidFill>
                  <a:schemeClr val="bg1"/>
                </a:solidFill>
                <a:latin typeface="Raleway" panose="020B0003030101060003" pitchFamily="34" charset="0"/>
              </a:rPr>
              <a:t>ideas for </a:t>
            </a:r>
          </a:p>
          <a:p>
            <a:pPr algn="r"/>
            <a:r>
              <a:rPr lang="en-US" sz="2800" dirty="0">
                <a:solidFill>
                  <a:schemeClr val="bg1"/>
                </a:solidFill>
                <a:latin typeface="Raleway" panose="020B0003030101060003" pitchFamily="34" charset="0"/>
              </a:rPr>
              <a:t>y</a:t>
            </a:r>
            <a:r>
              <a:rPr lang="en-US" sz="2800" dirty="0" smtClean="0">
                <a:solidFill>
                  <a:schemeClr val="bg1"/>
                </a:solidFill>
                <a:latin typeface="Raleway" panose="020B0003030101060003" pitchFamily="34" charset="0"/>
              </a:rPr>
              <a:t>our business</a:t>
            </a:r>
          </a:p>
        </p:txBody>
      </p:sp>
      <p:grpSp>
        <p:nvGrpSpPr>
          <p:cNvPr id="26" name="Группа 25"/>
          <p:cNvGrpSpPr/>
          <p:nvPr/>
        </p:nvGrpSpPr>
        <p:grpSpPr>
          <a:xfrm>
            <a:off x="2514599" y="1056313"/>
            <a:ext cx="354843" cy="665253"/>
            <a:chOff x="1091823" y="2224585"/>
            <a:chExt cx="354843" cy="665253"/>
          </a:xfrm>
        </p:grpSpPr>
        <p:sp>
          <p:nvSpPr>
            <p:cNvPr id="27" name="Овал 26"/>
            <p:cNvSpPr/>
            <p:nvPr/>
          </p:nvSpPr>
          <p:spPr>
            <a:xfrm>
              <a:off x="1091824" y="2224585"/>
              <a:ext cx="354842" cy="354842"/>
            </a:xfrm>
            <a:prstGeom prst="ellipse">
              <a:avLst/>
            </a:prstGeom>
            <a:solidFill>
              <a:srgbClr val="E239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8" name="Подзаголовок 2"/>
            <p:cNvSpPr txBox="1">
              <a:spLocks/>
            </p:cNvSpPr>
            <p:nvPr/>
          </p:nvSpPr>
          <p:spPr>
            <a:xfrm>
              <a:off x="1091823" y="2303851"/>
              <a:ext cx="346120" cy="58598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1200"/>
                </a:spcBef>
                <a:buNone/>
              </a:pPr>
              <a:r>
                <a:rPr lang="en-US" sz="3200" dirty="0" smtClean="0">
                  <a:solidFill>
                    <a:schemeClr val="bg1"/>
                  </a:solidFill>
                  <a:latin typeface="Raleway" panose="020B0003030101060003" pitchFamily="34" charset="0"/>
                </a:rPr>
                <a:t>+</a:t>
              </a:r>
              <a:endParaRPr lang="en-US" sz="1800" dirty="0">
                <a:solidFill>
                  <a:schemeClr val="bg1"/>
                </a:solidFill>
                <a:latin typeface="Raleway" panose="020B0003030101060003" pitchFamily="34" charset="0"/>
                <a:cs typeface="Poppins" panose="02000000000000000000" pitchFamily="2" charset="0"/>
              </a:endParaRPr>
            </a:p>
          </p:txBody>
        </p:sp>
      </p:grpSp>
      <p:sp>
        <p:nvSpPr>
          <p:cNvPr id="2" name="Рисунок 1"/>
          <p:cNvSpPr>
            <a:spLocks noGrp="1"/>
          </p:cNvSpPr>
          <p:nvPr>
            <p:ph type="pic" sz="quarter" idx="11"/>
          </p:nvPr>
        </p:nvSpPr>
        <p:spPr/>
      </p:sp>
      <p:sp>
        <p:nvSpPr>
          <p:cNvPr id="3" name="Рисунок 2"/>
          <p:cNvSpPr>
            <a:spLocks noGrp="1"/>
          </p:cNvSpPr>
          <p:nvPr>
            <p:ph type="pic" sz="quarter" idx="12"/>
          </p:nvPr>
        </p:nvSpPr>
        <p:spPr/>
      </p:sp>
      <p:sp>
        <p:nvSpPr>
          <p:cNvPr id="4" name="Рисунок 3"/>
          <p:cNvSpPr>
            <a:spLocks noGrp="1"/>
          </p:cNvSpPr>
          <p:nvPr>
            <p:ph type="pic" sz="quarter" idx="14"/>
          </p:nvPr>
        </p:nvSpPr>
        <p:spPr/>
      </p:sp>
      <p:sp>
        <p:nvSpPr>
          <p:cNvPr id="5" name="Рисунок 4"/>
          <p:cNvSpPr>
            <a:spLocks noGrp="1"/>
          </p:cNvSpPr>
          <p:nvPr>
            <p:ph type="pic" sz="quarter" idx="16"/>
          </p:nvPr>
        </p:nvSpPr>
        <p:spPr/>
      </p:sp>
      <p:sp>
        <p:nvSpPr>
          <p:cNvPr id="6" name="Рисунок 5"/>
          <p:cNvSpPr>
            <a:spLocks noGrp="1"/>
          </p:cNvSpPr>
          <p:nvPr>
            <p:ph type="pic" sz="quarter" idx="17"/>
          </p:nvPr>
        </p:nvSpPr>
        <p:spPr/>
      </p:sp>
      <p:sp>
        <p:nvSpPr>
          <p:cNvPr id="7" name="Рисунок 6"/>
          <p:cNvSpPr>
            <a:spLocks noGrp="1"/>
          </p:cNvSpPr>
          <p:nvPr>
            <p:ph type="pic" sz="quarter" idx="15"/>
          </p:nvPr>
        </p:nvSpPr>
        <p:spPr/>
      </p:sp>
      <p:sp>
        <p:nvSpPr>
          <p:cNvPr id="8" name="Рисунок 7"/>
          <p:cNvSpPr>
            <a:spLocks noGrp="1"/>
          </p:cNvSpPr>
          <p:nvPr>
            <p:ph type="pic" sz="quarter" idx="13"/>
          </p:nvPr>
        </p:nvSpPr>
        <p:spPr/>
      </p:sp>
    </p:spTree>
    <p:extLst>
      <p:ext uri="{BB962C8B-B14F-4D97-AF65-F5344CB8AC3E}">
        <p14:creationId xmlns:p14="http://schemas.microsoft.com/office/powerpoint/2010/main" val="42652366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up)">
                                      <p:cBhvr>
                                        <p:cTn id="7" dur="400"/>
                                        <p:tgtEl>
                                          <p:spTgt spid="16"/>
                                        </p:tgtEl>
                                      </p:cBhvr>
                                    </p:animEffect>
                                  </p:childTnLst>
                                </p:cTn>
                              </p:par>
                            </p:childTnLst>
                          </p:cTn>
                        </p:par>
                        <p:par>
                          <p:cTn id="8" fill="hold">
                            <p:stCondLst>
                              <p:cond delay="400"/>
                            </p:stCondLst>
                            <p:childTnLst>
                              <p:par>
                                <p:cTn id="9" presetID="22" presetClass="entr" presetSubtype="1"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up)">
                                      <p:cBhvr>
                                        <p:cTn id="11" dur="400"/>
                                        <p:tgtEl>
                                          <p:spTgt spid="26"/>
                                        </p:tgtEl>
                                      </p:cBhvr>
                                    </p:animEffect>
                                  </p:childTnLst>
                                </p:cTn>
                              </p:par>
                            </p:childTnLst>
                          </p:cTn>
                        </p:par>
                        <p:par>
                          <p:cTn id="12" fill="hold">
                            <p:stCondLst>
                              <p:cond delay="8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17"/>
                                        </p:tgtEl>
                                        <p:attrNameLst>
                                          <p:attrName>style.visibility</p:attrName>
                                        </p:attrNameLst>
                                      </p:cBhvr>
                                      <p:to>
                                        <p:strVal val="visible"/>
                                      </p:to>
                                    </p:set>
                                    <p:anim calcmode="lin" valueType="num">
                                      <p:cBhvr>
                                        <p:cTn id="15" dur="25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16" dur="250" fill="hold"/>
                                        <p:tgtEl>
                                          <p:spTgt spid="17"/>
                                        </p:tgtEl>
                                        <p:attrNameLst>
                                          <p:attrName>ppt_y</p:attrName>
                                        </p:attrNameLst>
                                      </p:cBhvr>
                                      <p:tavLst>
                                        <p:tav tm="0">
                                          <p:val>
                                            <p:strVal val="#ppt_y"/>
                                          </p:val>
                                        </p:tav>
                                        <p:tav tm="100000">
                                          <p:val>
                                            <p:strVal val="#ppt_y"/>
                                          </p:val>
                                        </p:tav>
                                      </p:tavLst>
                                    </p:anim>
                                    <p:anim calcmode="lin" valueType="num">
                                      <p:cBhvr>
                                        <p:cTn id="17" dur="25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18" dur="25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19" dur="250" tmFilter="0,0; .5, 1; 1, 1"/>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Прямоугольник 60"/>
          <p:cNvSpPr/>
          <p:nvPr/>
        </p:nvSpPr>
        <p:spPr>
          <a:xfrm>
            <a:off x="6088762" y="7830"/>
            <a:ext cx="6103087" cy="2269769"/>
          </a:xfrm>
          <a:prstGeom prst="rect">
            <a:avLst/>
          </a:prstGeom>
          <a:solidFill>
            <a:schemeClr val="tx1">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62" name="Подзаголовок 2"/>
          <p:cNvSpPr txBox="1">
            <a:spLocks/>
          </p:cNvSpPr>
          <p:nvPr/>
        </p:nvSpPr>
        <p:spPr>
          <a:xfrm>
            <a:off x="6593304" y="415952"/>
            <a:ext cx="5069305" cy="164753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2000"/>
              </a:lnSpc>
              <a:spcBef>
                <a:spcPts val="0"/>
              </a:spcBef>
              <a:buNone/>
            </a:pPr>
            <a:r>
              <a:rPr lang="en-US" sz="2000" dirty="0" smtClean="0">
                <a:solidFill>
                  <a:schemeClr val="bg1"/>
                </a:solidFill>
                <a:latin typeface="FontAwesome" pitchFamily="2" charset="0"/>
              </a:rPr>
              <a:t></a:t>
            </a:r>
            <a:endParaRPr lang="en-US" sz="2000" dirty="0" smtClean="0">
              <a:solidFill>
                <a:schemeClr val="bg1"/>
              </a:solidFill>
              <a:latin typeface="Raleway Heavy" panose="020B0003030101060003" pitchFamily="34" charset="0"/>
            </a:endParaRPr>
          </a:p>
          <a:p>
            <a:pPr marL="0" indent="0" algn="ctr">
              <a:lnSpc>
                <a:spcPts val="2000"/>
              </a:lnSpc>
              <a:spcBef>
                <a:spcPts val="0"/>
              </a:spcBef>
              <a:buNone/>
            </a:pPr>
            <a:r>
              <a:rPr lang="en-US" sz="1200" dirty="0" smtClean="0">
                <a:solidFill>
                  <a:schemeClr val="bg1"/>
                </a:solidFill>
                <a:latin typeface="Raleway Heavy" panose="020B0003030101060003" pitchFamily="34" charset="0"/>
              </a:rPr>
              <a:t>TITLE HERE</a:t>
            </a:r>
            <a:r>
              <a:rPr lang="en-US" sz="1200" dirty="0" smtClean="0">
                <a:solidFill>
                  <a:schemeClr val="bg1"/>
                </a:solidFill>
              </a:rPr>
              <a:t/>
            </a:r>
            <a:br>
              <a:rPr lang="en-US" sz="1200" dirty="0" smtClean="0">
                <a:solidFill>
                  <a:schemeClr val="bg1"/>
                </a:solidFill>
              </a:rPr>
            </a:br>
            <a:r>
              <a:rPr lang="en-US" sz="1100" kern="0" dirty="0">
                <a:solidFill>
                  <a:schemeClr val="bg1"/>
                </a:solidFill>
                <a:latin typeface="Raleway Medium" panose="020B0003030101060003" pitchFamily="34" charset="0"/>
                <a:ea typeface="Karla" pitchFamily="2" charset="0"/>
                <a:cs typeface="Poppins" panose="02000000000000000000" pitchFamily="2" charset="0"/>
              </a:rPr>
              <a:t>Etiam vitae dui congue, semper quam vitae, luctus ligula. Sed posuere nunc in leocd Etiam vitae dui congue, semper quam vitae, luctus ligula. Etiam vitae dui congue semper. Aenean iaculis viverra </a:t>
            </a:r>
            <a:r>
              <a:rPr lang="en-US" sz="1100" kern="0" dirty="0" smtClean="0">
                <a:solidFill>
                  <a:schemeClr val="bg1"/>
                </a:solidFill>
                <a:latin typeface="Raleway Medium" panose="020B0003030101060003" pitchFamily="34" charset="0"/>
                <a:ea typeface="Karla" pitchFamily="2" charset="0"/>
                <a:cs typeface="Poppins" panose="02000000000000000000" pitchFamily="2" charset="0"/>
              </a:rPr>
              <a:t>libero</a:t>
            </a:r>
            <a:r>
              <a:rPr lang="en-US" sz="1100" kern="0" dirty="0">
                <a:solidFill>
                  <a:schemeClr val="bg1"/>
                </a:solidFill>
                <a:latin typeface="Raleway Medium" panose="020B0003030101060003" pitchFamily="34" charset="0"/>
                <a:ea typeface="Karla" pitchFamily="2" charset="0"/>
                <a:cs typeface="Poppins" panose="02000000000000000000" pitchFamily="2" charset="0"/>
              </a:rPr>
              <a:t>.</a:t>
            </a:r>
            <a:endParaRPr lang="en-US" sz="1100" dirty="0">
              <a:solidFill>
                <a:schemeClr val="bg1"/>
              </a:solidFill>
              <a:latin typeface="Poppins" panose="02000000000000000000" pitchFamily="2" charset="0"/>
              <a:cs typeface="Poppins" panose="02000000000000000000" pitchFamily="2" charset="0"/>
            </a:endParaRPr>
          </a:p>
        </p:txBody>
      </p:sp>
      <p:sp>
        <p:nvSpPr>
          <p:cNvPr id="2" name="Рисунок 1"/>
          <p:cNvSpPr>
            <a:spLocks noGrp="1"/>
          </p:cNvSpPr>
          <p:nvPr>
            <p:ph type="pic" sz="quarter" idx="16"/>
          </p:nvPr>
        </p:nvSpPr>
        <p:spPr/>
      </p:sp>
      <p:sp>
        <p:nvSpPr>
          <p:cNvPr id="4" name="Рисунок 3"/>
          <p:cNvSpPr>
            <a:spLocks noGrp="1"/>
          </p:cNvSpPr>
          <p:nvPr>
            <p:ph type="pic" sz="quarter" idx="25"/>
          </p:nvPr>
        </p:nvSpPr>
        <p:spPr/>
      </p:sp>
      <p:sp>
        <p:nvSpPr>
          <p:cNvPr id="5" name="Рисунок 4"/>
          <p:cNvSpPr>
            <a:spLocks noGrp="1"/>
          </p:cNvSpPr>
          <p:nvPr>
            <p:ph type="pic" sz="quarter" idx="17"/>
          </p:nvPr>
        </p:nvSpPr>
        <p:spPr/>
      </p:sp>
      <p:sp>
        <p:nvSpPr>
          <p:cNvPr id="6" name="Рисунок 5"/>
          <p:cNvSpPr>
            <a:spLocks noGrp="1"/>
          </p:cNvSpPr>
          <p:nvPr>
            <p:ph type="pic" sz="quarter" idx="18"/>
          </p:nvPr>
        </p:nvSpPr>
        <p:spPr/>
      </p:sp>
      <p:sp>
        <p:nvSpPr>
          <p:cNvPr id="7" name="Рисунок 6"/>
          <p:cNvSpPr>
            <a:spLocks noGrp="1"/>
          </p:cNvSpPr>
          <p:nvPr>
            <p:ph type="pic" sz="quarter" idx="22"/>
          </p:nvPr>
        </p:nvSpPr>
        <p:spPr/>
      </p:sp>
      <p:sp>
        <p:nvSpPr>
          <p:cNvPr id="8" name="Рисунок 7"/>
          <p:cNvSpPr>
            <a:spLocks noGrp="1"/>
          </p:cNvSpPr>
          <p:nvPr>
            <p:ph type="pic" sz="quarter" idx="21"/>
          </p:nvPr>
        </p:nvSpPr>
        <p:spPr/>
      </p:sp>
      <p:sp>
        <p:nvSpPr>
          <p:cNvPr id="9" name="Рисунок 8"/>
          <p:cNvSpPr>
            <a:spLocks noGrp="1"/>
          </p:cNvSpPr>
          <p:nvPr>
            <p:ph type="pic" sz="quarter" idx="24"/>
          </p:nvPr>
        </p:nvSpPr>
        <p:spPr/>
      </p:sp>
      <p:sp>
        <p:nvSpPr>
          <p:cNvPr id="10" name="Рисунок 9"/>
          <p:cNvSpPr>
            <a:spLocks noGrp="1"/>
          </p:cNvSpPr>
          <p:nvPr>
            <p:ph type="pic" sz="quarter" idx="27"/>
          </p:nvPr>
        </p:nvSpPr>
        <p:spPr/>
      </p:sp>
      <p:sp>
        <p:nvSpPr>
          <p:cNvPr id="11" name="Рисунок 10"/>
          <p:cNvSpPr>
            <a:spLocks noGrp="1"/>
          </p:cNvSpPr>
          <p:nvPr>
            <p:ph type="pic" sz="quarter" idx="20"/>
          </p:nvPr>
        </p:nvSpPr>
        <p:spPr/>
      </p:sp>
      <p:sp>
        <p:nvSpPr>
          <p:cNvPr id="12" name="Рисунок 11"/>
          <p:cNvSpPr>
            <a:spLocks noGrp="1"/>
          </p:cNvSpPr>
          <p:nvPr>
            <p:ph type="pic" sz="quarter" idx="28"/>
          </p:nvPr>
        </p:nvSpPr>
        <p:spPr/>
      </p:sp>
      <p:sp>
        <p:nvSpPr>
          <p:cNvPr id="13" name="Рисунок 12"/>
          <p:cNvSpPr>
            <a:spLocks noGrp="1"/>
          </p:cNvSpPr>
          <p:nvPr>
            <p:ph type="pic" sz="quarter" idx="26"/>
          </p:nvPr>
        </p:nvSpPr>
        <p:spPr/>
      </p:sp>
    </p:spTree>
    <p:extLst>
      <p:ext uri="{BB962C8B-B14F-4D97-AF65-F5344CB8AC3E}">
        <p14:creationId xmlns:p14="http://schemas.microsoft.com/office/powerpoint/2010/main" val="105709932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wipe(up)">
                                      <p:cBhvr>
                                        <p:cTn id="7" dur="400"/>
                                        <p:tgtEl>
                                          <p:spTgt spid="61"/>
                                        </p:tgtEl>
                                      </p:cBhvr>
                                    </p:animEffect>
                                  </p:childTnLst>
                                </p:cTn>
                              </p:par>
                            </p:childTnLst>
                          </p:cTn>
                        </p:par>
                        <p:par>
                          <p:cTn id="8" fill="hold">
                            <p:stCondLst>
                              <p:cond delay="400"/>
                            </p:stCondLst>
                            <p:childTnLst>
                              <p:par>
                                <p:cTn id="9" presetID="22" presetClass="entr" presetSubtype="1" fill="hold" grpId="0" nodeType="afterEffect">
                                  <p:stCondLst>
                                    <p:cond delay="0"/>
                                  </p:stCondLst>
                                  <p:childTnLst>
                                    <p:set>
                                      <p:cBhvr>
                                        <p:cTn id="10" dur="1" fill="hold">
                                          <p:stCondLst>
                                            <p:cond delay="0"/>
                                          </p:stCondLst>
                                        </p:cTn>
                                        <p:tgtEl>
                                          <p:spTgt spid="62"/>
                                        </p:tgtEl>
                                        <p:attrNameLst>
                                          <p:attrName>style.visibility</p:attrName>
                                        </p:attrNameLst>
                                      </p:cBhvr>
                                      <p:to>
                                        <p:strVal val="visible"/>
                                      </p:to>
                                    </p:set>
                                    <p:animEffect transition="in" filter="wipe(up)">
                                      <p:cBhvr>
                                        <p:cTn id="11" dur="4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animBg="1"/>
      <p:bldP spid="62"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Прямоугольник 7"/>
          <p:cNvSpPr/>
          <p:nvPr/>
        </p:nvSpPr>
        <p:spPr>
          <a:xfrm>
            <a:off x="0" y="0"/>
            <a:ext cx="12192000" cy="2171700"/>
          </a:xfrm>
          <a:prstGeom prst="rect">
            <a:avLst/>
          </a:prstGeom>
          <a:solidFill>
            <a:srgbClr val="E23936">
              <a:alpha val="8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9" name="TextBox 8"/>
          <p:cNvSpPr txBox="1"/>
          <p:nvPr/>
        </p:nvSpPr>
        <p:spPr>
          <a:xfrm>
            <a:off x="2099976" y="754481"/>
            <a:ext cx="7970784" cy="1477328"/>
          </a:xfrm>
          <a:prstGeom prst="rect">
            <a:avLst/>
          </a:prstGeom>
          <a:noFill/>
        </p:spPr>
        <p:txBody>
          <a:bodyPr wrap="square" rtlCol="0">
            <a:spAutoFit/>
          </a:bodyPr>
          <a:lstStyle/>
          <a:p>
            <a:pPr algn="ctr">
              <a:lnSpc>
                <a:spcPts val="3600"/>
              </a:lnSpc>
            </a:pPr>
            <a:r>
              <a:rPr lang="en-US" sz="4400" dirty="0" smtClean="0">
                <a:solidFill>
                  <a:schemeClr val="bg1"/>
                </a:solidFill>
                <a:latin typeface="Raleway ExtraBold" panose="020B0903030101060003" pitchFamily="34" charset="-52"/>
              </a:rPr>
              <a:t>/Work timeline</a:t>
            </a:r>
          </a:p>
          <a:p>
            <a:pPr algn="ctr">
              <a:lnSpc>
                <a:spcPts val="3600"/>
              </a:lnSpc>
            </a:pPr>
            <a:r>
              <a:rPr lang="en-US" sz="1200" kern="0" spc="50" dirty="0">
                <a:solidFill>
                  <a:schemeClr val="bg1"/>
                </a:solidFill>
                <a:latin typeface="Raleway ExtraBold" panose="020B0903030101060003" pitchFamily="34" charset="-52"/>
                <a:ea typeface="Karla" pitchFamily="2" charset="0"/>
                <a:cs typeface="Poppins" panose="02000000000000000000" pitchFamily="2" charset="0"/>
              </a:rPr>
              <a:t>SOME WORDS ABOUT CASE</a:t>
            </a:r>
            <a:endParaRPr lang="en-US" sz="1200" spc="50" dirty="0">
              <a:solidFill>
                <a:schemeClr val="bg1"/>
              </a:solidFill>
              <a:latin typeface="Raleway ExtraBold" panose="020B0903030101060003" pitchFamily="34" charset="-52"/>
            </a:endParaRPr>
          </a:p>
          <a:p>
            <a:pPr algn="ctr">
              <a:lnSpc>
                <a:spcPts val="3600"/>
              </a:lnSpc>
            </a:pPr>
            <a:endParaRPr lang="en-US" sz="4400" dirty="0" smtClean="0">
              <a:solidFill>
                <a:schemeClr val="bg1"/>
              </a:solidFill>
              <a:latin typeface="Raleway ExtraBold" panose="020B0903030101060003" pitchFamily="34" charset="-52"/>
            </a:endParaRPr>
          </a:p>
        </p:txBody>
      </p:sp>
      <p:sp>
        <p:nvSpPr>
          <p:cNvPr id="14" name="Прямоугольник 13"/>
          <p:cNvSpPr/>
          <p:nvPr/>
        </p:nvSpPr>
        <p:spPr>
          <a:xfrm>
            <a:off x="0" y="2171700"/>
            <a:ext cx="12192000" cy="2333625"/>
          </a:xfrm>
          <a:prstGeom prst="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9" name="Подзаголовок 2"/>
          <p:cNvSpPr txBox="1">
            <a:spLocks/>
          </p:cNvSpPr>
          <p:nvPr/>
        </p:nvSpPr>
        <p:spPr>
          <a:xfrm>
            <a:off x="946146" y="5066849"/>
            <a:ext cx="1702404" cy="160074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2000"/>
              </a:lnSpc>
              <a:spcBef>
                <a:spcPts val="0"/>
              </a:spcBef>
              <a:buNone/>
            </a:pPr>
            <a:r>
              <a:rPr lang="en-US" sz="1200" spc="150" dirty="0" smtClean="0">
                <a:solidFill>
                  <a:srgbClr val="E23936"/>
                </a:solidFill>
                <a:latin typeface="FontAwesome" pitchFamily="2" charset="0"/>
              </a:rPr>
              <a:t></a:t>
            </a:r>
            <a:r>
              <a:rPr lang="en-US" sz="1200" spc="150" dirty="0" smtClean="0">
                <a:latin typeface="FontAwesome" pitchFamily="2" charset="0"/>
              </a:rPr>
              <a:t> </a:t>
            </a:r>
            <a:r>
              <a:rPr lang="en-US" sz="1200" spc="150" dirty="0" smtClean="0">
                <a:latin typeface="Raleway ExtraBold" panose="020B0903030101060003" pitchFamily="34" charset="-52"/>
              </a:rPr>
              <a:t>STAGE ONE</a:t>
            </a:r>
            <a:endParaRPr lang="en-US" sz="1200" spc="150" dirty="0">
              <a:latin typeface="Raleway ExtraBold" panose="020B0903030101060003" pitchFamily="34" charset="-52"/>
            </a:endParaRPr>
          </a:p>
          <a:p>
            <a:pPr marL="0" indent="0" algn="ctr">
              <a:lnSpc>
                <a:spcPts val="2000"/>
              </a:lnSpc>
              <a:spcBef>
                <a:spcPts val="0"/>
              </a:spcBef>
              <a:buNone/>
            </a:pPr>
            <a:r>
              <a:rPr lang="en-US" sz="1100"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Etiam vitae dui congue, semper quam vitae, luctus ligula. </a:t>
            </a:r>
            <a:endParaRPr lang="en-US" sz="1100" dirty="0">
              <a:solidFill>
                <a:schemeClr val="bg1">
                  <a:lumMod val="65000"/>
                </a:schemeClr>
              </a:solidFill>
              <a:latin typeface="Poppins" panose="02000000000000000000" pitchFamily="2" charset="0"/>
              <a:cs typeface="Poppins" panose="02000000000000000000" pitchFamily="2" charset="0"/>
            </a:endParaRPr>
          </a:p>
        </p:txBody>
      </p:sp>
      <p:sp>
        <p:nvSpPr>
          <p:cNvPr id="23" name="Подзаголовок 2"/>
          <p:cNvSpPr txBox="1">
            <a:spLocks/>
          </p:cNvSpPr>
          <p:nvPr/>
        </p:nvSpPr>
        <p:spPr>
          <a:xfrm>
            <a:off x="3811914" y="5059852"/>
            <a:ext cx="1702404" cy="160074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2000"/>
              </a:lnSpc>
              <a:spcBef>
                <a:spcPts val="0"/>
              </a:spcBef>
              <a:buNone/>
            </a:pPr>
            <a:r>
              <a:rPr lang="en-US" sz="1200" spc="150" dirty="0" smtClean="0">
                <a:solidFill>
                  <a:srgbClr val="E23936"/>
                </a:solidFill>
                <a:latin typeface="FontAwesome" pitchFamily="2" charset="0"/>
              </a:rPr>
              <a:t></a:t>
            </a:r>
            <a:r>
              <a:rPr lang="en-US" sz="1200" spc="150" dirty="0" smtClean="0">
                <a:latin typeface="FontAwesome" pitchFamily="2" charset="0"/>
              </a:rPr>
              <a:t> </a:t>
            </a:r>
            <a:r>
              <a:rPr lang="en-US" sz="1200" spc="150" dirty="0" smtClean="0">
                <a:latin typeface="Raleway ExtraBold" panose="020B0903030101060003" pitchFamily="34" charset="-52"/>
              </a:rPr>
              <a:t>STAGE TWO</a:t>
            </a:r>
          </a:p>
          <a:p>
            <a:pPr marL="0" indent="0" algn="ctr">
              <a:lnSpc>
                <a:spcPts val="2000"/>
              </a:lnSpc>
              <a:spcBef>
                <a:spcPts val="0"/>
              </a:spcBef>
              <a:buNone/>
            </a:pPr>
            <a:r>
              <a:rPr lang="en-US" sz="1100"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Etiam vitae dui congue, semper quam vitae, luctus ligula. </a:t>
            </a:r>
            <a:endParaRPr lang="en-US" sz="1100" dirty="0">
              <a:solidFill>
                <a:schemeClr val="bg1">
                  <a:lumMod val="65000"/>
                </a:schemeClr>
              </a:solidFill>
              <a:latin typeface="Poppins" panose="02000000000000000000" pitchFamily="2" charset="0"/>
              <a:cs typeface="Poppins" panose="02000000000000000000" pitchFamily="2" charset="0"/>
            </a:endParaRPr>
          </a:p>
        </p:txBody>
      </p:sp>
      <p:sp>
        <p:nvSpPr>
          <p:cNvPr id="27" name="Подзаголовок 2"/>
          <p:cNvSpPr txBox="1">
            <a:spLocks/>
          </p:cNvSpPr>
          <p:nvPr/>
        </p:nvSpPr>
        <p:spPr>
          <a:xfrm>
            <a:off x="6677682" y="5066849"/>
            <a:ext cx="1702404" cy="160074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2000"/>
              </a:lnSpc>
              <a:spcBef>
                <a:spcPts val="0"/>
              </a:spcBef>
              <a:buNone/>
            </a:pPr>
            <a:r>
              <a:rPr lang="en-US" sz="1200" spc="150" dirty="0" smtClean="0">
                <a:solidFill>
                  <a:srgbClr val="E23936"/>
                </a:solidFill>
                <a:latin typeface="FontAwesome" pitchFamily="2" charset="0"/>
              </a:rPr>
              <a:t></a:t>
            </a:r>
            <a:r>
              <a:rPr lang="en-US" sz="1200" spc="150" dirty="0" smtClean="0">
                <a:latin typeface="FontAwesome" pitchFamily="2" charset="0"/>
              </a:rPr>
              <a:t> </a:t>
            </a:r>
            <a:r>
              <a:rPr lang="en-US" sz="1200" spc="150" dirty="0" smtClean="0">
                <a:latin typeface="Raleway ExtraBold" panose="020B0903030101060003" pitchFamily="34" charset="-52"/>
              </a:rPr>
              <a:t>STAGE THREE</a:t>
            </a:r>
          </a:p>
          <a:p>
            <a:pPr marL="0" indent="0" algn="ctr">
              <a:lnSpc>
                <a:spcPts val="2000"/>
              </a:lnSpc>
              <a:spcBef>
                <a:spcPts val="0"/>
              </a:spcBef>
              <a:buNone/>
            </a:pPr>
            <a:r>
              <a:rPr lang="en-US" sz="1100"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Etiam vitae dui congue, semper quam vitae, luctus ligula. </a:t>
            </a:r>
            <a:endParaRPr lang="en-US" sz="1100" dirty="0">
              <a:solidFill>
                <a:schemeClr val="bg1">
                  <a:lumMod val="65000"/>
                </a:schemeClr>
              </a:solidFill>
              <a:latin typeface="Poppins" panose="02000000000000000000" pitchFamily="2" charset="0"/>
              <a:cs typeface="Poppins" panose="02000000000000000000" pitchFamily="2" charset="0"/>
            </a:endParaRPr>
          </a:p>
        </p:txBody>
      </p:sp>
      <p:graphicFrame>
        <p:nvGraphicFramePr>
          <p:cNvPr id="4" name="Диаграмма 3"/>
          <p:cNvGraphicFramePr/>
          <p:nvPr>
            <p:extLst>
              <p:ext uri="{D42A27DB-BD31-4B8C-83A1-F6EECF244321}">
                <p14:modId xmlns:p14="http://schemas.microsoft.com/office/powerpoint/2010/main" val="2900870485"/>
              </p:ext>
            </p:extLst>
          </p:nvPr>
        </p:nvGraphicFramePr>
        <p:xfrm>
          <a:off x="946146" y="2470439"/>
          <a:ext cx="1702404" cy="1112886"/>
        </p:xfrm>
        <a:graphic>
          <a:graphicData uri="http://schemas.openxmlformats.org/drawingml/2006/chart">
            <c:chart xmlns:c="http://schemas.openxmlformats.org/drawingml/2006/chart" xmlns:r="http://schemas.openxmlformats.org/officeDocument/2006/relationships" r:id="rId2"/>
          </a:graphicData>
        </a:graphic>
      </p:graphicFrame>
      <p:sp>
        <p:nvSpPr>
          <p:cNvPr id="18" name="Подзаголовок 2"/>
          <p:cNvSpPr txBox="1">
            <a:spLocks/>
          </p:cNvSpPr>
          <p:nvPr/>
        </p:nvSpPr>
        <p:spPr>
          <a:xfrm>
            <a:off x="787285" y="3579499"/>
            <a:ext cx="2020125" cy="115344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2000"/>
              </a:lnSpc>
              <a:spcBef>
                <a:spcPts val="0"/>
              </a:spcBef>
              <a:buNone/>
            </a:pPr>
            <a:r>
              <a:rPr lang="en-US" sz="1050" i="1" dirty="0" smtClean="0">
                <a:solidFill>
                  <a:schemeClr val="bg1"/>
                </a:solidFill>
                <a:latin typeface="Raleway Medium" panose="020B0003030101060003" pitchFamily="34" charset="0"/>
              </a:rPr>
              <a:t>Week one</a:t>
            </a:r>
          </a:p>
          <a:p>
            <a:pPr marL="0" indent="0" algn="ctr">
              <a:lnSpc>
                <a:spcPts val="2000"/>
              </a:lnSpc>
              <a:spcBef>
                <a:spcPts val="0"/>
              </a:spcBef>
              <a:buNone/>
            </a:pPr>
            <a:r>
              <a:rPr lang="en-US" sz="1100" dirty="0" smtClean="0">
                <a:solidFill>
                  <a:schemeClr val="bg1"/>
                </a:solidFill>
                <a:latin typeface="Raleway Heavy" panose="020B0003030101060003" pitchFamily="34" charset="0"/>
              </a:rPr>
              <a:t>CONCEPT &amp; RESEARCH</a:t>
            </a:r>
            <a:endParaRPr lang="en-US" sz="800" dirty="0">
              <a:solidFill>
                <a:schemeClr val="bg1"/>
              </a:solidFill>
              <a:latin typeface="Poppins" panose="02000000000000000000" pitchFamily="2" charset="0"/>
              <a:cs typeface="Poppins" panose="02000000000000000000" pitchFamily="2" charset="0"/>
            </a:endParaRPr>
          </a:p>
        </p:txBody>
      </p:sp>
      <p:sp>
        <p:nvSpPr>
          <p:cNvPr id="5" name="Прямоугольник 4"/>
          <p:cNvSpPr/>
          <p:nvPr/>
        </p:nvSpPr>
        <p:spPr>
          <a:xfrm>
            <a:off x="1644901" y="2777892"/>
            <a:ext cx="322524" cy="461665"/>
          </a:xfrm>
          <a:prstGeom prst="rect">
            <a:avLst/>
          </a:prstGeom>
        </p:spPr>
        <p:txBody>
          <a:bodyPr wrap="none">
            <a:spAutoFit/>
          </a:bodyPr>
          <a:lstStyle/>
          <a:p>
            <a:r>
              <a:rPr lang="en-US" sz="2400" dirty="0">
                <a:solidFill>
                  <a:schemeClr val="bg1"/>
                </a:solidFill>
                <a:latin typeface="Raleway Medium" panose="020B0003030101060003" pitchFamily="34" charset="0"/>
              </a:rPr>
              <a:t>1</a:t>
            </a:r>
            <a:endParaRPr lang="ru-RU" sz="2400" dirty="0"/>
          </a:p>
        </p:txBody>
      </p:sp>
      <p:graphicFrame>
        <p:nvGraphicFramePr>
          <p:cNvPr id="20" name="Диаграмма 19"/>
          <p:cNvGraphicFramePr/>
          <p:nvPr>
            <p:extLst>
              <p:ext uri="{D42A27DB-BD31-4B8C-83A1-F6EECF244321}">
                <p14:modId xmlns:p14="http://schemas.microsoft.com/office/powerpoint/2010/main" val="384369575"/>
              </p:ext>
            </p:extLst>
          </p:nvPr>
        </p:nvGraphicFramePr>
        <p:xfrm>
          <a:off x="3811914" y="2470439"/>
          <a:ext cx="1702404" cy="1112886"/>
        </p:xfrm>
        <a:graphic>
          <a:graphicData uri="http://schemas.openxmlformats.org/drawingml/2006/chart">
            <c:chart xmlns:c="http://schemas.openxmlformats.org/drawingml/2006/chart" xmlns:r="http://schemas.openxmlformats.org/officeDocument/2006/relationships" r:id="rId3"/>
          </a:graphicData>
        </a:graphic>
      </p:graphicFrame>
      <p:sp>
        <p:nvSpPr>
          <p:cNvPr id="21" name="Подзаголовок 2"/>
          <p:cNvSpPr txBox="1">
            <a:spLocks/>
          </p:cNvSpPr>
          <p:nvPr/>
        </p:nvSpPr>
        <p:spPr>
          <a:xfrm>
            <a:off x="3653053" y="3579499"/>
            <a:ext cx="2020125" cy="115344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2000"/>
              </a:lnSpc>
              <a:spcBef>
                <a:spcPts val="0"/>
              </a:spcBef>
              <a:buNone/>
            </a:pPr>
            <a:r>
              <a:rPr lang="en-US" sz="1050" i="1" dirty="0" smtClean="0">
                <a:solidFill>
                  <a:schemeClr val="bg1"/>
                </a:solidFill>
                <a:latin typeface="Raleway Medium" panose="020B0003030101060003" pitchFamily="34" charset="0"/>
              </a:rPr>
              <a:t>Week two</a:t>
            </a:r>
          </a:p>
          <a:p>
            <a:pPr marL="0" indent="0" algn="ctr">
              <a:lnSpc>
                <a:spcPts val="2000"/>
              </a:lnSpc>
              <a:spcBef>
                <a:spcPts val="0"/>
              </a:spcBef>
              <a:buNone/>
            </a:pPr>
            <a:r>
              <a:rPr lang="en-US" sz="1100" dirty="0" smtClean="0">
                <a:solidFill>
                  <a:schemeClr val="bg1"/>
                </a:solidFill>
                <a:latin typeface="Raleway Heavy" panose="020B0003030101060003" pitchFamily="34" charset="0"/>
              </a:rPr>
              <a:t>PROJECT EXPLORATION</a:t>
            </a:r>
            <a:endParaRPr lang="en-US" sz="800" dirty="0">
              <a:solidFill>
                <a:schemeClr val="bg1"/>
              </a:solidFill>
              <a:latin typeface="Poppins" panose="02000000000000000000" pitchFamily="2" charset="0"/>
              <a:cs typeface="Poppins" panose="02000000000000000000" pitchFamily="2" charset="0"/>
            </a:endParaRPr>
          </a:p>
        </p:txBody>
      </p:sp>
      <p:sp>
        <p:nvSpPr>
          <p:cNvPr id="22" name="Прямоугольник 21"/>
          <p:cNvSpPr/>
          <p:nvPr/>
        </p:nvSpPr>
        <p:spPr>
          <a:xfrm>
            <a:off x="4497021" y="2791540"/>
            <a:ext cx="351378" cy="461665"/>
          </a:xfrm>
          <a:prstGeom prst="rect">
            <a:avLst/>
          </a:prstGeom>
        </p:spPr>
        <p:txBody>
          <a:bodyPr wrap="none">
            <a:spAutoFit/>
          </a:bodyPr>
          <a:lstStyle/>
          <a:p>
            <a:r>
              <a:rPr lang="en-US" sz="2400" dirty="0" smtClean="0">
                <a:solidFill>
                  <a:schemeClr val="bg1"/>
                </a:solidFill>
                <a:latin typeface="Raleway Medium" panose="020B0003030101060003" pitchFamily="34" charset="0"/>
              </a:rPr>
              <a:t>2</a:t>
            </a:r>
            <a:endParaRPr lang="ru-RU" sz="2400" dirty="0"/>
          </a:p>
        </p:txBody>
      </p:sp>
      <p:graphicFrame>
        <p:nvGraphicFramePr>
          <p:cNvPr id="24" name="Диаграмма 23"/>
          <p:cNvGraphicFramePr/>
          <p:nvPr>
            <p:extLst>
              <p:ext uri="{D42A27DB-BD31-4B8C-83A1-F6EECF244321}">
                <p14:modId xmlns:p14="http://schemas.microsoft.com/office/powerpoint/2010/main" val="1916964821"/>
              </p:ext>
            </p:extLst>
          </p:nvPr>
        </p:nvGraphicFramePr>
        <p:xfrm>
          <a:off x="6677682" y="2470439"/>
          <a:ext cx="1702404" cy="1112886"/>
        </p:xfrm>
        <a:graphic>
          <a:graphicData uri="http://schemas.openxmlformats.org/drawingml/2006/chart">
            <c:chart xmlns:c="http://schemas.openxmlformats.org/drawingml/2006/chart" xmlns:r="http://schemas.openxmlformats.org/officeDocument/2006/relationships" r:id="rId4"/>
          </a:graphicData>
        </a:graphic>
      </p:graphicFrame>
      <p:sp>
        <p:nvSpPr>
          <p:cNvPr id="25" name="Подзаголовок 2"/>
          <p:cNvSpPr txBox="1">
            <a:spLocks/>
          </p:cNvSpPr>
          <p:nvPr/>
        </p:nvSpPr>
        <p:spPr>
          <a:xfrm>
            <a:off x="6518821" y="3579499"/>
            <a:ext cx="2020125" cy="115344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2000"/>
              </a:lnSpc>
              <a:spcBef>
                <a:spcPts val="0"/>
              </a:spcBef>
              <a:buNone/>
            </a:pPr>
            <a:r>
              <a:rPr lang="en-US" sz="1050" i="1" dirty="0" smtClean="0">
                <a:solidFill>
                  <a:schemeClr val="bg1"/>
                </a:solidFill>
                <a:latin typeface="Raleway Medium" panose="020B0003030101060003" pitchFamily="34" charset="0"/>
              </a:rPr>
              <a:t>Week three</a:t>
            </a:r>
          </a:p>
          <a:p>
            <a:pPr marL="0" indent="0" algn="ctr">
              <a:lnSpc>
                <a:spcPts val="2000"/>
              </a:lnSpc>
              <a:spcBef>
                <a:spcPts val="0"/>
              </a:spcBef>
              <a:buNone/>
            </a:pPr>
            <a:r>
              <a:rPr lang="en-US" sz="1100" dirty="0" smtClean="0">
                <a:solidFill>
                  <a:schemeClr val="bg1"/>
                </a:solidFill>
                <a:latin typeface="Raleway Heavy" panose="020B0003030101060003" pitchFamily="34" charset="0"/>
              </a:rPr>
              <a:t>CODING</a:t>
            </a:r>
            <a:endParaRPr lang="en-US" sz="800" dirty="0">
              <a:solidFill>
                <a:schemeClr val="bg1"/>
              </a:solidFill>
              <a:latin typeface="Poppins" panose="02000000000000000000" pitchFamily="2" charset="0"/>
              <a:cs typeface="Poppins" panose="02000000000000000000" pitchFamily="2" charset="0"/>
            </a:endParaRPr>
          </a:p>
        </p:txBody>
      </p:sp>
      <p:sp>
        <p:nvSpPr>
          <p:cNvPr id="26" name="Прямоугольник 25"/>
          <p:cNvSpPr/>
          <p:nvPr/>
        </p:nvSpPr>
        <p:spPr>
          <a:xfrm>
            <a:off x="7362789" y="2764244"/>
            <a:ext cx="351378" cy="461665"/>
          </a:xfrm>
          <a:prstGeom prst="rect">
            <a:avLst/>
          </a:prstGeom>
        </p:spPr>
        <p:txBody>
          <a:bodyPr wrap="none">
            <a:spAutoFit/>
          </a:bodyPr>
          <a:lstStyle/>
          <a:p>
            <a:r>
              <a:rPr lang="en-US" sz="2400" dirty="0" smtClean="0">
                <a:solidFill>
                  <a:schemeClr val="bg1"/>
                </a:solidFill>
                <a:latin typeface="Raleway Medium" panose="020B0003030101060003" pitchFamily="34" charset="0"/>
              </a:rPr>
              <a:t>3</a:t>
            </a:r>
            <a:endParaRPr lang="ru-RU" sz="2400" dirty="0"/>
          </a:p>
        </p:txBody>
      </p:sp>
      <p:graphicFrame>
        <p:nvGraphicFramePr>
          <p:cNvPr id="28" name="Диаграмма 27"/>
          <p:cNvGraphicFramePr/>
          <p:nvPr>
            <p:extLst>
              <p:ext uri="{D42A27DB-BD31-4B8C-83A1-F6EECF244321}">
                <p14:modId xmlns:p14="http://schemas.microsoft.com/office/powerpoint/2010/main" val="116843632"/>
              </p:ext>
            </p:extLst>
          </p:nvPr>
        </p:nvGraphicFramePr>
        <p:xfrm>
          <a:off x="9543451" y="2470439"/>
          <a:ext cx="1702404" cy="1112886"/>
        </p:xfrm>
        <a:graphic>
          <a:graphicData uri="http://schemas.openxmlformats.org/drawingml/2006/chart">
            <c:chart xmlns:c="http://schemas.openxmlformats.org/drawingml/2006/chart" xmlns:r="http://schemas.openxmlformats.org/officeDocument/2006/relationships" r:id="rId5"/>
          </a:graphicData>
        </a:graphic>
      </p:graphicFrame>
      <p:sp>
        <p:nvSpPr>
          <p:cNvPr id="29" name="Подзаголовок 2"/>
          <p:cNvSpPr txBox="1">
            <a:spLocks/>
          </p:cNvSpPr>
          <p:nvPr/>
        </p:nvSpPr>
        <p:spPr>
          <a:xfrm>
            <a:off x="9384590" y="3579499"/>
            <a:ext cx="2020125" cy="115344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2000"/>
              </a:lnSpc>
              <a:spcBef>
                <a:spcPts val="0"/>
              </a:spcBef>
              <a:buNone/>
            </a:pPr>
            <a:r>
              <a:rPr lang="en-US" sz="1050" i="1" dirty="0" smtClean="0">
                <a:solidFill>
                  <a:schemeClr val="bg1"/>
                </a:solidFill>
                <a:latin typeface="Raleway Medium" panose="020B0003030101060003" pitchFamily="34" charset="0"/>
              </a:rPr>
              <a:t>Week four</a:t>
            </a:r>
          </a:p>
          <a:p>
            <a:pPr marL="0" indent="0" algn="ctr">
              <a:lnSpc>
                <a:spcPts val="2000"/>
              </a:lnSpc>
              <a:spcBef>
                <a:spcPts val="0"/>
              </a:spcBef>
              <a:buNone/>
            </a:pPr>
            <a:r>
              <a:rPr lang="en-US" sz="1100" dirty="0" smtClean="0">
                <a:solidFill>
                  <a:schemeClr val="bg1"/>
                </a:solidFill>
                <a:latin typeface="Raleway Heavy" panose="020B0003030101060003" pitchFamily="34" charset="0"/>
              </a:rPr>
              <a:t>ANALYTIC SUPPORT</a:t>
            </a:r>
            <a:endParaRPr lang="en-US" sz="800" dirty="0">
              <a:solidFill>
                <a:schemeClr val="bg1"/>
              </a:solidFill>
              <a:latin typeface="Poppins" panose="02000000000000000000" pitchFamily="2" charset="0"/>
              <a:cs typeface="Poppins" panose="02000000000000000000" pitchFamily="2" charset="0"/>
            </a:endParaRPr>
          </a:p>
        </p:txBody>
      </p:sp>
      <p:sp>
        <p:nvSpPr>
          <p:cNvPr id="30" name="Прямоугольник 29"/>
          <p:cNvSpPr/>
          <p:nvPr/>
        </p:nvSpPr>
        <p:spPr>
          <a:xfrm>
            <a:off x="10214910" y="2764244"/>
            <a:ext cx="352982" cy="461665"/>
          </a:xfrm>
          <a:prstGeom prst="rect">
            <a:avLst/>
          </a:prstGeom>
        </p:spPr>
        <p:txBody>
          <a:bodyPr wrap="none">
            <a:spAutoFit/>
          </a:bodyPr>
          <a:lstStyle/>
          <a:p>
            <a:r>
              <a:rPr lang="en-US" sz="2400" dirty="0">
                <a:solidFill>
                  <a:schemeClr val="bg1"/>
                </a:solidFill>
                <a:latin typeface="Raleway Medium" panose="020B0003030101060003" pitchFamily="34" charset="0"/>
              </a:rPr>
              <a:t>4</a:t>
            </a:r>
            <a:endParaRPr lang="ru-RU" sz="2400" dirty="0"/>
          </a:p>
        </p:txBody>
      </p:sp>
      <p:sp>
        <p:nvSpPr>
          <p:cNvPr id="31" name="Подзаголовок 2"/>
          <p:cNvSpPr txBox="1">
            <a:spLocks/>
          </p:cNvSpPr>
          <p:nvPr/>
        </p:nvSpPr>
        <p:spPr>
          <a:xfrm>
            <a:off x="9547116" y="5059852"/>
            <a:ext cx="1702404" cy="160074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2000"/>
              </a:lnSpc>
              <a:spcBef>
                <a:spcPts val="0"/>
              </a:spcBef>
              <a:buNone/>
            </a:pPr>
            <a:r>
              <a:rPr lang="en-US" sz="1200" spc="150" dirty="0" smtClean="0">
                <a:solidFill>
                  <a:srgbClr val="E23936"/>
                </a:solidFill>
                <a:latin typeface="FontAwesome" pitchFamily="2" charset="0"/>
              </a:rPr>
              <a:t></a:t>
            </a:r>
            <a:r>
              <a:rPr lang="en-US" sz="1200" spc="150" dirty="0" smtClean="0">
                <a:latin typeface="FontAwesome" pitchFamily="2" charset="0"/>
              </a:rPr>
              <a:t> </a:t>
            </a:r>
            <a:r>
              <a:rPr lang="en-US" sz="1200" spc="150" dirty="0" smtClean="0">
                <a:latin typeface="Raleway ExtraBold" panose="020B0903030101060003" pitchFamily="34" charset="-52"/>
              </a:rPr>
              <a:t>STAGE FOUR</a:t>
            </a:r>
          </a:p>
          <a:p>
            <a:pPr marL="0" indent="0" algn="ctr">
              <a:lnSpc>
                <a:spcPts val="2000"/>
              </a:lnSpc>
              <a:spcBef>
                <a:spcPts val="0"/>
              </a:spcBef>
              <a:buNone/>
            </a:pPr>
            <a:r>
              <a:rPr lang="en-US" sz="1100"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Etiam vitae dui congue, semper quam vitae, luctus ligula. </a:t>
            </a:r>
            <a:endParaRPr lang="en-US" sz="1100" dirty="0">
              <a:solidFill>
                <a:schemeClr val="bg1">
                  <a:lumMod val="65000"/>
                </a:schemeClr>
              </a:solidFill>
              <a:latin typeface="Poppins" panose="02000000000000000000" pitchFamily="2" charset="0"/>
              <a:cs typeface="Poppins" panose="02000000000000000000" pitchFamily="2" charset="0"/>
            </a:endParaRPr>
          </a:p>
        </p:txBody>
      </p:sp>
      <p:sp>
        <p:nvSpPr>
          <p:cNvPr id="2" name="Рисунок 1"/>
          <p:cNvSpPr>
            <a:spLocks noGrp="1"/>
          </p:cNvSpPr>
          <p:nvPr>
            <p:ph type="pic" sz="quarter" idx="10"/>
          </p:nvPr>
        </p:nvSpPr>
        <p:spPr/>
      </p:sp>
    </p:spTree>
    <p:extLst>
      <p:ext uri="{BB962C8B-B14F-4D97-AF65-F5344CB8AC3E}">
        <p14:creationId xmlns:p14="http://schemas.microsoft.com/office/powerpoint/2010/main" val="377337867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up)">
                                      <p:cBhvr>
                                        <p:cTn id="7" dur="400"/>
                                        <p:tgtEl>
                                          <p:spTgt spid="9"/>
                                        </p:tgtEl>
                                      </p:cBhvr>
                                    </p:animEffect>
                                  </p:childTnLst>
                                </p:cTn>
                              </p:par>
                            </p:childTnLst>
                          </p:cTn>
                        </p:par>
                        <p:par>
                          <p:cTn id="8" fill="hold">
                            <p:stCondLst>
                              <p:cond delay="400"/>
                            </p:stCondLst>
                            <p:childTnLst>
                              <p:par>
                                <p:cTn id="9" presetID="22" presetClass="entr" presetSubtype="1"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up)">
                                      <p:cBhvr>
                                        <p:cTn id="11" dur="400"/>
                                        <p:tgtEl>
                                          <p:spTgt spid="14"/>
                                        </p:tgtEl>
                                      </p:cBhvr>
                                    </p:animEffect>
                                  </p:childTnLst>
                                </p:cTn>
                              </p:par>
                            </p:childTnLst>
                          </p:cTn>
                        </p:par>
                        <p:par>
                          <p:cTn id="12" fill="hold">
                            <p:stCondLst>
                              <p:cond delay="800"/>
                            </p:stCondLst>
                            <p:childTnLst>
                              <p:par>
                                <p:cTn id="13" presetID="22" presetClass="entr" presetSubtype="8" fill="hold" grpId="0" nodeType="afterEffect">
                                  <p:stCondLst>
                                    <p:cond delay="0"/>
                                  </p:stCondLst>
                                  <p:childTnLst>
                                    <p:set>
                                      <p:cBhvr>
                                        <p:cTn id="14" dur="1" fill="hold">
                                          <p:stCondLst>
                                            <p:cond delay="0"/>
                                          </p:stCondLst>
                                        </p:cTn>
                                        <p:tgtEl>
                                          <p:spTgt spid="4">
                                            <p:graphicEl>
                                              <a:chart seriesIdx="-3" categoryIdx="-3" bldStep="gridLegend"/>
                                            </p:graphicEl>
                                          </p:spTgt>
                                        </p:tgtEl>
                                        <p:attrNameLst>
                                          <p:attrName>style.visibility</p:attrName>
                                        </p:attrNameLst>
                                      </p:cBhvr>
                                      <p:to>
                                        <p:strVal val="visible"/>
                                      </p:to>
                                    </p:set>
                                    <p:animEffect transition="in" filter="wipe(left)">
                                      <p:cBhvr>
                                        <p:cTn id="15" dur="400"/>
                                        <p:tgtEl>
                                          <p:spTgt spid="4">
                                            <p:graphicEl>
                                              <a:chart seriesIdx="-3" categoryIdx="-3" bldStep="gridLegend"/>
                                            </p:graphicEl>
                                          </p:spTgt>
                                        </p:tgtEl>
                                      </p:cBhvr>
                                    </p:animEffect>
                                  </p:childTnLst>
                                </p:cTn>
                              </p:par>
                            </p:childTnLst>
                          </p:cTn>
                        </p:par>
                        <p:par>
                          <p:cTn id="16" fill="hold">
                            <p:stCondLst>
                              <p:cond delay="1200"/>
                            </p:stCondLst>
                            <p:childTnLst>
                              <p:par>
                                <p:cTn id="17" presetID="22" presetClass="entr" presetSubtype="8" fill="hold" grpId="0" nodeType="afterEffect">
                                  <p:stCondLst>
                                    <p:cond delay="0"/>
                                  </p:stCondLst>
                                  <p:childTnLst>
                                    <p:set>
                                      <p:cBhvr>
                                        <p:cTn id="18" dur="1" fill="hold">
                                          <p:stCondLst>
                                            <p:cond delay="0"/>
                                          </p:stCondLst>
                                        </p:cTn>
                                        <p:tgtEl>
                                          <p:spTgt spid="4">
                                            <p:graphicEl>
                                              <a:chart seriesIdx="0" categoryIdx="0" bldStep="ptInSeries"/>
                                            </p:graphicEl>
                                          </p:spTgt>
                                        </p:tgtEl>
                                        <p:attrNameLst>
                                          <p:attrName>style.visibility</p:attrName>
                                        </p:attrNameLst>
                                      </p:cBhvr>
                                      <p:to>
                                        <p:strVal val="visible"/>
                                      </p:to>
                                    </p:set>
                                    <p:animEffect transition="in" filter="wipe(left)">
                                      <p:cBhvr>
                                        <p:cTn id="19" dur="400"/>
                                        <p:tgtEl>
                                          <p:spTgt spid="4">
                                            <p:graphicEl>
                                              <a:chart seriesIdx="0" categoryIdx="0" bldStep="ptInSeries"/>
                                            </p:graphicEl>
                                          </p:spTgt>
                                        </p:tgtEl>
                                      </p:cBhvr>
                                    </p:animEffect>
                                  </p:childTnLst>
                                </p:cTn>
                              </p:par>
                            </p:childTnLst>
                          </p:cTn>
                        </p:par>
                        <p:par>
                          <p:cTn id="20" fill="hold">
                            <p:stCondLst>
                              <p:cond delay="1600"/>
                            </p:stCondLst>
                            <p:childTnLst>
                              <p:par>
                                <p:cTn id="21" presetID="22" presetClass="entr" presetSubtype="8" fill="hold" grpId="0" nodeType="afterEffect">
                                  <p:stCondLst>
                                    <p:cond delay="0"/>
                                  </p:stCondLst>
                                  <p:childTnLst>
                                    <p:set>
                                      <p:cBhvr>
                                        <p:cTn id="22" dur="1" fill="hold">
                                          <p:stCondLst>
                                            <p:cond delay="0"/>
                                          </p:stCondLst>
                                        </p:cTn>
                                        <p:tgtEl>
                                          <p:spTgt spid="4">
                                            <p:graphicEl>
                                              <a:chart seriesIdx="0" categoryIdx="1" bldStep="ptInSeries"/>
                                            </p:graphicEl>
                                          </p:spTgt>
                                        </p:tgtEl>
                                        <p:attrNameLst>
                                          <p:attrName>style.visibility</p:attrName>
                                        </p:attrNameLst>
                                      </p:cBhvr>
                                      <p:to>
                                        <p:strVal val="visible"/>
                                      </p:to>
                                    </p:set>
                                    <p:animEffect transition="in" filter="wipe(left)">
                                      <p:cBhvr>
                                        <p:cTn id="23" dur="400"/>
                                        <p:tgtEl>
                                          <p:spTgt spid="4">
                                            <p:graphicEl>
                                              <a:chart seriesIdx="0" categoryIdx="1" bldStep="ptInSeries"/>
                                            </p:graphicEl>
                                          </p:spTgt>
                                        </p:tgtEl>
                                      </p:cBhvr>
                                    </p:animEffect>
                                  </p:childTnLst>
                                </p:cTn>
                              </p:par>
                            </p:childTnLst>
                          </p:cTn>
                        </p:par>
                        <p:par>
                          <p:cTn id="24" fill="hold">
                            <p:stCondLst>
                              <p:cond delay="2000"/>
                            </p:stCondLst>
                            <p:childTnLst>
                              <p:par>
                                <p:cTn id="25" presetID="22" presetClass="entr" presetSubtype="1" fill="hold" grpId="0"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up)">
                                      <p:cBhvr>
                                        <p:cTn id="27" dur="400"/>
                                        <p:tgtEl>
                                          <p:spTgt spid="5"/>
                                        </p:tgtEl>
                                      </p:cBhvr>
                                    </p:animEffect>
                                  </p:childTnLst>
                                </p:cTn>
                              </p:par>
                            </p:childTnLst>
                          </p:cTn>
                        </p:par>
                        <p:par>
                          <p:cTn id="28" fill="hold">
                            <p:stCondLst>
                              <p:cond delay="2400"/>
                            </p:stCondLst>
                            <p:childTnLst>
                              <p:par>
                                <p:cTn id="29" presetID="22" presetClass="entr" presetSubtype="1"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wipe(up)">
                                      <p:cBhvr>
                                        <p:cTn id="31" dur="400"/>
                                        <p:tgtEl>
                                          <p:spTgt spid="18"/>
                                        </p:tgtEl>
                                      </p:cBhvr>
                                    </p:animEffect>
                                  </p:childTnLst>
                                </p:cTn>
                              </p:par>
                            </p:childTnLst>
                          </p:cTn>
                        </p:par>
                        <p:par>
                          <p:cTn id="32" fill="hold">
                            <p:stCondLst>
                              <p:cond delay="2800"/>
                            </p:stCondLst>
                            <p:childTnLst>
                              <p:par>
                                <p:cTn id="33" presetID="22" presetClass="entr" presetSubtype="1"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up)">
                                      <p:cBhvr>
                                        <p:cTn id="35" dur="400"/>
                                        <p:tgtEl>
                                          <p:spTgt spid="19"/>
                                        </p:tgtEl>
                                      </p:cBhvr>
                                    </p:animEffect>
                                  </p:childTnLst>
                                </p:cTn>
                              </p:par>
                            </p:childTnLst>
                          </p:cTn>
                        </p:par>
                        <p:par>
                          <p:cTn id="36" fill="hold">
                            <p:stCondLst>
                              <p:cond delay="3200"/>
                            </p:stCondLst>
                            <p:childTnLst>
                              <p:par>
                                <p:cTn id="37" presetID="22" presetClass="entr" presetSubtype="8" fill="hold" grpId="0" nodeType="afterEffect">
                                  <p:stCondLst>
                                    <p:cond delay="0"/>
                                  </p:stCondLst>
                                  <p:childTnLst>
                                    <p:set>
                                      <p:cBhvr>
                                        <p:cTn id="38" dur="1" fill="hold">
                                          <p:stCondLst>
                                            <p:cond delay="0"/>
                                          </p:stCondLst>
                                        </p:cTn>
                                        <p:tgtEl>
                                          <p:spTgt spid="20">
                                            <p:graphicEl>
                                              <a:chart seriesIdx="-3" categoryIdx="-3" bldStep="gridLegend"/>
                                            </p:graphicEl>
                                          </p:spTgt>
                                        </p:tgtEl>
                                        <p:attrNameLst>
                                          <p:attrName>style.visibility</p:attrName>
                                        </p:attrNameLst>
                                      </p:cBhvr>
                                      <p:to>
                                        <p:strVal val="visible"/>
                                      </p:to>
                                    </p:set>
                                    <p:animEffect transition="in" filter="wipe(left)">
                                      <p:cBhvr>
                                        <p:cTn id="39" dur="400"/>
                                        <p:tgtEl>
                                          <p:spTgt spid="20">
                                            <p:graphicEl>
                                              <a:chart seriesIdx="-3" categoryIdx="-3" bldStep="gridLegend"/>
                                            </p:graphicEl>
                                          </p:spTgt>
                                        </p:tgtEl>
                                      </p:cBhvr>
                                    </p:animEffect>
                                  </p:childTnLst>
                                </p:cTn>
                              </p:par>
                            </p:childTnLst>
                          </p:cTn>
                        </p:par>
                        <p:par>
                          <p:cTn id="40" fill="hold">
                            <p:stCondLst>
                              <p:cond delay="3600"/>
                            </p:stCondLst>
                            <p:childTnLst>
                              <p:par>
                                <p:cTn id="41" presetID="22" presetClass="entr" presetSubtype="8" fill="hold" grpId="0" nodeType="afterEffect">
                                  <p:stCondLst>
                                    <p:cond delay="0"/>
                                  </p:stCondLst>
                                  <p:childTnLst>
                                    <p:set>
                                      <p:cBhvr>
                                        <p:cTn id="42" dur="1" fill="hold">
                                          <p:stCondLst>
                                            <p:cond delay="0"/>
                                          </p:stCondLst>
                                        </p:cTn>
                                        <p:tgtEl>
                                          <p:spTgt spid="20">
                                            <p:graphicEl>
                                              <a:chart seriesIdx="0" categoryIdx="0" bldStep="ptInSeries"/>
                                            </p:graphicEl>
                                          </p:spTgt>
                                        </p:tgtEl>
                                        <p:attrNameLst>
                                          <p:attrName>style.visibility</p:attrName>
                                        </p:attrNameLst>
                                      </p:cBhvr>
                                      <p:to>
                                        <p:strVal val="visible"/>
                                      </p:to>
                                    </p:set>
                                    <p:animEffect transition="in" filter="wipe(left)">
                                      <p:cBhvr>
                                        <p:cTn id="43" dur="400"/>
                                        <p:tgtEl>
                                          <p:spTgt spid="20">
                                            <p:graphicEl>
                                              <a:chart seriesIdx="0" categoryIdx="0" bldStep="ptInSeries"/>
                                            </p:graphicEl>
                                          </p:spTgt>
                                        </p:tgtEl>
                                      </p:cBhvr>
                                    </p:animEffect>
                                  </p:childTnLst>
                                </p:cTn>
                              </p:par>
                            </p:childTnLst>
                          </p:cTn>
                        </p:par>
                        <p:par>
                          <p:cTn id="44" fill="hold">
                            <p:stCondLst>
                              <p:cond delay="4000"/>
                            </p:stCondLst>
                            <p:childTnLst>
                              <p:par>
                                <p:cTn id="45" presetID="22" presetClass="entr" presetSubtype="8" fill="hold" grpId="0" nodeType="afterEffect">
                                  <p:stCondLst>
                                    <p:cond delay="0"/>
                                  </p:stCondLst>
                                  <p:childTnLst>
                                    <p:set>
                                      <p:cBhvr>
                                        <p:cTn id="46" dur="1" fill="hold">
                                          <p:stCondLst>
                                            <p:cond delay="0"/>
                                          </p:stCondLst>
                                        </p:cTn>
                                        <p:tgtEl>
                                          <p:spTgt spid="20">
                                            <p:graphicEl>
                                              <a:chart seriesIdx="0" categoryIdx="1" bldStep="ptInSeries"/>
                                            </p:graphicEl>
                                          </p:spTgt>
                                        </p:tgtEl>
                                        <p:attrNameLst>
                                          <p:attrName>style.visibility</p:attrName>
                                        </p:attrNameLst>
                                      </p:cBhvr>
                                      <p:to>
                                        <p:strVal val="visible"/>
                                      </p:to>
                                    </p:set>
                                    <p:animEffect transition="in" filter="wipe(left)">
                                      <p:cBhvr>
                                        <p:cTn id="47" dur="400"/>
                                        <p:tgtEl>
                                          <p:spTgt spid="20">
                                            <p:graphicEl>
                                              <a:chart seriesIdx="0" categoryIdx="1" bldStep="ptInSeries"/>
                                            </p:graphicEl>
                                          </p:spTgt>
                                        </p:tgtEl>
                                      </p:cBhvr>
                                    </p:animEffect>
                                  </p:childTnLst>
                                </p:cTn>
                              </p:par>
                            </p:childTnLst>
                          </p:cTn>
                        </p:par>
                        <p:par>
                          <p:cTn id="48" fill="hold">
                            <p:stCondLst>
                              <p:cond delay="4400"/>
                            </p:stCondLst>
                            <p:childTnLst>
                              <p:par>
                                <p:cTn id="49" presetID="22" presetClass="entr" presetSubtype="1" fill="hold" grpId="0" nodeType="afterEffect">
                                  <p:stCondLst>
                                    <p:cond delay="0"/>
                                  </p:stCondLst>
                                  <p:childTnLst>
                                    <p:set>
                                      <p:cBhvr>
                                        <p:cTn id="50" dur="1" fill="hold">
                                          <p:stCondLst>
                                            <p:cond delay="0"/>
                                          </p:stCondLst>
                                        </p:cTn>
                                        <p:tgtEl>
                                          <p:spTgt spid="22"/>
                                        </p:tgtEl>
                                        <p:attrNameLst>
                                          <p:attrName>style.visibility</p:attrName>
                                        </p:attrNameLst>
                                      </p:cBhvr>
                                      <p:to>
                                        <p:strVal val="visible"/>
                                      </p:to>
                                    </p:set>
                                    <p:animEffect transition="in" filter="wipe(up)">
                                      <p:cBhvr>
                                        <p:cTn id="51" dur="400"/>
                                        <p:tgtEl>
                                          <p:spTgt spid="22"/>
                                        </p:tgtEl>
                                      </p:cBhvr>
                                    </p:animEffect>
                                  </p:childTnLst>
                                </p:cTn>
                              </p:par>
                            </p:childTnLst>
                          </p:cTn>
                        </p:par>
                        <p:par>
                          <p:cTn id="52" fill="hold">
                            <p:stCondLst>
                              <p:cond delay="4800"/>
                            </p:stCondLst>
                            <p:childTnLst>
                              <p:par>
                                <p:cTn id="53" presetID="22" presetClass="entr" presetSubtype="1" fill="hold" grpId="0" nodeType="after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wipe(up)">
                                      <p:cBhvr>
                                        <p:cTn id="55" dur="400"/>
                                        <p:tgtEl>
                                          <p:spTgt spid="21"/>
                                        </p:tgtEl>
                                      </p:cBhvr>
                                    </p:animEffect>
                                  </p:childTnLst>
                                </p:cTn>
                              </p:par>
                            </p:childTnLst>
                          </p:cTn>
                        </p:par>
                        <p:par>
                          <p:cTn id="56" fill="hold">
                            <p:stCondLst>
                              <p:cond delay="5200"/>
                            </p:stCondLst>
                            <p:childTnLst>
                              <p:par>
                                <p:cTn id="57" presetID="22" presetClass="entr" presetSubtype="1" fill="hold" grpId="0" nodeType="afterEffect">
                                  <p:stCondLst>
                                    <p:cond delay="0"/>
                                  </p:stCondLst>
                                  <p:childTnLst>
                                    <p:set>
                                      <p:cBhvr>
                                        <p:cTn id="58" dur="1" fill="hold">
                                          <p:stCondLst>
                                            <p:cond delay="0"/>
                                          </p:stCondLst>
                                        </p:cTn>
                                        <p:tgtEl>
                                          <p:spTgt spid="23"/>
                                        </p:tgtEl>
                                        <p:attrNameLst>
                                          <p:attrName>style.visibility</p:attrName>
                                        </p:attrNameLst>
                                      </p:cBhvr>
                                      <p:to>
                                        <p:strVal val="visible"/>
                                      </p:to>
                                    </p:set>
                                    <p:animEffect transition="in" filter="wipe(up)">
                                      <p:cBhvr>
                                        <p:cTn id="59" dur="400"/>
                                        <p:tgtEl>
                                          <p:spTgt spid="23"/>
                                        </p:tgtEl>
                                      </p:cBhvr>
                                    </p:animEffect>
                                  </p:childTnLst>
                                </p:cTn>
                              </p:par>
                            </p:childTnLst>
                          </p:cTn>
                        </p:par>
                        <p:par>
                          <p:cTn id="60" fill="hold">
                            <p:stCondLst>
                              <p:cond delay="5600"/>
                            </p:stCondLst>
                            <p:childTnLst>
                              <p:par>
                                <p:cTn id="61" presetID="22" presetClass="entr" presetSubtype="8" fill="hold" grpId="0" nodeType="afterEffect">
                                  <p:stCondLst>
                                    <p:cond delay="0"/>
                                  </p:stCondLst>
                                  <p:childTnLst>
                                    <p:set>
                                      <p:cBhvr>
                                        <p:cTn id="62" dur="1" fill="hold">
                                          <p:stCondLst>
                                            <p:cond delay="0"/>
                                          </p:stCondLst>
                                        </p:cTn>
                                        <p:tgtEl>
                                          <p:spTgt spid="24">
                                            <p:graphicEl>
                                              <a:chart seriesIdx="-3" categoryIdx="-3" bldStep="gridLegend"/>
                                            </p:graphicEl>
                                          </p:spTgt>
                                        </p:tgtEl>
                                        <p:attrNameLst>
                                          <p:attrName>style.visibility</p:attrName>
                                        </p:attrNameLst>
                                      </p:cBhvr>
                                      <p:to>
                                        <p:strVal val="visible"/>
                                      </p:to>
                                    </p:set>
                                    <p:animEffect transition="in" filter="wipe(left)">
                                      <p:cBhvr>
                                        <p:cTn id="63" dur="400"/>
                                        <p:tgtEl>
                                          <p:spTgt spid="24">
                                            <p:graphicEl>
                                              <a:chart seriesIdx="-3" categoryIdx="-3" bldStep="gridLegend"/>
                                            </p:graphicEl>
                                          </p:spTgt>
                                        </p:tgtEl>
                                      </p:cBhvr>
                                    </p:animEffect>
                                  </p:childTnLst>
                                </p:cTn>
                              </p:par>
                            </p:childTnLst>
                          </p:cTn>
                        </p:par>
                        <p:par>
                          <p:cTn id="64" fill="hold">
                            <p:stCondLst>
                              <p:cond delay="6000"/>
                            </p:stCondLst>
                            <p:childTnLst>
                              <p:par>
                                <p:cTn id="65" presetID="22" presetClass="entr" presetSubtype="8" fill="hold" grpId="0" nodeType="afterEffect">
                                  <p:stCondLst>
                                    <p:cond delay="0"/>
                                  </p:stCondLst>
                                  <p:childTnLst>
                                    <p:set>
                                      <p:cBhvr>
                                        <p:cTn id="66" dur="1" fill="hold">
                                          <p:stCondLst>
                                            <p:cond delay="0"/>
                                          </p:stCondLst>
                                        </p:cTn>
                                        <p:tgtEl>
                                          <p:spTgt spid="24">
                                            <p:graphicEl>
                                              <a:chart seriesIdx="0" categoryIdx="0" bldStep="ptInSeries"/>
                                            </p:graphicEl>
                                          </p:spTgt>
                                        </p:tgtEl>
                                        <p:attrNameLst>
                                          <p:attrName>style.visibility</p:attrName>
                                        </p:attrNameLst>
                                      </p:cBhvr>
                                      <p:to>
                                        <p:strVal val="visible"/>
                                      </p:to>
                                    </p:set>
                                    <p:animEffect transition="in" filter="wipe(left)">
                                      <p:cBhvr>
                                        <p:cTn id="67" dur="400"/>
                                        <p:tgtEl>
                                          <p:spTgt spid="24">
                                            <p:graphicEl>
                                              <a:chart seriesIdx="0" categoryIdx="0" bldStep="ptInSeries"/>
                                            </p:graphicEl>
                                          </p:spTgt>
                                        </p:tgtEl>
                                      </p:cBhvr>
                                    </p:animEffect>
                                  </p:childTnLst>
                                </p:cTn>
                              </p:par>
                            </p:childTnLst>
                          </p:cTn>
                        </p:par>
                        <p:par>
                          <p:cTn id="68" fill="hold">
                            <p:stCondLst>
                              <p:cond delay="6400"/>
                            </p:stCondLst>
                            <p:childTnLst>
                              <p:par>
                                <p:cTn id="69" presetID="22" presetClass="entr" presetSubtype="8" fill="hold" grpId="0" nodeType="afterEffect">
                                  <p:stCondLst>
                                    <p:cond delay="0"/>
                                  </p:stCondLst>
                                  <p:childTnLst>
                                    <p:set>
                                      <p:cBhvr>
                                        <p:cTn id="70" dur="1" fill="hold">
                                          <p:stCondLst>
                                            <p:cond delay="0"/>
                                          </p:stCondLst>
                                        </p:cTn>
                                        <p:tgtEl>
                                          <p:spTgt spid="24">
                                            <p:graphicEl>
                                              <a:chart seriesIdx="0" categoryIdx="1" bldStep="ptInSeries"/>
                                            </p:graphicEl>
                                          </p:spTgt>
                                        </p:tgtEl>
                                        <p:attrNameLst>
                                          <p:attrName>style.visibility</p:attrName>
                                        </p:attrNameLst>
                                      </p:cBhvr>
                                      <p:to>
                                        <p:strVal val="visible"/>
                                      </p:to>
                                    </p:set>
                                    <p:animEffect transition="in" filter="wipe(left)">
                                      <p:cBhvr>
                                        <p:cTn id="71" dur="400"/>
                                        <p:tgtEl>
                                          <p:spTgt spid="24">
                                            <p:graphicEl>
                                              <a:chart seriesIdx="0" categoryIdx="1" bldStep="ptInSeries"/>
                                            </p:graphicEl>
                                          </p:spTgt>
                                        </p:tgtEl>
                                      </p:cBhvr>
                                    </p:animEffect>
                                  </p:childTnLst>
                                </p:cTn>
                              </p:par>
                            </p:childTnLst>
                          </p:cTn>
                        </p:par>
                        <p:par>
                          <p:cTn id="72" fill="hold">
                            <p:stCondLst>
                              <p:cond delay="6800"/>
                            </p:stCondLst>
                            <p:childTnLst>
                              <p:par>
                                <p:cTn id="73" presetID="22" presetClass="entr" presetSubtype="1" fill="hold" grpId="0" nodeType="afterEffect">
                                  <p:stCondLst>
                                    <p:cond delay="0"/>
                                  </p:stCondLst>
                                  <p:childTnLst>
                                    <p:set>
                                      <p:cBhvr>
                                        <p:cTn id="74" dur="1" fill="hold">
                                          <p:stCondLst>
                                            <p:cond delay="0"/>
                                          </p:stCondLst>
                                        </p:cTn>
                                        <p:tgtEl>
                                          <p:spTgt spid="26"/>
                                        </p:tgtEl>
                                        <p:attrNameLst>
                                          <p:attrName>style.visibility</p:attrName>
                                        </p:attrNameLst>
                                      </p:cBhvr>
                                      <p:to>
                                        <p:strVal val="visible"/>
                                      </p:to>
                                    </p:set>
                                    <p:animEffect transition="in" filter="wipe(up)">
                                      <p:cBhvr>
                                        <p:cTn id="75" dur="400"/>
                                        <p:tgtEl>
                                          <p:spTgt spid="26"/>
                                        </p:tgtEl>
                                      </p:cBhvr>
                                    </p:animEffect>
                                  </p:childTnLst>
                                </p:cTn>
                              </p:par>
                            </p:childTnLst>
                          </p:cTn>
                        </p:par>
                        <p:par>
                          <p:cTn id="76" fill="hold">
                            <p:stCondLst>
                              <p:cond delay="7200"/>
                            </p:stCondLst>
                            <p:childTnLst>
                              <p:par>
                                <p:cTn id="77" presetID="22" presetClass="entr" presetSubtype="1" fill="hold" grpId="0" nodeType="afterEffect">
                                  <p:stCondLst>
                                    <p:cond delay="0"/>
                                  </p:stCondLst>
                                  <p:childTnLst>
                                    <p:set>
                                      <p:cBhvr>
                                        <p:cTn id="78" dur="1" fill="hold">
                                          <p:stCondLst>
                                            <p:cond delay="0"/>
                                          </p:stCondLst>
                                        </p:cTn>
                                        <p:tgtEl>
                                          <p:spTgt spid="25"/>
                                        </p:tgtEl>
                                        <p:attrNameLst>
                                          <p:attrName>style.visibility</p:attrName>
                                        </p:attrNameLst>
                                      </p:cBhvr>
                                      <p:to>
                                        <p:strVal val="visible"/>
                                      </p:to>
                                    </p:set>
                                    <p:animEffect transition="in" filter="wipe(up)">
                                      <p:cBhvr>
                                        <p:cTn id="79" dur="400"/>
                                        <p:tgtEl>
                                          <p:spTgt spid="25"/>
                                        </p:tgtEl>
                                      </p:cBhvr>
                                    </p:animEffect>
                                  </p:childTnLst>
                                </p:cTn>
                              </p:par>
                            </p:childTnLst>
                          </p:cTn>
                        </p:par>
                        <p:par>
                          <p:cTn id="80" fill="hold">
                            <p:stCondLst>
                              <p:cond delay="7600"/>
                            </p:stCondLst>
                            <p:childTnLst>
                              <p:par>
                                <p:cTn id="81" presetID="22" presetClass="entr" presetSubtype="1" fill="hold" grpId="0" nodeType="afterEffect">
                                  <p:stCondLst>
                                    <p:cond delay="0"/>
                                  </p:stCondLst>
                                  <p:childTnLst>
                                    <p:set>
                                      <p:cBhvr>
                                        <p:cTn id="82" dur="1" fill="hold">
                                          <p:stCondLst>
                                            <p:cond delay="0"/>
                                          </p:stCondLst>
                                        </p:cTn>
                                        <p:tgtEl>
                                          <p:spTgt spid="27"/>
                                        </p:tgtEl>
                                        <p:attrNameLst>
                                          <p:attrName>style.visibility</p:attrName>
                                        </p:attrNameLst>
                                      </p:cBhvr>
                                      <p:to>
                                        <p:strVal val="visible"/>
                                      </p:to>
                                    </p:set>
                                    <p:animEffect transition="in" filter="wipe(up)">
                                      <p:cBhvr>
                                        <p:cTn id="83" dur="400"/>
                                        <p:tgtEl>
                                          <p:spTgt spid="27"/>
                                        </p:tgtEl>
                                      </p:cBhvr>
                                    </p:animEffect>
                                  </p:childTnLst>
                                </p:cTn>
                              </p:par>
                            </p:childTnLst>
                          </p:cTn>
                        </p:par>
                        <p:par>
                          <p:cTn id="84" fill="hold">
                            <p:stCondLst>
                              <p:cond delay="8000"/>
                            </p:stCondLst>
                            <p:childTnLst>
                              <p:par>
                                <p:cTn id="85" presetID="22" presetClass="entr" presetSubtype="8" fill="hold" grpId="0" nodeType="afterEffect">
                                  <p:stCondLst>
                                    <p:cond delay="0"/>
                                  </p:stCondLst>
                                  <p:childTnLst>
                                    <p:set>
                                      <p:cBhvr>
                                        <p:cTn id="86" dur="1" fill="hold">
                                          <p:stCondLst>
                                            <p:cond delay="0"/>
                                          </p:stCondLst>
                                        </p:cTn>
                                        <p:tgtEl>
                                          <p:spTgt spid="28">
                                            <p:graphicEl>
                                              <a:chart seriesIdx="-3" categoryIdx="-3" bldStep="gridLegend"/>
                                            </p:graphicEl>
                                          </p:spTgt>
                                        </p:tgtEl>
                                        <p:attrNameLst>
                                          <p:attrName>style.visibility</p:attrName>
                                        </p:attrNameLst>
                                      </p:cBhvr>
                                      <p:to>
                                        <p:strVal val="visible"/>
                                      </p:to>
                                    </p:set>
                                    <p:animEffect transition="in" filter="wipe(left)">
                                      <p:cBhvr>
                                        <p:cTn id="87" dur="400"/>
                                        <p:tgtEl>
                                          <p:spTgt spid="28">
                                            <p:graphicEl>
                                              <a:chart seriesIdx="-3" categoryIdx="-3" bldStep="gridLegend"/>
                                            </p:graphicEl>
                                          </p:spTgt>
                                        </p:tgtEl>
                                      </p:cBhvr>
                                    </p:animEffect>
                                  </p:childTnLst>
                                </p:cTn>
                              </p:par>
                            </p:childTnLst>
                          </p:cTn>
                        </p:par>
                        <p:par>
                          <p:cTn id="88" fill="hold">
                            <p:stCondLst>
                              <p:cond delay="8400"/>
                            </p:stCondLst>
                            <p:childTnLst>
                              <p:par>
                                <p:cTn id="89" presetID="22" presetClass="entr" presetSubtype="8" fill="hold" grpId="0" nodeType="afterEffect">
                                  <p:stCondLst>
                                    <p:cond delay="0"/>
                                  </p:stCondLst>
                                  <p:childTnLst>
                                    <p:set>
                                      <p:cBhvr>
                                        <p:cTn id="90" dur="1" fill="hold">
                                          <p:stCondLst>
                                            <p:cond delay="0"/>
                                          </p:stCondLst>
                                        </p:cTn>
                                        <p:tgtEl>
                                          <p:spTgt spid="28">
                                            <p:graphicEl>
                                              <a:chart seriesIdx="0" categoryIdx="0" bldStep="ptInSeries"/>
                                            </p:graphicEl>
                                          </p:spTgt>
                                        </p:tgtEl>
                                        <p:attrNameLst>
                                          <p:attrName>style.visibility</p:attrName>
                                        </p:attrNameLst>
                                      </p:cBhvr>
                                      <p:to>
                                        <p:strVal val="visible"/>
                                      </p:to>
                                    </p:set>
                                    <p:animEffect transition="in" filter="wipe(left)">
                                      <p:cBhvr>
                                        <p:cTn id="91" dur="400"/>
                                        <p:tgtEl>
                                          <p:spTgt spid="28">
                                            <p:graphicEl>
                                              <a:chart seriesIdx="0" categoryIdx="0" bldStep="ptInSeries"/>
                                            </p:graphicEl>
                                          </p:spTgt>
                                        </p:tgtEl>
                                      </p:cBhvr>
                                    </p:animEffect>
                                  </p:childTnLst>
                                </p:cTn>
                              </p:par>
                            </p:childTnLst>
                          </p:cTn>
                        </p:par>
                        <p:par>
                          <p:cTn id="92" fill="hold">
                            <p:stCondLst>
                              <p:cond delay="8800"/>
                            </p:stCondLst>
                            <p:childTnLst>
                              <p:par>
                                <p:cTn id="93" presetID="22" presetClass="entr" presetSubtype="8" fill="hold" grpId="0" nodeType="afterEffect">
                                  <p:stCondLst>
                                    <p:cond delay="0"/>
                                  </p:stCondLst>
                                  <p:childTnLst>
                                    <p:set>
                                      <p:cBhvr>
                                        <p:cTn id="94" dur="1" fill="hold">
                                          <p:stCondLst>
                                            <p:cond delay="0"/>
                                          </p:stCondLst>
                                        </p:cTn>
                                        <p:tgtEl>
                                          <p:spTgt spid="28">
                                            <p:graphicEl>
                                              <a:chart seriesIdx="0" categoryIdx="1" bldStep="ptInSeries"/>
                                            </p:graphicEl>
                                          </p:spTgt>
                                        </p:tgtEl>
                                        <p:attrNameLst>
                                          <p:attrName>style.visibility</p:attrName>
                                        </p:attrNameLst>
                                      </p:cBhvr>
                                      <p:to>
                                        <p:strVal val="visible"/>
                                      </p:to>
                                    </p:set>
                                    <p:animEffect transition="in" filter="wipe(left)">
                                      <p:cBhvr>
                                        <p:cTn id="95" dur="400"/>
                                        <p:tgtEl>
                                          <p:spTgt spid="28">
                                            <p:graphicEl>
                                              <a:chart seriesIdx="0" categoryIdx="1" bldStep="ptInSeries"/>
                                            </p:graphicEl>
                                          </p:spTgt>
                                        </p:tgtEl>
                                      </p:cBhvr>
                                    </p:animEffect>
                                  </p:childTnLst>
                                </p:cTn>
                              </p:par>
                            </p:childTnLst>
                          </p:cTn>
                        </p:par>
                        <p:par>
                          <p:cTn id="96" fill="hold">
                            <p:stCondLst>
                              <p:cond delay="9200"/>
                            </p:stCondLst>
                            <p:childTnLst>
                              <p:par>
                                <p:cTn id="97" presetID="22" presetClass="entr" presetSubtype="1" fill="hold" grpId="0" nodeType="afterEffect">
                                  <p:stCondLst>
                                    <p:cond delay="0"/>
                                  </p:stCondLst>
                                  <p:childTnLst>
                                    <p:set>
                                      <p:cBhvr>
                                        <p:cTn id="98" dur="1" fill="hold">
                                          <p:stCondLst>
                                            <p:cond delay="0"/>
                                          </p:stCondLst>
                                        </p:cTn>
                                        <p:tgtEl>
                                          <p:spTgt spid="30"/>
                                        </p:tgtEl>
                                        <p:attrNameLst>
                                          <p:attrName>style.visibility</p:attrName>
                                        </p:attrNameLst>
                                      </p:cBhvr>
                                      <p:to>
                                        <p:strVal val="visible"/>
                                      </p:to>
                                    </p:set>
                                    <p:animEffect transition="in" filter="wipe(up)">
                                      <p:cBhvr>
                                        <p:cTn id="99" dur="400"/>
                                        <p:tgtEl>
                                          <p:spTgt spid="30"/>
                                        </p:tgtEl>
                                      </p:cBhvr>
                                    </p:animEffect>
                                  </p:childTnLst>
                                </p:cTn>
                              </p:par>
                            </p:childTnLst>
                          </p:cTn>
                        </p:par>
                        <p:par>
                          <p:cTn id="100" fill="hold">
                            <p:stCondLst>
                              <p:cond delay="9600"/>
                            </p:stCondLst>
                            <p:childTnLst>
                              <p:par>
                                <p:cTn id="101" presetID="22" presetClass="entr" presetSubtype="1" fill="hold" grpId="0" nodeType="afterEffect">
                                  <p:stCondLst>
                                    <p:cond delay="0"/>
                                  </p:stCondLst>
                                  <p:childTnLst>
                                    <p:set>
                                      <p:cBhvr>
                                        <p:cTn id="102" dur="1" fill="hold">
                                          <p:stCondLst>
                                            <p:cond delay="0"/>
                                          </p:stCondLst>
                                        </p:cTn>
                                        <p:tgtEl>
                                          <p:spTgt spid="29"/>
                                        </p:tgtEl>
                                        <p:attrNameLst>
                                          <p:attrName>style.visibility</p:attrName>
                                        </p:attrNameLst>
                                      </p:cBhvr>
                                      <p:to>
                                        <p:strVal val="visible"/>
                                      </p:to>
                                    </p:set>
                                    <p:animEffect transition="in" filter="wipe(up)">
                                      <p:cBhvr>
                                        <p:cTn id="103" dur="400"/>
                                        <p:tgtEl>
                                          <p:spTgt spid="29"/>
                                        </p:tgtEl>
                                      </p:cBhvr>
                                    </p:animEffect>
                                  </p:childTnLst>
                                </p:cTn>
                              </p:par>
                            </p:childTnLst>
                          </p:cTn>
                        </p:par>
                        <p:par>
                          <p:cTn id="104" fill="hold">
                            <p:stCondLst>
                              <p:cond delay="10000"/>
                            </p:stCondLst>
                            <p:childTnLst>
                              <p:par>
                                <p:cTn id="105" presetID="22" presetClass="entr" presetSubtype="1" fill="hold" grpId="0" nodeType="afterEffect">
                                  <p:stCondLst>
                                    <p:cond delay="0"/>
                                  </p:stCondLst>
                                  <p:childTnLst>
                                    <p:set>
                                      <p:cBhvr>
                                        <p:cTn id="106" dur="1" fill="hold">
                                          <p:stCondLst>
                                            <p:cond delay="0"/>
                                          </p:stCondLst>
                                        </p:cTn>
                                        <p:tgtEl>
                                          <p:spTgt spid="31"/>
                                        </p:tgtEl>
                                        <p:attrNameLst>
                                          <p:attrName>style.visibility</p:attrName>
                                        </p:attrNameLst>
                                      </p:cBhvr>
                                      <p:to>
                                        <p:strVal val="visible"/>
                                      </p:to>
                                    </p:set>
                                    <p:animEffect transition="in" filter="wipe(up)">
                                      <p:cBhvr>
                                        <p:cTn id="107" dur="4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4" grpId="0" animBg="1"/>
      <p:bldP spid="19" grpId="0"/>
      <p:bldP spid="23" grpId="0"/>
      <p:bldP spid="27" grpId="0"/>
      <p:bldGraphic spid="4" grpId="0">
        <p:bldSub>
          <a:bldChart bld="seriesEl"/>
        </p:bldSub>
      </p:bldGraphic>
      <p:bldP spid="18" grpId="0"/>
      <p:bldP spid="5" grpId="0"/>
      <p:bldGraphic spid="20" grpId="0">
        <p:bldSub>
          <a:bldChart bld="seriesEl"/>
        </p:bldSub>
      </p:bldGraphic>
      <p:bldP spid="21" grpId="0"/>
      <p:bldP spid="22" grpId="0"/>
      <p:bldGraphic spid="24" grpId="0">
        <p:bldSub>
          <a:bldChart bld="seriesEl"/>
        </p:bldSub>
      </p:bldGraphic>
      <p:bldP spid="25" grpId="0"/>
      <p:bldP spid="26" grpId="0"/>
      <p:bldGraphic spid="28" grpId="0">
        <p:bldSub>
          <a:bldChart bld="seriesEl"/>
        </p:bldSub>
      </p:bldGraphic>
      <p:bldP spid="29" grpId="0"/>
      <p:bldP spid="30" grpId="0"/>
      <p:bldP spid="31"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Прямоугольник 7"/>
          <p:cNvSpPr/>
          <p:nvPr/>
        </p:nvSpPr>
        <p:spPr>
          <a:xfrm>
            <a:off x="0" y="1"/>
            <a:ext cx="12192000" cy="3135970"/>
          </a:xfrm>
          <a:custGeom>
            <a:avLst/>
            <a:gdLst>
              <a:gd name="connsiteX0" fmla="*/ 0 w 12192000"/>
              <a:gd name="connsiteY0" fmla="*/ 0 h 2183642"/>
              <a:gd name="connsiteX1" fmla="*/ 12192000 w 12192000"/>
              <a:gd name="connsiteY1" fmla="*/ 0 h 2183642"/>
              <a:gd name="connsiteX2" fmla="*/ 12192000 w 12192000"/>
              <a:gd name="connsiteY2" fmla="*/ 2183642 h 2183642"/>
              <a:gd name="connsiteX3" fmla="*/ 0 w 12192000"/>
              <a:gd name="connsiteY3" fmla="*/ 2183642 h 2183642"/>
              <a:gd name="connsiteX4" fmla="*/ 0 w 12192000"/>
              <a:gd name="connsiteY4" fmla="*/ 0 h 2183642"/>
              <a:gd name="connsiteX0" fmla="*/ 0 w 12192000"/>
              <a:gd name="connsiteY0" fmla="*/ 0 h 3125337"/>
              <a:gd name="connsiteX1" fmla="*/ 12192000 w 12192000"/>
              <a:gd name="connsiteY1" fmla="*/ 0 h 3125337"/>
              <a:gd name="connsiteX2" fmla="*/ 12192000 w 12192000"/>
              <a:gd name="connsiteY2" fmla="*/ 2183642 h 3125337"/>
              <a:gd name="connsiteX3" fmla="*/ 27296 w 12192000"/>
              <a:gd name="connsiteY3" fmla="*/ 3125337 h 3125337"/>
              <a:gd name="connsiteX4" fmla="*/ 0 w 12192000"/>
              <a:gd name="connsiteY4" fmla="*/ 0 h 3125337"/>
              <a:gd name="connsiteX0" fmla="*/ 0 w 12192000"/>
              <a:gd name="connsiteY0" fmla="*/ 0 h 3135970"/>
              <a:gd name="connsiteX1" fmla="*/ 12192000 w 12192000"/>
              <a:gd name="connsiteY1" fmla="*/ 0 h 3135970"/>
              <a:gd name="connsiteX2" fmla="*/ 12192000 w 12192000"/>
              <a:gd name="connsiteY2" fmla="*/ 2183642 h 3135970"/>
              <a:gd name="connsiteX3" fmla="*/ 6031 w 12192000"/>
              <a:gd name="connsiteY3" fmla="*/ 3135970 h 3135970"/>
              <a:gd name="connsiteX4" fmla="*/ 0 w 12192000"/>
              <a:gd name="connsiteY4" fmla="*/ 0 h 31359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135970">
                <a:moveTo>
                  <a:pt x="0" y="0"/>
                </a:moveTo>
                <a:lnTo>
                  <a:pt x="12192000" y="0"/>
                </a:lnTo>
                <a:lnTo>
                  <a:pt x="12192000" y="2183642"/>
                </a:lnTo>
                <a:lnTo>
                  <a:pt x="6031" y="3135970"/>
                </a:lnTo>
                <a:cubicBezTo>
                  <a:pt x="4021" y="2090647"/>
                  <a:pt x="2010" y="1045323"/>
                  <a:pt x="0" y="0"/>
                </a:cubicBezTo>
                <a:close/>
              </a:path>
            </a:pathLst>
          </a:custGeom>
          <a:solidFill>
            <a:schemeClr val="bg2">
              <a:lumMod val="10000"/>
              <a:alpha val="8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4" name="TextBox 13"/>
          <p:cNvSpPr txBox="1"/>
          <p:nvPr/>
        </p:nvSpPr>
        <p:spPr>
          <a:xfrm>
            <a:off x="2099976" y="754481"/>
            <a:ext cx="7970784" cy="1477328"/>
          </a:xfrm>
          <a:prstGeom prst="rect">
            <a:avLst/>
          </a:prstGeom>
          <a:noFill/>
        </p:spPr>
        <p:txBody>
          <a:bodyPr wrap="square" rtlCol="0">
            <a:spAutoFit/>
          </a:bodyPr>
          <a:lstStyle/>
          <a:p>
            <a:pPr algn="ctr">
              <a:lnSpc>
                <a:spcPts val="3600"/>
              </a:lnSpc>
            </a:pPr>
            <a:r>
              <a:rPr lang="en-US" sz="4400" dirty="0" smtClean="0">
                <a:solidFill>
                  <a:srgbClr val="C00000"/>
                </a:solidFill>
                <a:latin typeface="Raleway ExtraBold" panose="020B0903030101060003" pitchFamily="34" charset="-52"/>
              </a:rPr>
              <a:t>/</a:t>
            </a:r>
            <a:r>
              <a:rPr lang="en-US" sz="4400" dirty="0" smtClean="0">
                <a:solidFill>
                  <a:schemeClr val="bg1"/>
                </a:solidFill>
                <a:latin typeface="Raleway ExtraBold" panose="020B0903030101060003" pitchFamily="34" charset="-52"/>
              </a:rPr>
              <a:t>Client statement’s</a:t>
            </a:r>
          </a:p>
          <a:p>
            <a:pPr algn="ctr">
              <a:lnSpc>
                <a:spcPts val="3600"/>
              </a:lnSpc>
            </a:pPr>
            <a:r>
              <a:rPr lang="en-US" sz="1200" kern="0" spc="50" dirty="0">
                <a:solidFill>
                  <a:schemeClr val="bg1"/>
                </a:solidFill>
                <a:latin typeface="Raleway ExtraBold" panose="020B0903030101060003" pitchFamily="34" charset="-52"/>
                <a:ea typeface="Karla" pitchFamily="2" charset="0"/>
                <a:cs typeface="Poppins" panose="02000000000000000000" pitchFamily="2" charset="0"/>
              </a:rPr>
              <a:t>SOME WORDS </a:t>
            </a:r>
            <a:r>
              <a:rPr lang="en-US" sz="1200" kern="0" spc="50" dirty="0" smtClean="0">
                <a:solidFill>
                  <a:schemeClr val="bg1"/>
                </a:solidFill>
                <a:latin typeface="Raleway ExtraBold" panose="020B0903030101060003" pitchFamily="34" charset="-52"/>
                <a:ea typeface="Karla" pitchFamily="2" charset="0"/>
                <a:cs typeface="Poppins" panose="02000000000000000000" pitchFamily="2" charset="0"/>
              </a:rPr>
              <a:t>FROM CLIENT</a:t>
            </a:r>
            <a:endParaRPr lang="en-US" sz="1200" spc="50" dirty="0">
              <a:solidFill>
                <a:schemeClr val="bg1"/>
              </a:solidFill>
              <a:latin typeface="Raleway ExtraBold" panose="020B0903030101060003" pitchFamily="34" charset="-52"/>
            </a:endParaRPr>
          </a:p>
          <a:p>
            <a:pPr algn="ctr">
              <a:lnSpc>
                <a:spcPts val="3600"/>
              </a:lnSpc>
            </a:pPr>
            <a:endParaRPr lang="en-US" sz="4400" dirty="0" smtClean="0">
              <a:solidFill>
                <a:schemeClr val="bg1"/>
              </a:solidFill>
              <a:latin typeface="Raleway ExtraBold" panose="020B0903030101060003" pitchFamily="34" charset="-52"/>
            </a:endParaRPr>
          </a:p>
        </p:txBody>
      </p:sp>
      <p:sp>
        <p:nvSpPr>
          <p:cNvPr id="16" name="Подзаголовок 2"/>
          <p:cNvSpPr txBox="1">
            <a:spLocks/>
          </p:cNvSpPr>
          <p:nvPr/>
        </p:nvSpPr>
        <p:spPr>
          <a:xfrm>
            <a:off x="1186343" y="4040339"/>
            <a:ext cx="2307264" cy="249868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1700"/>
              </a:lnSpc>
              <a:spcBef>
                <a:spcPts val="1200"/>
              </a:spcBef>
              <a:buNone/>
            </a:pPr>
            <a:r>
              <a:rPr lang="en-US" sz="1200" b="1" dirty="0" smtClean="0">
                <a:latin typeface="Raleway ExtraBold" panose="020B0903030101060003" pitchFamily="34" charset="-52"/>
              </a:rPr>
              <a:t>Susan Stone</a:t>
            </a:r>
          </a:p>
          <a:p>
            <a:pPr marL="0" indent="0" algn="ctr">
              <a:lnSpc>
                <a:spcPts val="1700"/>
              </a:lnSpc>
              <a:spcBef>
                <a:spcPts val="0"/>
              </a:spcBef>
              <a:buNone/>
            </a:pPr>
            <a:r>
              <a:rPr lang="en-US" sz="800" spc="150" dirty="0" smtClean="0">
                <a:solidFill>
                  <a:srgbClr val="E23936"/>
                </a:solidFill>
                <a:latin typeface="Raleway Heavy" panose="020B0003030101060003" pitchFamily="34" charset="0"/>
              </a:rPr>
              <a:t>“GRANIDA COMPANY”</a:t>
            </a:r>
          </a:p>
          <a:p>
            <a:pPr marL="0" lvl="0" indent="0" algn="ctr">
              <a:lnSpc>
                <a:spcPts val="2000"/>
              </a:lnSpc>
              <a:spcBef>
                <a:spcPts val="0"/>
              </a:spcBef>
              <a:buNone/>
            </a:pPr>
            <a:endParaRPr lang="en-US" sz="1100" kern="0" dirty="0" smtClean="0">
              <a:solidFill>
                <a:prstClr val="white">
                  <a:lumMod val="65000"/>
                </a:prstClr>
              </a:solidFill>
              <a:latin typeface="Raleway Medium" panose="020B0003030101060003" pitchFamily="34" charset="0"/>
              <a:ea typeface="Karla" pitchFamily="2" charset="0"/>
              <a:cs typeface="Poppins" panose="02000000000000000000" pitchFamily="2" charset="0"/>
            </a:endParaRPr>
          </a:p>
          <a:p>
            <a:pPr marL="0" indent="0" algn="ctr">
              <a:lnSpc>
                <a:spcPts val="2000"/>
              </a:lnSpc>
              <a:spcBef>
                <a:spcPts val="0"/>
              </a:spcBef>
              <a:buNone/>
            </a:pPr>
            <a:r>
              <a:rPr lang="en-US" sz="1100" kern="0" dirty="0" smtClean="0">
                <a:solidFill>
                  <a:prstClr val="white">
                    <a:lumMod val="65000"/>
                  </a:prstClr>
                </a:solidFill>
                <a:latin typeface="Raleway Medium" panose="020B0003030101060003" pitchFamily="34" charset="0"/>
                <a:ea typeface="Karla" pitchFamily="2" charset="0"/>
                <a:cs typeface="Poppins" panose="02000000000000000000" pitchFamily="2" charset="0"/>
              </a:rPr>
              <a:t>Etiam vitae dui congue, semper quam vitae, luctus ligula. </a:t>
            </a:r>
            <a:r>
              <a:rPr lang="en-US" sz="1100" kern="0" dirty="0">
                <a:solidFill>
                  <a:schemeClr val="bg1">
                    <a:lumMod val="65000"/>
                  </a:schemeClr>
                </a:solidFill>
                <a:latin typeface="Raleway Medium" panose="020B0003030101060003" pitchFamily="34" charset="0"/>
                <a:ea typeface="Karla" pitchFamily="2" charset="0"/>
                <a:cs typeface="Poppins" panose="02000000000000000000" pitchFamily="2" charset="0"/>
              </a:rPr>
              <a:t>Etiam vitae dui </a:t>
            </a:r>
            <a:r>
              <a:rPr lang="en-US" sz="1100"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congue semper.</a:t>
            </a:r>
            <a:endParaRPr lang="en-US" sz="1100" dirty="0" smtClean="0">
              <a:solidFill>
                <a:prstClr val="white">
                  <a:lumMod val="65000"/>
                </a:prstClr>
              </a:solidFill>
              <a:latin typeface="Poppins" panose="02000000000000000000" pitchFamily="2" charset="0"/>
              <a:cs typeface="Poppins" panose="02000000000000000000" pitchFamily="2" charset="0"/>
            </a:endParaRPr>
          </a:p>
          <a:p>
            <a:pPr marL="0" indent="0" algn="ctr">
              <a:lnSpc>
                <a:spcPts val="1700"/>
              </a:lnSpc>
              <a:spcBef>
                <a:spcPts val="0"/>
              </a:spcBef>
              <a:buNone/>
            </a:pPr>
            <a:endParaRPr lang="en-US" sz="800" spc="150" dirty="0" smtClean="0">
              <a:solidFill>
                <a:srgbClr val="E23936"/>
              </a:solidFill>
              <a:latin typeface="Raleway Heavy" panose="020B0003030101060003" pitchFamily="34" charset="0"/>
            </a:endParaRPr>
          </a:p>
          <a:p>
            <a:pPr marL="0" indent="0" algn="ctr">
              <a:lnSpc>
                <a:spcPts val="1700"/>
              </a:lnSpc>
              <a:spcBef>
                <a:spcPts val="0"/>
              </a:spcBef>
              <a:buNone/>
            </a:pPr>
            <a:endParaRPr lang="pt-BR" sz="1050" baseline="-25000" dirty="0" smtClean="0">
              <a:latin typeface="Raleway" panose="020B0003030101060003" pitchFamily="34" charset="0"/>
            </a:endParaRPr>
          </a:p>
        </p:txBody>
      </p:sp>
      <p:cxnSp>
        <p:nvCxnSpPr>
          <p:cNvPr id="17" name="Прямая соединительная линия 16"/>
          <p:cNvCxnSpPr/>
          <p:nvPr/>
        </p:nvCxnSpPr>
        <p:spPr>
          <a:xfrm>
            <a:off x="2222176" y="4658115"/>
            <a:ext cx="237224" cy="0"/>
          </a:xfrm>
          <a:prstGeom prst="line">
            <a:avLst/>
          </a:prstGeom>
          <a:ln w="19050">
            <a:solidFill>
              <a:schemeClr val="tx1"/>
            </a:solidFill>
          </a:ln>
        </p:spPr>
        <p:style>
          <a:lnRef idx="1">
            <a:schemeClr val="dk1"/>
          </a:lnRef>
          <a:fillRef idx="0">
            <a:schemeClr val="dk1"/>
          </a:fillRef>
          <a:effectRef idx="0">
            <a:schemeClr val="dk1"/>
          </a:effectRef>
          <a:fontRef idx="minor">
            <a:schemeClr val="tx1"/>
          </a:fontRef>
        </p:style>
      </p:cxnSp>
      <p:sp>
        <p:nvSpPr>
          <p:cNvPr id="19" name="Подзаголовок 2"/>
          <p:cNvSpPr txBox="1">
            <a:spLocks/>
          </p:cNvSpPr>
          <p:nvPr/>
        </p:nvSpPr>
        <p:spPr>
          <a:xfrm>
            <a:off x="4942368" y="4040339"/>
            <a:ext cx="2307264" cy="249868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1700"/>
              </a:lnSpc>
              <a:spcBef>
                <a:spcPts val="1200"/>
              </a:spcBef>
              <a:buNone/>
            </a:pPr>
            <a:r>
              <a:rPr lang="en-US" sz="1200" b="1" dirty="0" smtClean="0">
                <a:latin typeface="Raleway ExtraBold" panose="020B0903030101060003" pitchFamily="34" charset="-52"/>
              </a:rPr>
              <a:t>Robert Dowson</a:t>
            </a:r>
          </a:p>
          <a:p>
            <a:pPr marL="0" indent="0" algn="ctr">
              <a:lnSpc>
                <a:spcPts val="1700"/>
              </a:lnSpc>
              <a:spcBef>
                <a:spcPts val="0"/>
              </a:spcBef>
              <a:buNone/>
            </a:pPr>
            <a:r>
              <a:rPr lang="en-US" sz="800" spc="150" dirty="0" smtClean="0">
                <a:solidFill>
                  <a:srgbClr val="E23936"/>
                </a:solidFill>
                <a:latin typeface="Raleway Heavy" panose="020B0003030101060003" pitchFamily="34" charset="0"/>
              </a:rPr>
              <a:t>“TRAVEL ADVENTURE”</a:t>
            </a:r>
          </a:p>
          <a:p>
            <a:pPr marL="0" lvl="0" indent="0" algn="ctr">
              <a:lnSpc>
                <a:spcPts val="2000"/>
              </a:lnSpc>
              <a:spcBef>
                <a:spcPts val="0"/>
              </a:spcBef>
              <a:buNone/>
            </a:pPr>
            <a:endParaRPr lang="en-US" sz="1100" kern="0" dirty="0" smtClean="0">
              <a:solidFill>
                <a:prstClr val="white">
                  <a:lumMod val="65000"/>
                </a:prstClr>
              </a:solidFill>
              <a:latin typeface="Raleway Medium" panose="020B0003030101060003" pitchFamily="34" charset="0"/>
              <a:ea typeface="Karla" pitchFamily="2" charset="0"/>
              <a:cs typeface="Poppins" panose="02000000000000000000" pitchFamily="2" charset="0"/>
            </a:endParaRPr>
          </a:p>
          <a:p>
            <a:pPr marL="0" indent="0" algn="ctr">
              <a:lnSpc>
                <a:spcPts val="2000"/>
              </a:lnSpc>
              <a:spcBef>
                <a:spcPts val="0"/>
              </a:spcBef>
              <a:buNone/>
            </a:pPr>
            <a:r>
              <a:rPr lang="en-US" sz="1100" kern="0" dirty="0" smtClean="0">
                <a:solidFill>
                  <a:prstClr val="white">
                    <a:lumMod val="65000"/>
                  </a:prstClr>
                </a:solidFill>
                <a:latin typeface="Raleway Medium" panose="020B0003030101060003" pitchFamily="34" charset="0"/>
                <a:ea typeface="Karla" pitchFamily="2" charset="0"/>
                <a:cs typeface="Poppins" panose="02000000000000000000" pitchFamily="2" charset="0"/>
              </a:rPr>
              <a:t>Etiam vitae dui congue, semper quam vitae, luctus ligula. </a:t>
            </a:r>
            <a:r>
              <a:rPr lang="en-US" sz="1100" kern="0" dirty="0">
                <a:solidFill>
                  <a:schemeClr val="bg1">
                    <a:lumMod val="65000"/>
                  </a:schemeClr>
                </a:solidFill>
                <a:latin typeface="Raleway Medium" panose="020B0003030101060003" pitchFamily="34" charset="0"/>
                <a:ea typeface="Karla" pitchFamily="2" charset="0"/>
                <a:cs typeface="Poppins" panose="02000000000000000000" pitchFamily="2" charset="0"/>
              </a:rPr>
              <a:t>Etiam vitae dui </a:t>
            </a:r>
            <a:r>
              <a:rPr lang="en-US" sz="1100"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congue semper</a:t>
            </a:r>
            <a:r>
              <a:rPr lang="en-US" sz="1100" kern="0" dirty="0">
                <a:solidFill>
                  <a:schemeClr val="bg1">
                    <a:lumMod val="65000"/>
                  </a:schemeClr>
                </a:solidFill>
                <a:latin typeface="Raleway Medium" panose="020B0003030101060003" pitchFamily="34" charset="0"/>
                <a:ea typeface="Karla" pitchFamily="2" charset="0"/>
                <a:cs typeface="Poppins" panose="02000000000000000000" pitchFamily="2" charset="0"/>
              </a:rPr>
              <a:t>. Aenean iaculis viverra libero, id pulvinar metus </a:t>
            </a:r>
            <a:r>
              <a:rPr lang="en-US" sz="1100"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eg.</a:t>
            </a:r>
            <a:endParaRPr lang="en-US" sz="1100" dirty="0" smtClean="0">
              <a:solidFill>
                <a:prstClr val="white">
                  <a:lumMod val="65000"/>
                </a:prstClr>
              </a:solidFill>
              <a:latin typeface="Poppins" panose="02000000000000000000" pitchFamily="2" charset="0"/>
              <a:cs typeface="Poppins" panose="02000000000000000000" pitchFamily="2" charset="0"/>
            </a:endParaRPr>
          </a:p>
          <a:p>
            <a:pPr marL="0" indent="0" algn="ctr">
              <a:lnSpc>
                <a:spcPts val="1700"/>
              </a:lnSpc>
              <a:spcBef>
                <a:spcPts val="0"/>
              </a:spcBef>
              <a:buNone/>
            </a:pPr>
            <a:endParaRPr lang="en-US" sz="800" spc="150" dirty="0" smtClean="0">
              <a:solidFill>
                <a:srgbClr val="E23936"/>
              </a:solidFill>
              <a:latin typeface="Raleway Heavy" panose="020B0003030101060003" pitchFamily="34" charset="0"/>
            </a:endParaRPr>
          </a:p>
          <a:p>
            <a:pPr marL="0" indent="0" algn="ctr">
              <a:lnSpc>
                <a:spcPts val="1700"/>
              </a:lnSpc>
              <a:spcBef>
                <a:spcPts val="0"/>
              </a:spcBef>
              <a:buNone/>
            </a:pPr>
            <a:endParaRPr lang="pt-BR" sz="1050" baseline="-25000" dirty="0" smtClean="0">
              <a:latin typeface="Raleway" panose="020B0003030101060003" pitchFamily="34" charset="0"/>
            </a:endParaRPr>
          </a:p>
        </p:txBody>
      </p:sp>
      <p:cxnSp>
        <p:nvCxnSpPr>
          <p:cNvPr id="20" name="Прямая соединительная линия 19"/>
          <p:cNvCxnSpPr/>
          <p:nvPr/>
        </p:nvCxnSpPr>
        <p:spPr>
          <a:xfrm>
            <a:off x="5977388" y="4658115"/>
            <a:ext cx="237224" cy="0"/>
          </a:xfrm>
          <a:prstGeom prst="line">
            <a:avLst/>
          </a:prstGeom>
          <a:ln w="19050">
            <a:solidFill>
              <a:schemeClr val="tx1"/>
            </a:solidFill>
          </a:ln>
        </p:spPr>
        <p:style>
          <a:lnRef idx="1">
            <a:schemeClr val="dk1"/>
          </a:lnRef>
          <a:fillRef idx="0">
            <a:schemeClr val="dk1"/>
          </a:fillRef>
          <a:effectRef idx="0">
            <a:schemeClr val="dk1"/>
          </a:effectRef>
          <a:fontRef idx="minor">
            <a:schemeClr val="tx1"/>
          </a:fontRef>
        </p:style>
      </p:cxnSp>
      <p:sp>
        <p:nvSpPr>
          <p:cNvPr id="27" name="Подзаголовок 2"/>
          <p:cNvSpPr txBox="1">
            <a:spLocks/>
          </p:cNvSpPr>
          <p:nvPr/>
        </p:nvSpPr>
        <p:spPr>
          <a:xfrm>
            <a:off x="8698393" y="4040339"/>
            <a:ext cx="2307264" cy="249868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1700"/>
              </a:lnSpc>
              <a:spcBef>
                <a:spcPts val="1200"/>
              </a:spcBef>
              <a:buNone/>
            </a:pPr>
            <a:r>
              <a:rPr lang="en-US" sz="1200" b="1" dirty="0" smtClean="0">
                <a:latin typeface="Raleway ExtraBold" panose="020B0903030101060003" pitchFamily="34" charset="-52"/>
              </a:rPr>
              <a:t>Anna Wilde</a:t>
            </a:r>
          </a:p>
          <a:p>
            <a:pPr marL="0" indent="0" algn="ctr">
              <a:lnSpc>
                <a:spcPts val="1700"/>
              </a:lnSpc>
              <a:spcBef>
                <a:spcPts val="0"/>
              </a:spcBef>
              <a:buNone/>
            </a:pPr>
            <a:r>
              <a:rPr lang="en-US" sz="800" spc="150" dirty="0" smtClean="0">
                <a:solidFill>
                  <a:srgbClr val="E23936"/>
                </a:solidFill>
                <a:latin typeface="Raleway Heavy" panose="020B0003030101060003" pitchFamily="34" charset="0"/>
              </a:rPr>
              <a:t>“BARBERY CHOP”</a:t>
            </a:r>
          </a:p>
          <a:p>
            <a:pPr marL="0" lvl="0" indent="0" algn="ctr">
              <a:lnSpc>
                <a:spcPts val="2000"/>
              </a:lnSpc>
              <a:spcBef>
                <a:spcPts val="0"/>
              </a:spcBef>
              <a:buNone/>
            </a:pPr>
            <a:endParaRPr lang="en-US" sz="1100" kern="0" dirty="0" smtClean="0">
              <a:solidFill>
                <a:prstClr val="white">
                  <a:lumMod val="65000"/>
                </a:prstClr>
              </a:solidFill>
              <a:latin typeface="Raleway Medium" panose="020B0003030101060003" pitchFamily="34" charset="0"/>
              <a:ea typeface="Karla" pitchFamily="2" charset="0"/>
              <a:cs typeface="Poppins" panose="02000000000000000000" pitchFamily="2" charset="0"/>
            </a:endParaRPr>
          </a:p>
          <a:p>
            <a:pPr marL="0" indent="0" algn="ctr">
              <a:lnSpc>
                <a:spcPts val="2000"/>
              </a:lnSpc>
              <a:spcBef>
                <a:spcPts val="0"/>
              </a:spcBef>
              <a:buNone/>
            </a:pPr>
            <a:r>
              <a:rPr lang="en-US" sz="1100" kern="0" dirty="0" smtClean="0">
                <a:solidFill>
                  <a:prstClr val="white">
                    <a:lumMod val="65000"/>
                  </a:prstClr>
                </a:solidFill>
                <a:latin typeface="Raleway Medium" panose="020B0003030101060003" pitchFamily="34" charset="0"/>
                <a:ea typeface="Karla" pitchFamily="2" charset="0"/>
                <a:cs typeface="Poppins" panose="02000000000000000000" pitchFamily="2" charset="0"/>
              </a:rPr>
              <a:t>Etiam vitae dui congue, semper quam vitae, luctus ligula. </a:t>
            </a:r>
            <a:r>
              <a:rPr lang="en-US" sz="1100" kern="0" dirty="0">
                <a:solidFill>
                  <a:schemeClr val="bg1">
                    <a:lumMod val="65000"/>
                  </a:schemeClr>
                </a:solidFill>
                <a:latin typeface="Raleway Medium" panose="020B0003030101060003" pitchFamily="34" charset="0"/>
                <a:ea typeface="Karla" pitchFamily="2" charset="0"/>
                <a:cs typeface="Poppins" panose="02000000000000000000" pitchFamily="2" charset="0"/>
              </a:rPr>
              <a:t>Etiam vitae dui </a:t>
            </a:r>
            <a:r>
              <a:rPr lang="en-US" sz="1100"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congue </a:t>
            </a:r>
            <a:r>
              <a:rPr lang="en-US" sz="1100" kern="0" dirty="0">
                <a:solidFill>
                  <a:schemeClr val="bg1">
                    <a:lumMod val="65000"/>
                  </a:schemeClr>
                </a:solidFill>
                <a:latin typeface="Raleway Medium" panose="020B0003030101060003" pitchFamily="34" charset="0"/>
                <a:ea typeface="Karla" pitchFamily="2" charset="0"/>
                <a:cs typeface="Poppins" panose="02000000000000000000" pitchFamily="2" charset="0"/>
              </a:rPr>
              <a:t>semper erat commodo posuere.</a:t>
            </a:r>
            <a:endParaRPr lang="en-US" sz="1100" dirty="0" smtClean="0">
              <a:solidFill>
                <a:prstClr val="white">
                  <a:lumMod val="65000"/>
                </a:prstClr>
              </a:solidFill>
              <a:latin typeface="Poppins" panose="02000000000000000000" pitchFamily="2" charset="0"/>
              <a:cs typeface="Poppins" panose="02000000000000000000" pitchFamily="2" charset="0"/>
            </a:endParaRPr>
          </a:p>
          <a:p>
            <a:pPr marL="0" indent="0" algn="ctr">
              <a:lnSpc>
                <a:spcPts val="1700"/>
              </a:lnSpc>
              <a:spcBef>
                <a:spcPts val="0"/>
              </a:spcBef>
              <a:buNone/>
            </a:pPr>
            <a:endParaRPr lang="en-US" sz="800" spc="150" dirty="0" smtClean="0">
              <a:solidFill>
                <a:srgbClr val="E23936"/>
              </a:solidFill>
              <a:latin typeface="Raleway Heavy" panose="020B0003030101060003" pitchFamily="34" charset="0"/>
            </a:endParaRPr>
          </a:p>
          <a:p>
            <a:pPr marL="0" indent="0" algn="ctr">
              <a:lnSpc>
                <a:spcPts val="1700"/>
              </a:lnSpc>
              <a:spcBef>
                <a:spcPts val="0"/>
              </a:spcBef>
              <a:buNone/>
            </a:pPr>
            <a:endParaRPr lang="pt-BR" sz="1050" baseline="-25000" dirty="0" smtClean="0">
              <a:latin typeface="Raleway" panose="020B0003030101060003" pitchFamily="34" charset="0"/>
            </a:endParaRPr>
          </a:p>
        </p:txBody>
      </p:sp>
      <p:cxnSp>
        <p:nvCxnSpPr>
          <p:cNvPr id="28" name="Прямая соединительная линия 27"/>
          <p:cNvCxnSpPr/>
          <p:nvPr/>
        </p:nvCxnSpPr>
        <p:spPr>
          <a:xfrm>
            <a:off x="9733413" y="4658115"/>
            <a:ext cx="237224" cy="0"/>
          </a:xfrm>
          <a:prstGeom prst="line">
            <a:avLst/>
          </a:prstGeom>
          <a:ln w="19050">
            <a:solidFill>
              <a:schemeClr val="tx1"/>
            </a:solidFill>
          </a:ln>
        </p:spPr>
        <p:style>
          <a:lnRef idx="1">
            <a:schemeClr val="dk1"/>
          </a:lnRef>
          <a:fillRef idx="0">
            <a:schemeClr val="dk1"/>
          </a:fillRef>
          <a:effectRef idx="0">
            <a:schemeClr val="dk1"/>
          </a:effectRef>
          <a:fontRef idx="minor">
            <a:schemeClr val="tx1"/>
          </a:fontRef>
        </p:style>
      </p:cxnSp>
      <p:sp>
        <p:nvSpPr>
          <p:cNvPr id="2" name="Рисунок 1"/>
          <p:cNvSpPr>
            <a:spLocks noGrp="1"/>
          </p:cNvSpPr>
          <p:nvPr>
            <p:ph type="pic" sz="quarter" idx="11"/>
          </p:nvPr>
        </p:nvSpPr>
        <p:spPr/>
      </p:sp>
      <p:sp>
        <p:nvSpPr>
          <p:cNvPr id="3" name="Рисунок 2"/>
          <p:cNvSpPr>
            <a:spLocks noGrp="1"/>
          </p:cNvSpPr>
          <p:nvPr>
            <p:ph type="pic" sz="quarter" idx="12"/>
          </p:nvPr>
        </p:nvSpPr>
        <p:spPr/>
      </p:sp>
      <p:sp>
        <p:nvSpPr>
          <p:cNvPr id="4" name="Рисунок 3"/>
          <p:cNvSpPr>
            <a:spLocks noGrp="1"/>
          </p:cNvSpPr>
          <p:nvPr>
            <p:ph type="pic" sz="quarter" idx="13"/>
          </p:nvPr>
        </p:nvSpPr>
        <p:spPr/>
      </p:sp>
      <p:sp>
        <p:nvSpPr>
          <p:cNvPr id="5" name="Рисунок 4"/>
          <p:cNvSpPr>
            <a:spLocks noGrp="1"/>
          </p:cNvSpPr>
          <p:nvPr>
            <p:ph type="pic" sz="quarter" idx="10"/>
          </p:nvPr>
        </p:nvSpPr>
        <p:spPr/>
      </p:sp>
    </p:spTree>
    <p:extLst>
      <p:ext uri="{BB962C8B-B14F-4D97-AF65-F5344CB8AC3E}">
        <p14:creationId xmlns:p14="http://schemas.microsoft.com/office/powerpoint/2010/main" val="1696009920"/>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up)">
                                      <p:cBhvr>
                                        <p:cTn id="7" dur="400"/>
                                        <p:tgtEl>
                                          <p:spTgt spid="14"/>
                                        </p:tgtEl>
                                      </p:cBhvr>
                                    </p:animEffect>
                                  </p:childTnLst>
                                </p:cTn>
                              </p:par>
                            </p:childTnLst>
                          </p:cTn>
                        </p:par>
                        <p:par>
                          <p:cTn id="8" fill="hold">
                            <p:stCondLst>
                              <p:cond delay="400"/>
                            </p:stCondLst>
                            <p:childTnLst>
                              <p:par>
                                <p:cTn id="9" presetID="22" presetClass="entr" presetSubtype="1"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up)">
                                      <p:cBhvr>
                                        <p:cTn id="11" dur="400"/>
                                        <p:tgtEl>
                                          <p:spTgt spid="16"/>
                                        </p:tgtEl>
                                      </p:cBhvr>
                                    </p:animEffect>
                                  </p:childTnLst>
                                </p:cTn>
                              </p:par>
                              <p:par>
                                <p:cTn id="12" presetID="22" presetClass="entr" presetSubtype="8" fill="hold" nodeType="with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wipe(left)">
                                      <p:cBhvr>
                                        <p:cTn id="14" dur="350"/>
                                        <p:tgtEl>
                                          <p:spTgt spid="17"/>
                                        </p:tgtEl>
                                      </p:cBhvr>
                                    </p:animEffect>
                                  </p:childTnLst>
                                </p:cTn>
                              </p:par>
                            </p:childTnLst>
                          </p:cTn>
                        </p:par>
                        <p:par>
                          <p:cTn id="15" fill="hold">
                            <p:stCondLst>
                              <p:cond delay="800"/>
                            </p:stCondLst>
                            <p:childTnLst>
                              <p:par>
                                <p:cTn id="16" presetID="22" presetClass="entr" presetSubtype="1" fill="hold" grpId="0" nodeType="after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wipe(up)">
                                      <p:cBhvr>
                                        <p:cTn id="18" dur="400"/>
                                        <p:tgtEl>
                                          <p:spTgt spid="19"/>
                                        </p:tgtEl>
                                      </p:cBhvr>
                                    </p:animEffect>
                                  </p:childTnLst>
                                </p:cTn>
                              </p:par>
                              <p:par>
                                <p:cTn id="19" presetID="22" presetClass="entr" presetSubtype="8" fill="hold" nodeType="with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wipe(left)">
                                      <p:cBhvr>
                                        <p:cTn id="21" dur="350"/>
                                        <p:tgtEl>
                                          <p:spTgt spid="20"/>
                                        </p:tgtEl>
                                      </p:cBhvr>
                                    </p:animEffect>
                                  </p:childTnLst>
                                </p:cTn>
                              </p:par>
                            </p:childTnLst>
                          </p:cTn>
                        </p:par>
                        <p:par>
                          <p:cTn id="22" fill="hold">
                            <p:stCondLst>
                              <p:cond delay="1200"/>
                            </p:stCondLst>
                            <p:childTnLst>
                              <p:par>
                                <p:cTn id="23" presetID="22" presetClass="entr" presetSubtype="1" fill="hold" grpId="0" nodeType="after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wipe(up)">
                                      <p:cBhvr>
                                        <p:cTn id="25" dur="400"/>
                                        <p:tgtEl>
                                          <p:spTgt spid="27"/>
                                        </p:tgtEl>
                                      </p:cBhvr>
                                    </p:animEffect>
                                  </p:childTnLst>
                                </p:cTn>
                              </p:par>
                              <p:par>
                                <p:cTn id="26" presetID="22" presetClass="entr" presetSubtype="8" fill="hold" nodeType="withEffect">
                                  <p:stCondLst>
                                    <p:cond delay="0"/>
                                  </p:stCondLst>
                                  <p:childTnLst>
                                    <p:set>
                                      <p:cBhvr>
                                        <p:cTn id="27" dur="1" fill="hold">
                                          <p:stCondLst>
                                            <p:cond delay="0"/>
                                          </p:stCondLst>
                                        </p:cTn>
                                        <p:tgtEl>
                                          <p:spTgt spid="28"/>
                                        </p:tgtEl>
                                        <p:attrNameLst>
                                          <p:attrName>style.visibility</p:attrName>
                                        </p:attrNameLst>
                                      </p:cBhvr>
                                      <p:to>
                                        <p:strVal val="visible"/>
                                      </p:to>
                                    </p:set>
                                    <p:animEffect transition="in" filter="wipe(left)">
                                      <p:cBhvr>
                                        <p:cTn id="28" dur="35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p:bldP spid="19" grpId="0"/>
      <p:bldP spid="27"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Прямоугольник 7"/>
          <p:cNvSpPr/>
          <p:nvPr/>
        </p:nvSpPr>
        <p:spPr>
          <a:xfrm>
            <a:off x="0" y="0"/>
            <a:ext cx="12192000" cy="6858000"/>
          </a:xfrm>
          <a:prstGeom prst="rect">
            <a:avLst/>
          </a:prstGeom>
          <a:solidFill>
            <a:schemeClr val="bg2">
              <a:lumMod val="10000"/>
              <a:alpha val="8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9" name="Прямоугольник 8"/>
          <p:cNvSpPr/>
          <p:nvPr/>
        </p:nvSpPr>
        <p:spPr>
          <a:xfrm>
            <a:off x="1085027" y="3345300"/>
            <a:ext cx="10021947" cy="1282210"/>
          </a:xfrm>
          <a:prstGeom prst="rect">
            <a:avLst/>
          </a:prstGeom>
        </p:spPr>
        <p:txBody>
          <a:bodyPr wrap="square">
            <a:spAutoFit/>
          </a:bodyPr>
          <a:lstStyle/>
          <a:p>
            <a:pPr algn="ctr">
              <a:lnSpc>
                <a:spcPts val="3200"/>
              </a:lnSpc>
            </a:pPr>
            <a:r>
              <a:rPr lang="en-US" sz="2000" dirty="0" smtClean="0">
                <a:solidFill>
                  <a:schemeClr val="bg1"/>
                </a:solidFill>
                <a:latin typeface="Raleway ExtraBold" panose="020B0903030101060003" pitchFamily="34" charset="-52"/>
              </a:rPr>
              <a:t>No </a:t>
            </a:r>
            <a:r>
              <a:rPr lang="en-US" sz="2000" dirty="0">
                <a:solidFill>
                  <a:schemeClr val="bg1"/>
                </a:solidFill>
                <a:latin typeface="Raleway ExtraBold" panose="020B0903030101060003" pitchFamily="34" charset="-52"/>
              </a:rPr>
              <a:t>matter how difficult your situation is, you can get through it if you don't look too far into the future, and focus on the present moment. You can get through anything one day at a time</a:t>
            </a:r>
            <a:r>
              <a:rPr lang="en-US" sz="2000" dirty="0" smtClean="0">
                <a:solidFill>
                  <a:schemeClr val="bg1"/>
                </a:solidFill>
                <a:latin typeface="Raleway ExtraBold" panose="020B0903030101060003" pitchFamily="34" charset="-52"/>
              </a:rPr>
              <a:t>.</a:t>
            </a:r>
            <a:endParaRPr lang="ru-RU" sz="2000" dirty="0">
              <a:solidFill>
                <a:srgbClr val="00B0F0"/>
              </a:solidFill>
              <a:latin typeface="Raleway ExtraBold" panose="020B0903030101060003" pitchFamily="34" charset="-52"/>
            </a:endParaRPr>
          </a:p>
        </p:txBody>
      </p:sp>
      <p:sp>
        <p:nvSpPr>
          <p:cNvPr id="10" name="TextBox 9"/>
          <p:cNvSpPr txBox="1"/>
          <p:nvPr/>
        </p:nvSpPr>
        <p:spPr>
          <a:xfrm>
            <a:off x="2002465" y="688133"/>
            <a:ext cx="8187070" cy="707886"/>
          </a:xfrm>
          <a:prstGeom prst="rect">
            <a:avLst/>
          </a:prstGeom>
          <a:noFill/>
        </p:spPr>
        <p:txBody>
          <a:bodyPr wrap="square" rtlCol="0">
            <a:spAutoFit/>
          </a:bodyPr>
          <a:lstStyle/>
          <a:p>
            <a:pPr algn="ctr"/>
            <a:r>
              <a:rPr lang="en-US" sz="4000" dirty="0" smtClean="0">
                <a:solidFill>
                  <a:srgbClr val="C00000"/>
                </a:solidFill>
                <a:latin typeface="Raleway ExtraBold" panose="020B0903030101060003" pitchFamily="34" charset="-52"/>
              </a:rPr>
              <a:t>/</a:t>
            </a:r>
            <a:r>
              <a:rPr lang="en-US" sz="4000" dirty="0" smtClean="0">
                <a:solidFill>
                  <a:schemeClr val="bg1"/>
                </a:solidFill>
                <a:latin typeface="Raleway ExtraBold" panose="020B0903030101060003" pitchFamily="34" charset="-52"/>
                <a:cs typeface="Rubik Medium" panose="02000604000000020004" pitchFamily="2" charset="-79"/>
              </a:rPr>
              <a:t>Testimonials</a:t>
            </a:r>
            <a:endParaRPr lang="ru-RU" sz="4000" dirty="0">
              <a:solidFill>
                <a:schemeClr val="bg1"/>
              </a:solidFill>
              <a:latin typeface="Raleway ExtraBold" panose="020B0903030101060003" pitchFamily="34" charset="-52"/>
              <a:cs typeface="Rubik Medium" panose="02000604000000020004" pitchFamily="2" charset="-79"/>
            </a:endParaRPr>
          </a:p>
        </p:txBody>
      </p:sp>
      <p:sp>
        <p:nvSpPr>
          <p:cNvPr id="11" name="TextBox 10"/>
          <p:cNvSpPr txBox="1"/>
          <p:nvPr/>
        </p:nvSpPr>
        <p:spPr>
          <a:xfrm>
            <a:off x="2922391" y="1408736"/>
            <a:ext cx="6379302" cy="276999"/>
          </a:xfrm>
          <a:prstGeom prst="rect">
            <a:avLst/>
          </a:prstGeom>
          <a:noFill/>
        </p:spPr>
        <p:txBody>
          <a:bodyPr wrap="square" rtlCol="0">
            <a:spAutoFit/>
          </a:bodyPr>
          <a:lstStyle/>
          <a:p>
            <a:pPr algn="ctr"/>
            <a:r>
              <a:rPr lang="en-US" sz="1200" dirty="0" smtClean="0">
                <a:solidFill>
                  <a:schemeClr val="bg1">
                    <a:lumMod val="95000"/>
                  </a:schemeClr>
                </a:solidFill>
                <a:latin typeface="Raleway ExtraBold" panose="020B0903030101060003" pitchFamily="34" charset="-52"/>
                <a:ea typeface="Cardo" panose="02020600000000000000" pitchFamily="18" charset="-79"/>
                <a:cs typeface="Cardo" panose="02020600000000000000" pitchFamily="18" charset="-79"/>
              </a:rPr>
              <a:t>WHAT OUR CLIENT  SAY ABOUT SERVICES RENDERED, WORK WITH US AND RESULT</a:t>
            </a:r>
            <a:endParaRPr lang="ru-RU" sz="1200" dirty="0">
              <a:solidFill>
                <a:schemeClr val="bg1">
                  <a:lumMod val="95000"/>
                </a:schemeClr>
              </a:solidFill>
              <a:latin typeface="Raleway ExtraBold" panose="020B0903030101060003" pitchFamily="34" charset="-52"/>
              <a:ea typeface="Cardo" panose="02020600000000000000" pitchFamily="18" charset="-79"/>
              <a:cs typeface="Cardo" panose="02020600000000000000" pitchFamily="18" charset="-79"/>
            </a:endParaRPr>
          </a:p>
        </p:txBody>
      </p:sp>
      <p:sp>
        <p:nvSpPr>
          <p:cNvPr id="12" name="Прямоугольник 11"/>
          <p:cNvSpPr/>
          <p:nvPr/>
        </p:nvSpPr>
        <p:spPr>
          <a:xfrm>
            <a:off x="3048000" y="4994111"/>
            <a:ext cx="6096000" cy="292644"/>
          </a:xfrm>
          <a:prstGeom prst="rect">
            <a:avLst/>
          </a:prstGeom>
        </p:spPr>
        <p:txBody>
          <a:bodyPr>
            <a:spAutoFit/>
          </a:bodyPr>
          <a:lstStyle/>
          <a:p>
            <a:pPr algn="ctr">
              <a:lnSpc>
                <a:spcPts val="1700"/>
              </a:lnSpc>
              <a:spcBef>
                <a:spcPts val="1200"/>
              </a:spcBef>
            </a:pPr>
            <a:r>
              <a:rPr lang="en-US" sz="1200" kern="0" dirty="0" smtClean="0">
                <a:solidFill>
                  <a:schemeClr val="bg1">
                    <a:lumMod val="95000"/>
                  </a:schemeClr>
                </a:solidFill>
                <a:latin typeface="+mj-lt"/>
              </a:rPr>
              <a:t>Susan Stone   </a:t>
            </a:r>
            <a:r>
              <a:rPr lang="en-US" sz="1200" kern="0" spc="150" dirty="0" smtClean="0">
                <a:solidFill>
                  <a:srgbClr val="E23936"/>
                </a:solidFill>
                <a:latin typeface="Raleway Heavy" panose="020B0003030101060003" pitchFamily="34" charset="0"/>
              </a:rPr>
              <a:t>“GRANIDA COMPANY”</a:t>
            </a:r>
            <a:endParaRPr lang="en-US" sz="1200" kern="0" spc="150" dirty="0">
              <a:solidFill>
                <a:srgbClr val="E23936"/>
              </a:solidFill>
              <a:latin typeface="Raleway Heavy" panose="020B0003030101060003" pitchFamily="34" charset="0"/>
            </a:endParaRPr>
          </a:p>
        </p:txBody>
      </p:sp>
      <p:grpSp>
        <p:nvGrpSpPr>
          <p:cNvPr id="15" name="Группа 14"/>
          <p:cNvGrpSpPr/>
          <p:nvPr/>
        </p:nvGrpSpPr>
        <p:grpSpPr>
          <a:xfrm>
            <a:off x="5695142" y="2318806"/>
            <a:ext cx="801717" cy="801717"/>
            <a:chOff x="5695142" y="2382974"/>
            <a:chExt cx="801717" cy="801717"/>
          </a:xfrm>
        </p:grpSpPr>
        <p:sp>
          <p:nvSpPr>
            <p:cNvPr id="13" name="Овал 12"/>
            <p:cNvSpPr/>
            <p:nvPr/>
          </p:nvSpPr>
          <p:spPr>
            <a:xfrm>
              <a:off x="5695142" y="2382974"/>
              <a:ext cx="801717" cy="801717"/>
            </a:xfrm>
            <a:prstGeom prst="ellipse">
              <a:avLst/>
            </a:prstGeom>
            <a:noFill/>
            <a:ln w="28575">
              <a:solidFill>
                <a:schemeClr val="bg1">
                  <a:alpha val="2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4" name="Прямоугольник 13"/>
            <p:cNvSpPr/>
            <p:nvPr/>
          </p:nvSpPr>
          <p:spPr>
            <a:xfrm>
              <a:off x="5887461" y="2569042"/>
              <a:ext cx="449162" cy="461665"/>
            </a:xfrm>
            <a:prstGeom prst="rect">
              <a:avLst/>
            </a:prstGeom>
          </p:spPr>
          <p:txBody>
            <a:bodyPr wrap="none">
              <a:spAutoFit/>
            </a:bodyPr>
            <a:lstStyle/>
            <a:p>
              <a:pPr algn="ctr"/>
              <a:r>
                <a:rPr lang="en-US" sz="2400" dirty="0">
                  <a:solidFill>
                    <a:schemeClr val="bg1"/>
                  </a:solidFill>
                  <a:latin typeface="FontAwesome" pitchFamily="2" charset="0"/>
                </a:rPr>
                <a:t></a:t>
              </a:r>
              <a:endParaRPr lang="ru-RU" sz="2400" dirty="0">
                <a:solidFill>
                  <a:schemeClr val="bg1"/>
                </a:solidFill>
              </a:endParaRPr>
            </a:p>
          </p:txBody>
        </p:sp>
      </p:grpSp>
      <p:grpSp>
        <p:nvGrpSpPr>
          <p:cNvPr id="16" name="Группа 15"/>
          <p:cNvGrpSpPr/>
          <p:nvPr/>
        </p:nvGrpSpPr>
        <p:grpSpPr>
          <a:xfrm>
            <a:off x="296779" y="363665"/>
            <a:ext cx="240632" cy="165462"/>
            <a:chOff x="11345779" y="324853"/>
            <a:chExt cx="240632" cy="165462"/>
          </a:xfrm>
        </p:grpSpPr>
        <p:cxnSp>
          <p:nvCxnSpPr>
            <p:cNvPr id="17" name="Прямая соединительная линия 16"/>
            <p:cNvCxnSpPr/>
            <p:nvPr/>
          </p:nvCxnSpPr>
          <p:spPr>
            <a:xfrm>
              <a:off x="11345779" y="324853"/>
              <a:ext cx="24063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Прямая соединительная линия 17"/>
            <p:cNvCxnSpPr/>
            <p:nvPr/>
          </p:nvCxnSpPr>
          <p:spPr>
            <a:xfrm>
              <a:off x="11345779" y="407584"/>
              <a:ext cx="24063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Прямая соединительная линия 18"/>
            <p:cNvCxnSpPr/>
            <p:nvPr/>
          </p:nvCxnSpPr>
          <p:spPr>
            <a:xfrm>
              <a:off x="11345779" y="490315"/>
              <a:ext cx="24063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20" name="Рисунок 19"/>
          <p:cNvPicPr>
            <a:picLocks noChangeAspect="1"/>
          </p:cNvPicPr>
          <p:nvPr/>
        </p:nvPicPr>
        <p:blipFill>
          <a:blip r:embed="rId2">
            <a:lum bright="70000" contrast="-70000"/>
          </a:blip>
          <a:stretch>
            <a:fillRect/>
          </a:stretch>
        </p:blipFill>
        <p:spPr>
          <a:xfrm>
            <a:off x="11567645" y="365997"/>
            <a:ext cx="159022" cy="160799"/>
          </a:xfrm>
          <a:prstGeom prst="rect">
            <a:avLst/>
          </a:prstGeom>
        </p:spPr>
      </p:pic>
      <p:sp>
        <p:nvSpPr>
          <p:cNvPr id="2" name="Рисунок 1"/>
          <p:cNvSpPr>
            <a:spLocks noGrp="1"/>
          </p:cNvSpPr>
          <p:nvPr>
            <p:ph type="pic" sz="quarter" idx="10"/>
          </p:nvPr>
        </p:nvSpPr>
        <p:spPr/>
      </p:sp>
    </p:spTree>
    <p:extLst>
      <p:ext uri="{BB962C8B-B14F-4D97-AF65-F5344CB8AC3E}">
        <p14:creationId xmlns:p14="http://schemas.microsoft.com/office/powerpoint/2010/main" val="3425647936"/>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400"/>
                                        <p:tgtEl>
                                          <p:spTgt spid="10"/>
                                        </p:tgtEl>
                                      </p:cBhvr>
                                    </p:animEffect>
                                  </p:childTnLst>
                                </p:cTn>
                              </p:par>
                            </p:childTnLst>
                          </p:cTn>
                        </p:par>
                        <p:par>
                          <p:cTn id="8" fill="hold">
                            <p:stCondLst>
                              <p:cond delay="400"/>
                            </p:stCondLst>
                            <p:childTnLst>
                              <p:par>
                                <p:cTn id="9" presetID="2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400"/>
                                        <p:tgtEl>
                                          <p:spTgt spid="11"/>
                                        </p:tgtEl>
                                      </p:cBhvr>
                                    </p:animEffect>
                                  </p:childTnLst>
                                </p:cTn>
                              </p:par>
                            </p:childTnLst>
                          </p:cTn>
                        </p:par>
                        <p:par>
                          <p:cTn id="12" fill="hold">
                            <p:stCondLst>
                              <p:cond delay="800"/>
                            </p:stCondLst>
                            <p:childTnLst>
                              <p:par>
                                <p:cTn id="13" presetID="42" presetClass="entr" presetSubtype="0"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750"/>
                                        <p:tgtEl>
                                          <p:spTgt spid="15"/>
                                        </p:tgtEl>
                                      </p:cBhvr>
                                    </p:animEffect>
                                    <p:anim calcmode="lin" valueType="num">
                                      <p:cBhvr>
                                        <p:cTn id="16" dur="750" fill="hold"/>
                                        <p:tgtEl>
                                          <p:spTgt spid="15"/>
                                        </p:tgtEl>
                                        <p:attrNameLst>
                                          <p:attrName>ppt_x</p:attrName>
                                        </p:attrNameLst>
                                      </p:cBhvr>
                                      <p:tavLst>
                                        <p:tav tm="0">
                                          <p:val>
                                            <p:strVal val="#ppt_x"/>
                                          </p:val>
                                        </p:tav>
                                        <p:tav tm="100000">
                                          <p:val>
                                            <p:strVal val="#ppt_x"/>
                                          </p:val>
                                        </p:tav>
                                      </p:tavLst>
                                    </p:anim>
                                    <p:anim calcmode="lin" valueType="num">
                                      <p:cBhvr>
                                        <p:cTn id="17" dur="750" fill="hold"/>
                                        <p:tgtEl>
                                          <p:spTgt spid="15"/>
                                        </p:tgtEl>
                                        <p:attrNameLst>
                                          <p:attrName>ppt_y</p:attrName>
                                        </p:attrNameLst>
                                      </p:cBhvr>
                                      <p:tavLst>
                                        <p:tav tm="0">
                                          <p:val>
                                            <p:strVal val="#ppt_y+.1"/>
                                          </p:val>
                                        </p:tav>
                                        <p:tav tm="100000">
                                          <p:val>
                                            <p:strVal val="#ppt_y"/>
                                          </p:val>
                                        </p:tav>
                                      </p:tavLst>
                                    </p:anim>
                                  </p:childTnLst>
                                </p:cTn>
                              </p:par>
                            </p:childTnLst>
                          </p:cTn>
                        </p:par>
                        <p:par>
                          <p:cTn id="18" fill="hold">
                            <p:stCondLst>
                              <p:cond delay="1550"/>
                            </p:stCondLst>
                            <p:childTnLst>
                              <p:par>
                                <p:cTn id="19" presetID="22" presetClass="entr" presetSubtype="1"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up)">
                                      <p:cBhvr>
                                        <p:cTn id="21" dur="400"/>
                                        <p:tgtEl>
                                          <p:spTgt spid="9"/>
                                        </p:tgtEl>
                                      </p:cBhvr>
                                    </p:animEffect>
                                  </p:childTnLst>
                                </p:cTn>
                              </p:par>
                            </p:childTnLst>
                          </p:cTn>
                        </p:par>
                        <p:par>
                          <p:cTn id="22" fill="hold">
                            <p:stCondLst>
                              <p:cond delay="1950"/>
                            </p:stCondLst>
                            <p:childTnLst>
                              <p:par>
                                <p:cTn id="23" presetID="22" presetClass="entr" presetSubtype="1"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wipe(up)">
                                      <p:cBhvr>
                                        <p:cTn id="25" dur="4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Прямоугольник 12"/>
          <p:cNvSpPr/>
          <p:nvPr/>
        </p:nvSpPr>
        <p:spPr>
          <a:xfrm>
            <a:off x="3201730" y="653814"/>
            <a:ext cx="2736648" cy="3154710"/>
          </a:xfrm>
          <a:prstGeom prst="rect">
            <a:avLst/>
          </a:prstGeom>
        </p:spPr>
        <p:txBody>
          <a:bodyPr wrap="none">
            <a:spAutoFit/>
          </a:bodyPr>
          <a:lstStyle/>
          <a:p>
            <a:pPr algn="ctr"/>
            <a:r>
              <a:rPr lang="en-US" sz="19900" dirty="0" smtClean="0">
                <a:solidFill>
                  <a:schemeClr val="bg1">
                    <a:lumMod val="95000"/>
                  </a:schemeClr>
                </a:solidFill>
                <a:latin typeface="FontAwesome" pitchFamily="2" charset="0"/>
              </a:rPr>
              <a:t></a:t>
            </a:r>
            <a:endParaRPr lang="ru-RU" sz="19900" dirty="0">
              <a:solidFill>
                <a:schemeClr val="bg1">
                  <a:lumMod val="95000"/>
                </a:schemeClr>
              </a:solidFill>
            </a:endParaRPr>
          </a:p>
        </p:txBody>
      </p:sp>
      <p:sp>
        <p:nvSpPr>
          <p:cNvPr id="10" name="TextBox 9"/>
          <p:cNvSpPr txBox="1"/>
          <p:nvPr/>
        </p:nvSpPr>
        <p:spPr>
          <a:xfrm>
            <a:off x="2037347" y="1714823"/>
            <a:ext cx="4157704" cy="707886"/>
          </a:xfrm>
          <a:prstGeom prst="rect">
            <a:avLst/>
          </a:prstGeom>
          <a:noFill/>
        </p:spPr>
        <p:txBody>
          <a:bodyPr wrap="square" rtlCol="0">
            <a:spAutoFit/>
          </a:bodyPr>
          <a:lstStyle/>
          <a:p>
            <a:pPr algn="r"/>
            <a:r>
              <a:rPr lang="en-US" sz="4000" dirty="0" smtClean="0">
                <a:latin typeface="Raleway ExtraBold" panose="020B0903030101060003" pitchFamily="34" charset="-52"/>
                <a:cs typeface="Rubik Medium" panose="02000604000000020004" pitchFamily="2" charset="-79"/>
              </a:rPr>
              <a:t>Testimonials</a:t>
            </a:r>
            <a:endParaRPr lang="ru-RU" sz="4000" dirty="0">
              <a:latin typeface="Raleway ExtraBold" panose="020B0903030101060003" pitchFamily="34" charset="-52"/>
              <a:cs typeface="Rubik Medium" panose="02000604000000020004" pitchFamily="2" charset="-79"/>
            </a:endParaRPr>
          </a:p>
        </p:txBody>
      </p:sp>
      <p:sp>
        <p:nvSpPr>
          <p:cNvPr id="11" name="Прямоугольник 10"/>
          <p:cNvSpPr/>
          <p:nvPr/>
        </p:nvSpPr>
        <p:spPr>
          <a:xfrm>
            <a:off x="1155031" y="3425506"/>
            <a:ext cx="5042817" cy="1528624"/>
          </a:xfrm>
          <a:prstGeom prst="rect">
            <a:avLst/>
          </a:prstGeom>
        </p:spPr>
        <p:txBody>
          <a:bodyPr wrap="square">
            <a:spAutoFit/>
          </a:bodyPr>
          <a:lstStyle/>
          <a:p>
            <a:pPr algn="r">
              <a:lnSpc>
                <a:spcPts val="2800"/>
              </a:lnSpc>
            </a:pPr>
            <a:r>
              <a:rPr lang="en-US" sz="1600" i="1" dirty="0" smtClean="0">
                <a:latin typeface="Raleway" panose="020B0003030101060003" pitchFamily="34" charset="0"/>
              </a:rPr>
              <a:t>No </a:t>
            </a:r>
            <a:r>
              <a:rPr lang="en-US" sz="1600" i="1" dirty="0">
                <a:latin typeface="Raleway" panose="020B0003030101060003" pitchFamily="34" charset="0"/>
              </a:rPr>
              <a:t>matter how difficult your situation is, you can get through it if you don't look too far into the future, and focus on the present moment. You can get through anything one day at a time</a:t>
            </a:r>
            <a:r>
              <a:rPr lang="en-US" sz="1600" i="1" dirty="0" smtClean="0">
                <a:latin typeface="Raleway" panose="020B0003030101060003" pitchFamily="34" charset="0"/>
              </a:rPr>
              <a:t>.</a:t>
            </a:r>
            <a:endParaRPr lang="ru-RU" sz="1600" i="1" dirty="0">
              <a:latin typeface="Raleway ExtraBold" panose="020B0903030101060003" pitchFamily="34" charset="-52"/>
            </a:endParaRPr>
          </a:p>
        </p:txBody>
      </p:sp>
      <p:sp>
        <p:nvSpPr>
          <p:cNvPr id="12" name="TextBox 11"/>
          <p:cNvSpPr txBox="1"/>
          <p:nvPr/>
        </p:nvSpPr>
        <p:spPr>
          <a:xfrm>
            <a:off x="-184251" y="2532672"/>
            <a:ext cx="6379302" cy="276999"/>
          </a:xfrm>
          <a:prstGeom prst="rect">
            <a:avLst/>
          </a:prstGeom>
          <a:noFill/>
        </p:spPr>
        <p:txBody>
          <a:bodyPr wrap="square" rtlCol="0">
            <a:spAutoFit/>
          </a:bodyPr>
          <a:lstStyle/>
          <a:p>
            <a:pPr algn="r"/>
            <a:r>
              <a:rPr lang="en-US" sz="1200" dirty="0" smtClean="0">
                <a:solidFill>
                  <a:schemeClr val="bg1">
                    <a:lumMod val="65000"/>
                  </a:schemeClr>
                </a:solidFill>
                <a:latin typeface="Raleway ExtraBold" panose="020B0903030101060003" pitchFamily="34" charset="-52"/>
                <a:ea typeface="Cardo" panose="02020600000000000000" pitchFamily="18" charset="-79"/>
                <a:cs typeface="Cardo" panose="02020600000000000000" pitchFamily="18" charset="-79"/>
              </a:rPr>
              <a:t>WHAT OUR CLIENT  SAY ABOUT US</a:t>
            </a:r>
            <a:endParaRPr lang="ru-RU" sz="1200" dirty="0">
              <a:solidFill>
                <a:schemeClr val="bg1">
                  <a:lumMod val="65000"/>
                </a:schemeClr>
              </a:solidFill>
              <a:latin typeface="Raleway ExtraBold" panose="020B0903030101060003" pitchFamily="34" charset="-52"/>
              <a:ea typeface="Cardo" panose="02020600000000000000" pitchFamily="18" charset="-79"/>
              <a:cs typeface="Cardo" panose="02020600000000000000" pitchFamily="18" charset="-79"/>
            </a:endParaRPr>
          </a:p>
        </p:txBody>
      </p:sp>
      <p:sp>
        <p:nvSpPr>
          <p:cNvPr id="14" name="Прямоугольник 13"/>
          <p:cNvSpPr/>
          <p:nvPr/>
        </p:nvSpPr>
        <p:spPr>
          <a:xfrm>
            <a:off x="2590752" y="5106405"/>
            <a:ext cx="3604298" cy="310341"/>
          </a:xfrm>
          <a:prstGeom prst="rect">
            <a:avLst/>
          </a:prstGeom>
        </p:spPr>
        <p:txBody>
          <a:bodyPr wrap="square">
            <a:spAutoFit/>
          </a:bodyPr>
          <a:lstStyle/>
          <a:p>
            <a:pPr algn="r">
              <a:lnSpc>
                <a:spcPts val="1700"/>
              </a:lnSpc>
              <a:spcBef>
                <a:spcPts val="1200"/>
              </a:spcBef>
            </a:pPr>
            <a:r>
              <a:rPr lang="en-US" sz="1200" kern="0" dirty="0" smtClean="0">
                <a:latin typeface="Raleway ExtraBold" panose="020B0903030101060003" pitchFamily="34" charset="-52"/>
              </a:rPr>
              <a:t>Susan Stone   </a:t>
            </a:r>
            <a:r>
              <a:rPr lang="en-US" sz="1200" kern="0" spc="150" dirty="0" smtClean="0">
                <a:solidFill>
                  <a:srgbClr val="E23936"/>
                </a:solidFill>
                <a:latin typeface="Raleway Heavy" panose="020B0003030101060003" pitchFamily="34" charset="0"/>
              </a:rPr>
              <a:t>“GRANIDA COMPANY”</a:t>
            </a:r>
            <a:endParaRPr lang="en-US" sz="1200" kern="0" spc="150" dirty="0">
              <a:solidFill>
                <a:srgbClr val="E23936"/>
              </a:solidFill>
              <a:latin typeface="Raleway Heavy" panose="020B0003030101060003" pitchFamily="34" charset="0"/>
            </a:endParaRPr>
          </a:p>
        </p:txBody>
      </p:sp>
      <p:sp>
        <p:nvSpPr>
          <p:cNvPr id="2" name="Рисунок 1"/>
          <p:cNvSpPr>
            <a:spLocks noGrp="1"/>
          </p:cNvSpPr>
          <p:nvPr>
            <p:ph type="pic" sz="quarter" idx="10"/>
          </p:nvPr>
        </p:nvSpPr>
        <p:spPr/>
      </p:sp>
    </p:spTree>
    <p:extLst>
      <p:ext uri="{BB962C8B-B14F-4D97-AF65-F5344CB8AC3E}">
        <p14:creationId xmlns:p14="http://schemas.microsoft.com/office/powerpoint/2010/main" val="354380811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400"/>
                                        <p:tgtEl>
                                          <p:spTgt spid="10"/>
                                        </p:tgtEl>
                                      </p:cBhvr>
                                    </p:animEffect>
                                  </p:childTnLst>
                                </p:cTn>
                              </p:par>
                            </p:childTnLst>
                          </p:cTn>
                        </p:par>
                        <p:par>
                          <p:cTn id="8" fill="hold">
                            <p:stCondLst>
                              <p:cond delay="400"/>
                            </p:stCondLst>
                            <p:childTnLst>
                              <p:par>
                                <p:cTn id="9" presetID="22" presetClass="entr" presetSubtype="8"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left)">
                                      <p:cBhvr>
                                        <p:cTn id="11" dur="400"/>
                                        <p:tgtEl>
                                          <p:spTgt spid="12"/>
                                        </p:tgtEl>
                                      </p:cBhvr>
                                    </p:animEffect>
                                  </p:childTnLst>
                                </p:cTn>
                              </p:par>
                            </p:childTnLst>
                          </p:cTn>
                        </p:par>
                        <p:par>
                          <p:cTn id="12" fill="hold">
                            <p:stCondLst>
                              <p:cond delay="800"/>
                            </p:stCondLst>
                            <p:childTnLst>
                              <p:par>
                                <p:cTn id="13" presetID="22" presetClass="entr" presetSubtype="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up)">
                                      <p:cBhvr>
                                        <p:cTn id="15" dur="400"/>
                                        <p:tgtEl>
                                          <p:spTgt spid="11"/>
                                        </p:tgtEl>
                                      </p:cBhvr>
                                    </p:animEffect>
                                  </p:childTnLst>
                                </p:cTn>
                              </p:par>
                            </p:childTnLst>
                          </p:cTn>
                        </p:par>
                        <p:par>
                          <p:cTn id="16" fill="hold">
                            <p:stCondLst>
                              <p:cond delay="1200"/>
                            </p:stCondLst>
                            <p:childTnLst>
                              <p:par>
                                <p:cTn id="17" presetID="22" presetClass="entr" presetSubtype="1"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up)">
                                      <p:cBhvr>
                                        <p:cTn id="19" dur="4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угольник 6"/>
          <p:cNvSpPr/>
          <p:nvPr/>
        </p:nvSpPr>
        <p:spPr>
          <a:xfrm>
            <a:off x="2" y="4435642"/>
            <a:ext cx="12191999" cy="2422358"/>
          </a:xfrm>
          <a:prstGeom prst="rect">
            <a:avLst/>
          </a:prstGeom>
          <a:solidFill>
            <a:schemeClr val="tx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grpSp>
        <p:nvGrpSpPr>
          <p:cNvPr id="21" name="Группа 20"/>
          <p:cNvGrpSpPr/>
          <p:nvPr/>
        </p:nvGrpSpPr>
        <p:grpSpPr>
          <a:xfrm>
            <a:off x="847170" y="5165580"/>
            <a:ext cx="3287092" cy="1352821"/>
            <a:chOff x="793586" y="5110988"/>
            <a:chExt cx="3287092" cy="1352821"/>
          </a:xfrm>
        </p:grpSpPr>
        <p:sp>
          <p:nvSpPr>
            <p:cNvPr id="10" name="Подзаголовок 2"/>
            <p:cNvSpPr txBox="1">
              <a:spLocks/>
            </p:cNvSpPr>
            <p:nvPr/>
          </p:nvSpPr>
          <p:spPr>
            <a:xfrm>
              <a:off x="1286030" y="5110988"/>
              <a:ext cx="2794648" cy="135282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1200"/>
                </a:spcBef>
                <a:buNone/>
              </a:pPr>
              <a:r>
                <a:rPr lang="en-US" sz="1400" b="1" dirty="0" smtClean="0">
                  <a:solidFill>
                    <a:schemeClr val="bg1"/>
                  </a:solidFill>
                  <a:latin typeface="Raleway" panose="020B0003030101060003" pitchFamily="34" charset="0"/>
                </a:rPr>
                <a:t>Put Title Hoes Here</a:t>
              </a:r>
              <a:endParaRPr lang="en-US" sz="1600" dirty="0" smtClean="0">
                <a:solidFill>
                  <a:schemeClr val="bg1"/>
                </a:solidFill>
                <a:latin typeface="Raleway Heavy" panose="020B0003030101060003" pitchFamily="34" charset="0"/>
              </a:endParaRPr>
            </a:p>
            <a:p>
              <a:pPr marL="0" indent="0">
                <a:lnSpc>
                  <a:spcPts val="2000"/>
                </a:lnSpc>
                <a:spcBef>
                  <a:spcPts val="0"/>
                </a:spcBef>
                <a:buNone/>
              </a:pPr>
              <a:r>
                <a:rPr lang="en-US" sz="1100" kern="0" dirty="0" smtClean="0">
                  <a:solidFill>
                    <a:schemeClr val="bg1"/>
                  </a:solidFill>
                  <a:latin typeface="Raleway Medium" panose="020B0003030101060003" pitchFamily="34" charset="0"/>
                  <a:ea typeface="Karla" pitchFamily="2" charset="0"/>
                  <a:cs typeface="Poppins" panose="02000000000000000000" pitchFamily="2" charset="0"/>
                </a:rPr>
                <a:t>Etiam vitae dui congue, semper quam vitae, luctus ligula. Sed posuere nunc in leo commod else cuprum less</a:t>
              </a:r>
              <a:r>
                <a:rPr lang="en-US" sz="1100" dirty="0" smtClean="0">
                  <a:solidFill>
                    <a:schemeClr val="bg1"/>
                  </a:solidFill>
                  <a:latin typeface="Raleway Medium" panose="020B0003030101060003" pitchFamily="34" charset="0"/>
                  <a:ea typeface="Karla" pitchFamily="2" charset="0"/>
                  <a:cs typeface="Poppins" panose="02000000000000000000" pitchFamily="2" charset="0"/>
                </a:rPr>
                <a:t>.</a:t>
              </a:r>
              <a:r>
                <a:rPr lang="en-US" sz="1100" dirty="0" smtClean="0">
                  <a:solidFill>
                    <a:schemeClr val="bg1"/>
                  </a:solidFill>
                  <a:latin typeface="Poppins" panose="02000000000000000000" pitchFamily="2" charset="0"/>
                  <a:cs typeface="Poppins" panose="02000000000000000000" pitchFamily="2" charset="0"/>
                </a:rPr>
                <a:t>.</a:t>
              </a:r>
              <a:endParaRPr lang="en-US" sz="1100" dirty="0">
                <a:solidFill>
                  <a:schemeClr val="bg1"/>
                </a:solidFill>
                <a:latin typeface="Poppins" panose="02000000000000000000" pitchFamily="2" charset="0"/>
                <a:cs typeface="Poppins" panose="02000000000000000000" pitchFamily="2" charset="0"/>
              </a:endParaRPr>
            </a:p>
          </p:txBody>
        </p:sp>
        <p:sp>
          <p:nvSpPr>
            <p:cNvPr id="11" name="Прямоугольник 10"/>
            <p:cNvSpPr/>
            <p:nvPr/>
          </p:nvSpPr>
          <p:spPr>
            <a:xfrm>
              <a:off x="793586" y="5110988"/>
              <a:ext cx="492443" cy="461665"/>
            </a:xfrm>
            <a:prstGeom prst="rect">
              <a:avLst/>
            </a:prstGeom>
          </p:spPr>
          <p:txBody>
            <a:bodyPr wrap="none">
              <a:spAutoFit/>
            </a:bodyPr>
            <a:lstStyle/>
            <a:p>
              <a:pPr algn="ctr"/>
              <a:r>
                <a:rPr lang="en-US" sz="2400" dirty="0">
                  <a:solidFill>
                    <a:srgbClr val="E23936"/>
                  </a:solidFill>
                  <a:latin typeface="FontAwesome" pitchFamily="2" charset="0"/>
                </a:rPr>
                <a:t></a:t>
              </a:r>
              <a:endParaRPr lang="ru-RU" sz="2400" dirty="0">
                <a:solidFill>
                  <a:srgbClr val="E23936"/>
                </a:solidFill>
              </a:endParaRPr>
            </a:p>
          </p:txBody>
        </p:sp>
      </p:grpSp>
      <p:grpSp>
        <p:nvGrpSpPr>
          <p:cNvPr id="17" name="Группа 16"/>
          <p:cNvGrpSpPr/>
          <p:nvPr/>
        </p:nvGrpSpPr>
        <p:grpSpPr>
          <a:xfrm>
            <a:off x="4435978" y="5165580"/>
            <a:ext cx="3287093" cy="1352821"/>
            <a:chOff x="4371573" y="5110988"/>
            <a:chExt cx="3287093" cy="1352821"/>
          </a:xfrm>
        </p:grpSpPr>
        <p:sp>
          <p:nvSpPr>
            <p:cNvPr id="12" name="Подзаголовок 2"/>
            <p:cNvSpPr txBox="1">
              <a:spLocks/>
            </p:cNvSpPr>
            <p:nvPr/>
          </p:nvSpPr>
          <p:spPr>
            <a:xfrm>
              <a:off x="4864018" y="5110988"/>
              <a:ext cx="2794648" cy="135282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1200"/>
                </a:spcBef>
                <a:buNone/>
              </a:pPr>
              <a:r>
                <a:rPr lang="en-US" sz="1400" b="1" dirty="0" smtClean="0">
                  <a:solidFill>
                    <a:schemeClr val="bg1"/>
                  </a:solidFill>
                  <a:latin typeface="Raleway" panose="020B0003030101060003" pitchFamily="34" charset="0"/>
                </a:rPr>
                <a:t>Put Title Hoes Here</a:t>
              </a:r>
              <a:endParaRPr lang="en-US" sz="1600" dirty="0" smtClean="0">
                <a:solidFill>
                  <a:schemeClr val="bg1"/>
                </a:solidFill>
                <a:latin typeface="Raleway Heavy" panose="020B0003030101060003" pitchFamily="34" charset="0"/>
              </a:endParaRPr>
            </a:p>
            <a:p>
              <a:pPr marL="0" indent="0">
                <a:lnSpc>
                  <a:spcPts val="2000"/>
                </a:lnSpc>
                <a:spcBef>
                  <a:spcPts val="0"/>
                </a:spcBef>
                <a:buNone/>
              </a:pPr>
              <a:r>
                <a:rPr lang="en-US" sz="1100" kern="0" dirty="0" smtClean="0">
                  <a:solidFill>
                    <a:schemeClr val="bg1"/>
                  </a:solidFill>
                  <a:latin typeface="Raleway Medium" panose="020B0003030101060003" pitchFamily="34" charset="0"/>
                  <a:ea typeface="Karla" pitchFamily="2" charset="0"/>
                  <a:cs typeface="Poppins" panose="02000000000000000000" pitchFamily="2" charset="0"/>
                </a:rPr>
                <a:t>Etiam vitae dui congue, semper quam vitae, luctus ligula. Sed posuere nunc in leo commod else cuprum less</a:t>
              </a:r>
              <a:r>
                <a:rPr lang="en-US" sz="1100" dirty="0" smtClean="0">
                  <a:solidFill>
                    <a:schemeClr val="bg1"/>
                  </a:solidFill>
                  <a:latin typeface="Raleway Medium" panose="020B0003030101060003" pitchFamily="34" charset="0"/>
                  <a:ea typeface="Karla" pitchFamily="2" charset="0"/>
                  <a:cs typeface="Poppins" panose="02000000000000000000" pitchFamily="2" charset="0"/>
                </a:rPr>
                <a:t>.</a:t>
              </a:r>
              <a:r>
                <a:rPr lang="en-US" sz="1100" dirty="0" smtClean="0">
                  <a:solidFill>
                    <a:schemeClr val="bg1"/>
                  </a:solidFill>
                  <a:latin typeface="Poppins" panose="02000000000000000000" pitchFamily="2" charset="0"/>
                  <a:cs typeface="Poppins" panose="02000000000000000000" pitchFamily="2" charset="0"/>
                </a:rPr>
                <a:t>.</a:t>
              </a:r>
              <a:endParaRPr lang="en-US" sz="1100" dirty="0">
                <a:solidFill>
                  <a:schemeClr val="bg1"/>
                </a:solidFill>
                <a:latin typeface="Poppins" panose="02000000000000000000" pitchFamily="2" charset="0"/>
                <a:cs typeface="Poppins" panose="02000000000000000000" pitchFamily="2" charset="0"/>
              </a:endParaRPr>
            </a:p>
          </p:txBody>
        </p:sp>
        <p:sp>
          <p:nvSpPr>
            <p:cNvPr id="13" name="Прямоугольник 12"/>
            <p:cNvSpPr/>
            <p:nvPr/>
          </p:nvSpPr>
          <p:spPr>
            <a:xfrm>
              <a:off x="4371573" y="5110988"/>
              <a:ext cx="492444" cy="461665"/>
            </a:xfrm>
            <a:prstGeom prst="rect">
              <a:avLst/>
            </a:prstGeom>
          </p:spPr>
          <p:txBody>
            <a:bodyPr wrap="none">
              <a:spAutoFit/>
            </a:bodyPr>
            <a:lstStyle/>
            <a:p>
              <a:pPr algn="ctr"/>
              <a:r>
                <a:rPr lang="en-US" sz="2400" dirty="0">
                  <a:solidFill>
                    <a:srgbClr val="E23936"/>
                  </a:solidFill>
                  <a:latin typeface="FontAwesome" pitchFamily="2" charset="0"/>
                </a:rPr>
                <a:t></a:t>
              </a:r>
              <a:endParaRPr lang="ru-RU" sz="2400" dirty="0">
                <a:solidFill>
                  <a:srgbClr val="E23936"/>
                </a:solidFill>
              </a:endParaRPr>
            </a:p>
          </p:txBody>
        </p:sp>
      </p:grpSp>
      <p:grpSp>
        <p:nvGrpSpPr>
          <p:cNvPr id="19" name="Группа 18"/>
          <p:cNvGrpSpPr/>
          <p:nvPr/>
        </p:nvGrpSpPr>
        <p:grpSpPr>
          <a:xfrm>
            <a:off x="8024787" y="5165580"/>
            <a:ext cx="3265451" cy="1352821"/>
            <a:chOff x="7971203" y="5110988"/>
            <a:chExt cx="3265451" cy="1352821"/>
          </a:xfrm>
        </p:grpSpPr>
        <p:sp>
          <p:nvSpPr>
            <p:cNvPr id="14" name="Подзаголовок 2"/>
            <p:cNvSpPr txBox="1">
              <a:spLocks/>
            </p:cNvSpPr>
            <p:nvPr/>
          </p:nvSpPr>
          <p:spPr>
            <a:xfrm>
              <a:off x="8442006" y="5110988"/>
              <a:ext cx="2794648" cy="135282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1200"/>
                </a:spcBef>
                <a:buNone/>
              </a:pPr>
              <a:r>
                <a:rPr lang="en-US" sz="1400" b="1" dirty="0" smtClean="0">
                  <a:solidFill>
                    <a:schemeClr val="bg1"/>
                  </a:solidFill>
                  <a:latin typeface="Raleway" panose="020B0003030101060003" pitchFamily="34" charset="0"/>
                </a:rPr>
                <a:t>Put Title Hoes Here</a:t>
              </a:r>
              <a:endParaRPr lang="en-US" sz="1600" dirty="0" smtClean="0">
                <a:solidFill>
                  <a:schemeClr val="bg1"/>
                </a:solidFill>
                <a:latin typeface="Raleway Heavy" panose="020B0003030101060003" pitchFamily="34" charset="0"/>
              </a:endParaRPr>
            </a:p>
            <a:p>
              <a:pPr marL="0" indent="0">
                <a:lnSpc>
                  <a:spcPts val="2000"/>
                </a:lnSpc>
                <a:spcBef>
                  <a:spcPts val="0"/>
                </a:spcBef>
                <a:buNone/>
              </a:pPr>
              <a:r>
                <a:rPr lang="en-US" sz="1100" kern="0" dirty="0" smtClean="0">
                  <a:solidFill>
                    <a:schemeClr val="bg1"/>
                  </a:solidFill>
                  <a:latin typeface="Raleway Medium" panose="020B0003030101060003" pitchFamily="34" charset="0"/>
                  <a:ea typeface="Karla" pitchFamily="2" charset="0"/>
                  <a:cs typeface="Poppins" panose="02000000000000000000" pitchFamily="2" charset="0"/>
                </a:rPr>
                <a:t>Etiam vitae dui congue, semper quam vitae, luctus ligula. Sed posuere nunc in leo commod else cuprum less</a:t>
              </a:r>
              <a:r>
                <a:rPr lang="en-US" sz="1100" dirty="0" smtClean="0">
                  <a:solidFill>
                    <a:schemeClr val="bg1"/>
                  </a:solidFill>
                  <a:latin typeface="Raleway Medium" panose="020B0003030101060003" pitchFamily="34" charset="0"/>
                  <a:ea typeface="Karla" pitchFamily="2" charset="0"/>
                  <a:cs typeface="Poppins" panose="02000000000000000000" pitchFamily="2" charset="0"/>
                </a:rPr>
                <a:t>.</a:t>
              </a:r>
              <a:r>
                <a:rPr lang="en-US" sz="1100" dirty="0" smtClean="0">
                  <a:solidFill>
                    <a:schemeClr val="bg1"/>
                  </a:solidFill>
                  <a:latin typeface="Poppins" panose="02000000000000000000" pitchFamily="2" charset="0"/>
                  <a:cs typeface="Poppins" panose="02000000000000000000" pitchFamily="2" charset="0"/>
                </a:rPr>
                <a:t>.</a:t>
              </a:r>
              <a:endParaRPr lang="en-US" sz="1100" dirty="0">
                <a:solidFill>
                  <a:schemeClr val="bg1"/>
                </a:solidFill>
                <a:latin typeface="Poppins" panose="02000000000000000000" pitchFamily="2" charset="0"/>
                <a:cs typeface="Poppins" panose="02000000000000000000" pitchFamily="2" charset="0"/>
              </a:endParaRPr>
            </a:p>
          </p:txBody>
        </p:sp>
        <p:sp>
          <p:nvSpPr>
            <p:cNvPr id="15" name="Прямоугольник 14"/>
            <p:cNvSpPr/>
            <p:nvPr/>
          </p:nvSpPr>
          <p:spPr>
            <a:xfrm>
              <a:off x="7971203" y="5110988"/>
              <a:ext cx="449162" cy="461665"/>
            </a:xfrm>
            <a:prstGeom prst="rect">
              <a:avLst/>
            </a:prstGeom>
          </p:spPr>
          <p:txBody>
            <a:bodyPr wrap="none">
              <a:spAutoFit/>
            </a:bodyPr>
            <a:lstStyle/>
            <a:p>
              <a:pPr algn="ctr"/>
              <a:r>
                <a:rPr lang="en-US" sz="2400" dirty="0" smtClean="0">
                  <a:solidFill>
                    <a:srgbClr val="E23936"/>
                  </a:solidFill>
                  <a:latin typeface="FontAwesome" pitchFamily="2" charset="0"/>
                </a:rPr>
                <a:t></a:t>
              </a:r>
              <a:endParaRPr lang="ru-RU" sz="2400" dirty="0">
                <a:solidFill>
                  <a:srgbClr val="E23936"/>
                </a:solidFill>
              </a:endParaRPr>
            </a:p>
          </p:txBody>
        </p:sp>
      </p:grpSp>
      <p:sp>
        <p:nvSpPr>
          <p:cNvPr id="16" name="TextBox 15"/>
          <p:cNvSpPr txBox="1"/>
          <p:nvPr/>
        </p:nvSpPr>
        <p:spPr>
          <a:xfrm>
            <a:off x="2099976" y="646924"/>
            <a:ext cx="7970784" cy="861774"/>
          </a:xfrm>
          <a:prstGeom prst="rect">
            <a:avLst/>
          </a:prstGeom>
          <a:noFill/>
        </p:spPr>
        <p:txBody>
          <a:bodyPr wrap="square" rtlCol="0">
            <a:spAutoFit/>
          </a:bodyPr>
          <a:lstStyle/>
          <a:p>
            <a:pPr algn="ctr">
              <a:lnSpc>
                <a:spcPts val="3000"/>
              </a:lnSpc>
            </a:pPr>
            <a:r>
              <a:rPr lang="en-US" sz="3600" dirty="0" smtClean="0">
                <a:latin typeface="Raleway ExtraBold" panose="020B0903030101060003" pitchFamily="34" charset="-52"/>
              </a:rPr>
              <a:t>Design solution</a:t>
            </a:r>
          </a:p>
          <a:p>
            <a:pPr algn="ctr">
              <a:lnSpc>
                <a:spcPts val="3000"/>
              </a:lnSpc>
            </a:pPr>
            <a:r>
              <a:rPr lang="en-US" sz="1100" kern="0" spc="50" dirty="0" smtClean="0">
                <a:solidFill>
                  <a:schemeClr val="bg1">
                    <a:lumMod val="75000"/>
                  </a:schemeClr>
                </a:solidFill>
                <a:latin typeface="Raleway ExtraBold" panose="020B0903030101060003" pitchFamily="34" charset="-52"/>
                <a:ea typeface="Karla" pitchFamily="2" charset="0"/>
                <a:cs typeface="Poppins" panose="02000000000000000000" pitchFamily="2" charset="0"/>
              </a:rPr>
              <a:t>CREATIVE APPROACH TO THE DEVELOPMENT OF YOUR BUSINESS</a:t>
            </a:r>
            <a:endParaRPr lang="en-US" sz="1100" spc="50" dirty="0" smtClean="0">
              <a:solidFill>
                <a:schemeClr val="bg1">
                  <a:lumMod val="75000"/>
                </a:schemeClr>
              </a:solidFill>
              <a:latin typeface="Raleway ExtraBold" panose="020B0903030101060003" pitchFamily="34" charset="-52"/>
            </a:endParaRPr>
          </a:p>
        </p:txBody>
      </p:sp>
      <p:sp>
        <p:nvSpPr>
          <p:cNvPr id="2" name="Рисунок 1"/>
          <p:cNvSpPr>
            <a:spLocks noGrp="1"/>
          </p:cNvSpPr>
          <p:nvPr>
            <p:ph type="pic" sz="quarter" idx="11"/>
          </p:nvPr>
        </p:nvSpPr>
        <p:spPr/>
      </p:sp>
    </p:spTree>
    <p:extLst>
      <p:ext uri="{BB962C8B-B14F-4D97-AF65-F5344CB8AC3E}">
        <p14:creationId xmlns:p14="http://schemas.microsoft.com/office/powerpoint/2010/main" val="114945478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up)">
                                      <p:cBhvr>
                                        <p:cTn id="7" dur="400"/>
                                        <p:tgtEl>
                                          <p:spTgt spid="16"/>
                                        </p:tgtEl>
                                      </p:cBhvr>
                                    </p:animEffect>
                                  </p:childTnLst>
                                </p:cTn>
                              </p:par>
                            </p:childTnLst>
                          </p:cTn>
                        </p:par>
                        <p:par>
                          <p:cTn id="8" fill="hold">
                            <p:stCondLst>
                              <p:cond delay="400"/>
                            </p:stCondLst>
                            <p:childTnLst>
                              <p:par>
                                <p:cTn id="9" presetID="22" presetClass="entr" presetSubtype="1"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up)">
                                      <p:cBhvr>
                                        <p:cTn id="11" dur="400"/>
                                        <p:tgtEl>
                                          <p:spTgt spid="7"/>
                                        </p:tgtEl>
                                      </p:cBhvr>
                                    </p:animEffect>
                                  </p:childTnLst>
                                </p:cTn>
                              </p:par>
                            </p:childTnLst>
                          </p:cTn>
                        </p:par>
                        <p:par>
                          <p:cTn id="12" fill="hold">
                            <p:stCondLst>
                              <p:cond delay="800"/>
                            </p:stCondLst>
                            <p:childTnLst>
                              <p:par>
                                <p:cTn id="13" presetID="22" presetClass="entr" presetSubtype="1" fill="hold"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wipe(up)">
                                      <p:cBhvr>
                                        <p:cTn id="15" dur="400"/>
                                        <p:tgtEl>
                                          <p:spTgt spid="21"/>
                                        </p:tgtEl>
                                      </p:cBhvr>
                                    </p:animEffect>
                                  </p:childTnLst>
                                </p:cTn>
                              </p:par>
                            </p:childTnLst>
                          </p:cTn>
                        </p:par>
                        <p:par>
                          <p:cTn id="16" fill="hold">
                            <p:stCondLst>
                              <p:cond delay="1200"/>
                            </p:stCondLst>
                            <p:childTnLst>
                              <p:par>
                                <p:cTn id="17" presetID="22" presetClass="entr" presetSubtype="1" fill="hold"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wipe(up)">
                                      <p:cBhvr>
                                        <p:cTn id="19" dur="400"/>
                                        <p:tgtEl>
                                          <p:spTgt spid="17"/>
                                        </p:tgtEl>
                                      </p:cBhvr>
                                    </p:animEffect>
                                  </p:childTnLst>
                                </p:cTn>
                              </p:par>
                            </p:childTnLst>
                          </p:cTn>
                        </p:par>
                        <p:par>
                          <p:cTn id="20" fill="hold">
                            <p:stCondLst>
                              <p:cond delay="1600"/>
                            </p:stCondLst>
                            <p:childTnLst>
                              <p:par>
                                <p:cTn id="21" presetID="22" presetClass="entr" presetSubtype="1" fill="hold"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up)">
                                      <p:cBhvr>
                                        <p:cTn id="23" dur="4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6"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t="7796" b="7796"/>
          <a:stretch>
            <a:fillRect/>
          </a:stretch>
        </p:blipFill>
        <p:spPr/>
      </p:pic>
      <p:sp>
        <p:nvSpPr>
          <p:cNvPr id="6" name="Прямоугольник 5"/>
          <p:cNvSpPr/>
          <p:nvPr/>
        </p:nvSpPr>
        <p:spPr>
          <a:xfrm>
            <a:off x="0" y="0"/>
            <a:ext cx="12192000" cy="6858000"/>
          </a:xfrm>
          <a:prstGeom prst="rect">
            <a:avLst/>
          </a:prstGeom>
          <a:solidFill>
            <a:srgbClr val="E23936">
              <a:alpha val="8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5" name="Прямоугольник 4"/>
          <p:cNvSpPr/>
          <p:nvPr/>
        </p:nvSpPr>
        <p:spPr>
          <a:xfrm>
            <a:off x="537411" y="469232"/>
            <a:ext cx="11117179" cy="5919536"/>
          </a:xfrm>
          <a:prstGeom prst="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7" name="TextBox 6"/>
          <p:cNvSpPr txBox="1"/>
          <p:nvPr/>
        </p:nvSpPr>
        <p:spPr>
          <a:xfrm>
            <a:off x="2110608" y="1315953"/>
            <a:ext cx="7970784" cy="1477328"/>
          </a:xfrm>
          <a:prstGeom prst="rect">
            <a:avLst/>
          </a:prstGeom>
          <a:noFill/>
        </p:spPr>
        <p:txBody>
          <a:bodyPr wrap="square" rtlCol="0">
            <a:spAutoFit/>
          </a:bodyPr>
          <a:lstStyle/>
          <a:p>
            <a:pPr algn="ctr">
              <a:lnSpc>
                <a:spcPts val="3600"/>
              </a:lnSpc>
            </a:pPr>
            <a:r>
              <a:rPr lang="en-US" sz="4400" dirty="0" smtClean="0">
                <a:solidFill>
                  <a:srgbClr val="C00000"/>
                </a:solidFill>
                <a:latin typeface="Raleway ExtraBold" panose="020B0903030101060003" pitchFamily="34" charset="-52"/>
              </a:rPr>
              <a:t>/</a:t>
            </a:r>
            <a:r>
              <a:rPr lang="en-US" sz="4400" dirty="0" smtClean="0">
                <a:solidFill>
                  <a:schemeClr val="bg1"/>
                </a:solidFill>
                <a:latin typeface="Raleway ExtraBold" panose="020B0903030101060003" pitchFamily="34" charset="-52"/>
              </a:rPr>
              <a:t>The clients</a:t>
            </a:r>
          </a:p>
          <a:p>
            <a:pPr algn="ctr">
              <a:lnSpc>
                <a:spcPts val="3600"/>
              </a:lnSpc>
            </a:pPr>
            <a:r>
              <a:rPr lang="en-US" sz="1200" kern="0" spc="50" dirty="0" smtClean="0">
                <a:solidFill>
                  <a:schemeClr val="bg1"/>
                </a:solidFill>
                <a:latin typeface="Raleway ExtraBold" panose="020B0903030101060003" pitchFamily="34" charset="-52"/>
                <a:ea typeface="Karla" pitchFamily="2" charset="0"/>
                <a:cs typeface="Poppins" panose="02000000000000000000" pitchFamily="2" charset="0"/>
              </a:rPr>
              <a:t>SOME OUR CLIENTS</a:t>
            </a:r>
            <a:endParaRPr lang="en-US" sz="1200" spc="50" dirty="0">
              <a:solidFill>
                <a:schemeClr val="bg1"/>
              </a:solidFill>
              <a:latin typeface="Raleway ExtraBold" panose="020B0903030101060003" pitchFamily="34" charset="-52"/>
            </a:endParaRPr>
          </a:p>
          <a:p>
            <a:pPr algn="ctr">
              <a:lnSpc>
                <a:spcPts val="3600"/>
              </a:lnSpc>
            </a:pPr>
            <a:endParaRPr lang="en-US" sz="4400" dirty="0" smtClean="0">
              <a:solidFill>
                <a:schemeClr val="bg1"/>
              </a:solidFill>
              <a:latin typeface="Raleway ExtraBold" panose="020B0903030101060003" pitchFamily="34" charset="-52"/>
            </a:endParaRPr>
          </a:p>
        </p:txBody>
      </p:sp>
      <p:pic>
        <p:nvPicPr>
          <p:cNvPr id="8" name="Рисунок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27623" y="3045946"/>
            <a:ext cx="2106172" cy="841250"/>
          </a:xfrm>
          <a:prstGeom prst="rect">
            <a:avLst/>
          </a:prstGeom>
        </p:spPr>
      </p:pic>
      <p:pic>
        <p:nvPicPr>
          <p:cNvPr id="9" name="Рисунок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682638" y="2976252"/>
            <a:ext cx="1771934" cy="698945"/>
          </a:xfrm>
          <a:prstGeom prst="rect">
            <a:avLst/>
          </a:prstGeom>
        </p:spPr>
      </p:pic>
      <p:pic>
        <p:nvPicPr>
          <p:cNvPr id="10" name="Рисунок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046926" y="3062071"/>
            <a:ext cx="2322581" cy="527305"/>
          </a:xfrm>
          <a:prstGeom prst="rect">
            <a:avLst/>
          </a:prstGeom>
        </p:spPr>
      </p:pic>
      <p:pic>
        <p:nvPicPr>
          <p:cNvPr id="11" name="Рисунок 1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906515" y="4507974"/>
            <a:ext cx="1548387" cy="954026"/>
          </a:xfrm>
          <a:prstGeom prst="rect">
            <a:avLst/>
          </a:prstGeom>
        </p:spPr>
      </p:pic>
      <p:pic>
        <p:nvPicPr>
          <p:cNvPr id="12" name="Рисунок 1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365442" y="4444281"/>
            <a:ext cx="1685547" cy="969266"/>
          </a:xfrm>
          <a:prstGeom prst="rect">
            <a:avLst/>
          </a:prstGeom>
        </p:spPr>
      </p:pic>
      <p:pic>
        <p:nvPicPr>
          <p:cNvPr id="13" name="Рисунок 1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682638" y="4569748"/>
            <a:ext cx="1850140" cy="640081"/>
          </a:xfrm>
          <a:prstGeom prst="rect">
            <a:avLst/>
          </a:prstGeom>
        </p:spPr>
      </p:pic>
    </p:spTree>
    <p:extLst>
      <p:ext uri="{BB962C8B-B14F-4D97-AF65-F5344CB8AC3E}">
        <p14:creationId xmlns:p14="http://schemas.microsoft.com/office/powerpoint/2010/main" val="328771362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400"/>
                                        <p:tgtEl>
                                          <p:spTgt spid="5"/>
                                        </p:tgtEl>
                                      </p:cBhvr>
                                    </p:animEffect>
                                  </p:childTnLst>
                                </p:cTn>
                              </p:par>
                            </p:childTnLst>
                          </p:cTn>
                        </p:par>
                        <p:par>
                          <p:cTn id="8" fill="hold">
                            <p:stCondLst>
                              <p:cond delay="400"/>
                            </p:stCondLst>
                            <p:childTnLst>
                              <p:par>
                                <p:cTn id="9" presetID="22" presetClass="entr" presetSubtype="1"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up)">
                                      <p:cBhvr>
                                        <p:cTn id="11" dur="4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 name="Прямая соединительная линия 15"/>
          <p:cNvCxnSpPr/>
          <p:nvPr/>
        </p:nvCxnSpPr>
        <p:spPr>
          <a:xfrm rot="-300000" flipH="1">
            <a:off x="2197125" y="4616210"/>
            <a:ext cx="381546" cy="240812"/>
          </a:xfrm>
          <a:prstGeom prst="line">
            <a:avLst/>
          </a:prstGeom>
          <a:ln w="9525"/>
        </p:spPr>
        <p:style>
          <a:lnRef idx="1">
            <a:schemeClr val="dk1"/>
          </a:lnRef>
          <a:fillRef idx="0">
            <a:schemeClr val="dk1"/>
          </a:fillRef>
          <a:effectRef idx="0">
            <a:schemeClr val="dk1"/>
          </a:effectRef>
          <a:fontRef idx="minor">
            <a:schemeClr val="tx1"/>
          </a:fontRef>
        </p:style>
      </p:cxnSp>
      <p:sp>
        <p:nvSpPr>
          <p:cNvPr id="4" name="TextBox 3"/>
          <p:cNvSpPr txBox="1"/>
          <p:nvPr/>
        </p:nvSpPr>
        <p:spPr>
          <a:xfrm>
            <a:off x="2002465" y="688133"/>
            <a:ext cx="8187070" cy="707886"/>
          </a:xfrm>
          <a:prstGeom prst="rect">
            <a:avLst/>
          </a:prstGeom>
          <a:noFill/>
        </p:spPr>
        <p:txBody>
          <a:bodyPr wrap="square" rtlCol="0">
            <a:spAutoFit/>
          </a:bodyPr>
          <a:lstStyle/>
          <a:p>
            <a:pPr algn="ctr"/>
            <a:r>
              <a:rPr lang="en-US" sz="4000" dirty="0" smtClean="0">
                <a:solidFill>
                  <a:srgbClr val="C00000"/>
                </a:solidFill>
                <a:latin typeface="Raleway ExtraBold" panose="020B0903030101060003" pitchFamily="34" charset="-52"/>
              </a:rPr>
              <a:t>/</a:t>
            </a:r>
            <a:r>
              <a:rPr lang="en-US" sz="4000" dirty="0" smtClean="0">
                <a:latin typeface="Raleway ExtraBold" panose="020B0903030101060003" pitchFamily="34" charset="-52"/>
              </a:rPr>
              <a:t>Branch</a:t>
            </a:r>
            <a:r>
              <a:rPr lang="en-US" sz="4000" dirty="0" smtClean="0">
                <a:solidFill>
                  <a:srgbClr val="C00000"/>
                </a:solidFill>
                <a:latin typeface="Raleway ExtraBold" panose="020B0903030101060003" pitchFamily="34" charset="-52"/>
              </a:rPr>
              <a:t> </a:t>
            </a:r>
            <a:r>
              <a:rPr lang="en-US" sz="4000" dirty="0" smtClean="0">
                <a:latin typeface="Raleway ExtraBold" panose="020B0903030101060003" pitchFamily="34" charset="-52"/>
                <a:cs typeface="Rubik Medium" panose="02000604000000020004" pitchFamily="2" charset="-79"/>
              </a:rPr>
              <a:t>Technologies</a:t>
            </a:r>
            <a:endParaRPr lang="ru-RU" sz="4000" dirty="0">
              <a:latin typeface="Raleway ExtraBold" panose="020B0903030101060003" pitchFamily="34" charset="-52"/>
              <a:cs typeface="Rubik Medium" panose="02000604000000020004" pitchFamily="2" charset="-79"/>
            </a:endParaRPr>
          </a:p>
        </p:txBody>
      </p:sp>
      <p:sp>
        <p:nvSpPr>
          <p:cNvPr id="5" name="TextBox 4"/>
          <p:cNvSpPr txBox="1"/>
          <p:nvPr/>
        </p:nvSpPr>
        <p:spPr>
          <a:xfrm>
            <a:off x="2922391" y="1408736"/>
            <a:ext cx="6379302" cy="276999"/>
          </a:xfrm>
          <a:prstGeom prst="rect">
            <a:avLst/>
          </a:prstGeom>
          <a:noFill/>
        </p:spPr>
        <p:txBody>
          <a:bodyPr wrap="square" rtlCol="0">
            <a:spAutoFit/>
          </a:bodyPr>
          <a:lstStyle/>
          <a:p>
            <a:pPr algn="ctr"/>
            <a:r>
              <a:rPr lang="en-US" sz="1200" dirty="0" smtClean="0">
                <a:solidFill>
                  <a:schemeClr val="bg1">
                    <a:lumMod val="65000"/>
                  </a:schemeClr>
                </a:solidFill>
                <a:latin typeface="Raleway ExtraBold" panose="020B0903030101060003" pitchFamily="34" charset="-52"/>
                <a:ea typeface="Cardo" panose="02020600000000000000" pitchFamily="18" charset="-79"/>
                <a:cs typeface="Cardo" panose="02020600000000000000" pitchFamily="18" charset="-79"/>
              </a:rPr>
              <a:t>BEST RESULT IS OUR PURPOSE</a:t>
            </a:r>
            <a:endParaRPr lang="ru-RU" sz="1200" dirty="0">
              <a:solidFill>
                <a:schemeClr val="bg1">
                  <a:lumMod val="65000"/>
                </a:schemeClr>
              </a:solidFill>
              <a:latin typeface="Raleway ExtraBold" panose="020B0903030101060003" pitchFamily="34" charset="-52"/>
              <a:ea typeface="Cardo" panose="02020600000000000000" pitchFamily="18" charset="-79"/>
              <a:cs typeface="Cardo" panose="02020600000000000000" pitchFamily="18" charset="-79"/>
            </a:endParaRPr>
          </a:p>
        </p:txBody>
      </p:sp>
      <p:sp>
        <p:nvSpPr>
          <p:cNvPr id="6" name="Овал 5"/>
          <p:cNvSpPr/>
          <p:nvPr/>
        </p:nvSpPr>
        <p:spPr>
          <a:xfrm>
            <a:off x="2442411" y="2494546"/>
            <a:ext cx="930442" cy="930442"/>
          </a:xfrm>
          <a:prstGeom prst="ellipse">
            <a:avLst/>
          </a:prstGeom>
          <a:solidFill>
            <a:srgbClr val="E239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7" name="Прямая соединительная линия 6"/>
          <p:cNvCxnSpPr>
            <a:stCxn id="6" idx="4"/>
          </p:cNvCxnSpPr>
          <p:nvPr/>
        </p:nvCxnSpPr>
        <p:spPr>
          <a:xfrm>
            <a:off x="2907632" y="3424988"/>
            <a:ext cx="0" cy="397042"/>
          </a:xfrm>
          <a:prstGeom prst="line">
            <a:avLst/>
          </a:prstGeom>
          <a:ln w="9525"/>
        </p:spPr>
        <p:style>
          <a:lnRef idx="1">
            <a:schemeClr val="dk1"/>
          </a:lnRef>
          <a:fillRef idx="0">
            <a:schemeClr val="dk1"/>
          </a:fillRef>
          <a:effectRef idx="0">
            <a:schemeClr val="dk1"/>
          </a:effectRef>
          <a:fontRef idx="minor">
            <a:schemeClr val="tx1"/>
          </a:fontRef>
        </p:style>
      </p:cxnSp>
      <p:sp>
        <p:nvSpPr>
          <p:cNvPr id="9" name="Прямоугольник 8"/>
          <p:cNvSpPr/>
          <p:nvPr/>
        </p:nvSpPr>
        <p:spPr>
          <a:xfrm>
            <a:off x="2747188" y="2711202"/>
            <a:ext cx="360996" cy="461665"/>
          </a:xfrm>
          <a:prstGeom prst="rect">
            <a:avLst/>
          </a:prstGeom>
        </p:spPr>
        <p:txBody>
          <a:bodyPr wrap="none">
            <a:spAutoFit/>
          </a:bodyPr>
          <a:lstStyle/>
          <a:p>
            <a:pPr algn="ctr"/>
            <a:r>
              <a:rPr lang="en-US" sz="2400" dirty="0">
                <a:solidFill>
                  <a:schemeClr val="bg1"/>
                </a:solidFill>
                <a:latin typeface="FontAwesome" pitchFamily="2" charset="0"/>
              </a:rPr>
              <a:t></a:t>
            </a:r>
            <a:endParaRPr lang="ru-RU" sz="2400" dirty="0">
              <a:solidFill>
                <a:schemeClr val="bg1"/>
              </a:solidFill>
            </a:endParaRPr>
          </a:p>
        </p:txBody>
      </p:sp>
      <p:sp>
        <p:nvSpPr>
          <p:cNvPr id="10" name="Овал 9"/>
          <p:cNvSpPr/>
          <p:nvPr/>
        </p:nvSpPr>
        <p:spPr>
          <a:xfrm>
            <a:off x="2442411" y="3822028"/>
            <a:ext cx="930442" cy="930442"/>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Прямоугольник 10"/>
          <p:cNvSpPr/>
          <p:nvPr/>
        </p:nvSpPr>
        <p:spPr>
          <a:xfrm>
            <a:off x="2703105" y="4038684"/>
            <a:ext cx="449162" cy="461665"/>
          </a:xfrm>
          <a:prstGeom prst="rect">
            <a:avLst/>
          </a:prstGeom>
        </p:spPr>
        <p:txBody>
          <a:bodyPr wrap="none">
            <a:spAutoFit/>
          </a:bodyPr>
          <a:lstStyle/>
          <a:p>
            <a:pPr algn="ctr"/>
            <a:r>
              <a:rPr lang="en-US" sz="2400" dirty="0">
                <a:solidFill>
                  <a:schemeClr val="bg1"/>
                </a:solidFill>
                <a:latin typeface="FontAwesome" pitchFamily="2" charset="0"/>
              </a:rPr>
              <a:t></a:t>
            </a:r>
            <a:endParaRPr lang="ru-RU" sz="2400" dirty="0">
              <a:solidFill>
                <a:schemeClr val="bg1"/>
              </a:solidFill>
            </a:endParaRPr>
          </a:p>
        </p:txBody>
      </p:sp>
      <p:sp>
        <p:nvSpPr>
          <p:cNvPr id="12" name="Подзаголовок 2"/>
          <p:cNvSpPr txBox="1">
            <a:spLocks/>
          </p:cNvSpPr>
          <p:nvPr/>
        </p:nvSpPr>
        <p:spPr>
          <a:xfrm>
            <a:off x="6112042" y="2390927"/>
            <a:ext cx="4844900" cy="92556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0"/>
              </a:spcBef>
              <a:buNone/>
            </a:pPr>
            <a:r>
              <a:rPr lang="en-US" sz="1100" kern="0" dirty="0" smtClean="0">
                <a:latin typeface="Raleway Heavy" panose="020B0003030101060003" pitchFamily="34" charset="0"/>
                <a:ea typeface="Karla" pitchFamily="2" charset="0"/>
                <a:cs typeface="Poppins" panose="02000000000000000000" pitchFamily="2" charset="0"/>
              </a:rPr>
              <a:t>TITLE HERE</a:t>
            </a:r>
          </a:p>
          <a:p>
            <a:pPr marL="0" indent="0">
              <a:lnSpc>
                <a:spcPts val="2000"/>
              </a:lnSpc>
              <a:spcBef>
                <a:spcPts val="0"/>
              </a:spcBef>
              <a:buNone/>
            </a:pPr>
            <a:r>
              <a:rPr lang="en-US" sz="1100"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Etiam vitae dui congue, semper quam vitae, luctus ligula. Sed posuere nunc in </a:t>
            </a:r>
            <a:r>
              <a:rPr lang="en-US" sz="1100" kern="0" dirty="0">
                <a:solidFill>
                  <a:schemeClr val="bg1">
                    <a:lumMod val="65000"/>
                  </a:schemeClr>
                </a:solidFill>
                <a:latin typeface="Raleway Medium" panose="020B0003030101060003" pitchFamily="34" charset="0"/>
                <a:ea typeface="Karla" pitchFamily="2" charset="0"/>
                <a:cs typeface="Poppins" panose="02000000000000000000" pitchFamily="2" charset="0"/>
              </a:rPr>
              <a:t>leo. Etiam vitae dui congue semper. Aenean iaculis </a:t>
            </a:r>
            <a:r>
              <a:rPr lang="en-US" sz="1100"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viverra.</a:t>
            </a:r>
            <a:endParaRPr lang="en-US" sz="1100" dirty="0">
              <a:solidFill>
                <a:schemeClr val="bg1">
                  <a:lumMod val="65000"/>
                </a:schemeClr>
              </a:solidFill>
              <a:latin typeface="Poppins" panose="02000000000000000000" pitchFamily="2" charset="0"/>
              <a:cs typeface="Poppins" panose="02000000000000000000" pitchFamily="2" charset="0"/>
            </a:endParaRPr>
          </a:p>
        </p:txBody>
      </p:sp>
      <p:sp>
        <p:nvSpPr>
          <p:cNvPr id="17" name="Овал 16"/>
          <p:cNvSpPr/>
          <p:nvPr/>
        </p:nvSpPr>
        <p:spPr>
          <a:xfrm>
            <a:off x="1367794" y="4648394"/>
            <a:ext cx="930442" cy="930442"/>
          </a:xfrm>
          <a:prstGeom prst="ellipse">
            <a:avLst/>
          </a:prstGeom>
          <a:solidFill>
            <a:srgbClr val="E239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8" name="Прямоугольник 17"/>
          <p:cNvSpPr/>
          <p:nvPr/>
        </p:nvSpPr>
        <p:spPr>
          <a:xfrm>
            <a:off x="1606847" y="4893625"/>
            <a:ext cx="492444" cy="461665"/>
          </a:xfrm>
          <a:prstGeom prst="rect">
            <a:avLst/>
          </a:prstGeom>
        </p:spPr>
        <p:txBody>
          <a:bodyPr wrap="none">
            <a:spAutoFit/>
          </a:bodyPr>
          <a:lstStyle/>
          <a:p>
            <a:pPr algn="ctr"/>
            <a:r>
              <a:rPr lang="en-US" sz="2400" dirty="0">
                <a:solidFill>
                  <a:schemeClr val="bg1"/>
                </a:solidFill>
                <a:latin typeface="FontAwesome" pitchFamily="2" charset="0"/>
              </a:rPr>
              <a:t></a:t>
            </a:r>
            <a:endParaRPr lang="ru-RU" sz="2400" dirty="0">
              <a:solidFill>
                <a:schemeClr val="bg1"/>
              </a:solidFill>
            </a:endParaRPr>
          </a:p>
        </p:txBody>
      </p:sp>
      <p:cxnSp>
        <p:nvCxnSpPr>
          <p:cNvPr id="24" name="Прямая соединительная линия 23"/>
          <p:cNvCxnSpPr/>
          <p:nvPr/>
        </p:nvCxnSpPr>
        <p:spPr>
          <a:xfrm rot="300000" flipH="1" flipV="1">
            <a:off x="3236594" y="4608069"/>
            <a:ext cx="381546" cy="240812"/>
          </a:xfrm>
          <a:prstGeom prst="line">
            <a:avLst/>
          </a:prstGeom>
          <a:ln w="9525"/>
        </p:spPr>
        <p:style>
          <a:lnRef idx="1">
            <a:schemeClr val="dk1"/>
          </a:lnRef>
          <a:fillRef idx="0">
            <a:schemeClr val="dk1"/>
          </a:fillRef>
          <a:effectRef idx="0">
            <a:schemeClr val="dk1"/>
          </a:effectRef>
          <a:fontRef idx="minor">
            <a:schemeClr val="tx1"/>
          </a:fontRef>
        </p:style>
      </p:cxnSp>
      <p:sp>
        <p:nvSpPr>
          <p:cNvPr id="25" name="Овал 24"/>
          <p:cNvSpPr/>
          <p:nvPr/>
        </p:nvSpPr>
        <p:spPr>
          <a:xfrm>
            <a:off x="3481881" y="4648394"/>
            <a:ext cx="930442" cy="930442"/>
          </a:xfrm>
          <a:prstGeom prst="ellipse">
            <a:avLst/>
          </a:prstGeom>
          <a:solidFill>
            <a:srgbClr val="E239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6" name="Прямоугольник 25"/>
          <p:cNvSpPr/>
          <p:nvPr/>
        </p:nvSpPr>
        <p:spPr>
          <a:xfrm>
            <a:off x="3701885" y="4874974"/>
            <a:ext cx="492443" cy="461665"/>
          </a:xfrm>
          <a:prstGeom prst="rect">
            <a:avLst/>
          </a:prstGeom>
        </p:spPr>
        <p:txBody>
          <a:bodyPr wrap="none">
            <a:spAutoFit/>
          </a:bodyPr>
          <a:lstStyle/>
          <a:p>
            <a:pPr algn="ctr"/>
            <a:r>
              <a:rPr lang="en-US" sz="2400" dirty="0" smtClean="0">
                <a:solidFill>
                  <a:schemeClr val="bg1"/>
                </a:solidFill>
                <a:latin typeface="FontAwesome" pitchFamily="2" charset="0"/>
              </a:rPr>
              <a:t></a:t>
            </a:r>
            <a:endParaRPr lang="ru-RU" sz="2400" dirty="0">
              <a:solidFill>
                <a:schemeClr val="bg1"/>
              </a:solidFill>
            </a:endParaRPr>
          </a:p>
        </p:txBody>
      </p:sp>
      <p:sp>
        <p:nvSpPr>
          <p:cNvPr id="28" name="Овал 27"/>
          <p:cNvSpPr/>
          <p:nvPr/>
        </p:nvSpPr>
        <p:spPr>
          <a:xfrm>
            <a:off x="6104021" y="3606206"/>
            <a:ext cx="332874" cy="33287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9" name="Прямоугольник 28"/>
          <p:cNvSpPr/>
          <p:nvPr/>
        </p:nvSpPr>
        <p:spPr>
          <a:xfrm>
            <a:off x="6205883" y="3627004"/>
            <a:ext cx="129150" cy="276999"/>
          </a:xfrm>
          <a:prstGeom prst="rect">
            <a:avLst/>
          </a:prstGeom>
        </p:spPr>
        <p:txBody>
          <a:bodyPr wrap="square">
            <a:spAutoFit/>
          </a:bodyPr>
          <a:lstStyle/>
          <a:p>
            <a:pPr algn="ctr"/>
            <a:r>
              <a:rPr lang="en-US" sz="1200" dirty="0">
                <a:solidFill>
                  <a:schemeClr val="bg1"/>
                </a:solidFill>
                <a:latin typeface="FontAwesome" pitchFamily="2" charset="0"/>
              </a:rPr>
              <a:t></a:t>
            </a:r>
            <a:endParaRPr lang="ru-RU" sz="1200" dirty="0">
              <a:solidFill>
                <a:schemeClr val="bg1"/>
              </a:solidFill>
            </a:endParaRPr>
          </a:p>
        </p:txBody>
      </p:sp>
      <p:sp>
        <p:nvSpPr>
          <p:cNvPr id="30" name="Подзаголовок 2"/>
          <p:cNvSpPr txBox="1">
            <a:spLocks/>
          </p:cNvSpPr>
          <p:nvPr/>
        </p:nvSpPr>
        <p:spPr>
          <a:xfrm>
            <a:off x="6569240" y="3571372"/>
            <a:ext cx="4387702" cy="37974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1200"/>
              </a:spcBef>
              <a:buNone/>
            </a:pPr>
            <a:r>
              <a:rPr lang="en-US" sz="1100" i="1"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Etiam vitae dui congue, semper quam vitae, luctus ligula. </a:t>
            </a:r>
            <a:endParaRPr lang="en-US" sz="1100" i="1" dirty="0">
              <a:solidFill>
                <a:schemeClr val="bg1">
                  <a:lumMod val="65000"/>
                </a:schemeClr>
              </a:solidFill>
              <a:latin typeface="Poppins" panose="02000000000000000000" pitchFamily="2" charset="0"/>
              <a:cs typeface="Poppins" panose="02000000000000000000" pitchFamily="2" charset="0"/>
            </a:endParaRPr>
          </a:p>
        </p:txBody>
      </p:sp>
      <p:sp>
        <p:nvSpPr>
          <p:cNvPr id="31" name="Овал 30"/>
          <p:cNvSpPr/>
          <p:nvPr/>
        </p:nvSpPr>
        <p:spPr>
          <a:xfrm>
            <a:off x="6104021" y="4121644"/>
            <a:ext cx="332874" cy="332874"/>
          </a:xfrm>
          <a:prstGeom prst="ellipse">
            <a:avLst/>
          </a:prstGeom>
          <a:solidFill>
            <a:srgbClr val="E239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2" name="Прямоугольник 31"/>
          <p:cNvSpPr/>
          <p:nvPr/>
        </p:nvSpPr>
        <p:spPr>
          <a:xfrm>
            <a:off x="6205883" y="4142442"/>
            <a:ext cx="129150" cy="276999"/>
          </a:xfrm>
          <a:prstGeom prst="rect">
            <a:avLst/>
          </a:prstGeom>
        </p:spPr>
        <p:txBody>
          <a:bodyPr wrap="square">
            <a:spAutoFit/>
          </a:bodyPr>
          <a:lstStyle/>
          <a:p>
            <a:pPr algn="ctr"/>
            <a:r>
              <a:rPr lang="en-US" sz="1200" dirty="0" smtClean="0">
                <a:solidFill>
                  <a:schemeClr val="bg1"/>
                </a:solidFill>
                <a:latin typeface="FontAwesome" pitchFamily="2" charset="0"/>
              </a:rPr>
              <a:t></a:t>
            </a:r>
            <a:endParaRPr lang="ru-RU" sz="1200" dirty="0">
              <a:solidFill>
                <a:schemeClr val="bg1"/>
              </a:solidFill>
            </a:endParaRPr>
          </a:p>
        </p:txBody>
      </p:sp>
      <p:sp>
        <p:nvSpPr>
          <p:cNvPr id="33" name="Подзаголовок 2"/>
          <p:cNvSpPr txBox="1">
            <a:spLocks/>
          </p:cNvSpPr>
          <p:nvPr/>
        </p:nvSpPr>
        <p:spPr>
          <a:xfrm>
            <a:off x="6569240" y="4086810"/>
            <a:ext cx="4387702" cy="37974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1200"/>
              </a:spcBef>
              <a:buNone/>
            </a:pPr>
            <a:r>
              <a:rPr lang="en-US" sz="1100" i="1"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Etiam vitae dui congue, semper quam vitae, luctus ligula. </a:t>
            </a:r>
            <a:endParaRPr lang="en-US" sz="1100" i="1" dirty="0">
              <a:solidFill>
                <a:schemeClr val="bg1">
                  <a:lumMod val="65000"/>
                </a:schemeClr>
              </a:solidFill>
              <a:latin typeface="Poppins" panose="02000000000000000000" pitchFamily="2" charset="0"/>
              <a:cs typeface="Poppins" panose="02000000000000000000" pitchFamily="2" charset="0"/>
            </a:endParaRPr>
          </a:p>
        </p:txBody>
      </p:sp>
      <p:sp>
        <p:nvSpPr>
          <p:cNvPr id="34" name="Овал 33"/>
          <p:cNvSpPr/>
          <p:nvPr/>
        </p:nvSpPr>
        <p:spPr>
          <a:xfrm>
            <a:off x="6104021" y="4671916"/>
            <a:ext cx="332874" cy="332874"/>
          </a:xfrm>
          <a:prstGeom prst="ellipse">
            <a:avLst/>
          </a:prstGeom>
          <a:solidFill>
            <a:srgbClr val="E239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5" name="Прямоугольник 34"/>
          <p:cNvSpPr/>
          <p:nvPr/>
        </p:nvSpPr>
        <p:spPr>
          <a:xfrm>
            <a:off x="6205883" y="4692714"/>
            <a:ext cx="129150" cy="276999"/>
          </a:xfrm>
          <a:prstGeom prst="rect">
            <a:avLst/>
          </a:prstGeom>
        </p:spPr>
        <p:txBody>
          <a:bodyPr wrap="square">
            <a:spAutoFit/>
          </a:bodyPr>
          <a:lstStyle/>
          <a:p>
            <a:pPr algn="ctr"/>
            <a:r>
              <a:rPr lang="en-US" sz="1200" dirty="0">
                <a:solidFill>
                  <a:schemeClr val="bg1"/>
                </a:solidFill>
                <a:latin typeface="FontAwesome" pitchFamily="2" charset="0"/>
              </a:rPr>
              <a:t></a:t>
            </a:r>
            <a:endParaRPr lang="ru-RU" sz="1200" dirty="0">
              <a:solidFill>
                <a:schemeClr val="bg1"/>
              </a:solidFill>
            </a:endParaRPr>
          </a:p>
        </p:txBody>
      </p:sp>
      <p:sp>
        <p:nvSpPr>
          <p:cNvPr id="36" name="Подзаголовок 2"/>
          <p:cNvSpPr txBox="1">
            <a:spLocks/>
          </p:cNvSpPr>
          <p:nvPr/>
        </p:nvSpPr>
        <p:spPr>
          <a:xfrm>
            <a:off x="6569240" y="4637082"/>
            <a:ext cx="4387702" cy="37974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1200"/>
              </a:spcBef>
              <a:buNone/>
            </a:pPr>
            <a:r>
              <a:rPr lang="en-US" sz="1100" i="1"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Etiam vitae dui congue, semper quam vitae, luctus ligula. </a:t>
            </a:r>
            <a:endParaRPr lang="en-US" sz="1100" i="1" dirty="0">
              <a:solidFill>
                <a:schemeClr val="bg1">
                  <a:lumMod val="65000"/>
                </a:schemeClr>
              </a:solidFill>
              <a:latin typeface="Poppins" panose="02000000000000000000" pitchFamily="2" charset="0"/>
              <a:cs typeface="Poppins" panose="02000000000000000000" pitchFamily="2" charset="0"/>
            </a:endParaRPr>
          </a:p>
        </p:txBody>
      </p:sp>
      <p:sp>
        <p:nvSpPr>
          <p:cNvPr id="37" name="Овал 36"/>
          <p:cNvSpPr/>
          <p:nvPr/>
        </p:nvSpPr>
        <p:spPr>
          <a:xfrm>
            <a:off x="6104021" y="5187354"/>
            <a:ext cx="332874" cy="332874"/>
          </a:xfrm>
          <a:prstGeom prst="ellipse">
            <a:avLst/>
          </a:prstGeom>
          <a:solidFill>
            <a:srgbClr val="E239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8" name="Прямоугольник 37"/>
          <p:cNvSpPr/>
          <p:nvPr/>
        </p:nvSpPr>
        <p:spPr>
          <a:xfrm>
            <a:off x="6205883" y="5208152"/>
            <a:ext cx="129150" cy="276999"/>
          </a:xfrm>
          <a:prstGeom prst="rect">
            <a:avLst/>
          </a:prstGeom>
        </p:spPr>
        <p:txBody>
          <a:bodyPr wrap="square">
            <a:spAutoFit/>
          </a:bodyPr>
          <a:lstStyle/>
          <a:p>
            <a:pPr algn="ctr"/>
            <a:r>
              <a:rPr lang="en-US" sz="1200" dirty="0">
                <a:solidFill>
                  <a:schemeClr val="bg1"/>
                </a:solidFill>
                <a:latin typeface="FontAwesome" pitchFamily="2" charset="0"/>
              </a:rPr>
              <a:t></a:t>
            </a:r>
            <a:endParaRPr lang="ru-RU" sz="1200" dirty="0">
              <a:solidFill>
                <a:schemeClr val="bg1"/>
              </a:solidFill>
            </a:endParaRPr>
          </a:p>
        </p:txBody>
      </p:sp>
      <p:sp>
        <p:nvSpPr>
          <p:cNvPr id="39" name="Подзаголовок 2"/>
          <p:cNvSpPr txBox="1">
            <a:spLocks/>
          </p:cNvSpPr>
          <p:nvPr/>
        </p:nvSpPr>
        <p:spPr>
          <a:xfrm>
            <a:off x="6569240" y="5152520"/>
            <a:ext cx="4387702" cy="37974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1200"/>
              </a:spcBef>
              <a:buNone/>
            </a:pPr>
            <a:r>
              <a:rPr lang="en-US" sz="1100" i="1"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Etiam vitae dui congue, semper quam vitae, luctus ligula. </a:t>
            </a:r>
            <a:endParaRPr lang="en-US" sz="1100" i="1" dirty="0">
              <a:solidFill>
                <a:schemeClr val="bg1">
                  <a:lumMod val="65000"/>
                </a:schemeClr>
              </a:solidFill>
              <a:latin typeface="Poppins" panose="02000000000000000000" pitchFamily="2" charset="0"/>
              <a:cs typeface="Poppins" panose="02000000000000000000" pitchFamily="2" charset="0"/>
            </a:endParaRPr>
          </a:p>
        </p:txBody>
      </p:sp>
    </p:spTree>
    <p:extLst>
      <p:ext uri="{BB962C8B-B14F-4D97-AF65-F5344CB8AC3E}">
        <p14:creationId xmlns:p14="http://schemas.microsoft.com/office/powerpoint/2010/main" val="271278360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400"/>
                                        <p:tgtEl>
                                          <p:spTgt spid="4"/>
                                        </p:tgtEl>
                                      </p:cBhvr>
                                    </p:animEffect>
                                  </p:childTnLst>
                                </p:cTn>
                              </p:par>
                            </p:childTnLst>
                          </p:cTn>
                        </p:par>
                        <p:par>
                          <p:cTn id="8" fill="hold">
                            <p:stCondLst>
                              <p:cond delay="400"/>
                            </p:stCondLst>
                            <p:childTnLst>
                              <p:par>
                                <p:cTn id="9" presetID="22" presetClass="entr" presetSubtype="8"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400"/>
                                        <p:tgtEl>
                                          <p:spTgt spid="5"/>
                                        </p:tgtEl>
                                      </p:cBhvr>
                                    </p:animEffect>
                                  </p:childTnLst>
                                </p:cTn>
                              </p:par>
                            </p:childTnLst>
                          </p:cTn>
                        </p:par>
                        <p:par>
                          <p:cTn id="12" fill="hold">
                            <p:stCondLst>
                              <p:cond delay="800"/>
                            </p:stCondLst>
                            <p:childTnLst>
                              <p:par>
                                <p:cTn id="13" presetID="22" presetClass="entr" presetSubtype="1"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400"/>
                                        <p:tgtEl>
                                          <p:spTgt spid="10"/>
                                        </p:tgtEl>
                                      </p:cBhvr>
                                    </p:animEffect>
                                  </p:childTnLst>
                                </p:cTn>
                              </p:par>
                              <p:par>
                                <p:cTn id="16" presetID="22" presetClass="entr" presetSubtype="1" fill="hold" grpId="0"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up)">
                                      <p:cBhvr>
                                        <p:cTn id="18" dur="400"/>
                                        <p:tgtEl>
                                          <p:spTgt spid="11"/>
                                        </p:tgtEl>
                                      </p:cBhvr>
                                    </p:animEffect>
                                  </p:childTnLst>
                                </p:cTn>
                              </p:par>
                            </p:childTnLst>
                          </p:cTn>
                        </p:par>
                        <p:par>
                          <p:cTn id="19" fill="hold">
                            <p:stCondLst>
                              <p:cond delay="1200"/>
                            </p:stCondLst>
                            <p:childTnLst>
                              <p:par>
                                <p:cTn id="20" presetID="22" presetClass="entr" presetSubtype="4" fill="hold"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down)">
                                      <p:cBhvr>
                                        <p:cTn id="22" dur="350"/>
                                        <p:tgtEl>
                                          <p:spTgt spid="7"/>
                                        </p:tgtEl>
                                      </p:cBhvr>
                                    </p:animEffect>
                                  </p:childTnLst>
                                </p:cTn>
                              </p:par>
                            </p:childTnLst>
                          </p:cTn>
                        </p:par>
                        <p:par>
                          <p:cTn id="23" fill="hold">
                            <p:stCondLst>
                              <p:cond delay="1550"/>
                            </p:stCondLst>
                            <p:childTnLst>
                              <p:par>
                                <p:cTn id="24" presetID="22" presetClass="entr" presetSubtype="1" fill="hold" grpId="0" nodeType="after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wipe(up)">
                                      <p:cBhvr>
                                        <p:cTn id="26" dur="400"/>
                                        <p:tgtEl>
                                          <p:spTgt spid="6"/>
                                        </p:tgtEl>
                                      </p:cBhvr>
                                    </p:animEffect>
                                  </p:childTnLst>
                                </p:cTn>
                              </p:par>
                              <p:par>
                                <p:cTn id="27" presetID="22" presetClass="entr" presetSubtype="1"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wipe(up)">
                                      <p:cBhvr>
                                        <p:cTn id="29" dur="400"/>
                                        <p:tgtEl>
                                          <p:spTgt spid="9"/>
                                        </p:tgtEl>
                                      </p:cBhvr>
                                    </p:animEffect>
                                  </p:childTnLst>
                                </p:cTn>
                              </p:par>
                            </p:childTnLst>
                          </p:cTn>
                        </p:par>
                        <p:par>
                          <p:cTn id="30" fill="hold">
                            <p:stCondLst>
                              <p:cond delay="1950"/>
                            </p:stCondLst>
                            <p:childTnLst>
                              <p:par>
                                <p:cTn id="31" presetID="22" presetClass="entr" presetSubtype="1" fill="hold" nodeType="after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wipe(up)">
                                      <p:cBhvr>
                                        <p:cTn id="33" dur="350"/>
                                        <p:tgtEl>
                                          <p:spTgt spid="24"/>
                                        </p:tgtEl>
                                      </p:cBhvr>
                                    </p:animEffect>
                                  </p:childTnLst>
                                </p:cTn>
                              </p:par>
                            </p:childTnLst>
                          </p:cTn>
                        </p:par>
                        <p:par>
                          <p:cTn id="34" fill="hold">
                            <p:stCondLst>
                              <p:cond delay="2300"/>
                            </p:stCondLst>
                            <p:childTnLst>
                              <p:par>
                                <p:cTn id="35" presetID="22" presetClass="entr" presetSubtype="1" fill="hold" grpId="0" nodeType="after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wipe(up)">
                                      <p:cBhvr>
                                        <p:cTn id="37" dur="400"/>
                                        <p:tgtEl>
                                          <p:spTgt spid="25"/>
                                        </p:tgtEl>
                                      </p:cBhvr>
                                    </p:animEffect>
                                  </p:childTnLst>
                                </p:cTn>
                              </p:par>
                            </p:childTnLst>
                          </p:cTn>
                        </p:par>
                        <p:par>
                          <p:cTn id="38" fill="hold">
                            <p:stCondLst>
                              <p:cond delay="2700"/>
                            </p:stCondLst>
                            <p:childTnLst>
                              <p:par>
                                <p:cTn id="39" presetID="22" presetClass="entr" presetSubtype="1" fill="hold" nodeType="after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wipe(up)">
                                      <p:cBhvr>
                                        <p:cTn id="41" dur="350"/>
                                        <p:tgtEl>
                                          <p:spTgt spid="16"/>
                                        </p:tgtEl>
                                      </p:cBhvr>
                                    </p:animEffect>
                                  </p:childTnLst>
                                </p:cTn>
                              </p:par>
                            </p:childTnLst>
                          </p:cTn>
                        </p:par>
                        <p:par>
                          <p:cTn id="42" fill="hold">
                            <p:stCondLst>
                              <p:cond delay="3050"/>
                            </p:stCondLst>
                            <p:childTnLst>
                              <p:par>
                                <p:cTn id="43" presetID="22" presetClass="entr" presetSubtype="1" fill="hold" grpId="0" nodeType="after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wipe(up)">
                                      <p:cBhvr>
                                        <p:cTn id="45" dur="400"/>
                                        <p:tgtEl>
                                          <p:spTgt spid="17"/>
                                        </p:tgtEl>
                                      </p:cBhvr>
                                    </p:animEffect>
                                  </p:childTnLst>
                                </p:cTn>
                              </p:par>
                            </p:childTnLst>
                          </p:cTn>
                        </p:par>
                        <p:par>
                          <p:cTn id="46" fill="hold">
                            <p:stCondLst>
                              <p:cond delay="3450"/>
                            </p:stCondLst>
                            <p:childTnLst>
                              <p:par>
                                <p:cTn id="47" presetID="22" presetClass="entr" presetSubtype="1" fill="hold" grpId="0" nodeType="after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wipe(up)">
                                      <p:cBhvr>
                                        <p:cTn id="49" dur="400"/>
                                        <p:tgtEl>
                                          <p:spTgt spid="12"/>
                                        </p:tgtEl>
                                      </p:cBhvr>
                                    </p:animEffect>
                                  </p:childTnLst>
                                </p:cTn>
                              </p:par>
                            </p:childTnLst>
                          </p:cTn>
                        </p:par>
                        <p:par>
                          <p:cTn id="50" fill="hold">
                            <p:stCondLst>
                              <p:cond delay="3850"/>
                            </p:stCondLst>
                            <p:childTnLst>
                              <p:par>
                                <p:cTn id="51" presetID="22" presetClass="entr" presetSubtype="1" fill="hold" grpId="0" nodeType="afterEffect">
                                  <p:stCondLst>
                                    <p:cond delay="0"/>
                                  </p:stCondLst>
                                  <p:childTnLst>
                                    <p:set>
                                      <p:cBhvr>
                                        <p:cTn id="52" dur="1" fill="hold">
                                          <p:stCondLst>
                                            <p:cond delay="0"/>
                                          </p:stCondLst>
                                        </p:cTn>
                                        <p:tgtEl>
                                          <p:spTgt spid="28"/>
                                        </p:tgtEl>
                                        <p:attrNameLst>
                                          <p:attrName>style.visibility</p:attrName>
                                        </p:attrNameLst>
                                      </p:cBhvr>
                                      <p:to>
                                        <p:strVal val="visible"/>
                                      </p:to>
                                    </p:set>
                                    <p:animEffect transition="in" filter="wipe(up)">
                                      <p:cBhvr>
                                        <p:cTn id="53" dur="400"/>
                                        <p:tgtEl>
                                          <p:spTgt spid="28"/>
                                        </p:tgtEl>
                                      </p:cBhvr>
                                    </p:animEffect>
                                  </p:childTnLst>
                                </p:cTn>
                              </p:par>
                              <p:par>
                                <p:cTn id="54" presetID="22" presetClass="entr" presetSubtype="1" fill="hold" grpId="0" nodeType="withEffect">
                                  <p:stCondLst>
                                    <p:cond delay="0"/>
                                  </p:stCondLst>
                                  <p:childTnLst>
                                    <p:set>
                                      <p:cBhvr>
                                        <p:cTn id="55" dur="1" fill="hold">
                                          <p:stCondLst>
                                            <p:cond delay="0"/>
                                          </p:stCondLst>
                                        </p:cTn>
                                        <p:tgtEl>
                                          <p:spTgt spid="29"/>
                                        </p:tgtEl>
                                        <p:attrNameLst>
                                          <p:attrName>style.visibility</p:attrName>
                                        </p:attrNameLst>
                                      </p:cBhvr>
                                      <p:to>
                                        <p:strVal val="visible"/>
                                      </p:to>
                                    </p:set>
                                    <p:animEffect transition="in" filter="wipe(up)">
                                      <p:cBhvr>
                                        <p:cTn id="56" dur="400"/>
                                        <p:tgtEl>
                                          <p:spTgt spid="29"/>
                                        </p:tgtEl>
                                      </p:cBhvr>
                                    </p:animEffect>
                                  </p:childTnLst>
                                </p:cTn>
                              </p:par>
                            </p:childTnLst>
                          </p:cTn>
                        </p:par>
                        <p:par>
                          <p:cTn id="57" fill="hold">
                            <p:stCondLst>
                              <p:cond delay="4250"/>
                            </p:stCondLst>
                            <p:childTnLst>
                              <p:par>
                                <p:cTn id="58" presetID="22" presetClass="entr" presetSubtype="1" fill="hold" grpId="0" nodeType="afterEffect">
                                  <p:stCondLst>
                                    <p:cond delay="0"/>
                                  </p:stCondLst>
                                  <p:childTnLst>
                                    <p:set>
                                      <p:cBhvr>
                                        <p:cTn id="59" dur="1" fill="hold">
                                          <p:stCondLst>
                                            <p:cond delay="0"/>
                                          </p:stCondLst>
                                        </p:cTn>
                                        <p:tgtEl>
                                          <p:spTgt spid="30"/>
                                        </p:tgtEl>
                                        <p:attrNameLst>
                                          <p:attrName>style.visibility</p:attrName>
                                        </p:attrNameLst>
                                      </p:cBhvr>
                                      <p:to>
                                        <p:strVal val="visible"/>
                                      </p:to>
                                    </p:set>
                                    <p:animEffect transition="in" filter="wipe(up)">
                                      <p:cBhvr>
                                        <p:cTn id="60" dur="400"/>
                                        <p:tgtEl>
                                          <p:spTgt spid="30"/>
                                        </p:tgtEl>
                                      </p:cBhvr>
                                    </p:animEffect>
                                  </p:childTnLst>
                                </p:cTn>
                              </p:par>
                            </p:childTnLst>
                          </p:cTn>
                        </p:par>
                        <p:par>
                          <p:cTn id="61" fill="hold">
                            <p:stCondLst>
                              <p:cond delay="4650"/>
                            </p:stCondLst>
                            <p:childTnLst>
                              <p:par>
                                <p:cTn id="62" presetID="22" presetClass="entr" presetSubtype="1" fill="hold" grpId="0" nodeType="afterEffect">
                                  <p:stCondLst>
                                    <p:cond delay="0"/>
                                  </p:stCondLst>
                                  <p:childTnLst>
                                    <p:set>
                                      <p:cBhvr>
                                        <p:cTn id="63" dur="1" fill="hold">
                                          <p:stCondLst>
                                            <p:cond delay="0"/>
                                          </p:stCondLst>
                                        </p:cTn>
                                        <p:tgtEl>
                                          <p:spTgt spid="31"/>
                                        </p:tgtEl>
                                        <p:attrNameLst>
                                          <p:attrName>style.visibility</p:attrName>
                                        </p:attrNameLst>
                                      </p:cBhvr>
                                      <p:to>
                                        <p:strVal val="visible"/>
                                      </p:to>
                                    </p:set>
                                    <p:animEffect transition="in" filter="wipe(up)">
                                      <p:cBhvr>
                                        <p:cTn id="64" dur="400"/>
                                        <p:tgtEl>
                                          <p:spTgt spid="31"/>
                                        </p:tgtEl>
                                      </p:cBhvr>
                                    </p:animEffect>
                                  </p:childTnLst>
                                </p:cTn>
                              </p:par>
                              <p:par>
                                <p:cTn id="65" presetID="22" presetClass="entr" presetSubtype="1" fill="hold" grpId="0" nodeType="with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wipe(up)">
                                      <p:cBhvr>
                                        <p:cTn id="67" dur="400"/>
                                        <p:tgtEl>
                                          <p:spTgt spid="32"/>
                                        </p:tgtEl>
                                      </p:cBhvr>
                                    </p:animEffect>
                                  </p:childTnLst>
                                </p:cTn>
                              </p:par>
                            </p:childTnLst>
                          </p:cTn>
                        </p:par>
                        <p:par>
                          <p:cTn id="68" fill="hold">
                            <p:stCondLst>
                              <p:cond delay="5050"/>
                            </p:stCondLst>
                            <p:childTnLst>
                              <p:par>
                                <p:cTn id="69" presetID="22" presetClass="entr" presetSubtype="1" fill="hold" grpId="0" nodeType="afterEffect">
                                  <p:stCondLst>
                                    <p:cond delay="0"/>
                                  </p:stCondLst>
                                  <p:childTnLst>
                                    <p:set>
                                      <p:cBhvr>
                                        <p:cTn id="70" dur="1" fill="hold">
                                          <p:stCondLst>
                                            <p:cond delay="0"/>
                                          </p:stCondLst>
                                        </p:cTn>
                                        <p:tgtEl>
                                          <p:spTgt spid="33"/>
                                        </p:tgtEl>
                                        <p:attrNameLst>
                                          <p:attrName>style.visibility</p:attrName>
                                        </p:attrNameLst>
                                      </p:cBhvr>
                                      <p:to>
                                        <p:strVal val="visible"/>
                                      </p:to>
                                    </p:set>
                                    <p:animEffect transition="in" filter="wipe(up)">
                                      <p:cBhvr>
                                        <p:cTn id="71" dur="400"/>
                                        <p:tgtEl>
                                          <p:spTgt spid="33"/>
                                        </p:tgtEl>
                                      </p:cBhvr>
                                    </p:animEffect>
                                  </p:childTnLst>
                                </p:cTn>
                              </p:par>
                            </p:childTnLst>
                          </p:cTn>
                        </p:par>
                        <p:par>
                          <p:cTn id="72" fill="hold">
                            <p:stCondLst>
                              <p:cond delay="5450"/>
                            </p:stCondLst>
                            <p:childTnLst>
                              <p:par>
                                <p:cTn id="73" presetID="22" presetClass="entr" presetSubtype="1" fill="hold" grpId="0" nodeType="afterEffect">
                                  <p:stCondLst>
                                    <p:cond delay="0"/>
                                  </p:stCondLst>
                                  <p:childTnLst>
                                    <p:set>
                                      <p:cBhvr>
                                        <p:cTn id="74" dur="1" fill="hold">
                                          <p:stCondLst>
                                            <p:cond delay="0"/>
                                          </p:stCondLst>
                                        </p:cTn>
                                        <p:tgtEl>
                                          <p:spTgt spid="34"/>
                                        </p:tgtEl>
                                        <p:attrNameLst>
                                          <p:attrName>style.visibility</p:attrName>
                                        </p:attrNameLst>
                                      </p:cBhvr>
                                      <p:to>
                                        <p:strVal val="visible"/>
                                      </p:to>
                                    </p:set>
                                    <p:animEffect transition="in" filter="wipe(up)">
                                      <p:cBhvr>
                                        <p:cTn id="75" dur="400"/>
                                        <p:tgtEl>
                                          <p:spTgt spid="34"/>
                                        </p:tgtEl>
                                      </p:cBhvr>
                                    </p:animEffect>
                                  </p:childTnLst>
                                </p:cTn>
                              </p:par>
                              <p:par>
                                <p:cTn id="76" presetID="22" presetClass="entr" presetSubtype="1" fill="hold" grpId="0" nodeType="withEffect">
                                  <p:stCondLst>
                                    <p:cond delay="0"/>
                                  </p:stCondLst>
                                  <p:childTnLst>
                                    <p:set>
                                      <p:cBhvr>
                                        <p:cTn id="77" dur="1" fill="hold">
                                          <p:stCondLst>
                                            <p:cond delay="0"/>
                                          </p:stCondLst>
                                        </p:cTn>
                                        <p:tgtEl>
                                          <p:spTgt spid="35"/>
                                        </p:tgtEl>
                                        <p:attrNameLst>
                                          <p:attrName>style.visibility</p:attrName>
                                        </p:attrNameLst>
                                      </p:cBhvr>
                                      <p:to>
                                        <p:strVal val="visible"/>
                                      </p:to>
                                    </p:set>
                                    <p:animEffect transition="in" filter="wipe(up)">
                                      <p:cBhvr>
                                        <p:cTn id="78" dur="400"/>
                                        <p:tgtEl>
                                          <p:spTgt spid="35"/>
                                        </p:tgtEl>
                                      </p:cBhvr>
                                    </p:animEffect>
                                  </p:childTnLst>
                                </p:cTn>
                              </p:par>
                            </p:childTnLst>
                          </p:cTn>
                        </p:par>
                        <p:par>
                          <p:cTn id="79" fill="hold">
                            <p:stCondLst>
                              <p:cond delay="5850"/>
                            </p:stCondLst>
                            <p:childTnLst>
                              <p:par>
                                <p:cTn id="80" presetID="22" presetClass="entr" presetSubtype="1" fill="hold" grpId="0" nodeType="afterEffect">
                                  <p:stCondLst>
                                    <p:cond delay="0"/>
                                  </p:stCondLst>
                                  <p:childTnLst>
                                    <p:set>
                                      <p:cBhvr>
                                        <p:cTn id="81" dur="1" fill="hold">
                                          <p:stCondLst>
                                            <p:cond delay="0"/>
                                          </p:stCondLst>
                                        </p:cTn>
                                        <p:tgtEl>
                                          <p:spTgt spid="36"/>
                                        </p:tgtEl>
                                        <p:attrNameLst>
                                          <p:attrName>style.visibility</p:attrName>
                                        </p:attrNameLst>
                                      </p:cBhvr>
                                      <p:to>
                                        <p:strVal val="visible"/>
                                      </p:to>
                                    </p:set>
                                    <p:animEffect transition="in" filter="wipe(up)">
                                      <p:cBhvr>
                                        <p:cTn id="82" dur="400"/>
                                        <p:tgtEl>
                                          <p:spTgt spid="36"/>
                                        </p:tgtEl>
                                      </p:cBhvr>
                                    </p:animEffect>
                                  </p:childTnLst>
                                </p:cTn>
                              </p:par>
                            </p:childTnLst>
                          </p:cTn>
                        </p:par>
                        <p:par>
                          <p:cTn id="83" fill="hold">
                            <p:stCondLst>
                              <p:cond delay="6250"/>
                            </p:stCondLst>
                            <p:childTnLst>
                              <p:par>
                                <p:cTn id="84" presetID="22" presetClass="entr" presetSubtype="1" fill="hold" grpId="0" nodeType="afterEffect">
                                  <p:stCondLst>
                                    <p:cond delay="0"/>
                                  </p:stCondLst>
                                  <p:childTnLst>
                                    <p:set>
                                      <p:cBhvr>
                                        <p:cTn id="85" dur="1" fill="hold">
                                          <p:stCondLst>
                                            <p:cond delay="0"/>
                                          </p:stCondLst>
                                        </p:cTn>
                                        <p:tgtEl>
                                          <p:spTgt spid="37"/>
                                        </p:tgtEl>
                                        <p:attrNameLst>
                                          <p:attrName>style.visibility</p:attrName>
                                        </p:attrNameLst>
                                      </p:cBhvr>
                                      <p:to>
                                        <p:strVal val="visible"/>
                                      </p:to>
                                    </p:set>
                                    <p:animEffect transition="in" filter="wipe(up)">
                                      <p:cBhvr>
                                        <p:cTn id="86" dur="400"/>
                                        <p:tgtEl>
                                          <p:spTgt spid="37"/>
                                        </p:tgtEl>
                                      </p:cBhvr>
                                    </p:animEffect>
                                  </p:childTnLst>
                                </p:cTn>
                              </p:par>
                              <p:par>
                                <p:cTn id="87" presetID="22" presetClass="entr" presetSubtype="1" fill="hold" grpId="0" nodeType="withEffect">
                                  <p:stCondLst>
                                    <p:cond delay="0"/>
                                  </p:stCondLst>
                                  <p:childTnLst>
                                    <p:set>
                                      <p:cBhvr>
                                        <p:cTn id="88" dur="1" fill="hold">
                                          <p:stCondLst>
                                            <p:cond delay="0"/>
                                          </p:stCondLst>
                                        </p:cTn>
                                        <p:tgtEl>
                                          <p:spTgt spid="38"/>
                                        </p:tgtEl>
                                        <p:attrNameLst>
                                          <p:attrName>style.visibility</p:attrName>
                                        </p:attrNameLst>
                                      </p:cBhvr>
                                      <p:to>
                                        <p:strVal val="visible"/>
                                      </p:to>
                                    </p:set>
                                    <p:animEffect transition="in" filter="wipe(up)">
                                      <p:cBhvr>
                                        <p:cTn id="89" dur="400"/>
                                        <p:tgtEl>
                                          <p:spTgt spid="38"/>
                                        </p:tgtEl>
                                      </p:cBhvr>
                                    </p:animEffect>
                                  </p:childTnLst>
                                </p:cTn>
                              </p:par>
                            </p:childTnLst>
                          </p:cTn>
                        </p:par>
                        <p:par>
                          <p:cTn id="90" fill="hold">
                            <p:stCondLst>
                              <p:cond delay="6650"/>
                            </p:stCondLst>
                            <p:childTnLst>
                              <p:par>
                                <p:cTn id="91" presetID="22" presetClass="entr" presetSubtype="1" fill="hold" grpId="0" nodeType="afterEffect">
                                  <p:stCondLst>
                                    <p:cond delay="0"/>
                                  </p:stCondLst>
                                  <p:childTnLst>
                                    <p:set>
                                      <p:cBhvr>
                                        <p:cTn id="92" dur="1" fill="hold">
                                          <p:stCondLst>
                                            <p:cond delay="0"/>
                                          </p:stCondLst>
                                        </p:cTn>
                                        <p:tgtEl>
                                          <p:spTgt spid="39"/>
                                        </p:tgtEl>
                                        <p:attrNameLst>
                                          <p:attrName>style.visibility</p:attrName>
                                        </p:attrNameLst>
                                      </p:cBhvr>
                                      <p:to>
                                        <p:strVal val="visible"/>
                                      </p:to>
                                    </p:set>
                                    <p:animEffect transition="in" filter="wipe(up)">
                                      <p:cBhvr>
                                        <p:cTn id="93" dur="4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9" grpId="0"/>
      <p:bldP spid="10" grpId="0" animBg="1"/>
      <p:bldP spid="11" grpId="0"/>
      <p:bldP spid="12" grpId="0"/>
      <p:bldP spid="17" grpId="0" animBg="1"/>
      <p:bldP spid="25" grpId="0" animBg="1"/>
      <p:bldP spid="28" grpId="0" animBg="1"/>
      <p:bldP spid="29" grpId="0"/>
      <p:bldP spid="30" grpId="0"/>
      <p:bldP spid="31" grpId="0" animBg="1"/>
      <p:bldP spid="32" grpId="0"/>
      <p:bldP spid="33" grpId="0"/>
      <p:bldP spid="34" grpId="0" animBg="1"/>
      <p:bldP spid="35" grpId="0"/>
      <p:bldP spid="36" grpId="0"/>
      <p:bldP spid="37" grpId="0" animBg="1"/>
      <p:bldP spid="38" grpId="0"/>
      <p:bldP spid="39"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3" name="Прямая соединительная линия 32"/>
          <p:cNvCxnSpPr/>
          <p:nvPr/>
        </p:nvCxnSpPr>
        <p:spPr>
          <a:xfrm flipH="1">
            <a:off x="9143887" y="4673695"/>
            <a:ext cx="886430" cy="522917"/>
          </a:xfrm>
          <a:prstGeom prst="line">
            <a:avLst/>
          </a:prstGeom>
          <a:ln w="3175">
            <a:solidFill>
              <a:schemeClr val="bg1">
                <a:lumMod val="75000"/>
              </a:schemeClr>
            </a:solidFill>
            <a:prstDash val="solid"/>
          </a:ln>
        </p:spPr>
        <p:style>
          <a:lnRef idx="1">
            <a:schemeClr val="dk1"/>
          </a:lnRef>
          <a:fillRef idx="0">
            <a:schemeClr val="dk1"/>
          </a:fillRef>
          <a:effectRef idx="0">
            <a:schemeClr val="dk1"/>
          </a:effectRef>
          <a:fontRef idx="minor">
            <a:schemeClr val="tx1"/>
          </a:fontRef>
        </p:style>
      </p:cxnSp>
      <p:cxnSp>
        <p:nvCxnSpPr>
          <p:cNvPr id="29" name="Прямая соединительная линия 28"/>
          <p:cNvCxnSpPr/>
          <p:nvPr/>
        </p:nvCxnSpPr>
        <p:spPr>
          <a:xfrm flipH="1" flipV="1">
            <a:off x="2160067" y="4677275"/>
            <a:ext cx="886430" cy="522917"/>
          </a:xfrm>
          <a:prstGeom prst="line">
            <a:avLst/>
          </a:prstGeom>
          <a:ln w="3175">
            <a:solidFill>
              <a:srgbClr val="F29B96"/>
            </a:solidFill>
            <a:prstDash val="solid"/>
          </a:ln>
        </p:spPr>
        <p:style>
          <a:lnRef idx="1">
            <a:schemeClr val="dk1"/>
          </a:lnRef>
          <a:fillRef idx="0">
            <a:schemeClr val="dk1"/>
          </a:fillRef>
          <a:effectRef idx="0">
            <a:schemeClr val="dk1"/>
          </a:effectRef>
          <a:fontRef idx="minor">
            <a:schemeClr val="tx1"/>
          </a:fontRef>
        </p:style>
      </p:cxnSp>
      <p:cxnSp>
        <p:nvCxnSpPr>
          <p:cNvPr id="22" name="Прямая соединительная линия 21"/>
          <p:cNvCxnSpPr/>
          <p:nvPr/>
        </p:nvCxnSpPr>
        <p:spPr>
          <a:xfrm flipH="1">
            <a:off x="4081302" y="4555271"/>
            <a:ext cx="790563" cy="601333"/>
          </a:xfrm>
          <a:prstGeom prst="line">
            <a:avLst/>
          </a:prstGeom>
          <a:ln w="3175">
            <a:solidFill>
              <a:schemeClr val="bg1">
                <a:lumMod val="75000"/>
              </a:schemeClr>
            </a:solidFill>
            <a:prstDash val="solid"/>
          </a:ln>
        </p:spPr>
        <p:style>
          <a:lnRef idx="1">
            <a:schemeClr val="dk1"/>
          </a:lnRef>
          <a:fillRef idx="0">
            <a:schemeClr val="dk1"/>
          </a:fillRef>
          <a:effectRef idx="0">
            <a:schemeClr val="dk1"/>
          </a:effectRef>
          <a:fontRef idx="minor">
            <a:schemeClr val="tx1"/>
          </a:fontRef>
        </p:style>
      </p:cxnSp>
      <p:cxnSp>
        <p:nvCxnSpPr>
          <p:cNvPr id="13" name="Прямая соединительная линия 12"/>
          <p:cNvCxnSpPr/>
          <p:nvPr/>
        </p:nvCxnSpPr>
        <p:spPr>
          <a:xfrm flipH="1" flipV="1">
            <a:off x="3667125" y="2994140"/>
            <a:ext cx="1620752" cy="4008"/>
          </a:xfrm>
          <a:prstGeom prst="line">
            <a:avLst/>
          </a:prstGeom>
          <a:ln w="3175">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2002465" y="688133"/>
            <a:ext cx="8187070" cy="707886"/>
          </a:xfrm>
          <a:prstGeom prst="rect">
            <a:avLst/>
          </a:prstGeom>
          <a:noFill/>
        </p:spPr>
        <p:txBody>
          <a:bodyPr wrap="square" rtlCol="0">
            <a:spAutoFit/>
          </a:bodyPr>
          <a:lstStyle/>
          <a:p>
            <a:pPr algn="ctr"/>
            <a:r>
              <a:rPr lang="en-US" sz="4000" dirty="0" smtClean="0">
                <a:solidFill>
                  <a:srgbClr val="C00000"/>
                </a:solidFill>
                <a:latin typeface="Raleway ExtraBold" panose="020B0903030101060003" pitchFamily="34" charset="-52"/>
              </a:rPr>
              <a:t>/</a:t>
            </a:r>
            <a:r>
              <a:rPr lang="en-US" sz="4000" dirty="0" smtClean="0">
                <a:latin typeface="Raleway ExtraBold" panose="020B0903030101060003" pitchFamily="34" charset="-52"/>
              </a:rPr>
              <a:t>Future project plan</a:t>
            </a:r>
            <a:endParaRPr lang="ru-RU" sz="4000" dirty="0">
              <a:latin typeface="Raleway ExtraBold" panose="020B0903030101060003" pitchFamily="34" charset="-52"/>
              <a:cs typeface="Rubik Medium" panose="02000604000000020004" pitchFamily="2" charset="-79"/>
            </a:endParaRPr>
          </a:p>
        </p:txBody>
      </p:sp>
      <p:sp>
        <p:nvSpPr>
          <p:cNvPr id="3" name="TextBox 2"/>
          <p:cNvSpPr txBox="1"/>
          <p:nvPr/>
        </p:nvSpPr>
        <p:spPr>
          <a:xfrm>
            <a:off x="2922391" y="1408736"/>
            <a:ext cx="6379302" cy="276999"/>
          </a:xfrm>
          <a:prstGeom prst="rect">
            <a:avLst/>
          </a:prstGeom>
          <a:noFill/>
        </p:spPr>
        <p:txBody>
          <a:bodyPr wrap="square" rtlCol="0">
            <a:spAutoFit/>
          </a:bodyPr>
          <a:lstStyle/>
          <a:p>
            <a:pPr algn="ctr"/>
            <a:r>
              <a:rPr lang="en-US" sz="1200" dirty="0" smtClean="0">
                <a:solidFill>
                  <a:schemeClr val="bg1">
                    <a:lumMod val="65000"/>
                  </a:schemeClr>
                </a:solidFill>
                <a:latin typeface="Raleway ExtraBold" panose="020B0903030101060003" pitchFamily="34" charset="-52"/>
                <a:ea typeface="Cardo" panose="02020600000000000000" pitchFamily="18" charset="-79"/>
                <a:cs typeface="Cardo" panose="02020600000000000000" pitchFamily="18" charset="-79"/>
              </a:rPr>
              <a:t>BEST RESULT IS OUR PURPOSE</a:t>
            </a:r>
            <a:endParaRPr lang="ru-RU" sz="1200" dirty="0">
              <a:solidFill>
                <a:schemeClr val="bg1">
                  <a:lumMod val="65000"/>
                </a:schemeClr>
              </a:solidFill>
              <a:latin typeface="Raleway ExtraBold" panose="020B0903030101060003" pitchFamily="34" charset="-52"/>
              <a:ea typeface="Cardo" panose="02020600000000000000" pitchFamily="18" charset="-79"/>
              <a:cs typeface="Cardo" panose="02020600000000000000" pitchFamily="18" charset="-79"/>
            </a:endParaRPr>
          </a:p>
        </p:txBody>
      </p:sp>
      <p:sp>
        <p:nvSpPr>
          <p:cNvPr id="4" name="Овал 3"/>
          <p:cNvSpPr/>
          <p:nvPr/>
        </p:nvSpPr>
        <p:spPr>
          <a:xfrm>
            <a:off x="5287877" y="2201491"/>
            <a:ext cx="1616247" cy="1616247"/>
          </a:xfrm>
          <a:prstGeom prst="ellipse">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Овал 4"/>
          <p:cNvSpPr/>
          <p:nvPr/>
        </p:nvSpPr>
        <p:spPr>
          <a:xfrm>
            <a:off x="4692311" y="3268290"/>
            <a:ext cx="1616247" cy="1616247"/>
          </a:xfrm>
          <a:prstGeom prst="ellipse">
            <a:avLst/>
          </a:prstGeom>
          <a:solidFill>
            <a:srgbClr val="E23936">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Овал 5"/>
          <p:cNvSpPr/>
          <p:nvPr/>
        </p:nvSpPr>
        <p:spPr>
          <a:xfrm>
            <a:off x="5883443" y="3268290"/>
            <a:ext cx="1616247" cy="1616247"/>
          </a:xfrm>
          <a:prstGeom prst="ellipse">
            <a:avLst/>
          </a:prstGeom>
          <a:solidFill>
            <a:schemeClr val="bg1">
              <a:lumMod val="7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Прямоугольник 6"/>
          <p:cNvSpPr/>
          <p:nvPr/>
        </p:nvSpPr>
        <p:spPr>
          <a:xfrm>
            <a:off x="5623755" y="2817825"/>
            <a:ext cx="944489" cy="348813"/>
          </a:xfrm>
          <a:prstGeom prst="rect">
            <a:avLst/>
          </a:prstGeom>
        </p:spPr>
        <p:txBody>
          <a:bodyPr wrap="none">
            <a:spAutoFit/>
          </a:bodyPr>
          <a:lstStyle/>
          <a:p>
            <a:pPr algn="ctr">
              <a:lnSpc>
                <a:spcPts val="2000"/>
              </a:lnSpc>
            </a:pPr>
            <a:r>
              <a:rPr lang="en-US" sz="1200" kern="0" dirty="0" smtClean="0">
                <a:solidFill>
                  <a:schemeClr val="bg1"/>
                </a:solidFill>
                <a:latin typeface="Raleway Heavy" panose="020B0003030101060003" pitchFamily="34" charset="0"/>
                <a:ea typeface="Karla" pitchFamily="2" charset="0"/>
                <a:cs typeface="Poppins" panose="02000000000000000000" pitchFamily="2" charset="0"/>
              </a:rPr>
              <a:t>Title Here</a:t>
            </a:r>
            <a:endParaRPr lang="en-US" sz="1200" kern="0" dirty="0">
              <a:solidFill>
                <a:schemeClr val="bg1"/>
              </a:solidFill>
              <a:latin typeface="Raleway Heavy" panose="020B0003030101060003" pitchFamily="34" charset="0"/>
              <a:ea typeface="Karla" pitchFamily="2" charset="0"/>
              <a:cs typeface="Poppins" panose="02000000000000000000" pitchFamily="2" charset="0"/>
            </a:endParaRPr>
          </a:p>
        </p:txBody>
      </p:sp>
      <p:sp>
        <p:nvSpPr>
          <p:cNvPr id="8" name="Прямоугольник 7"/>
          <p:cNvSpPr/>
          <p:nvPr/>
        </p:nvSpPr>
        <p:spPr>
          <a:xfrm>
            <a:off x="5028189" y="3879957"/>
            <a:ext cx="944489" cy="348813"/>
          </a:xfrm>
          <a:prstGeom prst="rect">
            <a:avLst/>
          </a:prstGeom>
        </p:spPr>
        <p:txBody>
          <a:bodyPr wrap="none">
            <a:spAutoFit/>
          </a:bodyPr>
          <a:lstStyle/>
          <a:p>
            <a:pPr algn="ctr">
              <a:lnSpc>
                <a:spcPts val="2000"/>
              </a:lnSpc>
            </a:pPr>
            <a:r>
              <a:rPr lang="en-US" sz="1200" kern="0" dirty="0" smtClean="0">
                <a:solidFill>
                  <a:schemeClr val="bg1"/>
                </a:solidFill>
                <a:latin typeface="Raleway Heavy" panose="020B0003030101060003" pitchFamily="34" charset="0"/>
                <a:ea typeface="Karla" pitchFamily="2" charset="0"/>
                <a:cs typeface="Poppins" panose="02000000000000000000" pitchFamily="2" charset="0"/>
              </a:rPr>
              <a:t>Title Here</a:t>
            </a:r>
            <a:endParaRPr lang="en-US" sz="1200" kern="0" dirty="0">
              <a:solidFill>
                <a:schemeClr val="bg1"/>
              </a:solidFill>
              <a:latin typeface="Raleway Heavy" panose="020B0003030101060003" pitchFamily="34" charset="0"/>
              <a:ea typeface="Karla" pitchFamily="2" charset="0"/>
              <a:cs typeface="Poppins" panose="02000000000000000000" pitchFamily="2" charset="0"/>
            </a:endParaRPr>
          </a:p>
        </p:txBody>
      </p:sp>
      <p:sp>
        <p:nvSpPr>
          <p:cNvPr id="9" name="Прямоугольник 8"/>
          <p:cNvSpPr/>
          <p:nvPr/>
        </p:nvSpPr>
        <p:spPr>
          <a:xfrm>
            <a:off x="6219321" y="3915664"/>
            <a:ext cx="944489" cy="321498"/>
          </a:xfrm>
          <a:prstGeom prst="rect">
            <a:avLst/>
          </a:prstGeom>
        </p:spPr>
        <p:txBody>
          <a:bodyPr wrap="none">
            <a:spAutoFit/>
          </a:bodyPr>
          <a:lstStyle/>
          <a:p>
            <a:pPr algn="ctr">
              <a:lnSpc>
                <a:spcPts val="2000"/>
              </a:lnSpc>
            </a:pPr>
            <a:r>
              <a:rPr lang="en-US" sz="1200" kern="0" dirty="0" smtClean="0">
                <a:latin typeface="Raleway Heavy" panose="020B0003030101060003" pitchFamily="34" charset="0"/>
                <a:ea typeface="Karla" pitchFamily="2" charset="0"/>
                <a:cs typeface="Poppins" panose="02000000000000000000" pitchFamily="2" charset="0"/>
              </a:rPr>
              <a:t>Title Here</a:t>
            </a:r>
            <a:endParaRPr lang="en-US" sz="1200" kern="0" dirty="0">
              <a:latin typeface="Raleway Heavy" panose="020B0003030101060003" pitchFamily="34" charset="0"/>
              <a:ea typeface="Karla" pitchFamily="2" charset="0"/>
              <a:cs typeface="Poppins" panose="02000000000000000000" pitchFamily="2" charset="0"/>
            </a:endParaRPr>
          </a:p>
        </p:txBody>
      </p:sp>
      <p:sp>
        <p:nvSpPr>
          <p:cNvPr id="14" name="Овал 13"/>
          <p:cNvSpPr/>
          <p:nvPr/>
        </p:nvSpPr>
        <p:spPr>
          <a:xfrm>
            <a:off x="2406823" y="2379463"/>
            <a:ext cx="1260302" cy="126030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 name="Прямоугольник 14"/>
          <p:cNvSpPr/>
          <p:nvPr/>
        </p:nvSpPr>
        <p:spPr>
          <a:xfrm>
            <a:off x="2623946" y="2817825"/>
            <a:ext cx="845103" cy="348813"/>
          </a:xfrm>
          <a:prstGeom prst="rect">
            <a:avLst/>
          </a:prstGeom>
        </p:spPr>
        <p:txBody>
          <a:bodyPr wrap="none">
            <a:spAutoFit/>
          </a:bodyPr>
          <a:lstStyle/>
          <a:p>
            <a:pPr algn="ctr">
              <a:lnSpc>
                <a:spcPts val="2000"/>
              </a:lnSpc>
            </a:pPr>
            <a:r>
              <a:rPr lang="en-US" sz="1050" kern="0" dirty="0" smtClean="0">
                <a:solidFill>
                  <a:schemeClr val="bg1"/>
                </a:solidFill>
                <a:latin typeface="Raleway Heavy" panose="020B0003030101060003" pitchFamily="34" charset="0"/>
                <a:ea typeface="Karla" pitchFamily="2" charset="0"/>
                <a:cs typeface="Poppins" panose="02000000000000000000" pitchFamily="2" charset="0"/>
              </a:rPr>
              <a:t>Title Here</a:t>
            </a:r>
            <a:endParaRPr lang="en-US" sz="1050" kern="0" dirty="0">
              <a:solidFill>
                <a:schemeClr val="bg1"/>
              </a:solidFill>
              <a:latin typeface="Raleway Heavy" panose="020B0003030101060003" pitchFamily="34" charset="0"/>
              <a:ea typeface="Karla" pitchFamily="2" charset="0"/>
              <a:cs typeface="Poppins" panose="02000000000000000000" pitchFamily="2" charset="0"/>
            </a:endParaRPr>
          </a:p>
        </p:txBody>
      </p:sp>
      <p:cxnSp>
        <p:nvCxnSpPr>
          <p:cNvPr id="16" name="Прямая соединительная линия 15"/>
          <p:cNvCxnSpPr/>
          <p:nvPr/>
        </p:nvCxnSpPr>
        <p:spPr>
          <a:xfrm flipH="1" flipV="1">
            <a:off x="6904124" y="2994140"/>
            <a:ext cx="1620752" cy="4008"/>
          </a:xfrm>
          <a:prstGeom prst="line">
            <a:avLst/>
          </a:prstGeom>
          <a:ln w="3175">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sp>
        <p:nvSpPr>
          <p:cNvPr id="17" name="Овал 16"/>
          <p:cNvSpPr/>
          <p:nvPr/>
        </p:nvSpPr>
        <p:spPr>
          <a:xfrm>
            <a:off x="8524876" y="2379463"/>
            <a:ext cx="1260302" cy="126030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8" name="Прямоугольник 17"/>
          <p:cNvSpPr/>
          <p:nvPr/>
        </p:nvSpPr>
        <p:spPr>
          <a:xfrm>
            <a:off x="8741999" y="2817825"/>
            <a:ext cx="845103" cy="348813"/>
          </a:xfrm>
          <a:prstGeom prst="rect">
            <a:avLst/>
          </a:prstGeom>
        </p:spPr>
        <p:txBody>
          <a:bodyPr wrap="none">
            <a:spAutoFit/>
          </a:bodyPr>
          <a:lstStyle/>
          <a:p>
            <a:pPr algn="ctr">
              <a:lnSpc>
                <a:spcPts val="2000"/>
              </a:lnSpc>
            </a:pPr>
            <a:r>
              <a:rPr lang="en-US" sz="1050" kern="0" dirty="0" smtClean="0">
                <a:solidFill>
                  <a:schemeClr val="bg1"/>
                </a:solidFill>
                <a:latin typeface="Raleway Heavy" panose="020B0003030101060003" pitchFamily="34" charset="0"/>
                <a:ea typeface="Karla" pitchFamily="2" charset="0"/>
                <a:cs typeface="Poppins" panose="02000000000000000000" pitchFamily="2" charset="0"/>
              </a:rPr>
              <a:t>Title Here</a:t>
            </a:r>
            <a:endParaRPr lang="en-US" sz="1050" kern="0" dirty="0">
              <a:solidFill>
                <a:schemeClr val="bg1"/>
              </a:solidFill>
              <a:latin typeface="Raleway Heavy" panose="020B0003030101060003" pitchFamily="34" charset="0"/>
              <a:ea typeface="Karla" pitchFamily="2" charset="0"/>
              <a:cs typeface="Poppins" panose="02000000000000000000" pitchFamily="2" charset="0"/>
            </a:endParaRPr>
          </a:p>
        </p:txBody>
      </p:sp>
      <p:sp>
        <p:nvSpPr>
          <p:cNvPr id="24" name="Овал 23"/>
          <p:cNvSpPr/>
          <p:nvPr/>
        </p:nvSpPr>
        <p:spPr>
          <a:xfrm>
            <a:off x="2916696" y="4810651"/>
            <a:ext cx="1260302" cy="1260304"/>
          </a:xfrm>
          <a:prstGeom prst="ellipse">
            <a:avLst/>
          </a:prstGeom>
          <a:solidFill>
            <a:srgbClr val="EB64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5" name="Прямоугольник 24"/>
          <p:cNvSpPr/>
          <p:nvPr/>
        </p:nvSpPr>
        <p:spPr>
          <a:xfrm>
            <a:off x="3133819" y="5249013"/>
            <a:ext cx="845103" cy="348813"/>
          </a:xfrm>
          <a:prstGeom prst="rect">
            <a:avLst/>
          </a:prstGeom>
        </p:spPr>
        <p:txBody>
          <a:bodyPr wrap="none">
            <a:spAutoFit/>
          </a:bodyPr>
          <a:lstStyle/>
          <a:p>
            <a:pPr algn="ctr">
              <a:lnSpc>
                <a:spcPts val="2000"/>
              </a:lnSpc>
            </a:pPr>
            <a:r>
              <a:rPr lang="en-US" sz="1050" kern="0" dirty="0" smtClean="0">
                <a:solidFill>
                  <a:schemeClr val="bg1"/>
                </a:solidFill>
                <a:latin typeface="Raleway Heavy" panose="020B0003030101060003" pitchFamily="34" charset="0"/>
                <a:ea typeface="Karla" pitchFamily="2" charset="0"/>
                <a:cs typeface="Poppins" panose="02000000000000000000" pitchFamily="2" charset="0"/>
              </a:rPr>
              <a:t>Title Here</a:t>
            </a:r>
            <a:endParaRPr lang="en-US" sz="1050" kern="0" dirty="0">
              <a:solidFill>
                <a:schemeClr val="bg1"/>
              </a:solidFill>
              <a:latin typeface="Raleway Heavy" panose="020B0003030101060003" pitchFamily="34" charset="0"/>
              <a:ea typeface="Karla" pitchFamily="2" charset="0"/>
              <a:cs typeface="Poppins" panose="02000000000000000000" pitchFamily="2" charset="0"/>
            </a:endParaRPr>
          </a:p>
        </p:txBody>
      </p:sp>
      <p:cxnSp>
        <p:nvCxnSpPr>
          <p:cNvPr id="26" name="Прямая соединительная линия 25"/>
          <p:cNvCxnSpPr/>
          <p:nvPr/>
        </p:nvCxnSpPr>
        <p:spPr>
          <a:xfrm flipH="1" flipV="1">
            <a:off x="7320136" y="4553346"/>
            <a:ext cx="790563" cy="601333"/>
          </a:xfrm>
          <a:prstGeom prst="line">
            <a:avLst/>
          </a:prstGeom>
          <a:ln w="3175">
            <a:solidFill>
              <a:schemeClr val="bg1">
                <a:lumMod val="75000"/>
              </a:schemeClr>
            </a:solidFill>
            <a:prstDash val="solid"/>
          </a:ln>
        </p:spPr>
        <p:style>
          <a:lnRef idx="1">
            <a:schemeClr val="dk1"/>
          </a:lnRef>
          <a:fillRef idx="0">
            <a:schemeClr val="dk1"/>
          </a:fillRef>
          <a:effectRef idx="0">
            <a:schemeClr val="dk1"/>
          </a:effectRef>
          <a:fontRef idx="minor">
            <a:schemeClr val="tx1"/>
          </a:fontRef>
        </p:style>
      </p:cxnSp>
      <p:sp>
        <p:nvSpPr>
          <p:cNvPr id="27" name="Овал 26"/>
          <p:cNvSpPr/>
          <p:nvPr/>
        </p:nvSpPr>
        <p:spPr>
          <a:xfrm>
            <a:off x="8032950" y="4810651"/>
            <a:ext cx="1260302" cy="1260304"/>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8" name="Прямоугольник 27"/>
          <p:cNvSpPr/>
          <p:nvPr/>
        </p:nvSpPr>
        <p:spPr>
          <a:xfrm>
            <a:off x="8250073" y="5266111"/>
            <a:ext cx="845103" cy="316882"/>
          </a:xfrm>
          <a:prstGeom prst="rect">
            <a:avLst/>
          </a:prstGeom>
        </p:spPr>
        <p:txBody>
          <a:bodyPr wrap="none">
            <a:spAutoFit/>
          </a:bodyPr>
          <a:lstStyle/>
          <a:p>
            <a:pPr algn="ctr">
              <a:lnSpc>
                <a:spcPts val="2000"/>
              </a:lnSpc>
            </a:pPr>
            <a:r>
              <a:rPr lang="en-US" sz="1050" kern="0" dirty="0" smtClean="0">
                <a:latin typeface="Raleway Heavy" panose="020B0003030101060003" pitchFamily="34" charset="0"/>
                <a:ea typeface="Karla" pitchFamily="2" charset="0"/>
                <a:cs typeface="Poppins" panose="02000000000000000000" pitchFamily="2" charset="0"/>
              </a:rPr>
              <a:t>Title Here</a:t>
            </a:r>
            <a:endParaRPr lang="en-US" sz="1050" kern="0" dirty="0">
              <a:latin typeface="Raleway Heavy" panose="020B0003030101060003" pitchFamily="34" charset="0"/>
              <a:ea typeface="Karla" pitchFamily="2" charset="0"/>
              <a:cs typeface="Poppins" panose="02000000000000000000" pitchFamily="2" charset="0"/>
            </a:endParaRPr>
          </a:p>
        </p:txBody>
      </p:sp>
      <p:sp>
        <p:nvSpPr>
          <p:cNvPr id="31" name="Овал 30"/>
          <p:cNvSpPr/>
          <p:nvPr/>
        </p:nvSpPr>
        <p:spPr>
          <a:xfrm>
            <a:off x="1351449" y="4032593"/>
            <a:ext cx="857423" cy="857424"/>
          </a:xfrm>
          <a:prstGeom prst="ellipse">
            <a:avLst/>
          </a:prstGeom>
          <a:noFill/>
          <a:ln w="28575">
            <a:solidFill>
              <a:srgbClr val="EA737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2" name="Прямоугольник 31"/>
          <p:cNvSpPr/>
          <p:nvPr/>
        </p:nvSpPr>
        <p:spPr>
          <a:xfrm>
            <a:off x="1407629" y="4265632"/>
            <a:ext cx="753731" cy="348813"/>
          </a:xfrm>
          <a:prstGeom prst="rect">
            <a:avLst/>
          </a:prstGeom>
        </p:spPr>
        <p:txBody>
          <a:bodyPr wrap="none">
            <a:spAutoFit/>
          </a:bodyPr>
          <a:lstStyle/>
          <a:p>
            <a:pPr algn="ctr">
              <a:lnSpc>
                <a:spcPts val="2000"/>
              </a:lnSpc>
            </a:pPr>
            <a:r>
              <a:rPr lang="en-US" sz="900" kern="0" dirty="0" smtClean="0">
                <a:latin typeface="Raleway Heavy" panose="020B0003030101060003" pitchFamily="34" charset="0"/>
                <a:ea typeface="Karla" pitchFamily="2" charset="0"/>
                <a:cs typeface="Poppins" panose="02000000000000000000" pitchFamily="2" charset="0"/>
              </a:rPr>
              <a:t>Title Here</a:t>
            </a:r>
            <a:endParaRPr lang="en-US" sz="900" kern="0" dirty="0">
              <a:latin typeface="Raleway Heavy" panose="020B0003030101060003" pitchFamily="34" charset="0"/>
              <a:ea typeface="Karla" pitchFamily="2" charset="0"/>
              <a:cs typeface="Poppins" panose="02000000000000000000" pitchFamily="2" charset="0"/>
            </a:endParaRPr>
          </a:p>
        </p:txBody>
      </p:sp>
      <p:sp>
        <p:nvSpPr>
          <p:cNvPr id="34" name="Овал 33"/>
          <p:cNvSpPr/>
          <p:nvPr/>
        </p:nvSpPr>
        <p:spPr>
          <a:xfrm>
            <a:off x="9998418" y="4029424"/>
            <a:ext cx="857423" cy="857424"/>
          </a:xfrm>
          <a:prstGeom prst="ellipse">
            <a:avLst/>
          </a:prstGeom>
          <a:noFill/>
          <a:ln w="28575">
            <a:solidFill>
              <a:schemeClr val="bg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5" name="Прямоугольник 34"/>
          <p:cNvSpPr/>
          <p:nvPr/>
        </p:nvSpPr>
        <p:spPr>
          <a:xfrm>
            <a:off x="10054598" y="4262463"/>
            <a:ext cx="753731" cy="348813"/>
          </a:xfrm>
          <a:prstGeom prst="rect">
            <a:avLst/>
          </a:prstGeom>
        </p:spPr>
        <p:txBody>
          <a:bodyPr wrap="none">
            <a:spAutoFit/>
          </a:bodyPr>
          <a:lstStyle/>
          <a:p>
            <a:pPr algn="ctr">
              <a:lnSpc>
                <a:spcPts val="2000"/>
              </a:lnSpc>
            </a:pPr>
            <a:r>
              <a:rPr lang="en-US" sz="900" kern="0" dirty="0" smtClean="0">
                <a:latin typeface="Raleway Heavy" panose="020B0003030101060003" pitchFamily="34" charset="0"/>
                <a:ea typeface="Karla" pitchFamily="2" charset="0"/>
                <a:cs typeface="Poppins" panose="02000000000000000000" pitchFamily="2" charset="0"/>
              </a:rPr>
              <a:t>Title Here</a:t>
            </a:r>
            <a:endParaRPr lang="en-US" sz="900" kern="0" dirty="0">
              <a:latin typeface="Raleway Heavy" panose="020B0003030101060003" pitchFamily="34" charset="0"/>
              <a:ea typeface="Karla" pitchFamily="2" charset="0"/>
              <a:cs typeface="Poppins" panose="02000000000000000000" pitchFamily="2" charset="0"/>
            </a:endParaRPr>
          </a:p>
        </p:txBody>
      </p:sp>
    </p:spTree>
    <p:extLst>
      <p:ext uri="{BB962C8B-B14F-4D97-AF65-F5344CB8AC3E}">
        <p14:creationId xmlns:p14="http://schemas.microsoft.com/office/powerpoint/2010/main" val="332540832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400"/>
                                        <p:tgtEl>
                                          <p:spTgt spid="2"/>
                                        </p:tgtEl>
                                      </p:cBhvr>
                                    </p:animEffect>
                                  </p:childTnLst>
                                </p:cTn>
                              </p:par>
                            </p:childTnLst>
                          </p:cTn>
                        </p:par>
                        <p:par>
                          <p:cTn id="8" fill="hold">
                            <p:stCondLst>
                              <p:cond delay="400"/>
                            </p:stCondLst>
                            <p:childTnLst>
                              <p:par>
                                <p:cTn id="9" presetID="22" presetClass="entr" presetSubtype="8"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400"/>
                                        <p:tgtEl>
                                          <p:spTgt spid="3"/>
                                        </p:tgtEl>
                                      </p:cBhvr>
                                    </p:animEffect>
                                  </p:childTnLst>
                                </p:cTn>
                              </p:par>
                            </p:childTnLst>
                          </p:cTn>
                        </p:par>
                        <p:par>
                          <p:cTn id="12" fill="hold">
                            <p:stCondLst>
                              <p:cond delay="800"/>
                            </p:stCondLst>
                            <p:childTnLst>
                              <p:par>
                                <p:cTn id="13" presetID="22" presetClass="entr" presetSubtype="1"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up)">
                                      <p:cBhvr>
                                        <p:cTn id="15" dur="400"/>
                                        <p:tgtEl>
                                          <p:spTgt spid="4"/>
                                        </p:tgtEl>
                                      </p:cBhvr>
                                    </p:animEffect>
                                  </p:childTnLst>
                                </p:cTn>
                              </p:par>
                            </p:childTnLst>
                          </p:cTn>
                        </p:par>
                        <p:par>
                          <p:cTn id="16" fill="hold">
                            <p:stCondLst>
                              <p:cond delay="1200"/>
                            </p:stCondLst>
                            <p:childTnLst>
                              <p:par>
                                <p:cTn id="17" presetID="22" presetClass="entr" presetSubtype="8"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400"/>
                                        <p:tgtEl>
                                          <p:spTgt spid="7"/>
                                        </p:tgtEl>
                                      </p:cBhvr>
                                    </p:animEffect>
                                  </p:childTnLst>
                                </p:cTn>
                              </p:par>
                            </p:childTnLst>
                          </p:cTn>
                        </p:par>
                        <p:par>
                          <p:cTn id="20" fill="hold">
                            <p:stCondLst>
                              <p:cond delay="1600"/>
                            </p:stCondLst>
                            <p:childTnLst>
                              <p:par>
                                <p:cTn id="21" presetID="22" presetClass="entr" presetSubtype="1"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up)">
                                      <p:cBhvr>
                                        <p:cTn id="23" dur="400"/>
                                        <p:tgtEl>
                                          <p:spTgt spid="5"/>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left)">
                                      <p:cBhvr>
                                        <p:cTn id="27" dur="400"/>
                                        <p:tgtEl>
                                          <p:spTgt spid="8"/>
                                        </p:tgtEl>
                                      </p:cBhvr>
                                    </p:animEffect>
                                  </p:childTnLst>
                                </p:cTn>
                              </p:par>
                            </p:childTnLst>
                          </p:cTn>
                        </p:par>
                        <p:par>
                          <p:cTn id="28" fill="hold">
                            <p:stCondLst>
                              <p:cond delay="2400"/>
                            </p:stCondLst>
                            <p:childTnLst>
                              <p:par>
                                <p:cTn id="29" presetID="22" presetClass="entr" presetSubtype="1"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wipe(up)">
                                      <p:cBhvr>
                                        <p:cTn id="31" dur="400"/>
                                        <p:tgtEl>
                                          <p:spTgt spid="6"/>
                                        </p:tgtEl>
                                      </p:cBhvr>
                                    </p:animEffect>
                                  </p:childTnLst>
                                </p:cTn>
                              </p:par>
                            </p:childTnLst>
                          </p:cTn>
                        </p:par>
                        <p:par>
                          <p:cTn id="32" fill="hold">
                            <p:stCondLst>
                              <p:cond delay="2800"/>
                            </p:stCondLst>
                            <p:childTnLst>
                              <p:par>
                                <p:cTn id="33" presetID="22" presetClass="entr" presetSubtype="8"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left)">
                                      <p:cBhvr>
                                        <p:cTn id="35" dur="400"/>
                                        <p:tgtEl>
                                          <p:spTgt spid="9"/>
                                        </p:tgtEl>
                                      </p:cBhvr>
                                    </p:animEffect>
                                  </p:childTnLst>
                                </p:cTn>
                              </p:par>
                            </p:childTnLst>
                          </p:cTn>
                        </p:par>
                        <p:par>
                          <p:cTn id="36" fill="hold">
                            <p:stCondLst>
                              <p:cond delay="3200"/>
                            </p:stCondLst>
                            <p:childTnLst>
                              <p:par>
                                <p:cTn id="37" presetID="22" presetClass="entr" presetSubtype="2" fill="hold"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wipe(right)">
                                      <p:cBhvr>
                                        <p:cTn id="39" dur="400"/>
                                        <p:tgtEl>
                                          <p:spTgt spid="13"/>
                                        </p:tgtEl>
                                      </p:cBhvr>
                                    </p:animEffect>
                                  </p:childTnLst>
                                </p:cTn>
                              </p:par>
                            </p:childTnLst>
                          </p:cTn>
                        </p:par>
                        <p:par>
                          <p:cTn id="40" fill="hold">
                            <p:stCondLst>
                              <p:cond delay="3600"/>
                            </p:stCondLst>
                            <p:childTnLst>
                              <p:par>
                                <p:cTn id="41" presetID="22" presetClass="entr" presetSubtype="1"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wipe(up)">
                                      <p:cBhvr>
                                        <p:cTn id="43" dur="400"/>
                                        <p:tgtEl>
                                          <p:spTgt spid="14"/>
                                        </p:tgtEl>
                                      </p:cBhvr>
                                    </p:animEffect>
                                  </p:childTnLst>
                                </p:cTn>
                              </p:par>
                            </p:childTnLst>
                          </p:cTn>
                        </p:par>
                        <p:par>
                          <p:cTn id="44" fill="hold">
                            <p:stCondLst>
                              <p:cond delay="4000"/>
                            </p:stCondLst>
                            <p:childTnLst>
                              <p:par>
                                <p:cTn id="45" presetID="22" presetClass="entr" presetSubtype="8" fill="hold" grpId="0" nodeType="after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wipe(left)">
                                      <p:cBhvr>
                                        <p:cTn id="47" dur="400"/>
                                        <p:tgtEl>
                                          <p:spTgt spid="15"/>
                                        </p:tgtEl>
                                      </p:cBhvr>
                                    </p:animEffect>
                                  </p:childTnLst>
                                </p:cTn>
                              </p:par>
                            </p:childTnLst>
                          </p:cTn>
                        </p:par>
                        <p:par>
                          <p:cTn id="48" fill="hold">
                            <p:stCondLst>
                              <p:cond delay="4400"/>
                            </p:stCondLst>
                            <p:childTnLst>
                              <p:par>
                                <p:cTn id="49" presetID="22" presetClass="entr" presetSubtype="8" fill="hold" nodeType="after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wipe(left)">
                                      <p:cBhvr>
                                        <p:cTn id="51" dur="400"/>
                                        <p:tgtEl>
                                          <p:spTgt spid="16"/>
                                        </p:tgtEl>
                                      </p:cBhvr>
                                    </p:animEffect>
                                  </p:childTnLst>
                                </p:cTn>
                              </p:par>
                            </p:childTnLst>
                          </p:cTn>
                        </p:par>
                        <p:par>
                          <p:cTn id="52" fill="hold">
                            <p:stCondLst>
                              <p:cond delay="4800"/>
                            </p:stCondLst>
                            <p:childTnLst>
                              <p:par>
                                <p:cTn id="53" presetID="22" presetClass="entr" presetSubtype="1" fill="hold" grpId="0" nodeType="after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wipe(up)">
                                      <p:cBhvr>
                                        <p:cTn id="55" dur="400"/>
                                        <p:tgtEl>
                                          <p:spTgt spid="17"/>
                                        </p:tgtEl>
                                      </p:cBhvr>
                                    </p:animEffect>
                                  </p:childTnLst>
                                </p:cTn>
                              </p:par>
                            </p:childTnLst>
                          </p:cTn>
                        </p:par>
                        <p:par>
                          <p:cTn id="56" fill="hold">
                            <p:stCondLst>
                              <p:cond delay="5200"/>
                            </p:stCondLst>
                            <p:childTnLst>
                              <p:par>
                                <p:cTn id="57" presetID="22" presetClass="entr" presetSubtype="8" fill="hold" grpId="0" nodeType="afterEffect">
                                  <p:stCondLst>
                                    <p:cond delay="0"/>
                                  </p:stCondLst>
                                  <p:childTnLst>
                                    <p:set>
                                      <p:cBhvr>
                                        <p:cTn id="58" dur="1" fill="hold">
                                          <p:stCondLst>
                                            <p:cond delay="0"/>
                                          </p:stCondLst>
                                        </p:cTn>
                                        <p:tgtEl>
                                          <p:spTgt spid="18"/>
                                        </p:tgtEl>
                                        <p:attrNameLst>
                                          <p:attrName>style.visibility</p:attrName>
                                        </p:attrNameLst>
                                      </p:cBhvr>
                                      <p:to>
                                        <p:strVal val="visible"/>
                                      </p:to>
                                    </p:set>
                                    <p:animEffect transition="in" filter="wipe(left)">
                                      <p:cBhvr>
                                        <p:cTn id="59" dur="400"/>
                                        <p:tgtEl>
                                          <p:spTgt spid="18"/>
                                        </p:tgtEl>
                                      </p:cBhvr>
                                    </p:animEffect>
                                  </p:childTnLst>
                                </p:cTn>
                              </p:par>
                            </p:childTnLst>
                          </p:cTn>
                        </p:par>
                        <p:par>
                          <p:cTn id="60" fill="hold">
                            <p:stCondLst>
                              <p:cond delay="5600"/>
                            </p:stCondLst>
                            <p:childTnLst>
                              <p:par>
                                <p:cTn id="61" presetID="22" presetClass="entr" presetSubtype="1" fill="hold" nodeType="afterEffect">
                                  <p:stCondLst>
                                    <p:cond delay="0"/>
                                  </p:stCondLst>
                                  <p:childTnLst>
                                    <p:set>
                                      <p:cBhvr>
                                        <p:cTn id="62" dur="1" fill="hold">
                                          <p:stCondLst>
                                            <p:cond delay="0"/>
                                          </p:stCondLst>
                                        </p:cTn>
                                        <p:tgtEl>
                                          <p:spTgt spid="22"/>
                                        </p:tgtEl>
                                        <p:attrNameLst>
                                          <p:attrName>style.visibility</p:attrName>
                                        </p:attrNameLst>
                                      </p:cBhvr>
                                      <p:to>
                                        <p:strVal val="visible"/>
                                      </p:to>
                                    </p:set>
                                    <p:animEffect transition="in" filter="wipe(up)">
                                      <p:cBhvr>
                                        <p:cTn id="63" dur="350"/>
                                        <p:tgtEl>
                                          <p:spTgt spid="22"/>
                                        </p:tgtEl>
                                      </p:cBhvr>
                                    </p:animEffect>
                                  </p:childTnLst>
                                </p:cTn>
                              </p:par>
                            </p:childTnLst>
                          </p:cTn>
                        </p:par>
                        <p:par>
                          <p:cTn id="64" fill="hold">
                            <p:stCondLst>
                              <p:cond delay="5950"/>
                            </p:stCondLst>
                            <p:childTnLst>
                              <p:par>
                                <p:cTn id="65" presetID="22" presetClass="entr" presetSubtype="1" fill="hold" grpId="0" nodeType="afterEffect">
                                  <p:stCondLst>
                                    <p:cond delay="0"/>
                                  </p:stCondLst>
                                  <p:childTnLst>
                                    <p:set>
                                      <p:cBhvr>
                                        <p:cTn id="66" dur="1" fill="hold">
                                          <p:stCondLst>
                                            <p:cond delay="0"/>
                                          </p:stCondLst>
                                        </p:cTn>
                                        <p:tgtEl>
                                          <p:spTgt spid="24"/>
                                        </p:tgtEl>
                                        <p:attrNameLst>
                                          <p:attrName>style.visibility</p:attrName>
                                        </p:attrNameLst>
                                      </p:cBhvr>
                                      <p:to>
                                        <p:strVal val="visible"/>
                                      </p:to>
                                    </p:set>
                                    <p:animEffect transition="in" filter="wipe(up)">
                                      <p:cBhvr>
                                        <p:cTn id="67" dur="400"/>
                                        <p:tgtEl>
                                          <p:spTgt spid="24"/>
                                        </p:tgtEl>
                                      </p:cBhvr>
                                    </p:animEffect>
                                  </p:childTnLst>
                                </p:cTn>
                              </p:par>
                            </p:childTnLst>
                          </p:cTn>
                        </p:par>
                        <p:par>
                          <p:cTn id="68" fill="hold">
                            <p:stCondLst>
                              <p:cond delay="6350"/>
                            </p:stCondLst>
                            <p:childTnLst>
                              <p:par>
                                <p:cTn id="69" presetID="22" presetClass="entr" presetSubtype="8" fill="hold" grpId="0" nodeType="afterEffect">
                                  <p:stCondLst>
                                    <p:cond delay="0"/>
                                  </p:stCondLst>
                                  <p:childTnLst>
                                    <p:set>
                                      <p:cBhvr>
                                        <p:cTn id="70" dur="1" fill="hold">
                                          <p:stCondLst>
                                            <p:cond delay="0"/>
                                          </p:stCondLst>
                                        </p:cTn>
                                        <p:tgtEl>
                                          <p:spTgt spid="25"/>
                                        </p:tgtEl>
                                        <p:attrNameLst>
                                          <p:attrName>style.visibility</p:attrName>
                                        </p:attrNameLst>
                                      </p:cBhvr>
                                      <p:to>
                                        <p:strVal val="visible"/>
                                      </p:to>
                                    </p:set>
                                    <p:animEffect transition="in" filter="wipe(left)">
                                      <p:cBhvr>
                                        <p:cTn id="71" dur="400"/>
                                        <p:tgtEl>
                                          <p:spTgt spid="25"/>
                                        </p:tgtEl>
                                      </p:cBhvr>
                                    </p:animEffect>
                                  </p:childTnLst>
                                </p:cTn>
                              </p:par>
                            </p:childTnLst>
                          </p:cTn>
                        </p:par>
                        <p:par>
                          <p:cTn id="72" fill="hold">
                            <p:stCondLst>
                              <p:cond delay="6750"/>
                            </p:stCondLst>
                            <p:childTnLst>
                              <p:par>
                                <p:cTn id="73" presetID="22" presetClass="entr" presetSubtype="1" fill="hold" nodeType="afterEffect">
                                  <p:stCondLst>
                                    <p:cond delay="0"/>
                                  </p:stCondLst>
                                  <p:childTnLst>
                                    <p:set>
                                      <p:cBhvr>
                                        <p:cTn id="74" dur="1" fill="hold">
                                          <p:stCondLst>
                                            <p:cond delay="0"/>
                                          </p:stCondLst>
                                        </p:cTn>
                                        <p:tgtEl>
                                          <p:spTgt spid="29"/>
                                        </p:tgtEl>
                                        <p:attrNameLst>
                                          <p:attrName>style.visibility</p:attrName>
                                        </p:attrNameLst>
                                      </p:cBhvr>
                                      <p:to>
                                        <p:strVal val="visible"/>
                                      </p:to>
                                    </p:set>
                                    <p:animEffect transition="in" filter="wipe(up)">
                                      <p:cBhvr>
                                        <p:cTn id="75" dur="350"/>
                                        <p:tgtEl>
                                          <p:spTgt spid="29"/>
                                        </p:tgtEl>
                                      </p:cBhvr>
                                    </p:animEffect>
                                  </p:childTnLst>
                                </p:cTn>
                              </p:par>
                            </p:childTnLst>
                          </p:cTn>
                        </p:par>
                        <p:par>
                          <p:cTn id="76" fill="hold">
                            <p:stCondLst>
                              <p:cond delay="7100"/>
                            </p:stCondLst>
                            <p:childTnLst>
                              <p:par>
                                <p:cTn id="77" presetID="22" presetClass="entr" presetSubtype="1" fill="hold" grpId="0" nodeType="afterEffect">
                                  <p:stCondLst>
                                    <p:cond delay="0"/>
                                  </p:stCondLst>
                                  <p:childTnLst>
                                    <p:set>
                                      <p:cBhvr>
                                        <p:cTn id="78" dur="1" fill="hold">
                                          <p:stCondLst>
                                            <p:cond delay="0"/>
                                          </p:stCondLst>
                                        </p:cTn>
                                        <p:tgtEl>
                                          <p:spTgt spid="31"/>
                                        </p:tgtEl>
                                        <p:attrNameLst>
                                          <p:attrName>style.visibility</p:attrName>
                                        </p:attrNameLst>
                                      </p:cBhvr>
                                      <p:to>
                                        <p:strVal val="visible"/>
                                      </p:to>
                                    </p:set>
                                    <p:animEffect transition="in" filter="wipe(up)">
                                      <p:cBhvr>
                                        <p:cTn id="79" dur="400"/>
                                        <p:tgtEl>
                                          <p:spTgt spid="31"/>
                                        </p:tgtEl>
                                      </p:cBhvr>
                                    </p:animEffect>
                                  </p:childTnLst>
                                </p:cTn>
                              </p:par>
                            </p:childTnLst>
                          </p:cTn>
                        </p:par>
                        <p:par>
                          <p:cTn id="80" fill="hold">
                            <p:stCondLst>
                              <p:cond delay="7500"/>
                            </p:stCondLst>
                            <p:childTnLst>
                              <p:par>
                                <p:cTn id="81" presetID="22" presetClass="entr" presetSubtype="8" fill="hold" grpId="0" nodeType="afterEffect">
                                  <p:stCondLst>
                                    <p:cond delay="0"/>
                                  </p:stCondLst>
                                  <p:childTnLst>
                                    <p:set>
                                      <p:cBhvr>
                                        <p:cTn id="82" dur="1" fill="hold">
                                          <p:stCondLst>
                                            <p:cond delay="0"/>
                                          </p:stCondLst>
                                        </p:cTn>
                                        <p:tgtEl>
                                          <p:spTgt spid="32"/>
                                        </p:tgtEl>
                                        <p:attrNameLst>
                                          <p:attrName>style.visibility</p:attrName>
                                        </p:attrNameLst>
                                      </p:cBhvr>
                                      <p:to>
                                        <p:strVal val="visible"/>
                                      </p:to>
                                    </p:set>
                                    <p:animEffect transition="in" filter="wipe(left)">
                                      <p:cBhvr>
                                        <p:cTn id="83" dur="400"/>
                                        <p:tgtEl>
                                          <p:spTgt spid="32"/>
                                        </p:tgtEl>
                                      </p:cBhvr>
                                    </p:animEffect>
                                  </p:childTnLst>
                                </p:cTn>
                              </p:par>
                            </p:childTnLst>
                          </p:cTn>
                        </p:par>
                        <p:par>
                          <p:cTn id="84" fill="hold">
                            <p:stCondLst>
                              <p:cond delay="7900"/>
                            </p:stCondLst>
                            <p:childTnLst>
                              <p:par>
                                <p:cTn id="85" presetID="22" presetClass="entr" presetSubtype="1" fill="hold" nodeType="afterEffect">
                                  <p:stCondLst>
                                    <p:cond delay="0"/>
                                  </p:stCondLst>
                                  <p:childTnLst>
                                    <p:set>
                                      <p:cBhvr>
                                        <p:cTn id="86" dur="1" fill="hold">
                                          <p:stCondLst>
                                            <p:cond delay="0"/>
                                          </p:stCondLst>
                                        </p:cTn>
                                        <p:tgtEl>
                                          <p:spTgt spid="26"/>
                                        </p:tgtEl>
                                        <p:attrNameLst>
                                          <p:attrName>style.visibility</p:attrName>
                                        </p:attrNameLst>
                                      </p:cBhvr>
                                      <p:to>
                                        <p:strVal val="visible"/>
                                      </p:to>
                                    </p:set>
                                    <p:animEffect transition="in" filter="wipe(up)">
                                      <p:cBhvr>
                                        <p:cTn id="87" dur="350"/>
                                        <p:tgtEl>
                                          <p:spTgt spid="26"/>
                                        </p:tgtEl>
                                      </p:cBhvr>
                                    </p:animEffect>
                                  </p:childTnLst>
                                </p:cTn>
                              </p:par>
                            </p:childTnLst>
                          </p:cTn>
                        </p:par>
                        <p:par>
                          <p:cTn id="88" fill="hold">
                            <p:stCondLst>
                              <p:cond delay="8250"/>
                            </p:stCondLst>
                            <p:childTnLst>
                              <p:par>
                                <p:cTn id="89" presetID="22" presetClass="entr" presetSubtype="1" fill="hold" grpId="0" nodeType="afterEffect">
                                  <p:stCondLst>
                                    <p:cond delay="0"/>
                                  </p:stCondLst>
                                  <p:childTnLst>
                                    <p:set>
                                      <p:cBhvr>
                                        <p:cTn id="90" dur="1" fill="hold">
                                          <p:stCondLst>
                                            <p:cond delay="0"/>
                                          </p:stCondLst>
                                        </p:cTn>
                                        <p:tgtEl>
                                          <p:spTgt spid="27"/>
                                        </p:tgtEl>
                                        <p:attrNameLst>
                                          <p:attrName>style.visibility</p:attrName>
                                        </p:attrNameLst>
                                      </p:cBhvr>
                                      <p:to>
                                        <p:strVal val="visible"/>
                                      </p:to>
                                    </p:set>
                                    <p:animEffect transition="in" filter="wipe(up)">
                                      <p:cBhvr>
                                        <p:cTn id="91" dur="400"/>
                                        <p:tgtEl>
                                          <p:spTgt spid="27"/>
                                        </p:tgtEl>
                                      </p:cBhvr>
                                    </p:animEffect>
                                  </p:childTnLst>
                                </p:cTn>
                              </p:par>
                            </p:childTnLst>
                          </p:cTn>
                        </p:par>
                        <p:par>
                          <p:cTn id="92" fill="hold">
                            <p:stCondLst>
                              <p:cond delay="8650"/>
                            </p:stCondLst>
                            <p:childTnLst>
                              <p:par>
                                <p:cTn id="93" presetID="22" presetClass="entr" presetSubtype="8" fill="hold" grpId="0" nodeType="afterEffect">
                                  <p:stCondLst>
                                    <p:cond delay="0"/>
                                  </p:stCondLst>
                                  <p:childTnLst>
                                    <p:set>
                                      <p:cBhvr>
                                        <p:cTn id="94" dur="1" fill="hold">
                                          <p:stCondLst>
                                            <p:cond delay="0"/>
                                          </p:stCondLst>
                                        </p:cTn>
                                        <p:tgtEl>
                                          <p:spTgt spid="28"/>
                                        </p:tgtEl>
                                        <p:attrNameLst>
                                          <p:attrName>style.visibility</p:attrName>
                                        </p:attrNameLst>
                                      </p:cBhvr>
                                      <p:to>
                                        <p:strVal val="visible"/>
                                      </p:to>
                                    </p:set>
                                    <p:animEffect transition="in" filter="wipe(left)">
                                      <p:cBhvr>
                                        <p:cTn id="95" dur="400"/>
                                        <p:tgtEl>
                                          <p:spTgt spid="28"/>
                                        </p:tgtEl>
                                      </p:cBhvr>
                                    </p:animEffect>
                                  </p:childTnLst>
                                </p:cTn>
                              </p:par>
                            </p:childTnLst>
                          </p:cTn>
                        </p:par>
                        <p:par>
                          <p:cTn id="96" fill="hold">
                            <p:stCondLst>
                              <p:cond delay="9050"/>
                            </p:stCondLst>
                            <p:childTnLst>
                              <p:par>
                                <p:cTn id="97" presetID="22" presetClass="entr" presetSubtype="1" fill="hold" nodeType="afterEffect">
                                  <p:stCondLst>
                                    <p:cond delay="0"/>
                                  </p:stCondLst>
                                  <p:childTnLst>
                                    <p:set>
                                      <p:cBhvr>
                                        <p:cTn id="98" dur="1" fill="hold">
                                          <p:stCondLst>
                                            <p:cond delay="0"/>
                                          </p:stCondLst>
                                        </p:cTn>
                                        <p:tgtEl>
                                          <p:spTgt spid="33"/>
                                        </p:tgtEl>
                                        <p:attrNameLst>
                                          <p:attrName>style.visibility</p:attrName>
                                        </p:attrNameLst>
                                      </p:cBhvr>
                                      <p:to>
                                        <p:strVal val="visible"/>
                                      </p:to>
                                    </p:set>
                                    <p:animEffect transition="in" filter="wipe(up)">
                                      <p:cBhvr>
                                        <p:cTn id="99" dur="350"/>
                                        <p:tgtEl>
                                          <p:spTgt spid="33"/>
                                        </p:tgtEl>
                                      </p:cBhvr>
                                    </p:animEffect>
                                  </p:childTnLst>
                                </p:cTn>
                              </p:par>
                            </p:childTnLst>
                          </p:cTn>
                        </p:par>
                        <p:par>
                          <p:cTn id="100" fill="hold">
                            <p:stCondLst>
                              <p:cond delay="9400"/>
                            </p:stCondLst>
                            <p:childTnLst>
                              <p:par>
                                <p:cTn id="101" presetID="22" presetClass="entr" presetSubtype="1" fill="hold" grpId="0" nodeType="afterEffect">
                                  <p:stCondLst>
                                    <p:cond delay="0"/>
                                  </p:stCondLst>
                                  <p:childTnLst>
                                    <p:set>
                                      <p:cBhvr>
                                        <p:cTn id="102" dur="1" fill="hold">
                                          <p:stCondLst>
                                            <p:cond delay="0"/>
                                          </p:stCondLst>
                                        </p:cTn>
                                        <p:tgtEl>
                                          <p:spTgt spid="34"/>
                                        </p:tgtEl>
                                        <p:attrNameLst>
                                          <p:attrName>style.visibility</p:attrName>
                                        </p:attrNameLst>
                                      </p:cBhvr>
                                      <p:to>
                                        <p:strVal val="visible"/>
                                      </p:to>
                                    </p:set>
                                    <p:animEffect transition="in" filter="wipe(up)">
                                      <p:cBhvr>
                                        <p:cTn id="103" dur="400"/>
                                        <p:tgtEl>
                                          <p:spTgt spid="34"/>
                                        </p:tgtEl>
                                      </p:cBhvr>
                                    </p:animEffect>
                                  </p:childTnLst>
                                </p:cTn>
                              </p:par>
                            </p:childTnLst>
                          </p:cTn>
                        </p:par>
                        <p:par>
                          <p:cTn id="104" fill="hold">
                            <p:stCondLst>
                              <p:cond delay="9800"/>
                            </p:stCondLst>
                            <p:childTnLst>
                              <p:par>
                                <p:cTn id="105" presetID="22" presetClass="entr" presetSubtype="8" fill="hold" grpId="0" nodeType="afterEffect">
                                  <p:stCondLst>
                                    <p:cond delay="0"/>
                                  </p:stCondLst>
                                  <p:childTnLst>
                                    <p:set>
                                      <p:cBhvr>
                                        <p:cTn id="106" dur="1" fill="hold">
                                          <p:stCondLst>
                                            <p:cond delay="0"/>
                                          </p:stCondLst>
                                        </p:cTn>
                                        <p:tgtEl>
                                          <p:spTgt spid="35"/>
                                        </p:tgtEl>
                                        <p:attrNameLst>
                                          <p:attrName>style.visibility</p:attrName>
                                        </p:attrNameLst>
                                      </p:cBhvr>
                                      <p:to>
                                        <p:strVal val="visible"/>
                                      </p:to>
                                    </p:set>
                                    <p:animEffect transition="in" filter="wipe(left)">
                                      <p:cBhvr>
                                        <p:cTn id="107" dur="4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animBg="1"/>
      <p:bldP spid="5" grpId="0" animBg="1"/>
      <p:bldP spid="6" grpId="0" animBg="1"/>
      <p:bldP spid="7" grpId="0"/>
      <p:bldP spid="8" grpId="0"/>
      <p:bldP spid="9" grpId="0"/>
      <p:bldP spid="14" grpId="0" animBg="1"/>
      <p:bldP spid="15" grpId="0"/>
      <p:bldP spid="17" grpId="0" animBg="1"/>
      <p:bldP spid="18" grpId="0"/>
      <p:bldP spid="24" grpId="0" animBg="1"/>
      <p:bldP spid="25" grpId="0"/>
      <p:bldP spid="27" grpId="0" animBg="1"/>
      <p:bldP spid="28" grpId="0"/>
      <p:bldP spid="31" grpId="0" animBg="1"/>
      <p:bldP spid="32" grpId="0"/>
      <p:bldP spid="34" grpId="0" animBg="1"/>
      <p:bldP spid="35"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002465" y="469765"/>
            <a:ext cx="8187070" cy="584775"/>
          </a:xfrm>
          <a:prstGeom prst="rect">
            <a:avLst/>
          </a:prstGeom>
          <a:noFill/>
        </p:spPr>
        <p:txBody>
          <a:bodyPr wrap="square" rtlCol="0">
            <a:spAutoFit/>
          </a:bodyPr>
          <a:lstStyle/>
          <a:p>
            <a:pPr algn="ctr"/>
            <a:r>
              <a:rPr lang="en-US" sz="3200" dirty="0" smtClean="0">
                <a:solidFill>
                  <a:srgbClr val="C00000"/>
                </a:solidFill>
                <a:latin typeface="Raleway ExtraBold" panose="020B0903030101060003" pitchFamily="34" charset="-52"/>
              </a:rPr>
              <a:t>/</a:t>
            </a:r>
            <a:r>
              <a:rPr lang="en-US" sz="3200" dirty="0" smtClean="0">
                <a:latin typeface="Raleway ExtraBold" panose="020B0903030101060003" pitchFamily="34" charset="-52"/>
              </a:rPr>
              <a:t>Featured service</a:t>
            </a:r>
            <a:endParaRPr lang="ru-RU" sz="3200" dirty="0">
              <a:latin typeface="Raleway ExtraBold" panose="020B0903030101060003" pitchFamily="34" charset="-52"/>
              <a:cs typeface="Rubik Medium" panose="02000604000000020004" pitchFamily="2" charset="-79"/>
            </a:endParaRPr>
          </a:p>
        </p:txBody>
      </p:sp>
      <p:sp>
        <p:nvSpPr>
          <p:cNvPr id="3" name="TextBox 2"/>
          <p:cNvSpPr txBox="1"/>
          <p:nvPr/>
        </p:nvSpPr>
        <p:spPr>
          <a:xfrm>
            <a:off x="2922391" y="1122128"/>
            <a:ext cx="6379302" cy="276999"/>
          </a:xfrm>
          <a:prstGeom prst="rect">
            <a:avLst/>
          </a:prstGeom>
          <a:noFill/>
        </p:spPr>
        <p:txBody>
          <a:bodyPr wrap="square" rtlCol="0">
            <a:spAutoFit/>
          </a:bodyPr>
          <a:lstStyle/>
          <a:p>
            <a:pPr algn="ctr"/>
            <a:r>
              <a:rPr lang="en-US" sz="1200" dirty="0" smtClean="0">
                <a:solidFill>
                  <a:schemeClr val="bg1">
                    <a:lumMod val="65000"/>
                  </a:schemeClr>
                </a:solidFill>
                <a:latin typeface="Raleway ExtraBold" panose="020B0903030101060003" pitchFamily="34" charset="-52"/>
                <a:ea typeface="Cardo" panose="02020600000000000000" pitchFamily="18" charset="-79"/>
                <a:cs typeface="Cardo" panose="02020600000000000000" pitchFamily="18" charset="-79"/>
              </a:rPr>
              <a:t>BEST RESULT IS OUR PURPOSE</a:t>
            </a:r>
            <a:endParaRPr lang="ru-RU" sz="1200" dirty="0">
              <a:solidFill>
                <a:schemeClr val="bg1">
                  <a:lumMod val="65000"/>
                </a:schemeClr>
              </a:solidFill>
              <a:latin typeface="Raleway ExtraBold" panose="020B0903030101060003" pitchFamily="34" charset="-52"/>
              <a:ea typeface="Cardo" panose="02020600000000000000" pitchFamily="18" charset="-79"/>
              <a:cs typeface="Cardo" panose="02020600000000000000" pitchFamily="18" charset="-79"/>
            </a:endParaRPr>
          </a:p>
        </p:txBody>
      </p:sp>
      <p:sp>
        <p:nvSpPr>
          <p:cNvPr id="4" name="Шестиугольник 3"/>
          <p:cNvSpPr/>
          <p:nvPr/>
        </p:nvSpPr>
        <p:spPr>
          <a:xfrm>
            <a:off x="5090934" y="2182891"/>
            <a:ext cx="2010132" cy="1732874"/>
          </a:xfrm>
          <a:prstGeom prst="hexagon">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Шестиугольник 4"/>
          <p:cNvSpPr/>
          <p:nvPr/>
        </p:nvSpPr>
        <p:spPr>
          <a:xfrm>
            <a:off x="5090934" y="4051457"/>
            <a:ext cx="2010132" cy="1732874"/>
          </a:xfrm>
          <a:prstGeom prst="hexagon">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Шестиугольник 5"/>
          <p:cNvSpPr/>
          <p:nvPr/>
        </p:nvSpPr>
        <p:spPr>
          <a:xfrm>
            <a:off x="3428182" y="3092153"/>
            <a:ext cx="2010132" cy="1732874"/>
          </a:xfrm>
          <a:prstGeom prst="hexagon">
            <a:avLst/>
          </a:prstGeom>
          <a:solidFill>
            <a:srgbClr val="E239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Шестиугольник 6"/>
          <p:cNvSpPr/>
          <p:nvPr/>
        </p:nvSpPr>
        <p:spPr>
          <a:xfrm>
            <a:off x="6753686" y="3092153"/>
            <a:ext cx="2010132" cy="1732874"/>
          </a:xfrm>
          <a:prstGeom prst="hexagon">
            <a:avLst/>
          </a:prstGeom>
          <a:solidFill>
            <a:srgbClr val="E239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Прямоугольник 7"/>
          <p:cNvSpPr/>
          <p:nvPr/>
        </p:nvSpPr>
        <p:spPr>
          <a:xfrm>
            <a:off x="5739973" y="2633829"/>
            <a:ext cx="712054" cy="830997"/>
          </a:xfrm>
          <a:prstGeom prst="rect">
            <a:avLst/>
          </a:prstGeom>
        </p:spPr>
        <p:txBody>
          <a:bodyPr wrap="none">
            <a:spAutoFit/>
          </a:bodyPr>
          <a:lstStyle/>
          <a:p>
            <a:pPr algn="ctr"/>
            <a:r>
              <a:rPr lang="en-US" sz="4800" dirty="0">
                <a:solidFill>
                  <a:schemeClr val="bg1"/>
                </a:solidFill>
                <a:latin typeface="FontAwesome" pitchFamily="2" charset="0"/>
              </a:rPr>
              <a:t></a:t>
            </a:r>
            <a:endParaRPr lang="ru-RU" sz="4800" dirty="0">
              <a:solidFill>
                <a:schemeClr val="bg1"/>
              </a:solidFill>
            </a:endParaRPr>
          </a:p>
        </p:txBody>
      </p:sp>
      <p:sp>
        <p:nvSpPr>
          <p:cNvPr id="9" name="Прямоугольник 8"/>
          <p:cNvSpPr/>
          <p:nvPr/>
        </p:nvSpPr>
        <p:spPr>
          <a:xfrm>
            <a:off x="5717542" y="4502395"/>
            <a:ext cx="788998" cy="769441"/>
          </a:xfrm>
          <a:prstGeom prst="rect">
            <a:avLst/>
          </a:prstGeom>
        </p:spPr>
        <p:txBody>
          <a:bodyPr wrap="none">
            <a:spAutoFit/>
          </a:bodyPr>
          <a:lstStyle/>
          <a:p>
            <a:pPr algn="ctr"/>
            <a:r>
              <a:rPr lang="en-US" sz="4400" dirty="0">
                <a:solidFill>
                  <a:schemeClr val="bg1"/>
                </a:solidFill>
                <a:latin typeface="FontAwesome" pitchFamily="2" charset="0"/>
              </a:rPr>
              <a:t></a:t>
            </a:r>
            <a:endParaRPr lang="ru-RU" sz="4400" dirty="0">
              <a:solidFill>
                <a:schemeClr val="bg1"/>
              </a:solidFill>
            </a:endParaRPr>
          </a:p>
        </p:txBody>
      </p:sp>
      <p:sp>
        <p:nvSpPr>
          <p:cNvPr id="10" name="Прямоугольник 9"/>
          <p:cNvSpPr/>
          <p:nvPr/>
        </p:nvSpPr>
        <p:spPr>
          <a:xfrm>
            <a:off x="4002478" y="3543091"/>
            <a:ext cx="800220" cy="830997"/>
          </a:xfrm>
          <a:prstGeom prst="rect">
            <a:avLst/>
          </a:prstGeom>
        </p:spPr>
        <p:txBody>
          <a:bodyPr wrap="none">
            <a:spAutoFit/>
          </a:bodyPr>
          <a:lstStyle/>
          <a:p>
            <a:pPr algn="ctr"/>
            <a:r>
              <a:rPr lang="en-US" sz="4800" dirty="0">
                <a:solidFill>
                  <a:schemeClr val="bg1"/>
                </a:solidFill>
                <a:latin typeface="FontAwesome" pitchFamily="2" charset="0"/>
              </a:rPr>
              <a:t></a:t>
            </a:r>
            <a:endParaRPr lang="ru-RU" sz="4800" dirty="0">
              <a:solidFill>
                <a:schemeClr val="bg1"/>
              </a:solidFill>
            </a:endParaRPr>
          </a:p>
        </p:txBody>
      </p:sp>
      <p:sp>
        <p:nvSpPr>
          <p:cNvPr id="11" name="Прямоугольник 10"/>
          <p:cNvSpPr/>
          <p:nvPr/>
        </p:nvSpPr>
        <p:spPr>
          <a:xfrm>
            <a:off x="7364241" y="3500266"/>
            <a:ext cx="756938" cy="830997"/>
          </a:xfrm>
          <a:prstGeom prst="rect">
            <a:avLst/>
          </a:prstGeom>
        </p:spPr>
        <p:txBody>
          <a:bodyPr wrap="none">
            <a:spAutoFit/>
          </a:bodyPr>
          <a:lstStyle/>
          <a:p>
            <a:pPr algn="ctr"/>
            <a:r>
              <a:rPr lang="en-US" sz="4800" dirty="0">
                <a:solidFill>
                  <a:schemeClr val="bg1"/>
                </a:solidFill>
                <a:latin typeface="FontAwesome" pitchFamily="2" charset="0"/>
              </a:rPr>
              <a:t></a:t>
            </a:r>
            <a:endParaRPr lang="ru-RU" sz="4800" dirty="0">
              <a:solidFill>
                <a:schemeClr val="bg1"/>
              </a:solidFill>
            </a:endParaRPr>
          </a:p>
        </p:txBody>
      </p:sp>
      <p:sp>
        <p:nvSpPr>
          <p:cNvPr id="12" name="Подзаголовок 2"/>
          <p:cNvSpPr txBox="1">
            <a:spLocks/>
          </p:cNvSpPr>
          <p:nvPr/>
        </p:nvSpPr>
        <p:spPr>
          <a:xfrm>
            <a:off x="469280" y="3531363"/>
            <a:ext cx="2494055" cy="189666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ts val="2000"/>
              </a:lnSpc>
              <a:spcBef>
                <a:spcPts val="0"/>
              </a:spcBef>
              <a:buNone/>
            </a:pPr>
            <a:r>
              <a:rPr lang="en-US" sz="1100" kern="0" dirty="0" smtClean="0">
                <a:latin typeface="Montserrat SemiBold" panose="00000700000000000000" pitchFamily="50" charset="0"/>
                <a:ea typeface="Karla" pitchFamily="2" charset="0"/>
                <a:cs typeface="Poppins" panose="02000000000000000000" pitchFamily="2" charset="0"/>
              </a:rPr>
              <a:t>04</a:t>
            </a:r>
            <a:r>
              <a:rPr lang="en-US" sz="1100" kern="0" dirty="0" smtClean="0">
                <a:latin typeface="Raleway Heavy" panose="020B0003030101060003" pitchFamily="34" charset="0"/>
                <a:ea typeface="Karla" pitchFamily="2" charset="0"/>
                <a:cs typeface="Poppins" panose="02000000000000000000" pitchFamily="2" charset="0"/>
              </a:rPr>
              <a:t>/ TITLE HERE</a:t>
            </a:r>
          </a:p>
          <a:p>
            <a:pPr marL="0" indent="0" algn="r">
              <a:lnSpc>
                <a:spcPts val="2000"/>
              </a:lnSpc>
              <a:spcBef>
                <a:spcPts val="0"/>
              </a:spcBef>
              <a:buNone/>
            </a:pPr>
            <a:r>
              <a:rPr lang="en-US" sz="1100"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Etiam vitae dui congue, semper quam vitae, luctus ligula. Sed posuere nunc in </a:t>
            </a:r>
            <a:r>
              <a:rPr lang="en-US" sz="1100" kern="0" dirty="0">
                <a:solidFill>
                  <a:schemeClr val="bg1">
                    <a:lumMod val="65000"/>
                  </a:schemeClr>
                </a:solidFill>
                <a:latin typeface="Raleway Medium" panose="020B0003030101060003" pitchFamily="34" charset="0"/>
                <a:ea typeface="Karla" pitchFamily="2" charset="0"/>
                <a:cs typeface="Poppins" panose="02000000000000000000" pitchFamily="2" charset="0"/>
              </a:rPr>
              <a:t>leo. Etiam </a:t>
            </a:r>
            <a:r>
              <a:rPr lang="en-US" sz="1100"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vitae</a:t>
            </a:r>
            <a:endParaRPr lang="en-US" sz="1100" dirty="0">
              <a:solidFill>
                <a:schemeClr val="bg1">
                  <a:lumMod val="65000"/>
                </a:schemeClr>
              </a:solidFill>
              <a:latin typeface="Poppins" panose="02000000000000000000" pitchFamily="2" charset="0"/>
              <a:cs typeface="Poppins" panose="02000000000000000000" pitchFamily="2" charset="0"/>
            </a:endParaRPr>
          </a:p>
        </p:txBody>
      </p:sp>
      <p:sp>
        <p:nvSpPr>
          <p:cNvPr id="13" name="Подзаголовок 2"/>
          <p:cNvSpPr txBox="1">
            <a:spLocks/>
          </p:cNvSpPr>
          <p:nvPr/>
        </p:nvSpPr>
        <p:spPr>
          <a:xfrm>
            <a:off x="9204227" y="3535330"/>
            <a:ext cx="2494055" cy="189666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0"/>
              </a:spcBef>
              <a:buNone/>
            </a:pPr>
            <a:r>
              <a:rPr lang="en-US" sz="1100" kern="0" dirty="0" smtClean="0">
                <a:latin typeface="Montserrat SemiBold" panose="00000700000000000000" pitchFamily="50" charset="0"/>
                <a:ea typeface="Karla" pitchFamily="2" charset="0"/>
                <a:cs typeface="Poppins" panose="02000000000000000000" pitchFamily="2" charset="0"/>
              </a:rPr>
              <a:t>02</a:t>
            </a:r>
            <a:r>
              <a:rPr lang="en-US" sz="1100" kern="0" dirty="0" smtClean="0">
                <a:latin typeface="Raleway Heavy" panose="020B0003030101060003" pitchFamily="34" charset="0"/>
                <a:ea typeface="Karla" pitchFamily="2" charset="0"/>
                <a:cs typeface="Poppins" panose="02000000000000000000" pitchFamily="2" charset="0"/>
              </a:rPr>
              <a:t>/ TITLE HERE</a:t>
            </a:r>
          </a:p>
          <a:p>
            <a:pPr marL="0" indent="0">
              <a:lnSpc>
                <a:spcPts val="2000"/>
              </a:lnSpc>
              <a:spcBef>
                <a:spcPts val="0"/>
              </a:spcBef>
              <a:buNone/>
            </a:pPr>
            <a:r>
              <a:rPr lang="en-US" sz="1100"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Etiam vitae dui congue, semper quam vitae, luctus ligula. Sed posuere nunc in </a:t>
            </a:r>
            <a:r>
              <a:rPr lang="en-US" sz="1100" kern="0" dirty="0">
                <a:solidFill>
                  <a:schemeClr val="bg1">
                    <a:lumMod val="65000"/>
                  </a:schemeClr>
                </a:solidFill>
                <a:latin typeface="Raleway Medium" panose="020B0003030101060003" pitchFamily="34" charset="0"/>
                <a:ea typeface="Karla" pitchFamily="2" charset="0"/>
                <a:cs typeface="Poppins" panose="02000000000000000000" pitchFamily="2" charset="0"/>
              </a:rPr>
              <a:t>leo. Etiam </a:t>
            </a:r>
            <a:r>
              <a:rPr lang="en-US" sz="1100"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vitae</a:t>
            </a:r>
            <a:endParaRPr lang="en-US" sz="1100" dirty="0">
              <a:solidFill>
                <a:schemeClr val="bg1">
                  <a:lumMod val="65000"/>
                </a:schemeClr>
              </a:solidFill>
              <a:latin typeface="Poppins" panose="02000000000000000000" pitchFamily="2" charset="0"/>
              <a:cs typeface="Poppins" panose="02000000000000000000" pitchFamily="2" charset="0"/>
            </a:endParaRPr>
          </a:p>
        </p:txBody>
      </p:sp>
      <p:sp>
        <p:nvSpPr>
          <p:cNvPr id="14" name="Подзаголовок 2"/>
          <p:cNvSpPr txBox="1">
            <a:spLocks/>
          </p:cNvSpPr>
          <p:nvPr/>
        </p:nvSpPr>
        <p:spPr>
          <a:xfrm>
            <a:off x="1999114" y="1660452"/>
            <a:ext cx="2494055" cy="111454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ts val="2000"/>
              </a:lnSpc>
              <a:spcBef>
                <a:spcPts val="0"/>
              </a:spcBef>
              <a:buNone/>
            </a:pPr>
            <a:r>
              <a:rPr lang="en-US" sz="1100" kern="0" dirty="0" smtClean="0">
                <a:latin typeface="Montserrat SemiBold" panose="00000700000000000000" pitchFamily="50" charset="0"/>
                <a:ea typeface="Karla" pitchFamily="2" charset="0"/>
                <a:cs typeface="Poppins" panose="02000000000000000000" pitchFamily="2" charset="0"/>
              </a:rPr>
              <a:t>01</a:t>
            </a:r>
            <a:r>
              <a:rPr lang="en-US" sz="1100" kern="0" dirty="0" smtClean="0">
                <a:latin typeface="Raleway Heavy" panose="020B0003030101060003" pitchFamily="34" charset="0"/>
                <a:ea typeface="Karla" pitchFamily="2" charset="0"/>
                <a:cs typeface="Poppins" panose="02000000000000000000" pitchFamily="2" charset="0"/>
              </a:rPr>
              <a:t>/ TITLE HERE</a:t>
            </a:r>
          </a:p>
          <a:p>
            <a:pPr marL="0" indent="0" algn="r">
              <a:lnSpc>
                <a:spcPts val="2000"/>
              </a:lnSpc>
              <a:spcBef>
                <a:spcPts val="0"/>
              </a:spcBef>
              <a:buNone/>
            </a:pPr>
            <a:r>
              <a:rPr lang="en-US" sz="1100"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Etiam vitae dui congue, semper quam vitae, luctus ligula. Sed posuere nunc in </a:t>
            </a:r>
            <a:r>
              <a:rPr lang="en-US" sz="1100" kern="0" dirty="0">
                <a:solidFill>
                  <a:schemeClr val="bg1">
                    <a:lumMod val="65000"/>
                  </a:schemeClr>
                </a:solidFill>
                <a:latin typeface="Raleway Medium" panose="020B0003030101060003" pitchFamily="34" charset="0"/>
                <a:ea typeface="Karla" pitchFamily="2" charset="0"/>
                <a:cs typeface="Poppins" panose="02000000000000000000" pitchFamily="2" charset="0"/>
              </a:rPr>
              <a:t>leo. Etiam </a:t>
            </a:r>
            <a:r>
              <a:rPr lang="en-US" sz="1100"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vitae</a:t>
            </a:r>
            <a:endParaRPr lang="en-US" sz="1100" dirty="0">
              <a:solidFill>
                <a:schemeClr val="bg1">
                  <a:lumMod val="65000"/>
                </a:schemeClr>
              </a:solidFill>
              <a:latin typeface="Poppins" panose="02000000000000000000" pitchFamily="2" charset="0"/>
              <a:cs typeface="Poppins" panose="02000000000000000000" pitchFamily="2" charset="0"/>
            </a:endParaRPr>
          </a:p>
        </p:txBody>
      </p:sp>
      <p:sp>
        <p:nvSpPr>
          <p:cNvPr id="15" name="Подзаголовок 2"/>
          <p:cNvSpPr txBox="1">
            <a:spLocks/>
          </p:cNvSpPr>
          <p:nvPr/>
        </p:nvSpPr>
        <p:spPr>
          <a:xfrm>
            <a:off x="7695480" y="5185014"/>
            <a:ext cx="2494055" cy="189666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0"/>
              </a:spcBef>
              <a:buNone/>
            </a:pPr>
            <a:r>
              <a:rPr lang="en-US" sz="1100" kern="0" dirty="0" smtClean="0">
                <a:latin typeface="Montserrat SemiBold" panose="00000700000000000000" pitchFamily="50" charset="0"/>
                <a:ea typeface="Karla" pitchFamily="2" charset="0"/>
                <a:cs typeface="Poppins" panose="02000000000000000000" pitchFamily="2" charset="0"/>
              </a:rPr>
              <a:t>03</a:t>
            </a:r>
            <a:r>
              <a:rPr lang="en-US" sz="1100" kern="0" dirty="0" smtClean="0">
                <a:latin typeface="Raleway Heavy" panose="020B0003030101060003" pitchFamily="34" charset="0"/>
                <a:ea typeface="Karla" pitchFamily="2" charset="0"/>
                <a:cs typeface="Poppins" panose="02000000000000000000" pitchFamily="2" charset="0"/>
              </a:rPr>
              <a:t>/ TITLE HERE</a:t>
            </a:r>
          </a:p>
          <a:p>
            <a:pPr marL="0" indent="0">
              <a:lnSpc>
                <a:spcPts val="2000"/>
              </a:lnSpc>
              <a:spcBef>
                <a:spcPts val="0"/>
              </a:spcBef>
              <a:buNone/>
            </a:pPr>
            <a:r>
              <a:rPr lang="en-US" sz="1100"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Etiam vitae dui congue, semper quam vitae, luctus ligula. Sed posuere nunc in </a:t>
            </a:r>
            <a:r>
              <a:rPr lang="en-US" sz="1100" kern="0" dirty="0">
                <a:solidFill>
                  <a:schemeClr val="bg1">
                    <a:lumMod val="65000"/>
                  </a:schemeClr>
                </a:solidFill>
                <a:latin typeface="Raleway Medium" panose="020B0003030101060003" pitchFamily="34" charset="0"/>
                <a:ea typeface="Karla" pitchFamily="2" charset="0"/>
                <a:cs typeface="Poppins" panose="02000000000000000000" pitchFamily="2" charset="0"/>
              </a:rPr>
              <a:t>leo. Etiam </a:t>
            </a:r>
            <a:r>
              <a:rPr lang="en-US" sz="1100"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vitae</a:t>
            </a:r>
            <a:endParaRPr lang="en-US" sz="1100" dirty="0">
              <a:solidFill>
                <a:schemeClr val="bg1">
                  <a:lumMod val="65000"/>
                </a:schemeClr>
              </a:solidFill>
              <a:latin typeface="Poppins" panose="02000000000000000000" pitchFamily="2" charset="0"/>
              <a:cs typeface="Poppins" panose="02000000000000000000" pitchFamily="2" charset="0"/>
            </a:endParaRPr>
          </a:p>
        </p:txBody>
      </p:sp>
      <p:sp>
        <p:nvSpPr>
          <p:cNvPr id="16" name="Прямоугольник 15"/>
          <p:cNvSpPr/>
          <p:nvPr/>
        </p:nvSpPr>
        <p:spPr>
          <a:xfrm>
            <a:off x="6202232" y="3456656"/>
            <a:ext cx="470000" cy="369332"/>
          </a:xfrm>
          <a:prstGeom prst="rect">
            <a:avLst/>
          </a:prstGeom>
        </p:spPr>
        <p:txBody>
          <a:bodyPr wrap="none">
            <a:spAutoFit/>
          </a:bodyPr>
          <a:lstStyle/>
          <a:p>
            <a:r>
              <a:rPr lang="en-US" kern="0" dirty="0">
                <a:solidFill>
                  <a:schemeClr val="bg1"/>
                </a:solidFill>
                <a:latin typeface="Montserrat SemiBold" panose="00000700000000000000" pitchFamily="50" charset="0"/>
                <a:ea typeface="Karla" pitchFamily="2" charset="0"/>
                <a:cs typeface="Poppins" panose="02000000000000000000" pitchFamily="2" charset="0"/>
              </a:rPr>
              <a:t>01</a:t>
            </a:r>
            <a:endParaRPr lang="ru-RU" dirty="0">
              <a:solidFill>
                <a:schemeClr val="bg1"/>
              </a:solidFill>
            </a:endParaRPr>
          </a:p>
        </p:txBody>
      </p:sp>
      <p:sp>
        <p:nvSpPr>
          <p:cNvPr id="17" name="Прямоугольник 16"/>
          <p:cNvSpPr/>
          <p:nvPr/>
        </p:nvSpPr>
        <p:spPr>
          <a:xfrm>
            <a:off x="7849164" y="4393479"/>
            <a:ext cx="470000" cy="369332"/>
          </a:xfrm>
          <a:prstGeom prst="rect">
            <a:avLst/>
          </a:prstGeom>
        </p:spPr>
        <p:txBody>
          <a:bodyPr wrap="none">
            <a:spAutoFit/>
          </a:bodyPr>
          <a:lstStyle/>
          <a:p>
            <a:r>
              <a:rPr lang="en-US" kern="0" dirty="0" smtClean="0">
                <a:solidFill>
                  <a:schemeClr val="bg1"/>
                </a:solidFill>
                <a:latin typeface="Montserrat SemiBold" panose="00000700000000000000" pitchFamily="50" charset="0"/>
                <a:ea typeface="Karla" pitchFamily="2" charset="0"/>
                <a:cs typeface="Poppins" panose="02000000000000000000" pitchFamily="2" charset="0"/>
              </a:rPr>
              <a:t>02</a:t>
            </a:r>
            <a:endParaRPr lang="ru-RU" dirty="0">
              <a:solidFill>
                <a:schemeClr val="bg1"/>
              </a:solidFill>
            </a:endParaRPr>
          </a:p>
        </p:txBody>
      </p:sp>
      <p:sp>
        <p:nvSpPr>
          <p:cNvPr id="18" name="Прямоугольник 17"/>
          <p:cNvSpPr/>
          <p:nvPr/>
        </p:nvSpPr>
        <p:spPr>
          <a:xfrm>
            <a:off x="6202232" y="5333392"/>
            <a:ext cx="470000" cy="369332"/>
          </a:xfrm>
          <a:prstGeom prst="rect">
            <a:avLst/>
          </a:prstGeom>
        </p:spPr>
        <p:txBody>
          <a:bodyPr wrap="none">
            <a:spAutoFit/>
          </a:bodyPr>
          <a:lstStyle/>
          <a:p>
            <a:r>
              <a:rPr lang="en-US" kern="0" dirty="0" smtClean="0">
                <a:solidFill>
                  <a:schemeClr val="bg1"/>
                </a:solidFill>
                <a:latin typeface="Montserrat SemiBold" panose="00000700000000000000" pitchFamily="50" charset="0"/>
                <a:ea typeface="Karla" pitchFamily="2" charset="0"/>
                <a:cs typeface="Poppins" panose="02000000000000000000" pitchFamily="2" charset="0"/>
              </a:rPr>
              <a:t>03</a:t>
            </a:r>
            <a:endParaRPr lang="ru-RU" dirty="0">
              <a:solidFill>
                <a:schemeClr val="bg1"/>
              </a:solidFill>
            </a:endParaRPr>
          </a:p>
        </p:txBody>
      </p:sp>
      <p:sp>
        <p:nvSpPr>
          <p:cNvPr id="19" name="Прямоугольник 18"/>
          <p:cNvSpPr/>
          <p:nvPr/>
        </p:nvSpPr>
        <p:spPr>
          <a:xfrm>
            <a:off x="4493169" y="4387816"/>
            <a:ext cx="470000" cy="369332"/>
          </a:xfrm>
          <a:prstGeom prst="rect">
            <a:avLst/>
          </a:prstGeom>
        </p:spPr>
        <p:txBody>
          <a:bodyPr wrap="none">
            <a:spAutoFit/>
          </a:bodyPr>
          <a:lstStyle/>
          <a:p>
            <a:r>
              <a:rPr lang="en-US" kern="0" dirty="0" smtClean="0">
                <a:solidFill>
                  <a:schemeClr val="bg1"/>
                </a:solidFill>
                <a:latin typeface="Montserrat SemiBold" panose="00000700000000000000" pitchFamily="50" charset="0"/>
                <a:ea typeface="Karla" pitchFamily="2" charset="0"/>
                <a:cs typeface="Poppins" panose="02000000000000000000" pitchFamily="2" charset="0"/>
              </a:rPr>
              <a:t>04</a:t>
            </a:r>
            <a:endParaRPr lang="ru-RU" dirty="0">
              <a:solidFill>
                <a:schemeClr val="bg1"/>
              </a:solidFill>
            </a:endParaRPr>
          </a:p>
        </p:txBody>
      </p:sp>
    </p:spTree>
    <p:extLst>
      <p:ext uri="{BB962C8B-B14F-4D97-AF65-F5344CB8AC3E}">
        <p14:creationId xmlns:p14="http://schemas.microsoft.com/office/powerpoint/2010/main" val="149816075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400"/>
                                        <p:tgtEl>
                                          <p:spTgt spid="2"/>
                                        </p:tgtEl>
                                      </p:cBhvr>
                                    </p:animEffect>
                                  </p:childTnLst>
                                </p:cTn>
                              </p:par>
                            </p:childTnLst>
                          </p:cTn>
                        </p:par>
                        <p:par>
                          <p:cTn id="8" fill="hold">
                            <p:stCondLst>
                              <p:cond delay="400"/>
                            </p:stCondLst>
                            <p:childTnLst>
                              <p:par>
                                <p:cTn id="9" presetID="22" presetClass="entr" presetSubtype="8"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400"/>
                                        <p:tgtEl>
                                          <p:spTgt spid="3"/>
                                        </p:tgtEl>
                                      </p:cBhvr>
                                    </p:animEffect>
                                  </p:childTnLst>
                                </p:cTn>
                              </p:par>
                            </p:childTnLst>
                          </p:cTn>
                        </p:par>
                        <p:par>
                          <p:cTn id="12" fill="hold">
                            <p:stCondLst>
                              <p:cond delay="800"/>
                            </p:stCondLst>
                            <p:childTnLst>
                              <p:par>
                                <p:cTn id="13" presetID="22" presetClass="entr" presetSubtype="1"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up)">
                                      <p:cBhvr>
                                        <p:cTn id="15" dur="400"/>
                                        <p:tgtEl>
                                          <p:spTgt spid="4"/>
                                        </p:tgtEl>
                                      </p:cBhvr>
                                    </p:animEffect>
                                  </p:childTnLst>
                                </p:cTn>
                              </p:par>
                              <p:par>
                                <p:cTn id="16" presetID="22" presetClass="entr" presetSubtype="1"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wipe(up)">
                                      <p:cBhvr>
                                        <p:cTn id="18" dur="400"/>
                                        <p:tgtEl>
                                          <p:spTgt spid="8"/>
                                        </p:tgtEl>
                                      </p:cBhvr>
                                    </p:animEffect>
                                  </p:childTnLst>
                                </p:cTn>
                              </p:par>
                              <p:par>
                                <p:cTn id="19" presetID="22" presetClass="entr" presetSubtype="1" fill="hold" grpId="0" nodeType="with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wipe(up)">
                                      <p:cBhvr>
                                        <p:cTn id="21" dur="400"/>
                                        <p:tgtEl>
                                          <p:spTgt spid="16"/>
                                        </p:tgtEl>
                                      </p:cBhvr>
                                    </p:animEffect>
                                  </p:childTnLst>
                                </p:cTn>
                              </p:par>
                            </p:childTnLst>
                          </p:cTn>
                        </p:par>
                        <p:par>
                          <p:cTn id="22" fill="hold">
                            <p:stCondLst>
                              <p:cond delay="1200"/>
                            </p:stCondLst>
                            <p:childTnLst>
                              <p:par>
                                <p:cTn id="23" presetID="22" presetClass="entr" presetSubtype="1"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wipe(up)">
                                      <p:cBhvr>
                                        <p:cTn id="25" dur="400"/>
                                        <p:tgtEl>
                                          <p:spTgt spid="14"/>
                                        </p:tgtEl>
                                      </p:cBhvr>
                                    </p:animEffect>
                                  </p:childTnLst>
                                </p:cTn>
                              </p:par>
                            </p:childTnLst>
                          </p:cTn>
                        </p:par>
                        <p:par>
                          <p:cTn id="26" fill="hold">
                            <p:stCondLst>
                              <p:cond delay="1600"/>
                            </p:stCondLst>
                            <p:childTnLst>
                              <p:par>
                                <p:cTn id="27" presetID="22" presetClass="entr" presetSubtype="1" fill="hold" grpId="0" nodeType="after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wipe(up)">
                                      <p:cBhvr>
                                        <p:cTn id="29" dur="400"/>
                                        <p:tgtEl>
                                          <p:spTgt spid="7"/>
                                        </p:tgtEl>
                                      </p:cBhvr>
                                    </p:animEffect>
                                  </p:childTnLst>
                                </p:cTn>
                              </p:par>
                              <p:par>
                                <p:cTn id="30" presetID="22" presetClass="entr" presetSubtype="1" fill="hold" grpId="0" nodeType="with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ipe(up)">
                                      <p:cBhvr>
                                        <p:cTn id="32" dur="400"/>
                                        <p:tgtEl>
                                          <p:spTgt spid="11"/>
                                        </p:tgtEl>
                                      </p:cBhvr>
                                    </p:animEffect>
                                  </p:childTnLst>
                                </p:cTn>
                              </p:par>
                              <p:par>
                                <p:cTn id="33" presetID="22" presetClass="entr" presetSubtype="1" fill="hold" grpId="0" nodeType="with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wipe(up)">
                                      <p:cBhvr>
                                        <p:cTn id="35" dur="400"/>
                                        <p:tgtEl>
                                          <p:spTgt spid="17"/>
                                        </p:tgtEl>
                                      </p:cBhvr>
                                    </p:animEffect>
                                  </p:childTnLst>
                                </p:cTn>
                              </p:par>
                            </p:childTnLst>
                          </p:cTn>
                        </p:par>
                        <p:par>
                          <p:cTn id="36" fill="hold">
                            <p:stCondLst>
                              <p:cond delay="2000"/>
                            </p:stCondLst>
                            <p:childTnLst>
                              <p:par>
                                <p:cTn id="37" presetID="22" presetClass="entr" presetSubtype="1" fill="hold" grpId="0"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wipe(up)">
                                      <p:cBhvr>
                                        <p:cTn id="39" dur="400"/>
                                        <p:tgtEl>
                                          <p:spTgt spid="13"/>
                                        </p:tgtEl>
                                      </p:cBhvr>
                                    </p:animEffect>
                                  </p:childTnLst>
                                </p:cTn>
                              </p:par>
                            </p:childTnLst>
                          </p:cTn>
                        </p:par>
                        <p:par>
                          <p:cTn id="40" fill="hold">
                            <p:stCondLst>
                              <p:cond delay="2400"/>
                            </p:stCondLst>
                            <p:childTnLst>
                              <p:par>
                                <p:cTn id="41" presetID="22" presetClass="entr" presetSubtype="1" fill="hold" grpId="0" nodeType="afterEffect">
                                  <p:stCondLst>
                                    <p:cond delay="0"/>
                                  </p:stCondLst>
                                  <p:childTnLst>
                                    <p:set>
                                      <p:cBhvr>
                                        <p:cTn id="42" dur="1" fill="hold">
                                          <p:stCondLst>
                                            <p:cond delay="0"/>
                                          </p:stCondLst>
                                        </p:cTn>
                                        <p:tgtEl>
                                          <p:spTgt spid="5"/>
                                        </p:tgtEl>
                                        <p:attrNameLst>
                                          <p:attrName>style.visibility</p:attrName>
                                        </p:attrNameLst>
                                      </p:cBhvr>
                                      <p:to>
                                        <p:strVal val="visible"/>
                                      </p:to>
                                    </p:set>
                                    <p:animEffect transition="in" filter="wipe(up)">
                                      <p:cBhvr>
                                        <p:cTn id="43" dur="400"/>
                                        <p:tgtEl>
                                          <p:spTgt spid="5"/>
                                        </p:tgtEl>
                                      </p:cBhvr>
                                    </p:animEffect>
                                  </p:childTnLst>
                                </p:cTn>
                              </p:par>
                              <p:par>
                                <p:cTn id="44" presetID="22" presetClass="entr" presetSubtype="1" fill="hold" grpId="0" nodeType="with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wipe(up)">
                                      <p:cBhvr>
                                        <p:cTn id="46" dur="400"/>
                                        <p:tgtEl>
                                          <p:spTgt spid="9"/>
                                        </p:tgtEl>
                                      </p:cBhvr>
                                    </p:animEffect>
                                  </p:childTnLst>
                                </p:cTn>
                              </p:par>
                              <p:par>
                                <p:cTn id="47" presetID="22" presetClass="entr" presetSubtype="1" fill="hold" grpId="0" nodeType="with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wipe(up)">
                                      <p:cBhvr>
                                        <p:cTn id="49" dur="400"/>
                                        <p:tgtEl>
                                          <p:spTgt spid="18"/>
                                        </p:tgtEl>
                                      </p:cBhvr>
                                    </p:animEffect>
                                  </p:childTnLst>
                                </p:cTn>
                              </p:par>
                            </p:childTnLst>
                          </p:cTn>
                        </p:par>
                        <p:par>
                          <p:cTn id="50" fill="hold">
                            <p:stCondLst>
                              <p:cond delay="2800"/>
                            </p:stCondLst>
                            <p:childTnLst>
                              <p:par>
                                <p:cTn id="51" presetID="22" presetClass="entr" presetSubtype="1" fill="hold" grpId="0" nodeType="after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wipe(up)">
                                      <p:cBhvr>
                                        <p:cTn id="53" dur="400"/>
                                        <p:tgtEl>
                                          <p:spTgt spid="15"/>
                                        </p:tgtEl>
                                      </p:cBhvr>
                                    </p:animEffect>
                                  </p:childTnLst>
                                </p:cTn>
                              </p:par>
                            </p:childTnLst>
                          </p:cTn>
                        </p:par>
                        <p:par>
                          <p:cTn id="54" fill="hold">
                            <p:stCondLst>
                              <p:cond delay="3200"/>
                            </p:stCondLst>
                            <p:childTnLst>
                              <p:par>
                                <p:cTn id="55" presetID="22" presetClass="entr" presetSubtype="1" fill="hold" grpId="0" nodeType="afterEffect">
                                  <p:stCondLst>
                                    <p:cond delay="0"/>
                                  </p:stCondLst>
                                  <p:childTnLst>
                                    <p:set>
                                      <p:cBhvr>
                                        <p:cTn id="56" dur="1" fill="hold">
                                          <p:stCondLst>
                                            <p:cond delay="0"/>
                                          </p:stCondLst>
                                        </p:cTn>
                                        <p:tgtEl>
                                          <p:spTgt spid="6"/>
                                        </p:tgtEl>
                                        <p:attrNameLst>
                                          <p:attrName>style.visibility</p:attrName>
                                        </p:attrNameLst>
                                      </p:cBhvr>
                                      <p:to>
                                        <p:strVal val="visible"/>
                                      </p:to>
                                    </p:set>
                                    <p:animEffect transition="in" filter="wipe(up)">
                                      <p:cBhvr>
                                        <p:cTn id="57" dur="400"/>
                                        <p:tgtEl>
                                          <p:spTgt spid="6"/>
                                        </p:tgtEl>
                                      </p:cBhvr>
                                    </p:animEffect>
                                  </p:childTnLst>
                                </p:cTn>
                              </p:par>
                              <p:par>
                                <p:cTn id="58" presetID="22" presetClass="entr" presetSubtype="1" fill="hold" grpId="0" nodeType="withEffect">
                                  <p:stCondLst>
                                    <p:cond delay="0"/>
                                  </p:stCondLst>
                                  <p:childTnLst>
                                    <p:set>
                                      <p:cBhvr>
                                        <p:cTn id="59" dur="1" fill="hold">
                                          <p:stCondLst>
                                            <p:cond delay="0"/>
                                          </p:stCondLst>
                                        </p:cTn>
                                        <p:tgtEl>
                                          <p:spTgt spid="10"/>
                                        </p:tgtEl>
                                        <p:attrNameLst>
                                          <p:attrName>style.visibility</p:attrName>
                                        </p:attrNameLst>
                                      </p:cBhvr>
                                      <p:to>
                                        <p:strVal val="visible"/>
                                      </p:to>
                                    </p:set>
                                    <p:animEffect transition="in" filter="wipe(up)">
                                      <p:cBhvr>
                                        <p:cTn id="60" dur="400"/>
                                        <p:tgtEl>
                                          <p:spTgt spid="10"/>
                                        </p:tgtEl>
                                      </p:cBhvr>
                                    </p:animEffect>
                                  </p:childTnLst>
                                </p:cTn>
                              </p:par>
                              <p:par>
                                <p:cTn id="61" presetID="22" presetClass="entr" presetSubtype="1" fill="hold" grpId="0" nodeType="withEffect">
                                  <p:stCondLst>
                                    <p:cond delay="0"/>
                                  </p:stCondLst>
                                  <p:childTnLst>
                                    <p:set>
                                      <p:cBhvr>
                                        <p:cTn id="62" dur="1" fill="hold">
                                          <p:stCondLst>
                                            <p:cond delay="0"/>
                                          </p:stCondLst>
                                        </p:cTn>
                                        <p:tgtEl>
                                          <p:spTgt spid="19"/>
                                        </p:tgtEl>
                                        <p:attrNameLst>
                                          <p:attrName>style.visibility</p:attrName>
                                        </p:attrNameLst>
                                      </p:cBhvr>
                                      <p:to>
                                        <p:strVal val="visible"/>
                                      </p:to>
                                    </p:set>
                                    <p:animEffect transition="in" filter="wipe(up)">
                                      <p:cBhvr>
                                        <p:cTn id="63" dur="400"/>
                                        <p:tgtEl>
                                          <p:spTgt spid="19"/>
                                        </p:tgtEl>
                                      </p:cBhvr>
                                    </p:animEffect>
                                  </p:childTnLst>
                                </p:cTn>
                              </p:par>
                            </p:childTnLst>
                          </p:cTn>
                        </p:par>
                        <p:par>
                          <p:cTn id="64" fill="hold">
                            <p:stCondLst>
                              <p:cond delay="3600"/>
                            </p:stCondLst>
                            <p:childTnLst>
                              <p:par>
                                <p:cTn id="65" presetID="22" presetClass="entr" presetSubtype="1" fill="hold" grpId="0" nodeType="afterEffect">
                                  <p:stCondLst>
                                    <p:cond delay="0"/>
                                  </p:stCondLst>
                                  <p:childTnLst>
                                    <p:set>
                                      <p:cBhvr>
                                        <p:cTn id="66" dur="1" fill="hold">
                                          <p:stCondLst>
                                            <p:cond delay="0"/>
                                          </p:stCondLst>
                                        </p:cTn>
                                        <p:tgtEl>
                                          <p:spTgt spid="12"/>
                                        </p:tgtEl>
                                        <p:attrNameLst>
                                          <p:attrName>style.visibility</p:attrName>
                                        </p:attrNameLst>
                                      </p:cBhvr>
                                      <p:to>
                                        <p:strVal val="visible"/>
                                      </p:to>
                                    </p:set>
                                    <p:animEffect transition="in" filter="wipe(up)">
                                      <p:cBhvr>
                                        <p:cTn id="67" dur="4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animBg="1"/>
      <p:bldP spid="5" grpId="0" animBg="1"/>
      <p:bldP spid="6" grpId="0" animBg="1"/>
      <p:bldP spid="7" grpId="0" animBg="1"/>
      <p:bldP spid="8" grpId="0"/>
      <p:bldP spid="9" grpId="0"/>
      <p:bldP spid="10" grpId="0"/>
      <p:bldP spid="11" grpId="0"/>
      <p:bldP spid="12" grpId="0"/>
      <p:bldP spid="13" grpId="0"/>
      <p:bldP spid="14" grpId="0"/>
      <p:bldP spid="15" grpId="0"/>
      <p:bldP spid="16" grpId="0"/>
      <p:bldP spid="17" grpId="0"/>
      <p:bldP spid="18" grpId="0"/>
      <p:bldP spid="19"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002465" y="469765"/>
            <a:ext cx="8187070" cy="584775"/>
          </a:xfrm>
          <a:prstGeom prst="rect">
            <a:avLst/>
          </a:prstGeom>
          <a:noFill/>
        </p:spPr>
        <p:txBody>
          <a:bodyPr wrap="square" rtlCol="0">
            <a:spAutoFit/>
          </a:bodyPr>
          <a:lstStyle/>
          <a:p>
            <a:pPr algn="ctr"/>
            <a:r>
              <a:rPr lang="en-US" sz="3200" dirty="0" smtClean="0">
                <a:solidFill>
                  <a:srgbClr val="C00000"/>
                </a:solidFill>
                <a:latin typeface="Raleway ExtraBold" panose="020B0903030101060003" pitchFamily="34" charset="-52"/>
              </a:rPr>
              <a:t>/</a:t>
            </a:r>
            <a:r>
              <a:rPr lang="en-US" sz="3200" dirty="0" smtClean="0">
                <a:solidFill>
                  <a:schemeClr val="bg1"/>
                </a:solidFill>
                <a:latin typeface="Raleway ExtraBold" panose="020B0903030101060003" pitchFamily="34" charset="-52"/>
              </a:rPr>
              <a:t>Hierarchy chart analysis</a:t>
            </a:r>
            <a:endParaRPr lang="ru-RU" sz="3200" dirty="0">
              <a:solidFill>
                <a:schemeClr val="bg1"/>
              </a:solidFill>
              <a:latin typeface="Raleway ExtraBold" panose="020B0903030101060003" pitchFamily="34" charset="-52"/>
              <a:cs typeface="Rubik Medium" panose="02000604000000020004" pitchFamily="2" charset="-79"/>
            </a:endParaRPr>
          </a:p>
        </p:txBody>
      </p:sp>
      <p:sp>
        <p:nvSpPr>
          <p:cNvPr id="3" name="TextBox 2"/>
          <p:cNvSpPr txBox="1"/>
          <p:nvPr/>
        </p:nvSpPr>
        <p:spPr>
          <a:xfrm>
            <a:off x="2922391" y="1122128"/>
            <a:ext cx="6379302" cy="276999"/>
          </a:xfrm>
          <a:prstGeom prst="rect">
            <a:avLst/>
          </a:prstGeom>
          <a:noFill/>
        </p:spPr>
        <p:txBody>
          <a:bodyPr wrap="square" rtlCol="0">
            <a:spAutoFit/>
          </a:bodyPr>
          <a:lstStyle/>
          <a:p>
            <a:pPr algn="ctr"/>
            <a:r>
              <a:rPr lang="en-US" sz="1200" dirty="0" smtClean="0">
                <a:solidFill>
                  <a:schemeClr val="bg1">
                    <a:lumMod val="75000"/>
                  </a:schemeClr>
                </a:solidFill>
                <a:latin typeface="Raleway ExtraBold" panose="020B0903030101060003" pitchFamily="34" charset="-52"/>
                <a:ea typeface="Cardo" panose="02020600000000000000" pitchFamily="18" charset="-79"/>
                <a:cs typeface="Cardo" panose="02020600000000000000" pitchFamily="18" charset="-79"/>
              </a:rPr>
              <a:t>BEST RESULT IS OUR PURPOSE</a:t>
            </a:r>
            <a:endParaRPr lang="ru-RU" sz="1200" dirty="0">
              <a:solidFill>
                <a:schemeClr val="bg1">
                  <a:lumMod val="75000"/>
                </a:schemeClr>
              </a:solidFill>
              <a:latin typeface="Raleway ExtraBold" panose="020B0903030101060003" pitchFamily="34" charset="-52"/>
              <a:ea typeface="Cardo" panose="02020600000000000000" pitchFamily="18" charset="-79"/>
              <a:cs typeface="Cardo" panose="02020600000000000000" pitchFamily="18" charset="-79"/>
            </a:endParaRPr>
          </a:p>
        </p:txBody>
      </p:sp>
      <p:sp>
        <p:nvSpPr>
          <p:cNvPr id="5" name="Прямоугольник 4"/>
          <p:cNvSpPr/>
          <p:nvPr/>
        </p:nvSpPr>
        <p:spPr>
          <a:xfrm>
            <a:off x="5679032" y="2909679"/>
            <a:ext cx="811440" cy="577979"/>
          </a:xfrm>
          <a:prstGeom prst="rect">
            <a:avLst/>
          </a:prstGeom>
        </p:spPr>
        <p:txBody>
          <a:bodyPr wrap="none">
            <a:spAutoFit/>
          </a:bodyPr>
          <a:lstStyle/>
          <a:p>
            <a:pPr algn="ctr">
              <a:lnSpc>
                <a:spcPts val="2000"/>
              </a:lnSpc>
            </a:pPr>
            <a:r>
              <a:rPr lang="en-US" sz="1200" kern="0" dirty="0" smtClean="0">
                <a:solidFill>
                  <a:schemeClr val="bg1"/>
                </a:solidFill>
                <a:latin typeface="Raleway Heavy" panose="020B0003030101060003" pitchFamily="34" charset="0"/>
                <a:ea typeface="Karla" pitchFamily="2" charset="0"/>
                <a:cs typeface="Poppins" panose="02000000000000000000" pitchFamily="2" charset="0"/>
              </a:rPr>
              <a:t>Design </a:t>
            </a:r>
          </a:p>
          <a:p>
            <a:pPr algn="ctr">
              <a:lnSpc>
                <a:spcPts val="2000"/>
              </a:lnSpc>
            </a:pPr>
            <a:r>
              <a:rPr lang="en-US" sz="1200" kern="0" dirty="0" smtClean="0">
                <a:solidFill>
                  <a:schemeClr val="bg1"/>
                </a:solidFill>
                <a:latin typeface="Raleway Heavy" panose="020B0003030101060003" pitchFamily="34" charset="0"/>
                <a:ea typeface="Karla" pitchFamily="2" charset="0"/>
                <a:cs typeface="Poppins" panose="02000000000000000000" pitchFamily="2" charset="0"/>
              </a:rPr>
              <a:t>concept</a:t>
            </a:r>
            <a:endParaRPr lang="en-US" sz="1200" kern="0" dirty="0">
              <a:solidFill>
                <a:schemeClr val="bg1"/>
              </a:solidFill>
              <a:latin typeface="Raleway Heavy" panose="020B0003030101060003" pitchFamily="34" charset="0"/>
              <a:ea typeface="Karla" pitchFamily="2" charset="0"/>
              <a:cs typeface="Poppins" panose="02000000000000000000" pitchFamily="2" charset="0"/>
            </a:endParaRPr>
          </a:p>
        </p:txBody>
      </p:sp>
      <p:cxnSp>
        <p:nvCxnSpPr>
          <p:cNvPr id="6" name="Прямая соединительная линия 5"/>
          <p:cNvCxnSpPr/>
          <p:nvPr/>
        </p:nvCxnSpPr>
        <p:spPr>
          <a:xfrm flipH="1">
            <a:off x="6690338" y="2386762"/>
            <a:ext cx="886430" cy="522917"/>
          </a:xfrm>
          <a:prstGeom prst="line">
            <a:avLst/>
          </a:prstGeom>
          <a:ln w="19050">
            <a:solidFill>
              <a:srgbClr val="E23936"/>
            </a:solidFill>
            <a:prstDash val="solid"/>
          </a:ln>
        </p:spPr>
        <p:style>
          <a:lnRef idx="1">
            <a:schemeClr val="dk1"/>
          </a:lnRef>
          <a:fillRef idx="0">
            <a:schemeClr val="dk1"/>
          </a:fillRef>
          <a:effectRef idx="0">
            <a:schemeClr val="dk1"/>
          </a:effectRef>
          <a:fontRef idx="minor">
            <a:schemeClr val="tx1"/>
          </a:fontRef>
        </p:style>
      </p:cxnSp>
      <p:sp>
        <p:nvSpPr>
          <p:cNvPr id="8" name="Прямоугольник 7"/>
          <p:cNvSpPr/>
          <p:nvPr/>
        </p:nvSpPr>
        <p:spPr>
          <a:xfrm>
            <a:off x="7576768" y="2204091"/>
            <a:ext cx="2585471" cy="348813"/>
          </a:xfrm>
          <a:prstGeom prst="rect">
            <a:avLst/>
          </a:prstGeom>
        </p:spPr>
        <p:txBody>
          <a:bodyPr wrap="square">
            <a:spAutoFit/>
          </a:bodyPr>
          <a:lstStyle/>
          <a:p>
            <a:pPr algn="ctr">
              <a:lnSpc>
                <a:spcPts val="2000"/>
              </a:lnSpc>
            </a:pPr>
            <a:r>
              <a:rPr lang="en-US" sz="1200" kern="0" dirty="0" smtClean="0">
                <a:solidFill>
                  <a:schemeClr val="bg1"/>
                </a:solidFill>
                <a:latin typeface="Montserrat SemiBold" panose="00000700000000000000" pitchFamily="50" charset="0"/>
                <a:ea typeface="Karla" pitchFamily="2" charset="0"/>
                <a:cs typeface="Poppins" panose="02000000000000000000" pitchFamily="2" charset="0"/>
              </a:rPr>
              <a:t>01</a:t>
            </a:r>
            <a:r>
              <a:rPr lang="en-US" sz="1200" kern="0" dirty="0">
                <a:solidFill>
                  <a:schemeClr val="bg1"/>
                </a:solidFill>
                <a:latin typeface="Raleway Heavy" panose="020B0003030101060003" pitchFamily="34" charset="0"/>
                <a:ea typeface="Karla" pitchFamily="2" charset="0"/>
                <a:cs typeface="Poppins" panose="02000000000000000000" pitchFamily="2" charset="0"/>
              </a:rPr>
              <a:t> </a:t>
            </a:r>
            <a:r>
              <a:rPr lang="en-US" sz="1200" kern="0" dirty="0" smtClean="0">
                <a:solidFill>
                  <a:schemeClr val="bg1"/>
                </a:solidFill>
                <a:latin typeface="Raleway Heavy" panose="020B0003030101060003" pitchFamily="34" charset="0"/>
                <a:ea typeface="Karla" pitchFamily="2" charset="0"/>
                <a:cs typeface="Poppins" panose="02000000000000000000" pitchFamily="2" charset="0"/>
              </a:rPr>
              <a:t>  </a:t>
            </a:r>
            <a:r>
              <a:rPr lang="en-US" sz="1200" kern="0" dirty="0" smtClean="0">
                <a:solidFill>
                  <a:schemeClr val="bg1"/>
                </a:solidFill>
                <a:ea typeface="Karla" pitchFamily="2" charset="0"/>
                <a:cs typeface="Poppins" panose="02000000000000000000" pitchFamily="2" charset="0"/>
              </a:rPr>
              <a:t>Marketing planning</a:t>
            </a:r>
            <a:endParaRPr lang="en-US" sz="1200" kern="0" dirty="0">
              <a:solidFill>
                <a:schemeClr val="bg1"/>
              </a:solidFill>
              <a:ea typeface="Karla" pitchFamily="2" charset="0"/>
              <a:cs typeface="Poppins" panose="02000000000000000000" pitchFamily="2" charset="0"/>
            </a:endParaRPr>
          </a:p>
        </p:txBody>
      </p:sp>
      <p:cxnSp>
        <p:nvCxnSpPr>
          <p:cNvPr id="9" name="Прямая соединительная линия 8"/>
          <p:cNvCxnSpPr/>
          <p:nvPr/>
        </p:nvCxnSpPr>
        <p:spPr>
          <a:xfrm>
            <a:off x="8917128" y="2648220"/>
            <a:ext cx="0" cy="397042"/>
          </a:xfrm>
          <a:prstGeom prst="line">
            <a:avLst/>
          </a:prstGeom>
          <a:ln w="19050">
            <a:solidFill>
              <a:schemeClr val="bg2">
                <a:lumMod val="25000"/>
              </a:schemeClr>
            </a:solidFill>
          </a:ln>
        </p:spPr>
        <p:style>
          <a:lnRef idx="1">
            <a:schemeClr val="dk1"/>
          </a:lnRef>
          <a:fillRef idx="0">
            <a:schemeClr val="dk1"/>
          </a:fillRef>
          <a:effectRef idx="0">
            <a:schemeClr val="dk1"/>
          </a:effectRef>
          <a:fontRef idx="minor">
            <a:schemeClr val="tx1"/>
          </a:fontRef>
        </p:style>
      </p:cxnSp>
      <p:sp>
        <p:nvSpPr>
          <p:cNvPr id="10" name="Скругленный прямоугольник 9"/>
          <p:cNvSpPr/>
          <p:nvPr/>
        </p:nvSpPr>
        <p:spPr>
          <a:xfrm>
            <a:off x="7960198" y="3045262"/>
            <a:ext cx="1913860" cy="542696"/>
          </a:xfrm>
          <a:prstGeom prst="roundRect">
            <a:avLst/>
          </a:prstGeom>
          <a:noFill/>
          <a:ln w="19050">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Прямоугольник 10"/>
          <p:cNvSpPr/>
          <p:nvPr/>
        </p:nvSpPr>
        <p:spPr>
          <a:xfrm>
            <a:off x="7624392" y="3143829"/>
            <a:ext cx="2585471" cy="321498"/>
          </a:xfrm>
          <a:prstGeom prst="rect">
            <a:avLst/>
          </a:prstGeom>
        </p:spPr>
        <p:txBody>
          <a:bodyPr wrap="square">
            <a:spAutoFit/>
          </a:bodyPr>
          <a:lstStyle/>
          <a:p>
            <a:pPr algn="ctr">
              <a:lnSpc>
                <a:spcPts val="2000"/>
              </a:lnSpc>
            </a:pPr>
            <a:r>
              <a:rPr lang="en-US" sz="1200" kern="0" dirty="0" smtClean="0">
                <a:solidFill>
                  <a:schemeClr val="bg1">
                    <a:lumMod val="75000"/>
                  </a:schemeClr>
                </a:solidFill>
                <a:ea typeface="Karla" pitchFamily="2" charset="0"/>
                <a:cs typeface="Poppins" panose="02000000000000000000" pitchFamily="2" charset="0"/>
              </a:rPr>
              <a:t>Promo development</a:t>
            </a:r>
            <a:endParaRPr lang="en-US" sz="1200" kern="0" dirty="0">
              <a:solidFill>
                <a:schemeClr val="bg1">
                  <a:lumMod val="75000"/>
                </a:schemeClr>
              </a:solidFill>
              <a:ea typeface="Karla" pitchFamily="2" charset="0"/>
              <a:cs typeface="Poppins" panose="02000000000000000000" pitchFamily="2" charset="0"/>
            </a:endParaRPr>
          </a:p>
        </p:txBody>
      </p:sp>
      <p:cxnSp>
        <p:nvCxnSpPr>
          <p:cNvPr id="12" name="Прямая соединительная линия 11"/>
          <p:cNvCxnSpPr/>
          <p:nvPr/>
        </p:nvCxnSpPr>
        <p:spPr>
          <a:xfrm flipH="1" flipV="1">
            <a:off x="4560640" y="2389748"/>
            <a:ext cx="918526" cy="519931"/>
          </a:xfrm>
          <a:prstGeom prst="line">
            <a:avLst/>
          </a:prstGeom>
          <a:ln w="19050">
            <a:solidFill>
              <a:srgbClr val="E23936"/>
            </a:solidFill>
            <a:prstDash val="solid"/>
          </a:ln>
        </p:spPr>
        <p:style>
          <a:lnRef idx="1">
            <a:schemeClr val="dk1"/>
          </a:lnRef>
          <a:fillRef idx="0">
            <a:schemeClr val="dk1"/>
          </a:fillRef>
          <a:effectRef idx="0">
            <a:schemeClr val="dk1"/>
          </a:effectRef>
          <a:fontRef idx="minor">
            <a:schemeClr val="tx1"/>
          </a:fontRef>
        </p:style>
      </p:cxnSp>
      <p:sp>
        <p:nvSpPr>
          <p:cNvPr id="13" name="Скругленный прямоугольник 12"/>
          <p:cNvSpPr/>
          <p:nvPr/>
        </p:nvSpPr>
        <p:spPr>
          <a:xfrm>
            <a:off x="1975169" y="2105524"/>
            <a:ext cx="2585471" cy="542696"/>
          </a:xfrm>
          <a:prstGeom prst="roundRect">
            <a:avLst/>
          </a:prstGeom>
          <a:noFill/>
          <a:ln w="19050">
            <a:solidFill>
              <a:srgbClr val="E239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Прямоугольник 13"/>
          <p:cNvSpPr/>
          <p:nvPr/>
        </p:nvSpPr>
        <p:spPr>
          <a:xfrm>
            <a:off x="1975169" y="2204091"/>
            <a:ext cx="2585471" cy="329577"/>
          </a:xfrm>
          <a:prstGeom prst="rect">
            <a:avLst/>
          </a:prstGeom>
        </p:spPr>
        <p:txBody>
          <a:bodyPr wrap="square">
            <a:spAutoFit/>
          </a:bodyPr>
          <a:lstStyle/>
          <a:p>
            <a:pPr algn="ctr">
              <a:lnSpc>
                <a:spcPts val="2000"/>
              </a:lnSpc>
            </a:pPr>
            <a:r>
              <a:rPr lang="en-US" sz="1200" kern="0" dirty="0" smtClean="0">
                <a:solidFill>
                  <a:schemeClr val="bg1"/>
                </a:solidFill>
                <a:latin typeface="Montserrat SemiBold" panose="00000700000000000000" pitchFamily="50" charset="0"/>
                <a:ea typeface="Karla" pitchFamily="2" charset="0"/>
                <a:cs typeface="Poppins" panose="02000000000000000000" pitchFamily="2" charset="0"/>
              </a:rPr>
              <a:t>02</a:t>
            </a:r>
            <a:r>
              <a:rPr lang="en-US" sz="1200" kern="0" dirty="0" smtClean="0">
                <a:solidFill>
                  <a:schemeClr val="bg1"/>
                </a:solidFill>
                <a:latin typeface="Raleway Heavy" panose="020B0003030101060003" pitchFamily="34" charset="0"/>
                <a:ea typeface="Karla" pitchFamily="2" charset="0"/>
                <a:cs typeface="Poppins" panose="02000000000000000000" pitchFamily="2" charset="0"/>
              </a:rPr>
              <a:t>   </a:t>
            </a:r>
            <a:r>
              <a:rPr lang="en-US" sz="1200" kern="0" dirty="0" smtClean="0">
                <a:solidFill>
                  <a:schemeClr val="bg1"/>
                </a:solidFill>
                <a:ea typeface="Karla" pitchFamily="2" charset="0"/>
                <a:cs typeface="Poppins" panose="02000000000000000000" pitchFamily="2" charset="0"/>
              </a:rPr>
              <a:t>Project featured</a:t>
            </a:r>
            <a:endParaRPr lang="en-US" sz="1200" kern="0" dirty="0">
              <a:solidFill>
                <a:schemeClr val="bg1"/>
              </a:solidFill>
              <a:ea typeface="Karla" pitchFamily="2" charset="0"/>
              <a:cs typeface="Poppins" panose="02000000000000000000" pitchFamily="2" charset="0"/>
            </a:endParaRPr>
          </a:p>
        </p:txBody>
      </p:sp>
      <p:cxnSp>
        <p:nvCxnSpPr>
          <p:cNvPr id="15" name="Прямая соединительная линия 14"/>
          <p:cNvCxnSpPr>
            <a:endCxn id="16" idx="3"/>
          </p:cNvCxnSpPr>
          <p:nvPr/>
        </p:nvCxnSpPr>
        <p:spPr>
          <a:xfrm flipH="1">
            <a:off x="4540584" y="3319682"/>
            <a:ext cx="886430" cy="302927"/>
          </a:xfrm>
          <a:prstGeom prst="line">
            <a:avLst/>
          </a:prstGeom>
          <a:ln w="19050">
            <a:solidFill>
              <a:srgbClr val="E23936"/>
            </a:solidFill>
            <a:prstDash val="solid"/>
          </a:ln>
        </p:spPr>
        <p:style>
          <a:lnRef idx="1">
            <a:schemeClr val="dk1"/>
          </a:lnRef>
          <a:fillRef idx="0">
            <a:schemeClr val="dk1"/>
          </a:fillRef>
          <a:effectRef idx="0">
            <a:schemeClr val="dk1"/>
          </a:effectRef>
          <a:fontRef idx="minor">
            <a:schemeClr val="tx1"/>
          </a:fontRef>
        </p:style>
      </p:cxnSp>
      <p:sp>
        <p:nvSpPr>
          <p:cNvPr id="16" name="Скругленный прямоугольник 15"/>
          <p:cNvSpPr/>
          <p:nvPr/>
        </p:nvSpPr>
        <p:spPr>
          <a:xfrm>
            <a:off x="1955113" y="3351261"/>
            <a:ext cx="2585471" cy="542696"/>
          </a:xfrm>
          <a:prstGeom prst="roundRect">
            <a:avLst/>
          </a:prstGeom>
          <a:noFill/>
          <a:ln w="19050">
            <a:solidFill>
              <a:srgbClr val="E239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7" name="Прямоугольник 16"/>
          <p:cNvSpPr/>
          <p:nvPr/>
        </p:nvSpPr>
        <p:spPr>
          <a:xfrm>
            <a:off x="1955113" y="3449828"/>
            <a:ext cx="2585471" cy="348813"/>
          </a:xfrm>
          <a:prstGeom prst="rect">
            <a:avLst/>
          </a:prstGeom>
        </p:spPr>
        <p:txBody>
          <a:bodyPr wrap="square">
            <a:spAutoFit/>
          </a:bodyPr>
          <a:lstStyle/>
          <a:p>
            <a:pPr algn="ctr">
              <a:lnSpc>
                <a:spcPts val="2000"/>
              </a:lnSpc>
            </a:pPr>
            <a:r>
              <a:rPr lang="en-US" sz="1200" kern="0" dirty="0" smtClean="0">
                <a:solidFill>
                  <a:schemeClr val="bg1"/>
                </a:solidFill>
                <a:latin typeface="Montserrat SemiBold" panose="00000700000000000000" pitchFamily="50" charset="0"/>
                <a:ea typeface="Karla" pitchFamily="2" charset="0"/>
                <a:cs typeface="Poppins" panose="02000000000000000000" pitchFamily="2" charset="0"/>
              </a:rPr>
              <a:t>03</a:t>
            </a:r>
            <a:r>
              <a:rPr lang="en-US" sz="1200" kern="0" dirty="0" smtClean="0">
                <a:solidFill>
                  <a:schemeClr val="bg1"/>
                </a:solidFill>
                <a:latin typeface="Raleway Heavy" panose="020B0003030101060003" pitchFamily="34" charset="0"/>
                <a:ea typeface="Karla" pitchFamily="2" charset="0"/>
                <a:cs typeface="Poppins" panose="02000000000000000000" pitchFamily="2" charset="0"/>
              </a:rPr>
              <a:t>   </a:t>
            </a:r>
            <a:r>
              <a:rPr lang="en-US" sz="1200" kern="0" dirty="0" smtClean="0">
                <a:solidFill>
                  <a:schemeClr val="bg1"/>
                </a:solidFill>
                <a:ea typeface="Karla" pitchFamily="2" charset="0"/>
                <a:cs typeface="Poppins" panose="02000000000000000000" pitchFamily="2" charset="0"/>
              </a:rPr>
              <a:t>Gather information</a:t>
            </a:r>
            <a:endParaRPr lang="en-US" sz="1200" kern="0" dirty="0">
              <a:solidFill>
                <a:schemeClr val="bg1"/>
              </a:solidFill>
              <a:ea typeface="Karla" pitchFamily="2" charset="0"/>
              <a:cs typeface="Poppins" panose="02000000000000000000" pitchFamily="2" charset="0"/>
            </a:endParaRPr>
          </a:p>
        </p:txBody>
      </p:sp>
      <p:sp>
        <p:nvSpPr>
          <p:cNvPr id="21" name="Скругленный прямоугольник 20"/>
          <p:cNvSpPr/>
          <p:nvPr/>
        </p:nvSpPr>
        <p:spPr>
          <a:xfrm>
            <a:off x="1268311" y="4623149"/>
            <a:ext cx="2585471" cy="542696"/>
          </a:xfrm>
          <a:prstGeom prst="roundRect">
            <a:avLst/>
          </a:prstGeom>
          <a:noFill/>
          <a:ln w="19050">
            <a:solidFill>
              <a:srgbClr val="E239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2" name="Прямоугольник 21"/>
          <p:cNvSpPr/>
          <p:nvPr/>
        </p:nvSpPr>
        <p:spPr>
          <a:xfrm>
            <a:off x="1258786" y="4721716"/>
            <a:ext cx="2585471" cy="348813"/>
          </a:xfrm>
          <a:prstGeom prst="rect">
            <a:avLst/>
          </a:prstGeom>
        </p:spPr>
        <p:txBody>
          <a:bodyPr wrap="square">
            <a:spAutoFit/>
          </a:bodyPr>
          <a:lstStyle/>
          <a:p>
            <a:pPr algn="ctr">
              <a:lnSpc>
                <a:spcPts val="2000"/>
              </a:lnSpc>
            </a:pPr>
            <a:r>
              <a:rPr lang="en-US" sz="1200" kern="0" dirty="0" smtClean="0">
                <a:solidFill>
                  <a:schemeClr val="bg1"/>
                </a:solidFill>
                <a:latin typeface="Montserrat SemiBold" panose="00000700000000000000" pitchFamily="50" charset="0"/>
                <a:ea typeface="Karla" pitchFamily="2" charset="0"/>
                <a:cs typeface="Poppins" panose="02000000000000000000" pitchFamily="2" charset="0"/>
              </a:rPr>
              <a:t>04</a:t>
            </a:r>
            <a:r>
              <a:rPr lang="en-US" sz="1200" kern="0" dirty="0" smtClean="0">
                <a:solidFill>
                  <a:schemeClr val="bg1"/>
                </a:solidFill>
                <a:latin typeface="Raleway Heavy" panose="020B0003030101060003" pitchFamily="34" charset="0"/>
                <a:ea typeface="Karla" pitchFamily="2" charset="0"/>
                <a:cs typeface="Poppins" panose="02000000000000000000" pitchFamily="2" charset="0"/>
              </a:rPr>
              <a:t>   </a:t>
            </a:r>
            <a:r>
              <a:rPr lang="en-US" sz="1200" kern="0" dirty="0" smtClean="0">
                <a:solidFill>
                  <a:schemeClr val="bg1"/>
                </a:solidFill>
                <a:ea typeface="Karla" pitchFamily="2" charset="0"/>
                <a:cs typeface="Poppins" panose="02000000000000000000" pitchFamily="2" charset="0"/>
              </a:rPr>
              <a:t>Web development</a:t>
            </a:r>
            <a:endParaRPr lang="en-US" sz="1200" kern="0" dirty="0">
              <a:solidFill>
                <a:schemeClr val="bg1"/>
              </a:solidFill>
              <a:ea typeface="Karla" pitchFamily="2" charset="0"/>
              <a:cs typeface="Poppins" panose="02000000000000000000" pitchFamily="2" charset="0"/>
            </a:endParaRPr>
          </a:p>
        </p:txBody>
      </p:sp>
      <p:cxnSp>
        <p:nvCxnSpPr>
          <p:cNvPr id="24" name="Прямая соединительная линия 23"/>
          <p:cNvCxnSpPr>
            <a:stCxn id="4" idx="3"/>
            <a:endCxn id="21" idx="3"/>
          </p:cNvCxnSpPr>
          <p:nvPr/>
        </p:nvCxnSpPr>
        <p:spPr>
          <a:xfrm flipH="1">
            <a:off x="3853782" y="3669489"/>
            <a:ext cx="1749837" cy="1225008"/>
          </a:xfrm>
          <a:prstGeom prst="line">
            <a:avLst/>
          </a:prstGeom>
          <a:ln w="19050">
            <a:solidFill>
              <a:srgbClr val="E23936"/>
            </a:solidFill>
            <a:prstDash val="solid"/>
          </a:ln>
        </p:spPr>
        <p:style>
          <a:lnRef idx="1">
            <a:schemeClr val="dk1"/>
          </a:lnRef>
          <a:fillRef idx="0">
            <a:schemeClr val="dk1"/>
          </a:fillRef>
          <a:effectRef idx="0">
            <a:schemeClr val="dk1"/>
          </a:effectRef>
          <a:fontRef idx="minor">
            <a:schemeClr val="tx1"/>
          </a:fontRef>
        </p:style>
      </p:cxnSp>
      <p:sp>
        <p:nvSpPr>
          <p:cNvPr id="33" name="Скругленный прямоугольник 32"/>
          <p:cNvSpPr/>
          <p:nvPr/>
        </p:nvSpPr>
        <p:spPr>
          <a:xfrm>
            <a:off x="4775969" y="4623149"/>
            <a:ext cx="2585471" cy="542696"/>
          </a:xfrm>
          <a:prstGeom prst="roundRect">
            <a:avLst/>
          </a:prstGeom>
          <a:noFill/>
          <a:ln w="19050">
            <a:solidFill>
              <a:srgbClr val="E239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4" name="Прямоугольник 33"/>
          <p:cNvSpPr/>
          <p:nvPr/>
        </p:nvSpPr>
        <p:spPr>
          <a:xfrm>
            <a:off x="4756919" y="4729708"/>
            <a:ext cx="2585471" cy="348813"/>
          </a:xfrm>
          <a:prstGeom prst="rect">
            <a:avLst/>
          </a:prstGeom>
        </p:spPr>
        <p:txBody>
          <a:bodyPr wrap="square">
            <a:spAutoFit/>
          </a:bodyPr>
          <a:lstStyle/>
          <a:p>
            <a:pPr algn="ctr">
              <a:lnSpc>
                <a:spcPts val="2000"/>
              </a:lnSpc>
            </a:pPr>
            <a:r>
              <a:rPr lang="en-US" sz="1200" kern="0" dirty="0" smtClean="0">
                <a:solidFill>
                  <a:schemeClr val="bg1"/>
                </a:solidFill>
                <a:latin typeface="Montserrat SemiBold" panose="00000700000000000000" pitchFamily="50" charset="0"/>
                <a:ea typeface="Karla" pitchFamily="2" charset="0"/>
                <a:cs typeface="Poppins" panose="02000000000000000000" pitchFamily="2" charset="0"/>
              </a:rPr>
              <a:t>05</a:t>
            </a:r>
            <a:r>
              <a:rPr lang="en-US" sz="1200" kern="0" dirty="0" smtClean="0">
                <a:solidFill>
                  <a:schemeClr val="bg1"/>
                </a:solidFill>
                <a:latin typeface="Raleway Heavy" panose="020B0003030101060003" pitchFamily="34" charset="0"/>
                <a:ea typeface="Karla" pitchFamily="2" charset="0"/>
                <a:cs typeface="Poppins" panose="02000000000000000000" pitchFamily="2" charset="0"/>
              </a:rPr>
              <a:t>   </a:t>
            </a:r>
            <a:r>
              <a:rPr lang="en-US" sz="1200" kern="0" dirty="0" smtClean="0">
                <a:solidFill>
                  <a:schemeClr val="bg1"/>
                </a:solidFill>
                <a:ea typeface="Karla" pitchFamily="2" charset="0"/>
                <a:cs typeface="Poppins" panose="02000000000000000000" pitchFamily="2" charset="0"/>
              </a:rPr>
              <a:t>Testing product</a:t>
            </a:r>
            <a:endParaRPr lang="en-US" sz="1200" kern="0" dirty="0">
              <a:solidFill>
                <a:schemeClr val="bg1"/>
              </a:solidFill>
              <a:ea typeface="Karla" pitchFamily="2" charset="0"/>
              <a:cs typeface="Poppins" panose="02000000000000000000" pitchFamily="2" charset="0"/>
            </a:endParaRPr>
          </a:p>
        </p:txBody>
      </p:sp>
      <p:cxnSp>
        <p:nvCxnSpPr>
          <p:cNvPr id="41" name="Прямая соединительная линия 40"/>
          <p:cNvCxnSpPr/>
          <p:nvPr/>
        </p:nvCxnSpPr>
        <p:spPr>
          <a:xfrm>
            <a:off x="6084746" y="5178562"/>
            <a:ext cx="0" cy="397042"/>
          </a:xfrm>
          <a:prstGeom prst="line">
            <a:avLst/>
          </a:prstGeom>
          <a:ln w="19050">
            <a:solidFill>
              <a:schemeClr val="bg2">
                <a:lumMod val="25000"/>
              </a:schemeClr>
            </a:solidFill>
          </a:ln>
        </p:spPr>
        <p:style>
          <a:lnRef idx="1">
            <a:schemeClr val="dk1"/>
          </a:lnRef>
          <a:fillRef idx="0">
            <a:schemeClr val="dk1"/>
          </a:fillRef>
          <a:effectRef idx="0">
            <a:schemeClr val="dk1"/>
          </a:effectRef>
          <a:fontRef idx="minor">
            <a:schemeClr val="tx1"/>
          </a:fontRef>
        </p:style>
      </p:cxnSp>
      <p:sp>
        <p:nvSpPr>
          <p:cNvPr id="42" name="Скругленный прямоугольник 41"/>
          <p:cNvSpPr/>
          <p:nvPr/>
        </p:nvSpPr>
        <p:spPr>
          <a:xfrm>
            <a:off x="5037346" y="5575604"/>
            <a:ext cx="2062717" cy="542696"/>
          </a:xfrm>
          <a:prstGeom prst="roundRect">
            <a:avLst/>
          </a:prstGeom>
          <a:noFill/>
          <a:ln w="19050">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3" name="Прямоугольник 42"/>
          <p:cNvSpPr/>
          <p:nvPr/>
        </p:nvSpPr>
        <p:spPr>
          <a:xfrm>
            <a:off x="4761789" y="5672545"/>
            <a:ext cx="2585471" cy="321498"/>
          </a:xfrm>
          <a:prstGeom prst="rect">
            <a:avLst/>
          </a:prstGeom>
        </p:spPr>
        <p:txBody>
          <a:bodyPr wrap="square">
            <a:spAutoFit/>
          </a:bodyPr>
          <a:lstStyle/>
          <a:p>
            <a:pPr algn="ctr">
              <a:lnSpc>
                <a:spcPts val="2000"/>
              </a:lnSpc>
            </a:pPr>
            <a:r>
              <a:rPr lang="en-US" sz="1200" kern="0" dirty="0" smtClean="0">
                <a:solidFill>
                  <a:schemeClr val="bg1">
                    <a:lumMod val="75000"/>
                  </a:schemeClr>
                </a:solidFill>
                <a:ea typeface="Karla" pitchFamily="2" charset="0"/>
                <a:cs typeface="Poppins" panose="02000000000000000000" pitchFamily="2" charset="0"/>
              </a:rPr>
              <a:t>Review and fix bugs</a:t>
            </a:r>
            <a:endParaRPr lang="en-US" sz="1200" kern="0" dirty="0">
              <a:solidFill>
                <a:schemeClr val="bg1">
                  <a:lumMod val="75000"/>
                </a:schemeClr>
              </a:solidFill>
              <a:ea typeface="Karla" pitchFamily="2" charset="0"/>
              <a:cs typeface="Poppins" panose="02000000000000000000" pitchFamily="2" charset="0"/>
            </a:endParaRPr>
          </a:p>
        </p:txBody>
      </p:sp>
      <p:cxnSp>
        <p:nvCxnSpPr>
          <p:cNvPr id="50" name="Прямая соединительная линия 49"/>
          <p:cNvCxnSpPr/>
          <p:nvPr/>
        </p:nvCxnSpPr>
        <p:spPr>
          <a:xfrm flipH="1" flipV="1">
            <a:off x="6586905" y="3606405"/>
            <a:ext cx="1919410" cy="1086480"/>
          </a:xfrm>
          <a:prstGeom prst="line">
            <a:avLst/>
          </a:prstGeom>
          <a:ln w="19050">
            <a:solidFill>
              <a:srgbClr val="E23936"/>
            </a:solidFill>
            <a:prstDash val="solid"/>
          </a:ln>
        </p:spPr>
        <p:style>
          <a:lnRef idx="1">
            <a:schemeClr val="dk1"/>
          </a:lnRef>
          <a:fillRef idx="0">
            <a:schemeClr val="dk1"/>
          </a:fillRef>
          <a:effectRef idx="0">
            <a:schemeClr val="dk1"/>
          </a:effectRef>
          <a:fontRef idx="minor">
            <a:schemeClr val="tx1"/>
          </a:fontRef>
        </p:style>
      </p:cxnSp>
      <p:cxnSp>
        <p:nvCxnSpPr>
          <p:cNvPr id="44" name="Прямая соединительная линия 43"/>
          <p:cNvCxnSpPr>
            <a:endCxn id="33" idx="0"/>
          </p:cNvCxnSpPr>
          <p:nvPr/>
        </p:nvCxnSpPr>
        <p:spPr>
          <a:xfrm>
            <a:off x="6068704" y="3891741"/>
            <a:ext cx="1" cy="731408"/>
          </a:xfrm>
          <a:prstGeom prst="line">
            <a:avLst/>
          </a:prstGeom>
          <a:ln w="19050">
            <a:solidFill>
              <a:srgbClr val="E23936"/>
            </a:solidFill>
          </a:ln>
        </p:spPr>
        <p:style>
          <a:lnRef idx="1">
            <a:schemeClr val="dk1"/>
          </a:lnRef>
          <a:fillRef idx="0">
            <a:schemeClr val="dk1"/>
          </a:fillRef>
          <a:effectRef idx="0">
            <a:schemeClr val="dk1"/>
          </a:effectRef>
          <a:fontRef idx="minor">
            <a:schemeClr val="tx1"/>
          </a:fontRef>
        </p:style>
      </p:cxnSp>
      <p:sp>
        <p:nvSpPr>
          <p:cNvPr id="52" name="Скругленный прямоугольник 51"/>
          <p:cNvSpPr/>
          <p:nvPr/>
        </p:nvSpPr>
        <p:spPr>
          <a:xfrm>
            <a:off x="8506315" y="4587416"/>
            <a:ext cx="2585471" cy="542696"/>
          </a:xfrm>
          <a:prstGeom prst="roundRect">
            <a:avLst/>
          </a:prstGeom>
          <a:noFill/>
          <a:ln w="19050">
            <a:solidFill>
              <a:srgbClr val="E239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3" name="Прямоугольник 52"/>
          <p:cNvSpPr/>
          <p:nvPr/>
        </p:nvSpPr>
        <p:spPr>
          <a:xfrm>
            <a:off x="8487265" y="4693975"/>
            <a:ext cx="2585471" cy="329577"/>
          </a:xfrm>
          <a:prstGeom prst="rect">
            <a:avLst/>
          </a:prstGeom>
        </p:spPr>
        <p:txBody>
          <a:bodyPr wrap="square">
            <a:spAutoFit/>
          </a:bodyPr>
          <a:lstStyle/>
          <a:p>
            <a:pPr algn="ctr">
              <a:lnSpc>
                <a:spcPts val="2000"/>
              </a:lnSpc>
            </a:pPr>
            <a:r>
              <a:rPr lang="en-US" sz="1200" kern="0" dirty="0" smtClean="0">
                <a:solidFill>
                  <a:schemeClr val="bg1"/>
                </a:solidFill>
                <a:latin typeface="Montserrat SemiBold" panose="00000700000000000000" pitchFamily="50" charset="0"/>
                <a:ea typeface="Karla" pitchFamily="2" charset="0"/>
                <a:cs typeface="Poppins" panose="02000000000000000000" pitchFamily="2" charset="0"/>
              </a:rPr>
              <a:t>06</a:t>
            </a:r>
            <a:r>
              <a:rPr lang="en-US" sz="1200" kern="0" dirty="0" smtClean="0">
                <a:solidFill>
                  <a:schemeClr val="bg1"/>
                </a:solidFill>
                <a:latin typeface="Raleway Heavy" panose="020B0003030101060003" pitchFamily="34" charset="0"/>
                <a:ea typeface="Karla" pitchFamily="2" charset="0"/>
                <a:cs typeface="Poppins" panose="02000000000000000000" pitchFamily="2" charset="0"/>
              </a:rPr>
              <a:t>   </a:t>
            </a:r>
            <a:r>
              <a:rPr lang="en-US" sz="1200" kern="0" dirty="0" smtClean="0">
                <a:solidFill>
                  <a:schemeClr val="bg1"/>
                </a:solidFill>
                <a:ea typeface="Karla" pitchFamily="2" charset="0"/>
                <a:cs typeface="Poppins" panose="02000000000000000000" pitchFamily="2" charset="0"/>
              </a:rPr>
              <a:t>Working site</a:t>
            </a:r>
            <a:endParaRPr lang="en-US" sz="1200" kern="0" dirty="0">
              <a:solidFill>
                <a:schemeClr val="bg1"/>
              </a:solidFill>
              <a:ea typeface="Karla" pitchFamily="2" charset="0"/>
              <a:cs typeface="Poppins" panose="02000000000000000000" pitchFamily="2" charset="0"/>
            </a:endParaRPr>
          </a:p>
        </p:txBody>
      </p:sp>
      <p:sp>
        <p:nvSpPr>
          <p:cNvPr id="4" name="Овал 3"/>
          <p:cNvSpPr/>
          <p:nvPr/>
        </p:nvSpPr>
        <p:spPr>
          <a:xfrm>
            <a:off x="5410974" y="2546674"/>
            <a:ext cx="1315460" cy="1315460"/>
          </a:xfrm>
          <a:prstGeom prst="ellipse">
            <a:avLst/>
          </a:prstGeom>
          <a:noFill/>
          <a:ln w="57150">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Скругленный прямоугольник 6"/>
          <p:cNvSpPr/>
          <p:nvPr/>
        </p:nvSpPr>
        <p:spPr>
          <a:xfrm>
            <a:off x="7576768" y="2105524"/>
            <a:ext cx="2585471" cy="542696"/>
          </a:xfrm>
          <a:prstGeom prst="roundRect">
            <a:avLst/>
          </a:prstGeom>
          <a:noFill/>
          <a:ln w="19050">
            <a:solidFill>
              <a:srgbClr val="E239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127634859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400"/>
                                        <p:tgtEl>
                                          <p:spTgt spid="2"/>
                                        </p:tgtEl>
                                      </p:cBhvr>
                                    </p:animEffect>
                                  </p:childTnLst>
                                </p:cTn>
                              </p:par>
                            </p:childTnLst>
                          </p:cTn>
                        </p:par>
                        <p:par>
                          <p:cTn id="8" fill="hold">
                            <p:stCondLst>
                              <p:cond delay="400"/>
                            </p:stCondLst>
                            <p:childTnLst>
                              <p:par>
                                <p:cTn id="9" presetID="22" presetClass="entr" presetSubtype="8"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400"/>
                                        <p:tgtEl>
                                          <p:spTgt spid="3"/>
                                        </p:tgtEl>
                                      </p:cBhvr>
                                    </p:animEffect>
                                  </p:childTnLst>
                                </p:cTn>
                              </p:par>
                            </p:childTnLst>
                          </p:cTn>
                        </p:par>
                        <p:par>
                          <p:cTn id="12" fill="hold">
                            <p:stCondLst>
                              <p:cond delay="800"/>
                            </p:stCondLst>
                            <p:childTnLst>
                              <p:par>
                                <p:cTn id="13" presetID="22" presetClass="entr" presetSubtype="1"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up)">
                                      <p:cBhvr>
                                        <p:cTn id="15" dur="400"/>
                                        <p:tgtEl>
                                          <p:spTgt spid="4"/>
                                        </p:tgtEl>
                                      </p:cBhvr>
                                    </p:animEffect>
                                  </p:childTnLst>
                                </p:cTn>
                              </p:par>
                            </p:childTnLst>
                          </p:cTn>
                        </p:par>
                        <p:par>
                          <p:cTn id="16" fill="hold">
                            <p:stCondLst>
                              <p:cond delay="1200"/>
                            </p:stCondLst>
                            <p:childTnLst>
                              <p:par>
                                <p:cTn id="17" presetID="2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400"/>
                                        <p:tgtEl>
                                          <p:spTgt spid="5"/>
                                        </p:tgtEl>
                                      </p:cBhvr>
                                    </p:animEffect>
                                  </p:childTnLst>
                                </p:cTn>
                              </p:par>
                            </p:childTnLst>
                          </p:cTn>
                        </p:par>
                        <p:par>
                          <p:cTn id="20" fill="hold">
                            <p:stCondLst>
                              <p:cond delay="1600"/>
                            </p:stCondLst>
                            <p:childTnLst>
                              <p:par>
                                <p:cTn id="21" presetID="22" presetClass="entr" presetSubtype="8"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left)">
                                      <p:cBhvr>
                                        <p:cTn id="23" dur="350"/>
                                        <p:tgtEl>
                                          <p:spTgt spid="6"/>
                                        </p:tgtEl>
                                      </p:cBhvr>
                                    </p:animEffect>
                                  </p:childTnLst>
                                </p:cTn>
                              </p:par>
                            </p:childTnLst>
                          </p:cTn>
                        </p:par>
                        <p:par>
                          <p:cTn id="24" fill="hold">
                            <p:stCondLst>
                              <p:cond delay="1950"/>
                            </p:stCondLst>
                            <p:childTnLst>
                              <p:par>
                                <p:cTn id="25" presetID="22" presetClass="entr" presetSubtype="1"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up)">
                                      <p:cBhvr>
                                        <p:cTn id="27" dur="400"/>
                                        <p:tgtEl>
                                          <p:spTgt spid="7"/>
                                        </p:tgtEl>
                                      </p:cBhvr>
                                    </p:animEffect>
                                  </p:childTnLst>
                                </p:cTn>
                              </p:par>
                            </p:childTnLst>
                          </p:cTn>
                        </p:par>
                        <p:par>
                          <p:cTn id="28" fill="hold">
                            <p:stCondLst>
                              <p:cond delay="2350"/>
                            </p:stCondLst>
                            <p:childTnLst>
                              <p:par>
                                <p:cTn id="29" presetID="22" presetClass="entr" presetSubtype="8"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left)">
                                      <p:cBhvr>
                                        <p:cTn id="31" dur="400"/>
                                        <p:tgtEl>
                                          <p:spTgt spid="8"/>
                                        </p:tgtEl>
                                      </p:cBhvr>
                                    </p:animEffect>
                                  </p:childTnLst>
                                </p:cTn>
                              </p:par>
                            </p:childTnLst>
                          </p:cTn>
                        </p:par>
                        <p:par>
                          <p:cTn id="32" fill="hold">
                            <p:stCondLst>
                              <p:cond delay="2750"/>
                            </p:stCondLst>
                            <p:childTnLst>
                              <p:par>
                                <p:cTn id="33" presetID="22" presetClass="entr" presetSubtype="1" fill="hold"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up)">
                                      <p:cBhvr>
                                        <p:cTn id="35" dur="350"/>
                                        <p:tgtEl>
                                          <p:spTgt spid="9"/>
                                        </p:tgtEl>
                                      </p:cBhvr>
                                    </p:animEffect>
                                  </p:childTnLst>
                                </p:cTn>
                              </p:par>
                            </p:childTnLst>
                          </p:cTn>
                        </p:par>
                        <p:par>
                          <p:cTn id="36" fill="hold">
                            <p:stCondLst>
                              <p:cond delay="3100"/>
                            </p:stCondLst>
                            <p:childTnLst>
                              <p:par>
                                <p:cTn id="37" presetID="22" presetClass="entr" presetSubtype="1"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wipe(up)">
                                      <p:cBhvr>
                                        <p:cTn id="39" dur="400"/>
                                        <p:tgtEl>
                                          <p:spTgt spid="10"/>
                                        </p:tgtEl>
                                      </p:cBhvr>
                                    </p:animEffect>
                                  </p:childTnLst>
                                </p:cTn>
                              </p:par>
                            </p:childTnLst>
                          </p:cTn>
                        </p:par>
                        <p:par>
                          <p:cTn id="40" fill="hold">
                            <p:stCondLst>
                              <p:cond delay="3500"/>
                            </p:stCondLst>
                            <p:childTnLst>
                              <p:par>
                                <p:cTn id="41" presetID="22" presetClass="entr" presetSubtype="8" fill="hold" grpId="0"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wipe(left)">
                                      <p:cBhvr>
                                        <p:cTn id="43" dur="400"/>
                                        <p:tgtEl>
                                          <p:spTgt spid="11"/>
                                        </p:tgtEl>
                                      </p:cBhvr>
                                    </p:animEffect>
                                  </p:childTnLst>
                                </p:cTn>
                              </p:par>
                            </p:childTnLst>
                          </p:cTn>
                        </p:par>
                        <p:par>
                          <p:cTn id="44" fill="hold">
                            <p:stCondLst>
                              <p:cond delay="3900"/>
                            </p:stCondLst>
                            <p:childTnLst>
                              <p:par>
                                <p:cTn id="45" presetID="22" presetClass="entr" presetSubtype="2" fill="hold" nodeType="after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wipe(right)">
                                      <p:cBhvr>
                                        <p:cTn id="47" dur="350"/>
                                        <p:tgtEl>
                                          <p:spTgt spid="12"/>
                                        </p:tgtEl>
                                      </p:cBhvr>
                                    </p:animEffect>
                                  </p:childTnLst>
                                </p:cTn>
                              </p:par>
                            </p:childTnLst>
                          </p:cTn>
                        </p:par>
                        <p:par>
                          <p:cTn id="48" fill="hold">
                            <p:stCondLst>
                              <p:cond delay="4250"/>
                            </p:stCondLst>
                            <p:childTnLst>
                              <p:par>
                                <p:cTn id="49" presetID="22" presetClass="entr" presetSubtype="1" fill="hold" grpId="0"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wipe(up)">
                                      <p:cBhvr>
                                        <p:cTn id="51" dur="400"/>
                                        <p:tgtEl>
                                          <p:spTgt spid="13"/>
                                        </p:tgtEl>
                                      </p:cBhvr>
                                    </p:animEffect>
                                  </p:childTnLst>
                                </p:cTn>
                              </p:par>
                            </p:childTnLst>
                          </p:cTn>
                        </p:par>
                        <p:par>
                          <p:cTn id="52" fill="hold">
                            <p:stCondLst>
                              <p:cond delay="4650"/>
                            </p:stCondLst>
                            <p:childTnLst>
                              <p:par>
                                <p:cTn id="53" presetID="22" presetClass="entr" presetSubtype="8" fill="hold" grpId="0" nodeType="afterEffect">
                                  <p:stCondLst>
                                    <p:cond delay="0"/>
                                  </p:stCondLst>
                                  <p:childTnLst>
                                    <p:set>
                                      <p:cBhvr>
                                        <p:cTn id="54" dur="1" fill="hold">
                                          <p:stCondLst>
                                            <p:cond delay="0"/>
                                          </p:stCondLst>
                                        </p:cTn>
                                        <p:tgtEl>
                                          <p:spTgt spid="14"/>
                                        </p:tgtEl>
                                        <p:attrNameLst>
                                          <p:attrName>style.visibility</p:attrName>
                                        </p:attrNameLst>
                                      </p:cBhvr>
                                      <p:to>
                                        <p:strVal val="visible"/>
                                      </p:to>
                                    </p:set>
                                    <p:animEffect transition="in" filter="wipe(left)">
                                      <p:cBhvr>
                                        <p:cTn id="55" dur="400"/>
                                        <p:tgtEl>
                                          <p:spTgt spid="14"/>
                                        </p:tgtEl>
                                      </p:cBhvr>
                                    </p:animEffect>
                                  </p:childTnLst>
                                </p:cTn>
                              </p:par>
                            </p:childTnLst>
                          </p:cTn>
                        </p:par>
                        <p:par>
                          <p:cTn id="56" fill="hold">
                            <p:stCondLst>
                              <p:cond delay="5050"/>
                            </p:stCondLst>
                            <p:childTnLst>
                              <p:par>
                                <p:cTn id="57" presetID="22" presetClass="entr" presetSubtype="2" fill="hold"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wipe(right)">
                                      <p:cBhvr>
                                        <p:cTn id="59" dur="350"/>
                                        <p:tgtEl>
                                          <p:spTgt spid="15"/>
                                        </p:tgtEl>
                                      </p:cBhvr>
                                    </p:animEffect>
                                  </p:childTnLst>
                                </p:cTn>
                              </p:par>
                            </p:childTnLst>
                          </p:cTn>
                        </p:par>
                        <p:par>
                          <p:cTn id="60" fill="hold">
                            <p:stCondLst>
                              <p:cond delay="5400"/>
                            </p:stCondLst>
                            <p:childTnLst>
                              <p:par>
                                <p:cTn id="61" presetID="22" presetClass="entr" presetSubtype="1" fill="hold" grpId="0" nodeType="after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wipe(up)">
                                      <p:cBhvr>
                                        <p:cTn id="63" dur="400"/>
                                        <p:tgtEl>
                                          <p:spTgt spid="16"/>
                                        </p:tgtEl>
                                      </p:cBhvr>
                                    </p:animEffect>
                                  </p:childTnLst>
                                </p:cTn>
                              </p:par>
                            </p:childTnLst>
                          </p:cTn>
                        </p:par>
                        <p:par>
                          <p:cTn id="64" fill="hold">
                            <p:stCondLst>
                              <p:cond delay="5800"/>
                            </p:stCondLst>
                            <p:childTnLst>
                              <p:par>
                                <p:cTn id="65" presetID="22" presetClass="entr" presetSubtype="8" fill="hold" grpId="0" nodeType="afterEffect">
                                  <p:stCondLst>
                                    <p:cond delay="0"/>
                                  </p:stCondLst>
                                  <p:childTnLst>
                                    <p:set>
                                      <p:cBhvr>
                                        <p:cTn id="66" dur="1" fill="hold">
                                          <p:stCondLst>
                                            <p:cond delay="0"/>
                                          </p:stCondLst>
                                        </p:cTn>
                                        <p:tgtEl>
                                          <p:spTgt spid="17"/>
                                        </p:tgtEl>
                                        <p:attrNameLst>
                                          <p:attrName>style.visibility</p:attrName>
                                        </p:attrNameLst>
                                      </p:cBhvr>
                                      <p:to>
                                        <p:strVal val="visible"/>
                                      </p:to>
                                    </p:set>
                                    <p:animEffect transition="in" filter="wipe(left)">
                                      <p:cBhvr>
                                        <p:cTn id="67" dur="400"/>
                                        <p:tgtEl>
                                          <p:spTgt spid="17"/>
                                        </p:tgtEl>
                                      </p:cBhvr>
                                    </p:animEffect>
                                  </p:childTnLst>
                                </p:cTn>
                              </p:par>
                            </p:childTnLst>
                          </p:cTn>
                        </p:par>
                        <p:par>
                          <p:cTn id="68" fill="hold">
                            <p:stCondLst>
                              <p:cond delay="6200"/>
                            </p:stCondLst>
                            <p:childTnLst>
                              <p:par>
                                <p:cTn id="69" presetID="22" presetClass="entr" presetSubtype="2" fill="hold" nodeType="afterEffect">
                                  <p:stCondLst>
                                    <p:cond delay="0"/>
                                  </p:stCondLst>
                                  <p:childTnLst>
                                    <p:set>
                                      <p:cBhvr>
                                        <p:cTn id="70" dur="1" fill="hold">
                                          <p:stCondLst>
                                            <p:cond delay="0"/>
                                          </p:stCondLst>
                                        </p:cTn>
                                        <p:tgtEl>
                                          <p:spTgt spid="24"/>
                                        </p:tgtEl>
                                        <p:attrNameLst>
                                          <p:attrName>style.visibility</p:attrName>
                                        </p:attrNameLst>
                                      </p:cBhvr>
                                      <p:to>
                                        <p:strVal val="visible"/>
                                      </p:to>
                                    </p:set>
                                    <p:animEffect transition="in" filter="wipe(right)">
                                      <p:cBhvr>
                                        <p:cTn id="71" dur="350"/>
                                        <p:tgtEl>
                                          <p:spTgt spid="24"/>
                                        </p:tgtEl>
                                      </p:cBhvr>
                                    </p:animEffect>
                                  </p:childTnLst>
                                </p:cTn>
                              </p:par>
                            </p:childTnLst>
                          </p:cTn>
                        </p:par>
                        <p:par>
                          <p:cTn id="72" fill="hold">
                            <p:stCondLst>
                              <p:cond delay="6550"/>
                            </p:stCondLst>
                            <p:childTnLst>
                              <p:par>
                                <p:cTn id="73" presetID="22" presetClass="entr" presetSubtype="1" fill="hold" grpId="0" nodeType="afterEffect">
                                  <p:stCondLst>
                                    <p:cond delay="0"/>
                                  </p:stCondLst>
                                  <p:childTnLst>
                                    <p:set>
                                      <p:cBhvr>
                                        <p:cTn id="74" dur="1" fill="hold">
                                          <p:stCondLst>
                                            <p:cond delay="0"/>
                                          </p:stCondLst>
                                        </p:cTn>
                                        <p:tgtEl>
                                          <p:spTgt spid="21"/>
                                        </p:tgtEl>
                                        <p:attrNameLst>
                                          <p:attrName>style.visibility</p:attrName>
                                        </p:attrNameLst>
                                      </p:cBhvr>
                                      <p:to>
                                        <p:strVal val="visible"/>
                                      </p:to>
                                    </p:set>
                                    <p:animEffect transition="in" filter="wipe(up)">
                                      <p:cBhvr>
                                        <p:cTn id="75" dur="400"/>
                                        <p:tgtEl>
                                          <p:spTgt spid="21"/>
                                        </p:tgtEl>
                                      </p:cBhvr>
                                    </p:animEffect>
                                  </p:childTnLst>
                                </p:cTn>
                              </p:par>
                            </p:childTnLst>
                          </p:cTn>
                        </p:par>
                        <p:par>
                          <p:cTn id="76" fill="hold">
                            <p:stCondLst>
                              <p:cond delay="6950"/>
                            </p:stCondLst>
                            <p:childTnLst>
                              <p:par>
                                <p:cTn id="77" presetID="22" presetClass="entr" presetSubtype="8" fill="hold" grpId="0" nodeType="afterEffect">
                                  <p:stCondLst>
                                    <p:cond delay="0"/>
                                  </p:stCondLst>
                                  <p:childTnLst>
                                    <p:set>
                                      <p:cBhvr>
                                        <p:cTn id="78" dur="1" fill="hold">
                                          <p:stCondLst>
                                            <p:cond delay="0"/>
                                          </p:stCondLst>
                                        </p:cTn>
                                        <p:tgtEl>
                                          <p:spTgt spid="22"/>
                                        </p:tgtEl>
                                        <p:attrNameLst>
                                          <p:attrName>style.visibility</p:attrName>
                                        </p:attrNameLst>
                                      </p:cBhvr>
                                      <p:to>
                                        <p:strVal val="visible"/>
                                      </p:to>
                                    </p:set>
                                    <p:animEffect transition="in" filter="wipe(left)">
                                      <p:cBhvr>
                                        <p:cTn id="79" dur="400"/>
                                        <p:tgtEl>
                                          <p:spTgt spid="22"/>
                                        </p:tgtEl>
                                      </p:cBhvr>
                                    </p:animEffect>
                                  </p:childTnLst>
                                </p:cTn>
                              </p:par>
                            </p:childTnLst>
                          </p:cTn>
                        </p:par>
                        <p:par>
                          <p:cTn id="80" fill="hold">
                            <p:stCondLst>
                              <p:cond delay="7350"/>
                            </p:stCondLst>
                            <p:childTnLst>
                              <p:par>
                                <p:cTn id="81" presetID="22" presetClass="entr" presetSubtype="1" fill="hold" nodeType="afterEffect">
                                  <p:stCondLst>
                                    <p:cond delay="0"/>
                                  </p:stCondLst>
                                  <p:childTnLst>
                                    <p:set>
                                      <p:cBhvr>
                                        <p:cTn id="82" dur="1" fill="hold">
                                          <p:stCondLst>
                                            <p:cond delay="0"/>
                                          </p:stCondLst>
                                        </p:cTn>
                                        <p:tgtEl>
                                          <p:spTgt spid="44"/>
                                        </p:tgtEl>
                                        <p:attrNameLst>
                                          <p:attrName>style.visibility</p:attrName>
                                        </p:attrNameLst>
                                      </p:cBhvr>
                                      <p:to>
                                        <p:strVal val="visible"/>
                                      </p:to>
                                    </p:set>
                                    <p:animEffect transition="in" filter="wipe(up)">
                                      <p:cBhvr>
                                        <p:cTn id="83" dur="350"/>
                                        <p:tgtEl>
                                          <p:spTgt spid="44"/>
                                        </p:tgtEl>
                                      </p:cBhvr>
                                    </p:animEffect>
                                  </p:childTnLst>
                                </p:cTn>
                              </p:par>
                            </p:childTnLst>
                          </p:cTn>
                        </p:par>
                        <p:par>
                          <p:cTn id="84" fill="hold">
                            <p:stCondLst>
                              <p:cond delay="7700"/>
                            </p:stCondLst>
                            <p:childTnLst>
                              <p:par>
                                <p:cTn id="85" presetID="22" presetClass="entr" presetSubtype="1" fill="hold" grpId="0" nodeType="afterEffect">
                                  <p:stCondLst>
                                    <p:cond delay="0"/>
                                  </p:stCondLst>
                                  <p:childTnLst>
                                    <p:set>
                                      <p:cBhvr>
                                        <p:cTn id="86" dur="1" fill="hold">
                                          <p:stCondLst>
                                            <p:cond delay="0"/>
                                          </p:stCondLst>
                                        </p:cTn>
                                        <p:tgtEl>
                                          <p:spTgt spid="33"/>
                                        </p:tgtEl>
                                        <p:attrNameLst>
                                          <p:attrName>style.visibility</p:attrName>
                                        </p:attrNameLst>
                                      </p:cBhvr>
                                      <p:to>
                                        <p:strVal val="visible"/>
                                      </p:to>
                                    </p:set>
                                    <p:animEffect transition="in" filter="wipe(up)">
                                      <p:cBhvr>
                                        <p:cTn id="87" dur="400"/>
                                        <p:tgtEl>
                                          <p:spTgt spid="33"/>
                                        </p:tgtEl>
                                      </p:cBhvr>
                                    </p:animEffect>
                                  </p:childTnLst>
                                </p:cTn>
                              </p:par>
                            </p:childTnLst>
                          </p:cTn>
                        </p:par>
                        <p:par>
                          <p:cTn id="88" fill="hold">
                            <p:stCondLst>
                              <p:cond delay="8100"/>
                            </p:stCondLst>
                            <p:childTnLst>
                              <p:par>
                                <p:cTn id="89" presetID="22" presetClass="entr" presetSubtype="8" fill="hold" grpId="0" nodeType="afterEffect">
                                  <p:stCondLst>
                                    <p:cond delay="0"/>
                                  </p:stCondLst>
                                  <p:childTnLst>
                                    <p:set>
                                      <p:cBhvr>
                                        <p:cTn id="90" dur="1" fill="hold">
                                          <p:stCondLst>
                                            <p:cond delay="0"/>
                                          </p:stCondLst>
                                        </p:cTn>
                                        <p:tgtEl>
                                          <p:spTgt spid="34"/>
                                        </p:tgtEl>
                                        <p:attrNameLst>
                                          <p:attrName>style.visibility</p:attrName>
                                        </p:attrNameLst>
                                      </p:cBhvr>
                                      <p:to>
                                        <p:strVal val="visible"/>
                                      </p:to>
                                    </p:set>
                                    <p:animEffect transition="in" filter="wipe(left)">
                                      <p:cBhvr>
                                        <p:cTn id="91" dur="400"/>
                                        <p:tgtEl>
                                          <p:spTgt spid="34"/>
                                        </p:tgtEl>
                                      </p:cBhvr>
                                    </p:animEffect>
                                  </p:childTnLst>
                                </p:cTn>
                              </p:par>
                            </p:childTnLst>
                          </p:cTn>
                        </p:par>
                        <p:par>
                          <p:cTn id="92" fill="hold">
                            <p:stCondLst>
                              <p:cond delay="8500"/>
                            </p:stCondLst>
                            <p:childTnLst>
                              <p:par>
                                <p:cTn id="93" presetID="22" presetClass="entr" presetSubtype="1" fill="hold" nodeType="afterEffect">
                                  <p:stCondLst>
                                    <p:cond delay="0"/>
                                  </p:stCondLst>
                                  <p:childTnLst>
                                    <p:set>
                                      <p:cBhvr>
                                        <p:cTn id="94" dur="1" fill="hold">
                                          <p:stCondLst>
                                            <p:cond delay="0"/>
                                          </p:stCondLst>
                                        </p:cTn>
                                        <p:tgtEl>
                                          <p:spTgt spid="41"/>
                                        </p:tgtEl>
                                        <p:attrNameLst>
                                          <p:attrName>style.visibility</p:attrName>
                                        </p:attrNameLst>
                                      </p:cBhvr>
                                      <p:to>
                                        <p:strVal val="visible"/>
                                      </p:to>
                                    </p:set>
                                    <p:animEffect transition="in" filter="wipe(up)">
                                      <p:cBhvr>
                                        <p:cTn id="95" dur="350"/>
                                        <p:tgtEl>
                                          <p:spTgt spid="41"/>
                                        </p:tgtEl>
                                      </p:cBhvr>
                                    </p:animEffect>
                                  </p:childTnLst>
                                </p:cTn>
                              </p:par>
                            </p:childTnLst>
                          </p:cTn>
                        </p:par>
                        <p:par>
                          <p:cTn id="96" fill="hold">
                            <p:stCondLst>
                              <p:cond delay="8850"/>
                            </p:stCondLst>
                            <p:childTnLst>
                              <p:par>
                                <p:cTn id="97" presetID="22" presetClass="entr" presetSubtype="1" fill="hold" grpId="0" nodeType="afterEffect">
                                  <p:stCondLst>
                                    <p:cond delay="0"/>
                                  </p:stCondLst>
                                  <p:childTnLst>
                                    <p:set>
                                      <p:cBhvr>
                                        <p:cTn id="98" dur="1" fill="hold">
                                          <p:stCondLst>
                                            <p:cond delay="0"/>
                                          </p:stCondLst>
                                        </p:cTn>
                                        <p:tgtEl>
                                          <p:spTgt spid="42"/>
                                        </p:tgtEl>
                                        <p:attrNameLst>
                                          <p:attrName>style.visibility</p:attrName>
                                        </p:attrNameLst>
                                      </p:cBhvr>
                                      <p:to>
                                        <p:strVal val="visible"/>
                                      </p:to>
                                    </p:set>
                                    <p:animEffect transition="in" filter="wipe(up)">
                                      <p:cBhvr>
                                        <p:cTn id="99" dur="400"/>
                                        <p:tgtEl>
                                          <p:spTgt spid="42"/>
                                        </p:tgtEl>
                                      </p:cBhvr>
                                    </p:animEffect>
                                  </p:childTnLst>
                                </p:cTn>
                              </p:par>
                            </p:childTnLst>
                          </p:cTn>
                        </p:par>
                        <p:par>
                          <p:cTn id="100" fill="hold">
                            <p:stCondLst>
                              <p:cond delay="9250"/>
                            </p:stCondLst>
                            <p:childTnLst>
                              <p:par>
                                <p:cTn id="101" presetID="22" presetClass="entr" presetSubtype="8" fill="hold" grpId="0" nodeType="afterEffect">
                                  <p:stCondLst>
                                    <p:cond delay="0"/>
                                  </p:stCondLst>
                                  <p:childTnLst>
                                    <p:set>
                                      <p:cBhvr>
                                        <p:cTn id="102" dur="1" fill="hold">
                                          <p:stCondLst>
                                            <p:cond delay="0"/>
                                          </p:stCondLst>
                                        </p:cTn>
                                        <p:tgtEl>
                                          <p:spTgt spid="43"/>
                                        </p:tgtEl>
                                        <p:attrNameLst>
                                          <p:attrName>style.visibility</p:attrName>
                                        </p:attrNameLst>
                                      </p:cBhvr>
                                      <p:to>
                                        <p:strVal val="visible"/>
                                      </p:to>
                                    </p:set>
                                    <p:animEffect transition="in" filter="wipe(left)">
                                      <p:cBhvr>
                                        <p:cTn id="103" dur="400"/>
                                        <p:tgtEl>
                                          <p:spTgt spid="43"/>
                                        </p:tgtEl>
                                      </p:cBhvr>
                                    </p:animEffect>
                                  </p:childTnLst>
                                </p:cTn>
                              </p:par>
                            </p:childTnLst>
                          </p:cTn>
                        </p:par>
                        <p:par>
                          <p:cTn id="104" fill="hold">
                            <p:stCondLst>
                              <p:cond delay="9650"/>
                            </p:stCondLst>
                            <p:childTnLst>
                              <p:par>
                                <p:cTn id="105" presetID="22" presetClass="entr" presetSubtype="1" fill="hold" nodeType="afterEffect">
                                  <p:stCondLst>
                                    <p:cond delay="0"/>
                                  </p:stCondLst>
                                  <p:childTnLst>
                                    <p:set>
                                      <p:cBhvr>
                                        <p:cTn id="106" dur="1" fill="hold">
                                          <p:stCondLst>
                                            <p:cond delay="0"/>
                                          </p:stCondLst>
                                        </p:cTn>
                                        <p:tgtEl>
                                          <p:spTgt spid="50"/>
                                        </p:tgtEl>
                                        <p:attrNameLst>
                                          <p:attrName>style.visibility</p:attrName>
                                        </p:attrNameLst>
                                      </p:cBhvr>
                                      <p:to>
                                        <p:strVal val="visible"/>
                                      </p:to>
                                    </p:set>
                                    <p:animEffect transition="in" filter="wipe(up)">
                                      <p:cBhvr>
                                        <p:cTn id="107" dur="350"/>
                                        <p:tgtEl>
                                          <p:spTgt spid="50"/>
                                        </p:tgtEl>
                                      </p:cBhvr>
                                    </p:animEffect>
                                  </p:childTnLst>
                                </p:cTn>
                              </p:par>
                            </p:childTnLst>
                          </p:cTn>
                        </p:par>
                        <p:par>
                          <p:cTn id="108" fill="hold">
                            <p:stCondLst>
                              <p:cond delay="10000"/>
                            </p:stCondLst>
                            <p:childTnLst>
                              <p:par>
                                <p:cTn id="109" presetID="22" presetClass="entr" presetSubtype="1" fill="hold" grpId="0" nodeType="afterEffect">
                                  <p:stCondLst>
                                    <p:cond delay="0"/>
                                  </p:stCondLst>
                                  <p:childTnLst>
                                    <p:set>
                                      <p:cBhvr>
                                        <p:cTn id="110" dur="1" fill="hold">
                                          <p:stCondLst>
                                            <p:cond delay="0"/>
                                          </p:stCondLst>
                                        </p:cTn>
                                        <p:tgtEl>
                                          <p:spTgt spid="52"/>
                                        </p:tgtEl>
                                        <p:attrNameLst>
                                          <p:attrName>style.visibility</p:attrName>
                                        </p:attrNameLst>
                                      </p:cBhvr>
                                      <p:to>
                                        <p:strVal val="visible"/>
                                      </p:to>
                                    </p:set>
                                    <p:animEffect transition="in" filter="wipe(up)">
                                      <p:cBhvr>
                                        <p:cTn id="111" dur="400"/>
                                        <p:tgtEl>
                                          <p:spTgt spid="52"/>
                                        </p:tgtEl>
                                      </p:cBhvr>
                                    </p:animEffect>
                                  </p:childTnLst>
                                </p:cTn>
                              </p:par>
                            </p:childTnLst>
                          </p:cTn>
                        </p:par>
                        <p:par>
                          <p:cTn id="112" fill="hold">
                            <p:stCondLst>
                              <p:cond delay="10400"/>
                            </p:stCondLst>
                            <p:childTnLst>
                              <p:par>
                                <p:cTn id="113" presetID="22" presetClass="entr" presetSubtype="8" fill="hold" grpId="0" nodeType="afterEffect">
                                  <p:stCondLst>
                                    <p:cond delay="0"/>
                                  </p:stCondLst>
                                  <p:childTnLst>
                                    <p:set>
                                      <p:cBhvr>
                                        <p:cTn id="114" dur="1" fill="hold">
                                          <p:stCondLst>
                                            <p:cond delay="0"/>
                                          </p:stCondLst>
                                        </p:cTn>
                                        <p:tgtEl>
                                          <p:spTgt spid="53"/>
                                        </p:tgtEl>
                                        <p:attrNameLst>
                                          <p:attrName>style.visibility</p:attrName>
                                        </p:attrNameLst>
                                      </p:cBhvr>
                                      <p:to>
                                        <p:strVal val="visible"/>
                                      </p:to>
                                    </p:set>
                                    <p:animEffect transition="in" filter="wipe(left)">
                                      <p:cBhvr>
                                        <p:cTn id="115" dur="4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p:bldP spid="8" grpId="0"/>
      <p:bldP spid="10" grpId="0" animBg="1"/>
      <p:bldP spid="11" grpId="0"/>
      <p:bldP spid="13" grpId="0" animBg="1"/>
      <p:bldP spid="14" grpId="0"/>
      <p:bldP spid="16" grpId="0" animBg="1"/>
      <p:bldP spid="17" grpId="0"/>
      <p:bldP spid="21" grpId="0" animBg="1"/>
      <p:bldP spid="22" grpId="0"/>
      <p:bldP spid="33" grpId="0" animBg="1"/>
      <p:bldP spid="34" grpId="0"/>
      <p:bldP spid="42" grpId="0" animBg="1"/>
      <p:bldP spid="43" grpId="0"/>
      <p:bldP spid="52" grpId="0" animBg="1"/>
      <p:bldP spid="53" grpId="0"/>
      <p:bldP spid="4" grpId="0" animBg="1"/>
      <p:bldP spid="7"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002465" y="528642"/>
            <a:ext cx="8187070" cy="646331"/>
          </a:xfrm>
          <a:prstGeom prst="rect">
            <a:avLst/>
          </a:prstGeom>
          <a:noFill/>
        </p:spPr>
        <p:txBody>
          <a:bodyPr wrap="square" rtlCol="0">
            <a:spAutoFit/>
          </a:bodyPr>
          <a:lstStyle/>
          <a:p>
            <a:pPr algn="ctr"/>
            <a:r>
              <a:rPr lang="en-US" sz="3600" dirty="0" smtClean="0">
                <a:solidFill>
                  <a:srgbClr val="C00000"/>
                </a:solidFill>
                <a:latin typeface="Raleway ExtraBold" panose="020B0903030101060003" pitchFamily="34" charset="-52"/>
              </a:rPr>
              <a:t>/</a:t>
            </a:r>
            <a:r>
              <a:rPr lang="en-US" sz="3600" dirty="0" smtClean="0">
                <a:latin typeface="Raleway ExtraBold" panose="020B0903030101060003" pitchFamily="34" charset="-52"/>
              </a:rPr>
              <a:t>Smart-art</a:t>
            </a:r>
            <a:r>
              <a:rPr lang="en-US" sz="3600" dirty="0" smtClean="0">
                <a:solidFill>
                  <a:srgbClr val="C00000"/>
                </a:solidFill>
                <a:latin typeface="Raleway ExtraBold" panose="020B0903030101060003" pitchFamily="34" charset="-52"/>
              </a:rPr>
              <a:t> </a:t>
            </a:r>
            <a:r>
              <a:rPr lang="en-US" sz="3600" dirty="0">
                <a:latin typeface="Raleway ExtraBold" panose="020B0903030101060003" pitchFamily="34" charset="-52"/>
              </a:rPr>
              <a:t>p</a:t>
            </a:r>
            <a:r>
              <a:rPr lang="en-US" sz="3600" dirty="0" smtClean="0">
                <a:latin typeface="Raleway ExtraBold" panose="020B0903030101060003" pitchFamily="34" charset="-52"/>
              </a:rPr>
              <a:t>rocess </a:t>
            </a:r>
            <a:endParaRPr lang="ru-RU" sz="3600" dirty="0">
              <a:latin typeface="Raleway ExtraBold" panose="020B0903030101060003" pitchFamily="34" charset="-52"/>
              <a:cs typeface="Rubik Medium" panose="02000604000000020004" pitchFamily="2" charset="-79"/>
            </a:endParaRPr>
          </a:p>
        </p:txBody>
      </p:sp>
      <p:sp>
        <p:nvSpPr>
          <p:cNvPr id="3" name="TextBox 2"/>
          <p:cNvSpPr txBox="1"/>
          <p:nvPr/>
        </p:nvSpPr>
        <p:spPr>
          <a:xfrm>
            <a:off x="2922391" y="1177054"/>
            <a:ext cx="6379302" cy="261610"/>
          </a:xfrm>
          <a:prstGeom prst="rect">
            <a:avLst/>
          </a:prstGeom>
          <a:noFill/>
        </p:spPr>
        <p:txBody>
          <a:bodyPr wrap="square" rtlCol="0">
            <a:spAutoFit/>
          </a:bodyPr>
          <a:lstStyle/>
          <a:p>
            <a:pPr algn="ctr"/>
            <a:r>
              <a:rPr lang="en-US" sz="1100" dirty="0" smtClean="0">
                <a:solidFill>
                  <a:schemeClr val="bg1">
                    <a:lumMod val="65000"/>
                  </a:schemeClr>
                </a:solidFill>
                <a:latin typeface="Raleway ExtraBold" panose="020B0903030101060003" pitchFamily="34" charset="-52"/>
                <a:ea typeface="Cardo" panose="02020600000000000000" pitchFamily="18" charset="-79"/>
                <a:cs typeface="Cardo" panose="02020600000000000000" pitchFamily="18" charset="-79"/>
              </a:rPr>
              <a:t>BEST RESULT IS OUR PURPOSE</a:t>
            </a:r>
            <a:endParaRPr lang="ru-RU" sz="1100" dirty="0">
              <a:solidFill>
                <a:schemeClr val="bg1">
                  <a:lumMod val="65000"/>
                </a:schemeClr>
              </a:solidFill>
              <a:latin typeface="Raleway ExtraBold" panose="020B0903030101060003" pitchFamily="34" charset="-52"/>
              <a:ea typeface="Cardo" panose="02020600000000000000" pitchFamily="18" charset="-79"/>
              <a:cs typeface="Cardo" panose="02020600000000000000" pitchFamily="18" charset="-79"/>
            </a:endParaRPr>
          </a:p>
        </p:txBody>
      </p:sp>
      <p:graphicFrame>
        <p:nvGraphicFramePr>
          <p:cNvPr id="21" name="Схема 20"/>
          <p:cNvGraphicFramePr/>
          <p:nvPr>
            <p:extLst>
              <p:ext uri="{D42A27DB-BD31-4B8C-83A1-F6EECF244321}">
                <p14:modId xmlns:p14="http://schemas.microsoft.com/office/powerpoint/2010/main" val="287552385"/>
              </p:ext>
            </p:extLst>
          </p:nvPr>
        </p:nvGraphicFramePr>
        <p:xfrm>
          <a:off x="2819178" y="1860688"/>
          <a:ext cx="6553644" cy="436909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2" name="Подзаголовок 2"/>
          <p:cNvSpPr txBox="1">
            <a:spLocks/>
          </p:cNvSpPr>
          <p:nvPr/>
        </p:nvSpPr>
        <p:spPr>
          <a:xfrm>
            <a:off x="363475" y="2133222"/>
            <a:ext cx="3277980" cy="111454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ts val="2000"/>
              </a:lnSpc>
              <a:spcBef>
                <a:spcPts val="0"/>
              </a:spcBef>
              <a:buNone/>
            </a:pPr>
            <a:r>
              <a:rPr lang="en-US" sz="1100" kern="0" dirty="0" smtClean="0">
                <a:latin typeface="Montserrat SemiBold" panose="00000700000000000000" pitchFamily="50" charset="0"/>
                <a:ea typeface="Karla" pitchFamily="2" charset="0"/>
                <a:cs typeface="Poppins" panose="02000000000000000000" pitchFamily="2" charset="0"/>
              </a:rPr>
              <a:t>01</a:t>
            </a:r>
            <a:r>
              <a:rPr lang="en-US" sz="1100" kern="0" dirty="0" smtClean="0">
                <a:latin typeface="Raleway Heavy" panose="020B0003030101060003" pitchFamily="34" charset="0"/>
                <a:ea typeface="Karla" pitchFamily="2" charset="0"/>
                <a:cs typeface="Poppins" panose="02000000000000000000" pitchFamily="2" charset="0"/>
              </a:rPr>
              <a:t>/ TITLE HERE</a:t>
            </a:r>
          </a:p>
          <a:p>
            <a:pPr marL="0" indent="0" algn="r">
              <a:lnSpc>
                <a:spcPts val="2000"/>
              </a:lnSpc>
              <a:spcBef>
                <a:spcPts val="0"/>
              </a:spcBef>
              <a:buNone/>
            </a:pPr>
            <a:r>
              <a:rPr lang="en-US" sz="1100"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Etiam vitae dui congue, semper quam vitae, luctus ligula. Sed posuere nunc in </a:t>
            </a:r>
            <a:r>
              <a:rPr lang="en-US" sz="1100" kern="0" dirty="0">
                <a:solidFill>
                  <a:schemeClr val="bg1">
                    <a:lumMod val="65000"/>
                  </a:schemeClr>
                </a:solidFill>
                <a:latin typeface="Raleway Medium" panose="020B0003030101060003" pitchFamily="34" charset="0"/>
                <a:ea typeface="Karla" pitchFamily="2" charset="0"/>
                <a:cs typeface="Poppins" panose="02000000000000000000" pitchFamily="2" charset="0"/>
              </a:rPr>
              <a:t>leo. </a:t>
            </a:r>
            <a:endParaRPr lang="en-US" sz="1100" dirty="0">
              <a:solidFill>
                <a:schemeClr val="bg1">
                  <a:lumMod val="65000"/>
                </a:schemeClr>
              </a:solidFill>
              <a:latin typeface="Poppins" panose="02000000000000000000" pitchFamily="2" charset="0"/>
              <a:cs typeface="Poppins" panose="02000000000000000000" pitchFamily="2" charset="0"/>
            </a:endParaRPr>
          </a:p>
        </p:txBody>
      </p:sp>
      <p:sp>
        <p:nvSpPr>
          <p:cNvPr id="23" name="Подзаголовок 2"/>
          <p:cNvSpPr txBox="1">
            <a:spLocks/>
          </p:cNvSpPr>
          <p:nvPr/>
        </p:nvSpPr>
        <p:spPr>
          <a:xfrm>
            <a:off x="363475" y="3597064"/>
            <a:ext cx="3277980" cy="111454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ts val="2000"/>
              </a:lnSpc>
              <a:spcBef>
                <a:spcPts val="0"/>
              </a:spcBef>
              <a:buNone/>
            </a:pPr>
            <a:r>
              <a:rPr lang="en-US" sz="1100" kern="0" dirty="0" smtClean="0">
                <a:latin typeface="Montserrat SemiBold" panose="00000700000000000000" pitchFamily="50" charset="0"/>
                <a:ea typeface="Karla" pitchFamily="2" charset="0"/>
                <a:cs typeface="Poppins" panose="02000000000000000000" pitchFamily="2" charset="0"/>
              </a:rPr>
              <a:t>02</a:t>
            </a:r>
            <a:r>
              <a:rPr lang="en-US" sz="1100" kern="0" dirty="0" smtClean="0">
                <a:latin typeface="Raleway Heavy" panose="020B0003030101060003" pitchFamily="34" charset="0"/>
                <a:ea typeface="Karla" pitchFamily="2" charset="0"/>
                <a:cs typeface="Poppins" panose="02000000000000000000" pitchFamily="2" charset="0"/>
              </a:rPr>
              <a:t>/ TITLE HERE</a:t>
            </a:r>
          </a:p>
          <a:p>
            <a:pPr marL="0" indent="0" algn="r">
              <a:lnSpc>
                <a:spcPts val="2000"/>
              </a:lnSpc>
              <a:spcBef>
                <a:spcPts val="0"/>
              </a:spcBef>
              <a:buNone/>
            </a:pPr>
            <a:r>
              <a:rPr lang="en-US" sz="1100"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Etiam vitae dui congue, semper quam vitae, luctus ligula. Sed posuere nunc in </a:t>
            </a:r>
            <a:r>
              <a:rPr lang="en-US" sz="1100" kern="0" dirty="0">
                <a:solidFill>
                  <a:schemeClr val="bg1">
                    <a:lumMod val="65000"/>
                  </a:schemeClr>
                </a:solidFill>
                <a:latin typeface="Raleway Medium" panose="020B0003030101060003" pitchFamily="34" charset="0"/>
                <a:ea typeface="Karla" pitchFamily="2" charset="0"/>
                <a:cs typeface="Poppins" panose="02000000000000000000" pitchFamily="2" charset="0"/>
              </a:rPr>
              <a:t>leo. </a:t>
            </a:r>
            <a:endParaRPr lang="en-US" sz="1100" dirty="0">
              <a:solidFill>
                <a:schemeClr val="bg1">
                  <a:lumMod val="65000"/>
                </a:schemeClr>
              </a:solidFill>
              <a:latin typeface="Poppins" panose="02000000000000000000" pitchFamily="2" charset="0"/>
              <a:cs typeface="Poppins" panose="02000000000000000000" pitchFamily="2" charset="0"/>
            </a:endParaRPr>
          </a:p>
        </p:txBody>
      </p:sp>
      <p:sp>
        <p:nvSpPr>
          <p:cNvPr id="24" name="Подзаголовок 2"/>
          <p:cNvSpPr txBox="1">
            <a:spLocks/>
          </p:cNvSpPr>
          <p:nvPr/>
        </p:nvSpPr>
        <p:spPr>
          <a:xfrm>
            <a:off x="347330" y="5060906"/>
            <a:ext cx="3277980" cy="111454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ts val="2000"/>
              </a:lnSpc>
              <a:spcBef>
                <a:spcPts val="0"/>
              </a:spcBef>
              <a:buNone/>
            </a:pPr>
            <a:r>
              <a:rPr lang="en-US" sz="1100" kern="0" dirty="0" smtClean="0">
                <a:latin typeface="Montserrat SemiBold" panose="00000700000000000000" pitchFamily="50" charset="0"/>
                <a:ea typeface="Karla" pitchFamily="2" charset="0"/>
                <a:cs typeface="Poppins" panose="02000000000000000000" pitchFamily="2" charset="0"/>
              </a:rPr>
              <a:t>03</a:t>
            </a:r>
            <a:r>
              <a:rPr lang="en-US" sz="1100" kern="0" dirty="0" smtClean="0">
                <a:latin typeface="Raleway Heavy" panose="020B0003030101060003" pitchFamily="34" charset="0"/>
                <a:ea typeface="Karla" pitchFamily="2" charset="0"/>
                <a:cs typeface="Poppins" panose="02000000000000000000" pitchFamily="2" charset="0"/>
              </a:rPr>
              <a:t>/ TITLE HERE</a:t>
            </a:r>
          </a:p>
          <a:p>
            <a:pPr marL="0" indent="0" algn="r">
              <a:lnSpc>
                <a:spcPts val="2000"/>
              </a:lnSpc>
              <a:spcBef>
                <a:spcPts val="0"/>
              </a:spcBef>
              <a:buNone/>
            </a:pPr>
            <a:r>
              <a:rPr lang="en-US" sz="1100"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Etiam vitae dui congue, semper quam vitae, luctus ligula. Sed posuere nunc in </a:t>
            </a:r>
            <a:r>
              <a:rPr lang="en-US" sz="1100" kern="0" dirty="0">
                <a:solidFill>
                  <a:schemeClr val="bg1">
                    <a:lumMod val="65000"/>
                  </a:schemeClr>
                </a:solidFill>
                <a:latin typeface="Raleway Medium" panose="020B0003030101060003" pitchFamily="34" charset="0"/>
                <a:ea typeface="Karla" pitchFamily="2" charset="0"/>
                <a:cs typeface="Poppins" panose="02000000000000000000" pitchFamily="2" charset="0"/>
              </a:rPr>
              <a:t>leo. </a:t>
            </a:r>
            <a:endParaRPr lang="en-US" sz="1100" dirty="0">
              <a:solidFill>
                <a:schemeClr val="bg1">
                  <a:lumMod val="65000"/>
                </a:schemeClr>
              </a:solidFill>
              <a:latin typeface="Poppins" panose="02000000000000000000" pitchFamily="2" charset="0"/>
              <a:cs typeface="Poppins" panose="02000000000000000000" pitchFamily="2" charset="0"/>
            </a:endParaRPr>
          </a:p>
        </p:txBody>
      </p:sp>
      <p:sp>
        <p:nvSpPr>
          <p:cNvPr id="25" name="Подзаголовок 2"/>
          <p:cNvSpPr txBox="1">
            <a:spLocks/>
          </p:cNvSpPr>
          <p:nvPr/>
        </p:nvSpPr>
        <p:spPr>
          <a:xfrm>
            <a:off x="8529755" y="2133222"/>
            <a:ext cx="3277980" cy="111454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0"/>
              </a:spcBef>
              <a:buNone/>
            </a:pPr>
            <a:r>
              <a:rPr lang="en-US" sz="1100" kern="0" dirty="0" smtClean="0">
                <a:latin typeface="Montserrat SemiBold" panose="00000700000000000000" pitchFamily="50" charset="0"/>
                <a:ea typeface="Karla" pitchFamily="2" charset="0"/>
                <a:cs typeface="Poppins" panose="02000000000000000000" pitchFamily="2" charset="0"/>
              </a:rPr>
              <a:t>04</a:t>
            </a:r>
            <a:r>
              <a:rPr lang="en-US" sz="1100" kern="0" dirty="0" smtClean="0">
                <a:latin typeface="Raleway Heavy" panose="020B0003030101060003" pitchFamily="34" charset="0"/>
                <a:ea typeface="Karla" pitchFamily="2" charset="0"/>
                <a:cs typeface="Poppins" panose="02000000000000000000" pitchFamily="2" charset="0"/>
              </a:rPr>
              <a:t>/ TITLE HERE</a:t>
            </a:r>
          </a:p>
          <a:p>
            <a:pPr marL="0" indent="0">
              <a:lnSpc>
                <a:spcPts val="2000"/>
              </a:lnSpc>
              <a:spcBef>
                <a:spcPts val="0"/>
              </a:spcBef>
              <a:buNone/>
            </a:pPr>
            <a:r>
              <a:rPr lang="en-US" sz="1100"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Etiam vitae dui congue, semper quam vitae, luctus ligula. Sed posuere nunc in </a:t>
            </a:r>
            <a:r>
              <a:rPr lang="en-US" sz="1100" kern="0" dirty="0">
                <a:solidFill>
                  <a:schemeClr val="bg1">
                    <a:lumMod val="65000"/>
                  </a:schemeClr>
                </a:solidFill>
                <a:latin typeface="Raleway Medium" panose="020B0003030101060003" pitchFamily="34" charset="0"/>
                <a:ea typeface="Karla" pitchFamily="2" charset="0"/>
                <a:cs typeface="Poppins" panose="02000000000000000000" pitchFamily="2" charset="0"/>
              </a:rPr>
              <a:t>leo. </a:t>
            </a:r>
            <a:endParaRPr lang="en-US" sz="1100" dirty="0">
              <a:solidFill>
                <a:schemeClr val="bg1">
                  <a:lumMod val="65000"/>
                </a:schemeClr>
              </a:solidFill>
              <a:latin typeface="Poppins" panose="02000000000000000000" pitchFamily="2" charset="0"/>
              <a:cs typeface="Poppins" panose="02000000000000000000" pitchFamily="2" charset="0"/>
            </a:endParaRPr>
          </a:p>
        </p:txBody>
      </p:sp>
      <p:sp>
        <p:nvSpPr>
          <p:cNvPr id="26" name="Подзаголовок 2"/>
          <p:cNvSpPr txBox="1">
            <a:spLocks/>
          </p:cNvSpPr>
          <p:nvPr/>
        </p:nvSpPr>
        <p:spPr>
          <a:xfrm>
            <a:off x="8529755" y="3597064"/>
            <a:ext cx="3277980" cy="111454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0"/>
              </a:spcBef>
              <a:buNone/>
            </a:pPr>
            <a:r>
              <a:rPr lang="en-US" sz="1100" kern="0" dirty="0" smtClean="0">
                <a:latin typeface="Montserrat SemiBold" panose="00000700000000000000" pitchFamily="50" charset="0"/>
                <a:ea typeface="Karla" pitchFamily="2" charset="0"/>
                <a:cs typeface="Poppins" panose="02000000000000000000" pitchFamily="2" charset="0"/>
              </a:rPr>
              <a:t>05</a:t>
            </a:r>
            <a:r>
              <a:rPr lang="en-US" sz="1100" kern="0" dirty="0" smtClean="0">
                <a:latin typeface="Raleway Heavy" panose="020B0003030101060003" pitchFamily="34" charset="0"/>
                <a:ea typeface="Karla" pitchFamily="2" charset="0"/>
                <a:cs typeface="Poppins" panose="02000000000000000000" pitchFamily="2" charset="0"/>
              </a:rPr>
              <a:t>/ TITLE HERE</a:t>
            </a:r>
          </a:p>
          <a:p>
            <a:pPr marL="0" indent="0">
              <a:lnSpc>
                <a:spcPts val="2000"/>
              </a:lnSpc>
              <a:spcBef>
                <a:spcPts val="0"/>
              </a:spcBef>
              <a:buNone/>
            </a:pPr>
            <a:r>
              <a:rPr lang="en-US" sz="1100"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Etiam vitae dui congue, semper quam vitae, luctus ligula. Sed posuere nunc in </a:t>
            </a:r>
            <a:r>
              <a:rPr lang="en-US" sz="1100" kern="0" dirty="0">
                <a:solidFill>
                  <a:schemeClr val="bg1">
                    <a:lumMod val="65000"/>
                  </a:schemeClr>
                </a:solidFill>
                <a:latin typeface="Raleway Medium" panose="020B0003030101060003" pitchFamily="34" charset="0"/>
                <a:ea typeface="Karla" pitchFamily="2" charset="0"/>
                <a:cs typeface="Poppins" panose="02000000000000000000" pitchFamily="2" charset="0"/>
              </a:rPr>
              <a:t>leo. </a:t>
            </a:r>
            <a:endParaRPr lang="en-US" sz="1100" dirty="0">
              <a:solidFill>
                <a:schemeClr val="bg1">
                  <a:lumMod val="65000"/>
                </a:schemeClr>
              </a:solidFill>
              <a:latin typeface="Poppins" panose="02000000000000000000" pitchFamily="2" charset="0"/>
              <a:cs typeface="Poppins" panose="02000000000000000000" pitchFamily="2" charset="0"/>
            </a:endParaRPr>
          </a:p>
        </p:txBody>
      </p:sp>
      <p:sp>
        <p:nvSpPr>
          <p:cNvPr id="27" name="Подзаголовок 2"/>
          <p:cNvSpPr txBox="1">
            <a:spLocks/>
          </p:cNvSpPr>
          <p:nvPr/>
        </p:nvSpPr>
        <p:spPr>
          <a:xfrm>
            <a:off x="8513610" y="5060906"/>
            <a:ext cx="3277980" cy="111454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0"/>
              </a:spcBef>
              <a:buNone/>
            </a:pPr>
            <a:r>
              <a:rPr lang="en-US" sz="1100" kern="0" dirty="0" smtClean="0">
                <a:latin typeface="Montserrat SemiBold" panose="00000700000000000000" pitchFamily="50" charset="0"/>
                <a:ea typeface="Karla" pitchFamily="2" charset="0"/>
                <a:cs typeface="Poppins" panose="02000000000000000000" pitchFamily="2" charset="0"/>
              </a:rPr>
              <a:t>06</a:t>
            </a:r>
            <a:r>
              <a:rPr lang="en-US" sz="1100" kern="0" dirty="0" smtClean="0">
                <a:latin typeface="Raleway Heavy" panose="020B0003030101060003" pitchFamily="34" charset="0"/>
                <a:ea typeface="Karla" pitchFamily="2" charset="0"/>
                <a:cs typeface="Poppins" panose="02000000000000000000" pitchFamily="2" charset="0"/>
              </a:rPr>
              <a:t>/ TITLE HERE</a:t>
            </a:r>
          </a:p>
          <a:p>
            <a:pPr marL="0" indent="0">
              <a:lnSpc>
                <a:spcPts val="2000"/>
              </a:lnSpc>
              <a:spcBef>
                <a:spcPts val="0"/>
              </a:spcBef>
              <a:buNone/>
            </a:pPr>
            <a:r>
              <a:rPr lang="en-US" sz="1100"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Etiam vitae dui congue, semper quam vitae, luctus ligula. Sed posuere nunc in </a:t>
            </a:r>
            <a:r>
              <a:rPr lang="en-US" sz="1100" kern="0" dirty="0">
                <a:solidFill>
                  <a:schemeClr val="bg1">
                    <a:lumMod val="65000"/>
                  </a:schemeClr>
                </a:solidFill>
                <a:latin typeface="Raleway Medium" panose="020B0003030101060003" pitchFamily="34" charset="0"/>
                <a:ea typeface="Karla" pitchFamily="2" charset="0"/>
                <a:cs typeface="Poppins" panose="02000000000000000000" pitchFamily="2" charset="0"/>
              </a:rPr>
              <a:t>leo. </a:t>
            </a:r>
            <a:endParaRPr lang="en-US" sz="1100" dirty="0">
              <a:solidFill>
                <a:schemeClr val="bg1">
                  <a:lumMod val="65000"/>
                </a:schemeClr>
              </a:solidFill>
              <a:latin typeface="Poppins" panose="02000000000000000000" pitchFamily="2" charset="0"/>
              <a:cs typeface="Poppins" panose="02000000000000000000" pitchFamily="2" charset="0"/>
            </a:endParaRPr>
          </a:p>
        </p:txBody>
      </p:sp>
      <p:sp>
        <p:nvSpPr>
          <p:cNvPr id="28" name="Овал 27"/>
          <p:cNvSpPr/>
          <p:nvPr/>
        </p:nvSpPr>
        <p:spPr>
          <a:xfrm>
            <a:off x="5465849" y="3419409"/>
            <a:ext cx="1260302" cy="1260304"/>
          </a:xfrm>
          <a:prstGeom prst="ellipse">
            <a:avLst/>
          </a:prstGeom>
          <a:solidFill>
            <a:srgbClr val="E239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9" name="Прямоугольник 28"/>
          <p:cNvSpPr/>
          <p:nvPr/>
        </p:nvSpPr>
        <p:spPr>
          <a:xfrm>
            <a:off x="5754028" y="3953467"/>
            <a:ext cx="679994" cy="348813"/>
          </a:xfrm>
          <a:prstGeom prst="rect">
            <a:avLst/>
          </a:prstGeom>
        </p:spPr>
        <p:txBody>
          <a:bodyPr wrap="none">
            <a:spAutoFit/>
          </a:bodyPr>
          <a:lstStyle/>
          <a:p>
            <a:pPr algn="ctr">
              <a:lnSpc>
                <a:spcPts val="2000"/>
              </a:lnSpc>
            </a:pPr>
            <a:r>
              <a:rPr lang="en-US" sz="3600" kern="0" dirty="0" smtClean="0">
                <a:solidFill>
                  <a:schemeClr val="bg1"/>
                </a:solidFill>
                <a:latin typeface="FontAwesome" pitchFamily="2" charset="0"/>
                <a:ea typeface="Karla" pitchFamily="2" charset="0"/>
                <a:cs typeface="Poppins" panose="02000000000000000000" pitchFamily="2" charset="0"/>
              </a:rPr>
              <a:t></a:t>
            </a:r>
            <a:endParaRPr lang="en-US" sz="3600" kern="0" dirty="0">
              <a:solidFill>
                <a:schemeClr val="bg1"/>
              </a:solidFill>
              <a:latin typeface="Raleway Heavy" panose="020B0003030101060003" pitchFamily="34" charset="0"/>
              <a:ea typeface="Karla" pitchFamily="2" charset="0"/>
              <a:cs typeface="Poppins" panose="02000000000000000000" pitchFamily="2" charset="0"/>
            </a:endParaRPr>
          </a:p>
        </p:txBody>
      </p:sp>
    </p:spTree>
    <p:extLst>
      <p:ext uri="{BB962C8B-B14F-4D97-AF65-F5344CB8AC3E}">
        <p14:creationId xmlns:p14="http://schemas.microsoft.com/office/powerpoint/2010/main" val="268895197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400"/>
                                        <p:tgtEl>
                                          <p:spTgt spid="2"/>
                                        </p:tgtEl>
                                      </p:cBhvr>
                                    </p:animEffect>
                                  </p:childTnLst>
                                </p:cTn>
                              </p:par>
                            </p:childTnLst>
                          </p:cTn>
                        </p:par>
                        <p:par>
                          <p:cTn id="8" fill="hold">
                            <p:stCondLst>
                              <p:cond delay="400"/>
                            </p:stCondLst>
                            <p:childTnLst>
                              <p:par>
                                <p:cTn id="9" presetID="22" presetClass="entr" presetSubtype="8"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400"/>
                                        <p:tgtEl>
                                          <p:spTgt spid="3"/>
                                        </p:tgtEl>
                                      </p:cBhvr>
                                    </p:animEffect>
                                  </p:childTnLst>
                                </p:cTn>
                              </p:par>
                            </p:childTnLst>
                          </p:cTn>
                        </p:par>
                        <p:par>
                          <p:cTn id="12" fill="hold">
                            <p:stCondLst>
                              <p:cond delay="800"/>
                            </p:stCondLst>
                            <p:childTnLst>
                              <p:par>
                                <p:cTn id="13" presetID="22" presetClass="entr" presetSubtype="1"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wipe(up)">
                                      <p:cBhvr>
                                        <p:cTn id="15" dur="400"/>
                                        <p:tgtEl>
                                          <p:spTgt spid="28"/>
                                        </p:tgtEl>
                                      </p:cBhvr>
                                    </p:animEffect>
                                  </p:childTnLst>
                                </p:cTn>
                              </p:par>
                            </p:childTnLst>
                          </p:cTn>
                        </p:par>
                        <p:par>
                          <p:cTn id="16" fill="hold">
                            <p:stCondLst>
                              <p:cond delay="1200"/>
                            </p:stCondLst>
                            <p:childTnLst>
                              <p:par>
                                <p:cTn id="17" presetID="22" presetClass="entr" presetSubtype="8"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wipe(left)">
                                      <p:cBhvr>
                                        <p:cTn id="19" dur="400"/>
                                        <p:tgtEl>
                                          <p:spTgt spid="29"/>
                                        </p:tgtEl>
                                      </p:cBhvr>
                                    </p:animEffect>
                                  </p:childTnLst>
                                </p:cTn>
                              </p:par>
                            </p:childTnLst>
                          </p:cTn>
                        </p:par>
                        <p:par>
                          <p:cTn id="20" fill="hold">
                            <p:stCondLst>
                              <p:cond delay="1600"/>
                            </p:stCondLst>
                            <p:childTnLst>
                              <p:par>
                                <p:cTn id="21" presetID="22" presetClass="entr" presetSubtype="4" fill="hold" grpId="0" nodeType="afterEffect">
                                  <p:stCondLst>
                                    <p:cond delay="0"/>
                                  </p:stCondLst>
                                  <p:childTnLst>
                                    <p:set>
                                      <p:cBhvr>
                                        <p:cTn id="22" dur="1" fill="hold">
                                          <p:stCondLst>
                                            <p:cond delay="0"/>
                                          </p:stCondLst>
                                        </p:cTn>
                                        <p:tgtEl>
                                          <p:spTgt spid="21">
                                            <p:graphicEl>
                                              <a:dgm id="{0F78E6A2-97B6-423C-9301-90A616D9A6B6}"/>
                                            </p:graphicEl>
                                          </p:spTgt>
                                        </p:tgtEl>
                                        <p:attrNameLst>
                                          <p:attrName>style.visibility</p:attrName>
                                        </p:attrNameLst>
                                      </p:cBhvr>
                                      <p:to>
                                        <p:strVal val="visible"/>
                                      </p:to>
                                    </p:set>
                                    <p:animEffect transition="in" filter="wipe(down)">
                                      <p:cBhvr>
                                        <p:cTn id="23" dur="500"/>
                                        <p:tgtEl>
                                          <p:spTgt spid="21">
                                            <p:graphicEl>
                                              <a:dgm id="{0F78E6A2-97B6-423C-9301-90A616D9A6B6}"/>
                                            </p:graphicEl>
                                          </p:spTgt>
                                        </p:tgtEl>
                                      </p:cBhvr>
                                    </p:animEffect>
                                  </p:childTnLst>
                                </p:cTn>
                              </p:par>
                            </p:childTnLst>
                          </p:cTn>
                        </p:par>
                        <p:par>
                          <p:cTn id="24" fill="hold">
                            <p:stCondLst>
                              <p:cond delay="2100"/>
                            </p:stCondLst>
                            <p:childTnLst>
                              <p:par>
                                <p:cTn id="25" presetID="22" presetClass="entr" presetSubtype="4" fill="hold" grpId="0" nodeType="afterEffect">
                                  <p:stCondLst>
                                    <p:cond delay="0"/>
                                  </p:stCondLst>
                                  <p:childTnLst>
                                    <p:set>
                                      <p:cBhvr>
                                        <p:cTn id="26" dur="1" fill="hold">
                                          <p:stCondLst>
                                            <p:cond delay="0"/>
                                          </p:stCondLst>
                                        </p:cTn>
                                        <p:tgtEl>
                                          <p:spTgt spid="21">
                                            <p:graphicEl>
                                              <a:dgm id="{279AA95A-595F-4DBD-9999-DBF27F7137FB}"/>
                                            </p:graphicEl>
                                          </p:spTgt>
                                        </p:tgtEl>
                                        <p:attrNameLst>
                                          <p:attrName>style.visibility</p:attrName>
                                        </p:attrNameLst>
                                      </p:cBhvr>
                                      <p:to>
                                        <p:strVal val="visible"/>
                                      </p:to>
                                    </p:set>
                                    <p:animEffect transition="in" filter="wipe(down)">
                                      <p:cBhvr>
                                        <p:cTn id="27" dur="500"/>
                                        <p:tgtEl>
                                          <p:spTgt spid="21">
                                            <p:graphicEl>
                                              <a:dgm id="{279AA95A-595F-4DBD-9999-DBF27F7137FB}"/>
                                            </p:graphicEl>
                                          </p:spTgt>
                                        </p:tgtEl>
                                      </p:cBhvr>
                                    </p:animEffect>
                                  </p:childTnLst>
                                </p:cTn>
                              </p:par>
                            </p:childTnLst>
                          </p:cTn>
                        </p:par>
                        <p:par>
                          <p:cTn id="28" fill="hold">
                            <p:stCondLst>
                              <p:cond delay="2600"/>
                            </p:stCondLst>
                            <p:childTnLst>
                              <p:par>
                                <p:cTn id="29" presetID="22" presetClass="entr" presetSubtype="4" fill="hold" grpId="0" nodeType="afterEffect">
                                  <p:stCondLst>
                                    <p:cond delay="0"/>
                                  </p:stCondLst>
                                  <p:childTnLst>
                                    <p:set>
                                      <p:cBhvr>
                                        <p:cTn id="30" dur="1" fill="hold">
                                          <p:stCondLst>
                                            <p:cond delay="0"/>
                                          </p:stCondLst>
                                        </p:cTn>
                                        <p:tgtEl>
                                          <p:spTgt spid="21">
                                            <p:graphicEl>
                                              <a:dgm id="{D359A810-EA97-4CA8-B137-A73D3332B32F}"/>
                                            </p:graphicEl>
                                          </p:spTgt>
                                        </p:tgtEl>
                                        <p:attrNameLst>
                                          <p:attrName>style.visibility</p:attrName>
                                        </p:attrNameLst>
                                      </p:cBhvr>
                                      <p:to>
                                        <p:strVal val="visible"/>
                                      </p:to>
                                    </p:set>
                                    <p:animEffect transition="in" filter="wipe(down)">
                                      <p:cBhvr>
                                        <p:cTn id="31" dur="500"/>
                                        <p:tgtEl>
                                          <p:spTgt spid="21">
                                            <p:graphicEl>
                                              <a:dgm id="{D359A810-EA97-4CA8-B137-A73D3332B32F}"/>
                                            </p:graphicEl>
                                          </p:spTgt>
                                        </p:tgtEl>
                                      </p:cBhvr>
                                    </p:animEffect>
                                  </p:childTnLst>
                                </p:cTn>
                              </p:par>
                            </p:childTnLst>
                          </p:cTn>
                        </p:par>
                        <p:par>
                          <p:cTn id="32" fill="hold">
                            <p:stCondLst>
                              <p:cond delay="3100"/>
                            </p:stCondLst>
                            <p:childTnLst>
                              <p:par>
                                <p:cTn id="33" presetID="22" presetClass="entr" presetSubtype="4" fill="hold" grpId="0" nodeType="afterEffect">
                                  <p:stCondLst>
                                    <p:cond delay="0"/>
                                  </p:stCondLst>
                                  <p:childTnLst>
                                    <p:set>
                                      <p:cBhvr>
                                        <p:cTn id="34" dur="1" fill="hold">
                                          <p:stCondLst>
                                            <p:cond delay="0"/>
                                          </p:stCondLst>
                                        </p:cTn>
                                        <p:tgtEl>
                                          <p:spTgt spid="21">
                                            <p:graphicEl>
                                              <a:dgm id="{43514896-C5A0-4837-A7B3-B49DCB6ED872}"/>
                                            </p:graphicEl>
                                          </p:spTgt>
                                        </p:tgtEl>
                                        <p:attrNameLst>
                                          <p:attrName>style.visibility</p:attrName>
                                        </p:attrNameLst>
                                      </p:cBhvr>
                                      <p:to>
                                        <p:strVal val="visible"/>
                                      </p:to>
                                    </p:set>
                                    <p:animEffect transition="in" filter="wipe(down)">
                                      <p:cBhvr>
                                        <p:cTn id="35" dur="500"/>
                                        <p:tgtEl>
                                          <p:spTgt spid="21">
                                            <p:graphicEl>
                                              <a:dgm id="{43514896-C5A0-4837-A7B3-B49DCB6ED872}"/>
                                            </p:graphicEl>
                                          </p:spTgt>
                                        </p:tgtEl>
                                      </p:cBhvr>
                                    </p:animEffect>
                                  </p:childTnLst>
                                </p:cTn>
                              </p:par>
                            </p:childTnLst>
                          </p:cTn>
                        </p:par>
                        <p:par>
                          <p:cTn id="36" fill="hold">
                            <p:stCondLst>
                              <p:cond delay="3600"/>
                            </p:stCondLst>
                            <p:childTnLst>
                              <p:par>
                                <p:cTn id="37" presetID="22" presetClass="entr" presetSubtype="4" fill="hold" grpId="0" nodeType="afterEffect">
                                  <p:stCondLst>
                                    <p:cond delay="0"/>
                                  </p:stCondLst>
                                  <p:childTnLst>
                                    <p:set>
                                      <p:cBhvr>
                                        <p:cTn id="38" dur="1" fill="hold">
                                          <p:stCondLst>
                                            <p:cond delay="0"/>
                                          </p:stCondLst>
                                        </p:cTn>
                                        <p:tgtEl>
                                          <p:spTgt spid="21">
                                            <p:graphicEl>
                                              <a:dgm id="{E083D029-B93E-4AA7-94D4-575202B1A5E7}"/>
                                            </p:graphicEl>
                                          </p:spTgt>
                                        </p:tgtEl>
                                        <p:attrNameLst>
                                          <p:attrName>style.visibility</p:attrName>
                                        </p:attrNameLst>
                                      </p:cBhvr>
                                      <p:to>
                                        <p:strVal val="visible"/>
                                      </p:to>
                                    </p:set>
                                    <p:animEffect transition="in" filter="wipe(down)">
                                      <p:cBhvr>
                                        <p:cTn id="39" dur="500"/>
                                        <p:tgtEl>
                                          <p:spTgt spid="21">
                                            <p:graphicEl>
                                              <a:dgm id="{E083D029-B93E-4AA7-94D4-575202B1A5E7}"/>
                                            </p:graphicEl>
                                          </p:spTgt>
                                        </p:tgtEl>
                                      </p:cBhvr>
                                    </p:animEffect>
                                  </p:childTnLst>
                                </p:cTn>
                              </p:par>
                            </p:childTnLst>
                          </p:cTn>
                        </p:par>
                        <p:par>
                          <p:cTn id="40" fill="hold">
                            <p:stCondLst>
                              <p:cond delay="4100"/>
                            </p:stCondLst>
                            <p:childTnLst>
                              <p:par>
                                <p:cTn id="41" presetID="22" presetClass="entr" presetSubtype="4" fill="hold" grpId="0" nodeType="afterEffect">
                                  <p:stCondLst>
                                    <p:cond delay="0"/>
                                  </p:stCondLst>
                                  <p:childTnLst>
                                    <p:set>
                                      <p:cBhvr>
                                        <p:cTn id="42" dur="1" fill="hold">
                                          <p:stCondLst>
                                            <p:cond delay="0"/>
                                          </p:stCondLst>
                                        </p:cTn>
                                        <p:tgtEl>
                                          <p:spTgt spid="21">
                                            <p:graphicEl>
                                              <a:dgm id="{3F8865FD-31AE-4B6A-8788-A28D1DFEE8FE}"/>
                                            </p:graphicEl>
                                          </p:spTgt>
                                        </p:tgtEl>
                                        <p:attrNameLst>
                                          <p:attrName>style.visibility</p:attrName>
                                        </p:attrNameLst>
                                      </p:cBhvr>
                                      <p:to>
                                        <p:strVal val="visible"/>
                                      </p:to>
                                    </p:set>
                                    <p:animEffect transition="in" filter="wipe(down)">
                                      <p:cBhvr>
                                        <p:cTn id="43" dur="500"/>
                                        <p:tgtEl>
                                          <p:spTgt spid="21">
                                            <p:graphicEl>
                                              <a:dgm id="{3F8865FD-31AE-4B6A-8788-A28D1DFEE8FE}"/>
                                            </p:graphicEl>
                                          </p:spTgt>
                                        </p:tgtEl>
                                      </p:cBhvr>
                                    </p:animEffect>
                                  </p:childTnLst>
                                </p:cTn>
                              </p:par>
                            </p:childTnLst>
                          </p:cTn>
                        </p:par>
                        <p:par>
                          <p:cTn id="44" fill="hold">
                            <p:stCondLst>
                              <p:cond delay="4600"/>
                            </p:stCondLst>
                            <p:childTnLst>
                              <p:par>
                                <p:cTn id="45" presetID="22" presetClass="entr" presetSubtype="4" fill="hold" grpId="0" nodeType="afterEffect">
                                  <p:stCondLst>
                                    <p:cond delay="0"/>
                                  </p:stCondLst>
                                  <p:childTnLst>
                                    <p:set>
                                      <p:cBhvr>
                                        <p:cTn id="46" dur="1" fill="hold">
                                          <p:stCondLst>
                                            <p:cond delay="0"/>
                                          </p:stCondLst>
                                        </p:cTn>
                                        <p:tgtEl>
                                          <p:spTgt spid="21">
                                            <p:graphicEl>
                                              <a:dgm id="{D49AEAD9-2D9B-4E75-ADAE-3222BD460085}"/>
                                            </p:graphicEl>
                                          </p:spTgt>
                                        </p:tgtEl>
                                        <p:attrNameLst>
                                          <p:attrName>style.visibility</p:attrName>
                                        </p:attrNameLst>
                                      </p:cBhvr>
                                      <p:to>
                                        <p:strVal val="visible"/>
                                      </p:to>
                                    </p:set>
                                    <p:animEffect transition="in" filter="wipe(down)">
                                      <p:cBhvr>
                                        <p:cTn id="47" dur="500"/>
                                        <p:tgtEl>
                                          <p:spTgt spid="21">
                                            <p:graphicEl>
                                              <a:dgm id="{D49AEAD9-2D9B-4E75-ADAE-3222BD460085}"/>
                                            </p:graphicEl>
                                          </p:spTgt>
                                        </p:tgtEl>
                                      </p:cBhvr>
                                    </p:animEffect>
                                  </p:childTnLst>
                                </p:cTn>
                              </p:par>
                            </p:childTnLst>
                          </p:cTn>
                        </p:par>
                        <p:par>
                          <p:cTn id="48" fill="hold">
                            <p:stCondLst>
                              <p:cond delay="5100"/>
                            </p:stCondLst>
                            <p:childTnLst>
                              <p:par>
                                <p:cTn id="49" presetID="22" presetClass="entr" presetSubtype="4" fill="hold" grpId="0" nodeType="afterEffect">
                                  <p:stCondLst>
                                    <p:cond delay="0"/>
                                  </p:stCondLst>
                                  <p:childTnLst>
                                    <p:set>
                                      <p:cBhvr>
                                        <p:cTn id="50" dur="1" fill="hold">
                                          <p:stCondLst>
                                            <p:cond delay="0"/>
                                          </p:stCondLst>
                                        </p:cTn>
                                        <p:tgtEl>
                                          <p:spTgt spid="21">
                                            <p:graphicEl>
                                              <a:dgm id="{020D38F8-DC08-4636-845D-A1EBB5C8CED3}"/>
                                            </p:graphicEl>
                                          </p:spTgt>
                                        </p:tgtEl>
                                        <p:attrNameLst>
                                          <p:attrName>style.visibility</p:attrName>
                                        </p:attrNameLst>
                                      </p:cBhvr>
                                      <p:to>
                                        <p:strVal val="visible"/>
                                      </p:to>
                                    </p:set>
                                    <p:animEffect transition="in" filter="wipe(down)">
                                      <p:cBhvr>
                                        <p:cTn id="51" dur="500"/>
                                        <p:tgtEl>
                                          <p:spTgt spid="21">
                                            <p:graphicEl>
                                              <a:dgm id="{020D38F8-DC08-4636-845D-A1EBB5C8CED3}"/>
                                            </p:graphicEl>
                                          </p:spTgt>
                                        </p:tgtEl>
                                      </p:cBhvr>
                                    </p:animEffect>
                                  </p:childTnLst>
                                </p:cTn>
                              </p:par>
                            </p:childTnLst>
                          </p:cTn>
                        </p:par>
                        <p:par>
                          <p:cTn id="52" fill="hold">
                            <p:stCondLst>
                              <p:cond delay="5600"/>
                            </p:stCondLst>
                            <p:childTnLst>
                              <p:par>
                                <p:cTn id="53" presetID="22" presetClass="entr" presetSubtype="4" fill="hold" grpId="0" nodeType="afterEffect">
                                  <p:stCondLst>
                                    <p:cond delay="0"/>
                                  </p:stCondLst>
                                  <p:childTnLst>
                                    <p:set>
                                      <p:cBhvr>
                                        <p:cTn id="54" dur="1" fill="hold">
                                          <p:stCondLst>
                                            <p:cond delay="0"/>
                                          </p:stCondLst>
                                        </p:cTn>
                                        <p:tgtEl>
                                          <p:spTgt spid="21">
                                            <p:graphicEl>
                                              <a:dgm id="{B830D2AF-7DF7-4D58-BE45-7769F79C48E9}"/>
                                            </p:graphicEl>
                                          </p:spTgt>
                                        </p:tgtEl>
                                        <p:attrNameLst>
                                          <p:attrName>style.visibility</p:attrName>
                                        </p:attrNameLst>
                                      </p:cBhvr>
                                      <p:to>
                                        <p:strVal val="visible"/>
                                      </p:to>
                                    </p:set>
                                    <p:animEffect transition="in" filter="wipe(down)">
                                      <p:cBhvr>
                                        <p:cTn id="55" dur="500"/>
                                        <p:tgtEl>
                                          <p:spTgt spid="21">
                                            <p:graphicEl>
                                              <a:dgm id="{B830D2AF-7DF7-4D58-BE45-7769F79C48E9}"/>
                                            </p:graphicEl>
                                          </p:spTgt>
                                        </p:tgtEl>
                                      </p:cBhvr>
                                    </p:animEffect>
                                  </p:childTnLst>
                                </p:cTn>
                              </p:par>
                            </p:childTnLst>
                          </p:cTn>
                        </p:par>
                        <p:par>
                          <p:cTn id="56" fill="hold">
                            <p:stCondLst>
                              <p:cond delay="6100"/>
                            </p:stCondLst>
                            <p:childTnLst>
                              <p:par>
                                <p:cTn id="57" presetID="22" presetClass="entr" presetSubtype="4" fill="hold" grpId="0" nodeType="afterEffect">
                                  <p:stCondLst>
                                    <p:cond delay="0"/>
                                  </p:stCondLst>
                                  <p:childTnLst>
                                    <p:set>
                                      <p:cBhvr>
                                        <p:cTn id="58" dur="1" fill="hold">
                                          <p:stCondLst>
                                            <p:cond delay="0"/>
                                          </p:stCondLst>
                                        </p:cTn>
                                        <p:tgtEl>
                                          <p:spTgt spid="21">
                                            <p:graphicEl>
                                              <a:dgm id="{CDE18060-DD92-4EF4-9DAA-EA887F3F6A80}"/>
                                            </p:graphicEl>
                                          </p:spTgt>
                                        </p:tgtEl>
                                        <p:attrNameLst>
                                          <p:attrName>style.visibility</p:attrName>
                                        </p:attrNameLst>
                                      </p:cBhvr>
                                      <p:to>
                                        <p:strVal val="visible"/>
                                      </p:to>
                                    </p:set>
                                    <p:animEffect transition="in" filter="wipe(down)">
                                      <p:cBhvr>
                                        <p:cTn id="59" dur="500"/>
                                        <p:tgtEl>
                                          <p:spTgt spid="21">
                                            <p:graphicEl>
                                              <a:dgm id="{CDE18060-DD92-4EF4-9DAA-EA887F3F6A80}"/>
                                            </p:graphicEl>
                                          </p:spTgt>
                                        </p:tgtEl>
                                      </p:cBhvr>
                                    </p:animEffect>
                                  </p:childTnLst>
                                </p:cTn>
                              </p:par>
                            </p:childTnLst>
                          </p:cTn>
                        </p:par>
                        <p:par>
                          <p:cTn id="60" fill="hold">
                            <p:stCondLst>
                              <p:cond delay="6600"/>
                            </p:stCondLst>
                            <p:childTnLst>
                              <p:par>
                                <p:cTn id="61" presetID="22" presetClass="entr" presetSubtype="4" fill="hold" grpId="0" nodeType="afterEffect">
                                  <p:stCondLst>
                                    <p:cond delay="0"/>
                                  </p:stCondLst>
                                  <p:childTnLst>
                                    <p:set>
                                      <p:cBhvr>
                                        <p:cTn id="62" dur="1" fill="hold">
                                          <p:stCondLst>
                                            <p:cond delay="0"/>
                                          </p:stCondLst>
                                        </p:cTn>
                                        <p:tgtEl>
                                          <p:spTgt spid="21">
                                            <p:graphicEl>
                                              <a:dgm id="{67AB8619-8E53-4806-B05E-76B2B0C28F88}"/>
                                            </p:graphicEl>
                                          </p:spTgt>
                                        </p:tgtEl>
                                        <p:attrNameLst>
                                          <p:attrName>style.visibility</p:attrName>
                                        </p:attrNameLst>
                                      </p:cBhvr>
                                      <p:to>
                                        <p:strVal val="visible"/>
                                      </p:to>
                                    </p:set>
                                    <p:animEffect transition="in" filter="wipe(down)">
                                      <p:cBhvr>
                                        <p:cTn id="63" dur="500"/>
                                        <p:tgtEl>
                                          <p:spTgt spid="21">
                                            <p:graphicEl>
                                              <a:dgm id="{67AB8619-8E53-4806-B05E-76B2B0C28F88}"/>
                                            </p:graphicEl>
                                          </p:spTgt>
                                        </p:tgtEl>
                                      </p:cBhvr>
                                    </p:animEffect>
                                  </p:childTnLst>
                                </p:cTn>
                              </p:par>
                            </p:childTnLst>
                          </p:cTn>
                        </p:par>
                        <p:par>
                          <p:cTn id="64" fill="hold">
                            <p:stCondLst>
                              <p:cond delay="7100"/>
                            </p:stCondLst>
                            <p:childTnLst>
                              <p:par>
                                <p:cTn id="65" presetID="22" presetClass="entr" presetSubtype="4" fill="hold" grpId="0" nodeType="afterEffect">
                                  <p:stCondLst>
                                    <p:cond delay="0"/>
                                  </p:stCondLst>
                                  <p:childTnLst>
                                    <p:set>
                                      <p:cBhvr>
                                        <p:cTn id="66" dur="1" fill="hold">
                                          <p:stCondLst>
                                            <p:cond delay="0"/>
                                          </p:stCondLst>
                                        </p:cTn>
                                        <p:tgtEl>
                                          <p:spTgt spid="21">
                                            <p:graphicEl>
                                              <a:dgm id="{61293C86-57B3-4816-A3EE-CA0575DC2B4D}"/>
                                            </p:graphicEl>
                                          </p:spTgt>
                                        </p:tgtEl>
                                        <p:attrNameLst>
                                          <p:attrName>style.visibility</p:attrName>
                                        </p:attrNameLst>
                                      </p:cBhvr>
                                      <p:to>
                                        <p:strVal val="visible"/>
                                      </p:to>
                                    </p:set>
                                    <p:animEffect transition="in" filter="wipe(down)">
                                      <p:cBhvr>
                                        <p:cTn id="67" dur="500"/>
                                        <p:tgtEl>
                                          <p:spTgt spid="21">
                                            <p:graphicEl>
                                              <a:dgm id="{61293C86-57B3-4816-A3EE-CA0575DC2B4D}"/>
                                            </p:graphicEl>
                                          </p:spTgt>
                                        </p:tgtEl>
                                      </p:cBhvr>
                                    </p:animEffect>
                                  </p:childTnLst>
                                </p:cTn>
                              </p:par>
                            </p:childTnLst>
                          </p:cTn>
                        </p:par>
                        <p:par>
                          <p:cTn id="68" fill="hold">
                            <p:stCondLst>
                              <p:cond delay="7600"/>
                            </p:stCondLst>
                            <p:childTnLst>
                              <p:par>
                                <p:cTn id="69" presetID="22" presetClass="entr" presetSubtype="1" fill="hold" grpId="0" nodeType="afterEffect">
                                  <p:stCondLst>
                                    <p:cond delay="0"/>
                                  </p:stCondLst>
                                  <p:childTnLst>
                                    <p:set>
                                      <p:cBhvr>
                                        <p:cTn id="70" dur="1" fill="hold">
                                          <p:stCondLst>
                                            <p:cond delay="0"/>
                                          </p:stCondLst>
                                        </p:cTn>
                                        <p:tgtEl>
                                          <p:spTgt spid="22"/>
                                        </p:tgtEl>
                                        <p:attrNameLst>
                                          <p:attrName>style.visibility</p:attrName>
                                        </p:attrNameLst>
                                      </p:cBhvr>
                                      <p:to>
                                        <p:strVal val="visible"/>
                                      </p:to>
                                    </p:set>
                                    <p:animEffect transition="in" filter="wipe(up)">
                                      <p:cBhvr>
                                        <p:cTn id="71" dur="400"/>
                                        <p:tgtEl>
                                          <p:spTgt spid="22"/>
                                        </p:tgtEl>
                                      </p:cBhvr>
                                    </p:animEffect>
                                  </p:childTnLst>
                                </p:cTn>
                              </p:par>
                            </p:childTnLst>
                          </p:cTn>
                        </p:par>
                        <p:par>
                          <p:cTn id="72" fill="hold">
                            <p:stCondLst>
                              <p:cond delay="8000"/>
                            </p:stCondLst>
                            <p:childTnLst>
                              <p:par>
                                <p:cTn id="73" presetID="22" presetClass="entr" presetSubtype="1" fill="hold" grpId="0" nodeType="afterEffect">
                                  <p:stCondLst>
                                    <p:cond delay="0"/>
                                  </p:stCondLst>
                                  <p:childTnLst>
                                    <p:set>
                                      <p:cBhvr>
                                        <p:cTn id="74" dur="1" fill="hold">
                                          <p:stCondLst>
                                            <p:cond delay="0"/>
                                          </p:stCondLst>
                                        </p:cTn>
                                        <p:tgtEl>
                                          <p:spTgt spid="23"/>
                                        </p:tgtEl>
                                        <p:attrNameLst>
                                          <p:attrName>style.visibility</p:attrName>
                                        </p:attrNameLst>
                                      </p:cBhvr>
                                      <p:to>
                                        <p:strVal val="visible"/>
                                      </p:to>
                                    </p:set>
                                    <p:animEffect transition="in" filter="wipe(up)">
                                      <p:cBhvr>
                                        <p:cTn id="75" dur="400"/>
                                        <p:tgtEl>
                                          <p:spTgt spid="23"/>
                                        </p:tgtEl>
                                      </p:cBhvr>
                                    </p:animEffect>
                                  </p:childTnLst>
                                </p:cTn>
                              </p:par>
                            </p:childTnLst>
                          </p:cTn>
                        </p:par>
                        <p:par>
                          <p:cTn id="76" fill="hold">
                            <p:stCondLst>
                              <p:cond delay="8400"/>
                            </p:stCondLst>
                            <p:childTnLst>
                              <p:par>
                                <p:cTn id="77" presetID="22" presetClass="entr" presetSubtype="1" fill="hold" grpId="0" nodeType="afterEffect">
                                  <p:stCondLst>
                                    <p:cond delay="0"/>
                                  </p:stCondLst>
                                  <p:childTnLst>
                                    <p:set>
                                      <p:cBhvr>
                                        <p:cTn id="78" dur="1" fill="hold">
                                          <p:stCondLst>
                                            <p:cond delay="0"/>
                                          </p:stCondLst>
                                        </p:cTn>
                                        <p:tgtEl>
                                          <p:spTgt spid="24"/>
                                        </p:tgtEl>
                                        <p:attrNameLst>
                                          <p:attrName>style.visibility</p:attrName>
                                        </p:attrNameLst>
                                      </p:cBhvr>
                                      <p:to>
                                        <p:strVal val="visible"/>
                                      </p:to>
                                    </p:set>
                                    <p:animEffect transition="in" filter="wipe(up)">
                                      <p:cBhvr>
                                        <p:cTn id="79" dur="400"/>
                                        <p:tgtEl>
                                          <p:spTgt spid="24"/>
                                        </p:tgtEl>
                                      </p:cBhvr>
                                    </p:animEffect>
                                  </p:childTnLst>
                                </p:cTn>
                              </p:par>
                            </p:childTnLst>
                          </p:cTn>
                        </p:par>
                        <p:par>
                          <p:cTn id="80" fill="hold">
                            <p:stCondLst>
                              <p:cond delay="8800"/>
                            </p:stCondLst>
                            <p:childTnLst>
                              <p:par>
                                <p:cTn id="81" presetID="22" presetClass="entr" presetSubtype="1" fill="hold" grpId="0" nodeType="afterEffect">
                                  <p:stCondLst>
                                    <p:cond delay="0"/>
                                  </p:stCondLst>
                                  <p:childTnLst>
                                    <p:set>
                                      <p:cBhvr>
                                        <p:cTn id="82" dur="1" fill="hold">
                                          <p:stCondLst>
                                            <p:cond delay="0"/>
                                          </p:stCondLst>
                                        </p:cTn>
                                        <p:tgtEl>
                                          <p:spTgt spid="25"/>
                                        </p:tgtEl>
                                        <p:attrNameLst>
                                          <p:attrName>style.visibility</p:attrName>
                                        </p:attrNameLst>
                                      </p:cBhvr>
                                      <p:to>
                                        <p:strVal val="visible"/>
                                      </p:to>
                                    </p:set>
                                    <p:animEffect transition="in" filter="wipe(up)">
                                      <p:cBhvr>
                                        <p:cTn id="83" dur="400"/>
                                        <p:tgtEl>
                                          <p:spTgt spid="25"/>
                                        </p:tgtEl>
                                      </p:cBhvr>
                                    </p:animEffect>
                                  </p:childTnLst>
                                </p:cTn>
                              </p:par>
                            </p:childTnLst>
                          </p:cTn>
                        </p:par>
                        <p:par>
                          <p:cTn id="84" fill="hold">
                            <p:stCondLst>
                              <p:cond delay="9200"/>
                            </p:stCondLst>
                            <p:childTnLst>
                              <p:par>
                                <p:cTn id="85" presetID="22" presetClass="entr" presetSubtype="1" fill="hold" grpId="0" nodeType="afterEffect">
                                  <p:stCondLst>
                                    <p:cond delay="0"/>
                                  </p:stCondLst>
                                  <p:childTnLst>
                                    <p:set>
                                      <p:cBhvr>
                                        <p:cTn id="86" dur="1" fill="hold">
                                          <p:stCondLst>
                                            <p:cond delay="0"/>
                                          </p:stCondLst>
                                        </p:cTn>
                                        <p:tgtEl>
                                          <p:spTgt spid="26"/>
                                        </p:tgtEl>
                                        <p:attrNameLst>
                                          <p:attrName>style.visibility</p:attrName>
                                        </p:attrNameLst>
                                      </p:cBhvr>
                                      <p:to>
                                        <p:strVal val="visible"/>
                                      </p:to>
                                    </p:set>
                                    <p:animEffect transition="in" filter="wipe(up)">
                                      <p:cBhvr>
                                        <p:cTn id="87" dur="400"/>
                                        <p:tgtEl>
                                          <p:spTgt spid="26"/>
                                        </p:tgtEl>
                                      </p:cBhvr>
                                    </p:animEffect>
                                  </p:childTnLst>
                                </p:cTn>
                              </p:par>
                            </p:childTnLst>
                          </p:cTn>
                        </p:par>
                        <p:par>
                          <p:cTn id="88" fill="hold">
                            <p:stCondLst>
                              <p:cond delay="9600"/>
                            </p:stCondLst>
                            <p:childTnLst>
                              <p:par>
                                <p:cTn id="89" presetID="22" presetClass="entr" presetSubtype="1" fill="hold" grpId="0" nodeType="afterEffect">
                                  <p:stCondLst>
                                    <p:cond delay="0"/>
                                  </p:stCondLst>
                                  <p:childTnLst>
                                    <p:set>
                                      <p:cBhvr>
                                        <p:cTn id="90" dur="1" fill="hold">
                                          <p:stCondLst>
                                            <p:cond delay="0"/>
                                          </p:stCondLst>
                                        </p:cTn>
                                        <p:tgtEl>
                                          <p:spTgt spid="27"/>
                                        </p:tgtEl>
                                        <p:attrNameLst>
                                          <p:attrName>style.visibility</p:attrName>
                                        </p:attrNameLst>
                                      </p:cBhvr>
                                      <p:to>
                                        <p:strVal val="visible"/>
                                      </p:to>
                                    </p:set>
                                    <p:animEffect transition="in" filter="wipe(up)">
                                      <p:cBhvr>
                                        <p:cTn id="91" dur="4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Graphic spid="21" grpId="0">
        <p:bldSub>
          <a:bldDgm bld="one"/>
        </p:bldSub>
      </p:bldGraphic>
      <p:bldP spid="22" grpId="0"/>
      <p:bldP spid="23" grpId="0"/>
      <p:bldP spid="24" grpId="0"/>
      <p:bldP spid="25" grpId="0"/>
      <p:bldP spid="26" grpId="0"/>
      <p:bldP spid="27" grpId="0"/>
      <p:bldP spid="28" grpId="0" animBg="1"/>
      <p:bldP spid="29"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837163" y="1067409"/>
            <a:ext cx="5049671" cy="1569660"/>
          </a:xfrm>
          <a:prstGeom prst="rect">
            <a:avLst/>
          </a:prstGeom>
          <a:noFill/>
        </p:spPr>
        <p:txBody>
          <a:bodyPr wrap="square" rtlCol="0">
            <a:spAutoFit/>
          </a:bodyPr>
          <a:lstStyle/>
          <a:p>
            <a:r>
              <a:rPr lang="en-US" sz="3200" dirty="0" smtClean="0">
                <a:latin typeface="Raleway ExtraBold" panose="020B0903030101060003" pitchFamily="34" charset="-52"/>
              </a:rPr>
              <a:t>Dynamic sales</a:t>
            </a:r>
          </a:p>
          <a:p>
            <a:r>
              <a:rPr lang="en-US" sz="3200" dirty="0">
                <a:latin typeface="Raleway ExtraBold" panose="020B0903030101060003" pitchFamily="34" charset="-52"/>
              </a:rPr>
              <a:t>c</a:t>
            </a:r>
            <a:r>
              <a:rPr lang="en-US" sz="3200" dirty="0" smtClean="0">
                <a:latin typeface="Raleway ExtraBold" panose="020B0903030101060003" pitchFamily="34" charset="-52"/>
              </a:rPr>
              <a:t>hart slide</a:t>
            </a:r>
          </a:p>
          <a:p>
            <a:endParaRPr lang="en-US" sz="3200" dirty="0" smtClean="0">
              <a:latin typeface="Raleway ExtraBold" panose="020B0903030101060003" pitchFamily="34" charset="-52"/>
            </a:endParaRPr>
          </a:p>
        </p:txBody>
      </p:sp>
      <p:sp>
        <p:nvSpPr>
          <p:cNvPr id="6" name="Подзаголовок 2"/>
          <p:cNvSpPr txBox="1">
            <a:spLocks/>
          </p:cNvSpPr>
          <p:nvPr/>
        </p:nvSpPr>
        <p:spPr>
          <a:xfrm>
            <a:off x="785791" y="2296197"/>
            <a:ext cx="4445947" cy="86649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1200"/>
              </a:spcBef>
              <a:buNone/>
            </a:pPr>
            <a:r>
              <a:rPr lang="en-US" sz="1100"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Etiam vitae dui congue, semper quam vitae, luctus ligula. Sed posuere nunc in leo commod else cuprum less</a:t>
            </a:r>
            <a:r>
              <a:rPr lang="en-US" sz="110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 </a:t>
            </a:r>
            <a:endParaRPr lang="en-US" sz="1100" dirty="0">
              <a:solidFill>
                <a:schemeClr val="bg1">
                  <a:lumMod val="65000"/>
                </a:schemeClr>
              </a:solidFill>
              <a:latin typeface="Raleway Medium" panose="020B0003030101060003" pitchFamily="34" charset="0"/>
              <a:cs typeface="Poppins" panose="02000000000000000000" pitchFamily="2" charset="0"/>
            </a:endParaRPr>
          </a:p>
        </p:txBody>
      </p:sp>
      <p:sp>
        <p:nvSpPr>
          <p:cNvPr id="7" name="Подзаголовок 2"/>
          <p:cNvSpPr txBox="1">
            <a:spLocks/>
          </p:cNvSpPr>
          <p:nvPr/>
        </p:nvSpPr>
        <p:spPr>
          <a:xfrm>
            <a:off x="1454154" y="3181422"/>
            <a:ext cx="3777585" cy="154114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1200"/>
              </a:spcBef>
              <a:buNone/>
            </a:pPr>
            <a:r>
              <a:rPr lang="en-US" sz="1600" b="1" dirty="0">
                <a:latin typeface="Raleway" panose="020B0003030101060003" pitchFamily="34" charset="0"/>
              </a:rPr>
              <a:t> </a:t>
            </a:r>
            <a:r>
              <a:rPr lang="en-US" sz="1600" b="1" dirty="0">
                <a:latin typeface="Montserrat" panose="02000505000000020004" pitchFamily="2" charset="0"/>
              </a:rPr>
              <a:t>2</a:t>
            </a:r>
            <a:r>
              <a:rPr lang="en-US" sz="1600" b="1" dirty="0" smtClean="0">
                <a:latin typeface="Montserrat" panose="02000505000000020004" pitchFamily="2" charset="0"/>
              </a:rPr>
              <a:t>7 </a:t>
            </a:r>
            <a:r>
              <a:rPr lang="en-US" sz="1600" dirty="0" smtClean="0">
                <a:latin typeface="Montserrat" panose="02000505000000020004" pitchFamily="2" charset="0"/>
              </a:rPr>
              <a:t>% </a:t>
            </a:r>
            <a:r>
              <a:rPr lang="en-US" sz="1400" dirty="0" smtClean="0">
                <a:latin typeface="Raleway Heavy" panose="020B0003030101060003" pitchFamily="34" charset="0"/>
              </a:rPr>
              <a:t>ALL</a:t>
            </a:r>
            <a:r>
              <a:rPr lang="en-US" sz="1600" dirty="0" smtClean="0">
                <a:latin typeface="Montserrat" panose="02000505000000020004" pitchFamily="2" charset="0"/>
              </a:rPr>
              <a:t> </a:t>
            </a:r>
            <a:r>
              <a:rPr lang="en-US" sz="1400" dirty="0" smtClean="0">
                <a:latin typeface="Raleway Heavy" panose="020B0003030101060003" pitchFamily="34" charset="0"/>
              </a:rPr>
              <a:t>NEW DEALS</a:t>
            </a:r>
            <a:endParaRPr lang="en-US" sz="1800" dirty="0">
              <a:latin typeface="Raleway Heavy" panose="020B0003030101060003" pitchFamily="34" charset="0"/>
            </a:endParaRPr>
          </a:p>
          <a:p>
            <a:pPr marL="0" indent="0">
              <a:lnSpc>
                <a:spcPts val="2000"/>
              </a:lnSpc>
              <a:spcBef>
                <a:spcPts val="1200"/>
              </a:spcBef>
              <a:buNone/>
            </a:pPr>
            <a:r>
              <a:rPr lang="en-US" sz="1100"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Etiam vitae dui congue, semper quam vitae, luctus ligula. Sed posuere nunc </a:t>
            </a:r>
            <a:endParaRPr lang="en-US" sz="1100" dirty="0">
              <a:solidFill>
                <a:schemeClr val="bg1">
                  <a:lumMod val="65000"/>
                </a:schemeClr>
              </a:solidFill>
              <a:latin typeface="Poppins" panose="02000000000000000000" pitchFamily="2" charset="0"/>
              <a:cs typeface="Poppins" panose="02000000000000000000" pitchFamily="2" charset="0"/>
            </a:endParaRPr>
          </a:p>
        </p:txBody>
      </p:sp>
      <p:sp>
        <p:nvSpPr>
          <p:cNvPr id="8" name="Подзаголовок 2"/>
          <p:cNvSpPr txBox="1">
            <a:spLocks/>
          </p:cNvSpPr>
          <p:nvPr/>
        </p:nvSpPr>
        <p:spPr>
          <a:xfrm>
            <a:off x="1454153" y="4471042"/>
            <a:ext cx="3777585" cy="166148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1200"/>
              </a:spcBef>
              <a:buNone/>
            </a:pPr>
            <a:r>
              <a:rPr lang="en-US" sz="1600" b="1" dirty="0" smtClean="0">
                <a:latin typeface="Montserrat" panose="02000505000000020004" pitchFamily="2" charset="0"/>
              </a:rPr>
              <a:t>38 </a:t>
            </a:r>
            <a:r>
              <a:rPr lang="en-US" sz="1600" dirty="0" smtClean="0">
                <a:latin typeface="Montserrat" panose="02000505000000020004" pitchFamily="2" charset="0"/>
              </a:rPr>
              <a:t>% </a:t>
            </a:r>
            <a:r>
              <a:rPr lang="en-US" sz="1400" dirty="0" smtClean="0">
                <a:latin typeface="Raleway Heavy" panose="020B0003030101060003" pitchFamily="34" charset="0"/>
              </a:rPr>
              <a:t>ALL</a:t>
            </a:r>
            <a:r>
              <a:rPr lang="en-US" sz="1600" dirty="0" smtClean="0">
                <a:latin typeface="Montserrat" panose="02000505000000020004" pitchFamily="2" charset="0"/>
              </a:rPr>
              <a:t> </a:t>
            </a:r>
            <a:r>
              <a:rPr lang="en-US" sz="1400" dirty="0" smtClean="0">
                <a:latin typeface="Raleway Heavy" panose="020B0003030101060003" pitchFamily="34" charset="0"/>
              </a:rPr>
              <a:t>NEW CLIENTS</a:t>
            </a:r>
            <a:endParaRPr lang="en-US" sz="1800" dirty="0" smtClean="0">
              <a:latin typeface="Raleway Heavy" panose="020B0003030101060003" pitchFamily="34" charset="0"/>
            </a:endParaRPr>
          </a:p>
          <a:p>
            <a:pPr marL="0" indent="0">
              <a:lnSpc>
                <a:spcPts val="2000"/>
              </a:lnSpc>
              <a:spcBef>
                <a:spcPts val="1200"/>
              </a:spcBef>
              <a:buNone/>
            </a:pPr>
            <a:r>
              <a:rPr lang="en-US" sz="1100"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Etiam vitae dui congue, semper quam vitae, luctus ligula. Sed posuere nunc in leo commod else cuprum less</a:t>
            </a:r>
            <a:r>
              <a:rPr lang="en-US" sz="110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 Etiam</a:t>
            </a:r>
            <a:endParaRPr lang="en-US" sz="1100" dirty="0">
              <a:solidFill>
                <a:schemeClr val="bg1">
                  <a:lumMod val="65000"/>
                </a:schemeClr>
              </a:solidFill>
              <a:latin typeface="Poppins" panose="02000000000000000000" pitchFamily="2" charset="0"/>
              <a:cs typeface="Poppins" panose="02000000000000000000" pitchFamily="2" charset="0"/>
            </a:endParaRPr>
          </a:p>
        </p:txBody>
      </p:sp>
      <p:sp>
        <p:nvSpPr>
          <p:cNvPr id="9" name="Прямоугольник 8"/>
          <p:cNvSpPr/>
          <p:nvPr/>
        </p:nvSpPr>
        <p:spPr>
          <a:xfrm>
            <a:off x="788277" y="3181422"/>
            <a:ext cx="441146" cy="400110"/>
          </a:xfrm>
          <a:prstGeom prst="rect">
            <a:avLst/>
          </a:prstGeom>
        </p:spPr>
        <p:txBody>
          <a:bodyPr wrap="none">
            <a:spAutoFit/>
          </a:bodyPr>
          <a:lstStyle/>
          <a:p>
            <a:pPr algn="r"/>
            <a:r>
              <a:rPr lang="en-US" sz="2000" dirty="0">
                <a:solidFill>
                  <a:srgbClr val="E23936"/>
                </a:solidFill>
                <a:latin typeface="FontAwesome" pitchFamily="2" charset="0"/>
              </a:rPr>
              <a:t></a:t>
            </a:r>
            <a:endParaRPr lang="ru-RU" sz="2000" dirty="0">
              <a:solidFill>
                <a:srgbClr val="E23936"/>
              </a:solidFill>
            </a:endParaRPr>
          </a:p>
        </p:txBody>
      </p:sp>
      <p:sp>
        <p:nvSpPr>
          <p:cNvPr id="10" name="Прямоугольник 9"/>
          <p:cNvSpPr/>
          <p:nvPr/>
        </p:nvSpPr>
        <p:spPr>
          <a:xfrm>
            <a:off x="788277" y="4471042"/>
            <a:ext cx="458779" cy="400110"/>
          </a:xfrm>
          <a:prstGeom prst="rect">
            <a:avLst/>
          </a:prstGeom>
        </p:spPr>
        <p:txBody>
          <a:bodyPr wrap="none">
            <a:spAutoFit/>
          </a:bodyPr>
          <a:lstStyle/>
          <a:p>
            <a:pPr algn="r"/>
            <a:r>
              <a:rPr lang="en-US" sz="2000" dirty="0">
                <a:solidFill>
                  <a:srgbClr val="E23936"/>
                </a:solidFill>
                <a:latin typeface="FontAwesome" pitchFamily="2" charset="0"/>
              </a:rPr>
              <a:t></a:t>
            </a:r>
            <a:endParaRPr lang="ru-RU" sz="2000" dirty="0">
              <a:solidFill>
                <a:srgbClr val="E23936"/>
              </a:solidFill>
            </a:endParaRPr>
          </a:p>
        </p:txBody>
      </p:sp>
      <p:graphicFrame>
        <p:nvGraphicFramePr>
          <p:cNvPr id="11" name="Схема 10"/>
          <p:cNvGraphicFramePr/>
          <p:nvPr>
            <p:extLst>
              <p:ext uri="{D42A27DB-BD31-4B8C-83A1-F6EECF244321}">
                <p14:modId xmlns:p14="http://schemas.microsoft.com/office/powerpoint/2010/main" val="3007349468"/>
              </p:ext>
            </p:extLst>
          </p:nvPr>
        </p:nvGraphicFramePr>
        <p:xfrm>
          <a:off x="4824388" y="1201059"/>
          <a:ext cx="7091810" cy="472787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1444156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calcmode="lin" valueType="num">
                                      <p:cBhvr>
                                        <p:cTn id="7" dur="25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8" dur="250" fill="hold"/>
                                        <p:tgtEl>
                                          <p:spTgt spid="5"/>
                                        </p:tgtEl>
                                        <p:attrNameLst>
                                          <p:attrName>ppt_y</p:attrName>
                                        </p:attrNameLst>
                                      </p:cBhvr>
                                      <p:tavLst>
                                        <p:tav tm="0">
                                          <p:val>
                                            <p:strVal val="#ppt_y"/>
                                          </p:val>
                                        </p:tav>
                                        <p:tav tm="100000">
                                          <p:val>
                                            <p:strVal val="#ppt_y"/>
                                          </p:val>
                                        </p:tav>
                                      </p:tavLst>
                                    </p:anim>
                                    <p:anim calcmode="lin" valueType="num">
                                      <p:cBhvr>
                                        <p:cTn id="9" dur="25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0" dur="25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250" tmFilter="0,0; .5, 1; 1, 1"/>
                                        <p:tgtEl>
                                          <p:spTgt spid="5"/>
                                        </p:tgtEl>
                                      </p:cBhvr>
                                    </p:animEffect>
                                  </p:childTnLst>
                                </p:cTn>
                              </p:par>
                            </p:childTnLst>
                          </p:cTn>
                        </p:par>
                        <p:par>
                          <p:cTn id="12" fill="hold">
                            <p:stCondLst>
                              <p:cond delay="775"/>
                            </p:stCondLst>
                            <p:childTnLst>
                              <p:par>
                                <p:cTn id="13" presetID="22"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up)">
                                      <p:cBhvr>
                                        <p:cTn id="15" dur="400"/>
                                        <p:tgtEl>
                                          <p:spTgt spid="6"/>
                                        </p:tgtEl>
                                      </p:cBhvr>
                                    </p:animEffect>
                                  </p:childTnLst>
                                </p:cTn>
                              </p:par>
                            </p:childTnLst>
                          </p:cTn>
                        </p:par>
                        <p:par>
                          <p:cTn id="16" fill="hold">
                            <p:stCondLst>
                              <p:cond delay="1175"/>
                            </p:stCondLst>
                            <p:childTnLst>
                              <p:par>
                                <p:cTn id="17" presetID="22" presetClass="entr" presetSubtype="1"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up)">
                                      <p:cBhvr>
                                        <p:cTn id="19" dur="400"/>
                                        <p:tgtEl>
                                          <p:spTgt spid="9"/>
                                        </p:tgtEl>
                                      </p:cBhvr>
                                    </p:animEffect>
                                  </p:childTnLst>
                                </p:cTn>
                              </p:par>
                            </p:childTnLst>
                          </p:cTn>
                        </p:par>
                        <p:par>
                          <p:cTn id="20" fill="hold">
                            <p:stCondLst>
                              <p:cond delay="1575"/>
                            </p:stCondLst>
                            <p:childTnLst>
                              <p:par>
                                <p:cTn id="21" presetID="22" presetClass="entr" presetSubtype="1"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up)">
                                      <p:cBhvr>
                                        <p:cTn id="23" dur="400"/>
                                        <p:tgtEl>
                                          <p:spTgt spid="7"/>
                                        </p:tgtEl>
                                      </p:cBhvr>
                                    </p:animEffect>
                                  </p:childTnLst>
                                </p:cTn>
                              </p:par>
                            </p:childTnLst>
                          </p:cTn>
                        </p:par>
                        <p:par>
                          <p:cTn id="24" fill="hold">
                            <p:stCondLst>
                              <p:cond delay="1975"/>
                            </p:stCondLst>
                            <p:childTnLst>
                              <p:par>
                                <p:cTn id="25" presetID="22" presetClass="entr" presetSubtype="1"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up)">
                                      <p:cBhvr>
                                        <p:cTn id="27" dur="400"/>
                                        <p:tgtEl>
                                          <p:spTgt spid="10"/>
                                        </p:tgtEl>
                                      </p:cBhvr>
                                    </p:animEffect>
                                  </p:childTnLst>
                                </p:cTn>
                              </p:par>
                            </p:childTnLst>
                          </p:cTn>
                        </p:par>
                        <p:par>
                          <p:cTn id="28" fill="hold">
                            <p:stCondLst>
                              <p:cond delay="2375"/>
                            </p:stCondLst>
                            <p:childTnLst>
                              <p:par>
                                <p:cTn id="29" presetID="22" presetClass="entr" presetSubtype="1"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up)">
                                      <p:cBhvr>
                                        <p:cTn id="31" dur="400"/>
                                        <p:tgtEl>
                                          <p:spTgt spid="8"/>
                                        </p:tgtEl>
                                      </p:cBhvr>
                                    </p:animEffect>
                                  </p:childTnLst>
                                </p:cTn>
                              </p:par>
                            </p:childTnLst>
                          </p:cTn>
                        </p:par>
                        <p:par>
                          <p:cTn id="32" fill="hold">
                            <p:stCondLst>
                              <p:cond delay="2775"/>
                            </p:stCondLst>
                            <p:childTnLst>
                              <p:par>
                                <p:cTn id="33" presetID="22" presetClass="entr" presetSubtype="4" fill="hold" grpId="0" nodeType="afterEffect">
                                  <p:stCondLst>
                                    <p:cond delay="0"/>
                                  </p:stCondLst>
                                  <p:childTnLst>
                                    <p:set>
                                      <p:cBhvr>
                                        <p:cTn id="34" dur="1" fill="hold">
                                          <p:stCondLst>
                                            <p:cond delay="0"/>
                                          </p:stCondLst>
                                        </p:cTn>
                                        <p:tgtEl>
                                          <p:spTgt spid="11">
                                            <p:graphicEl>
                                              <a:dgm id="{3DFD0531-225D-4093-BE84-85A88AC315D6}"/>
                                            </p:graphicEl>
                                          </p:spTgt>
                                        </p:tgtEl>
                                        <p:attrNameLst>
                                          <p:attrName>style.visibility</p:attrName>
                                        </p:attrNameLst>
                                      </p:cBhvr>
                                      <p:to>
                                        <p:strVal val="visible"/>
                                      </p:to>
                                    </p:set>
                                    <p:animEffect transition="in" filter="wipe(down)">
                                      <p:cBhvr>
                                        <p:cTn id="35" dur="500"/>
                                        <p:tgtEl>
                                          <p:spTgt spid="11">
                                            <p:graphicEl>
                                              <a:dgm id="{3DFD0531-225D-4093-BE84-85A88AC315D6}"/>
                                            </p:graphicEl>
                                          </p:spTgt>
                                        </p:tgtEl>
                                      </p:cBhvr>
                                    </p:animEffect>
                                  </p:childTnLst>
                                </p:cTn>
                              </p:par>
                            </p:childTnLst>
                          </p:cTn>
                        </p:par>
                        <p:par>
                          <p:cTn id="36" fill="hold">
                            <p:stCondLst>
                              <p:cond delay="3275"/>
                            </p:stCondLst>
                            <p:childTnLst>
                              <p:par>
                                <p:cTn id="37" presetID="22" presetClass="entr" presetSubtype="4" fill="hold" grpId="0" nodeType="afterEffect">
                                  <p:stCondLst>
                                    <p:cond delay="0"/>
                                  </p:stCondLst>
                                  <p:childTnLst>
                                    <p:set>
                                      <p:cBhvr>
                                        <p:cTn id="38" dur="1" fill="hold">
                                          <p:stCondLst>
                                            <p:cond delay="0"/>
                                          </p:stCondLst>
                                        </p:cTn>
                                        <p:tgtEl>
                                          <p:spTgt spid="11">
                                            <p:graphicEl>
                                              <a:dgm id="{2748A13F-5304-49AE-BE2C-A55CADEE52E2}"/>
                                            </p:graphicEl>
                                          </p:spTgt>
                                        </p:tgtEl>
                                        <p:attrNameLst>
                                          <p:attrName>style.visibility</p:attrName>
                                        </p:attrNameLst>
                                      </p:cBhvr>
                                      <p:to>
                                        <p:strVal val="visible"/>
                                      </p:to>
                                    </p:set>
                                    <p:animEffect transition="in" filter="wipe(down)">
                                      <p:cBhvr>
                                        <p:cTn id="39" dur="500"/>
                                        <p:tgtEl>
                                          <p:spTgt spid="11">
                                            <p:graphicEl>
                                              <a:dgm id="{2748A13F-5304-49AE-BE2C-A55CADEE52E2}"/>
                                            </p:graphicEl>
                                          </p:spTgt>
                                        </p:tgtEl>
                                      </p:cBhvr>
                                    </p:animEffect>
                                  </p:childTnLst>
                                </p:cTn>
                              </p:par>
                            </p:childTnLst>
                          </p:cTn>
                        </p:par>
                        <p:par>
                          <p:cTn id="40" fill="hold">
                            <p:stCondLst>
                              <p:cond delay="3775"/>
                            </p:stCondLst>
                            <p:childTnLst>
                              <p:par>
                                <p:cTn id="41" presetID="22" presetClass="entr" presetSubtype="4" fill="hold" grpId="0" nodeType="afterEffect">
                                  <p:stCondLst>
                                    <p:cond delay="0"/>
                                  </p:stCondLst>
                                  <p:childTnLst>
                                    <p:set>
                                      <p:cBhvr>
                                        <p:cTn id="42" dur="1" fill="hold">
                                          <p:stCondLst>
                                            <p:cond delay="0"/>
                                          </p:stCondLst>
                                        </p:cTn>
                                        <p:tgtEl>
                                          <p:spTgt spid="11">
                                            <p:graphicEl>
                                              <a:dgm id="{48D1727B-D6A1-4E34-A753-4CCD5E0BD288}"/>
                                            </p:graphicEl>
                                          </p:spTgt>
                                        </p:tgtEl>
                                        <p:attrNameLst>
                                          <p:attrName>style.visibility</p:attrName>
                                        </p:attrNameLst>
                                      </p:cBhvr>
                                      <p:to>
                                        <p:strVal val="visible"/>
                                      </p:to>
                                    </p:set>
                                    <p:animEffect transition="in" filter="wipe(down)">
                                      <p:cBhvr>
                                        <p:cTn id="43" dur="500"/>
                                        <p:tgtEl>
                                          <p:spTgt spid="11">
                                            <p:graphicEl>
                                              <a:dgm id="{48D1727B-D6A1-4E34-A753-4CCD5E0BD288}"/>
                                            </p:graphicEl>
                                          </p:spTgt>
                                        </p:tgtEl>
                                      </p:cBhvr>
                                    </p:animEffect>
                                  </p:childTnLst>
                                </p:cTn>
                              </p:par>
                            </p:childTnLst>
                          </p:cTn>
                        </p:par>
                        <p:par>
                          <p:cTn id="44" fill="hold">
                            <p:stCondLst>
                              <p:cond delay="4275"/>
                            </p:stCondLst>
                            <p:childTnLst>
                              <p:par>
                                <p:cTn id="45" presetID="22" presetClass="entr" presetSubtype="4" fill="hold" grpId="0" nodeType="afterEffect">
                                  <p:stCondLst>
                                    <p:cond delay="0"/>
                                  </p:stCondLst>
                                  <p:childTnLst>
                                    <p:set>
                                      <p:cBhvr>
                                        <p:cTn id="46" dur="1" fill="hold">
                                          <p:stCondLst>
                                            <p:cond delay="0"/>
                                          </p:stCondLst>
                                        </p:cTn>
                                        <p:tgtEl>
                                          <p:spTgt spid="11">
                                            <p:graphicEl>
                                              <a:dgm id="{02E646D8-D4C9-4DC5-A58D-D518FB9E0CA0}"/>
                                            </p:graphicEl>
                                          </p:spTgt>
                                        </p:tgtEl>
                                        <p:attrNameLst>
                                          <p:attrName>style.visibility</p:attrName>
                                        </p:attrNameLst>
                                      </p:cBhvr>
                                      <p:to>
                                        <p:strVal val="visible"/>
                                      </p:to>
                                    </p:set>
                                    <p:animEffect transition="in" filter="wipe(down)">
                                      <p:cBhvr>
                                        <p:cTn id="47" dur="500"/>
                                        <p:tgtEl>
                                          <p:spTgt spid="11">
                                            <p:graphicEl>
                                              <a:dgm id="{02E646D8-D4C9-4DC5-A58D-D518FB9E0CA0}"/>
                                            </p:graphicEl>
                                          </p:spTgt>
                                        </p:tgtEl>
                                      </p:cBhvr>
                                    </p:animEffect>
                                  </p:childTnLst>
                                </p:cTn>
                              </p:par>
                            </p:childTnLst>
                          </p:cTn>
                        </p:par>
                        <p:par>
                          <p:cTn id="48" fill="hold">
                            <p:stCondLst>
                              <p:cond delay="4775"/>
                            </p:stCondLst>
                            <p:childTnLst>
                              <p:par>
                                <p:cTn id="49" presetID="22" presetClass="entr" presetSubtype="4" fill="hold" grpId="0" nodeType="afterEffect">
                                  <p:stCondLst>
                                    <p:cond delay="0"/>
                                  </p:stCondLst>
                                  <p:childTnLst>
                                    <p:set>
                                      <p:cBhvr>
                                        <p:cTn id="50" dur="1" fill="hold">
                                          <p:stCondLst>
                                            <p:cond delay="0"/>
                                          </p:stCondLst>
                                        </p:cTn>
                                        <p:tgtEl>
                                          <p:spTgt spid="11">
                                            <p:graphicEl>
                                              <a:dgm id="{DAE2C352-45DB-4C52-9AC5-11705DC307CF}"/>
                                            </p:graphicEl>
                                          </p:spTgt>
                                        </p:tgtEl>
                                        <p:attrNameLst>
                                          <p:attrName>style.visibility</p:attrName>
                                        </p:attrNameLst>
                                      </p:cBhvr>
                                      <p:to>
                                        <p:strVal val="visible"/>
                                      </p:to>
                                    </p:set>
                                    <p:animEffect transition="in" filter="wipe(down)">
                                      <p:cBhvr>
                                        <p:cTn id="51" dur="500"/>
                                        <p:tgtEl>
                                          <p:spTgt spid="11">
                                            <p:graphicEl>
                                              <a:dgm id="{DAE2C352-45DB-4C52-9AC5-11705DC307CF}"/>
                                            </p:graphicEl>
                                          </p:spTgt>
                                        </p:tgtEl>
                                      </p:cBhvr>
                                    </p:animEffect>
                                  </p:childTnLst>
                                </p:cTn>
                              </p:par>
                            </p:childTnLst>
                          </p:cTn>
                        </p:par>
                        <p:par>
                          <p:cTn id="52" fill="hold">
                            <p:stCondLst>
                              <p:cond delay="5275"/>
                            </p:stCondLst>
                            <p:childTnLst>
                              <p:par>
                                <p:cTn id="53" presetID="22" presetClass="entr" presetSubtype="4" fill="hold" grpId="0" nodeType="afterEffect">
                                  <p:stCondLst>
                                    <p:cond delay="0"/>
                                  </p:stCondLst>
                                  <p:childTnLst>
                                    <p:set>
                                      <p:cBhvr>
                                        <p:cTn id="54" dur="1" fill="hold">
                                          <p:stCondLst>
                                            <p:cond delay="0"/>
                                          </p:stCondLst>
                                        </p:cTn>
                                        <p:tgtEl>
                                          <p:spTgt spid="11">
                                            <p:graphicEl>
                                              <a:dgm id="{187641F6-B221-4CFD-BAAD-DDB4446F95C8}"/>
                                            </p:graphicEl>
                                          </p:spTgt>
                                        </p:tgtEl>
                                        <p:attrNameLst>
                                          <p:attrName>style.visibility</p:attrName>
                                        </p:attrNameLst>
                                      </p:cBhvr>
                                      <p:to>
                                        <p:strVal val="visible"/>
                                      </p:to>
                                    </p:set>
                                    <p:animEffect transition="in" filter="wipe(down)">
                                      <p:cBhvr>
                                        <p:cTn id="55" dur="500"/>
                                        <p:tgtEl>
                                          <p:spTgt spid="11">
                                            <p:graphicEl>
                                              <a:dgm id="{187641F6-B221-4CFD-BAAD-DDB4446F95C8}"/>
                                            </p:graphicEl>
                                          </p:spTgt>
                                        </p:tgtEl>
                                      </p:cBhvr>
                                    </p:animEffect>
                                  </p:childTnLst>
                                </p:cTn>
                              </p:par>
                            </p:childTnLst>
                          </p:cTn>
                        </p:par>
                        <p:par>
                          <p:cTn id="56" fill="hold">
                            <p:stCondLst>
                              <p:cond delay="5775"/>
                            </p:stCondLst>
                            <p:childTnLst>
                              <p:par>
                                <p:cTn id="57" presetID="22" presetClass="entr" presetSubtype="4" fill="hold" grpId="0" nodeType="afterEffect">
                                  <p:stCondLst>
                                    <p:cond delay="0"/>
                                  </p:stCondLst>
                                  <p:childTnLst>
                                    <p:set>
                                      <p:cBhvr>
                                        <p:cTn id="58" dur="1" fill="hold">
                                          <p:stCondLst>
                                            <p:cond delay="0"/>
                                          </p:stCondLst>
                                        </p:cTn>
                                        <p:tgtEl>
                                          <p:spTgt spid="11">
                                            <p:graphicEl>
                                              <a:dgm id="{03C906F8-B010-48B3-B18B-CEE17D91821B}"/>
                                            </p:graphicEl>
                                          </p:spTgt>
                                        </p:tgtEl>
                                        <p:attrNameLst>
                                          <p:attrName>style.visibility</p:attrName>
                                        </p:attrNameLst>
                                      </p:cBhvr>
                                      <p:to>
                                        <p:strVal val="visible"/>
                                      </p:to>
                                    </p:set>
                                    <p:animEffect transition="in" filter="wipe(down)">
                                      <p:cBhvr>
                                        <p:cTn id="59" dur="500"/>
                                        <p:tgtEl>
                                          <p:spTgt spid="11">
                                            <p:graphicEl>
                                              <a:dgm id="{03C906F8-B010-48B3-B18B-CEE17D91821B}"/>
                                            </p:graphicEl>
                                          </p:spTgt>
                                        </p:tgtEl>
                                      </p:cBhvr>
                                    </p:animEffect>
                                  </p:childTnLst>
                                </p:cTn>
                              </p:par>
                            </p:childTnLst>
                          </p:cTn>
                        </p:par>
                        <p:par>
                          <p:cTn id="60" fill="hold">
                            <p:stCondLst>
                              <p:cond delay="6275"/>
                            </p:stCondLst>
                            <p:childTnLst>
                              <p:par>
                                <p:cTn id="61" presetID="22" presetClass="entr" presetSubtype="4" fill="hold" grpId="0" nodeType="afterEffect">
                                  <p:stCondLst>
                                    <p:cond delay="0"/>
                                  </p:stCondLst>
                                  <p:childTnLst>
                                    <p:set>
                                      <p:cBhvr>
                                        <p:cTn id="62" dur="1" fill="hold">
                                          <p:stCondLst>
                                            <p:cond delay="0"/>
                                          </p:stCondLst>
                                        </p:cTn>
                                        <p:tgtEl>
                                          <p:spTgt spid="11">
                                            <p:graphicEl>
                                              <a:dgm id="{9228BBEE-1696-4E89-A019-BA48C8B3D696}"/>
                                            </p:graphicEl>
                                          </p:spTgt>
                                        </p:tgtEl>
                                        <p:attrNameLst>
                                          <p:attrName>style.visibility</p:attrName>
                                        </p:attrNameLst>
                                      </p:cBhvr>
                                      <p:to>
                                        <p:strVal val="visible"/>
                                      </p:to>
                                    </p:set>
                                    <p:animEffect transition="in" filter="wipe(down)">
                                      <p:cBhvr>
                                        <p:cTn id="63" dur="500"/>
                                        <p:tgtEl>
                                          <p:spTgt spid="11">
                                            <p:graphicEl>
                                              <a:dgm id="{9228BBEE-1696-4E89-A019-BA48C8B3D696}"/>
                                            </p:graphicEl>
                                          </p:spTgt>
                                        </p:tgtEl>
                                      </p:cBhvr>
                                    </p:animEffect>
                                  </p:childTnLst>
                                </p:cTn>
                              </p:par>
                            </p:childTnLst>
                          </p:cTn>
                        </p:par>
                        <p:par>
                          <p:cTn id="64" fill="hold">
                            <p:stCondLst>
                              <p:cond delay="6775"/>
                            </p:stCondLst>
                            <p:childTnLst>
                              <p:par>
                                <p:cTn id="65" presetID="22" presetClass="entr" presetSubtype="4" fill="hold" grpId="0" nodeType="afterEffect">
                                  <p:stCondLst>
                                    <p:cond delay="0"/>
                                  </p:stCondLst>
                                  <p:childTnLst>
                                    <p:set>
                                      <p:cBhvr>
                                        <p:cTn id="66" dur="1" fill="hold">
                                          <p:stCondLst>
                                            <p:cond delay="0"/>
                                          </p:stCondLst>
                                        </p:cTn>
                                        <p:tgtEl>
                                          <p:spTgt spid="11">
                                            <p:graphicEl>
                                              <a:dgm id="{3A6656E6-76DA-427B-83C0-878A6189AB62}"/>
                                            </p:graphicEl>
                                          </p:spTgt>
                                        </p:tgtEl>
                                        <p:attrNameLst>
                                          <p:attrName>style.visibility</p:attrName>
                                        </p:attrNameLst>
                                      </p:cBhvr>
                                      <p:to>
                                        <p:strVal val="visible"/>
                                      </p:to>
                                    </p:set>
                                    <p:animEffect transition="in" filter="wipe(down)">
                                      <p:cBhvr>
                                        <p:cTn id="67" dur="500"/>
                                        <p:tgtEl>
                                          <p:spTgt spid="11">
                                            <p:graphicEl>
                                              <a:dgm id="{3A6656E6-76DA-427B-83C0-878A6189AB62}"/>
                                            </p:graphicEl>
                                          </p:spTgt>
                                        </p:tgtEl>
                                      </p:cBhvr>
                                    </p:animEffect>
                                  </p:childTnLst>
                                </p:cTn>
                              </p:par>
                            </p:childTnLst>
                          </p:cTn>
                        </p:par>
                        <p:par>
                          <p:cTn id="68" fill="hold">
                            <p:stCondLst>
                              <p:cond delay="7275"/>
                            </p:stCondLst>
                            <p:childTnLst>
                              <p:par>
                                <p:cTn id="69" presetID="22" presetClass="entr" presetSubtype="4" fill="hold" grpId="0" nodeType="afterEffect">
                                  <p:stCondLst>
                                    <p:cond delay="0"/>
                                  </p:stCondLst>
                                  <p:childTnLst>
                                    <p:set>
                                      <p:cBhvr>
                                        <p:cTn id="70" dur="1" fill="hold">
                                          <p:stCondLst>
                                            <p:cond delay="0"/>
                                          </p:stCondLst>
                                        </p:cTn>
                                        <p:tgtEl>
                                          <p:spTgt spid="11">
                                            <p:graphicEl>
                                              <a:dgm id="{82B68795-D1CA-4077-A759-842322998BFE}"/>
                                            </p:graphicEl>
                                          </p:spTgt>
                                        </p:tgtEl>
                                        <p:attrNameLst>
                                          <p:attrName>style.visibility</p:attrName>
                                        </p:attrNameLst>
                                      </p:cBhvr>
                                      <p:to>
                                        <p:strVal val="visible"/>
                                      </p:to>
                                    </p:set>
                                    <p:animEffect transition="in" filter="wipe(down)">
                                      <p:cBhvr>
                                        <p:cTn id="71" dur="500"/>
                                        <p:tgtEl>
                                          <p:spTgt spid="11">
                                            <p:graphicEl>
                                              <a:dgm id="{82B68795-D1CA-4077-A759-842322998BFE}"/>
                                            </p:graphicEl>
                                          </p:spTgt>
                                        </p:tgtEl>
                                      </p:cBhvr>
                                    </p:animEffect>
                                  </p:childTnLst>
                                </p:cTn>
                              </p:par>
                            </p:childTnLst>
                          </p:cTn>
                        </p:par>
                        <p:par>
                          <p:cTn id="72" fill="hold">
                            <p:stCondLst>
                              <p:cond delay="7775"/>
                            </p:stCondLst>
                            <p:childTnLst>
                              <p:par>
                                <p:cTn id="73" presetID="22" presetClass="entr" presetSubtype="4" fill="hold" grpId="0" nodeType="afterEffect">
                                  <p:stCondLst>
                                    <p:cond delay="0"/>
                                  </p:stCondLst>
                                  <p:childTnLst>
                                    <p:set>
                                      <p:cBhvr>
                                        <p:cTn id="74" dur="1" fill="hold">
                                          <p:stCondLst>
                                            <p:cond delay="0"/>
                                          </p:stCondLst>
                                        </p:cTn>
                                        <p:tgtEl>
                                          <p:spTgt spid="11">
                                            <p:graphicEl>
                                              <a:dgm id="{B761EC0C-E350-4E38-B6F8-EB311FE38DBA}"/>
                                            </p:graphicEl>
                                          </p:spTgt>
                                        </p:tgtEl>
                                        <p:attrNameLst>
                                          <p:attrName>style.visibility</p:attrName>
                                        </p:attrNameLst>
                                      </p:cBhvr>
                                      <p:to>
                                        <p:strVal val="visible"/>
                                      </p:to>
                                    </p:set>
                                    <p:animEffect transition="in" filter="wipe(down)">
                                      <p:cBhvr>
                                        <p:cTn id="75" dur="500"/>
                                        <p:tgtEl>
                                          <p:spTgt spid="11">
                                            <p:graphicEl>
                                              <a:dgm id="{B761EC0C-E350-4E38-B6F8-EB311FE38DBA}"/>
                                            </p:graphicEl>
                                          </p:spTgt>
                                        </p:tgtEl>
                                      </p:cBhvr>
                                    </p:animEffect>
                                  </p:childTnLst>
                                </p:cTn>
                              </p:par>
                            </p:childTnLst>
                          </p:cTn>
                        </p:par>
                        <p:par>
                          <p:cTn id="76" fill="hold">
                            <p:stCondLst>
                              <p:cond delay="8275"/>
                            </p:stCondLst>
                            <p:childTnLst>
                              <p:par>
                                <p:cTn id="77" presetID="22" presetClass="entr" presetSubtype="4" fill="hold" grpId="0" nodeType="afterEffect">
                                  <p:stCondLst>
                                    <p:cond delay="0"/>
                                  </p:stCondLst>
                                  <p:childTnLst>
                                    <p:set>
                                      <p:cBhvr>
                                        <p:cTn id="78" dur="1" fill="hold">
                                          <p:stCondLst>
                                            <p:cond delay="0"/>
                                          </p:stCondLst>
                                        </p:cTn>
                                        <p:tgtEl>
                                          <p:spTgt spid="11">
                                            <p:graphicEl>
                                              <a:dgm id="{EE96BDCB-0107-4B45-A270-835C914C59A1}"/>
                                            </p:graphicEl>
                                          </p:spTgt>
                                        </p:tgtEl>
                                        <p:attrNameLst>
                                          <p:attrName>style.visibility</p:attrName>
                                        </p:attrNameLst>
                                      </p:cBhvr>
                                      <p:to>
                                        <p:strVal val="visible"/>
                                      </p:to>
                                    </p:set>
                                    <p:animEffect transition="in" filter="wipe(down)">
                                      <p:cBhvr>
                                        <p:cTn id="79" dur="500"/>
                                        <p:tgtEl>
                                          <p:spTgt spid="11">
                                            <p:graphicEl>
                                              <a:dgm id="{EE96BDCB-0107-4B45-A270-835C914C59A1}"/>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Graphic spid="11" grpId="0">
        <p:bldSub>
          <a:bldDgm bld="one"/>
        </p:bldSub>
      </p:bldGraphic>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490955" y="678428"/>
            <a:ext cx="5049671" cy="954107"/>
          </a:xfrm>
          <a:prstGeom prst="rect">
            <a:avLst/>
          </a:prstGeom>
          <a:noFill/>
        </p:spPr>
        <p:txBody>
          <a:bodyPr wrap="square" rtlCol="0">
            <a:spAutoFit/>
          </a:bodyPr>
          <a:lstStyle/>
          <a:p>
            <a:pPr algn="ctr"/>
            <a:r>
              <a:rPr lang="en-US" sz="4000" dirty="0" smtClean="0">
                <a:solidFill>
                  <a:srgbClr val="C00000"/>
                </a:solidFill>
                <a:latin typeface="Raleway ExtraBold" panose="020B0903030101060003" pitchFamily="34" charset="-52"/>
              </a:rPr>
              <a:t>/</a:t>
            </a:r>
            <a:r>
              <a:rPr lang="en-US" sz="4000" dirty="0" smtClean="0">
                <a:latin typeface="Raleway ExtraBold" panose="020B0903030101060003" pitchFamily="34" charset="-52"/>
              </a:rPr>
              <a:t>World map</a:t>
            </a:r>
            <a:endParaRPr lang="en-US" sz="1400" dirty="0" smtClean="0">
              <a:latin typeface="Raleway ExtraBold" panose="020B0903030101060003" pitchFamily="34" charset="-52"/>
            </a:endParaRPr>
          </a:p>
          <a:p>
            <a:pPr algn="ctr"/>
            <a:endParaRPr lang="en-US" sz="1400" dirty="0" smtClean="0">
              <a:solidFill>
                <a:schemeClr val="bg1"/>
              </a:solidFill>
              <a:latin typeface="Raleway ExtraBold" panose="020B0903030101060003" pitchFamily="34" charset="-52"/>
            </a:endParaRPr>
          </a:p>
        </p:txBody>
      </p:sp>
      <p:grpSp>
        <p:nvGrpSpPr>
          <p:cNvPr id="4" name="Группа 3"/>
          <p:cNvGrpSpPr/>
          <p:nvPr/>
        </p:nvGrpSpPr>
        <p:grpSpPr>
          <a:xfrm>
            <a:off x="2075805" y="1668378"/>
            <a:ext cx="8040390" cy="4299284"/>
            <a:chOff x="4783663" y="1350852"/>
            <a:chExt cx="6673718" cy="3568510"/>
          </a:xfrm>
          <a:solidFill>
            <a:schemeClr val="tx1"/>
          </a:solidFill>
        </p:grpSpPr>
        <p:sp>
          <p:nvSpPr>
            <p:cNvPr id="5" name="Freeform 321"/>
            <p:cNvSpPr>
              <a:spLocks/>
            </p:cNvSpPr>
            <p:nvPr/>
          </p:nvSpPr>
          <p:spPr bwMode="auto">
            <a:xfrm rot="730076">
              <a:off x="7836856" y="2748015"/>
              <a:ext cx="274593" cy="215320"/>
            </a:xfrm>
            <a:custGeom>
              <a:avLst/>
              <a:gdLst>
                <a:gd name="T0" fmla="*/ 2147483646 w 10000"/>
                <a:gd name="T1" fmla="*/ 2147483646 h 10009"/>
                <a:gd name="T2" fmla="*/ 2147483646 w 10000"/>
                <a:gd name="T3" fmla="*/ 2147483646 h 10009"/>
                <a:gd name="T4" fmla="*/ 2147483646 w 10000"/>
                <a:gd name="T5" fmla="*/ 2147483646 h 10009"/>
                <a:gd name="T6" fmla="*/ 2147483646 w 10000"/>
                <a:gd name="T7" fmla="*/ 2147483646 h 10009"/>
                <a:gd name="T8" fmla="*/ 2147483646 w 10000"/>
                <a:gd name="T9" fmla="*/ 2147483646 h 10009"/>
                <a:gd name="T10" fmla="*/ 2147483646 w 10000"/>
                <a:gd name="T11" fmla="*/ 2147483646 h 10009"/>
                <a:gd name="T12" fmla="*/ 2147483646 w 10000"/>
                <a:gd name="T13" fmla="*/ 2147483646 h 10009"/>
                <a:gd name="T14" fmla="*/ 2147483646 w 10000"/>
                <a:gd name="T15" fmla="*/ 2147483646 h 10009"/>
                <a:gd name="T16" fmla="*/ 2147483646 w 10000"/>
                <a:gd name="T17" fmla="*/ 2147483646 h 10009"/>
                <a:gd name="T18" fmla="*/ 2147483646 w 10000"/>
                <a:gd name="T19" fmla="*/ 2147483646 h 10009"/>
                <a:gd name="T20" fmla="*/ 0 w 10000"/>
                <a:gd name="T21" fmla="*/ 2147483646 h 10009"/>
                <a:gd name="T22" fmla="*/ 2147483646 w 10000"/>
                <a:gd name="T23" fmla="*/ 2147483646 h 10009"/>
                <a:gd name="T24" fmla="*/ 2147483646 w 10000"/>
                <a:gd name="T25" fmla="*/ 2147483646 h 10009"/>
                <a:gd name="T26" fmla="*/ 2147483646 w 10000"/>
                <a:gd name="T27" fmla="*/ 2147483646 h 10009"/>
                <a:gd name="T28" fmla="*/ 2147483646 w 10000"/>
                <a:gd name="T29" fmla="*/ 2147483646 h 10009"/>
                <a:gd name="T30" fmla="*/ 2147483646 w 10000"/>
                <a:gd name="T31" fmla="*/ 2147483646 h 10009"/>
                <a:gd name="T32" fmla="*/ 2147483646 w 10000"/>
                <a:gd name="T33" fmla="*/ 2147483646 h 10009"/>
                <a:gd name="T34" fmla="*/ 2147483646 w 10000"/>
                <a:gd name="T35" fmla="*/ 2147483646 h 10009"/>
                <a:gd name="T36" fmla="*/ 2147483646 w 10000"/>
                <a:gd name="T37" fmla="*/ 2147483646 h 10009"/>
                <a:gd name="T38" fmla="*/ 2147483646 w 10000"/>
                <a:gd name="T39" fmla="*/ 2147483646 h 10009"/>
                <a:gd name="T40" fmla="*/ 2147483646 w 10000"/>
                <a:gd name="T41" fmla="*/ 2147483646 h 10009"/>
                <a:gd name="T42" fmla="*/ 2147483646 w 10000"/>
                <a:gd name="T43" fmla="*/ 2147483646 h 10009"/>
                <a:gd name="T44" fmla="*/ 2147483646 w 10000"/>
                <a:gd name="T45" fmla="*/ 2147483646 h 10009"/>
                <a:gd name="T46" fmla="*/ 2147483646 w 10000"/>
                <a:gd name="T47" fmla="*/ 2147483646 h 10009"/>
                <a:gd name="T48" fmla="*/ 2147483646 w 10000"/>
                <a:gd name="T49" fmla="*/ 2147483646 h 10009"/>
                <a:gd name="T50" fmla="*/ 2147483646 w 10000"/>
                <a:gd name="T51" fmla="*/ 2147483646 h 10009"/>
                <a:gd name="T52" fmla="*/ 2147483646 w 10000"/>
                <a:gd name="T53" fmla="*/ 2147483646 h 10009"/>
                <a:gd name="T54" fmla="*/ 2147483646 w 10000"/>
                <a:gd name="T55" fmla="*/ 2147483646 h 10009"/>
                <a:gd name="T56" fmla="*/ 2147483646 w 10000"/>
                <a:gd name="T57" fmla="*/ 2147483646 h 10009"/>
                <a:gd name="T58" fmla="*/ 2147483646 w 10000"/>
                <a:gd name="T59" fmla="*/ 2147483646 h 10009"/>
                <a:gd name="T60" fmla="*/ 2147483646 w 10000"/>
                <a:gd name="T61" fmla="*/ 2147483646 h 10009"/>
                <a:gd name="T62" fmla="*/ 2147483646 w 10000"/>
                <a:gd name="T63" fmla="*/ 2147483646 h 10009"/>
                <a:gd name="T64" fmla="*/ 2147483646 w 10000"/>
                <a:gd name="T65" fmla="*/ 2147483646 h 10009"/>
                <a:gd name="T66" fmla="*/ 2147483646 w 10000"/>
                <a:gd name="T67" fmla="*/ 2147483646 h 10009"/>
                <a:gd name="T68" fmla="*/ 2147483646 w 10000"/>
                <a:gd name="T69" fmla="*/ 2147483646 h 10009"/>
                <a:gd name="T70" fmla="*/ 2147483646 w 10000"/>
                <a:gd name="T71" fmla="*/ 2147483646 h 10009"/>
                <a:gd name="T72" fmla="*/ 2147483646 w 10000"/>
                <a:gd name="T73" fmla="*/ 2147483646 h 10009"/>
                <a:gd name="T74" fmla="*/ 2147483646 w 10000"/>
                <a:gd name="T75" fmla="*/ 2147483646 h 10009"/>
                <a:gd name="T76" fmla="*/ 2147483646 w 10000"/>
                <a:gd name="T77" fmla="*/ 2147483646 h 10009"/>
                <a:gd name="T78" fmla="*/ 2147483646 w 10000"/>
                <a:gd name="T79" fmla="*/ 2147483646 h 10009"/>
                <a:gd name="T80" fmla="*/ 2147483646 w 10000"/>
                <a:gd name="T81" fmla="*/ 2147483646 h 1000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0000" h="10009">
                  <a:moveTo>
                    <a:pt x="9121" y="1479"/>
                  </a:moveTo>
                  <a:cubicBezTo>
                    <a:pt x="8949" y="1545"/>
                    <a:pt x="8960" y="1470"/>
                    <a:pt x="8734" y="1437"/>
                  </a:cubicBezTo>
                  <a:cubicBezTo>
                    <a:pt x="8508" y="1404"/>
                    <a:pt x="8010" y="1295"/>
                    <a:pt x="7765" y="1279"/>
                  </a:cubicBezTo>
                  <a:cubicBezTo>
                    <a:pt x="7520" y="1263"/>
                    <a:pt x="7390" y="1332"/>
                    <a:pt x="7261" y="1342"/>
                  </a:cubicBezTo>
                  <a:cubicBezTo>
                    <a:pt x="7132" y="1353"/>
                    <a:pt x="7098" y="1443"/>
                    <a:pt x="6991" y="1342"/>
                  </a:cubicBezTo>
                  <a:cubicBezTo>
                    <a:pt x="6884" y="1241"/>
                    <a:pt x="6742" y="937"/>
                    <a:pt x="6618" y="734"/>
                  </a:cubicBezTo>
                  <a:cubicBezTo>
                    <a:pt x="5577" y="492"/>
                    <a:pt x="4284" y="74"/>
                    <a:pt x="3495" y="9"/>
                  </a:cubicBezTo>
                  <a:cubicBezTo>
                    <a:pt x="2706" y="-56"/>
                    <a:pt x="2420" y="231"/>
                    <a:pt x="1882" y="342"/>
                  </a:cubicBezTo>
                  <a:lnTo>
                    <a:pt x="1345" y="9"/>
                  </a:lnTo>
                  <a:lnTo>
                    <a:pt x="806" y="342"/>
                  </a:lnTo>
                  <a:cubicBezTo>
                    <a:pt x="806" y="342"/>
                    <a:pt x="268" y="1009"/>
                    <a:pt x="0" y="1009"/>
                  </a:cubicBezTo>
                  <a:lnTo>
                    <a:pt x="538" y="2676"/>
                  </a:lnTo>
                  <a:lnTo>
                    <a:pt x="1076" y="2009"/>
                  </a:lnTo>
                  <a:lnTo>
                    <a:pt x="2151" y="2342"/>
                  </a:lnTo>
                  <a:lnTo>
                    <a:pt x="2421" y="2676"/>
                  </a:lnTo>
                  <a:lnTo>
                    <a:pt x="2688" y="3009"/>
                  </a:lnTo>
                  <a:cubicBezTo>
                    <a:pt x="2600" y="3342"/>
                    <a:pt x="2510" y="3676"/>
                    <a:pt x="2421" y="4009"/>
                  </a:cubicBezTo>
                  <a:cubicBezTo>
                    <a:pt x="2330" y="4565"/>
                    <a:pt x="2241" y="5120"/>
                    <a:pt x="2151" y="5676"/>
                  </a:cubicBezTo>
                  <a:cubicBezTo>
                    <a:pt x="2062" y="6009"/>
                    <a:pt x="1971" y="6343"/>
                    <a:pt x="1882" y="6676"/>
                  </a:cubicBezTo>
                  <a:lnTo>
                    <a:pt x="1882" y="7342"/>
                  </a:lnTo>
                  <a:cubicBezTo>
                    <a:pt x="1882" y="7482"/>
                    <a:pt x="1889" y="7241"/>
                    <a:pt x="1884" y="7517"/>
                  </a:cubicBezTo>
                  <a:cubicBezTo>
                    <a:pt x="1879" y="7793"/>
                    <a:pt x="1882" y="7594"/>
                    <a:pt x="1882" y="7676"/>
                  </a:cubicBezTo>
                  <a:lnTo>
                    <a:pt x="1882" y="8009"/>
                  </a:lnTo>
                  <a:cubicBezTo>
                    <a:pt x="1792" y="8342"/>
                    <a:pt x="1703" y="8676"/>
                    <a:pt x="1613" y="9009"/>
                  </a:cubicBezTo>
                  <a:lnTo>
                    <a:pt x="2151" y="9009"/>
                  </a:lnTo>
                  <a:lnTo>
                    <a:pt x="3227" y="10009"/>
                  </a:lnTo>
                  <a:lnTo>
                    <a:pt x="4840" y="9342"/>
                  </a:lnTo>
                  <a:lnTo>
                    <a:pt x="6453" y="9009"/>
                  </a:lnTo>
                  <a:lnTo>
                    <a:pt x="7261" y="7676"/>
                  </a:lnTo>
                  <a:lnTo>
                    <a:pt x="8067" y="6342"/>
                  </a:lnTo>
                  <a:cubicBezTo>
                    <a:pt x="8067" y="6120"/>
                    <a:pt x="7941" y="6082"/>
                    <a:pt x="8067" y="5676"/>
                  </a:cubicBezTo>
                  <a:cubicBezTo>
                    <a:pt x="8193" y="5270"/>
                    <a:pt x="8503" y="4112"/>
                    <a:pt x="8822" y="3908"/>
                  </a:cubicBezTo>
                  <a:cubicBezTo>
                    <a:pt x="9185" y="3676"/>
                    <a:pt x="9126" y="3756"/>
                    <a:pt x="9189" y="3701"/>
                  </a:cubicBezTo>
                  <a:cubicBezTo>
                    <a:pt x="9252" y="3646"/>
                    <a:pt x="9284" y="3569"/>
                    <a:pt x="9318" y="3593"/>
                  </a:cubicBezTo>
                  <a:cubicBezTo>
                    <a:pt x="9388" y="3534"/>
                    <a:pt x="9296" y="3577"/>
                    <a:pt x="9415" y="3493"/>
                  </a:cubicBezTo>
                  <a:cubicBezTo>
                    <a:pt x="9534" y="3409"/>
                    <a:pt x="9908" y="3137"/>
                    <a:pt x="9969" y="2847"/>
                  </a:cubicBezTo>
                  <a:cubicBezTo>
                    <a:pt x="10030" y="2557"/>
                    <a:pt x="10018" y="1949"/>
                    <a:pt x="9783" y="1752"/>
                  </a:cubicBezTo>
                  <a:cubicBezTo>
                    <a:pt x="9774" y="1701"/>
                    <a:pt x="9763" y="1649"/>
                    <a:pt x="9754" y="1598"/>
                  </a:cubicBezTo>
                  <a:cubicBezTo>
                    <a:pt x="9738" y="1593"/>
                    <a:pt x="9576" y="1599"/>
                    <a:pt x="9561" y="1594"/>
                  </a:cubicBezTo>
                  <a:lnTo>
                    <a:pt x="9121" y="1479"/>
                  </a:lnTo>
                  <a:close/>
                </a:path>
              </a:pathLst>
            </a:custGeom>
            <a:grpFill/>
            <a:ln w="9525">
              <a:solidFill>
                <a:schemeClr val="bg1"/>
              </a:solidFill>
              <a:round/>
              <a:headEnd/>
              <a:tailEnd/>
            </a:ln>
          </p:spPr>
          <p:txBody>
            <a:bodyPr/>
            <a:lstStyle/>
            <a:p>
              <a:endParaRPr lang="en-GB" dirty="0"/>
            </a:p>
          </p:txBody>
        </p:sp>
        <p:sp>
          <p:nvSpPr>
            <p:cNvPr id="6" name="Freeform 322"/>
            <p:cNvSpPr>
              <a:spLocks/>
            </p:cNvSpPr>
            <p:nvPr/>
          </p:nvSpPr>
          <p:spPr bwMode="auto">
            <a:xfrm rot="926903">
              <a:off x="7844114" y="2762531"/>
              <a:ext cx="68950" cy="151208"/>
            </a:xfrm>
            <a:custGeom>
              <a:avLst/>
              <a:gdLst>
                <a:gd name="T0" fmla="*/ 2147483646 w 10000"/>
                <a:gd name="T1" fmla="*/ 2147483646 h 10437"/>
                <a:gd name="T2" fmla="*/ 2147483646 w 10000"/>
                <a:gd name="T3" fmla="*/ 2147483646 h 10437"/>
                <a:gd name="T4" fmla="*/ 2147483646 w 10000"/>
                <a:gd name="T5" fmla="*/ 2147483646 h 10437"/>
                <a:gd name="T6" fmla="*/ 2147483646 w 10000"/>
                <a:gd name="T7" fmla="*/ 2147483646 h 10437"/>
                <a:gd name="T8" fmla="*/ 2147483646 w 10000"/>
                <a:gd name="T9" fmla="*/ 2147483646 h 10437"/>
                <a:gd name="T10" fmla="*/ 2147483646 w 10000"/>
                <a:gd name="T11" fmla="*/ 2147483646 h 10437"/>
                <a:gd name="T12" fmla="*/ 2147483646 w 10000"/>
                <a:gd name="T13" fmla="*/ 2147483646 h 10437"/>
                <a:gd name="T14" fmla="*/ 2147483646 w 10000"/>
                <a:gd name="T15" fmla="*/ 2147483646 h 10437"/>
                <a:gd name="T16" fmla="*/ 2147483646 w 10000"/>
                <a:gd name="T17" fmla="*/ 2147483646 h 10437"/>
                <a:gd name="T18" fmla="*/ 2147483646 w 10000"/>
                <a:gd name="T19" fmla="*/ 2147483646 h 10437"/>
                <a:gd name="T20" fmla="*/ 2147483646 w 10000"/>
                <a:gd name="T21" fmla="*/ 2147483646 h 10437"/>
                <a:gd name="T22" fmla="*/ 2147483646 w 10000"/>
                <a:gd name="T23" fmla="*/ 0 h 10437"/>
                <a:gd name="T24" fmla="*/ 1652181647 w 10000"/>
                <a:gd name="T25" fmla="*/ 2147483646 h 10437"/>
                <a:gd name="T26" fmla="*/ 1101414143 w 10000"/>
                <a:gd name="T27" fmla="*/ 2147483646 h 10437"/>
                <a:gd name="T28" fmla="*/ 680164610 w 10000"/>
                <a:gd name="T29" fmla="*/ 2147483646 h 10437"/>
                <a:gd name="T30" fmla="*/ 1101414143 w 10000"/>
                <a:gd name="T31" fmla="*/ 2147483646 h 10437"/>
                <a:gd name="T32" fmla="*/ 1101414143 w 10000"/>
                <a:gd name="T33" fmla="*/ 2147483646 h 10437"/>
                <a:gd name="T34" fmla="*/ 126118672 w 10000"/>
                <a:gd name="T35" fmla="*/ 2147483646 h 10437"/>
                <a:gd name="T36" fmla="*/ 0 w 10000"/>
                <a:gd name="T37" fmla="*/ 2147483646 h 10437"/>
                <a:gd name="T38" fmla="*/ 357975358 w 10000"/>
                <a:gd name="T39" fmla="*/ 2147483646 h 10437"/>
                <a:gd name="T40" fmla="*/ 1101414143 w 10000"/>
                <a:gd name="T41" fmla="*/ 2147483646 h 10437"/>
                <a:gd name="T42" fmla="*/ 623990471 w 10000"/>
                <a:gd name="T43" fmla="*/ 2147483646 h 10437"/>
                <a:gd name="T44" fmla="*/ 2147483646 w 10000"/>
                <a:gd name="T45" fmla="*/ 2147483646 h 10437"/>
                <a:gd name="T46" fmla="*/ 2147483646 w 10000"/>
                <a:gd name="T47" fmla="*/ 2147483646 h 10437"/>
                <a:gd name="T48" fmla="*/ 2147483646 w 10000"/>
                <a:gd name="T49" fmla="*/ 2147483646 h 10437"/>
                <a:gd name="T50" fmla="*/ 2147483646 w 10000"/>
                <a:gd name="T51" fmla="*/ 2147483646 h 10437"/>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0000" h="10437">
                  <a:moveTo>
                    <a:pt x="7000" y="8110"/>
                  </a:moveTo>
                  <a:lnTo>
                    <a:pt x="7000" y="7638"/>
                  </a:lnTo>
                  <a:cubicBezTo>
                    <a:pt x="7083" y="7334"/>
                    <a:pt x="7165" y="7030"/>
                    <a:pt x="7248" y="6726"/>
                  </a:cubicBezTo>
                  <a:lnTo>
                    <a:pt x="8000" y="5748"/>
                  </a:lnTo>
                  <a:lnTo>
                    <a:pt x="8000" y="5276"/>
                  </a:lnTo>
                  <a:cubicBezTo>
                    <a:pt x="8101" y="4899"/>
                    <a:pt x="8203" y="4522"/>
                    <a:pt x="8304" y="4145"/>
                  </a:cubicBezTo>
                  <a:lnTo>
                    <a:pt x="9000" y="3386"/>
                  </a:lnTo>
                  <a:cubicBezTo>
                    <a:pt x="9050" y="3079"/>
                    <a:pt x="9101" y="2772"/>
                    <a:pt x="9151" y="2465"/>
                  </a:cubicBezTo>
                  <a:lnTo>
                    <a:pt x="10000" y="1496"/>
                  </a:lnTo>
                  <a:lnTo>
                    <a:pt x="9000" y="1024"/>
                  </a:lnTo>
                  <a:lnTo>
                    <a:pt x="8000" y="472"/>
                  </a:lnTo>
                  <a:lnTo>
                    <a:pt x="5000" y="0"/>
                  </a:lnTo>
                  <a:lnTo>
                    <a:pt x="3000" y="472"/>
                  </a:lnTo>
                  <a:lnTo>
                    <a:pt x="2000" y="1024"/>
                  </a:lnTo>
                  <a:lnTo>
                    <a:pt x="1235" y="1429"/>
                  </a:lnTo>
                  <a:lnTo>
                    <a:pt x="2000" y="2913"/>
                  </a:lnTo>
                  <a:lnTo>
                    <a:pt x="2000" y="4803"/>
                  </a:lnTo>
                  <a:lnTo>
                    <a:pt x="229" y="6206"/>
                  </a:lnTo>
                  <a:cubicBezTo>
                    <a:pt x="153" y="6526"/>
                    <a:pt x="76" y="6845"/>
                    <a:pt x="0" y="7165"/>
                  </a:cubicBezTo>
                  <a:lnTo>
                    <a:pt x="650" y="7719"/>
                  </a:lnTo>
                  <a:lnTo>
                    <a:pt x="2000" y="7638"/>
                  </a:lnTo>
                  <a:lnTo>
                    <a:pt x="1133" y="10397"/>
                  </a:lnTo>
                  <a:lnTo>
                    <a:pt x="6483" y="10437"/>
                  </a:lnTo>
                  <a:cubicBezTo>
                    <a:pt x="6656" y="10000"/>
                    <a:pt x="7005" y="9867"/>
                    <a:pt x="7178" y="9430"/>
                  </a:cubicBezTo>
                  <a:cubicBezTo>
                    <a:pt x="7119" y="9305"/>
                    <a:pt x="7059" y="9180"/>
                    <a:pt x="7000" y="9055"/>
                  </a:cubicBezTo>
                  <a:lnTo>
                    <a:pt x="7000" y="8110"/>
                  </a:lnTo>
                  <a:close/>
                </a:path>
              </a:pathLst>
            </a:custGeom>
            <a:grpFill/>
            <a:ln w="9525">
              <a:solidFill>
                <a:schemeClr val="bg1"/>
              </a:solidFill>
              <a:round/>
              <a:headEnd/>
              <a:tailEnd/>
            </a:ln>
          </p:spPr>
          <p:txBody>
            <a:bodyPr/>
            <a:lstStyle/>
            <a:p>
              <a:endParaRPr lang="en-GB" dirty="0"/>
            </a:p>
          </p:txBody>
        </p:sp>
        <p:sp>
          <p:nvSpPr>
            <p:cNvPr id="7" name="Freeform 341"/>
            <p:cNvSpPr>
              <a:spLocks/>
            </p:cNvSpPr>
            <p:nvPr/>
          </p:nvSpPr>
          <p:spPr bwMode="auto">
            <a:xfrm>
              <a:off x="8248142" y="2666967"/>
              <a:ext cx="145160" cy="64113"/>
            </a:xfrm>
            <a:custGeom>
              <a:avLst/>
              <a:gdLst>
                <a:gd name="T0" fmla="*/ 2147483646 w 10000"/>
                <a:gd name="T1" fmla="*/ 1938151997 h 10000"/>
                <a:gd name="T2" fmla="*/ 2147483646 w 10000"/>
                <a:gd name="T3" fmla="*/ 1291877393 h 10000"/>
                <a:gd name="T4" fmla="*/ 2147483646 w 10000"/>
                <a:gd name="T5" fmla="*/ 1291877393 h 10000"/>
                <a:gd name="T6" fmla="*/ 2147483646 w 10000"/>
                <a:gd name="T7" fmla="*/ 645938692 h 10000"/>
                <a:gd name="T8" fmla="*/ 2147483646 w 10000"/>
                <a:gd name="T9" fmla="*/ 322947012 h 10000"/>
                <a:gd name="T10" fmla="*/ 2147483646 w 10000"/>
                <a:gd name="T11" fmla="*/ 322947012 h 10000"/>
                <a:gd name="T12" fmla="*/ 2147483646 w 10000"/>
                <a:gd name="T13" fmla="*/ 0 h 10000"/>
                <a:gd name="T14" fmla="*/ 2147483646 w 10000"/>
                <a:gd name="T15" fmla="*/ 322947012 h 10000"/>
                <a:gd name="T16" fmla="*/ 2147483646 w 10000"/>
                <a:gd name="T17" fmla="*/ 322947012 h 10000"/>
                <a:gd name="T18" fmla="*/ 2147483646 w 10000"/>
                <a:gd name="T19" fmla="*/ 645938692 h 10000"/>
                <a:gd name="T20" fmla="*/ 2147483646 w 10000"/>
                <a:gd name="T21" fmla="*/ 968885712 h 10000"/>
                <a:gd name="T22" fmla="*/ 2147483646 w 10000"/>
                <a:gd name="T23" fmla="*/ 1614824337 h 10000"/>
                <a:gd name="T24" fmla="*/ 2147483646 w 10000"/>
                <a:gd name="T25" fmla="*/ 1938151997 h 10000"/>
                <a:gd name="T26" fmla="*/ 2147483646 w 10000"/>
                <a:gd name="T27" fmla="*/ 1938151997 h 10000"/>
                <a:gd name="T28" fmla="*/ 2147483646 w 10000"/>
                <a:gd name="T29" fmla="*/ 2147483646 h 10000"/>
                <a:gd name="T30" fmla="*/ 2147483646 w 10000"/>
                <a:gd name="T31" fmla="*/ 2147483646 h 10000"/>
                <a:gd name="T32" fmla="*/ 2147483646 w 10000"/>
                <a:gd name="T33" fmla="*/ 2147483646 h 10000"/>
                <a:gd name="T34" fmla="*/ 0 w 10000"/>
                <a:gd name="T35" fmla="*/ 2147483646 h 10000"/>
                <a:gd name="T36" fmla="*/ 2147483646 w 10000"/>
                <a:gd name="T37" fmla="*/ 2147483646 h 10000"/>
                <a:gd name="T38" fmla="*/ 2147483646 w 10000"/>
                <a:gd name="T39" fmla="*/ 2147483646 h 10000"/>
                <a:gd name="T40" fmla="*/ 2147483646 w 10000"/>
                <a:gd name="T41" fmla="*/ 2147483646 h 10000"/>
                <a:gd name="T42" fmla="*/ 2147483646 w 10000"/>
                <a:gd name="T43" fmla="*/ 2147483646 h 10000"/>
                <a:gd name="T44" fmla="*/ 2147483646 w 10000"/>
                <a:gd name="T45" fmla="*/ 2147483646 h 10000"/>
                <a:gd name="T46" fmla="*/ 2147483646 w 10000"/>
                <a:gd name="T47" fmla="*/ 2147483646 h 10000"/>
                <a:gd name="T48" fmla="*/ 2147483646 w 10000"/>
                <a:gd name="T49" fmla="*/ 2147483646 h 10000"/>
                <a:gd name="T50" fmla="*/ 2147483646 w 10000"/>
                <a:gd name="T51" fmla="*/ 2147483646 h 10000"/>
                <a:gd name="T52" fmla="*/ 2147483646 w 10000"/>
                <a:gd name="T53" fmla="*/ 2147483646 h 10000"/>
                <a:gd name="T54" fmla="*/ 2147483646 w 10000"/>
                <a:gd name="T55" fmla="*/ 2147483646 h 10000"/>
                <a:gd name="T56" fmla="*/ 2147483646 w 10000"/>
                <a:gd name="T57" fmla="*/ 1938151997 h 1000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10000" h="10000">
                  <a:moveTo>
                    <a:pt x="9583" y="5455"/>
                  </a:moveTo>
                  <a:lnTo>
                    <a:pt x="10000" y="3636"/>
                  </a:lnTo>
                  <a:lnTo>
                    <a:pt x="9583" y="1818"/>
                  </a:lnTo>
                  <a:lnTo>
                    <a:pt x="9583" y="909"/>
                  </a:lnTo>
                  <a:lnTo>
                    <a:pt x="9167" y="909"/>
                  </a:lnTo>
                  <a:lnTo>
                    <a:pt x="7500" y="0"/>
                  </a:lnTo>
                  <a:lnTo>
                    <a:pt x="7083" y="909"/>
                  </a:lnTo>
                  <a:lnTo>
                    <a:pt x="5833" y="909"/>
                  </a:lnTo>
                  <a:lnTo>
                    <a:pt x="5417" y="1818"/>
                  </a:lnTo>
                  <a:lnTo>
                    <a:pt x="4583" y="2727"/>
                  </a:lnTo>
                  <a:lnTo>
                    <a:pt x="5000" y="4545"/>
                  </a:lnTo>
                  <a:cubicBezTo>
                    <a:pt x="5000" y="4545"/>
                    <a:pt x="5000" y="5455"/>
                    <a:pt x="4583" y="5455"/>
                  </a:cubicBezTo>
                  <a:lnTo>
                    <a:pt x="4167" y="5455"/>
                  </a:lnTo>
                  <a:lnTo>
                    <a:pt x="2500" y="6364"/>
                  </a:lnTo>
                  <a:lnTo>
                    <a:pt x="1667" y="6364"/>
                  </a:lnTo>
                  <a:lnTo>
                    <a:pt x="417" y="6364"/>
                  </a:lnTo>
                  <a:lnTo>
                    <a:pt x="0" y="6364"/>
                  </a:lnTo>
                  <a:lnTo>
                    <a:pt x="417" y="7273"/>
                  </a:lnTo>
                  <a:lnTo>
                    <a:pt x="1250" y="9091"/>
                  </a:lnTo>
                  <a:lnTo>
                    <a:pt x="1667" y="10000"/>
                  </a:lnTo>
                  <a:lnTo>
                    <a:pt x="2083" y="9091"/>
                  </a:lnTo>
                  <a:lnTo>
                    <a:pt x="3750" y="9091"/>
                  </a:lnTo>
                  <a:lnTo>
                    <a:pt x="5417" y="10000"/>
                  </a:lnTo>
                  <a:lnTo>
                    <a:pt x="5833" y="10000"/>
                  </a:lnTo>
                  <a:lnTo>
                    <a:pt x="7500" y="10000"/>
                  </a:lnTo>
                  <a:lnTo>
                    <a:pt x="8750" y="8182"/>
                  </a:lnTo>
                  <a:lnTo>
                    <a:pt x="9167" y="8182"/>
                  </a:lnTo>
                  <a:cubicBezTo>
                    <a:pt x="9306" y="7273"/>
                    <a:pt x="9444" y="6364"/>
                    <a:pt x="9583" y="5455"/>
                  </a:cubicBezTo>
                  <a:close/>
                </a:path>
              </a:pathLst>
            </a:custGeom>
            <a:grpFill/>
            <a:ln w="9525">
              <a:solidFill>
                <a:schemeClr val="bg1"/>
              </a:solidFill>
              <a:round/>
              <a:headEnd/>
              <a:tailEnd/>
            </a:ln>
          </p:spPr>
          <p:txBody>
            <a:bodyPr/>
            <a:lstStyle/>
            <a:p>
              <a:endParaRPr lang="en-GB" dirty="0"/>
            </a:p>
          </p:txBody>
        </p:sp>
        <p:sp>
          <p:nvSpPr>
            <p:cNvPr id="8" name="Freeform 342"/>
            <p:cNvSpPr>
              <a:spLocks/>
            </p:cNvSpPr>
            <p:nvPr/>
          </p:nvSpPr>
          <p:spPr bwMode="auto">
            <a:xfrm rot="471028">
              <a:off x="7998951" y="2587129"/>
              <a:ext cx="232256" cy="223788"/>
            </a:xfrm>
            <a:custGeom>
              <a:avLst/>
              <a:gdLst>
                <a:gd name="T0" fmla="*/ 2147483646 w 10043"/>
                <a:gd name="T1" fmla="*/ 2147483646 h 10000"/>
                <a:gd name="T2" fmla="*/ 2147483646 w 10043"/>
                <a:gd name="T3" fmla="*/ 2147483646 h 10000"/>
                <a:gd name="T4" fmla="*/ 2147483646 w 10043"/>
                <a:gd name="T5" fmla="*/ 2147483646 h 10000"/>
                <a:gd name="T6" fmla="*/ 2147483646 w 10043"/>
                <a:gd name="T7" fmla="*/ 2147483646 h 10000"/>
                <a:gd name="T8" fmla="*/ 2147483646 w 10043"/>
                <a:gd name="T9" fmla="*/ 2147483646 h 10000"/>
                <a:gd name="T10" fmla="*/ 2147483646 w 10043"/>
                <a:gd name="T11" fmla="*/ 2147483646 h 10000"/>
                <a:gd name="T12" fmla="*/ 2147483646 w 10043"/>
                <a:gd name="T13" fmla="*/ 2147483646 h 10000"/>
                <a:gd name="T14" fmla="*/ 2147483646 w 10043"/>
                <a:gd name="T15" fmla="*/ 2147483646 h 10000"/>
                <a:gd name="T16" fmla="*/ 2147483646 w 10043"/>
                <a:gd name="T17" fmla="*/ 2147483646 h 10000"/>
                <a:gd name="T18" fmla="*/ 2147483646 w 10043"/>
                <a:gd name="T19" fmla="*/ 2147483646 h 10000"/>
                <a:gd name="T20" fmla="*/ 2147483646 w 10043"/>
                <a:gd name="T21" fmla="*/ 2147483646 h 10000"/>
                <a:gd name="T22" fmla="*/ 2147483646 w 10043"/>
                <a:gd name="T23" fmla="*/ 2147483646 h 10000"/>
                <a:gd name="T24" fmla="*/ 2147483646 w 10043"/>
                <a:gd name="T25" fmla="*/ 2147483646 h 10000"/>
                <a:gd name="T26" fmla="*/ 2147483646 w 10043"/>
                <a:gd name="T27" fmla="*/ 2147483646 h 10000"/>
                <a:gd name="T28" fmla="*/ 2147483646 w 10043"/>
                <a:gd name="T29" fmla="*/ 2147483646 h 10000"/>
                <a:gd name="T30" fmla="*/ 2147483646 w 10043"/>
                <a:gd name="T31" fmla="*/ 2147483646 h 10000"/>
                <a:gd name="T32" fmla="*/ 2147483646 w 10043"/>
                <a:gd name="T33" fmla="*/ 2147483646 h 10000"/>
                <a:gd name="T34" fmla="*/ 2147483646 w 10043"/>
                <a:gd name="T35" fmla="*/ 2147483646 h 10000"/>
                <a:gd name="T36" fmla="*/ 2147483646 w 10043"/>
                <a:gd name="T37" fmla="*/ 2147483646 h 10000"/>
                <a:gd name="T38" fmla="*/ 2147483646 w 10043"/>
                <a:gd name="T39" fmla="*/ 2147483646 h 10000"/>
                <a:gd name="T40" fmla="*/ 2147483646 w 10043"/>
                <a:gd name="T41" fmla="*/ 0 h 10000"/>
                <a:gd name="T42" fmla="*/ 2147483646 w 10043"/>
                <a:gd name="T43" fmla="*/ 2147483646 h 10000"/>
                <a:gd name="T44" fmla="*/ 2147483646 w 10043"/>
                <a:gd name="T45" fmla="*/ 2147483646 h 10000"/>
                <a:gd name="T46" fmla="*/ 2147483646 w 10043"/>
                <a:gd name="T47" fmla="*/ 2147483646 h 10000"/>
                <a:gd name="T48" fmla="*/ 2147483646 w 10043"/>
                <a:gd name="T49" fmla="*/ 2147483646 h 10000"/>
                <a:gd name="T50" fmla="*/ 2147483646 w 10043"/>
                <a:gd name="T51" fmla="*/ 2147483646 h 10000"/>
                <a:gd name="T52" fmla="*/ 2147483646 w 10043"/>
                <a:gd name="T53" fmla="*/ 2147483646 h 10000"/>
                <a:gd name="T54" fmla="*/ 2147483646 w 10043"/>
                <a:gd name="T55" fmla="*/ 2147483646 h 10000"/>
                <a:gd name="T56" fmla="*/ 2147483646 w 10043"/>
                <a:gd name="T57" fmla="*/ 2147483646 h 10000"/>
                <a:gd name="T58" fmla="*/ 2147483646 w 10043"/>
                <a:gd name="T59" fmla="*/ 2147483646 h 10000"/>
                <a:gd name="T60" fmla="*/ 2147483646 w 10043"/>
                <a:gd name="T61" fmla="*/ 2147483646 h 10000"/>
                <a:gd name="T62" fmla="*/ 2147483646 w 10043"/>
                <a:gd name="T63" fmla="*/ 2147483646 h 10000"/>
                <a:gd name="T64" fmla="*/ 2147483646 w 10043"/>
                <a:gd name="T65" fmla="*/ 2147483646 h 10000"/>
                <a:gd name="T66" fmla="*/ 2147483646 w 10043"/>
                <a:gd name="T67" fmla="*/ 2147483646 h 10000"/>
                <a:gd name="T68" fmla="*/ 2147483646 w 10043"/>
                <a:gd name="T69" fmla="*/ 2147483646 h 10000"/>
                <a:gd name="T70" fmla="*/ 2147483646 w 10043"/>
                <a:gd name="T71" fmla="*/ 2147483646 h 10000"/>
                <a:gd name="T72" fmla="*/ 2147483646 w 10043"/>
                <a:gd name="T73" fmla="*/ 2147483646 h 10000"/>
                <a:gd name="T74" fmla="*/ 2147483646 w 10043"/>
                <a:gd name="T75" fmla="*/ 2147483646 h 10000"/>
                <a:gd name="T76" fmla="*/ 2147483646 w 10043"/>
                <a:gd name="T77" fmla="*/ 2147483646 h 10000"/>
                <a:gd name="T78" fmla="*/ 2147483646 w 10043"/>
                <a:gd name="T79" fmla="*/ 2147483646 h 10000"/>
                <a:gd name="T80" fmla="*/ 2147483646 w 10043"/>
                <a:gd name="T81" fmla="*/ 2147483646 h 10000"/>
                <a:gd name="T82" fmla="*/ 2147483646 w 10043"/>
                <a:gd name="T83" fmla="*/ 2147483646 h 10000"/>
                <a:gd name="T84" fmla="*/ 2147483646 w 10043"/>
                <a:gd name="T85" fmla="*/ 2147483646 h 10000"/>
                <a:gd name="T86" fmla="*/ 2147483646 w 10043"/>
                <a:gd name="T87" fmla="*/ 2147483646 h 10000"/>
                <a:gd name="T88" fmla="*/ 2147483646 w 10043"/>
                <a:gd name="T89" fmla="*/ 2147483646 h 10000"/>
                <a:gd name="T90" fmla="*/ 2147483646 w 10043"/>
                <a:gd name="T91" fmla="*/ 2147483646 h 10000"/>
                <a:gd name="T92" fmla="*/ 2147483646 w 10043"/>
                <a:gd name="T93" fmla="*/ 2147483646 h 10000"/>
                <a:gd name="T94" fmla="*/ 2147483646 w 10043"/>
                <a:gd name="T95" fmla="*/ 2147483646 h 10000"/>
                <a:gd name="T96" fmla="*/ 2147483646 w 10043"/>
                <a:gd name="T97" fmla="*/ 2147483646 h 10000"/>
                <a:gd name="T98" fmla="*/ 2147483646 w 10043"/>
                <a:gd name="T99" fmla="*/ 2147483646 h 10000"/>
                <a:gd name="T100" fmla="*/ 2147483646 w 10043"/>
                <a:gd name="T101" fmla="*/ 2147483646 h 10000"/>
                <a:gd name="T102" fmla="*/ 2147483646 w 10043"/>
                <a:gd name="T103" fmla="*/ 2147483646 h 10000"/>
                <a:gd name="T104" fmla="*/ 2147483646 w 10043"/>
                <a:gd name="T105" fmla="*/ 2147483646 h 10000"/>
                <a:gd name="T106" fmla="*/ 2147483646 w 10043"/>
                <a:gd name="T107" fmla="*/ 2147483646 h 10000"/>
                <a:gd name="T108" fmla="*/ 2147483646 w 10043"/>
                <a:gd name="T109" fmla="*/ 2147483646 h 10000"/>
                <a:gd name="T110" fmla="*/ 2147483646 w 10043"/>
                <a:gd name="T111" fmla="*/ 2147483646 h 10000"/>
                <a:gd name="T112" fmla="*/ 2147483646 w 10043"/>
                <a:gd name="T113" fmla="*/ 2147483646 h 10000"/>
                <a:gd name="T114" fmla="*/ 2147483646 w 10043"/>
                <a:gd name="T115" fmla="*/ 2147483646 h 10000"/>
                <a:gd name="T116" fmla="*/ 2147483646 w 10043"/>
                <a:gd name="T117" fmla="*/ 2147483646 h 10000"/>
                <a:gd name="T118" fmla="*/ 2147483646 w 10043"/>
                <a:gd name="T119" fmla="*/ 2147483646 h 10000"/>
                <a:gd name="T120" fmla="*/ 2147483646 w 10043"/>
                <a:gd name="T121" fmla="*/ 2147483646 h 1000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10043" h="10000">
                  <a:moveTo>
                    <a:pt x="9119" y="7195"/>
                  </a:moveTo>
                  <a:cubicBezTo>
                    <a:pt x="9204" y="7033"/>
                    <a:pt x="9249" y="6746"/>
                    <a:pt x="9276" y="6559"/>
                  </a:cubicBezTo>
                  <a:cubicBezTo>
                    <a:pt x="9302" y="6372"/>
                    <a:pt x="9276" y="6235"/>
                    <a:pt x="9276" y="6074"/>
                  </a:cubicBezTo>
                  <a:cubicBezTo>
                    <a:pt x="9191" y="5911"/>
                    <a:pt x="9105" y="5750"/>
                    <a:pt x="9020" y="5588"/>
                  </a:cubicBezTo>
                  <a:cubicBezTo>
                    <a:pt x="8849" y="5588"/>
                    <a:pt x="8579" y="5641"/>
                    <a:pt x="8508" y="5588"/>
                  </a:cubicBezTo>
                  <a:cubicBezTo>
                    <a:pt x="8437" y="5534"/>
                    <a:pt x="8566" y="5375"/>
                    <a:pt x="8596" y="5268"/>
                  </a:cubicBezTo>
                  <a:cubicBezTo>
                    <a:pt x="8822" y="4969"/>
                    <a:pt x="9120" y="4562"/>
                    <a:pt x="9276" y="4373"/>
                  </a:cubicBezTo>
                  <a:cubicBezTo>
                    <a:pt x="9431" y="4183"/>
                    <a:pt x="9446" y="4210"/>
                    <a:pt x="9531" y="4129"/>
                  </a:cubicBezTo>
                  <a:lnTo>
                    <a:pt x="9531" y="3158"/>
                  </a:lnTo>
                  <a:lnTo>
                    <a:pt x="10043" y="2672"/>
                  </a:lnTo>
                  <a:lnTo>
                    <a:pt x="9276" y="2429"/>
                  </a:lnTo>
                  <a:lnTo>
                    <a:pt x="8764" y="2186"/>
                  </a:lnTo>
                  <a:lnTo>
                    <a:pt x="7996" y="1943"/>
                  </a:lnTo>
                  <a:lnTo>
                    <a:pt x="7741" y="1700"/>
                  </a:lnTo>
                  <a:lnTo>
                    <a:pt x="7229" y="1457"/>
                  </a:lnTo>
                  <a:lnTo>
                    <a:pt x="6717" y="1215"/>
                  </a:lnTo>
                  <a:lnTo>
                    <a:pt x="6461" y="729"/>
                  </a:lnTo>
                  <a:lnTo>
                    <a:pt x="5950" y="486"/>
                  </a:lnTo>
                  <a:lnTo>
                    <a:pt x="5694" y="0"/>
                  </a:lnTo>
                  <a:lnTo>
                    <a:pt x="5182" y="243"/>
                  </a:lnTo>
                  <a:lnTo>
                    <a:pt x="4671" y="1215"/>
                  </a:lnTo>
                  <a:cubicBezTo>
                    <a:pt x="4586" y="1296"/>
                    <a:pt x="4545" y="1311"/>
                    <a:pt x="4415" y="1457"/>
                  </a:cubicBezTo>
                  <a:cubicBezTo>
                    <a:pt x="4285" y="1603"/>
                    <a:pt x="4129" y="1996"/>
                    <a:pt x="3890" y="2092"/>
                  </a:cubicBezTo>
                  <a:cubicBezTo>
                    <a:pt x="3651" y="2188"/>
                    <a:pt x="3168" y="2108"/>
                    <a:pt x="2979" y="2034"/>
                  </a:cubicBezTo>
                  <a:cubicBezTo>
                    <a:pt x="2790" y="1960"/>
                    <a:pt x="2862" y="1718"/>
                    <a:pt x="2757" y="1649"/>
                  </a:cubicBezTo>
                  <a:cubicBezTo>
                    <a:pt x="2652" y="1580"/>
                    <a:pt x="2418" y="1522"/>
                    <a:pt x="2348" y="1621"/>
                  </a:cubicBezTo>
                  <a:cubicBezTo>
                    <a:pt x="2279" y="1720"/>
                    <a:pt x="2337" y="2029"/>
                    <a:pt x="2340" y="2245"/>
                  </a:cubicBezTo>
                  <a:cubicBezTo>
                    <a:pt x="2343" y="2461"/>
                    <a:pt x="2491" y="2803"/>
                    <a:pt x="2368" y="2915"/>
                  </a:cubicBezTo>
                  <a:cubicBezTo>
                    <a:pt x="2245" y="3027"/>
                    <a:pt x="1781" y="2985"/>
                    <a:pt x="1601" y="2915"/>
                  </a:cubicBezTo>
                  <a:cubicBezTo>
                    <a:pt x="1421" y="2845"/>
                    <a:pt x="1442" y="2545"/>
                    <a:pt x="1289" y="2497"/>
                  </a:cubicBezTo>
                  <a:cubicBezTo>
                    <a:pt x="1136" y="2449"/>
                    <a:pt x="893" y="2584"/>
                    <a:pt x="684" y="2625"/>
                  </a:cubicBezTo>
                  <a:cubicBezTo>
                    <a:pt x="475" y="2666"/>
                    <a:pt x="131" y="2638"/>
                    <a:pt x="33" y="2742"/>
                  </a:cubicBezTo>
                  <a:cubicBezTo>
                    <a:pt x="-65" y="2846"/>
                    <a:pt x="82" y="3088"/>
                    <a:pt x="94" y="3251"/>
                  </a:cubicBezTo>
                  <a:cubicBezTo>
                    <a:pt x="106" y="3414"/>
                    <a:pt x="-17" y="3533"/>
                    <a:pt x="105" y="3720"/>
                  </a:cubicBezTo>
                  <a:cubicBezTo>
                    <a:pt x="228" y="3907"/>
                    <a:pt x="584" y="4264"/>
                    <a:pt x="833" y="4373"/>
                  </a:cubicBezTo>
                  <a:cubicBezTo>
                    <a:pt x="1082" y="4481"/>
                    <a:pt x="1345" y="4373"/>
                    <a:pt x="1601" y="4373"/>
                  </a:cubicBezTo>
                  <a:lnTo>
                    <a:pt x="1856" y="4616"/>
                  </a:lnTo>
                  <a:lnTo>
                    <a:pt x="1856" y="4859"/>
                  </a:lnTo>
                  <a:lnTo>
                    <a:pt x="2112" y="5345"/>
                  </a:lnTo>
                  <a:cubicBezTo>
                    <a:pt x="2197" y="5588"/>
                    <a:pt x="2283" y="5831"/>
                    <a:pt x="2368" y="6074"/>
                  </a:cubicBezTo>
                  <a:lnTo>
                    <a:pt x="2624" y="6316"/>
                  </a:lnTo>
                  <a:cubicBezTo>
                    <a:pt x="2624" y="6559"/>
                    <a:pt x="2696" y="6675"/>
                    <a:pt x="2624" y="7045"/>
                  </a:cubicBezTo>
                  <a:cubicBezTo>
                    <a:pt x="2551" y="7414"/>
                    <a:pt x="2272" y="8240"/>
                    <a:pt x="2188" y="8533"/>
                  </a:cubicBezTo>
                  <a:cubicBezTo>
                    <a:pt x="2104" y="8826"/>
                    <a:pt x="2064" y="8649"/>
                    <a:pt x="2118" y="8804"/>
                  </a:cubicBezTo>
                  <a:cubicBezTo>
                    <a:pt x="2173" y="8958"/>
                    <a:pt x="2390" y="9351"/>
                    <a:pt x="2516" y="9462"/>
                  </a:cubicBezTo>
                  <a:cubicBezTo>
                    <a:pt x="2643" y="9574"/>
                    <a:pt x="2734" y="9472"/>
                    <a:pt x="2880" y="9474"/>
                  </a:cubicBezTo>
                  <a:cubicBezTo>
                    <a:pt x="3025" y="9476"/>
                    <a:pt x="3220" y="9474"/>
                    <a:pt x="3391" y="9474"/>
                  </a:cubicBezTo>
                  <a:lnTo>
                    <a:pt x="4159" y="9717"/>
                  </a:lnTo>
                  <a:lnTo>
                    <a:pt x="4671" y="9717"/>
                  </a:lnTo>
                  <a:lnTo>
                    <a:pt x="5438" y="9960"/>
                  </a:lnTo>
                  <a:cubicBezTo>
                    <a:pt x="5609" y="9960"/>
                    <a:pt x="5793" y="10051"/>
                    <a:pt x="5950" y="9960"/>
                  </a:cubicBezTo>
                  <a:cubicBezTo>
                    <a:pt x="6106" y="9870"/>
                    <a:pt x="6222" y="9506"/>
                    <a:pt x="6375" y="9413"/>
                  </a:cubicBezTo>
                  <a:cubicBezTo>
                    <a:pt x="6529" y="9321"/>
                    <a:pt x="6594" y="9367"/>
                    <a:pt x="6869" y="9401"/>
                  </a:cubicBezTo>
                  <a:cubicBezTo>
                    <a:pt x="7143" y="9436"/>
                    <a:pt x="7722" y="9569"/>
                    <a:pt x="8022" y="9625"/>
                  </a:cubicBezTo>
                  <a:cubicBezTo>
                    <a:pt x="8322" y="9682"/>
                    <a:pt x="8393" y="9858"/>
                    <a:pt x="8668" y="9743"/>
                  </a:cubicBezTo>
                  <a:cubicBezTo>
                    <a:pt x="8942" y="9628"/>
                    <a:pt x="9580" y="8937"/>
                    <a:pt x="9665" y="8937"/>
                  </a:cubicBezTo>
                  <a:lnTo>
                    <a:pt x="9079" y="8091"/>
                  </a:lnTo>
                  <a:cubicBezTo>
                    <a:pt x="9008" y="7886"/>
                    <a:pt x="8985" y="7957"/>
                    <a:pt x="8942" y="7836"/>
                  </a:cubicBezTo>
                  <a:cubicBezTo>
                    <a:pt x="8899" y="7714"/>
                    <a:pt x="9114" y="7387"/>
                    <a:pt x="9119" y="7195"/>
                  </a:cubicBezTo>
                  <a:close/>
                </a:path>
              </a:pathLst>
            </a:custGeom>
            <a:grpFill/>
            <a:ln w="9525">
              <a:solidFill>
                <a:schemeClr val="bg1"/>
              </a:solidFill>
              <a:round/>
              <a:headEnd/>
              <a:tailEnd/>
            </a:ln>
          </p:spPr>
          <p:txBody>
            <a:bodyPr/>
            <a:lstStyle/>
            <a:p>
              <a:endParaRPr lang="en-GB" dirty="0"/>
            </a:p>
          </p:txBody>
        </p:sp>
        <p:sp>
          <p:nvSpPr>
            <p:cNvPr id="9" name="Freeform 343"/>
            <p:cNvSpPr>
              <a:spLocks/>
            </p:cNvSpPr>
            <p:nvPr/>
          </p:nvSpPr>
          <p:spPr bwMode="auto">
            <a:xfrm>
              <a:off x="8196126" y="2721402"/>
              <a:ext cx="237094" cy="240723"/>
            </a:xfrm>
            <a:custGeom>
              <a:avLst/>
              <a:gdLst>
                <a:gd name="T0" fmla="*/ 2147483646 w 154"/>
                <a:gd name="T1" fmla="*/ 2147483646 h 154"/>
                <a:gd name="T2" fmla="*/ 2147483646 w 154"/>
                <a:gd name="T3" fmla="*/ 0 h 154"/>
                <a:gd name="T4" fmla="*/ 2147483646 w 154"/>
                <a:gd name="T5" fmla="*/ 0 h 154"/>
                <a:gd name="T6" fmla="*/ 2147483646 w 154"/>
                <a:gd name="T7" fmla="*/ 2147483646 h 154"/>
                <a:gd name="T8" fmla="*/ 2147483646 w 154"/>
                <a:gd name="T9" fmla="*/ 2147483646 h 154"/>
                <a:gd name="T10" fmla="*/ 2147483646 w 154"/>
                <a:gd name="T11" fmla="*/ 2147483646 h 154"/>
                <a:gd name="T12" fmla="*/ 2147483646 w 154"/>
                <a:gd name="T13" fmla="*/ 2147483646 h 154"/>
                <a:gd name="T14" fmla="*/ 2147483646 w 154"/>
                <a:gd name="T15" fmla="*/ 2147483646 h 154"/>
                <a:gd name="T16" fmla="*/ 2147483646 w 154"/>
                <a:gd name="T17" fmla="*/ 2147483646 h 154"/>
                <a:gd name="T18" fmla="*/ 2147483646 w 154"/>
                <a:gd name="T19" fmla="*/ 2147483646 h 154"/>
                <a:gd name="T20" fmla="*/ 2147483646 w 154"/>
                <a:gd name="T21" fmla="*/ 2147483646 h 154"/>
                <a:gd name="T22" fmla="*/ 0 w 154"/>
                <a:gd name="T23" fmla="*/ 2147483646 h 154"/>
                <a:gd name="T24" fmla="*/ 2147483646 w 154"/>
                <a:gd name="T25" fmla="*/ 2147483646 h 154"/>
                <a:gd name="T26" fmla="*/ 2147483646 w 154"/>
                <a:gd name="T27" fmla="*/ 2147483646 h 154"/>
                <a:gd name="T28" fmla="*/ 2147483646 w 154"/>
                <a:gd name="T29" fmla="*/ 2147483646 h 154"/>
                <a:gd name="T30" fmla="*/ 2147483646 w 154"/>
                <a:gd name="T31" fmla="*/ 2147483646 h 154"/>
                <a:gd name="T32" fmla="*/ 2147483646 w 154"/>
                <a:gd name="T33" fmla="*/ 2147483646 h 154"/>
                <a:gd name="T34" fmla="*/ 2147483646 w 154"/>
                <a:gd name="T35" fmla="*/ 2147483646 h 154"/>
                <a:gd name="T36" fmla="*/ 2147483646 w 154"/>
                <a:gd name="T37" fmla="*/ 2147483646 h 154"/>
                <a:gd name="T38" fmla="*/ 2147483646 w 154"/>
                <a:gd name="T39" fmla="*/ 2147483646 h 154"/>
                <a:gd name="T40" fmla="*/ 2147483646 w 154"/>
                <a:gd name="T41" fmla="*/ 2147483646 h 154"/>
                <a:gd name="T42" fmla="*/ 2147483646 w 154"/>
                <a:gd name="T43" fmla="*/ 2147483646 h 154"/>
                <a:gd name="T44" fmla="*/ 2147483646 w 154"/>
                <a:gd name="T45" fmla="*/ 2147483646 h 154"/>
                <a:gd name="T46" fmla="*/ 2147483646 w 154"/>
                <a:gd name="T47" fmla="*/ 2147483646 h 154"/>
                <a:gd name="T48" fmla="*/ 2147483646 w 154"/>
                <a:gd name="T49" fmla="*/ 2147483646 h 154"/>
                <a:gd name="T50" fmla="*/ 2147483646 w 154"/>
                <a:gd name="T51" fmla="*/ 2147483646 h 154"/>
                <a:gd name="T52" fmla="*/ 2147483646 w 154"/>
                <a:gd name="T53" fmla="*/ 2147483646 h 154"/>
                <a:gd name="T54" fmla="*/ 2147483646 w 154"/>
                <a:gd name="T55" fmla="*/ 2147483646 h 154"/>
                <a:gd name="T56" fmla="*/ 2147483646 w 154"/>
                <a:gd name="T57" fmla="*/ 2147483646 h 154"/>
                <a:gd name="T58" fmla="*/ 2147483646 w 154"/>
                <a:gd name="T59" fmla="*/ 2147483646 h 154"/>
                <a:gd name="T60" fmla="*/ 2147483646 w 154"/>
                <a:gd name="T61" fmla="*/ 2147483646 h 154"/>
                <a:gd name="T62" fmla="*/ 2147483646 w 154"/>
                <a:gd name="T63" fmla="*/ 2147483646 h 154"/>
                <a:gd name="T64" fmla="*/ 2147483646 w 154"/>
                <a:gd name="T65" fmla="*/ 2147483646 h 154"/>
                <a:gd name="T66" fmla="*/ 2147483646 w 154"/>
                <a:gd name="T67" fmla="*/ 2147483646 h 15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154" h="154">
                  <a:moveTo>
                    <a:pt x="87" y="4"/>
                  </a:moveTo>
                  <a:lnTo>
                    <a:pt x="71" y="0"/>
                  </a:lnTo>
                  <a:lnTo>
                    <a:pt x="54" y="0"/>
                  </a:lnTo>
                  <a:lnTo>
                    <a:pt x="50" y="4"/>
                  </a:lnTo>
                  <a:lnTo>
                    <a:pt x="46" y="4"/>
                  </a:lnTo>
                  <a:lnTo>
                    <a:pt x="37" y="8"/>
                  </a:lnTo>
                  <a:lnTo>
                    <a:pt x="25" y="12"/>
                  </a:lnTo>
                  <a:lnTo>
                    <a:pt x="21" y="8"/>
                  </a:lnTo>
                  <a:lnTo>
                    <a:pt x="8" y="16"/>
                  </a:lnTo>
                  <a:lnTo>
                    <a:pt x="4" y="16"/>
                  </a:lnTo>
                  <a:lnTo>
                    <a:pt x="4" y="25"/>
                  </a:lnTo>
                  <a:lnTo>
                    <a:pt x="0" y="33"/>
                  </a:lnTo>
                  <a:lnTo>
                    <a:pt x="4" y="45"/>
                  </a:lnTo>
                  <a:lnTo>
                    <a:pt x="12" y="54"/>
                  </a:lnTo>
                  <a:lnTo>
                    <a:pt x="21" y="45"/>
                  </a:lnTo>
                  <a:lnTo>
                    <a:pt x="42" y="54"/>
                  </a:lnTo>
                  <a:lnTo>
                    <a:pt x="54" y="78"/>
                  </a:lnTo>
                  <a:lnTo>
                    <a:pt x="67" y="95"/>
                  </a:lnTo>
                  <a:lnTo>
                    <a:pt x="96" y="112"/>
                  </a:lnTo>
                  <a:lnTo>
                    <a:pt x="114" y="126"/>
                  </a:lnTo>
                  <a:lnTo>
                    <a:pt x="106" y="154"/>
                  </a:lnTo>
                  <a:lnTo>
                    <a:pt x="133" y="133"/>
                  </a:lnTo>
                  <a:lnTo>
                    <a:pt x="133" y="120"/>
                  </a:lnTo>
                  <a:lnTo>
                    <a:pt x="146" y="124"/>
                  </a:lnTo>
                  <a:lnTo>
                    <a:pt x="154" y="124"/>
                  </a:lnTo>
                  <a:lnTo>
                    <a:pt x="133" y="104"/>
                  </a:lnTo>
                  <a:lnTo>
                    <a:pt x="117" y="91"/>
                  </a:lnTo>
                  <a:lnTo>
                    <a:pt x="104" y="87"/>
                  </a:lnTo>
                  <a:lnTo>
                    <a:pt x="87" y="58"/>
                  </a:lnTo>
                  <a:lnTo>
                    <a:pt x="79" y="41"/>
                  </a:lnTo>
                  <a:lnTo>
                    <a:pt x="83" y="25"/>
                  </a:lnTo>
                  <a:lnTo>
                    <a:pt x="87" y="25"/>
                  </a:lnTo>
                  <a:lnTo>
                    <a:pt x="87" y="16"/>
                  </a:lnTo>
                  <a:lnTo>
                    <a:pt x="87" y="4"/>
                  </a:lnTo>
                  <a:close/>
                </a:path>
              </a:pathLst>
            </a:custGeom>
            <a:grpFill/>
            <a:ln w="9525">
              <a:solidFill>
                <a:schemeClr val="bg1"/>
              </a:solidFill>
              <a:round/>
              <a:headEnd/>
              <a:tailEnd/>
            </a:ln>
          </p:spPr>
          <p:txBody>
            <a:bodyPr/>
            <a:lstStyle/>
            <a:p>
              <a:endParaRPr lang="en-GB" dirty="0"/>
            </a:p>
          </p:txBody>
        </p:sp>
        <p:sp>
          <p:nvSpPr>
            <p:cNvPr id="10" name="Freeform 344"/>
            <p:cNvSpPr>
              <a:spLocks/>
            </p:cNvSpPr>
            <p:nvPr/>
          </p:nvSpPr>
          <p:spPr bwMode="auto">
            <a:xfrm>
              <a:off x="8190078" y="2486727"/>
              <a:ext cx="152418" cy="222578"/>
            </a:xfrm>
            <a:custGeom>
              <a:avLst/>
              <a:gdLst>
                <a:gd name="T0" fmla="*/ 2147483646 w 10045"/>
                <a:gd name="T1" fmla="*/ 2147483646 h 10019"/>
                <a:gd name="T2" fmla="*/ 2147483646 w 10045"/>
                <a:gd name="T3" fmla="*/ 2147483646 h 10019"/>
                <a:gd name="T4" fmla="*/ 2147483646 w 10045"/>
                <a:gd name="T5" fmla="*/ 2147483646 h 10019"/>
                <a:gd name="T6" fmla="*/ 2147483646 w 10045"/>
                <a:gd name="T7" fmla="*/ 2147483646 h 10019"/>
                <a:gd name="T8" fmla="*/ 2147483646 w 10045"/>
                <a:gd name="T9" fmla="*/ 2147483646 h 10019"/>
                <a:gd name="T10" fmla="*/ 2147483646 w 10045"/>
                <a:gd name="T11" fmla="*/ 2147483646 h 10019"/>
                <a:gd name="T12" fmla="*/ 2147483646 w 10045"/>
                <a:gd name="T13" fmla="*/ 2147483646 h 10019"/>
                <a:gd name="T14" fmla="*/ 2147483646 w 10045"/>
                <a:gd name="T15" fmla="*/ 2147483646 h 10019"/>
                <a:gd name="T16" fmla="*/ 2147483646 w 10045"/>
                <a:gd name="T17" fmla="*/ 2147483646 h 10019"/>
                <a:gd name="T18" fmla="*/ 0 w 10045"/>
                <a:gd name="T19" fmla="*/ 2147483646 h 10019"/>
                <a:gd name="T20" fmla="*/ 2147483646 w 10045"/>
                <a:gd name="T21" fmla="*/ 2147483646 h 10019"/>
                <a:gd name="T22" fmla="*/ 2147483646 w 10045"/>
                <a:gd name="T23" fmla="*/ 2147483646 h 10019"/>
                <a:gd name="T24" fmla="*/ 2147483646 w 10045"/>
                <a:gd name="T25" fmla="*/ 2147483646 h 10019"/>
                <a:gd name="T26" fmla="*/ 2147483646 w 10045"/>
                <a:gd name="T27" fmla="*/ 2147483646 h 10019"/>
                <a:gd name="T28" fmla="*/ 2147483646 w 10045"/>
                <a:gd name="T29" fmla="*/ 2147483646 h 10019"/>
                <a:gd name="T30" fmla="*/ 2147483646 w 10045"/>
                <a:gd name="T31" fmla="*/ 2147483646 h 10019"/>
                <a:gd name="T32" fmla="*/ 2147483646 w 10045"/>
                <a:gd name="T33" fmla="*/ 2147483646 h 10019"/>
                <a:gd name="T34" fmla="*/ 2147483646 w 10045"/>
                <a:gd name="T35" fmla="*/ 2147483646 h 10019"/>
                <a:gd name="T36" fmla="*/ 2147483646 w 10045"/>
                <a:gd name="T37" fmla="*/ 2147483646 h 10019"/>
                <a:gd name="T38" fmla="*/ 2147483646 w 10045"/>
                <a:gd name="T39" fmla="*/ 2147483646 h 10019"/>
                <a:gd name="T40" fmla="*/ 2147483646 w 10045"/>
                <a:gd name="T41" fmla="*/ 2147483646 h 10019"/>
                <a:gd name="T42" fmla="*/ 2147483646 w 10045"/>
                <a:gd name="T43" fmla="*/ 2147483646 h 10019"/>
                <a:gd name="T44" fmla="*/ 2147483646 w 10045"/>
                <a:gd name="T45" fmla="*/ 2147483646 h 10019"/>
                <a:gd name="T46" fmla="*/ 2147483646 w 10045"/>
                <a:gd name="T47" fmla="*/ 2147483646 h 10019"/>
                <a:gd name="T48" fmla="*/ 2147483646 w 10045"/>
                <a:gd name="T49" fmla="*/ 2147483646 h 10019"/>
                <a:gd name="T50" fmla="*/ 2147483646 w 10045"/>
                <a:gd name="T51" fmla="*/ 2147483646 h 10019"/>
                <a:gd name="T52" fmla="*/ 2147483646 w 10045"/>
                <a:gd name="T53" fmla="*/ 2147483646 h 10019"/>
                <a:gd name="T54" fmla="*/ 2147483646 w 10045"/>
                <a:gd name="T55" fmla="*/ 2147483646 h 10019"/>
                <a:gd name="T56" fmla="*/ 2147483646 w 10045"/>
                <a:gd name="T57" fmla="*/ 2147483646 h 10019"/>
                <a:gd name="T58" fmla="*/ 2147483646 w 10045"/>
                <a:gd name="T59" fmla="*/ 2147483646 h 10019"/>
                <a:gd name="T60" fmla="*/ 2147483646 w 10045"/>
                <a:gd name="T61" fmla="*/ 2147483646 h 10019"/>
                <a:gd name="T62" fmla="*/ 2147483646 w 10045"/>
                <a:gd name="T63" fmla="*/ 2147483646 h 10019"/>
                <a:gd name="T64" fmla="*/ 2147483646 w 10045"/>
                <a:gd name="T65" fmla="*/ 2147483646 h 10019"/>
                <a:gd name="T66" fmla="*/ 2147483646 w 10045"/>
                <a:gd name="T67" fmla="*/ 2147483646 h 10019"/>
                <a:gd name="T68" fmla="*/ 2147483646 w 10045"/>
                <a:gd name="T69" fmla="*/ 2147483646 h 10019"/>
                <a:gd name="T70" fmla="*/ 2147483646 w 10045"/>
                <a:gd name="T71" fmla="*/ 2147483646 h 10019"/>
                <a:gd name="T72" fmla="*/ 2147483646 w 10045"/>
                <a:gd name="T73" fmla="*/ 2147483646 h 10019"/>
                <a:gd name="T74" fmla="*/ 2147483646 w 10045"/>
                <a:gd name="T75" fmla="*/ 2147483646 h 10019"/>
                <a:gd name="T76" fmla="*/ 2147483646 w 10045"/>
                <a:gd name="T77" fmla="*/ 2147483646 h 10019"/>
                <a:gd name="T78" fmla="*/ 2147483646 w 10045"/>
                <a:gd name="T79" fmla="*/ 2147483646 h 10019"/>
                <a:gd name="T80" fmla="*/ 2147483646 w 10045"/>
                <a:gd name="T81" fmla="*/ 2147483646 h 10019"/>
                <a:gd name="T82" fmla="*/ 2147483646 w 10045"/>
                <a:gd name="T83" fmla="*/ 2147483646 h 10019"/>
                <a:gd name="T84" fmla="*/ 2147483646 w 10045"/>
                <a:gd name="T85" fmla="*/ 2147483646 h 10019"/>
                <a:gd name="T86" fmla="*/ 2147483646 w 10045"/>
                <a:gd name="T87" fmla="*/ 2147483646 h 10019"/>
                <a:gd name="T88" fmla="*/ 2147483646 w 10045"/>
                <a:gd name="T89" fmla="*/ 2147483646 h 10019"/>
                <a:gd name="T90" fmla="*/ 2147483646 w 10045"/>
                <a:gd name="T91" fmla="*/ 2147483646 h 10019"/>
                <a:gd name="T92" fmla="*/ 2147483646 w 10045"/>
                <a:gd name="T93" fmla="*/ 2147483646 h 10019"/>
                <a:gd name="T94" fmla="*/ 2147483646 w 10045"/>
                <a:gd name="T95" fmla="*/ 2147483646 h 10019"/>
                <a:gd name="T96" fmla="*/ 2147483646 w 10045"/>
                <a:gd name="T97" fmla="*/ 2147483646 h 10019"/>
                <a:gd name="T98" fmla="*/ 2147483646 w 10045"/>
                <a:gd name="T99" fmla="*/ 2147483646 h 10019"/>
                <a:gd name="T100" fmla="*/ 2147483646 w 10045"/>
                <a:gd name="T101" fmla="*/ 2147483646 h 10019"/>
                <a:gd name="T102" fmla="*/ 2147483646 w 10045"/>
                <a:gd name="T103" fmla="*/ 0 h 10019"/>
                <a:gd name="T104" fmla="*/ 2147483646 w 10045"/>
                <a:gd name="T105" fmla="*/ 2147483646 h 10019"/>
                <a:gd name="T106" fmla="*/ 2147483646 w 10045"/>
                <a:gd name="T107" fmla="*/ 2147483646 h 10019"/>
                <a:gd name="T108" fmla="*/ 2147483646 w 10045"/>
                <a:gd name="T109" fmla="*/ 2147483646 h 10019"/>
                <a:gd name="T110" fmla="*/ 2147483646 w 10045"/>
                <a:gd name="T111" fmla="*/ 2147483646 h 10019"/>
                <a:gd name="T112" fmla="*/ 2147483646 w 10045"/>
                <a:gd name="T113" fmla="*/ 2147483646 h 10019"/>
                <a:gd name="T114" fmla="*/ 2147483646 w 10045"/>
                <a:gd name="T115" fmla="*/ 2147483646 h 10019"/>
                <a:gd name="T116" fmla="*/ 2147483646 w 10045"/>
                <a:gd name="T117" fmla="*/ 2147483646 h 10019"/>
                <a:gd name="T118" fmla="*/ 2147483646 w 10045"/>
                <a:gd name="T119" fmla="*/ 2147483646 h 10019"/>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10045" h="10019">
                  <a:moveTo>
                    <a:pt x="1724" y="2609"/>
                  </a:moveTo>
                  <a:lnTo>
                    <a:pt x="1379" y="3132"/>
                  </a:lnTo>
                  <a:lnTo>
                    <a:pt x="1379" y="3915"/>
                  </a:lnTo>
                  <a:lnTo>
                    <a:pt x="690" y="4436"/>
                  </a:lnTo>
                  <a:lnTo>
                    <a:pt x="690" y="5219"/>
                  </a:lnTo>
                  <a:lnTo>
                    <a:pt x="345" y="5741"/>
                  </a:lnTo>
                  <a:lnTo>
                    <a:pt x="690" y="6263"/>
                  </a:lnTo>
                  <a:lnTo>
                    <a:pt x="345" y="6786"/>
                  </a:lnTo>
                  <a:lnTo>
                    <a:pt x="0" y="7306"/>
                  </a:lnTo>
                  <a:lnTo>
                    <a:pt x="1034" y="7568"/>
                  </a:lnTo>
                  <a:lnTo>
                    <a:pt x="1724" y="7829"/>
                  </a:lnTo>
                  <a:cubicBezTo>
                    <a:pt x="2069" y="7916"/>
                    <a:pt x="2675" y="8005"/>
                    <a:pt x="2759" y="8090"/>
                  </a:cubicBezTo>
                  <a:cubicBezTo>
                    <a:pt x="2843" y="8175"/>
                    <a:pt x="2382" y="8117"/>
                    <a:pt x="2230" y="8339"/>
                  </a:cubicBezTo>
                  <a:cubicBezTo>
                    <a:pt x="2078" y="8560"/>
                    <a:pt x="1874" y="9189"/>
                    <a:pt x="1848" y="9422"/>
                  </a:cubicBezTo>
                  <a:cubicBezTo>
                    <a:pt x="1822" y="9656"/>
                    <a:pt x="1806" y="9700"/>
                    <a:pt x="2073" y="9738"/>
                  </a:cubicBezTo>
                  <a:cubicBezTo>
                    <a:pt x="2340" y="9777"/>
                    <a:pt x="3104" y="9626"/>
                    <a:pt x="3448" y="9656"/>
                  </a:cubicBezTo>
                  <a:cubicBezTo>
                    <a:pt x="3792" y="9686"/>
                    <a:pt x="3969" y="9858"/>
                    <a:pt x="4138" y="9917"/>
                  </a:cubicBezTo>
                  <a:cubicBezTo>
                    <a:pt x="4307" y="9976"/>
                    <a:pt x="4368" y="9999"/>
                    <a:pt x="4463" y="10013"/>
                  </a:cubicBezTo>
                  <a:cubicBezTo>
                    <a:pt x="4558" y="10027"/>
                    <a:pt x="4532" y="10015"/>
                    <a:pt x="4708" y="9999"/>
                  </a:cubicBezTo>
                  <a:cubicBezTo>
                    <a:pt x="4884" y="9983"/>
                    <a:pt x="5267" y="9931"/>
                    <a:pt x="5517" y="9917"/>
                  </a:cubicBezTo>
                  <a:cubicBezTo>
                    <a:pt x="5767" y="9903"/>
                    <a:pt x="5977" y="9917"/>
                    <a:pt x="6207" y="9917"/>
                  </a:cubicBezTo>
                  <a:cubicBezTo>
                    <a:pt x="6667" y="9830"/>
                    <a:pt x="7228" y="9704"/>
                    <a:pt x="7586" y="9656"/>
                  </a:cubicBezTo>
                  <a:cubicBezTo>
                    <a:pt x="7944" y="9608"/>
                    <a:pt x="8185" y="9677"/>
                    <a:pt x="8353" y="9629"/>
                  </a:cubicBezTo>
                  <a:cubicBezTo>
                    <a:pt x="8521" y="9581"/>
                    <a:pt x="8604" y="9494"/>
                    <a:pt x="8597" y="9368"/>
                  </a:cubicBezTo>
                  <a:cubicBezTo>
                    <a:pt x="8590" y="9242"/>
                    <a:pt x="8278" y="8989"/>
                    <a:pt x="8312" y="8872"/>
                  </a:cubicBezTo>
                  <a:cubicBezTo>
                    <a:pt x="8346" y="8755"/>
                    <a:pt x="8653" y="8734"/>
                    <a:pt x="8802" y="8668"/>
                  </a:cubicBezTo>
                  <a:cubicBezTo>
                    <a:pt x="8951" y="8602"/>
                    <a:pt x="9106" y="8518"/>
                    <a:pt x="9207" y="8474"/>
                  </a:cubicBezTo>
                  <a:cubicBezTo>
                    <a:pt x="9308" y="8430"/>
                    <a:pt x="9462" y="8479"/>
                    <a:pt x="9408" y="8406"/>
                  </a:cubicBezTo>
                  <a:cubicBezTo>
                    <a:pt x="9354" y="8333"/>
                    <a:pt x="9101" y="8223"/>
                    <a:pt x="8882" y="8035"/>
                  </a:cubicBezTo>
                  <a:cubicBezTo>
                    <a:pt x="8663" y="7847"/>
                    <a:pt x="8352" y="7492"/>
                    <a:pt x="8092" y="7279"/>
                  </a:cubicBezTo>
                  <a:cubicBezTo>
                    <a:pt x="7832" y="7066"/>
                    <a:pt x="7487" y="6889"/>
                    <a:pt x="7321" y="6759"/>
                  </a:cubicBezTo>
                  <a:cubicBezTo>
                    <a:pt x="7155" y="6629"/>
                    <a:pt x="7054" y="6580"/>
                    <a:pt x="7098" y="6497"/>
                  </a:cubicBezTo>
                  <a:cubicBezTo>
                    <a:pt x="7142" y="6414"/>
                    <a:pt x="7390" y="6345"/>
                    <a:pt x="7586" y="6263"/>
                  </a:cubicBezTo>
                  <a:cubicBezTo>
                    <a:pt x="7782" y="6181"/>
                    <a:pt x="8026" y="6082"/>
                    <a:pt x="8276" y="6002"/>
                  </a:cubicBezTo>
                  <a:cubicBezTo>
                    <a:pt x="8526" y="5922"/>
                    <a:pt x="8900" y="5853"/>
                    <a:pt x="9086" y="5782"/>
                  </a:cubicBezTo>
                  <a:cubicBezTo>
                    <a:pt x="9272" y="5711"/>
                    <a:pt x="9238" y="5584"/>
                    <a:pt x="9390" y="5577"/>
                  </a:cubicBezTo>
                  <a:cubicBezTo>
                    <a:pt x="9542" y="5570"/>
                    <a:pt x="9898" y="5757"/>
                    <a:pt x="10000" y="5741"/>
                  </a:cubicBezTo>
                  <a:cubicBezTo>
                    <a:pt x="10102" y="5725"/>
                    <a:pt x="10000" y="5568"/>
                    <a:pt x="10000" y="5481"/>
                  </a:cubicBezTo>
                  <a:lnTo>
                    <a:pt x="10000" y="4697"/>
                  </a:lnTo>
                  <a:cubicBezTo>
                    <a:pt x="9655" y="4697"/>
                    <a:pt x="9655" y="3654"/>
                    <a:pt x="9655" y="3654"/>
                  </a:cubicBezTo>
                  <a:lnTo>
                    <a:pt x="9655" y="2871"/>
                  </a:lnTo>
                  <a:lnTo>
                    <a:pt x="9655" y="2609"/>
                  </a:lnTo>
                  <a:lnTo>
                    <a:pt x="9310" y="1827"/>
                  </a:lnTo>
                  <a:lnTo>
                    <a:pt x="9310" y="1305"/>
                  </a:lnTo>
                  <a:lnTo>
                    <a:pt x="7931" y="783"/>
                  </a:lnTo>
                  <a:lnTo>
                    <a:pt x="6552" y="1305"/>
                  </a:lnTo>
                  <a:cubicBezTo>
                    <a:pt x="6552" y="1305"/>
                    <a:pt x="6207" y="1305"/>
                    <a:pt x="5862" y="1044"/>
                  </a:cubicBezTo>
                  <a:lnTo>
                    <a:pt x="5862" y="522"/>
                  </a:lnTo>
                  <a:lnTo>
                    <a:pt x="4828" y="261"/>
                  </a:lnTo>
                  <a:lnTo>
                    <a:pt x="4138" y="0"/>
                  </a:lnTo>
                  <a:lnTo>
                    <a:pt x="3793" y="261"/>
                  </a:lnTo>
                  <a:lnTo>
                    <a:pt x="3448" y="1305"/>
                  </a:lnTo>
                  <a:lnTo>
                    <a:pt x="3103" y="1827"/>
                  </a:lnTo>
                  <a:lnTo>
                    <a:pt x="2414" y="1827"/>
                  </a:lnTo>
                  <a:lnTo>
                    <a:pt x="1724" y="1827"/>
                  </a:lnTo>
                  <a:lnTo>
                    <a:pt x="1724" y="2088"/>
                  </a:lnTo>
                  <a:lnTo>
                    <a:pt x="1724" y="2609"/>
                  </a:lnTo>
                  <a:close/>
                </a:path>
              </a:pathLst>
            </a:custGeom>
            <a:grpFill/>
            <a:ln w="9525">
              <a:solidFill>
                <a:schemeClr val="bg1"/>
              </a:solidFill>
              <a:round/>
              <a:headEnd/>
              <a:tailEnd/>
            </a:ln>
          </p:spPr>
          <p:txBody>
            <a:bodyPr/>
            <a:lstStyle/>
            <a:p>
              <a:endParaRPr lang="en-GB" dirty="0"/>
            </a:p>
          </p:txBody>
        </p:sp>
        <p:sp>
          <p:nvSpPr>
            <p:cNvPr id="11" name="Freeform 345"/>
            <p:cNvSpPr>
              <a:spLocks/>
            </p:cNvSpPr>
            <p:nvPr/>
          </p:nvSpPr>
          <p:spPr bwMode="auto">
            <a:xfrm>
              <a:off x="8170723" y="2532695"/>
              <a:ext cx="58064" cy="77419"/>
            </a:xfrm>
            <a:custGeom>
              <a:avLst/>
              <a:gdLst>
                <a:gd name="T0" fmla="*/ 2147483646 w 66"/>
                <a:gd name="T1" fmla="*/ 2147483646 h 90"/>
                <a:gd name="T2" fmla="*/ 2147483646 w 66"/>
                <a:gd name="T3" fmla="*/ 2147483646 h 90"/>
                <a:gd name="T4" fmla="*/ 2147483646 w 66"/>
                <a:gd name="T5" fmla="*/ 2147483646 h 90"/>
                <a:gd name="T6" fmla="*/ 2147483646 w 66"/>
                <a:gd name="T7" fmla="*/ 2147483646 h 90"/>
                <a:gd name="T8" fmla="*/ 2147483646 w 66"/>
                <a:gd name="T9" fmla="*/ 2147483646 h 90"/>
                <a:gd name="T10" fmla="*/ 2147483646 w 66"/>
                <a:gd name="T11" fmla="*/ 2147483646 h 90"/>
                <a:gd name="T12" fmla="*/ 2147483646 w 66"/>
                <a:gd name="T13" fmla="*/ 2147483646 h 90"/>
                <a:gd name="T14" fmla="*/ 2147483646 w 66"/>
                <a:gd name="T15" fmla="*/ 2147483646 h 90"/>
                <a:gd name="T16" fmla="*/ 2147483646 w 66"/>
                <a:gd name="T17" fmla="*/ 2147483646 h 90"/>
                <a:gd name="T18" fmla="*/ 2147483646 w 66"/>
                <a:gd name="T19" fmla="*/ 2147483646 h 90"/>
                <a:gd name="T20" fmla="*/ 2147483646 w 66"/>
                <a:gd name="T21" fmla="*/ 0 h 90"/>
                <a:gd name="T22" fmla="*/ 2147483646 w 66"/>
                <a:gd name="T23" fmla="*/ 2147483646 h 90"/>
                <a:gd name="T24" fmla="*/ 2147483646 w 66"/>
                <a:gd name="T25" fmla="*/ 2147483646 h 90"/>
                <a:gd name="T26" fmla="*/ 2147483646 w 66"/>
                <a:gd name="T27" fmla="*/ 2147483646 h 90"/>
                <a:gd name="T28" fmla="*/ 2147483646 w 66"/>
                <a:gd name="T29" fmla="*/ 2147483646 h 90"/>
                <a:gd name="T30" fmla="*/ 2147483646 w 66"/>
                <a:gd name="T31" fmla="*/ 2147483646 h 90"/>
                <a:gd name="T32" fmla="*/ 0 w 66"/>
                <a:gd name="T33" fmla="*/ 2147483646 h 90"/>
                <a:gd name="T34" fmla="*/ 2147483646 w 66"/>
                <a:gd name="T35" fmla="*/ 2147483646 h 90"/>
                <a:gd name="T36" fmla="*/ 2147483646 w 66"/>
                <a:gd name="T37" fmla="*/ 2147483646 h 9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66" h="90">
                  <a:moveTo>
                    <a:pt x="18" y="72"/>
                  </a:moveTo>
                  <a:lnTo>
                    <a:pt x="30" y="78"/>
                  </a:lnTo>
                  <a:lnTo>
                    <a:pt x="36" y="84"/>
                  </a:lnTo>
                  <a:lnTo>
                    <a:pt x="42" y="90"/>
                  </a:lnTo>
                  <a:lnTo>
                    <a:pt x="48" y="78"/>
                  </a:lnTo>
                  <a:lnTo>
                    <a:pt x="48" y="60"/>
                  </a:lnTo>
                  <a:lnTo>
                    <a:pt x="60" y="48"/>
                  </a:lnTo>
                  <a:lnTo>
                    <a:pt x="60" y="30"/>
                  </a:lnTo>
                  <a:lnTo>
                    <a:pt x="66" y="18"/>
                  </a:lnTo>
                  <a:lnTo>
                    <a:pt x="66" y="6"/>
                  </a:lnTo>
                  <a:lnTo>
                    <a:pt x="66" y="0"/>
                  </a:lnTo>
                  <a:lnTo>
                    <a:pt x="54" y="6"/>
                  </a:lnTo>
                  <a:lnTo>
                    <a:pt x="36" y="12"/>
                  </a:lnTo>
                  <a:lnTo>
                    <a:pt x="36" y="30"/>
                  </a:lnTo>
                  <a:lnTo>
                    <a:pt x="24" y="18"/>
                  </a:lnTo>
                  <a:lnTo>
                    <a:pt x="12" y="54"/>
                  </a:lnTo>
                  <a:lnTo>
                    <a:pt x="0" y="66"/>
                  </a:lnTo>
                  <a:lnTo>
                    <a:pt x="6" y="72"/>
                  </a:lnTo>
                  <a:lnTo>
                    <a:pt x="18" y="72"/>
                  </a:lnTo>
                  <a:close/>
                </a:path>
              </a:pathLst>
            </a:custGeom>
            <a:grpFill/>
            <a:ln w="9525">
              <a:solidFill>
                <a:schemeClr val="bg1"/>
              </a:solidFill>
              <a:round/>
              <a:headEnd/>
              <a:tailEnd/>
            </a:ln>
          </p:spPr>
          <p:txBody>
            <a:bodyPr/>
            <a:lstStyle/>
            <a:p>
              <a:endParaRPr lang="en-GB" dirty="0"/>
            </a:p>
          </p:txBody>
        </p:sp>
        <p:sp>
          <p:nvSpPr>
            <p:cNvPr id="12" name="Freeform 346"/>
            <p:cNvSpPr>
              <a:spLocks/>
            </p:cNvSpPr>
            <p:nvPr/>
          </p:nvSpPr>
          <p:spPr bwMode="auto">
            <a:xfrm rot="20966185">
              <a:off x="8461043" y="2862933"/>
              <a:ext cx="120966" cy="124596"/>
            </a:xfrm>
            <a:custGeom>
              <a:avLst/>
              <a:gdLst>
                <a:gd name="T0" fmla="*/ 2147483646 w 9874"/>
                <a:gd name="T1" fmla="*/ 2147483646 h 10000"/>
                <a:gd name="T2" fmla="*/ 2147483646 w 9874"/>
                <a:gd name="T3" fmla="*/ 2147483646 h 10000"/>
                <a:gd name="T4" fmla="*/ 2147483646 w 9874"/>
                <a:gd name="T5" fmla="*/ 2147483646 h 10000"/>
                <a:gd name="T6" fmla="*/ 2147483646 w 9874"/>
                <a:gd name="T7" fmla="*/ 0 h 10000"/>
                <a:gd name="T8" fmla="*/ 2147483646 w 9874"/>
                <a:gd name="T9" fmla="*/ 2147483646 h 10000"/>
                <a:gd name="T10" fmla="*/ 2147483646 w 9874"/>
                <a:gd name="T11" fmla="*/ 2147483646 h 10000"/>
                <a:gd name="T12" fmla="*/ 2147483646 w 9874"/>
                <a:gd name="T13" fmla="*/ 2147483646 h 10000"/>
                <a:gd name="T14" fmla="*/ 2147483646 w 9874"/>
                <a:gd name="T15" fmla="*/ 2147483646 h 10000"/>
                <a:gd name="T16" fmla="*/ 2147483646 w 9874"/>
                <a:gd name="T17" fmla="*/ 2147483646 h 10000"/>
                <a:gd name="T18" fmla="*/ 0 w 9874"/>
                <a:gd name="T19" fmla="*/ 2147483646 h 10000"/>
                <a:gd name="T20" fmla="*/ 2147483646 w 9874"/>
                <a:gd name="T21" fmla="*/ 2147483646 h 10000"/>
                <a:gd name="T22" fmla="*/ 2147483646 w 9874"/>
                <a:gd name="T23" fmla="*/ 2147483646 h 10000"/>
                <a:gd name="T24" fmla="*/ 2147483646 w 9874"/>
                <a:gd name="T25" fmla="*/ 2147483646 h 10000"/>
                <a:gd name="T26" fmla="*/ 2147483646 w 9874"/>
                <a:gd name="T27" fmla="*/ 2147483646 h 10000"/>
                <a:gd name="T28" fmla="*/ 2147483646 w 9874"/>
                <a:gd name="T29" fmla="*/ 2147483646 h 10000"/>
                <a:gd name="T30" fmla="*/ 2147483646 w 9874"/>
                <a:gd name="T31" fmla="*/ 2147483646 h 10000"/>
                <a:gd name="T32" fmla="*/ 2147483646 w 9874"/>
                <a:gd name="T33" fmla="*/ 2147483646 h 10000"/>
                <a:gd name="T34" fmla="*/ 2147483646 w 9874"/>
                <a:gd name="T35" fmla="*/ 2147483646 h 10000"/>
                <a:gd name="T36" fmla="*/ 2147483646 w 9874"/>
                <a:gd name="T37" fmla="*/ 2147483646 h 10000"/>
                <a:gd name="T38" fmla="*/ 2147483646 w 9874"/>
                <a:gd name="T39" fmla="*/ 2147483646 h 10000"/>
                <a:gd name="T40" fmla="*/ 2147483646 w 9874"/>
                <a:gd name="T41" fmla="*/ 2147483646 h 10000"/>
                <a:gd name="T42" fmla="*/ 2147483646 w 9874"/>
                <a:gd name="T43" fmla="*/ 2147483646 h 10000"/>
                <a:gd name="T44" fmla="*/ 2147483646 w 9874"/>
                <a:gd name="T45" fmla="*/ 2147483646 h 10000"/>
                <a:gd name="T46" fmla="*/ 2147483646 w 9874"/>
                <a:gd name="T47" fmla="*/ 2147483646 h 10000"/>
                <a:gd name="T48" fmla="*/ 2147483646 w 9874"/>
                <a:gd name="T49" fmla="*/ 2147483646 h 10000"/>
                <a:gd name="T50" fmla="*/ 2147483646 w 9874"/>
                <a:gd name="T51" fmla="*/ 2147483646 h 1000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9874" h="10000">
                  <a:moveTo>
                    <a:pt x="9677" y="735"/>
                  </a:moveTo>
                  <a:lnTo>
                    <a:pt x="9874" y="489"/>
                  </a:lnTo>
                  <a:lnTo>
                    <a:pt x="9223" y="488"/>
                  </a:lnTo>
                  <a:lnTo>
                    <a:pt x="8813" y="0"/>
                  </a:lnTo>
                  <a:lnTo>
                    <a:pt x="5802" y="299"/>
                  </a:lnTo>
                  <a:lnTo>
                    <a:pt x="3889" y="1094"/>
                  </a:lnTo>
                  <a:lnTo>
                    <a:pt x="1667" y="1588"/>
                  </a:lnTo>
                  <a:lnTo>
                    <a:pt x="1667" y="2083"/>
                  </a:lnTo>
                  <a:lnTo>
                    <a:pt x="1111" y="3073"/>
                  </a:lnTo>
                  <a:lnTo>
                    <a:pt x="0" y="4062"/>
                  </a:lnTo>
                  <a:lnTo>
                    <a:pt x="1111" y="5547"/>
                  </a:lnTo>
                  <a:lnTo>
                    <a:pt x="3333" y="6042"/>
                  </a:lnTo>
                  <a:lnTo>
                    <a:pt x="2222" y="7031"/>
                  </a:lnTo>
                  <a:lnTo>
                    <a:pt x="2222" y="9010"/>
                  </a:lnTo>
                  <a:lnTo>
                    <a:pt x="4445" y="10000"/>
                  </a:lnTo>
                  <a:lnTo>
                    <a:pt x="5555" y="9010"/>
                  </a:lnTo>
                  <a:lnTo>
                    <a:pt x="5555" y="8021"/>
                  </a:lnTo>
                  <a:lnTo>
                    <a:pt x="7777" y="7031"/>
                  </a:lnTo>
                  <a:lnTo>
                    <a:pt x="5555" y="5052"/>
                  </a:lnTo>
                  <a:lnTo>
                    <a:pt x="5555" y="4062"/>
                  </a:lnTo>
                  <a:lnTo>
                    <a:pt x="4445" y="2578"/>
                  </a:lnTo>
                  <a:lnTo>
                    <a:pt x="7777" y="2083"/>
                  </a:lnTo>
                  <a:lnTo>
                    <a:pt x="9152" y="1778"/>
                  </a:lnTo>
                  <a:lnTo>
                    <a:pt x="9179" y="1136"/>
                  </a:lnTo>
                  <a:lnTo>
                    <a:pt x="9413" y="901"/>
                  </a:lnTo>
                  <a:lnTo>
                    <a:pt x="9677" y="735"/>
                  </a:lnTo>
                  <a:close/>
                </a:path>
              </a:pathLst>
            </a:custGeom>
            <a:grpFill/>
            <a:ln w="9525">
              <a:solidFill>
                <a:schemeClr val="bg1"/>
              </a:solidFill>
              <a:round/>
              <a:headEnd/>
              <a:tailEnd/>
            </a:ln>
          </p:spPr>
          <p:txBody>
            <a:bodyPr/>
            <a:lstStyle/>
            <a:p>
              <a:endParaRPr lang="en-GB" dirty="0"/>
            </a:p>
          </p:txBody>
        </p:sp>
        <p:sp>
          <p:nvSpPr>
            <p:cNvPr id="13" name="Freeform 351"/>
            <p:cNvSpPr>
              <a:spLocks/>
            </p:cNvSpPr>
            <p:nvPr/>
          </p:nvSpPr>
          <p:spPr bwMode="auto">
            <a:xfrm>
              <a:off x="8453785" y="2669386"/>
              <a:ext cx="156046" cy="128224"/>
            </a:xfrm>
            <a:custGeom>
              <a:avLst/>
              <a:gdLst>
                <a:gd name="T0" fmla="*/ 2147483646 w 10000"/>
                <a:gd name="T1" fmla="*/ 2147483646 h 10000"/>
                <a:gd name="T2" fmla="*/ 2147483646 w 10000"/>
                <a:gd name="T3" fmla="*/ 2147483646 h 10000"/>
                <a:gd name="T4" fmla="*/ 2147483646 w 10000"/>
                <a:gd name="T5" fmla="*/ 2147483646 h 10000"/>
                <a:gd name="T6" fmla="*/ 2147483646 w 10000"/>
                <a:gd name="T7" fmla="*/ 0 h 10000"/>
                <a:gd name="T8" fmla="*/ 2147483646 w 10000"/>
                <a:gd name="T9" fmla="*/ 2147483646 h 10000"/>
                <a:gd name="T10" fmla="*/ 2147483646 w 10000"/>
                <a:gd name="T11" fmla="*/ 2147483646 h 10000"/>
                <a:gd name="T12" fmla="*/ 2147483646 w 10000"/>
                <a:gd name="T13" fmla="*/ 2147483646 h 10000"/>
                <a:gd name="T14" fmla="*/ 2147483646 w 10000"/>
                <a:gd name="T15" fmla="*/ 2147483646 h 10000"/>
                <a:gd name="T16" fmla="*/ 2147483646 w 10000"/>
                <a:gd name="T17" fmla="*/ 2147483646 h 10000"/>
                <a:gd name="T18" fmla="*/ 2147483646 w 10000"/>
                <a:gd name="T19" fmla="*/ 2147483646 h 10000"/>
                <a:gd name="T20" fmla="*/ 2147483646 w 10000"/>
                <a:gd name="T21" fmla="*/ 2147483646 h 10000"/>
                <a:gd name="T22" fmla="*/ 147736086 w 10000"/>
                <a:gd name="T23" fmla="*/ 2147483646 h 10000"/>
                <a:gd name="T24" fmla="*/ 2147483646 w 10000"/>
                <a:gd name="T25" fmla="*/ 2147483646 h 10000"/>
                <a:gd name="T26" fmla="*/ 2147483646 w 10000"/>
                <a:gd name="T27" fmla="*/ 2147483646 h 10000"/>
                <a:gd name="T28" fmla="*/ 2147483646 w 10000"/>
                <a:gd name="T29" fmla="*/ 2147483646 h 10000"/>
                <a:gd name="T30" fmla="*/ 2147483646 w 10000"/>
                <a:gd name="T31" fmla="*/ 2147483646 h 10000"/>
                <a:gd name="T32" fmla="*/ 2147483646 w 10000"/>
                <a:gd name="T33" fmla="*/ 2147483646 h 10000"/>
                <a:gd name="T34" fmla="*/ 2147483646 w 10000"/>
                <a:gd name="T35" fmla="*/ 2147483646 h 10000"/>
                <a:gd name="T36" fmla="*/ 2147483646 w 10000"/>
                <a:gd name="T37" fmla="*/ 2147483646 h 10000"/>
                <a:gd name="T38" fmla="*/ 2147483646 w 10000"/>
                <a:gd name="T39" fmla="*/ 2147483646 h 10000"/>
                <a:gd name="T40" fmla="*/ 2147483646 w 10000"/>
                <a:gd name="T41" fmla="*/ 2147483646 h 1000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0000" h="10000">
                  <a:moveTo>
                    <a:pt x="8952" y="4746"/>
                  </a:moveTo>
                  <a:cubicBezTo>
                    <a:pt x="8952" y="4746"/>
                    <a:pt x="9789" y="4438"/>
                    <a:pt x="9789" y="4036"/>
                  </a:cubicBezTo>
                  <a:cubicBezTo>
                    <a:pt x="10125" y="3229"/>
                    <a:pt x="10054" y="3000"/>
                    <a:pt x="9628" y="2328"/>
                  </a:cubicBezTo>
                  <a:cubicBezTo>
                    <a:pt x="9201" y="1655"/>
                    <a:pt x="8028" y="776"/>
                    <a:pt x="7229" y="0"/>
                  </a:cubicBezTo>
                  <a:cubicBezTo>
                    <a:pt x="6677" y="239"/>
                    <a:pt x="6358" y="529"/>
                    <a:pt x="5576" y="715"/>
                  </a:cubicBezTo>
                  <a:cubicBezTo>
                    <a:pt x="4794" y="901"/>
                    <a:pt x="3551" y="983"/>
                    <a:pt x="2539" y="1118"/>
                  </a:cubicBezTo>
                  <a:lnTo>
                    <a:pt x="2201" y="715"/>
                  </a:lnTo>
                  <a:lnTo>
                    <a:pt x="1188" y="2730"/>
                  </a:lnTo>
                  <a:cubicBezTo>
                    <a:pt x="963" y="3268"/>
                    <a:pt x="631" y="4031"/>
                    <a:pt x="513" y="4343"/>
                  </a:cubicBezTo>
                  <a:cubicBezTo>
                    <a:pt x="396" y="4654"/>
                    <a:pt x="496" y="4524"/>
                    <a:pt x="482" y="4603"/>
                  </a:cubicBezTo>
                  <a:cubicBezTo>
                    <a:pt x="467" y="4681"/>
                    <a:pt x="503" y="4723"/>
                    <a:pt x="422" y="4817"/>
                  </a:cubicBezTo>
                  <a:cubicBezTo>
                    <a:pt x="342" y="4911"/>
                    <a:pt x="-28" y="5153"/>
                    <a:pt x="2" y="5165"/>
                  </a:cubicBezTo>
                  <a:cubicBezTo>
                    <a:pt x="871" y="6361"/>
                    <a:pt x="1309" y="7628"/>
                    <a:pt x="1789" y="8230"/>
                  </a:cubicBezTo>
                  <a:cubicBezTo>
                    <a:pt x="2266" y="8832"/>
                    <a:pt x="2645" y="8558"/>
                    <a:pt x="2875" y="8776"/>
                  </a:cubicBezTo>
                  <a:cubicBezTo>
                    <a:pt x="3105" y="8994"/>
                    <a:pt x="2722" y="9336"/>
                    <a:pt x="3174" y="9539"/>
                  </a:cubicBezTo>
                  <a:cubicBezTo>
                    <a:pt x="3626" y="9742"/>
                    <a:pt x="4682" y="10053"/>
                    <a:pt x="5588" y="9993"/>
                  </a:cubicBezTo>
                  <a:cubicBezTo>
                    <a:pt x="6494" y="9933"/>
                    <a:pt x="8055" y="9717"/>
                    <a:pt x="8615" y="9179"/>
                  </a:cubicBezTo>
                  <a:cubicBezTo>
                    <a:pt x="9175" y="8641"/>
                    <a:pt x="8840" y="7567"/>
                    <a:pt x="8952" y="6761"/>
                  </a:cubicBezTo>
                  <a:lnTo>
                    <a:pt x="9628" y="6358"/>
                  </a:lnTo>
                  <a:cubicBezTo>
                    <a:pt x="9591" y="6168"/>
                    <a:pt x="9555" y="5977"/>
                    <a:pt x="9518" y="5787"/>
                  </a:cubicBezTo>
                  <a:cubicBezTo>
                    <a:pt x="9629" y="5384"/>
                    <a:pt x="8840" y="5149"/>
                    <a:pt x="8952" y="4746"/>
                  </a:cubicBezTo>
                  <a:close/>
                </a:path>
              </a:pathLst>
            </a:custGeom>
            <a:grpFill/>
            <a:ln w="9525">
              <a:solidFill>
                <a:schemeClr val="bg1"/>
              </a:solidFill>
              <a:round/>
              <a:headEnd/>
              <a:tailEnd/>
            </a:ln>
          </p:spPr>
          <p:txBody>
            <a:bodyPr/>
            <a:lstStyle/>
            <a:p>
              <a:endParaRPr lang="en-GB" dirty="0"/>
            </a:p>
          </p:txBody>
        </p:sp>
        <p:sp>
          <p:nvSpPr>
            <p:cNvPr id="14" name="Freeform 353"/>
            <p:cNvSpPr>
              <a:spLocks/>
            </p:cNvSpPr>
            <p:nvPr/>
          </p:nvSpPr>
          <p:spPr bwMode="auto">
            <a:xfrm>
              <a:off x="8296528" y="2610113"/>
              <a:ext cx="120966" cy="62903"/>
            </a:xfrm>
            <a:custGeom>
              <a:avLst/>
              <a:gdLst>
                <a:gd name="T0" fmla="*/ 2147483646 w 10569"/>
                <a:gd name="T1" fmla="*/ 1784266055 h 10092"/>
                <a:gd name="T2" fmla="*/ 2147483646 w 10569"/>
                <a:gd name="T3" fmla="*/ 1003710399 h 10092"/>
                <a:gd name="T4" fmla="*/ 2147483646 w 10569"/>
                <a:gd name="T5" fmla="*/ 502000758 h 10092"/>
                <a:gd name="T6" fmla="*/ 2147483646 w 10569"/>
                <a:gd name="T7" fmla="*/ 0 h 10092"/>
                <a:gd name="T8" fmla="*/ 2147483646 w 10569"/>
                <a:gd name="T9" fmla="*/ 250834547 h 10092"/>
                <a:gd name="T10" fmla="*/ 2147483646 w 10569"/>
                <a:gd name="T11" fmla="*/ 0 h 10092"/>
                <a:gd name="T12" fmla="*/ 2147483646 w 10569"/>
                <a:gd name="T13" fmla="*/ 250834547 h 10092"/>
                <a:gd name="T14" fmla="*/ 2147483646 w 10569"/>
                <a:gd name="T15" fmla="*/ 502000758 h 10092"/>
                <a:gd name="T16" fmla="*/ 2147483646 w 10569"/>
                <a:gd name="T17" fmla="*/ 752875852 h 10092"/>
                <a:gd name="T18" fmla="*/ 126895188 w 10569"/>
                <a:gd name="T19" fmla="*/ 1003710399 h 10092"/>
                <a:gd name="T20" fmla="*/ 2147483646 w 10569"/>
                <a:gd name="T21" fmla="*/ 1342794782 h 10092"/>
                <a:gd name="T22" fmla="*/ 2147483646 w 10569"/>
                <a:gd name="T23" fmla="*/ 1800525632 h 10092"/>
                <a:gd name="T24" fmla="*/ 2147483646 w 10569"/>
                <a:gd name="T25" fmla="*/ 2147483646 h 10092"/>
                <a:gd name="T26" fmla="*/ 2147483646 w 10569"/>
                <a:gd name="T27" fmla="*/ 2147483646 h 10092"/>
                <a:gd name="T28" fmla="*/ 2147483646 w 10569"/>
                <a:gd name="T29" fmla="*/ 2147483646 h 10092"/>
                <a:gd name="T30" fmla="*/ 2147483646 w 10569"/>
                <a:gd name="T31" fmla="*/ 2147483646 h 10092"/>
                <a:gd name="T32" fmla="*/ 2147483646 w 10569"/>
                <a:gd name="T33" fmla="*/ 2147483646 h 10092"/>
                <a:gd name="T34" fmla="*/ 2147483646 w 10569"/>
                <a:gd name="T35" fmla="*/ 2147483646 h 10092"/>
                <a:gd name="T36" fmla="*/ 2147483646 w 10569"/>
                <a:gd name="T37" fmla="*/ 2147483646 h 10092"/>
                <a:gd name="T38" fmla="*/ 2147483646 w 10569"/>
                <a:gd name="T39" fmla="*/ 2147483646 h 10092"/>
                <a:gd name="T40" fmla="*/ 2147483646 w 10569"/>
                <a:gd name="T41" fmla="*/ 2147483646 h 10092"/>
                <a:gd name="T42" fmla="*/ 2147483646 w 10569"/>
                <a:gd name="T43" fmla="*/ 2147483646 h 10092"/>
                <a:gd name="T44" fmla="*/ 2147483646 w 10569"/>
                <a:gd name="T45" fmla="*/ 2147483646 h 10092"/>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10569" h="10092">
                  <a:moveTo>
                    <a:pt x="10569" y="5925"/>
                  </a:moveTo>
                  <a:cubicBezTo>
                    <a:pt x="10249" y="5077"/>
                    <a:pt x="8682" y="4197"/>
                    <a:pt x="7738" y="3333"/>
                  </a:cubicBezTo>
                  <a:lnTo>
                    <a:pt x="5920" y="1667"/>
                  </a:lnTo>
                  <a:lnTo>
                    <a:pt x="4102" y="0"/>
                  </a:lnTo>
                  <a:lnTo>
                    <a:pt x="4102" y="833"/>
                  </a:lnTo>
                  <a:lnTo>
                    <a:pt x="3193" y="0"/>
                  </a:lnTo>
                  <a:lnTo>
                    <a:pt x="2738" y="833"/>
                  </a:lnTo>
                  <a:lnTo>
                    <a:pt x="1829" y="1667"/>
                  </a:lnTo>
                  <a:lnTo>
                    <a:pt x="920" y="2500"/>
                  </a:lnTo>
                  <a:cubicBezTo>
                    <a:pt x="617" y="2778"/>
                    <a:pt x="87" y="3007"/>
                    <a:pt x="11" y="3333"/>
                  </a:cubicBezTo>
                  <a:cubicBezTo>
                    <a:pt x="-65" y="3659"/>
                    <a:pt x="248" y="4018"/>
                    <a:pt x="466" y="4459"/>
                  </a:cubicBezTo>
                  <a:cubicBezTo>
                    <a:pt x="684" y="4900"/>
                    <a:pt x="1019" y="5333"/>
                    <a:pt x="1322" y="5979"/>
                  </a:cubicBezTo>
                  <a:cubicBezTo>
                    <a:pt x="1625" y="6625"/>
                    <a:pt x="2048" y="7802"/>
                    <a:pt x="2284" y="8333"/>
                  </a:cubicBezTo>
                  <a:cubicBezTo>
                    <a:pt x="2520" y="8864"/>
                    <a:pt x="2583" y="8874"/>
                    <a:pt x="2738" y="9167"/>
                  </a:cubicBezTo>
                  <a:cubicBezTo>
                    <a:pt x="2893" y="9460"/>
                    <a:pt x="3217" y="10092"/>
                    <a:pt x="3217" y="10092"/>
                  </a:cubicBezTo>
                  <a:cubicBezTo>
                    <a:pt x="4581" y="10092"/>
                    <a:pt x="4900" y="9994"/>
                    <a:pt x="4900" y="9994"/>
                  </a:cubicBezTo>
                  <a:cubicBezTo>
                    <a:pt x="4785" y="9440"/>
                    <a:pt x="5654" y="9714"/>
                    <a:pt x="5539" y="9160"/>
                  </a:cubicBezTo>
                  <a:cubicBezTo>
                    <a:pt x="5853" y="9260"/>
                    <a:pt x="6250" y="9364"/>
                    <a:pt x="6402" y="9410"/>
                  </a:cubicBezTo>
                  <a:cubicBezTo>
                    <a:pt x="6554" y="9456"/>
                    <a:pt x="6377" y="9434"/>
                    <a:pt x="6453" y="9434"/>
                  </a:cubicBezTo>
                  <a:cubicBezTo>
                    <a:pt x="6529" y="9434"/>
                    <a:pt x="6505" y="9504"/>
                    <a:pt x="6723" y="9605"/>
                  </a:cubicBezTo>
                  <a:cubicBezTo>
                    <a:pt x="6941" y="9707"/>
                    <a:pt x="7421" y="10085"/>
                    <a:pt x="7759" y="10043"/>
                  </a:cubicBezTo>
                  <a:cubicBezTo>
                    <a:pt x="8097" y="10001"/>
                    <a:pt x="8436" y="9626"/>
                    <a:pt x="8753" y="9355"/>
                  </a:cubicBezTo>
                  <a:cubicBezTo>
                    <a:pt x="9070" y="9084"/>
                    <a:pt x="8347" y="9964"/>
                    <a:pt x="10391" y="9757"/>
                  </a:cubicBezTo>
                </a:path>
              </a:pathLst>
            </a:custGeom>
            <a:grpFill/>
            <a:ln w="9525">
              <a:solidFill>
                <a:schemeClr val="bg1"/>
              </a:solidFill>
              <a:round/>
              <a:headEnd/>
              <a:tailEnd/>
            </a:ln>
          </p:spPr>
          <p:txBody>
            <a:bodyPr/>
            <a:lstStyle/>
            <a:p>
              <a:endParaRPr lang="en-GB" dirty="0"/>
            </a:p>
          </p:txBody>
        </p:sp>
        <p:sp>
          <p:nvSpPr>
            <p:cNvPr id="15" name="Freeform 354"/>
            <p:cNvSpPr>
              <a:spLocks/>
            </p:cNvSpPr>
            <p:nvPr/>
          </p:nvSpPr>
          <p:spPr bwMode="auto">
            <a:xfrm>
              <a:off x="8382414" y="2675435"/>
              <a:ext cx="105241" cy="72580"/>
            </a:xfrm>
            <a:custGeom>
              <a:avLst/>
              <a:gdLst>
                <a:gd name="T0" fmla="*/ 2147483646 w 9980"/>
                <a:gd name="T1" fmla="*/ 0 h 10000"/>
                <a:gd name="T2" fmla="*/ 2147483646 w 9980"/>
                <a:gd name="T3" fmla="*/ 1146309471 h 10000"/>
                <a:gd name="T4" fmla="*/ 2147483646 w 9980"/>
                <a:gd name="T5" fmla="*/ 1665489132 h 10000"/>
                <a:gd name="T6" fmla="*/ 2147483646 w 9980"/>
                <a:gd name="T7" fmla="*/ 2147483646 h 10000"/>
                <a:gd name="T8" fmla="*/ 2147483646 w 9980"/>
                <a:gd name="T9" fmla="*/ 1996026625 h 10000"/>
                <a:gd name="T10" fmla="*/ 2147483646 w 9980"/>
                <a:gd name="T11" fmla="*/ 1665489132 h 10000"/>
                <a:gd name="T12" fmla="*/ 2147483646 w 9980"/>
                <a:gd name="T13" fmla="*/ 2147483646 h 10000"/>
                <a:gd name="T14" fmla="*/ 579158307 w 9980"/>
                <a:gd name="T15" fmla="*/ 2147483646 h 10000"/>
                <a:gd name="T16" fmla="*/ 155334902 w 9980"/>
                <a:gd name="T17" fmla="*/ 2147483646 h 10000"/>
                <a:gd name="T18" fmla="*/ 2147483646 w 9980"/>
                <a:gd name="T19" fmla="*/ 2147483646 h 10000"/>
                <a:gd name="T20" fmla="*/ 2147483646 w 9980"/>
                <a:gd name="T21" fmla="*/ 2147483646 h 10000"/>
                <a:gd name="T22" fmla="*/ 2147483646 w 9980"/>
                <a:gd name="T23" fmla="*/ 2147483646 h 10000"/>
                <a:gd name="T24" fmla="*/ 2147483646 w 9980"/>
                <a:gd name="T25" fmla="*/ 2147483646 h 10000"/>
                <a:gd name="T26" fmla="*/ 2147483646 w 9980"/>
                <a:gd name="T27" fmla="*/ 2147483646 h 10000"/>
                <a:gd name="T28" fmla="*/ 2147483646 w 9980"/>
                <a:gd name="T29" fmla="*/ 2147483646 h 10000"/>
                <a:gd name="T30" fmla="*/ 2147483646 w 9980"/>
                <a:gd name="T31" fmla="*/ 2147483646 h 10000"/>
                <a:gd name="T32" fmla="*/ 2147483646 w 9980"/>
                <a:gd name="T33" fmla="*/ 2147483646 h 10000"/>
                <a:gd name="T34" fmla="*/ 2147483646 w 9980"/>
                <a:gd name="T35" fmla="*/ 1146309471 h 10000"/>
                <a:gd name="T36" fmla="*/ 2147483646 w 9980"/>
                <a:gd name="T37" fmla="*/ 94320627 h 10000"/>
                <a:gd name="T38" fmla="*/ 2147483646 w 9980"/>
                <a:gd name="T39" fmla="*/ 250572289 h 10000"/>
                <a:gd name="T40" fmla="*/ 2147483646 w 9980"/>
                <a:gd name="T41" fmla="*/ 0 h 1000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9980" h="10000">
                  <a:moveTo>
                    <a:pt x="7338" y="0"/>
                  </a:moveTo>
                  <a:cubicBezTo>
                    <a:pt x="6885" y="506"/>
                    <a:pt x="6535" y="1151"/>
                    <a:pt x="5980" y="1519"/>
                  </a:cubicBezTo>
                  <a:cubicBezTo>
                    <a:pt x="5426" y="1887"/>
                    <a:pt x="4670" y="1978"/>
                    <a:pt x="4015" y="2207"/>
                  </a:cubicBezTo>
                  <a:cubicBezTo>
                    <a:pt x="2540" y="2895"/>
                    <a:pt x="2950" y="2822"/>
                    <a:pt x="2540" y="2895"/>
                  </a:cubicBezTo>
                  <a:cubicBezTo>
                    <a:pt x="2130" y="2968"/>
                    <a:pt x="1557" y="2645"/>
                    <a:pt x="1557" y="2645"/>
                  </a:cubicBezTo>
                  <a:cubicBezTo>
                    <a:pt x="1066" y="1958"/>
                    <a:pt x="1230" y="2051"/>
                    <a:pt x="1066" y="2207"/>
                  </a:cubicBezTo>
                  <a:cubicBezTo>
                    <a:pt x="902" y="2363"/>
                    <a:pt x="574" y="3582"/>
                    <a:pt x="574" y="3582"/>
                  </a:cubicBezTo>
                  <a:cubicBezTo>
                    <a:pt x="409" y="4270"/>
                    <a:pt x="174" y="5254"/>
                    <a:pt x="82" y="5646"/>
                  </a:cubicBezTo>
                  <a:cubicBezTo>
                    <a:pt x="-10" y="6038"/>
                    <a:pt x="-16" y="5749"/>
                    <a:pt x="22" y="5937"/>
                  </a:cubicBezTo>
                  <a:cubicBezTo>
                    <a:pt x="60" y="6125"/>
                    <a:pt x="42" y="6197"/>
                    <a:pt x="312" y="6773"/>
                  </a:cubicBezTo>
                  <a:cubicBezTo>
                    <a:pt x="583" y="7349"/>
                    <a:pt x="1094" y="8858"/>
                    <a:pt x="1644" y="9396"/>
                  </a:cubicBezTo>
                  <a:cubicBezTo>
                    <a:pt x="2194" y="9934"/>
                    <a:pt x="3153" y="9997"/>
                    <a:pt x="3610" y="10000"/>
                  </a:cubicBezTo>
                  <a:cubicBezTo>
                    <a:pt x="4068" y="10003"/>
                    <a:pt x="3989" y="9657"/>
                    <a:pt x="4389" y="9418"/>
                  </a:cubicBezTo>
                  <a:cubicBezTo>
                    <a:pt x="4788" y="9179"/>
                    <a:pt x="5720" y="8707"/>
                    <a:pt x="6009" y="8564"/>
                  </a:cubicBezTo>
                  <a:cubicBezTo>
                    <a:pt x="6298" y="8421"/>
                    <a:pt x="5883" y="8706"/>
                    <a:pt x="6124" y="8564"/>
                  </a:cubicBezTo>
                  <a:cubicBezTo>
                    <a:pt x="6364" y="8422"/>
                    <a:pt x="7069" y="8310"/>
                    <a:pt x="7455" y="7709"/>
                  </a:cubicBezTo>
                  <a:cubicBezTo>
                    <a:pt x="7841" y="7109"/>
                    <a:pt x="8111" y="5875"/>
                    <a:pt x="8438" y="4958"/>
                  </a:cubicBezTo>
                  <a:cubicBezTo>
                    <a:pt x="8929" y="3812"/>
                    <a:pt x="9701" y="2324"/>
                    <a:pt x="9913" y="1519"/>
                  </a:cubicBezTo>
                  <a:cubicBezTo>
                    <a:pt x="10125" y="713"/>
                    <a:pt x="9778" y="589"/>
                    <a:pt x="9710" y="125"/>
                  </a:cubicBezTo>
                  <a:lnTo>
                    <a:pt x="9128" y="332"/>
                  </a:lnTo>
                  <a:lnTo>
                    <a:pt x="7338" y="0"/>
                  </a:lnTo>
                  <a:close/>
                </a:path>
              </a:pathLst>
            </a:custGeom>
            <a:grpFill/>
            <a:ln w="9525">
              <a:solidFill>
                <a:schemeClr val="bg1"/>
              </a:solidFill>
              <a:round/>
              <a:headEnd/>
              <a:tailEnd/>
            </a:ln>
          </p:spPr>
          <p:txBody>
            <a:bodyPr/>
            <a:lstStyle/>
            <a:p>
              <a:endParaRPr lang="en-GB" dirty="0"/>
            </a:p>
          </p:txBody>
        </p:sp>
        <p:sp>
          <p:nvSpPr>
            <p:cNvPr id="16" name="Freeform 355"/>
            <p:cNvSpPr>
              <a:spLocks/>
            </p:cNvSpPr>
            <p:nvPr/>
          </p:nvSpPr>
          <p:spPr bwMode="auto">
            <a:xfrm>
              <a:off x="8386044" y="2645193"/>
              <a:ext cx="101612" cy="53225"/>
            </a:xfrm>
            <a:custGeom>
              <a:avLst/>
              <a:gdLst>
                <a:gd name="T0" fmla="*/ 2147483646 w 10000"/>
                <a:gd name="T1" fmla="*/ 85299240 h 9595"/>
                <a:gd name="T2" fmla="*/ 2147483646 w 10000"/>
                <a:gd name="T3" fmla="*/ 13576773 h 9595"/>
                <a:gd name="T4" fmla="*/ 2147483646 w 10000"/>
                <a:gd name="T5" fmla="*/ 14455609 h 9595"/>
                <a:gd name="T6" fmla="*/ 2147483646 w 10000"/>
                <a:gd name="T7" fmla="*/ 85299240 h 9595"/>
                <a:gd name="T8" fmla="*/ 2147483646 w 10000"/>
                <a:gd name="T9" fmla="*/ 409818380 h 9595"/>
                <a:gd name="T10" fmla="*/ 0 w 10000"/>
                <a:gd name="T11" fmla="*/ 734500748 h 9595"/>
                <a:gd name="T12" fmla="*/ 2147483646 w 10000"/>
                <a:gd name="T13" fmla="*/ 1059017558 h 9595"/>
                <a:gd name="T14" fmla="*/ 2147483646 w 10000"/>
                <a:gd name="T15" fmla="*/ 1253991381 h 9595"/>
                <a:gd name="T16" fmla="*/ 2147483646 w 10000"/>
                <a:gd name="T17" fmla="*/ 1401365760 h 9595"/>
                <a:gd name="T18" fmla="*/ 2147483646 w 10000"/>
                <a:gd name="T19" fmla="*/ 1206535080 h 9595"/>
                <a:gd name="T20" fmla="*/ 2147483646 w 10000"/>
                <a:gd name="T21" fmla="*/ 1117738892 h 9595"/>
                <a:gd name="T22" fmla="*/ 2147483646 w 10000"/>
                <a:gd name="T23" fmla="*/ 800069697 h 9595"/>
                <a:gd name="T24" fmla="*/ 2147483646 w 10000"/>
                <a:gd name="T25" fmla="*/ 865641717 h 9595"/>
                <a:gd name="T26" fmla="*/ 2147483646 w 10000"/>
                <a:gd name="T27" fmla="*/ 726322096 h 9595"/>
                <a:gd name="T28" fmla="*/ 2147483646 w 10000"/>
                <a:gd name="T29" fmla="*/ 572221676 h 9595"/>
                <a:gd name="T30" fmla="*/ 2147483646 w 10000"/>
                <a:gd name="T31" fmla="*/ 314602478 h 9595"/>
                <a:gd name="T32" fmla="*/ 2147483646 w 10000"/>
                <a:gd name="T33" fmla="*/ 177307990 h 9595"/>
                <a:gd name="T34" fmla="*/ 2147483646 w 10000"/>
                <a:gd name="T35" fmla="*/ 85299240 h 9595"/>
                <a:gd name="T36" fmla="*/ 2147483646 w 10000"/>
                <a:gd name="T37" fmla="*/ 85299240 h 959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0000" h="9595">
                  <a:moveTo>
                    <a:pt x="6210" y="584"/>
                  </a:moveTo>
                  <a:cubicBezTo>
                    <a:pt x="5554" y="325"/>
                    <a:pt x="5389" y="258"/>
                    <a:pt x="5013" y="93"/>
                  </a:cubicBezTo>
                  <a:cubicBezTo>
                    <a:pt x="4637" y="-72"/>
                    <a:pt x="4318" y="17"/>
                    <a:pt x="3953" y="99"/>
                  </a:cubicBezTo>
                  <a:lnTo>
                    <a:pt x="2823" y="584"/>
                  </a:lnTo>
                  <a:lnTo>
                    <a:pt x="2259" y="2806"/>
                  </a:lnTo>
                  <a:lnTo>
                    <a:pt x="0" y="5029"/>
                  </a:lnTo>
                  <a:lnTo>
                    <a:pt x="565" y="7251"/>
                  </a:lnTo>
                  <a:lnTo>
                    <a:pt x="979" y="8586"/>
                  </a:lnTo>
                  <a:lnTo>
                    <a:pt x="2018" y="9595"/>
                  </a:lnTo>
                  <a:lnTo>
                    <a:pt x="4432" y="8261"/>
                  </a:lnTo>
                  <a:lnTo>
                    <a:pt x="6240" y="7653"/>
                  </a:lnTo>
                  <a:lnTo>
                    <a:pt x="7130" y="5478"/>
                  </a:lnTo>
                  <a:lnTo>
                    <a:pt x="9214" y="5927"/>
                  </a:lnTo>
                  <a:lnTo>
                    <a:pt x="9803" y="4973"/>
                  </a:lnTo>
                  <a:cubicBezTo>
                    <a:pt x="9735" y="4622"/>
                    <a:pt x="9905" y="4270"/>
                    <a:pt x="9837" y="3918"/>
                  </a:cubicBezTo>
                  <a:cubicBezTo>
                    <a:pt x="9758" y="2807"/>
                    <a:pt x="10067" y="3265"/>
                    <a:pt x="9987" y="2154"/>
                  </a:cubicBezTo>
                  <a:cubicBezTo>
                    <a:pt x="9527" y="1653"/>
                    <a:pt x="9037" y="1714"/>
                    <a:pt x="8578" y="1214"/>
                  </a:cubicBezTo>
                  <a:cubicBezTo>
                    <a:pt x="8542" y="1004"/>
                    <a:pt x="8505" y="794"/>
                    <a:pt x="8469" y="584"/>
                  </a:cubicBezTo>
                  <a:lnTo>
                    <a:pt x="6210" y="584"/>
                  </a:lnTo>
                  <a:close/>
                </a:path>
              </a:pathLst>
            </a:custGeom>
            <a:grpFill/>
            <a:ln w="9525">
              <a:solidFill>
                <a:schemeClr val="bg1"/>
              </a:solidFill>
              <a:round/>
              <a:headEnd/>
              <a:tailEnd/>
            </a:ln>
          </p:spPr>
          <p:txBody>
            <a:bodyPr/>
            <a:lstStyle/>
            <a:p>
              <a:endParaRPr lang="en-GB" dirty="0"/>
            </a:p>
          </p:txBody>
        </p:sp>
        <p:sp>
          <p:nvSpPr>
            <p:cNvPr id="17" name="Freeform 356"/>
            <p:cNvSpPr>
              <a:spLocks/>
            </p:cNvSpPr>
            <p:nvPr/>
          </p:nvSpPr>
          <p:spPr bwMode="auto">
            <a:xfrm>
              <a:off x="8499752" y="2783095"/>
              <a:ext cx="139111" cy="107661"/>
            </a:xfrm>
            <a:custGeom>
              <a:avLst/>
              <a:gdLst>
                <a:gd name="T0" fmla="*/ 2147483646 w 10000"/>
                <a:gd name="T1" fmla="*/ 2147483646 h 10000"/>
                <a:gd name="T2" fmla="*/ 2147483646 w 10000"/>
                <a:gd name="T3" fmla="*/ 2147483646 h 10000"/>
                <a:gd name="T4" fmla="*/ 0 w 10000"/>
                <a:gd name="T5" fmla="*/ 0 h 10000"/>
                <a:gd name="T6" fmla="*/ 0 w 10000"/>
                <a:gd name="T7" fmla="*/ 2147483646 h 10000"/>
                <a:gd name="T8" fmla="*/ 2147483646 w 10000"/>
                <a:gd name="T9" fmla="*/ 2147483646 h 10000"/>
                <a:gd name="T10" fmla="*/ 2147483646 w 10000"/>
                <a:gd name="T11" fmla="*/ 2147483646 h 10000"/>
                <a:gd name="T12" fmla="*/ 2147483646 w 10000"/>
                <a:gd name="T13" fmla="*/ 2147483646 h 10000"/>
                <a:gd name="T14" fmla="*/ 2147483646 w 10000"/>
                <a:gd name="T15" fmla="*/ 2147483646 h 10000"/>
                <a:gd name="T16" fmla="*/ 2147483646 w 10000"/>
                <a:gd name="T17" fmla="*/ 2147483646 h 10000"/>
                <a:gd name="T18" fmla="*/ 2147483646 w 10000"/>
                <a:gd name="T19" fmla="*/ 2147483646 h 10000"/>
                <a:gd name="T20" fmla="*/ 2147483646 w 10000"/>
                <a:gd name="T21" fmla="*/ 2147483646 h 10000"/>
                <a:gd name="T22" fmla="*/ 2147483646 w 10000"/>
                <a:gd name="T23" fmla="*/ 2147483646 h 10000"/>
                <a:gd name="T24" fmla="*/ 2147483646 w 10000"/>
                <a:gd name="T25" fmla="*/ 2147483646 h 10000"/>
                <a:gd name="T26" fmla="*/ 2147483646 w 10000"/>
                <a:gd name="T27" fmla="*/ 2147483646 h 10000"/>
                <a:gd name="T28" fmla="*/ 2147483646 w 10000"/>
                <a:gd name="T29" fmla="*/ 2147483646 h 10000"/>
                <a:gd name="T30" fmla="*/ 2147483646 w 10000"/>
                <a:gd name="T31" fmla="*/ 2147483646 h 10000"/>
                <a:gd name="T32" fmla="*/ 2147483646 w 10000"/>
                <a:gd name="T33" fmla="*/ 2147483646 h 10000"/>
                <a:gd name="T34" fmla="*/ 2147483646 w 10000"/>
                <a:gd name="T35" fmla="*/ 2147483646 h 10000"/>
                <a:gd name="T36" fmla="*/ 2147483646 w 10000"/>
                <a:gd name="T37" fmla="*/ 2147483646 h 10000"/>
                <a:gd name="T38" fmla="*/ 2147483646 w 10000"/>
                <a:gd name="T39" fmla="*/ 2147483646 h 10000"/>
                <a:gd name="T40" fmla="*/ 2147483646 w 10000"/>
                <a:gd name="T41" fmla="*/ 2147483646 h 10000"/>
                <a:gd name="T42" fmla="*/ 2147483646 w 10000"/>
                <a:gd name="T43" fmla="*/ 2147483646 h 10000"/>
                <a:gd name="T44" fmla="*/ 2147483646 w 10000"/>
                <a:gd name="T45" fmla="*/ 0 h 10000"/>
                <a:gd name="T46" fmla="*/ 2147483646 w 10000"/>
                <a:gd name="T47" fmla="*/ 2147483646 h 10000"/>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10000" h="10000">
                  <a:moveTo>
                    <a:pt x="3636" y="522"/>
                  </a:moveTo>
                  <a:lnTo>
                    <a:pt x="909" y="522"/>
                  </a:lnTo>
                  <a:lnTo>
                    <a:pt x="0" y="0"/>
                  </a:lnTo>
                  <a:lnTo>
                    <a:pt x="0" y="1043"/>
                  </a:lnTo>
                  <a:lnTo>
                    <a:pt x="455" y="2609"/>
                  </a:lnTo>
                  <a:cubicBezTo>
                    <a:pt x="530" y="3171"/>
                    <a:pt x="604" y="3733"/>
                    <a:pt x="679" y="4295"/>
                  </a:cubicBezTo>
                  <a:cubicBezTo>
                    <a:pt x="604" y="4631"/>
                    <a:pt x="530" y="4968"/>
                    <a:pt x="455" y="5304"/>
                  </a:cubicBezTo>
                  <a:lnTo>
                    <a:pt x="909" y="6348"/>
                  </a:lnTo>
                  <a:lnTo>
                    <a:pt x="1598" y="7682"/>
                  </a:lnTo>
                  <a:cubicBezTo>
                    <a:pt x="2779" y="7328"/>
                    <a:pt x="2976" y="7157"/>
                    <a:pt x="4110" y="6712"/>
                  </a:cubicBezTo>
                  <a:lnTo>
                    <a:pt x="4448" y="7069"/>
                  </a:lnTo>
                  <a:lnTo>
                    <a:pt x="5010" y="7076"/>
                  </a:lnTo>
                  <a:cubicBezTo>
                    <a:pt x="5007" y="7181"/>
                    <a:pt x="5003" y="7286"/>
                    <a:pt x="5000" y="7391"/>
                  </a:cubicBezTo>
                  <a:lnTo>
                    <a:pt x="4545" y="7913"/>
                  </a:lnTo>
                  <a:lnTo>
                    <a:pt x="5000" y="10000"/>
                  </a:lnTo>
                  <a:lnTo>
                    <a:pt x="6818" y="8435"/>
                  </a:lnTo>
                  <a:lnTo>
                    <a:pt x="8636" y="8435"/>
                  </a:lnTo>
                  <a:lnTo>
                    <a:pt x="9545" y="6870"/>
                  </a:lnTo>
                  <a:lnTo>
                    <a:pt x="10000" y="6870"/>
                  </a:lnTo>
                  <a:lnTo>
                    <a:pt x="7273" y="5826"/>
                  </a:lnTo>
                  <a:cubicBezTo>
                    <a:pt x="7121" y="4927"/>
                    <a:pt x="6970" y="4029"/>
                    <a:pt x="6818" y="3130"/>
                  </a:cubicBezTo>
                  <a:lnTo>
                    <a:pt x="8636" y="1043"/>
                  </a:lnTo>
                  <a:lnTo>
                    <a:pt x="5909" y="0"/>
                  </a:lnTo>
                  <a:lnTo>
                    <a:pt x="3636" y="522"/>
                  </a:lnTo>
                  <a:close/>
                </a:path>
              </a:pathLst>
            </a:custGeom>
            <a:grpFill/>
            <a:ln w="9525">
              <a:solidFill>
                <a:schemeClr val="bg1"/>
              </a:solidFill>
              <a:round/>
              <a:headEnd/>
              <a:tailEnd/>
            </a:ln>
          </p:spPr>
          <p:txBody>
            <a:bodyPr/>
            <a:lstStyle/>
            <a:p>
              <a:endParaRPr lang="en-GB" dirty="0"/>
            </a:p>
          </p:txBody>
        </p:sp>
        <p:sp>
          <p:nvSpPr>
            <p:cNvPr id="18" name="Freeform 361"/>
            <p:cNvSpPr>
              <a:spLocks/>
            </p:cNvSpPr>
            <p:nvPr/>
          </p:nvSpPr>
          <p:spPr bwMode="auto">
            <a:xfrm>
              <a:off x="8190078" y="2695999"/>
              <a:ext cx="87096" cy="49597"/>
            </a:xfrm>
            <a:custGeom>
              <a:avLst/>
              <a:gdLst>
                <a:gd name="T0" fmla="*/ 2147483646 w 10000"/>
                <a:gd name="T1" fmla="*/ 117523815 h 11466"/>
                <a:gd name="T2" fmla="*/ 2147483646 w 10000"/>
                <a:gd name="T3" fmla="*/ 75272047 h 11466"/>
                <a:gd name="T4" fmla="*/ 2147483646 w 10000"/>
                <a:gd name="T5" fmla="*/ 33020432 h 11466"/>
                <a:gd name="T6" fmla="*/ 2147483646 w 10000"/>
                <a:gd name="T7" fmla="*/ 65841468 h 11466"/>
                <a:gd name="T8" fmla="*/ 2147483646 w 10000"/>
                <a:gd name="T9" fmla="*/ 0 h 11466"/>
                <a:gd name="T10" fmla="*/ 2147483646 w 10000"/>
                <a:gd name="T11" fmla="*/ 63477200 h 11466"/>
                <a:gd name="T12" fmla="*/ 0 w 10000"/>
                <a:gd name="T13" fmla="*/ 202027038 h 11466"/>
                <a:gd name="T14" fmla="*/ 0 w 10000"/>
                <a:gd name="T15" fmla="*/ 286524040 h 11466"/>
                <a:gd name="T16" fmla="*/ 2147483646 w 10000"/>
                <a:gd name="T17" fmla="*/ 286524040 h 11466"/>
                <a:gd name="T18" fmla="*/ 2147483646 w 10000"/>
                <a:gd name="T19" fmla="*/ 387555188 h 11466"/>
                <a:gd name="T20" fmla="*/ 2147483646 w 10000"/>
                <a:gd name="T21" fmla="*/ 371027429 h 11466"/>
                <a:gd name="T22" fmla="*/ 2147483646 w 10000"/>
                <a:gd name="T23" fmla="*/ 305386266 h 11466"/>
                <a:gd name="T24" fmla="*/ 2147483646 w 10000"/>
                <a:gd name="T25" fmla="*/ 342940248 h 11466"/>
                <a:gd name="T26" fmla="*/ 2147483646 w 10000"/>
                <a:gd name="T27" fmla="*/ 286524040 h 11466"/>
                <a:gd name="T28" fmla="*/ 2147483646 w 10000"/>
                <a:gd name="T29" fmla="*/ 244272431 h 11466"/>
                <a:gd name="T30" fmla="*/ 2147483646 w 10000"/>
                <a:gd name="T31" fmla="*/ 244272431 h 11466"/>
                <a:gd name="T32" fmla="*/ 2147483646 w 10000"/>
                <a:gd name="T33" fmla="*/ 202027038 h 11466"/>
                <a:gd name="T34" fmla="*/ 2147483646 w 10000"/>
                <a:gd name="T35" fmla="*/ 117523815 h 1146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0000" h="11466">
                  <a:moveTo>
                    <a:pt x="7857" y="3477"/>
                  </a:moveTo>
                  <a:lnTo>
                    <a:pt x="7143" y="2227"/>
                  </a:lnTo>
                  <a:lnTo>
                    <a:pt x="5714" y="977"/>
                  </a:lnTo>
                  <a:lnTo>
                    <a:pt x="3641" y="1948"/>
                  </a:lnTo>
                  <a:cubicBezTo>
                    <a:pt x="3532" y="1206"/>
                    <a:pt x="3354" y="742"/>
                    <a:pt x="3245" y="0"/>
                  </a:cubicBezTo>
                  <a:lnTo>
                    <a:pt x="2143" y="1878"/>
                  </a:lnTo>
                  <a:lnTo>
                    <a:pt x="0" y="5977"/>
                  </a:lnTo>
                  <a:lnTo>
                    <a:pt x="0" y="8477"/>
                  </a:lnTo>
                  <a:lnTo>
                    <a:pt x="1429" y="8477"/>
                  </a:lnTo>
                  <a:lnTo>
                    <a:pt x="2108" y="11466"/>
                  </a:lnTo>
                  <a:lnTo>
                    <a:pt x="2857" y="10977"/>
                  </a:lnTo>
                  <a:lnTo>
                    <a:pt x="4436" y="9035"/>
                  </a:lnTo>
                  <a:lnTo>
                    <a:pt x="5256" y="10146"/>
                  </a:lnTo>
                  <a:lnTo>
                    <a:pt x="7857" y="8477"/>
                  </a:lnTo>
                  <a:lnTo>
                    <a:pt x="9286" y="7227"/>
                  </a:lnTo>
                  <a:lnTo>
                    <a:pt x="10000" y="7227"/>
                  </a:lnTo>
                  <a:lnTo>
                    <a:pt x="9286" y="5977"/>
                  </a:lnTo>
                  <a:lnTo>
                    <a:pt x="7857" y="3477"/>
                  </a:lnTo>
                  <a:close/>
                </a:path>
              </a:pathLst>
            </a:custGeom>
            <a:grpFill/>
            <a:ln w="9525">
              <a:solidFill>
                <a:schemeClr val="bg1"/>
              </a:solidFill>
              <a:round/>
              <a:headEnd/>
              <a:tailEnd/>
            </a:ln>
          </p:spPr>
          <p:txBody>
            <a:bodyPr/>
            <a:lstStyle/>
            <a:p>
              <a:endParaRPr lang="en-GB" dirty="0"/>
            </a:p>
          </p:txBody>
        </p:sp>
        <p:sp>
          <p:nvSpPr>
            <p:cNvPr id="19" name="Freeform 363"/>
            <p:cNvSpPr>
              <a:spLocks/>
            </p:cNvSpPr>
            <p:nvPr/>
          </p:nvSpPr>
          <p:spPr bwMode="auto">
            <a:xfrm>
              <a:off x="8146530" y="2584710"/>
              <a:ext cx="54435" cy="56855"/>
            </a:xfrm>
            <a:custGeom>
              <a:avLst/>
              <a:gdLst>
                <a:gd name="T0" fmla="*/ 306118187 w 10056"/>
                <a:gd name="T1" fmla="*/ 789654352 h 10000"/>
                <a:gd name="T2" fmla="*/ 429904577 w 10056"/>
                <a:gd name="T3" fmla="*/ 1105629969 h 10000"/>
                <a:gd name="T4" fmla="*/ 677586608 w 10056"/>
                <a:gd name="T5" fmla="*/ 1263521769 h 10000"/>
                <a:gd name="T6" fmla="*/ 903376652 w 10056"/>
                <a:gd name="T7" fmla="*/ 1467713300 h 10000"/>
                <a:gd name="T8" fmla="*/ 1135951392 w 10056"/>
                <a:gd name="T9" fmla="*/ 1727539702 h 10000"/>
                <a:gd name="T10" fmla="*/ 1281375230 w 10056"/>
                <a:gd name="T11" fmla="*/ 1300499113 h 10000"/>
                <a:gd name="T12" fmla="*/ 1195148611 w 10056"/>
                <a:gd name="T13" fmla="*/ 984526451 h 10000"/>
                <a:gd name="T14" fmla="*/ 1288557149 w 10056"/>
                <a:gd name="T15" fmla="*/ 566991022 h 10000"/>
                <a:gd name="T16" fmla="*/ 1106984257 w 10056"/>
                <a:gd name="T17" fmla="*/ 409071324 h 10000"/>
                <a:gd name="T18" fmla="*/ 925159339 w 10056"/>
                <a:gd name="T19" fmla="*/ 315789890 h 10000"/>
                <a:gd name="T20" fmla="*/ 677586608 w 10056"/>
                <a:gd name="T21" fmla="*/ 157894755 h 10000"/>
                <a:gd name="T22" fmla="*/ 429904577 w 10056"/>
                <a:gd name="T23" fmla="*/ 157894755 h 10000"/>
                <a:gd name="T24" fmla="*/ 306118187 w 10056"/>
                <a:gd name="T25" fmla="*/ 0 h 10000"/>
                <a:gd name="T26" fmla="*/ 58563422 w 10056"/>
                <a:gd name="T27" fmla="*/ 157894755 h 10000"/>
                <a:gd name="T28" fmla="*/ 0 w 10056"/>
                <a:gd name="T29" fmla="*/ 167744178 h 10000"/>
                <a:gd name="T30" fmla="*/ 116604471 w 10056"/>
                <a:gd name="T31" fmla="*/ 594785155 h 10000"/>
                <a:gd name="T32" fmla="*/ 306118187 w 10056"/>
                <a:gd name="T33" fmla="*/ 789654352 h 1000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0056" h="10000">
                  <a:moveTo>
                    <a:pt x="2389" y="4571"/>
                  </a:moveTo>
                  <a:lnTo>
                    <a:pt x="3355" y="6400"/>
                  </a:lnTo>
                  <a:lnTo>
                    <a:pt x="5288" y="7314"/>
                  </a:lnTo>
                  <a:lnTo>
                    <a:pt x="7050" y="8496"/>
                  </a:lnTo>
                  <a:lnTo>
                    <a:pt x="8865" y="10000"/>
                  </a:lnTo>
                  <a:cubicBezTo>
                    <a:pt x="8961" y="9105"/>
                    <a:pt x="9904" y="8423"/>
                    <a:pt x="10000" y="7528"/>
                  </a:cubicBezTo>
                  <a:lnTo>
                    <a:pt x="9327" y="5699"/>
                  </a:lnTo>
                  <a:cubicBezTo>
                    <a:pt x="9382" y="4965"/>
                    <a:pt x="10001" y="4016"/>
                    <a:pt x="10056" y="3282"/>
                  </a:cubicBezTo>
                  <a:lnTo>
                    <a:pt x="8639" y="2368"/>
                  </a:lnTo>
                  <a:lnTo>
                    <a:pt x="7220" y="1828"/>
                  </a:lnTo>
                  <a:lnTo>
                    <a:pt x="5288" y="914"/>
                  </a:lnTo>
                  <a:lnTo>
                    <a:pt x="3355" y="914"/>
                  </a:lnTo>
                  <a:lnTo>
                    <a:pt x="2389" y="0"/>
                  </a:lnTo>
                  <a:lnTo>
                    <a:pt x="457" y="914"/>
                  </a:lnTo>
                  <a:lnTo>
                    <a:pt x="0" y="971"/>
                  </a:lnTo>
                  <a:cubicBezTo>
                    <a:pt x="152" y="1866"/>
                    <a:pt x="757" y="2548"/>
                    <a:pt x="910" y="3443"/>
                  </a:cubicBezTo>
                  <a:lnTo>
                    <a:pt x="2389" y="4571"/>
                  </a:lnTo>
                  <a:close/>
                </a:path>
              </a:pathLst>
            </a:custGeom>
            <a:grpFill/>
            <a:ln w="9525">
              <a:solidFill>
                <a:schemeClr val="bg1"/>
              </a:solidFill>
              <a:round/>
              <a:headEnd/>
              <a:tailEnd/>
            </a:ln>
          </p:spPr>
          <p:txBody>
            <a:bodyPr/>
            <a:lstStyle/>
            <a:p>
              <a:endParaRPr lang="en-GB" dirty="0"/>
            </a:p>
          </p:txBody>
        </p:sp>
        <p:sp>
          <p:nvSpPr>
            <p:cNvPr id="20" name="Freeform 252"/>
            <p:cNvSpPr>
              <a:spLocks/>
            </p:cNvSpPr>
            <p:nvPr/>
          </p:nvSpPr>
          <p:spPr bwMode="auto">
            <a:xfrm rot="21133526">
              <a:off x="8323141" y="2718983"/>
              <a:ext cx="67741" cy="36290"/>
            </a:xfrm>
            <a:custGeom>
              <a:avLst/>
              <a:gdLst>
                <a:gd name="T0" fmla="*/ 0 w 1912593"/>
                <a:gd name="T1" fmla="*/ 0 h 1229193"/>
                <a:gd name="T2" fmla="*/ 0 w 1912593"/>
                <a:gd name="T3" fmla="*/ 0 h 1229193"/>
                <a:gd name="T4" fmla="*/ 0 w 1912593"/>
                <a:gd name="T5" fmla="*/ 0 h 1229193"/>
                <a:gd name="T6" fmla="*/ 0 w 1912593"/>
                <a:gd name="T7" fmla="*/ 0 h 1229193"/>
                <a:gd name="T8" fmla="*/ 0 w 1912593"/>
                <a:gd name="T9" fmla="*/ 0 h 1229193"/>
                <a:gd name="T10" fmla="*/ 0 w 1912593"/>
                <a:gd name="T11" fmla="*/ 0 h 1229193"/>
                <a:gd name="T12" fmla="*/ 0 w 1912593"/>
                <a:gd name="T13" fmla="*/ 0 h 1229193"/>
                <a:gd name="T14" fmla="*/ 0 w 1912593"/>
                <a:gd name="T15" fmla="*/ 0 h 1229193"/>
                <a:gd name="T16" fmla="*/ 0 w 1912593"/>
                <a:gd name="T17" fmla="*/ 0 h 122919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12593" h="1229193">
                  <a:moveTo>
                    <a:pt x="0" y="233280"/>
                  </a:moveTo>
                  <a:lnTo>
                    <a:pt x="83793" y="1154242"/>
                  </a:lnTo>
                  <a:lnTo>
                    <a:pt x="1103124" y="1229193"/>
                  </a:lnTo>
                  <a:lnTo>
                    <a:pt x="1912593" y="314793"/>
                  </a:lnTo>
                  <a:lnTo>
                    <a:pt x="1792672" y="0"/>
                  </a:lnTo>
                  <a:lnTo>
                    <a:pt x="1124055" y="252554"/>
                  </a:lnTo>
                  <a:cubicBezTo>
                    <a:pt x="892871" y="224853"/>
                    <a:pt x="379360" y="273001"/>
                    <a:pt x="148176" y="245300"/>
                  </a:cubicBezTo>
                  <a:lnTo>
                    <a:pt x="128763" y="242675"/>
                  </a:lnTo>
                  <a:lnTo>
                    <a:pt x="0" y="233280"/>
                  </a:lnTo>
                  <a:close/>
                </a:path>
              </a:pathLst>
            </a:custGeom>
            <a:grpFill/>
            <a:ln w="9525">
              <a:solidFill>
                <a:schemeClr val="bg1"/>
              </a:solidFill>
              <a:round/>
              <a:headEnd/>
              <a:tailEnd/>
            </a:ln>
          </p:spPr>
          <p:txBody>
            <a:bodyPr/>
            <a:lstStyle/>
            <a:p>
              <a:endParaRPr lang="en-GB" dirty="0"/>
            </a:p>
          </p:txBody>
        </p:sp>
        <p:sp>
          <p:nvSpPr>
            <p:cNvPr id="21" name="Freeform 253"/>
            <p:cNvSpPr>
              <a:spLocks/>
            </p:cNvSpPr>
            <p:nvPr/>
          </p:nvSpPr>
          <p:spPr bwMode="auto">
            <a:xfrm>
              <a:off x="8326770" y="2726241"/>
              <a:ext cx="108870" cy="113708"/>
            </a:xfrm>
            <a:custGeom>
              <a:avLst/>
              <a:gdLst>
                <a:gd name="T0" fmla="*/ 0 w 3644175"/>
                <a:gd name="T1" fmla="*/ 0 h 3780713"/>
                <a:gd name="T2" fmla="*/ 0 w 3644175"/>
                <a:gd name="T3" fmla="*/ 0 h 3780713"/>
                <a:gd name="T4" fmla="*/ 0 w 3644175"/>
                <a:gd name="T5" fmla="*/ 0 h 3780713"/>
                <a:gd name="T6" fmla="*/ 0 w 3644175"/>
                <a:gd name="T7" fmla="*/ 0 h 3780713"/>
                <a:gd name="T8" fmla="*/ 0 w 3644175"/>
                <a:gd name="T9" fmla="*/ 0 h 3780713"/>
                <a:gd name="T10" fmla="*/ 0 w 3644175"/>
                <a:gd name="T11" fmla="*/ 0 h 3780713"/>
                <a:gd name="T12" fmla="*/ 0 w 3644175"/>
                <a:gd name="T13" fmla="*/ 0 h 3780713"/>
                <a:gd name="T14" fmla="*/ 0 w 3644175"/>
                <a:gd name="T15" fmla="*/ 0 h 3780713"/>
                <a:gd name="T16" fmla="*/ 0 w 3644175"/>
                <a:gd name="T17" fmla="*/ 0 h 3780713"/>
                <a:gd name="T18" fmla="*/ 0 w 3644175"/>
                <a:gd name="T19" fmla="*/ 0 h 3780713"/>
                <a:gd name="T20" fmla="*/ 0 w 3644175"/>
                <a:gd name="T21" fmla="*/ 0 h 3780713"/>
                <a:gd name="T22" fmla="*/ 0 w 3644175"/>
                <a:gd name="T23" fmla="*/ 0 h 3780713"/>
                <a:gd name="T24" fmla="*/ 0 w 3644175"/>
                <a:gd name="T25" fmla="*/ 0 h 3780713"/>
                <a:gd name="T26" fmla="*/ 0 w 3644175"/>
                <a:gd name="T27" fmla="*/ 0 h 3780713"/>
                <a:gd name="T28" fmla="*/ 0 w 3644175"/>
                <a:gd name="T29" fmla="*/ 0 h 3780713"/>
                <a:gd name="T30" fmla="*/ 0 w 3644175"/>
                <a:gd name="T31" fmla="*/ 0 h 3780713"/>
                <a:gd name="T32" fmla="*/ 0 w 3644175"/>
                <a:gd name="T33" fmla="*/ 0 h 3780713"/>
                <a:gd name="T34" fmla="*/ 0 w 3644175"/>
                <a:gd name="T35" fmla="*/ 0 h 3780713"/>
                <a:gd name="T36" fmla="*/ 0 w 3644175"/>
                <a:gd name="T37" fmla="*/ 0 h 3780713"/>
                <a:gd name="T38" fmla="*/ 0 w 3644175"/>
                <a:gd name="T39" fmla="*/ 0 h 378071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644175" h="3780713">
                  <a:moveTo>
                    <a:pt x="2018109" y="0"/>
                  </a:moveTo>
                  <a:lnTo>
                    <a:pt x="1131347" y="970851"/>
                  </a:lnTo>
                  <a:lnTo>
                    <a:pt x="106496" y="992543"/>
                  </a:lnTo>
                  <a:lnTo>
                    <a:pt x="0" y="1285960"/>
                  </a:lnTo>
                  <a:lnTo>
                    <a:pt x="250657" y="1838746"/>
                  </a:lnTo>
                  <a:lnTo>
                    <a:pt x="476240" y="1522355"/>
                  </a:lnTo>
                  <a:lnTo>
                    <a:pt x="637449" y="1360281"/>
                  </a:lnTo>
                  <a:lnTo>
                    <a:pt x="900975" y="1622129"/>
                  </a:lnTo>
                  <a:lnTo>
                    <a:pt x="1125827" y="2401618"/>
                  </a:lnTo>
                  <a:lnTo>
                    <a:pt x="1614428" y="2951232"/>
                  </a:lnTo>
                  <a:cubicBezTo>
                    <a:pt x="2156362" y="3074631"/>
                    <a:pt x="2677783" y="3504219"/>
                    <a:pt x="3209460" y="3780713"/>
                  </a:cubicBezTo>
                  <a:lnTo>
                    <a:pt x="1455611" y="1667100"/>
                  </a:lnTo>
                  <a:lnTo>
                    <a:pt x="1543203" y="1366330"/>
                  </a:lnTo>
                  <a:lnTo>
                    <a:pt x="1755414" y="1517198"/>
                  </a:lnTo>
                  <a:lnTo>
                    <a:pt x="3644175" y="1622129"/>
                  </a:lnTo>
                  <a:lnTo>
                    <a:pt x="3394079" y="610450"/>
                  </a:lnTo>
                  <a:lnTo>
                    <a:pt x="3170007" y="750786"/>
                  </a:lnTo>
                  <a:lnTo>
                    <a:pt x="2480463" y="641709"/>
                  </a:lnTo>
                  <a:lnTo>
                    <a:pt x="2078068" y="137463"/>
                  </a:lnTo>
                  <a:lnTo>
                    <a:pt x="2018109" y="0"/>
                  </a:lnTo>
                  <a:close/>
                </a:path>
              </a:pathLst>
            </a:custGeom>
            <a:grpFill/>
            <a:ln w="9525">
              <a:solidFill>
                <a:schemeClr val="bg1"/>
              </a:solidFill>
              <a:round/>
              <a:headEnd/>
              <a:tailEnd/>
            </a:ln>
          </p:spPr>
          <p:txBody>
            <a:bodyPr/>
            <a:lstStyle/>
            <a:p>
              <a:endParaRPr lang="en-GB" dirty="0"/>
            </a:p>
          </p:txBody>
        </p:sp>
        <p:sp>
          <p:nvSpPr>
            <p:cNvPr id="22" name="Freeform 254"/>
            <p:cNvSpPr>
              <a:spLocks/>
            </p:cNvSpPr>
            <p:nvPr/>
          </p:nvSpPr>
          <p:spPr bwMode="auto">
            <a:xfrm>
              <a:off x="8371528" y="2766159"/>
              <a:ext cx="74999" cy="74999"/>
            </a:xfrm>
            <a:custGeom>
              <a:avLst/>
              <a:gdLst>
                <a:gd name="T0" fmla="*/ 0 w 2398426"/>
                <a:gd name="T1" fmla="*/ 0 h 2488994"/>
                <a:gd name="T2" fmla="*/ 0 w 2398426"/>
                <a:gd name="T3" fmla="*/ 0 h 2488994"/>
                <a:gd name="T4" fmla="*/ 0 w 2398426"/>
                <a:gd name="T5" fmla="*/ 0 h 2488994"/>
                <a:gd name="T6" fmla="*/ 0 w 2398426"/>
                <a:gd name="T7" fmla="*/ 0 h 2488994"/>
                <a:gd name="T8" fmla="*/ 0 w 2398426"/>
                <a:gd name="T9" fmla="*/ 0 h 2488994"/>
                <a:gd name="T10" fmla="*/ 0 w 2398426"/>
                <a:gd name="T11" fmla="*/ 0 h 2488994"/>
                <a:gd name="T12" fmla="*/ 0 w 2398426"/>
                <a:gd name="T13" fmla="*/ 0 h 2488994"/>
                <a:gd name="T14" fmla="*/ 0 w 2398426"/>
                <a:gd name="T15" fmla="*/ 0 h 248899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98426" h="2488994">
                  <a:moveTo>
                    <a:pt x="2113613" y="269822"/>
                  </a:moveTo>
                  <a:lnTo>
                    <a:pt x="254833" y="149901"/>
                  </a:lnTo>
                  <a:lnTo>
                    <a:pt x="74951" y="0"/>
                  </a:lnTo>
                  <a:lnTo>
                    <a:pt x="0" y="329783"/>
                  </a:lnTo>
                  <a:lnTo>
                    <a:pt x="1691048" y="2488994"/>
                  </a:lnTo>
                  <a:lnTo>
                    <a:pt x="2177788" y="1556144"/>
                  </a:lnTo>
                  <a:lnTo>
                    <a:pt x="2398426" y="1439055"/>
                  </a:lnTo>
                  <a:lnTo>
                    <a:pt x="2113613" y="269822"/>
                  </a:lnTo>
                  <a:close/>
                </a:path>
              </a:pathLst>
            </a:custGeom>
            <a:grpFill/>
            <a:ln w="9525">
              <a:solidFill>
                <a:schemeClr val="bg1"/>
              </a:solidFill>
              <a:round/>
              <a:headEnd/>
              <a:tailEnd/>
            </a:ln>
          </p:spPr>
          <p:txBody>
            <a:bodyPr/>
            <a:lstStyle/>
            <a:p>
              <a:endParaRPr lang="en-GB" dirty="0"/>
            </a:p>
          </p:txBody>
        </p:sp>
        <p:sp>
          <p:nvSpPr>
            <p:cNvPr id="23" name="Freeform 255"/>
            <p:cNvSpPr>
              <a:spLocks/>
            </p:cNvSpPr>
            <p:nvPr/>
          </p:nvSpPr>
          <p:spPr bwMode="auto">
            <a:xfrm rot="286500">
              <a:off x="8425962" y="2812127"/>
              <a:ext cx="33871" cy="44758"/>
            </a:xfrm>
            <a:custGeom>
              <a:avLst/>
              <a:gdLst>
                <a:gd name="T0" fmla="*/ 0 w 1259245"/>
                <a:gd name="T1" fmla="*/ 0 h 1506961"/>
                <a:gd name="T2" fmla="*/ 0 w 1259245"/>
                <a:gd name="T3" fmla="*/ 0 h 1506961"/>
                <a:gd name="T4" fmla="*/ 0 w 1259245"/>
                <a:gd name="T5" fmla="*/ 0 h 1506961"/>
                <a:gd name="T6" fmla="*/ 0 w 1259245"/>
                <a:gd name="T7" fmla="*/ 0 h 1506961"/>
                <a:gd name="T8" fmla="*/ 0 w 1259245"/>
                <a:gd name="T9" fmla="*/ 0 h 150696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59245" h="1506961">
                  <a:moveTo>
                    <a:pt x="459998" y="0"/>
                  </a:moveTo>
                  <a:lnTo>
                    <a:pt x="0" y="967315"/>
                  </a:lnTo>
                  <a:lnTo>
                    <a:pt x="599606" y="1506961"/>
                  </a:lnTo>
                  <a:lnTo>
                    <a:pt x="1259243" y="571259"/>
                  </a:lnTo>
                  <a:lnTo>
                    <a:pt x="459998" y="0"/>
                  </a:lnTo>
                  <a:close/>
                </a:path>
              </a:pathLst>
            </a:custGeom>
            <a:grpFill/>
            <a:ln w="9525">
              <a:solidFill>
                <a:schemeClr val="bg1"/>
              </a:solidFill>
              <a:round/>
              <a:headEnd/>
              <a:tailEnd/>
            </a:ln>
          </p:spPr>
          <p:txBody>
            <a:bodyPr/>
            <a:lstStyle/>
            <a:p>
              <a:endParaRPr lang="en-GB" dirty="0"/>
            </a:p>
          </p:txBody>
        </p:sp>
        <p:sp>
          <p:nvSpPr>
            <p:cNvPr id="24" name="Freeform 256"/>
            <p:cNvSpPr>
              <a:spLocks/>
            </p:cNvSpPr>
            <p:nvPr/>
          </p:nvSpPr>
          <p:spPr bwMode="auto">
            <a:xfrm>
              <a:off x="8427172" y="2734708"/>
              <a:ext cx="54435" cy="43548"/>
            </a:xfrm>
            <a:custGeom>
              <a:avLst/>
              <a:gdLst>
                <a:gd name="T0" fmla="*/ 0 w 1678899"/>
                <a:gd name="T1" fmla="*/ 0 h 1259174"/>
                <a:gd name="T2" fmla="*/ 0 w 1678899"/>
                <a:gd name="T3" fmla="*/ 0 h 1259174"/>
                <a:gd name="T4" fmla="*/ 0 w 1678899"/>
                <a:gd name="T5" fmla="*/ 0 h 1259174"/>
                <a:gd name="T6" fmla="*/ 0 w 1678899"/>
                <a:gd name="T7" fmla="*/ 0 h 1259174"/>
                <a:gd name="T8" fmla="*/ 0 w 1678899"/>
                <a:gd name="T9" fmla="*/ 0 h 1259174"/>
                <a:gd name="T10" fmla="*/ 0 w 1678899"/>
                <a:gd name="T11" fmla="*/ 0 h 125917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678899" h="1259174">
                  <a:moveTo>
                    <a:pt x="209862" y="1154242"/>
                  </a:moveTo>
                  <a:lnTo>
                    <a:pt x="1678899" y="1259174"/>
                  </a:lnTo>
                  <a:lnTo>
                    <a:pt x="1663908" y="899410"/>
                  </a:lnTo>
                  <a:lnTo>
                    <a:pt x="854439" y="0"/>
                  </a:lnTo>
                  <a:lnTo>
                    <a:pt x="0" y="269823"/>
                  </a:lnTo>
                  <a:lnTo>
                    <a:pt x="209862" y="1154242"/>
                  </a:lnTo>
                  <a:close/>
                </a:path>
              </a:pathLst>
            </a:custGeom>
            <a:grpFill/>
            <a:ln w="9525">
              <a:solidFill>
                <a:schemeClr val="bg1"/>
              </a:solidFill>
              <a:round/>
              <a:headEnd/>
              <a:tailEnd/>
            </a:ln>
          </p:spPr>
          <p:txBody>
            <a:bodyPr/>
            <a:lstStyle/>
            <a:p>
              <a:endParaRPr lang="en-GB" dirty="0"/>
            </a:p>
          </p:txBody>
        </p:sp>
        <p:sp>
          <p:nvSpPr>
            <p:cNvPr id="25" name="Freeform 257"/>
            <p:cNvSpPr>
              <a:spLocks/>
            </p:cNvSpPr>
            <p:nvPr/>
          </p:nvSpPr>
          <p:spPr bwMode="auto">
            <a:xfrm>
              <a:off x="8436849" y="2774627"/>
              <a:ext cx="76208" cy="73789"/>
            </a:xfrm>
            <a:custGeom>
              <a:avLst/>
              <a:gdLst>
                <a:gd name="T0" fmla="*/ 0 w 2578308"/>
                <a:gd name="T1" fmla="*/ 0 h 2368446"/>
                <a:gd name="T2" fmla="*/ 0 w 2578308"/>
                <a:gd name="T3" fmla="*/ 0 h 2368446"/>
                <a:gd name="T4" fmla="*/ 0 w 2578308"/>
                <a:gd name="T5" fmla="*/ 0 h 2368446"/>
                <a:gd name="T6" fmla="*/ 0 w 2578308"/>
                <a:gd name="T7" fmla="*/ 0 h 2368446"/>
                <a:gd name="T8" fmla="*/ 0 w 2578308"/>
                <a:gd name="T9" fmla="*/ 0 h 2368446"/>
                <a:gd name="T10" fmla="*/ 0 w 2578308"/>
                <a:gd name="T11" fmla="*/ 0 h 2368446"/>
                <a:gd name="T12" fmla="*/ 0 w 2578308"/>
                <a:gd name="T13" fmla="*/ 0 h 2368446"/>
                <a:gd name="T14" fmla="*/ 0 w 2578308"/>
                <a:gd name="T15" fmla="*/ 0 h 2368446"/>
                <a:gd name="T16" fmla="*/ 0 w 2578308"/>
                <a:gd name="T17" fmla="*/ 0 h 2368446"/>
                <a:gd name="T18" fmla="*/ 0 w 2578308"/>
                <a:gd name="T19" fmla="*/ 0 h 2368446"/>
                <a:gd name="T20" fmla="*/ 0 w 2578308"/>
                <a:gd name="T21" fmla="*/ 0 h 2368446"/>
                <a:gd name="T22" fmla="*/ 0 w 2578308"/>
                <a:gd name="T23" fmla="*/ 0 h 236844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578308" h="2368446">
                  <a:moveTo>
                    <a:pt x="0" y="0"/>
                  </a:moveTo>
                  <a:lnTo>
                    <a:pt x="254833" y="1154242"/>
                  </a:lnTo>
                  <a:lnTo>
                    <a:pt x="104931" y="1259173"/>
                  </a:lnTo>
                  <a:lnTo>
                    <a:pt x="855821" y="1873287"/>
                  </a:lnTo>
                  <a:lnTo>
                    <a:pt x="1111621" y="1524299"/>
                  </a:lnTo>
                  <a:lnTo>
                    <a:pt x="1734645" y="2033965"/>
                  </a:lnTo>
                  <a:lnTo>
                    <a:pt x="1633928" y="2368446"/>
                  </a:lnTo>
                  <a:lnTo>
                    <a:pt x="2338465" y="2263514"/>
                  </a:lnTo>
                  <a:lnTo>
                    <a:pt x="2578308" y="1514006"/>
                  </a:lnTo>
                  <a:lnTo>
                    <a:pt x="2113613" y="224852"/>
                  </a:lnTo>
                  <a:lnTo>
                    <a:pt x="1439056" y="14990"/>
                  </a:lnTo>
                  <a:lnTo>
                    <a:pt x="0" y="0"/>
                  </a:lnTo>
                  <a:close/>
                </a:path>
              </a:pathLst>
            </a:custGeom>
            <a:grpFill/>
            <a:ln w="9525">
              <a:solidFill>
                <a:schemeClr val="bg1"/>
              </a:solidFill>
              <a:round/>
              <a:headEnd/>
              <a:tailEnd/>
            </a:ln>
          </p:spPr>
          <p:txBody>
            <a:bodyPr/>
            <a:lstStyle/>
            <a:p>
              <a:endParaRPr lang="en-GB" dirty="0"/>
            </a:p>
          </p:txBody>
        </p:sp>
        <p:sp>
          <p:nvSpPr>
            <p:cNvPr id="26" name="Freeform 258"/>
            <p:cNvSpPr>
              <a:spLocks/>
            </p:cNvSpPr>
            <p:nvPr/>
          </p:nvSpPr>
          <p:spPr bwMode="auto">
            <a:xfrm>
              <a:off x="8457413" y="2820595"/>
              <a:ext cx="30242" cy="37499"/>
            </a:xfrm>
            <a:custGeom>
              <a:avLst/>
              <a:gdLst>
                <a:gd name="T0" fmla="*/ 0 w 1097536"/>
                <a:gd name="T1" fmla="*/ 0 h 1184223"/>
                <a:gd name="T2" fmla="*/ 0 w 1097536"/>
                <a:gd name="T3" fmla="*/ 0 h 1184223"/>
                <a:gd name="T4" fmla="*/ 0 w 1097536"/>
                <a:gd name="T5" fmla="*/ 0 h 1184223"/>
                <a:gd name="T6" fmla="*/ 0 w 1097536"/>
                <a:gd name="T7" fmla="*/ 0 h 1184223"/>
                <a:gd name="T8" fmla="*/ 0 w 1097536"/>
                <a:gd name="T9" fmla="*/ 0 h 1184223"/>
                <a:gd name="T10" fmla="*/ 0 w 1097536"/>
                <a:gd name="T11" fmla="*/ 0 h 118422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97536" h="1184223">
                  <a:moveTo>
                    <a:pt x="482939" y="0"/>
                  </a:moveTo>
                  <a:lnTo>
                    <a:pt x="0" y="416160"/>
                  </a:lnTo>
                  <a:lnTo>
                    <a:pt x="452959" y="1184223"/>
                  </a:lnTo>
                  <a:lnTo>
                    <a:pt x="1067555" y="824459"/>
                  </a:lnTo>
                  <a:lnTo>
                    <a:pt x="1097536" y="509666"/>
                  </a:lnTo>
                  <a:lnTo>
                    <a:pt x="482939" y="0"/>
                  </a:lnTo>
                  <a:close/>
                </a:path>
              </a:pathLst>
            </a:custGeom>
            <a:grpFill/>
            <a:ln w="9525">
              <a:solidFill>
                <a:schemeClr val="bg1"/>
              </a:solidFill>
              <a:round/>
              <a:headEnd/>
              <a:tailEnd/>
            </a:ln>
          </p:spPr>
          <p:txBody>
            <a:bodyPr/>
            <a:lstStyle/>
            <a:p>
              <a:endParaRPr lang="en-GB" dirty="0"/>
            </a:p>
          </p:txBody>
        </p:sp>
        <p:sp>
          <p:nvSpPr>
            <p:cNvPr id="27" name="Freeform 259"/>
            <p:cNvSpPr>
              <a:spLocks/>
            </p:cNvSpPr>
            <p:nvPr/>
          </p:nvSpPr>
          <p:spPr bwMode="auto">
            <a:xfrm>
              <a:off x="8470720" y="2841159"/>
              <a:ext cx="49596" cy="45967"/>
            </a:xfrm>
            <a:custGeom>
              <a:avLst/>
              <a:gdLst>
                <a:gd name="T0" fmla="*/ 0 w 1852882"/>
                <a:gd name="T1" fmla="*/ 0 h 1521018"/>
                <a:gd name="T2" fmla="*/ 0 w 1852882"/>
                <a:gd name="T3" fmla="*/ 0 h 1521018"/>
                <a:gd name="T4" fmla="*/ 0 w 1852882"/>
                <a:gd name="T5" fmla="*/ 0 h 1521018"/>
                <a:gd name="T6" fmla="*/ 0 w 1852882"/>
                <a:gd name="T7" fmla="*/ 0 h 1521018"/>
                <a:gd name="T8" fmla="*/ 0 w 1852882"/>
                <a:gd name="T9" fmla="*/ 0 h 1521018"/>
                <a:gd name="T10" fmla="*/ 0 w 1852882"/>
                <a:gd name="T11" fmla="*/ 0 h 1521018"/>
                <a:gd name="T12" fmla="*/ 0 w 1852882"/>
                <a:gd name="T13" fmla="*/ 0 h 1521018"/>
                <a:gd name="T14" fmla="*/ 0 w 1852882"/>
                <a:gd name="T15" fmla="*/ 0 h 1521018"/>
                <a:gd name="T16" fmla="*/ 0 w 1852882"/>
                <a:gd name="T17" fmla="*/ 0 h 1521018"/>
                <a:gd name="T18" fmla="*/ 0 w 1852882"/>
                <a:gd name="T19" fmla="*/ 0 h 1521018"/>
                <a:gd name="T20" fmla="*/ 0 w 1852882"/>
                <a:gd name="T21" fmla="*/ 0 h 152101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852882" h="1521018">
                  <a:moveTo>
                    <a:pt x="0" y="507061"/>
                  </a:moveTo>
                  <a:lnTo>
                    <a:pt x="0" y="1211599"/>
                  </a:lnTo>
                  <a:lnTo>
                    <a:pt x="435424" y="1521018"/>
                  </a:lnTo>
                  <a:lnTo>
                    <a:pt x="839449" y="1391481"/>
                  </a:lnTo>
                  <a:lnTo>
                    <a:pt x="1763339" y="952692"/>
                  </a:lnTo>
                  <a:lnTo>
                    <a:pt x="1852882" y="743963"/>
                  </a:lnTo>
                  <a:lnTo>
                    <a:pt x="1756379" y="372784"/>
                  </a:lnTo>
                  <a:lnTo>
                    <a:pt x="1563372" y="307281"/>
                  </a:lnTo>
                  <a:lnTo>
                    <a:pt x="1370668" y="0"/>
                  </a:lnTo>
                  <a:lnTo>
                    <a:pt x="644577" y="177278"/>
                  </a:lnTo>
                  <a:lnTo>
                    <a:pt x="0" y="507061"/>
                  </a:lnTo>
                  <a:close/>
                </a:path>
              </a:pathLst>
            </a:custGeom>
            <a:grpFill/>
            <a:ln w="9525">
              <a:solidFill>
                <a:schemeClr val="bg1"/>
              </a:solidFill>
              <a:round/>
              <a:headEnd/>
              <a:tailEnd/>
            </a:ln>
          </p:spPr>
          <p:txBody>
            <a:bodyPr/>
            <a:lstStyle/>
            <a:p>
              <a:endParaRPr lang="en-GB" dirty="0"/>
            </a:p>
          </p:txBody>
        </p:sp>
        <p:sp>
          <p:nvSpPr>
            <p:cNvPr id="28" name="Freeform 260"/>
            <p:cNvSpPr>
              <a:spLocks/>
            </p:cNvSpPr>
            <p:nvPr/>
          </p:nvSpPr>
          <p:spPr bwMode="auto">
            <a:xfrm>
              <a:off x="8440478" y="2833901"/>
              <a:ext cx="41129" cy="83467"/>
            </a:xfrm>
            <a:custGeom>
              <a:avLst/>
              <a:gdLst>
                <a:gd name="T0" fmla="*/ 0 w 444747"/>
                <a:gd name="T1" fmla="*/ 1 h 900169"/>
                <a:gd name="T2" fmla="*/ 0 w 444747"/>
                <a:gd name="T3" fmla="*/ 1 h 900169"/>
                <a:gd name="T4" fmla="*/ 0 w 444747"/>
                <a:gd name="T5" fmla="*/ 2 h 900169"/>
                <a:gd name="T6" fmla="*/ 1 w 444747"/>
                <a:gd name="T7" fmla="*/ 3 h 900169"/>
                <a:gd name="T8" fmla="*/ 1 w 444747"/>
                <a:gd name="T9" fmla="*/ 3 h 900169"/>
                <a:gd name="T10" fmla="*/ 1 w 444747"/>
                <a:gd name="T11" fmla="*/ 2 h 900169"/>
                <a:gd name="T12" fmla="*/ 1 w 444747"/>
                <a:gd name="T13" fmla="*/ 2 h 900169"/>
                <a:gd name="T14" fmla="*/ 1 w 444747"/>
                <a:gd name="T15" fmla="*/ 2 h 900169"/>
                <a:gd name="T16" fmla="*/ 1 w 444747"/>
                <a:gd name="T17" fmla="*/ 2 h 900169"/>
                <a:gd name="T18" fmla="*/ 1 w 444747"/>
                <a:gd name="T19" fmla="*/ 1 h 900169"/>
                <a:gd name="T20" fmla="*/ 1 w 444747"/>
                <a:gd name="T21" fmla="*/ 0 h 900169"/>
                <a:gd name="T22" fmla="*/ 0 w 444747"/>
                <a:gd name="T23" fmla="*/ 1 h 90016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44747" h="900169">
                  <a:moveTo>
                    <a:pt x="0" y="238385"/>
                  </a:moveTo>
                  <a:lnTo>
                    <a:pt x="99623" y="298870"/>
                  </a:lnTo>
                  <a:lnTo>
                    <a:pt x="99623" y="715154"/>
                  </a:lnTo>
                  <a:lnTo>
                    <a:pt x="263290" y="900169"/>
                  </a:lnTo>
                  <a:lnTo>
                    <a:pt x="327333" y="836125"/>
                  </a:lnTo>
                  <a:lnTo>
                    <a:pt x="384261" y="683132"/>
                  </a:lnTo>
                  <a:lnTo>
                    <a:pt x="362913" y="608414"/>
                  </a:lnTo>
                  <a:lnTo>
                    <a:pt x="444747" y="576393"/>
                  </a:lnTo>
                  <a:lnTo>
                    <a:pt x="327333" y="476769"/>
                  </a:lnTo>
                  <a:lnTo>
                    <a:pt x="327333" y="266849"/>
                  </a:lnTo>
                  <a:lnTo>
                    <a:pt x="185014" y="0"/>
                  </a:lnTo>
                  <a:lnTo>
                    <a:pt x="0" y="238385"/>
                  </a:lnTo>
                  <a:close/>
                </a:path>
              </a:pathLst>
            </a:custGeom>
            <a:grpFill/>
            <a:ln w="9525">
              <a:solidFill>
                <a:schemeClr val="bg1"/>
              </a:solidFill>
              <a:round/>
              <a:headEnd/>
              <a:tailEnd/>
            </a:ln>
          </p:spPr>
          <p:txBody>
            <a:bodyPr/>
            <a:lstStyle/>
            <a:p>
              <a:endParaRPr lang="en-GB" dirty="0"/>
            </a:p>
          </p:txBody>
        </p:sp>
        <p:sp>
          <p:nvSpPr>
            <p:cNvPr id="29" name="Freeform 257"/>
            <p:cNvSpPr>
              <a:spLocks/>
            </p:cNvSpPr>
            <p:nvPr/>
          </p:nvSpPr>
          <p:spPr bwMode="auto">
            <a:xfrm>
              <a:off x="7856211" y="2463743"/>
              <a:ext cx="83466" cy="124596"/>
            </a:xfrm>
            <a:custGeom>
              <a:avLst/>
              <a:gdLst>
                <a:gd name="T0" fmla="*/ 2147483646 w 84"/>
                <a:gd name="T1" fmla="*/ 2147483646 h 126"/>
                <a:gd name="T2" fmla="*/ 0 w 84"/>
                <a:gd name="T3" fmla="*/ 2147483646 h 126"/>
                <a:gd name="T4" fmla="*/ 0 w 84"/>
                <a:gd name="T5" fmla="*/ 2147483646 h 126"/>
                <a:gd name="T6" fmla="*/ 2147483646 w 84"/>
                <a:gd name="T7" fmla="*/ 2147483646 h 126"/>
                <a:gd name="T8" fmla="*/ 2147483646 w 84"/>
                <a:gd name="T9" fmla="*/ 2147483646 h 126"/>
                <a:gd name="T10" fmla="*/ 2147483646 w 84"/>
                <a:gd name="T11" fmla="*/ 2147483646 h 126"/>
                <a:gd name="T12" fmla="*/ 2147483646 w 84"/>
                <a:gd name="T13" fmla="*/ 2147483646 h 126"/>
                <a:gd name="T14" fmla="*/ 2147483646 w 84"/>
                <a:gd name="T15" fmla="*/ 2147483646 h 126"/>
                <a:gd name="T16" fmla="*/ 2147483646 w 84"/>
                <a:gd name="T17" fmla="*/ 2147483646 h 126"/>
                <a:gd name="T18" fmla="*/ 2147483646 w 84"/>
                <a:gd name="T19" fmla="*/ 2147483646 h 126"/>
                <a:gd name="T20" fmla="*/ 2147483646 w 84"/>
                <a:gd name="T21" fmla="*/ 2147483646 h 126"/>
                <a:gd name="T22" fmla="*/ 2147483646 w 84"/>
                <a:gd name="T23" fmla="*/ 0 h 126"/>
                <a:gd name="T24" fmla="*/ 2147483646 w 84"/>
                <a:gd name="T25" fmla="*/ 2147483646 h 126"/>
                <a:gd name="T26" fmla="*/ 2147483646 w 84"/>
                <a:gd name="T27" fmla="*/ 2147483646 h 126"/>
                <a:gd name="T28" fmla="*/ 2147483646 w 84"/>
                <a:gd name="T29" fmla="*/ 2147483646 h 126"/>
                <a:gd name="T30" fmla="*/ 2147483646 w 84"/>
                <a:gd name="T31" fmla="*/ 2147483646 h 126"/>
                <a:gd name="T32" fmla="*/ 2147483646 w 84"/>
                <a:gd name="T33" fmla="*/ 2147483646 h 126"/>
                <a:gd name="T34" fmla="*/ 2147483646 w 84"/>
                <a:gd name="T35" fmla="*/ 2147483646 h 126"/>
                <a:gd name="T36" fmla="*/ 2147483646 w 84"/>
                <a:gd name="T37" fmla="*/ 2147483646 h 126"/>
                <a:gd name="T38" fmla="*/ 2147483646 w 84"/>
                <a:gd name="T39" fmla="*/ 2147483646 h 126"/>
                <a:gd name="T40" fmla="*/ 2147483646 w 84"/>
                <a:gd name="T41" fmla="*/ 2147483646 h 12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84" h="126">
                  <a:moveTo>
                    <a:pt x="18" y="126"/>
                  </a:moveTo>
                  <a:lnTo>
                    <a:pt x="0" y="114"/>
                  </a:lnTo>
                  <a:lnTo>
                    <a:pt x="0" y="102"/>
                  </a:lnTo>
                  <a:lnTo>
                    <a:pt x="6" y="96"/>
                  </a:lnTo>
                  <a:lnTo>
                    <a:pt x="12" y="84"/>
                  </a:lnTo>
                  <a:lnTo>
                    <a:pt x="12" y="66"/>
                  </a:lnTo>
                  <a:lnTo>
                    <a:pt x="6" y="60"/>
                  </a:lnTo>
                  <a:lnTo>
                    <a:pt x="12" y="54"/>
                  </a:lnTo>
                  <a:lnTo>
                    <a:pt x="6" y="36"/>
                  </a:lnTo>
                  <a:lnTo>
                    <a:pt x="30" y="30"/>
                  </a:lnTo>
                  <a:lnTo>
                    <a:pt x="30" y="18"/>
                  </a:lnTo>
                  <a:lnTo>
                    <a:pt x="54" y="0"/>
                  </a:lnTo>
                  <a:lnTo>
                    <a:pt x="60" y="6"/>
                  </a:lnTo>
                  <a:lnTo>
                    <a:pt x="72" y="6"/>
                  </a:lnTo>
                  <a:lnTo>
                    <a:pt x="78" y="18"/>
                  </a:lnTo>
                  <a:lnTo>
                    <a:pt x="84" y="30"/>
                  </a:lnTo>
                  <a:lnTo>
                    <a:pt x="72" y="42"/>
                  </a:lnTo>
                  <a:lnTo>
                    <a:pt x="78" y="66"/>
                  </a:lnTo>
                  <a:lnTo>
                    <a:pt x="72" y="96"/>
                  </a:lnTo>
                  <a:lnTo>
                    <a:pt x="54" y="102"/>
                  </a:lnTo>
                  <a:lnTo>
                    <a:pt x="18" y="126"/>
                  </a:lnTo>
                  <a:close/>
                </a:path>
              </a:pathLst>
            </a:custGeom>
            <a:grpFill/>
            <a:ln w="9525">
              <a:solidFill>
                <a:schemeClr val="bg1"/>
              </a:solidFill>
              <a:round/>
              <a:headEnd/>
              <a:tailEnd/>
            </a:ln>
          </p:spPr>
          <p:txBody>
            <a:bodyPr/>
            <a:lstStyle/>
            <a:p>
              <a:endParaRPr lang="en-GB" dirty="0"/>
            </a:p>
          </p:txBody>
        </p:sp>
        <p:sp>
          <p:nvSpPr>
            <p:cNvPr id="30" name="Freeform 258"/>
            <p:cNvSpPr>
              <a:spLocks/>
            </p:cNvSpPr>
            <p:nvPr/>
          </p:nvSpPr>
          <p:spPr bwMode="auto">
            <a:xfrm>
              <a:off x="9058617" y="1446416"/>
              <a:ext cx="332657" cy="424592"/>
            </a:xfrm>
            <a:custGeom>
              <a:avLst/>
              <a:gdLst>
                <a:gd name="T0" fmla="*/ 2147483646 w 336"/>
                <a:gd name="T1" fmla="*/ 2147483646 h 427"/>
                <a:gd name="T2" fmla="*/ 2147483646 w 336"/>
                <a:gd name="T3" fmla="*/ 2147483646 h 427"/>
                <a:gd name="T4" fmla="*/ 2147483646 w 336"/>
                <a:gd name="T5" fmla="*/ 2147483646 h 427"/>
                <a:gd name="T6" fmla="*/ 2147483646 w 336"/>
                <a:gd name="T7" fmla="*/ 2147483646 h 427"/>
                <a:gd name="T8" fmla="*/ 2147483646 w 336"/>
                <a:gd name="T9" fmla="*/ 2147483646 h 427"/>
                <a:gd name="T10" fmla="*/ 2147483646 w 336"/>
                <a:gd name="T11" fmla="*/ 2147483646 h 427"/>
                <a:gd name="T12" fmla="*/ 2147483646 w 336"/>
                <a:gd name="T13" fmla="*/ 2147483646 h 427"/>
                <a:gd name="T14" fmla="*/ 2147483646 w 336"/>
                <a:gd name="T15" fmla="*/ 2147483646 h 427"/>
                <a:gd name="T16" fmla="*/ 2147483646 w 336"/>
                <a:gd name="T17" fmla="*/ 2147483646 h 427"/>
                <a:gd name="T18" fmla="*/ 2147483646 w 336"/>
                <a:gd name="T19" fmla="*/ 2147483646 h 427"/>
                <a:gd name="T20" fmla="*/ 2147483646 w 336"/>
                <a:gd name="T21" fmla="*/ 2147483646 h 427"/>
                <a:gd name="T22" fmla="*/ 2147483646 w 336"/>
                <a:gd name="T23" fmla="*/ 0 h 427"/>
                <a:gd name="T24" fmla="*/ 2147483646 w 336"/>
                <a:gd name="T25" fmla="*/ 2147483646 h 427"/>
                <a:gd name="T26" fmla="*/ 2147483646 w 336"/>
                <a:gd name="T27" fmla="*/ 2147483646 h 427"/>
                <a:gd name="T28" fmla="*/ 2147483646 w 336"/>
                <a:gd name="T29" fmla="*/ 2147483646 h 427"/>
                <a:gd name="T30" fmla="*/ 2147483646 w 336"/>
                <a:gd name="T31" fmla="*/ 2147483646 h 427"/>
                <a:gd name="T32" fmla="*/ 2147483646 w 336"/>
                <a:gd name="T33" fmla="*/ 2147483646 h 427"/>
                <a:gd name="T34" fmla="*/ 2147483646 w 336"/>
                <a:gd name="T35" fmla="*/ 2147483646 h 427"/>
                <a:gd name="T36" fmla="*/ 2147483646 w 336"/>
                <a:gd name="T37" fmla="*/ 2147483646 h 427"/>
                <a:gd name="T38" fmla="*/ 2147483646 w 336"/>
                <a:gd name="T39" fmla="*/ 2147483646 h 427"/>
                <a:gd name="T40" fmla="*/ 2147483646 w 336"/>
                <a:gd name="T41" fmla="*/ 2147483646 h 427"/>
                <a:gd name="T42" fmla="*/ 2147483646 w 336"/>
                <a:gd name="T43" fmla="*/ 2147483646 h 427"/>
                <a:gd name="T44" fmla="*/ 2147483646 w 336"/>
                <a:gd name="T45" fmla="*/ 2147483646 h 427"/>
                <a:gd name="T46" fmla="*/ 2147483646 w 336"/>
                <a:gd name="T47" fmla="*/ 2147483646 h 427"/>
                <a:gd name="T48" fmla="*/ 2147483646 w 336"/>
                <a:gd name="T49" fmla="*/ 2147483646 h 427"/>
                <a:gd name="T50" fmla="*/ 2147483646 w 336"/>
                <a:gd name="T51" fmla="*/ 2147483646 h 427"/>
                <a:gd name="T52" fmla="*/ 2147483646 w 336"/>
                <a:gd name="T53" fmla="*/ 2147483646 h 427"/>
                <a:gd name="T54" fmla="*/ 0 w 336"/>
                <a:gd name="T55" fmla="*/ 2147483646 h 427"/>
                <a:gd name="T56" fmla="*/ 2147483646 w 336"/>
                <a:gd name="T57" fmla="*/ 2147483646 h 427"/>
                <a:gd name="T58" fmla="*/ 2147483646 w 336"/>
                <a:gd name="T59" fmla="*/ 2147483646 h 427"/>
                <a:gd name="T60" fmla="*/ 2147483646 w 336"/>
                <a:gd name="T61" fmla="*/ 2147483646 h 427"/>
                <a:gd name="T62" fmla="*/ 2147483646 w 336"/>
                <a:gd name="T63" fmla="*/ 2147483646 h 427"/>
                <a:gd name="T64" fmla="*/ 2147483646 w 336"/>
                <a:gd name="T65" fmla="*/ 2147483646 h 42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36" h="427">
                  <a:moveTo>
                    <a:pt x="120" y="427"/>
                  </a:moveTo>
                  <a:lnTo>
                    <a:pt x="96" y="397"/>
                  </a:lnTo>
                  <a:lnTo>
                    <a:pt x="78" y="325"/>
                  </a:lnTo>
                  <a:lnTo>
                    <a:pt x="96" y="282"/>
                  </a:lnTo>
                  <a:lnTo>
                    <a:pt x="144" y="180"/>
                  </a:lnTo>
                  <a:lnTo>
                    <a:pt x="192" y="150"/>
                  </a:lnTo>
                  <a:lnTo>
                    <a:pt x="222" y="114"/>
                  </a:lnTo>
                  <a:lnTo>
                    <a:pt x="252" y="96"/>
                  </a:lnTo>
                  <a:lnTo>
                    <a:pt x="294" y="72"/>
                  </a:lnTo>
                  <a:lnTo>
                    <a:pt x="336" y="30"/>
                  </a:lnTo>
                  <a:lnTo>
                    <a:pt x="330" y="6"/>
                  </a:lnTo>
                  <a:lnTo>
                    <a:pt x="294" y="0"/>
                  </a:lnTo>
                  <a:lnTo>
                    <a:pt x="270" y="24"/>
                  </a:lnTo>
                  <a:lnTo>
                    <a:pt x="252" y="42"/>
                  </a:lnTo>
                  <a:lnTo>
                    <a:pt x="222" y="48"/>
                  </a:lnTo>
                  <a:lnTo>
                    <a:pt x="186" y="48"/>
                  </a:lnTo>
                  <a:lnTo>
                    <a:pt x="174" y="60"/>
                  </a:lnTo>
                  <a:lnTo>
                    <a:pt x="162" y="78"/>
                  </a:lnTo>
                  <a:lnTo>
                    <a:pt x="114" y="126"/>
                  </a:lnTo>
                  <a:lnTo>
                    <a:pt x="90" y="138"/>
                  </a:lnTo>
                  <a:lnTo>
                    <a:pt x="84" y="168"/>
                  </a:lnTo>
                  <a:lnTo>
                    <a:pt x="66" y="186"/>
                  </a:lnTo>
                  <a:lnTo>
                    <a:pt x="42" y="216"/>
                  </a:lnTo>
                  <a:lnTo>
                    <a:pt x="42" y="240"/>
                  </a:lnTo>
                  <a:lnTo>
                    <a:pt x="30" y="270"/>
                  </a:lnTo>
                  <a:lnTo>
                    <a:pt x="12" y="295"/>
                  </a:lnTo>
                  <a:lnTo>
                    <a:pt x="18" y="325"/>
                  </a:lnTo>
                  <a:lnTo>
                    <a:pt x="0" y="349"/>
                  </a:lnTo>
                  <a:lnTo>
                    <a:pt x="18" y="391"/>
                  </a:lnTo>
                  <a:lnTo>
                    <a:pt x="48" y="403"/>
                  </a:lnTo>
                  <a:lnTo>
                    <a:pt x="54" y="415"/>
                  </a:lnTo>
                  <a:lnTo>
                    <a:pt x="72" y="421"/>
                  </a:lnTo>
                  <a:lnTo>
                    <a:pt x="120" y="427"/>
                  </a:lnTo>
                  <a:close/>
                </a:path>
              </a:pathLst>
            </a:custGeom>
            <a:grpFill/>
            <a:ln w="9525">
              <a:solidFill>
                <a:schemeClr val="bg1"/>
              </a:solidFill>
              <a:round/>
              <a:headEnd/>
              <a:tailEnd/>
            </a:ln>
          </p:spPr>
          <p:txBody>
            <a:bodyPr/>
            <a:lstStyle/>
            <a:p>
              <a:endParaRPr lang="en-GB" dirty="0"/>
            </a:p>
          </p:txBody>
        </p:sp>
        <p:sp>
          <p:nvSpPr>
            <p:cNvPr id="31" name="Freeform 259"/>
            <p:cNvSpPr>
              <a:spLocks/>
            </p:cNvSpPr>
            <p:nvPr/>
          </p:nvSpPr>
          <p:spPr bwMode="auto">
            <a:xfrm>
              <a:off x="8861441" y="3944372"/>
              <a:ext cx="127015" cy="263707"/>
            </a:xfrm>
            <a:custGeom>
              <a:avLst/>
              <a:gdLst>
                <a:gd name="T0" fmla="*/ 2147483646 w 126"/>
                <a:gd name="T1" fmla="*/ 2147483646 h 265"/>
                <a:gd name="T2" fmla="*/ 0 w 126"/>
                <a:gd name="T3" fmla="*/ 2147483646 h 265"/>
                <a:gd name="T4" fmla="*/ 2147483646 w 126"/>
                <a:gd name="T5" fmla="*/ 2147483646 h 265"/>
                <a:gd name="T6" fmla="*/ 2147483646 w 126"/>
                <a:gd name="T7" fmla="*/ 2147483646 h 265"/>
                <a:gd name="T8" fmla="*/ 2147483646 w 126"/>
                <a:gd name="T9" fmla="*/ 2147483646 h 265"/>
                <a:gd name="T10" fmla="*/ 2147483646 w 126"/>
                <a:gd name="T11" fmla="*/ 2147483646 h 265"/>
                <a:gd name="T12" fmla="*/ 2147483646 w 126"/>
                <a:gd name="T13" fmla="*/ 2147483646 h 265"/>
                <a:gd name="T14" fmla="*/ 2147483646 w 126"/>
                <a:gd name="T15" fmla="*/ 2147483646 h 265"/>
                <a:gd name="T16" fmla="*/ 2147483646 w 126"/>
                <a:gd name="T17" fmla="*/ 0 h 265"/>
                <a:gd name="T18" fmla="*/ 2147483646 w 126"/>
                <a:gd name="T19" fmla="*/ 2147483646 h 265"/>
                <a:gd name="T20" fmla="*/ 2147483646 w 126"/>
                <a:gd name="T21" fmla="*/ 2147483646 h 265"/>
                <a:gd name="T22" fmla="*/ 2147483646 w 126"/>
                <a:gd name="T23" fmla="*/ 2147483646 h 265"/>
                <a:gd name="T24" fmla="*/ 2147483646 w 126"/>
                <a:gd name="T25" fmla="*/ 2147483646 h 265"/>
                <a:gd name="T26" fmla="*/ 2147483646 w 126"/>
                <a:gd name="T27" fmla="*/ 2147483646 h 265"/>
                <a:gd name="T28" fmla="*/ 2147483646 w 126"/>
                <a:gd name="T29" fmla="*/ 2147483646 h 265"/>
                <a:gd name="T30" fmla="*/ 2147483646 w 126"/>
                <a:gd name="T31" fmla="*/ 2147483646 h 265"/>
                <a:gd name="T32" fmla="*/ 2147483646 w 126"/>
                <a:gd name="T33" fmla="*/ 2147483646 h 26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26" h="265">
                  <a:moveTo>
                    <a:pt x="6" y="217"/>
                  </a:moveTo>
                  <a:lnTo>
                    <a:pt x="0" y="193"/>
                  </a:lnTo>
                  <a:lnTo>
                    <a:pt x="12" y="169"/>
                  </a:lnTo>
                  <a:lnTo>
                    <a:pt x="24" y="139"/>
                  </a:lnTo>
                  <a:lnTo>
                    <a:pt x="12" y="91"/>
                  </a:lnTo>
                  <a:lnTo>
                    <a:pt x="30" y="78"/>
                  </a:lnTo>
                  <a:lnTo>
                    <a:pt x="54" y="60"/>
                  </a:lnTo>
                  <a:lnTo>
                    <a:pt x="78" y="24"/>
                  </a:lnTo>
                  <a:lnTo>
                    <a:pt x="108" y="0"/>
                  </a:lnTo>
                  <a:lnTo>
                    <a:pt x="126" y="24"/>
                  </a:lnTo>
                  <a:lnTo>
                    <a:pt x="126" y="66"/>
                  </a:lnTo>
                  <a:lnTo>
                    <a:pt x="126" y="91"/>
                  </a:lnTo>
                  <a:lnTo>
                    <a:pt x="78" y="253"/>
                  </a:lnTo>
                  <a:lnTo>
                    <a:pt x="54" y="259"/>
                  </a:lnTo>
                  <a:lnTo>
                    <a:pt x="30" y="265"/>
                  </a:lnTo>
                  <a:lnTo>
                    <a:pt x="6" y="247"/>
                  </a:lnTo>
                  <a:lnTo>
                    <a:pt x="6" y="217"/>
                  </a:lnTo>
                  <a:close/>
                </a:path>
              </a:pathLst>
            </a:custGeom>
            <a:grpFill/>
            <a:ln w="9525">
              <a:solidFill>
                <a:schemeClr val="bg1"/>
              </a:solidFill>
              <a:round/>
              <a:headEnd/>
              <a:tailEnd/>
            </a:ln>
          </p:spPr>
          <p:txBody>
            <a:bodyPr/>
            <a:lstStyle/>
            <a:p>
              <a:endParaRPr lang="en-GB" dirty="0"/>
            </a:p>
          </p:txBody>
        </p:sp>
        <p:sp>
          <p:nvSpPr>
            <p:cNvPr id="32" name="Freeform 266"/>
            <p:cNvSpPr>
              <a:spLocks/>
            </p:cNvSpPr>
            <p:nvPr/>
          </p:nvSpPr>
          <p:spPr bwMode="auto">
            <a:xfrm>
              <a:off x="11206981" y="4551624"/>
              <a:ext cx="136692" cy="156047"/>
            </a:xfrm>
            <a:custGeom>
              <a:avLst/>
              <a:gdLst>
                <a:gd name="T0" fmla="*/ 0 w 138"/>
                <a:gd name="T1" fmla="*/ 2147483646 h 157"/>
                <a:gd name="T2" fmla="*/ 2147483646 w 138"/>
                <a:gd name="T3" fmla="*/ 2147483646 h 157"/>
                <a:gd name="T4" fmla="*/ 2147483646 w 138"/>
                <a:gd name="T5" fmla="*/ 2147483646 h 157"/>
                <a:gd name="T6" fmla="*/ 2147483646 w 138"/>
                <a:gd name="T7" fmla="*/ 2147483646 h 157"/>
                <a:gd name="T8" fmla="*/ 2147483646 w 138"/>
                <a:gd name="T9" fmla="*/ 2147483646 h 157"/>
                <a:gd name="T10" fmla="*/ 2147483646 w 138"/>
                <a:gd name="T11" fmla="*/ 2147483646 h 157"/>
                <a:gd name="T12" fmla="*/ 2147483646 w 138"/>
                <a:gd name="T13" fmla="*/ 0 h 157"/>
                <a:gd name="T14" fmla="*/ 2147483646 w 138"/>
                <a:gd name="T15" fmla="*/ 2147483646 h 157"/>
                <a:gd name="T16" fmla="*/ 2147483646 w 138"/>
                <a:gd name="T17" fmla="*/ 2147483646 h 157"/>
                <a:gd name="T18" fmla="*/ 2147483646 w 138"/>
                <a:gd name="T19" fmla="*/ 2147483646 h 157"/>
                <a:gd name="T20" fmla="*/ 2147483646 w 138"/>
                <a:gd name="T21" fmla="*/ 2147483646 h 157"/>
                <a:gd name="T22" fmla="*/ 2147483646 w 138"/>
                <a:gd name="T23" fmla="*/ 2147483646 h 157"/>
                <a:gd name="T24" fmla="*/ 2147483646 w 138"/>
                <a:gd name="T25" fmla="*/ 2147483646 h 157"/>
                <a:gd name="T26" fmla="*/ 2147483646 w 138"/>
                <a:gd name="T27" fmla="*/ 2147483646 h 157"/>
                <a:gd name="T28" fmla="*/ 2147483646 w 138"/>
                <a:gd name="T29" fmla="*/ 2147483646 h 157"/>
                <a:gd name="T30" fmla="*/ 2147483646 w 138"/>
                <a:gd name="T31" fmla="*/ 2147483646 h 157"/>
                <a:gd name="T32" fmla="*/ 2147483646 w 138"/>
                <a:gd name="T33" fmla="*/ 2147483646 h 157"/>
                <a:gd name="T34" fmla="*/ 0 w 138"/>
                <a:gd name="T35" fmla="*/ 2147483646 h 15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38" h="157">
                  <a:moveTo>
                    <a:pt x="0" y="133"/>
                  </a:moveTo>
                  <a:lnTo>
                    <a:pt x="18" y="97"/>
                  </a:lnTo>
                  <a:lnTo>
                    <a:pt x="30" y="79"/>
                  </a:lnTo>
                  <a:lnTo>
                    <a:pt x="66" y="60"/>
                  </a:lnTo>
                  <a:lnTo>
                    <a:pt x="78" y="54"/>
                  </a:lnTo>
                  <a:lnTo>
                    <a:pt x="90" y="30"/>
                  </a:lnTo>
                  <a:lnTo>
                    <a:pt x="102" y="0"/>
                  </a:lnTo>
                  <a:lnTo>
                    <a:pt x="114" y="12"/>
                  </a:lnTo>
                  <a:lnTo>
                    <a:pt x="138" y="18"/>
                  </a:lnTo>
                  <a:lnTo>
                    <a:pt x="138" y="36"/>
                  </a:lnTo>
                  <a:lnTo>
                    <a:pt x="114" y="54"/>
                  </a:lnTo>
                  <a:lnTo>
                    <a:pt x="102" y="67"/>
                  </a:lnTo>
                  <a:lnTo>
                    <a:pt x="78" y="91"/>
                  </a:lnTo>
                  <a:lnTo>
                    <a:pt x="72" y="115"/>
                  </a:lnTo>
                  <a:lnTo>
                    <a:pt x="66" y="151"/>
                  </a:lnTo>
                  <a:lnTo>
                    <a:pt x="36" y="157"/>
                  </a:lnTo>
                  <a:lnTo>
                    <a:pt x="18" y="151"/>
                  </a:lnTo>
                  <a:lnTo>
                    <a:pt x="0" y="133"/>
                  </a:lnTo>
                  <a:close/>
                </a:path>
              </a:pathLst>
            </a:custGeom>
            <a:grpFill/>
            <a:ln w="9525">
              <a:solidFill>
                <a:schemeClr val="bg1"/>
              </a:solidFill>
              <a:round/>
              <a:headEnd/>
              <a:tailEnd/>
            </a:ln>
          </p:spPr>
          <p:txBody>
            <a:bodyPr/>
            <a:lstStyle/>
            <a:p>
              <a:endParaRPr lang="en-GB" dirty="0"/>
            </a:p>
          </p:txBody>
        </p:sp>
        <p:sp>
          <p:nvSpPr>
            <p:cNvPr id="33" name="Freeform 267"/>
            <p:cNvSpPr>
              <a:spLocks/>
            </p:cNvSpPr>
            <p:nvPr/>
          </p:nvSpPr>
          <p:spPr bwMode="auto">
            <a:xfrm>
              <a:off x="11325528" y="4411303"/>
              <a:ext cx="95563" cy="153628"/>
            </a:xfrm>
            <a:custGeom>
              <a:avLst/>
              <a:gdLst>
                <a:gd name="T0" fmla="*/ 2147483646 w 96"/>
                <a:gd name="T1" fmla="*/ 2147483646 h 156"/>
                <a:gd name="T2" fmla="*/ 2147483646 w 96"/>
                <a:gd name="T3" fmla="*/ 2147483646 h 156"/>
                <a:gd name="T4" fmla="*/ 2147483646 w 96"/>
                <a:gd name="T5" fmla="*/ 2147483646 h 156"/>
                <a:gd name="T6" fmla="*/ 0 w 96"/>
                <a:gd name="T7" fmla="*/ 0 h 156"/>
                <a:gd name="T8" fmla="*/ 2147483646 w 96"/>
                <a:gd name="T9" fmla="*/ 2147483646 h 156"/>
                <a:gd name="T10" fmla="*/ 2147483646 w 96"/>
                <a:gd name="T11" fmla="*/ 2147483646 h 156"/>
                <a:gd name="T12" fmla="*/ 2147483646 w 96"/>
                <a:gd name="T13" fmla="*/ 2147483646 h 156"/>
                <a:gd name="T14" fmla="*/ 2147483646 w 96"/>
                <a:gd name="T15" fmla="*/ 2147483646 h 156"/>
                <a:gd name="T16" fmla="*/ 2147483646 w 96"/>
                <a:gd name="T17" fmla="*/ 2147483646 h 156"/>
                <a:gd name="T18" fmla="*/ 2147483646 w 96"/>
                <a:gd name="T19" fmla="*/ 2147483646 h 156"/>
                <a:gd name="T20" fmla="*/ 2147483646 w 96"/>
                <a:gd name="T21" fmla="*/ 2147483646 h 156"/>
                <a:gd name="T22" fmla="*/ 2147483646 w 96"/>
                <a:gd name="T23" fmla="*/ 2147483646 h 156"/>
                <a:gd name="T24" fmla="*/ 2147483646 w 96"/>
                <a:gd name="T25" fmla="*/ 2147483646 h 156"/>
                <a:gd name="T26" fmla="*/ 2147483646 w 96"/>
                <a:gd name="T27" fmla="*/ 2147483646 h 156"/>
                <a:gd name="T28" fmla="*/ 2147483646 w 96"/>
                <a:gd name="T29" fmla="*/ 2147483646 h 156"/>
                <a:gd name="T30" fmla="*/ 2147483646 w 96"/>
                <a:gd name="T31" fmla="*/ 2147483646 h 156"/>
                <a:gd name="T32" fmla="*/ 2147483646 w 96"/>
                <a:gd name="T33" fmla="*/ 2147483646 h 156"/>
                <a:gd name="T34" fmla="*/ 2147483646 w 96"/>
                <a:gd name="T35" fmla="*/ 2147483646 h 15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96" h="156">
                  <a:moveTo>
                    <a:pt x="6" y="108"/>
                  </a:moveTo>
                  <a:lnTo>
                    <a:pt x="24" y="78"/>
                  </a:lnTo>
                  <a:lnTo>
                    <a:pt x="24" y="54"/>
                  </a:lnTo>
                  <a:lnTo>
                    <a:pt x="0" y="0"/>
                  </a:lnTo>
                  <a:lnTo>
                    <a:pt x="30" y="12"/>
                  </a:lnTo>
                  <a:lnTo>
                    <a:pt x="30" y="42"/>
                  </a:lnTo>
                  <a:lnTo>
                    <a:pt x="42" y="60"/>
                  </a:lnTo>
                  <a:lnTo>
                    <a:pt x="60" y="78"/>
                  </a:lnTo>
                  <a:lnTo>
                    <a:pt x="84" y="66"/>
                  </a:lnTo>
                  <a:lnTo>
                    <a:pt x="96" y="78"/>
                  </a:lnTo>
                  <a:lnTo>
                    <a:pt x="90" y="90"/>
                  </a:lnTo>
                  <a:lnTo>
                    <a:pt x="78" y="102"/>
                  </a:lnTo>
                  <a:lnTo>
                    <a:pt x="66" y="114"/>
                  </a:lnTo>
                  <a:lnTo>
                    <a:pt x="60" y="132"/>
                  </a:lnTo>
                  <a:lnTo>
                    <a:pt x="42" y="156"/>
                  </a:lnTo>
                  <a:lnTo>
                    <a:pt x="24" y="144"/>
                  </a:lnTo>
                  <a:lnTo>
                    <a:pt x="30" y="126"/>
                  </a:lnTo>
                  <a:lnTo>
                    <a:pt x="6" y="108"/>
                  </a:lnTo>
                  <a:close/>
                </a:path>
              </a:pathLst>
            </a:custGeom>
            <a:grpFill/>
            <a:ln w="9525">
              <a:solidFill>
                <a:schemeClr val="bg1"/>
              </a:solidFill>
              <a:round/>
              <a:headEnd/>
              <a:tailEnd/>
            </a:ln>
          </p:spPr>
          <p:txBody>
            <a:bodyPr/>
            <a:lstStyle/>
            <a:p>
              <a:endParaRPr lang="en-GB" dirty="0"/>
            </a:p>
          </p:txBody>
        </p:sp>
        <p:sp>
          <p:nvSpPr>
            <p:cNvPr id="34" name="Freeform 268"/>
            <p:cNvSpPr>
              <a:spLocks/>
            </p:cNvSpPr>
            <p:nvPr/>
          </p:nvSpPr>
          <p:spPr bwMode="auto">
            <a:xfrm>
              <a:off x="10195701" y="3933486"/>
              <a:ext cx="753621" cy="572171"/>
            </a:xfrm>
            <a:custGeom>
              <a:avLst/>
              <a:gdLst>
                <a:gd name="T0" fmla="*/ 2147483646 w 757"/>
                <a:gd name="T1" fmla="*/ 2147483646 h 577"/>
                <a:gd name="T2" fmla="*/ 2147483646 w 757"/>
                <a:gd name="T3" fmla="*/ 2147483646 h 577"/>
                <a:gd name="T4" fmla="*/ 0 w 757"/>
                <a:gd name="T5" fmla="*/ 2147483646 h 577"/>
                <a:gd name="T6" fmla="*/ 2147483646 w 757"/>
                <a:gd name="T7" fmla="*/ 2147483646 h 577"/>
                <a:gd name="T8" fmla="*/ 2147483646 w 757"/>
                <a:gd name="T9" fmla="*/ 2147483646 h 577"/>
                <a:gd name="T10" fmla="*/ 2147483646 w 757"/>
                <a:gd name="T11" fmla="*/ 2147483646 h 577"/>
                <a:gd name="T12" fmla="*/ 2147483646 w 757"/>
                <a:gd name="T13" fmla="*/ 2147483646 h 577"/>
                <a:gd name="T14" fmla="*/ 2147483646 w 757"/>
                <a:gd name="T15" fmla="*/ 2147483646 h 577"/>
                <a:gd name="T16" fmla="*/ 2147483646 w 757"/>
                <a:gd name="T17" fmla="*/ 2147483646 h 577"/>
                <a:gd name="T18" fmla="*/ 2147483646 w 757"/>
                <a:gd name="T19" fmla="*/ 2147483646 h 577"/>
                <a:gd name="T20" fmla="*/ 2147483646 w 757"/>
                <a:gd name="T21" fmla="*/ 0 h 577"/>
                <a:gd name="T22" fmla="*/ 2147483646 w 757"/>
                <a:gd name="T23" fmla="*/ 2147483646 h 577"/>
                <a:gd name="T24" fmla="*/ 2147483646 w 757"/>
                <a:gd name="T25" fmla="*/ 2147483646 h 577"/>
                <a:gd name="T26" fmla="*/ 2147483646 w 757"/>
                <a:gd name="T27" fmla="*/ 2147483646 h 577"/>
                <a:gd name="T28" fmla="*/ 2147483646 w 757"/>
                <a:gd name="T29" fmla="*/ 2147483646 h 577"/>
                <a:gd name="T30" fmla="*/ 2147483646 w 757"/>
                <a:gd name="T31" fmla="*/ 2147483646 h 577"/>
                <a:gd name="T32" fmla="*/ 2147483646 w 757"/>
                <a:gd name="T33" fmla="*/ 2147483646 h 577"/>
                <a:gd name="T34" fmla="*/ 2147483646 w 757"/>
                <a:gd name="T35" fmla="*/ 2147483646 h 577"/>
                <a:gd name="T36" fmla="*/ 2147483646 w 757"/>
                <a:gd name="T37" fmla="*/ 2147483646 h 577"/>
                <a:gd name="T38" fmla="*/ 2147483646 w 757"/>
                <a:gd name="T39" fmla="*/ 2147483646 h 577"/>
                <a:gd name="T40" fmla="*/ 2147483646 w 757"/>
                <a:gd name="T41" fmla="*/ 2147483646 h 577"/>
                <a:gd name="T42" fmla="*/ 2147483646 w 757"/>
                <a:gd name="T43" fmla="*/ 2147483646 h 577"/>
                <a:gd name="T44" fmla="*/ 2147483646 w 757"/>
                <a:gd name="T45" fmla="*/ 2147483646 h 577"/>
                <a:gd name="T46" fmla="*/ 2147483646 w 757"/>
                <a:gd name="T47" fmla="*/ 2147483646 h 577"/>
                <a:gd name="T48" fmla="*/ 2147483646 w 757"/>
                <a:gd name="T49" fmla="*/ 2147483646 h 577"/>
                <a:gd name="T50" fmla="*/ 2147483646 w 757"/>
                <a:gd name="T51" fmla="*/ 2147483646 h 577"/>
                <a:gd name="T52" fmla="*/ 2147483646 w 757"/>
                <a:gd name="T53" fmla="*/ 2147483646 h 577"/>
                <a:gd name="T54" fmla="*/ 2147483646 w 757"/>
                <a:gd name="T55" fmla="*/ 2147483646 h 577"/>
                <a:gd name="T56" fmla="*/ 2147483646 w 757"/>
                <a:gd name="T57" fmla="*/ 2147483646 h 577"/>
                <a:gd name="T58" fmla="*/ 2147483646 w 757"/>
                <a:gd name="T59" fmla="*/ 2147483646 h 577"/>
                <a:gd name="T60" fmla="*/ 2147483646 w 757"/>
                <a:gd name="T61" fmla="*/ 2147483646 h 577"/>
                <a:gd name="T62" fmla="*/ 2147483646 w 757"/>
                <a:gd name="T63" fmla="*/ 2147483646 h 577"/>
                <a:gd name="T64" fmla="*/ 2147483646 w 757"/>
                <a:gd name="T65" fmla="*/ 2147483646 h 577"/>
                <a:gd name="T66" fmla="*/ 2147483646 w 757"/>
                <a:gd name="T67" fmla="*/ 2147483646 h 577"/>
                <a:gd name="T68" fmla="*/ 2147483646 w 757"/>
                <a:gd name="T69" fmla="*/ 2147483646 h 577"/>
                <a:gd name="T70" fmla="*/ 2147483646 w 757"/>
                <a:gd name="T71" fmla="*/ 2147483646 h 57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757" h="577">
                  <a:moveTo>
                    <a:pt x="30" y="463"/>
                  </a:moveTo>
                  <a:lnTo>
                    <a:pt x="36" y="415"/>
                  </a:lnTo>
                  <a:lnTo>
                    <a:pt x="30" y="385"/>
                  </a:lnTo>
                  <a:lnTo>
                    <a:pt x="6" y="307"/>
                  </a:lnTo>
                  <a:lnTo>
                    <a:pt x="6" y="283"/>
                  </a:lnTo>
                  <a:lnTo>
                    <a:pt x="0" y="247"/>
                  </a:lnTo>
                  <a:lnTo>
                    <a:pt x="6" y="217"/>
                  </a:lnTo>
                  <a:lnTo>
                    <a:pt x="30" y="193"/>
                  </a:lnTo>
                  <a:lnTo>
                    <a:pt x="78" y="175"/>
                  </a:lnTo>
                  <a:lnTo>
                    <a:pt x="114" y="151"/>
                  </a:lnTo>
                  <a:lnTo>
                    <a:pt x="144" y="145"/>
                  </a:lnTo>
                  <a:lnTo>
                    <a:pt x="156" y="109"/>
                  </a:lnTo>
                  <a:lnTo>
                    <a:pt x="180" y="97"/>
                  </a:lnTo>
                  <a:lnTo>
                    <a:pt x="204" y="90"/>
                  </a:lnTo>
                  <a:lnTo>
                    <a:pt x="240" y="60"/>
                  </a:lnTo>
                  <a:lnTo>
                    <a:pt x="264" y="48"/>
                  </a:lnTo>
                  <a:lnTo>
                    <a:pt x="282" y="60"/>
                  </a:lnTo>
                  <a:lnTo>
                    <a:pt x="300" y="66"/>
                  </a:lnTo>
                  <a:lnTo>
                    <a:pt x="312" y="42"/>
                  </a:lnTo>
                  <a:lnTo>
                    <a:pt x="330" y="24"/>
                  </a:lnTo>
                  <a:lnTo>
                    <a:pt x="360" y="18"/>
                  </a:lnTo>
                  <a:lnTo>
                    <a:pt x="372" y="0"/>
                  </a:lnTo>
                  <a:lnTo>
                    <a:pt x="396" y="6"/>
                  </a:lnTo>
                  <a:lnTo>
                    <a:pt x="438" y="12"/>
                  </a:lnTo>
                  <a:lnTo>
                    <a:pt x="432" y="36"/>
                  </a:lnTo>
                  <a:lnTo>
                    <a:pt x="420" y="66"/>
                  </a:lnTo>
                  <a:lnTo>
                    <a:pt x="438" y="78"/>
                  </a:lnTo>
                  <a:lnTo>
                    <a:pt x="468" y="78"/>
                  </a:lnTo>
                  <a:lnTo>
                    <a:pt x="492" y="115"/>
                  </a:lnTo>
                  <a:lnTo>
                    <a:pt x="510" y="109"/>
                  </a:lnTo>
                  <a:lnTo>
                    <a:pt x="540" y="90"/>
                  </a:lnTo>
                  <a:lnTo>
                    <a:pt x="540" y="30"/>
                  </a:lnTo>
                  <a:lnTo>
                    <a:pt x="564" y="0"/>
                  </a:lnTo>
                  <a:lnTo>
                    <a:pt x="576" y="42"/>
                  </a:lnTo>
                  <a:lnTo>
                    <a:pt x="582" y="54"/>
                  </a:lnTo>
                  <a:lnTo>
                    <a:pt x="594" y="60"/>
                  </a:lnTo>
                  <a:lnTo>
                    <a:pt x="612" y="121"/>
                  </a:lnTo>
                  <a:lnTo>
                    <a:pt x="642" y="151"/>
                  </a:lnTo>
                  <a:lnTo>
                    <a:pt x="678" y="163"/>
                  </a:lnTo>
                  <a:lnTo>
                    <a:pt x="690" y="199"/>
                  </a:lnTo>
                  <a:lnTo>
                    <a:pt x="708" y="211"/>
                  </a:lnTo>
                  <a:lnTo>
                    <a:pt x="714" y="241"/>
                  </a:lnTo>
                  <a:lnTo>
                    <a:pt x="751" y="265"/>
                  </a:lnTo>
                  <a:lnTo>
                    <a:pt x="751" y="289"/>
                  </a:lnTo>
                  <a:lnTo>
                    <a:pt x="757" y="325"/>
                  </a:lnTo>
                  <a:lnTo>
                    <a:pt x="757" y="379"/>
                  </a:lnTo>
                  <a:lnTo>
                    <a:pt x="714" y="469"/>
                  </a:lnTo>
                  <a:lnTo>
                    <a:pt x="696" y="523"/>
                  </a:lnTo>
                  <a:lnTo>
                    <a:pt x="696" y="547"/>
                  </a:lnTo>
                  <a:lnTo>
                    <a:pt x="684" y="547"/>
                  </a:lnTo>
                  <a:lnTo>
                    <a:pt x="660" y="559"/>
                  </a:lnTo>
                  <a:lnTo>
                    <a:pt x="636" y="577"/>
                  </a:lnTo>
                  <a:lnTo>
                    <a:pt x="618" y="577"/>
                  </a:lnTo>
                  <a:lnTo>
                    <a:pt x="594" y="559"/>
                  </a:lnTo>
                  <a:lnTo>
                    <a:pt x="576" y="571"/>
                  </a:lnTo>
                  <a:lnTo>
                    <a:pt x="534" y="553"/>
                  </a:lnTo>
                  <a:lnTo>
                    <a:pt x="498" y="535"/>
                  </a:lnTo>
                  <a:lnTo>
                    <a:pt x="480" y="505"/>
                  </a:lnTo>
                  <a:lnTo>
                    <a:pt x="468" y="481"/>
                  </a:lnTo>
                  <a:lnTo>
                    <a:pt x="444" y="487"/>
                  </a:lnTo>
                  <a:lnTo>
                    <a:pt x="420" y="463"/>
                  </a:lnTo>
                  <a:lnTo>
                    <a:pt x="378" y="421"/>
                  </a:lnTo>
                  <a:lnTo>
                    <a:pt x="312" y="409"/>
                  </a:lnTo>
                  <a:lnTo>
                    <a:pt x="264" y="415"/>
                  </a:lnTo>
                  <a:lnTo>
                    <a:pt x="204" y="433"/>
                  </a:lnTo>
                  <a:lnTo>
                    <a:pt x="198" y="451"/>
                  </a:lnTo>
                  <a:lnTo>
                    <a:pt x="162" y="457"/>
                  </a:lnTo>
                  <a:lnTo>
                    <a:pt x="138" y="457"/>
                  </a:lnTo>
                  <a:lnTo>
                    <a:pt x="120" y="475"/>
                  </a:lnTo>
                  <a:lnTo>
                    <a:pt x="84" y="487"/>
                  </a:lnTo>
                  <a:lnTo>
                    <a:pt x="60" y="487"/>
                  </a:lnTo>
                  <a:lnTo>
                    <a:pt x="30" y="463"/>
                  </a:lnTo>
                  <a:close/>
                </a:path>
              </a:pathLst>
            </a:custGeom>
            <a:grpFill/>
            <a:ln w="9525" cap="flat" cmpd="sng">
              <a:solidFill>
                <a:schemeClr val="bg1"/>
              </a:solidFill>
              <a:prstDash val="solid"/>
              <a:round/>
              <a:headEnd type="none" w="med" len="med"/>
              <a:tailEnd type="none" w="med" len="med"/>
            </a:ln>
            <a:effectLst/>
            <a:extLst/>
          </p:spPr>
          <p:txBody>
            <a:bodyPr/>
            <a:lstStyle/>
            <a:p>
              <a:endParaRPr lang="en-GB" dirty="0"/>
            </a:p>
          </p:txBody>
        </p:sp>
        <p:sp>
          <p:nvSpPr>
            <p:cNvPr id="35" name="Freeform 269"/>
            <p:cNvSpPr>
              <a:spLocks/>
            </p:cNvSpPr>
            <p:nvPr/>
          </p:nvSpPr>
          <p:spPr bwMode="auto">
            <a:xfrm>
              <a:off x="10787227" y="4539527"/>
              <a:ext cx="66532" cy="90725"/>
            </a:xfrm>
            <a:custGeom>
              <a:avLst/>
              <a:gdLst>
                <a:gd name="T0" fmla="*/ 0 w 66"/>
                <a:gd name="T1" fmla="*/ 2147483646 h 91"/>
                <a:gd name="T2" fmla="*/ 2147483646 w 66"/>
                <a:gd name="T3" fmla="*/ 2147483646 h 91"/>
                <a:gd name="T4" fmla="*/ 2147483646 w 66"/>
                <a:gd name="T5" fmla="*/ 2147483646 h 91"/>
                <a:gd name="T6" fmla="*/ 2147483646 w 66"/>
                <a:gd name="T7" fmla="*/ 2147483646 h 91"/>
                <a:gd name="T8" fmla="*/ 2147483646 w 66"/>
                <a:gd name="T9" fmla="*/ 2147483646 h 91"/>
                <a:gd name="T10" fmla="*/ 2147483646 w 66"/>
                <a:gd name="T11" fmla="*/ 2147483646 h 91"/>
                <a:gd name="T12" fmla="*/ 2147483646 w 66"/>
                <a:gd name="T13" fmla="*/ 0 h 91"/>
                <a:gd name="T14" fmla="*/ 2147483646 w 66"/>
                <a:gd name="T15" fmla="*/ 2147483646 h 91"/>
                <a:gd name="T16" fmla="*/ 0 w 66"/>
                <a:gd name="T17" fmla="*/ 2147483646 h 9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6" h="91">
                  <a:moveTo>
                    <a:pt x="0" y="18"/>
                  </a:moveTo>
                  <a:lnTo>
                    <a:pt x="12" y="48"/>
                  </a:lnTo>
                  <a:lnTo>
                    <a:pt x="18" y="72"/>
                  </a:lnTo>
                  <a:lnTo>
                    <a:pt x="36" y="91"/>
                  </a:lnTo>
                  <a:lnTo>
                    <a:pt x="48" y="66"/>
                  </a:lnTo>
                  <a:lnTo>
                    <a:pt x="66" y="30"/>
                  </a:lnTo>
                  <a:lnTo>
                    <a:pt x="66" y="0"/>
                  </a:lnTo>
                  <a:lnTo>
                    <a:pt x="42" y="12"/>
                  </a:lnTo>
                  <a:lnTo>
                    <a:pt x="0" y="18"/>
                  </a:lnTo>
                  <a:close/>
                </a:path>
              </a:pathLst>
            </a:custGeom>
            <a:grpFill/>
            <a:ln w="9525">
              <a:solidFill>
                <a:schemeClr val="bg1"/>
              </a:solidFill>
              <a:round/>
              <a:headEnd/>
              <a:tailEnd/>
            </a:ln>
          </p:spPr>
          <p:txBody>
            <a:bodyPr/>
            <a:lstStyle/>
            <a:p>
              <a:endParaRPr lang="en-GB" dirty="0"/>
            </a:p>
          </p:txBody>
        </p:sp>
        <p:sp>
          <p:nvSpPr>
            <p:cNvPr id="36" name="Freeform 271"/>
            <p:cNvSpPr>
              <a:spLocks/>
            </p:cNvSpPr>
            <p:nvPr/>
          </p:nvSpPr>
          <p:spPr bwMode="auto">
            <a:xfrm>
              <a:off x="10147315" y="3588731"/>
              <a:ext cx="172982" cy="202014"/>
            </a:xfrm>
            <a:custGeom>
              <a:avLst/>
              <a:gdLst>
                <a:gd name="T0" fmla="*/ 2147483646 w 174"/>
                <a:gd name="T1" fmla="*/ 2147483646 h 204"/>
                <a:gd name="T2" fmla="*/ 0 w 174"/>
                <a:gd name="T3" fmla="*/ 2147483646 h 204"/>
                <a:gd name="T4" fmla="*/ 0 w 174"/>
                <a:gd name="T5" fmla="*/ 2147483646 h 204"/>
                <a:gd name="T6" fmla="*/ 2147483646 w 174"/>
                <a:gd name="T7" fmla="*/ 2147483646 h 204"/>
                <a:gd name="T8" fmla="*/ 2147483646 w 174"/>
                <a:gd name="T9" fmla="*/ 2147483646 h 204"/>
                <a:gd name="T10" fmla="*/ 2147483646 w 174"/>
                <a:gd name="T11" fmla="*/ 2147483646 h 204"/>
                <a:gd name="T12" fmla="*/ 2147483646 w 174"/>
                <a:gd name="T13" fmla="*/ 2147483646 h 204"/>
                <a:gd name="T14" fmla="*/ 2147483646 w 174"/>
                <a:gd name="T15" fmla="*/ 0 h 204"/>
                <a:gd name="T16" fmla="*/ 2147483646 w 174"/>
                <a:gd name="T17" fmla="*/ 2147483646 h 204"/>
                <a:gd name="T18" fmla="*/ 2147483646 w 174"/>
                <a:gd name="T19" fmla="*/ 2147483646 h 204"/>
                <a:gd name="T20" fmla="*/ 2147483646 w 174"/>
                <a:gd name="T21" fmla="*/ 2147483646 h 204"/>
                <a:gd name="T22" fmla="*/ 2147483646 w 174"/>
                <a:gd name="T23" fmla="*/ 2147483646 h 204"/>
                <a:gd name="T24" fmla="*/ 2147483646 w 174"/>
                <a:gd name="T25" fmla="*/ 2147483646 h 204"/>
                <a:gd name="T26" fmla="*/ 2147483646 w 174"/>
                <a:gd name="T27" fmla="*/ 2147483646 h 204"/>
                <a:gd name="T28" fmla="*/ 2147483646 w 174"/>
                <a:gd name="T29" fmla="*/ 2147483646 h 204"/>
                <a:gd name="T30" fmla="*/ 2147483646 w 174"/>
                <a:gd name="T31" fmla="*/ 2147483646 h 204"/>
                <a:gd name="T32" fmla="*/ 2147483646 w 174"/>
                <a:gd name="T33" fmla="*/ 2147483646 h 204"/>
                <a:gd name="T34" fmla="*/ 2147483646 w 174"/>
                <a:gd name="T35" fmla="*/ 2147483646 h 204"/>
                <a:gd name="T36" fmla="*/ 2147483646 w 174"/>
                <a:gd name="T37" fmla="*/ 2147483646 h 204"/>
                <a:gd name="T38" fmla="*/ 2147483646 w 174"/>
                <a:gd name="T39" fmla="*/ 2147483646 h 204"/>
                <a:gd name="T40" fmla="*/ 2147483646 w 174"/>
                <a:gd name="T41" fmla="*/ 2147483646 h 204"/>
                <a:gd name="T42" fmla="*/ 2147483646 w 174"/>
                <a:gd name="T43" fmla="*/ 2147483646 h 204"/>
                <a:gd name="T44" fmla="*/ 2147483646 w 174"/>
                <a:gd name="T45" fmla="*/ 2147483646 h 204"/>
                <a:gd name="T46" fmla="*/ 2147483646 w 174"/>
                <a:gd name="T47" fmla="*/ 2147483646 h 204"/>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174" h="204">
                  <a:moveTo>
                    <a:pt x="12" y="168"/>
                  </a:moveTo>
                  <a:lnTo>
                    <a:pt x="0" y="144"/>
                  </a:lnTo>
                  <a:lnTo>
                    <a:pt x="0" y="108"/>
                  </a:lnTo>
                  <a:lnTo>
                    <a:pt x="12" y="90"/>
                  </a:lnTo>
                  <a:lnTo>
                    <a:pt x="36" y="84"/>
                  </a:lnTo>
                  <a:lnTo>
                    <a:pt x="60" y="66"/>
                  </a:lnTo>
                  <a:lnTo>
                    <a:pt x="96" y="24"/>
                  </a:lnTo>
                  <a:lnTo>
                    <a:pt x="138" y="0"/>
                  </a:lnTo>
                  <a:lnTo>
                    <a:pt x="162" y="12"/>
                  </a:lnTo>
                  <a:lnTo>
                    <a:pt x="174" y="30"/>
                  </a:lnTo>
                  <a:lnTo>
                    <a:pt x="156" y="48"/>
                  </a:lnTo>
                  <a:lnTo>
                    <a:pt x="150" y="66"/>
                  </a:lnTo>
                  <a:lnTo>
                    <a:pt x="156" y="90"/>
                  </a:lnTo>
                  <a:lnTo>
                    <a:pt x="174" y="108"/>
                  </a:lnTo>
                  <a:lnTo>
                    <a:pt x="156" y="120"/>
                  </a:lnTo>
                  <a:lnTo>
                    <a:pt x="150" y="132"/>
                  </a:lnTo>
                  <a:lnTo>
                    <a:pt x="138" y="150"/>
                  </a:lnTo>
                  <a:lnTo>
                    <a:pt x="126" y="168"/>
                  </a:lnTo>
                  <a:lnTo>
                    <a:pt x="114" y="198"/>
                  </a:lnTo>
                  <a:lnTo>
                    <a:pt x="90" y="204"/>
                  </a:lnTo>
                  <a:lnTo>
                    <a:pt x="72" y="192"/>
                  </a:lnTo>
                  <a:lnTo>
                    <a:pt x="42" y="192"/>
                  </a:lnTo>
                  <a:lnTo>
                    <a:pt x="24" y="192"/>
                  </a:lnTo>
                  <a:lnTo>
                    <a:pt x="12" y="168"/>
                  </a:lnTo>
                  <a:close/>
                </a:path>
              </a:pathLst>
            </a:custGeom>
            <a:grpFill/>
            <a:ln w="9525">
              <a:solidFill>
                <a:schemeClr val="bg1"/>
              </a:solidFill>
              <a:round/>
              <a:headEnd/>
              <a:tailEnd/>
            </a:ln>
          </p:spPr>
          <p:txBody>
            <a:bodyPr/>
            <a:lstStyle/>
            <a:p>
              <a:endParaRPr lang="en-GB" dirty="0"/>
            </a:p>
          </p:txBody>
        </p:sp>
        <p:sp>
          <p:nvSpPr>
            <p:cNvPr id="37" name="Freeform 274"/>
            <p:cNvSpPr>
              <a:spLocks/>
            </p:cNvSpPr>
            <p:nvPr/>
          </p:nvSpPr>
          <p:spPr bwMode="auto">
            <a:xfrm>
              <a:off x="10297313" y="3689134"/>
              <a:ext cx="107660" cy="131853"/>
            </a:xfrm>
            <a:custGeom>
              <a:avLst/>
              <a:gdLst>
                <a:gd name="T0" fmla="*/ 2147483646 w 108"/>
                <a:gd name="T1" fmla="*/ 2147483646 h 132"/>
                <a:gd name="T2" fmla="*/ 2147483646 w 108"/>
                <a:gd name="T3" fmla="*/ 2147483646 h 132"/>
                <a:gd name="T4" fmla="*/ 0 w 108"/>
                <a:gd name="T5" fmla="*/ 2147483646 h 132"/>
                <a:gd name="T6" fmla="*/ 2147483646 w 108"/>
                <a:gd name="T7" fmla="*/ 2147483646 h 132"/>
                <a:gd name="T8" fmla="*/ 2147483646 w 108"/>
                <a:gd name="T9" fmla="*/ 2147483646 h 132"/>
                <a:gd name="T10" fmla="*/ 2147483646 w 108"/>
                <a:gd name="T11" fmla="*/ 2147483646 h 132"/>
                <a:gd name="T12" fmla="*/ 2147483646 w 108"/>
                <a:gd name="T13" fmla="*/ 2147483646 h 132"/>
                <a:gd name="T14" fmla="*/ 2147483646 w 108"/>
                <a:gd name="T15" fmla="*/ 0 h 132"/>
                <a:gd name="T16" fmla="*/ 2147483646 w 108"/>
                <a:gd name="T17" fmla="*/ 2147483646 h 132"/>
                <a:gd name="T18" fmla="*/ 2147483646 w 108"/>
                <a:gd name="T19" fmla="*/ 2147483646 h 132"/>
                <a:gd name="T20" fmla="*/ 2147483646 w 108"/>
                <a:gd name="T21" fmla="*/ 2147483646 h 132"/>
                <a:gd name="T22" fmla="*/ 2147483646 w 108"/>
                <a:gd name="T23" fmla="*/ 2147483646 h 132"/>
                <a:gd name="T24" fmla="*/ 2147483646 w 108"/>
                <a:gd name="T25" fmla="*/ 2147483646 h 132"/>
                <a:gd name="T26" fmla="*/ 2147483646 w 108"/>
                <a:gd name="T27" fmla="*/ 2147483646 h 132"/>
                <a:gd name="T28" fmla="*/ 2147483646 w 108"/>
                <a:gd name="T29" fmla="*/ 2147483646 h 132"/>
                <a:gd name="T30" fmla="*/ 2147483646 w 108"/>
                <a:gd name="T31" fmla="*/ 2147483646 h 132"/>
                <a:gd name="T32" fmla="*/ 2147483646 w 108"/>
                <a:gd name="T33" fmla="*/ 2147483646 h 132"/>
                <a:gd name="T34" fmla="*/ 2147483646 w 108"/>
                <a:gd name="T35" fmla="*/ 2147483646 h 132"/>
                <a:gd name="T36" fmla="*/ 2147483646 w 108"/>
                <a:gd name="T37" fmla="*/ 2147483646 h 132"/>
                <a:gd name="T38" fmla="*/ 2147483646 w 108"/>
                <a:gd name="T39" fmla="*/ 2147483646 h 132"/>
                <a:gd name="T40" fmla="*/ 2147483646 w 108"/>
                <a:gd name="T41" fmla="*/ 2147483646 h 132"/>
                <a:gd name="T42" fmla="*/ 2147483646 w 108"/>
                <a:gd name="T43" fmla="*/ 2147483646 h 132"/>
                <a:gd name="T44" fmla="*/ 2147483646 w 108"/>
                <a:gd name="T45" fmla="*/ 2147483646 h 132"/>
                <a:gd name="T46" fmla="*/ 2147483646 w 108"/>
                <a:gd name="T47" fmla="*/ 2147483646 h 13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108" h="132">
                  <a:moveTo>
                    <a:pt x="12" y="126"/>
                  </a:moveTo>
                  <a:lnTo>
                    <a:pt x="12" y="108"/>
                  </a:lnTo>
                  <a:lnTo>
                    <a:pt x="0" y="84"/>
                  </a:lnTo>
                  <a:lnTo>
                    <a:pt x="6" y="66"/>
                  </a:lnTo>
                  <a:lnTo>
                    <a:pt x="24" y="24"/>
                  </a:lnTo>
                  <a:lnTo>
                    <a:pt x="36" y="12"/>
                  </a:lnTo>
                  <a:lnTo>
                    <a:pt x="66" y="6"/>
                  </a:lnTo>
                  <a:lnTo>
                    <a:pt x="108" y="0"/>
                  </a:lnTo>
                  <a:lnTo>
                    <a:pt x="108" y="12"/>
                  </a:lnTo>
                  <a:lnTo>
                    <a:pt x="90" y="12"/>
                  </a:lnTo>
                  <a:lnTo>
                    <a:pt x="54" y="24"/>
                  </a:lnTo>
                  <a:lnTo>
                    <a:pt x="42" y="42"/>
                  </a:lnTo>
                  <a:lnTo>
                    <a:pt x="84" y="42"/>
                  </a:lnTo>
                  <a:lnTo>
                    <a:pt x="90" y="60"/>
                  </a:lnTo>
                  <a:lnTo>
                    <a:pt x="78" y="66"/>
                  </a:lnTo>
                  <a:lnTo>
                    <a:pt x="66" y="78"/>
                  </a:lnTo>
                  <a:lnTo>
                    <a:pt x="90" y="102"/>
                  </a:lnTo>
                  <a:lnTo>
                    <a:pt x="96" y="126"/>
                  </a:lnTo>
                  <a:lnTo>
                    <a:pt x="72" y="126"/>
                  </a:lnTo>
                  <a:lnTo>
                    <a:pt x="54" y="108"/>
                  </a:lnTo>
                  <a:lnTo>
                    <a:pt x="36" y="84"/>
                  </a:lnTo>
                  <a:lnTo>
                    <a:pt x="36" y="114"/>
                  </a:lnTo>
                  <a:lnTo>
                    <a:pt x="36" y="132"/>
                  </a:lnTo>
                  <a:lnTo>
                    <a:pt x="12" y="126"/>
                  </a:lnTo>
                  <a:close/>
                </a:path>
              </a:pathLst>
            </a:custGeom>
            <a:grpFill/>
            <a:ln w="9525">
              <a:solidFill>
                <a:schemeClr val="bg1"/>
              </a:solidFill>
              <a:round/>
              <a:headEnd/>
              <a:tailEnd/>
            </a:ln>
          </p:spPr>
          <p:txBody>
            <a:bodyPr/>
            <a:lstStyle/>
            <a:p>
              <a:endParaRPr lang="en-GB" dirty="0"/>
            </a:p>
          </p:txBody>
        </p:sp>
        <p:sp>
          <p:nvSpPr>
            <p:cNvPr id="38" name="Freeform 275"/>
            <p:cNvSpPr>
              <a:spLocks/>
            </p:cNvSpPr>
            <p:nvPr/>
          </p:nvSpPr>
          <p:spPr bwMode="auto">
            <a:xfrm>
              <a:off x="10052961" y="3839132"/>
              <a:ext cx="202014" cy="45967"/>
            </a:xfrm>
            <a:custGeom>
              <a:avLst/>
              <a:gdLst>
                <a:gd name="T0" fmla="*/ 0 w 34"/>
                <a:gd name="T1" fmla="*/ 2147483646 h 8"/>
                <a:gd name="T2" fmla="*/ 2147483646 w 34"/>
                <a:gd name="T3" fmla="*/ 0 h 8"/>
                <a:gd name="T4" fmla="*/ 2147483646 w 34"/>
                <a:gd name="T5" fmla="*/ 0 h 8"/>
                <a:gd name="T6" fmla="*/ 2147483646 w 34"/>
                <a:gd name="T7" fmla="*/ 2147483646 h 8"/>
                <a:gd name="T8" fmla="*/ 2147483646 w 34"/>
                <a:gd name="T9" fmla="*/ 2147483646 h 8"/>
                <a:gd name="T10" fmla="*/ 2147483646 w 34"/>
                <a:gd name="T11" fmla="*/ 2147483646 h 8"/>
                <a:gd name="T12" fmla="*/ 2147483646 w 34"/>
                <a:gd name="T13" fmla="*/ 2147483646 h 8"/>
                <a:gd name="T14" fmla="*/ 2147483646 w 34"/>
                <a:gd name="T15" fmla="*/ 2147483646 h 8"/>
                <a:gd name="T16" fmla="*/ 2147483646 w 34"/>
                <a:gd name="T17" fmla="*/ 2147483646 h 8"/>
                <a:gd name="T18" fmla="*/ 2147483646 w 34"/>
                <a:gd name="T19" fmla="*/ 2147483646 h 8"/>
                <a:gd name="T20" fmla="*/ 0 w 34"/>
                <a:gd name="T21" fmla="*/ 2147483646 h 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4" h="8">
                  <a:moveTo>
                    <a:pt x="0" y="1"/>
                  </a:moveTo>
                  <a:cubicBezTo>
                    <a:pt x="9" y="0"/>
                    <a:pt x="9" y="0"/>
                    <a:pt x="9" y="0"/>
                  </a:cubicBezTo>
                  <a:cubicBezTo>
                    <a:pt x="16" y="0"/>
                    <a:pt x="16" y="0"/>
                    <a:pt x="16" y="0"/>
                  </a:cubicBezTo>
                  <a:cubicBezTo>
                    <a:pt x="20" y="1"/>
                    <a:pt x="20" y="1"/>
                    <a:pt x="20" y="1"/>
                  </a:cubicBezTo>
                  <a:cubicBezTo>
                    <a:pt x="23" y="3"/>
                    <a:pt x="23" y="3"/>
                    <a:pt x="23" y="3"/>
                  </a:cubicBezTo>
                  <a:cubicBezTo>
                    <a:pt x="31" y="5"/>
                    <a:pt x="31" y="5"/>
                    <a:pt x="31" y="5"/>
                  </a:cubicBezTo>
                  <a:cubicBezTo>
                    <a:pt x="34" y="8"/>
                    <a:pt x="34" y="8"/>
                    <a:pt x="34" y="8"/>
                  </a:cubicBezTo>
                  <a:cubicBezTo>
                    <a:pt x="26" y="7"/>
                    <a:pt x="26" y="7"/>
                    <a:pt x="26" y="7"/>
                  </a:cubicBezTo>
                  <a:cubicBezTo>
                    <a:pt x="19" y="6"/>
                    <a:pt x="19" y="6"/>
                    <a:pt x="19" y="6"/>
                  </a:cubicBezTo>
                  <a:cubicBezTo>
                    <a:pt x="19" y="6"/>
                    <a:pt x="10" y="4"/>
                    <a:pt x="8" y="4"/>
                  </a:cubicBezTo>
                  <a:cubicBezTo>
                    <a:pt x="7" y="3"/>
                    <a:pt x="0" y="1"/>
                    <a:pt x="0" y="1"/>
                  </a:cubicBezTo>
                  <a:close/>
                </a:path>
              </a:pathLst>
            </a:custGeom>
            <a:grpFill/>
            <a:ln w="9525">
              <a:solidFill>
                <a:schemeClr val="bg1"/>
              </a:solidFill>
              <a:round/>
              <a:headEnd/>
              <a:tailEnd/>
            </a:ln>
          </p:spPr>
          <p:txBody>
            <a:bodyPr/>
            <a:lstStyle/>
            <a:p>
              <a:endParaRPr lang="en-GB" dirty="0"/>
            </a:p>
          </p:txBody>
        </p:sp>
        <p:sp>
          <p:nvSpPr>
            <p:cNvPr id="39" name="Freeform 276"/>
            <p:cNvSpPr>
              <a:spLocks/>
            </p:cNvSpPr>
            <p:nvPr/>
          </p:nvSpPr>
          <p:spPr bwMode="auto">
            <a:xfrm>
              <a:off x="6847350" y="2591968"/>
              <a:ext cx="120966" cy="136692"/>
            </a:xfrm>
            <a:custGeom>
              <a:avLst/>
              <a:gdLst>
                <a:gd name="T0" fmla="*/ 0 w 120"/>
                <a:gd name="T1" fmla="*/ 2147483646 h 138"/>
                <a:gd name="T2" fmla="*/ 0 w 120"/>
                <a:gd name="T3" fmla="*/ 2147483646 h 138"/>
                <a:gd name="T4" fmla="*/ 2147483646 w 120"/>
                <a:gd name="T5" fmla="*/ 2147483646 h 138"/>
                <a:gd name="T6" fmla="*/ 2147483646 w 120"/>
                <a:gd name="T7" fmla="*/ 2147483646 h 138"/>
                <a:gd name="T8" fmla="*/ 2147483646 w 120"/>
                <a:gd name="T9" fmla="*/ 0 h 138"/>
                <a:gd name="T10" fmla="*/ 2147483646 w 120"/>
                <a:gd name="T11" fmla="*/ 2147483646 h 138"/>
                <a:gd name="T12" fmla="*/ 2147483646 w 120"/>
                <a:gd name="T13" fmla="*/ 2147483646 h 138"/>
                <a:gd name="T14" fmla="*/ 2147483646 w 120"/>
                <a:gd name="T15" fmla="*/ 2147483646 h 138"/>
                <a:gd name="T16" fmla="*/ 2147483646 w 120"/>
                <a:gd name="T17" fmla="*/ 2147483646 h 138"/>
                <a:gd name="T18" fmla="*/ 2147483646 w 120"/>
                <a:gd name="T19" fmla="*/ 2147483646 h 138"/>
                <a:gd name="T20" fmla="*/ 2147483646 w 120"/>
                <a:gd name="T21" fmla="*/ 2147483646 h 138"/>
                <a:gd name="T22" fmla="*/ 2147483646 w 120"/>
                <a:gd name="T23" fmla="*/ 2147483646 h 138"/>
                <a:gd name="T24" fmla="*/ 2147483646 w 120"/>
                <a:gd name="T25" fmla="*/ 2147483646 h 138"/>
                <a:gd name="T26" fmla="*/ 2147483646 w 120"/>
                <a:gd name="T27" fmla="*/ 2147483646 h 138"/>
                <a:gd name="T28" fmla="*/ 2147483646 w 120"/>
                <a:gd name="T29" fmla="*/ 2147483646 h 138"/>
                <a:gd name="T30" fmla="*/ 2147483646 w 120"/>
                <a:gd name="T31" fmla="*/ 2147483646 h 138"/>
                <a:gd name="T32" fmla="*/ 0 w 120"/>
                <a:gd name="T33" fmla="*/ 2147483646 h 13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20" h="138">
                  <a:moveTo>
                    <a:pt x="0" y="114"/>
                  </a:moveTo>
                  <a:lnTo>
                    <a:pt x="0" y="90"/>
                  </a:lnTo>
                  <a:lnTo>
                    <a:pt x="6" y="72"/>
                  </a:lnTo>
                  <a:lnTo>
                    <a:pt x="36" y="24"/>
                  </a:lnTo>
                  <a:lnTo>
                    <a:pt x="66" y="0"/>
                  </a:lnTo>
                  <a:lnTo>
                    <a:pt x="66" y="18"/>
                  </a:lnTo>
                  <a:lnTo>
                    <a:pt x="54" y="42"/>
                  </a:lnTo>
                  <a:lnTo>
                    <a:pt x="60" y="54"/>
                  </a:lnTo>
                  <a:lnTo>
                    <a:pt x="108" y="78"/>
                  </a:lnTo>
                  <a:lnTo>
                    <a:pt x="120" y="108"/>
                  </a:lnTo>
                  <a:lnTo>
                    <a:pt x="120" y="132"/>
                  </a:lnTo>
                  <a:lnTo>
                    <a:pt x="96" y="138"/>
                  </a:lnTo>
                  <a:lnTo>
                    <a:pt x="84" y="120"/>
                  </a:lnTo>
                  <a:lnTo>
                    <a:pt x="66" y="126"/>
                  </a:lnTo>
                  <a:lnTo>
                    <a:pt x="48" y="114"/>
                  </a:lnTo>
                  <a:lnTo>
                    <a:pt x="18" y="108"/>
                  </a:lnTo>
                  <a:lnTo>
                    <a:pt x="0" y="114"/>
                  </a:lnTo>
                  <a:close/>
                </a:path>
              </a:pathLst>
            </a:custGeom>
            <a:grpFill/>
            <a:ln w="9525">
              <a:solidFill>
                <a:schemeClr val="bg1"/>
              </a:solidFill>
              <a:round/>
              <a:headEnd/>
              <a:tailEnd/>
            </a:ln>
          </p:spPr>
          <p:txBody>
            <a:bodyPr/>
            <a:lstStyle/>
            <a:p>
              <a:endParaRPr lang="en-GB" dirty="0"/>
            </a:p>
          </p:txBody>
        </p:sp>
        <p:sp>
          <p:nvSpPr>
            <p:cNvPr id="40" name="Freeform 277"/>
            <p:cNvSpPr>
              <a:spLocks/>
            </p:cNvSpPr>
            <p:nvPr/>
          </p:nvSpPr>
          <p:spPr bwMode="auto">
            <a:xfrm>
              <a:off x="6350178" y="3282686"/>
              <a:ext cx="210482" cy="59273"/>
            </a:xfrm>
            <a:custGeom>
              <a:avLst/>
              <a:gdLst>
                <a:gd name="T0" fmla="*/ 2147483646 w 35"/>
                <a:gd name="T1" fmla="*/ 2147483646 h 10"/>
                <a:gd name="T2" fmla="*/ 2147483646 w 35"/>
                <a:gd name="T3" fmla="*/ 0 h 10"/>
                <a:gd name="T4" fmla="*/ 2147483646 w 35"/>
                <a:gd name="T5" fmla="*/ 0 h 10"/>
                <a:gd name="T6" fmla="*/ 2147483646 w 35"/>
                <a:gd name="T7" fmla="*/ 2147483646 h 10"/>
                <a:gd name="T8" fmla="*/ 2147483646 w 35"/>
                <a:gd name="T9" fmla="*/ 2147483646 h 10"/>
                <a:gd name="T10" fmla="*/ 2147483646 w 35"/>
                <a:gd name="T11" fmla="*/ 2147483646 h 10"/>
                <a:gd name="T12" fmla="*/ 2147483646 w 35"/>
                <a:gd name="T13" fmla="*/ 2147483646 h 10"/>
                <a:gd name="T14" fmla="*/ 2147483646 w 35"/>
                <a:gd name="T15" fmla="*/ 2147483646 h 10"/>
                <a:gd name="T16" fmla="*/ 2147483646 w 35"/>
                <a:gd name="T17" fmla="*/ 2147483646 h 10"/>
                <a:gd name="T18" fmla="*/ 2147483646 w 35"/>
                <a:gd name="T19" fmla="*/ 2147483646 h 10"/>
                <a:gd name="T20" fmla="*/ 2147483646 w 35"/>
                <a:gd name="T21" fmla="*/ 2147483646 h 10"/>
                <a:gd name="T22" fmla="*/ 2147483646 w 35"/>
                <a:gd name="T23" fmla="*/ 2147483646 h 10"/>
                <a:gd name="T24" fmla="*/ 2147483646 w 35"/>
                <a:gd name="T25" fmla="*/ 2147483646 h 10"/>
                <a:gd name="T26" fmla="*/ 2147483646 w 35"/>
                <a:gd name="T27" fmla="*/ 2147483646 h 10"/>
                <a:gd name="T28" fmla="*/ 0 w 35"/>
                <a:gd name="T29" fmla="*/ 2147483646 h 10"/>
                <a:gd name="T30" fmla="*/ 2147483646 w 35"/>
                <a:gd name="T31" fmla="*/ 2147483646 h 1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5" h="10">
                  <a:moveTo>
                    <a:pt x="2" y="1"/>
                  </a:moveTo>
                  <a:cubicBezTo>
                    <a:pt x="8" y="0"/>
                    <a:pt x="8" y="0"/>
                    <a:pt x="8" y="0"/>
                  </a:cubicBezTo>
                  <a:cubicBezTo>
                    <a:pt x="19" y="0"/>
                    <a:pt x="19" y="0"/>
                    <a:pt x="19" y="0"/>
                  </a:cubicBezTo>
                  <a:cubicBezTo>
                    <a:pt x="26" y="3"/>
                    <a:pt x="26" y="3"/>
                    <a:pt x="26" y="3"/>
                  </a:cubicBezTo>
                  <a:cubicBezTo>
                    <a:pt x="26" y="3"/>
                    <a:pt x="27" y="5"/>
                    <a:pt x="28" y="6"/>
                  </a:cubicBezTo>
                  <a:cubicBezTo>
                    <a:pt x="30" y="7"/>
                    <a:pt x="33" y="7"/>
                    <a:pt x="33" y="7"/>
                  </a:cubicBezTo>
                  <a:cubicBezTo>
                    <a:pt x="35" y="9"/>
                    <a:pt x="35" y="9"/>
                    <a:pt x="35" y="9"/>
                  </a:cubicBezTo>
                  <a:cubicBezTo>
                    <a:pt x="35" y="9"/>
                    <a:pt x="35" y="10"/>
                    <a:pt x="33" y="10"/>
                  </a:cubicBezTo>
                  <a:cubicBezTo>
                    <a:pt x="31" y="10"/>
                    <a:pt x="25" y="10"/>
                    <a:pt x="25" y="10"/>
                  </a:cubicBezTo>
                  <a:cubicBezTo>
                    <a:pt x="23" y="8"/>
                    <a:pt x="23" y="8"/>
                    <a:pt x="23" y="8"/>
                  </a:cubicBezTo>
                  <a:cubicBezTo>
                    <a:pt x="21" y="5"/>
                    <a:pt x="21" y="5"/>
                    <a:pt x="21" y="5"/>
                  </a:cubicBezTo>
                  <a:cubicBezTo>
                    <a:pt x="15" y="4"/>
                    <a:pt x="15" y="4"/>
                    <a:pt x="15" y="4"/>
                  </a:cubicBezTo>
                  <a:cubicBezTo>
                    <a:pt x="9" y="4"/>
                    <a:pt x="9" y="4"/>
                    <a:pt x="9" y="4"/>
                  </a:cubicBezTo>
                  <a:cubicBezTo>
                    <a:pt x="5" y="4"/>
                    <a:pt x="5" y="4"/>
                    <a:pt x="5" y="4"/>
                  </a:cubicBezTo>
                  <a:cubicBezTo>
                    <a:pt x="0" y="3"/>
                    <a:pt x="0" y="3"/>
                    <a:pt x="0" y="3"/>
                  </a:cubicBezTo>
                  <a:lnTo>
                    <a:pt x="2" y="1"/>
                  </a:lnTo>
                  <a:close/>
                </a:path>
              </a:pathLst>
            </a:custGeom>
            <a:grpFill/>
            <a:ln w="9525">
              <a:solidFill>
                <a:schemeClr val="bg1"/>
              </a:solidFill>
              <a:round/>
              <a:headEnd/>
              <a:tailEnd/>
            </a:ln>
          </p:spPr>
          <p:txBody>
            <a:bodyPr/>
            <a:lstStyle/>
            <a:p>
              <a:endParaRPr lang="en-GB" dirty="0"/>
            </a:p>
          </p:txBody>
        </p:sp>
        <p:sp>
          <p:nvSpPr>
            <p:cNvPr id="41" name="Freeform 278"/>
            <p:cNvSpPr>
              <a:spLocks/>
            </p:cNvSpPr>
            <p:nvPr/>
          </p:nvSpPr>
          <p:spPr bwMode="auto">
            <a:xfrm>
              <a:off x="6560660" y="3348008"/>
              <a:ext cx="130644" cy="36290"/>
            </a:xfrm>
            <a:custGeom>
              <a:avLst/>
              <a:gdLst>
                <a:gd name="T0" fmla="*/ 2147483646 w 132"/>
                <a:gd name="T1" fmla="*/ 0 h 36"/>
                <a:gd name="T2" fmla="*/ 2147483646 w 132"/>
                <a:gd name="T3" fmla="*/ 2147483646 h 36"/>
                <a:gd name="T4" fmla="*/ 0 w 132"/>
                <a:gd name="T5" fmla="*/ 2147483646 h 36"/>
                <a:gd name="T6" fmla="*/ 2147483646 w 132"/>
                <a:gd name="T7" fmla="*/ 2147483646 h 36"/>
                <a:gd name="T8" fmla="*/ 2147483646 w 132"/>
                <a:gd name="T9" fmla="*/ 2147483646 h 36"/>
                <a:gd name="T10" fmla="*/ 2147483646 w 132"/>
                <a:gd name="T11" fmla="*/ 2147483646 h 36"/>
                <a:gd name="T12" fmla="*/ 2147483646 w 132"/>
                <a:gd name="T13" fmla="*/ 2147483646 h 36"/>
                <a:gd name="T14" fmla="*/ 2147483646 w 132"/>
                <a:gd name="T15" fmla="*/ 2147483646 h 36"/>
                <a:gd name="T16" fmla="*/ 2147483646 w 132"/>
                <a:gd name="T17" fmla="*/ 2147483646 h 36"/>
                <a:gd name="T18" fmla="*/ 2147483646 w 132"/>
                <a:gd name="T19" fmla="*/ 0 h 36"/>
                <a:gd name="T20" fmla="*/ 2147483646 w 132"/>
                <a:gd name="T21" fmla="*/ 0 h 3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32" h="36">
                  <a:moveTo>
                    <a:pt x="24" y="0"/>
                  </a:moveTo>
                  <a:lnTo>
                    <a:pt x="24" y="12"/>
                  </a:lnTo>
                  <a:lnTo>
                    <a:pt x="0" y="18"/>
                  </a:lnTo>
                  <a:lnTo>
                    <a:pt x="30" y="30"/>
                  </a:lnTo>
                  <a:lnTo>
                    <a:pt x="42" y="36"/>
                  </a:lnTo>
                  <a:lnTo>
                    <a:pt x="66" y="36"/>
                  </a:lnTo>
                  <a:lnTo>
                    <a:pt x="84" y="24"/>
                  </a:lnTo>
                  <a:lnTo>
                    <a:pt x="132" y="30"/>
                  </a:lnTo>
                  <a:lnTo>
                    <a:pt x="108" y="18"/>
                  </a:lnTo>
                  <a:lnTo>
                    <a:pt x="72" y="0"/>
                  </a:lnTo>
                  <a:lnTo>
                    <a:pt x="24" y="0"/>
                  </a:lnTo>
                  <a:close/>
                </a:path>
              </a:pathLst>
            </a:custGeom>
            <a:grpFill/>
            <a:ln w="9525">
              <a:solidFill>
                <a:schemeClr val="bg1"/>
              </a:solidFill>
              <a:round/>
              <a:headEnd/>
              <a:tailEnd/>
            </a:ln>
          </p:spPr>
          <p:txBody>
            <a:bodyPr/>
            <a:lstStyle/>
            <a:p>
              <a:endParaRPr lang="en-GB" dirty="0"/>
            </a:p>
          </p:txBody>
        </p:sp>
        <p:sp>
          <p:nvSpPr>
            <p:cNvPr id="42" name="Freeform 279"/>
            <p:cNvSpPr>
              <a:spLocks/>
            </p:cNvSpPr>
            <p:nvPr/>
          </p:nvSpPr>
          <p:spPr bwMode="auto">
            <a:xfrm>
              <a:off x="8284432" y="2946400"/>
              <a:ext cx="59273" cy="35080"/>
            </a:xfrm>
            <a:custGeom>
              <a:avLst/>
              <a:gdLst>
                <a:gd name="T0" fmla="*/ 0 w 60"/>
                <a:gd name="T1" fmla="*/ 2147483646 h 36"/>
                <a:gd name="T2" fmla="*/ 2147483646 w 60"/>
                <a:gd name="T3" fmla="*/ 0 h 36"/>
                <a:gd name="T4" fmla="*/ 2147483646 w 60"/>
                <a:gd name="T5" fmla="*/ 2147483646 h 36"/>
                <a:gd name="T6" fmla="*/ 2147483646 w 60"/>
                <a:gd name="T7" fmla="*/ 2147483646 h 36"/>
                <a:gd name="T8" fmla="*/ 2147483646 w 60"/>
                <a:gd name="T9" fmla="*/ 2147483646 h 36"/>
                <a:gd name="T10" fmla="*/ 2147483646 w 60"/>
                <a:gd name="T11" fmla="*/ 2147483646 h 36"/>
                <a:gd name="T12" fmla="*/ 0 w 60"/>
                <a:gd name="T13" fmla="*/ 2147483646 h 3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0" h="36">
                  <a:moveTo>
                    <a:pt x="0" y="12"/>
                  </a:moveTo>
                  <a:lnTo>
                    <a:pt x="36" y="0"/>
                  </a:lnTo>
                  <a:lnTo>
                    <a:pt x="60" y="6"/>
                  </a:lnTo>
                  <a:lnTo>
                    <a:pt x="60" y="18"/>
                  </a:lnTo>
                  <a:lnTo>
                    <a:pt x="54" y="36"/>
                  </a:lnTo>
                  <a:lnTo>
                    <a:pt x="30" y="24"/>
                  </a:lnTo>
                  <a:lnTo>
                    <a:pt x="0" y="12"/>
                  </a:lnTo>
                  <a:close/>
                </a:path>
              </a:pathLst>
            </a:custGeom>
            <a:grpFill/>
            <a:ln w="9525">
              <a:solidFill>
                <a:schemeClr val="bg1"/>
              </a:solidFill>
              <a:round/>
              <a:headEnd/>
              <a:tailEnd/>
            </a:ln>
          </p:spPr>
          <p:txBody>
            <a:bodyPr/>
            <a:lstStyle/>
            <a:p>
              <a:endParaRPr lang="en-GB" dirty="0"/>
            </a:p>
          </p:txBody>
        </p:sp>
        <p:sp>
          <p:nvSpPr>
            <p:cNvPr id="43" name="Freeform 280"/>
            <p:cNvSpPr>
              <a:spLocks/>
            </p:cNvSpPr>
            <p:nvPr/>
          </p:nvSpPr>
          <p:spPr bwMode="auto">
            <a:xfrm>
              <a:off x="8217900" y="2878659"/>
              <a:ext cx="24193" cy="47177"/>
            </a:xfrm>
            <a:custGeom>
              <a:avLst/>
              <a:gdLst>
                <a:gd name="T0" fmla="*/ 0 w 24"/>
                <a:gd name="T1" fmla="*/ 2147483646 h 48"/>
                <a:gd name="T2" fmla="*/ 2147483646 w 24"/>
                <a:gd name="T3" fmla="*/ 2147483646 h 48"/>
                <a:gd name="T4" fmla="*/ 2147483646 w 24"/>
                <a:gd name="T5" fmla="*/ 0 h 48"/>
                <a:gd name="T6" fmla="*/ 2147483646 w 24"/>
                <a:gd name="T7" fmla="*/ 2147483646 h 48"/>
                <a:gd name="T8" fmla="*/ 2147483646 w 24"/>
                <a:gd name="T9" fmla="*/ 2147483646 h 48"/>
                <a:gd name="T10" fmla="*/ 0 w 24"/>
                <a:gd name="T11" fmla="*/ 2147483646 h 4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4" h="48">
                  <a:moveTo>
                    <a:pt x="0" y="48"/>
                  </a:moveTo>
                  <a:lnTo>
                    <a:pt x="6" y="6"/>
                  </a:lnTo>
                  <a:lnTo>
                    <a:pt x="18" y="0"/>
                  </a:lnTo>
                  <a:lnTo>
                    <a:pt x="24" y="24"/>
                  </a:lnTo>
                  <a:lnTo>
                    <a:pt x="24" y="48"/>
                  </a:lnTo>
                  <a:lnTo>
                    <a:pt x="0" y="48"/>
                  </a:lnTo>
                  <a:close/>
                </a:path>
              </a:pathLst>
            </a:custGeom>
            <a:grpFill/>
            <a:ln w="9525">
              <a:solidFill>
                <a:schemeClr val="bg1"/>
              </a:solidFill>
              <a:round/>
              <a:headEnd/>
              <a:tailEnd/>
            </a:ln>
          </p:spPr>
          <p:txBody>
            <a:bodyPr/>
            <a:lstStyle/>
            <a:p>
              <a:endParaRPr lang="en-GB" dirty="0"/>
            </a:p>
          </p:txBody>
        </p:sp>
        <p:sp>
          <p:nvSpPr>
            <p:cNvPr id="44" name="Freeform 281"/>
            <p:cNvSpPr>
              <a:spLocks/>
            </p:cNvSpPr>
            <p:nvPr/>
          </p:nvSpPr>
          <p:spPr bwMode="auto">
            <a:xfrm>
              <a:off x="8211852" y="2830272"/>
              <a:ext cx="30241" cy="36290"/>
            </a:xfrm>
            <a:custGeom>
              <a:avLst/>
              <a:gdLst>
                <a:gd name="T0" fmla="*/ 0 w 30"/>
                <a:gd name="T1" fmla="*/ 2147483646 h 37"/>
                <a:gd name="T2" fmla="*/ 2147483646 w 30"/>
                <a:gd name="T3" fmla="*/ 0 h 37"/>
                <a:gd name="T4" fmla="*/ 2147483646 w 30"/>
                <a:gd name="T5" fmla="*/ 2147483646 h 37"/>
                <a:gd name="T6" fmla="*/ 2147483646 w 30"/>
                <a:gd name="T7" fmla="*/ 2147483646 h 37"/>
                <a:gd name="T8" fmla="*/ 0 w 30"/>
                <a:gd name="T9" fmla="*/ 2147483646 h 3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0" h="37">
                  <a:moveTo>
                    <a:pt x="0" y="12"/>
                  </a:moveTo>
                  <a:lnTo>
                    <a:pt x="24" y="0"/>
                  </a:lnTo>
                  <a:lnTo>
                    <a:pt x="30" y="24"/>
                  </a:lnTo>
                  <a:lnTo>
                    <a:pt x="24" y="37"/>
                  </a:lnTo>
                  <a:lnTo>
                    <a:pt x="0" y="12"/>
                  </a:lnTo>
                  <a:close/>
                </a:path>
              </a:pathLst>
            </a:custGeom>
            <a:grpFill/>
            <a:ln w="9525">
              <a:solidFill>
                <a:schemeClr val="bg1"/>
              </a:solidFill>
              <a:round/>
              <a:headEnd/>
              <a:tailEnd/>
            </a:ln>
          </p:spPr>
          <p:txBody>
            <a:bodyPr/>
            <a:lstStyle/>
            <a:p>
              <a:endParaRPr lang="en-GB" dirty="0"/>
            </a:p>
          </p:txBody>
        </p:sp>
        <p:sp>
          <p:nvSpPr>
            <p:cNvPr id="45" name="Freeform 282"/>
            <p:cNvSpPr>
              <a:spLocks/>
            </p:cNvSpPr>
            <p:nvPr/>
          </p:nvSpPr>
          <p:spPr bwMode="auto">
            <a:xfrm>
              <a:off x="8820313" y="2964544"/>
              <a:ext cx="30242" cy="6049"/>
            </a:xfrm>
            <a:custGeom>
              <a:avLst/>
              <a:gdLst>
                <a:gd name="T0" fmla="*/ 2147483646 w 30"/>
                <a:gd name="T1" fmla="*/ 0 h 6"/>
                <a:gd name="T2" fmla="*/ 2147483646 w 30"/>
                <a:gd name="T3" fmla="*/ 0 h 6"/>
                <a:gd name="T4" fmla="*/ 0 w 30"/>
                <a:gd name="T5" fmla="*/ 2147483646 h 6"/>
                <a:gd name="T6" fmla="*/ 2147483646 w 30"/>
                <a:gd name="T7" fmla="*/ 0 h 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0" h="6">
                  <a:moveTo>
                    <a:pt x="24" y="0"/>
                  </a:moveTo>
                  <a:lnTo>
                    <a:pt x="30" y="0"/>
                  </a:lnTo>
                  <a:lnTo>
                    <a:pt x="0" y="6"/>
                  </a:lnTo>
                  <a:lnTo>
                    <a:pt x="24" y="0"/>
                  </a:lnTo>
                  <a:close/>
                </a:path>
              </a:pathLst>
            </a:custGeom>
            <a:grpFill/>
            <a:ln w="9525">
              <a:solidFill>
                <a:schemeClr val="bg1"/>
              </a:solidFill>
              <a:round/>
              <a:headEnd/>
              <a:tailEnd/>
            </a:ln>
          </p:spPr>
          <p:txBody>
            <a:bodyPr/>
            <a:lstStyle/>
            <a:p>
              <a:endParaRPr lang="en-GB" dirty="0"/>
            </a:p>
          </p:txBody>
        </p:sp>
        <p:sp>
          <p:nvSpPr>
            <p:cNvPr id="46" name="Rectangle 283"/>
            <p:cNvSpPr>
              <a:spLocks noChangeArrowheads="1"/>
            </p:cNvSpPr>
            <p:nvPr/>
          </p:nvSpPr>
          <p:spPr bwMode="auto">
            <a:xfrm>
              <a:off x="8713862" y="3141155"/>
              <a:ext cx="0" cy="2419"/>
            </a:xfrm>
            <a:prstGeom prst="rect">
              <a:avLst/>
            </a:prstGeom>
            <a:grpFill/>
            <a:ln w="9525">
              <a:solidFill>
                <a:schemeClr val="bg1"/>
              </a:solidFill>
              <a:miter lim="800000"/>
              <a:headEnd/>
              <a:tailEnd/>
            </a:ln>
          </p:spPr>
          <p:txBody>
            <a:bodyPr/>
            <a:lstStyle>
              <a:lvl1pPr>
                <a:defRPr sz="1400" b="1">
                  <a:solidFill>
                    <a:schemeClr val="bg1"/>
                  </a:solidFill>
                  <a:latin typeface="Arial" panose="020B0604020202020204" pitchFamily="34" charset="0"/>
                  <a:ea typeface="MS PGothic" panose="020B0600070205080204" pitchFamily="34" charset="-128"/>
                </a:defRPr>
              </a:lvl1pPr>
              <a:lvl2pPr marL="742950" indent="-285750">
                <a:defRPr sz="1400" b="1">
                  <a:solidFill>
                    <a:schemeClr val="bg1"/>
                  </a:solidFill>
                  <a:latin typeface="Arial" panose="020B0604020202020204" pitchFamily="34" charset="0"/>
                  <a:ea typeface="MS PGothic" panose="020B0600070205080204" pitchFamily="34" charset="-128"/>
                </a:defRPr>
              </a:lvl2pPr>
              <a:lvl3pPr marL="1143000" indent="-228600">
                <a:defRPr sz="1400" b="1">
                  <a:solidFill>
                    <a:schemeClr val="bg1"/>
                  </a:solidFill>
                  <a:latin typeface="Arial" panose="020B0604020202020204" pitchFamily="34" charset="0"/>
                  <a:ea typeface="MS PGothic" panose="020B0600070205080204" pitchFamily="34" charset="-128"/>
                </a:defRPr>
              </a:lvl3pPr>
              <a:lvl4pPr marL="1600200" indent="-228600">
                <a:defRPr sz="1400" b="1">
                  <a:solidFill>
                    <a:schemeClr val="bg1"/>
                  </a:solidFill>
                  <a:latin typeface="Arial" panose="020B0604020202020204" pitchFamily="34" charset="0"/>
                  <a:ea typeface="MS PGothic" panose="020B0600070205080204" pitchFamily="34" charset="-128"/>
                </a:defRPr>
              </a:lvl4pPr>
              <a:lvl5pPr marL="2057400" indent="-228600">
                <a:defRPr sz="1400" b="1">
                  <a:solidFill>
                    <a:schemeClr val="bg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1400" b="1">
                  <a:solidFill>
                    <a:schemeClr val="bg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1400" b="1">
                  <a:solidFill>
                    <a:schemeClr val="bg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1400" b="1">
                  <a:solidFill>
                    <a:schemeClr val="bg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1400" b="1">
                  <a:solidFill>
                    <a:schemeClr val="bg1"/>
                  </a:solidFill>
                  <a:latin typeface="Arial" panose="020B0604020202020204" pitchFamily="34" charset="0"/>
                  <a:ea typeface="MS PGothic" panose="020B0600070205080204" pitchFamily="34" charset="-128"/>
                </a:defRPr>
              </a:lvl9pPr>
            </a:lstStyle>
            <a:p>
              <a:pPr algn="ctr" eaLnBrk="1" hangingPunct="1">
                <a:spcBef>
                  <a:spcPct val="15000"/>
                </a:spcBef>
              </a:pPr>
              <a:endParaRPr lang="en-US" altLang="en-US" dirty="0"/>
            </a:p>
          </p:txBody>
        </p:sp>
        <p:sp>
          <p:nvSpPr>
            <p:cNvPr id="47" name="Freeform 284"/>
            <p:cNvSpPr>
              <a:spLocks/>
            </p:cNvSpPr>
            <p:nvPr/>
          </p:nvSpPr>
          <p:spPr bwMode="auto">
            <a:xfrm>
              <a:off x="8516687" y="2850836"/>
              <a:ext cx="374996" cy="136692"/>
            </a:xfrm>
            <a:custGeom>
              <a:avLst/>
              <a:gdLst>
                <a:gd name="T0" fmla="*/ 2147483646 w 10616"/>
                <a:gd name="T1" fmla="*/ 2147483646 h 10000"/>
                <a:gd name="T2" fmla="*/ 2147483646 w 10616"/>
                <a:gd name="T3" fmla="*/ 2147483646 h 10000"/>
                <a:gd name="T4" fmla="*/ 2147483646 w 10616"/>
                <a:gd name="T5" fmla="*/ 2147483646 h 10000"/>
                <a:gd name="T6" fmla="*/ 2147483646 w 10616"/>
                <a:gd name="T7" fmla="*/ 2147483646 h 10000"/>
                <a:gd name="T8" fmla="*/ 2147483646 w 10616"/>
                <a:gd name="T9" fmla="*/ 2147483646 h 10000"/>
                <a:gd name="T10" fmla="*/ 2147483646 w 10616"/>
                <a:gd name="T11" fmla="*/ 2147483646 h 10000"/>
                <a:gd name="T12" fmla="*/ 2147483646 w 10616"/>
                <a:gd name="T13" fmla="*/ 2147483646 h 10000"/>
                <a:gd name="T14" fmla="*/ 2147483646 w 10616"/>
                <a:gd name="T15" fmla="*/ 2147483646 h 10000"/>
                <a:gd name="T16" fmla="*/ 2147483646 w 10616"/>
                <a:gd name="T17" fmla="*/ 2147483646 h 10000"/>
                <a:gd name="T18" fmla="*/ 2147483646 w 10616"/>
                <a:gd name="T19" fmla="*/ 2147483646 h 10000"/>
                <a:gd name="T20" fmla="*/ 2147483646 w 10616"/>
                <a:gd name="T21" fmla="*/ 2147483646 h 10000"/>
                <a:gd name="T22" fmla="*/ 2147483646 w 10616"/>
                <a:gd name="T23" fmla="*/ 2147483646 h 10000"/>
                <a:gd name="T24" fmla="*/ 2147483646 w 10616"/>
                <a:gd name="T25" fmla="*/ 0 h 10000"/>
                <a:gd name="T26" fmla="*/ 2147483646 w 10616"/>
                <a:gd name="T27" fmla="*/ 0 h 10000"/>
                <a:gd name="T28" fmla="*/ 2147483646 w 10616"/>
                <a:gd name="T29" fmla="*/ 2147483646 h 10000"/>
                <a:gd name="T30" fmla="*/ 2147483646 w 10616"/>
                <a:gd name="T31" fmla="*/ 2147483646 h 10000"/>
                <a:gd name="T32" fmla="*/ 2147483646 w 10616"/>
                <a:gd name="T33" fmla="*/ 2147483646 h 10000"/>
                <a:gd name="T34" fmla="*/ 2147483646 w 10616"/>
                <a:gd name="T35" fmla="*/ 2147483646 h 10000"/>
                <a:gd name="T36" fmla="*/ 2147483646 w 10616"/>
                <a:gd name="T37" fmla="*/ 2147483646 h 10000"/>
                <a:gd name="T38" fmla="*/ 2147483646 w 10616"/>
                <a:gd name="T39" fmla="*/ 0 h 10000"/>
                <a:gd name="T40" fmla="*/ 2147483646 w 10616"/>
                <a:gd name="T41" fmla="*/ 0 h 10000"/>
                <a:gd name="T42" fmla="*/ 2147483646 w 10616"/>
                <a:gd name="T43" fmla="*/ 0 h 10000"/>
                <a:gd name="T44" fmla="*/ 2147483646 w 10616"/>
                <a:gd name="T45" fmla="*/ 2147483646 h 10000"/>
                <a:gd name="T46" fmla="*/ 2147483646 w 10616"/>
                <a:gd name="T47" fmla="*/ 2147483646 h 10000"/>
                <a:gd name="T48" fmla="*/ 2147483646 w 10616"/>
                <a:gd name="T49" fmla="*/ 2147483646 h 10000"/>
                <a:gd name="T50" fmla="*/ 2147483646 w 10616"/>
                <a:gd name="T51" fmla="*/ 2147483646 h 10000"/>
                <a:gd name="T52" fmla="*/ 2147483646 w 10616"/>
                <a:gd name="T53" fmla="*/ 2147483646 h 10000"/>
                <a:gd name="T54" fmla="*/ 2147483646 w 10616"/>
                <a:gd name="T55" fmla="*/ 2147483646 h 10000"/>
                <a:gd name="T56" fmla="*/ 2147483646 w 10616"/>
                <a:gd name="T57" fmla="*/ 2147483646 h 10000"/>
                <a:gd name="T58" fmla="*/ 2147483646 w 10616"/>
                <a:gd name="T59" fmla="*/ 2147483646 h 10000"/>
                <a:gd name="T60" fmla="*/ 2147483646 w 10616"/>
                <a:gd name="T61" fmla="*/ 2147483646 h 10000"/>
                <a:gd name="T62" fmla="*/ 0 w 10616"/>
                <a:gd name="T63" fmla="*/ 2147483646 h 10000"/>
                <a:gd name="T64" fmla="*/ 2147483646 w 10616"/>
                <a:gd name="T65" fmla="*/ 2147483646 h 10000"/>
                <a:gd name="T66" fmla="*/ 2147483646 w 10616"/>
                <a:gd name="T67" fmla="*/ 2147483646 h 10000"/>
                <a:gd name="T68" fmla="*/ 2147483646 w 10616"/>
                <a:gd name="T69" fmla="*/ 2147483646 h 10000"/>
                <a:gd name="T70" fmla="*/ 2147483646 w 10616"/>
                <a:gd name="T71" fmla="*/ 2147483646 h 10000"/>
                <a:gd name="T72" fmla="*/ 2147483646 w 10616"/>
                <a:gd name="T73" fmla="*/ 2147483646 h 10000"/>
                <a:gd name="T74" fmla="*/ 2147483646 w 10616"/>
                <a:gd name="T75" fmla="*/ 2147483646 h 10000"/>
                <a:gd name="T76" fmla="*/ 2147483646 w 10616"/>
                <a:gd name="T77" fmla="*/ 2147483646 h 10000"/>
                <a:gd name="T78" fmla="*/ 2147483646 w 10616"/>
                <a:gd name="T79" fmla="*/ 2147483646 h 10000"/>
                <a:gd name="T80" fmla="*/ 2147483646 w 10616"/>
                <a:gd name="T81" fmla="*/ 2147483646 h 10000"/>
                <a:gd name="T82" fmla="*/ 2147483646 w 10616"/>
                <a:gd name="T83" fmla="*/ 2147483646 h 10000"/>
                <a:gd name="T84" fmla="*/ 2147483646 w 10616"/>
                <a:gd name="T85" fmla="*/ 2147483646 h 1000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0616" h="10000">
                  <a:moveTo>
                    <a:pt x="6379" y="8696"/>
                  </a:moveTo>
                  <a:lnTo>
                    <a:pt x="6718" y="9130"/>
                  </a:lnTo>
                  <a:lnTo>
                    <a:pt x="8582" y="8696"/>
                  </a:lnTo>
                  <a:lnTo>
                    <a:pt x="9430" y="8261"/>
                  </a:lnTo>
                  <a:lnTo>
                    <a:pt x="10277" y="7826"/>
                  </a:lnTo>
                  <a:lnTo>
                    <a:pt x="10616" y="8261"/>
                  </a:lnTo>
                  <a:cubicBezTo>
                    <a:pt x="10560" y="7826"/>
                    <a:pt x="10503" y="7392"/>
                    <a:pt x="10447" y="6957"/>
                  </a:cubicBezTo>
                  <a:lnTo>
                    <a:pt x="10447" y="3913"/>
                  </a:lnTo>
                  <a:cubicBezTo>
                    <a:pt x="10503" y="3768"/>
                    <a:pt x="10560" y="3623"/>
                    <a:pt x="10616" y="3478"/>
                  </a:cubicBezTo>
                  <a:lnTo>
                    <a:pt x="9938" y="1304"/>
                  </a:lnTo>
                  <a:lnTo>
                    <a:pt x="9599" y="435"/>
                  </a:lnTo>
                  <a:lnTo>
                    <a:pt x="9091" y="435"/>
                  </a:lnTo>
                  <a:cubicBezTo>
                    <a:pt x="9034" y="290"/>
                    <a:pt x="8978" y="145"/>
                    <a:pt x="8921" y="0"/>
                  </a:cubicBezTo>
                  <a:lnTo>
                    <a:pt x="8243" y="1304"/>
                  </a:lnTo>
                  <a:lnTo>
                    <a:pt x="7396" y="1304"/>
                  </a:lnTo>
                  <a:lnTo>
                    <a:pt x="7226" y="1304"/>
                  </a:lnTo>
                  <a:lnTo>
                    <a:pt x="6548" y="435"/>
                  </a:lnTo>
                  <a:lnTo>
                    <a:pt x="6040" y="0"/>
                  </a:lnTo>
                  <a:lnTo>
                    <a:pt x="4684" y="0"/>
                  </a:lnTo>
                  <a:lnTo>
                    <a:pt x="4345" y="0"/>
                  </a:lnTo>
                  <a:lnTo>
                    <a:pt x="3836" y="435"/>
                  </a:lnTo>
                  <a:lnTo>
                    <a:pt x="3497" y="1304"/>
                  </a:lnTo>
                  <a:lnTo>
                    <a:pt x="2650" y="1739"/>
                  </a:lnTo>
                  <a:cubicBezTo>
                    <a:pt x="2593" y="1594"/>
                    <a:pt x="2537" y="1449"/>
                    <a:pt x="2480" y="1304"/>
                  </a:cubicBezTo>
                  <a:lnTo>
                    <a:pt x="2311" y="1304"/>
                  </a:lnTo>
                  <a:lnTo>
                    <a:pt x="1972" y="2609"/>
                  </a:lnTo>
                  <a:cubicBezTo>
                    <a:pt x="1746" y="2609"/>
                    <a:pt x="1494" y="2631"/>
                    <a:pt x="1294" y="2609"/>
                  </a:cubicBezTo>
                  <a:cubicBezTo>
                    <a:pt x="1094" y="2587"/>
                    <a:pt x="883" y="2261"/>
                    <a:pt x="770" y="2478"/>
                  </a:cubicBezTo>
                  <a:cubicBezTo>
                    <a:pt x="657" y="2695"/>
                    <a:pt x="333" y="2962"/>
                    <a:pt x="205" y="3117"/>
                  </a:cubicBezTo>
                  <a:cubicBezTo>
                    <a:pt x="77" y="3272"/>
                    <a:pt x="0" y="3266"/>
                    <a:pt x="0" y="3407"/>
                  </a:cubicBezTo>
                  <a:cubicBezTo>
                    <a:pt x="113" y="3701"/>
                    <a:pt x="482" y="5084"/>
                    <a:pt x="698" y="5748"/>
                  </a:cubicBezTo>
                  <a:cubicBezTo>
                    <a:pt x="914" y="6412"/>
                    <a:pt x="1138" y="6900"/>
                    <a:pt x="1294" y="7391"/>
                  </a:cubicBezTo>
                  <a:cubicBezTo>
                    <a:pt x="1450" y="7882"/>
                    <a:pt x="1520" y="8261"/>
                    <a:pt x="1633" y="8696"/>
                  </a:cubicBezTo>
                  <a:lnTo>
                    <a:pt x="3158" y="9130"/>
                  </a:lnTo>
                  <a:lnTo>
                    <a:pt x="3328" y="9130"/>
                  </a:lnTo>
                  <a:lnTo>
                    <a:pt x="4514" y="10000"/>
                  </a:lnTo>
                  <a:lnTo>
                    <a:pt x="5192" y="9130"/>
                  </a:lnTo>
                  <a:lnTo>
                    <a:pt x="5870" y="10000"/>
                  </a:lnTo>
                  <a:lnTo>
                    <a:pt x="6379" y="8696"/>
                  </a:lnTo>
                  <a:close/>
                </a:path>
              </a:pathLst>
            </a:custGeom>
            <a:grpFill/>
            <a:ln w="9525">
              <a:solidFill>
                <a:schemeClr val="bg1"/>
              </a:solidFill>
              <a:round/>
              <a:headEnd/>
              <a:tailEnd/>
            </a:ln>
          </p:spPr>
          <p:txBody>
            <a:bodyPr/>
            <a:lstStyle/>
            <a:p>
              <a:endParaRPr lang="en-GB" dirty="0"/>
            </a:p>
          </p:txBody>
        </p:sp>
        <p:sp>
          <p:nvSpPr>
            <p:cNvPr id="48" name="Freeform 285"/>
            <p:cNvSpPr>
              <a:spLocks/>
            </p:cNvSpPr>
            <p:nvPr/>
          </p:nvSpPr>
          <p:spPr bwMode="auto">
            <a:xfrm>
              <a:off x="8705395" y="2964544"/>
              <a:ext cx="137902" cy="111289"/>
            </a:xfrm>
            <a:custGeom>
              <a:avLst/>
              <a:gdLst>
                <a:gd name="T0" fmla="*/ 2147483646 w 139"/>
                <a:gd name="T1" fmla="*/ 2147483646 h 114"/>
                <a:gd name="T2" fmla="*/ 2147483646 w 139"/>
                <a:gd name="T3" fmla="*/ 2147483646 h 114"/>
                <a:gd name="T4" fmla="*/ 2147483646 w 139"/>
                <a:gd name="T5" fmla="*/ 2147483646 h 114"/>
                <a:gd name="T6" fmla="*/ 2147483646 w 139"/>
                <a:gd name="T7" fmla="*/ 2147483646 h 114"/>
                <a:gd name="T8" fmla="*/ 2147483646 w 139"/>
                <a:gd name="T9" fmla="*/ 2147483646 h 114"/>
                <a:gd name="T10" fmla="*/ 2147483646 w 139"/>
                <a:gd name="T11" fmla="*/ 2147483646 h 114"/>
                <a:gd name="T12" fmla="*/ 2147483646 w 139"/>
                <a:gd name="T13" fmla="*/ 0 h 114"/>
                <a:gd name="T14" fmla="*/ 2147483646 w 139"/>
                <a:gd name="T15" fmla="*/ 2147483646 h 114"/>
                <a:gd name="T16" fmla="*/ 2147483646 w 139"/>
                <a:gd name="T17" fmla="*/ 2147483646 h 114"/>
                <a:gd name="T18" fmla="*/ 2147483646 w 139"/>
                <a:gd name="T19" fmla="*/ 2147483646 h 114"/>
                <a:gd name="T20" fmla="*/ 2147483646 w 139"/>
                <a:gd name="T21" fmla="*/ 2147483646 h 114"/>
                <a:gd name="T22" fmla="*/ 2147483646 w 139"/>
                <a:gd name="T23" fmla="*/ 2147483646 h 114"/>
                <a:gd name="T24" fmla="*/ 2147483646 w 139"/>
                <a:gd name="T25" fmla="*/ 2147483646 h 114"/>
                <a:gd name="T26" fmla="*/ 0 w 139"/>
                <a:gd name="T27" fmla="*/ 2147483646 h 114"/>
                <a:gd name="T28" fmla="*/ 2147483646 w 139"/>
                <a:gd name="T29" fmla="*/ 2147483646 h 114"/>
                <a:gd name="T30" fmla="*/ 2147483646 w 139"/>
                <a:gd name="T31" fmla="*/ 2147483646 h 11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39" h="114">
                  <a:moveTo>
                    <a:pt x="25" y="114"/>
                  </a:moveTo>
                  <a:lnTo>
                    <a:pt x="61" y="96"/>
                  </a:lnTo>
                  <a:lnTo>
                    <a:pt x="73" y="90"/>
                  </a:lnTo>
                  <a:lnTo>
                    <a:pt x="115" y="66"/>
                  </a:lnTo>
                  <a:lnTo>
                    <a:pt x="127" y="24"/>
                  </a:lnTo>
                  <a:lnTo>
                    <a:pt x="139" y="6"/>
                  </a:lnTo>
                  <a:lnTo>
                    <a:pt x="139" y="0"/>
                  </a:lnTo>
                  <a:lnTo>
                    <a:pt x="115" y="6"/>
                  </a:lnTo>
                  <a:lnTo>
                    <a:pt x="49" y="12"/>
                  </a:lnTo>
                  <a:lnTo>
                    <a:pt x="37" y="6"/>
                  </a:lnTo>
                  <a:lnTo>
                    <a:pt x="19" y="24"/>
                  </a:lnTo>
                  <a:lnTo>
                    <a:pt x="25" y="48"/>
                  </a:lnTo>
                  <a:lnTo>
                    <a:pt x="0" y="102"/>
                  </a:lnTo>
                  <a:lnTo>
                    <a:pt x="13" y="102"/>
                  </a:lnTo>
                  <a:lnTo>
                    <a:pt x="25" y="114"/>
                  </a:lnTo>
                  <a:close/>
                </a:path>
              </a:pathLst>
            </a:custGeom>
            <a:grpFill/>
            <a:ln w="9525">
              <a:solidFill>
                <a:schemeClr val="bg1"/>
              </a:solidFill>
              <a:round/>
              <a:headEnd/>
              <a:tailEnd/>
            </a:ln>
          </p:spPr>
          <p:txBody>
            <a:bodyPr/>
            <a:lstStyle/>
            <a:p>
              <a:endParaRPr lang="en-GB" dirty="0"/>
            </a:p>
          </p:txBody>
        </p:sp>
        <p:sp>
          <p:nvSpPr>
            <p:cNvPr id="49" name="Freeform 286"/>
            <p:cNvSpPr>
              <a:spLocks/>
            </p:cNvSpPr>
            <p:nvPr/>
          </p:nvSpPr>
          <p:spPr bwMode="auto">
            <a:xfrm>
              <a:off x="8687250" y="3052850"/>
              <a:ext cx="96773" cy="88305"/>
            </a:xfrm>
            <a:custGeom>
              <a:avLst/>
              <a:gdLst>
                <a:gd name="T0" fmla="*/ 2147483646 w 97"/>
                <a:gd name="T1" fmla="*/ 2147483646 h 90"/>
                <a:gd name="T2" fmla="*/ 2147483646 w 97"/>
                <a:gd name="T3" fmla="*/ 0 h 90"/>
                <a:gd name="T4" fmla="*/ 2147483646 w 97"/>
                <a:gd name="T5" fmla="*/ 2147483646 h 90"/>
                <a:gd name="T6" fmla="*/ 2147483646 w 97"/>
                <a:gd name="T7" fmla="*/ 2147483646 h 90"/>
                <a:gd name="T8" fmla="*/ 2147483646 w 97"/>
                <a:gd name="T9" fmla="*/ 2147483646 h 90"/>
                <a:gd name="T10" fmla="*/ 2147483646 w 97"/>
                <a:gd name="T11" fmla="*/ 2147483646 h 90"/>
                <a:gd name="T12" fmla="*/ 2147483646 w 97"/>
                <a:gd name="T13" fmla="*/ 2147483646 h 90"/>
                <a:gd name="T14" fmla="*/ 0 w 97"/>
                <a:gd name="T15" fmla="*/ 2147483646 h 90"/>
                <a:gd name="T16" fmla="*/ 2147483646 w 97"/>
                <a:gd name="T17" fmla="*/ 2147483646 h 90"/>
                <a:gd name="T18" fmla="*/ 2147483646 w 97"/>
                <a:gd name="T19" fmla="*/ 2147483646 h 90"/>
                <a:gd name="T20" fmla="*/ 2147483646 w 97"/>
                <a:gd name="T21" fmla="*/ 2147483646 h 90"/>
                <a:gd name="T22" fmla="*/ 2147483646 w 97"/>
                <a:gd name="T23" fmla="*/ 2147483646 h 90"/>
                <a:gd name="T24" fmla="*/ 2147483646 w 97"/>
                <a:gd name="T25" fmla="*/ 2147483646 h 90"/>
                <a:gd name="T26" fmla="*/ 2147483646 w 97"/>
                <a:gd name="T27" fmla="*/ 2147483646 h 90"/>
                <a:gd name="T28" fmla="*/ 2147483646 w 97"/>
                <a:gd name="T29" fmla="*/ 2147483646 h 90"/>
                <a:gd name="T30" fmla="*/ 2147483646 w 97"/>
                <a:gd name="T31" fmla="*/ 2147483646 h 90"/>
                <a:gd name="T32" fmla="*/ 2147483646 w 97"/>
                <a:gd name="T33" fmla="*/ 2147483646 h 90"/>
                <a:gd name="T34" fmla="*/ 2147483646 w 97"/>
                <a:gd name="T35" fmla="*/ 2147483646 h 90"/>
                <a:gd name="T36" fmla="*/ 2147483646 w 97"/>
                <a:gd name="T37" fmla="*/ 2147483646 h 90"/>
                <a:gd name="T38" fmla="*/ 2147483646 w 97"/>
                <a:gd name="T39" fmla="*/ 2147483646 h 9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97" h="90">
                  <a:moveTo>
                    <a:pt x="91" y="24"/>
                  </a:moveTo>
                  <a:lnTo>
                    <a:pt x="91" y="0"/>
                  </a:lnTo>
                  <a:lnTo>
                    <a:pt x="79" y="6"/>
                  </a:lnTo>
                  <a:lnTo>
                    <a:pt x="43" y="24"/>
                  </a:lnTo>
                  <a:lnTo>
                    <a:pt x="31" y="12"/>
                  </a:lnTo>
                  <a:lnTo>
                    <a:pt x="18" y="12"/>
                  </a:lnTo>
                  <a:lnTo>
                    <a:pt x="12" y="18"/>
                  </a:lnTo>
                  <a:lnTo>
                    <a:pt x="0" y="42"/>
                  </a:lnTo>
                  <a:lnTo>
                    <a:pt x="18" y="90"/>
                  </a:lnTo>
                  <a:lnTo>
                    <a:pt x="25" y="90"/>
                  </a:lnTo>
                  <a:lnTo>
                    <a:pt x="37" y="90"/>
                  </a:lnTo>
                  <a:lnTo>
                    <a:pt x="49" y="78"/>
                  </a:lnTo>
                  <a:lnTo>
                    <a:pt x="67" y="78"/>
                  </a:lnTo>
                  <a:lnTo>
                    <a:pt x="73" y="66"/>
                  </a:lnTo>
                  <a:lnTo>
                    <a:pt x="61" y="36"/>
                  </a:lnTo>
                  <a:lnTo>
                    <a:pt x="85" y="30"/>
                  </a:lnTo>
                  <a:lnTo>
                    <a:pt x="97" y="24"/>
                  </a:lnTo>
                  <a:lnTo>
                    <a:pt x="91" y="24"/>
                  </a:lnTo>
                  <a:close/>
                </a:path>
              </a:pathLst>
            </a:custGeom>
            <a:grpFill/>
            <a:ln w="9525">
              <a:solidFill>
                <a:schemeClr val="bg1"/>
              </a:solidFill>
              <a:round/>
              <a:headEnd/>
              <a:tailEnd/>
            </a:ln>
          </p:spPr>
          <p:txBody>
            <a:bodyPr/>
            <a:lstStyle/>
            <a:p>
              <a:endParaRPr lang="en-GB" dirty="0"/>
            </a:p>
          </p:txBody>
        </p:sp>
        <p:sp>
          <p:nvSpPr>
            <p:cNvPr id="50" name="Freeform 287"/>
            <p:cNvSpPr>
              <a:spLocks/>
            </p:cNvSpPr>
            <p:nvPr/>
          </p:nvSpPr>
          <p:spPr bwMode="auto">
            <a:xfrm>
              <a:off x="8687250" y="3052850"/>
              <a:ext cx="96773" cy="88305"/>
            </a:xfrm>
            <a:custGeom>
              <a:avLst/>
              <a:gdLst>
                <a:gd name="T0" fmla="*/ 2147483646 w 97"/>
                <a:gd name="T1" fmla="*/ 2147483646 h 90"/>
                <a:gd name="T2" fmla="*/ 2147483646 w 97"/>
                <a:gd name="T3" fmla="*/ 0 h 90"/>
                <a:gd name="T4" fmla="*/ 2147483646 w 97"/>
                <a:gd name="T5" fmla="*/ 2147483646 h 90"/>
                <a:gd name="T6" fmla="*/ 2147483646 w 97"/>
                <a:gd name="T7" fmla="*/ 2147483646 h 90"/>
                <a:gd name="T8" fmla="*/ 2147483646 w 97"/>
                <a:gd name="T9" fmla="*/ 2147483646 h 90"/>
                <a:gd name="T10" fmla="*/ 2147483646 w 97"/>
                <a:gd name="T11" fmla="*/ 2147483646 h 90"/>
                <a:gd name="T12" fmla="*/ 2147483646 w 97"/>
                <a:gd name="T13" fmla="*/ 2147483646 h 90"/>
                <a:gd name="T14" fmla="*/ 0 w 97"/>
                <a:gd name="T15" fmla="*/ 2147483646 h 90"/>
                <a:gd name="T16" fmla="*/ 2147483646 w 97"/>
                <a:gd name="T17" fmla="*/ 2147483646 h 90"/>
                <a:gd name="T18" fmla="*/ 2147483646 w 97"/>
                <a:gd name="T19" fmla="*/ 2147483646 h 90"/>
                <a:gd name="T20" fmla="*/ 2147483646 w 97"/>
                <a:gd name="T21" fmla="*/ 2147483646 h 90"/>
                <a:gd name="T22" fmla="*/ 2147483646 w 97"/>
                <a:gd name="T23" fmla="*/ 2147483646 h 90"/>
                <a:gd name="T24" fmla="*/ 2147483646 w 97"/>
                <a:gd name="T25" fmla="*/ 2147483646 h 90"/>
                <a:gd name="T26" fmla="*/ 2147483646 w 97"/>
                <a:gd name="T27" fmla="*/ 2147483646 h 90"/>
                <a:gd name="T28" fmla="*/ 2147483646 w 97"/>
                <a:gd name="T29" fmla="*/ 2147483646 h 90"/>
                <a:gd name="T30" fmla="*/ 2147483646 w 97"/>
                <a:gd name="T31" fmla="*/ 2147483646 h 90"/>
                <a:gd name="T32" fmla="*/ 2147483646 w 97"/>
                <a:gd name="T33" fmla="*/ 2147483646 h 90"/>
                <a:gd name="T34" fmla="*/ 2147483646 w 97"/>
                <a:gd name="T35" fmla="*/ 2147483646 h 90"/>
                <a:gd name="T36" fmla="*/ 2147483646 w 97"/>
                <a:gd name="T37" fmla="*/ 2147483646 h 90"/>
                <a:gd name="T38" fmla="*/ 2147483646 w 97"/>
                <a:gd name="T39" fmla="*/ 2147483646 h 9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97" h="90">
                  <a:moveTo>
                    <a:pt x="91" y="24"/>
                  </a:moveTo>
                  <a:lnTo>
                    <a:pt x="91" y="0"/>
                  </a:lnTo>
                  <a:lnTo>
                    <a:pt x="79" y="6"/>
                  </a:lnTo>
                  <a:lnTo>
                    <a:pt x="43" y="24"/>
                  </a:lnTo>
                  <a:lnTo>
                    <a:pt x="31" y="12"/>
                  </a:lnTo>
                  <a:lnTo>
                    <a:pt x="18" y="12"/>
                  </a:lnTo>
                  <a:lnTo>
                    <a:pt x="12" y="18"/>
                  </a:lnTo>
                  <a:lnTo>
                    <a:pt x="0" y="42"/>
                  </a:lnTo>
                  <a:lnTo>
                    <a:pt x="18" y="90"/>
                  </a:lnTo>
                  <a:lnTo>
                    <a:pt x="25" y="90"/>
                  </a:lnTo>
                  <a:lnTo>
                    <a:pt x="37" y="90"/>
                  </a:lnTo>
                  <a:lnTo>
                    <a:pt x="49" y="78"/>
                  </a:lnTo>
                  <a:lnTo>
                    <a:pt x="67" y="78"/>
                  </a:lnTo>
                  <a:lnTo>
                    <a:pt x="73" y="66"/>
                  </a:lnTo>
                  <a:lnTo>
                    <a:pt x="61" y="36"/>
                  </a:lnTo>
                  <a:lnTo>
                    <a:pt x="85" y="30"/>
                  </a:lnTo>
                  <a:lnTo>
                    <a:pt x="97" y="24"/>
                  </a:lnTo>
                  <a:lnTo>
                    <a:pt x="91" y="24"/>
                  </a:lnTo>
                </a:path>
              </a:pathLst>
            </a:custGeom>
            <a:grpFill/>
            <a:ln w="9525">
              <a:solidFill>
                <a:schemeClr val="bg1"/>
              </a:solidFill>
              <a:round/>
              <a:headEnd/>
              <a:tailEnd/>
            </a:ln>
          </p:spPr>
          <p:txBody>
            <a:bodyPr/>
            <a:lstStyle/>
            <a:p>
              <a:endParaRPr lang="en-GB" dirty="0"/>
            </a:p>
          </p:txBody>
        </p:sp>
        <p:sp>
          <p:nvSpPr>
            <p:cNvPr id="51" name="Freeform 288"/>
            <p:cNvSpPr>
              <a:spLocks/>
            </p:cNvSpPr>
            <p:nvPr/>
          </p:nvSpPr>
          <p:spPr bwMode="auto">
            <a:xfrm>
              <a:off x="9022327" y="3219784"/>
              <a:ext cx="90724" cy="59273"/>
            </a:xfrm>
            <a:custGeom>
              <a:avLst/>
              <a:gdLst>
                <a:gd name="T0" fmla="*/ 2147483646 w 90"/>
                <a:gd name="T1" fmla="*/ 2147483646 h 60"/>
                <a:gd name="T2" fmla="*/ 2147483646 w 90"/>
                <a:gd name="T3" fmla="*/ 2147483646 h 60"/>
                <a:gd name="T4" fmla="*/ 2147483646 w 90"/>
                <a:gd name="T5" fmla="*/ 2147483646 h 60"/>
                <a:gd name="T6" fmla="*/ 2147483646 w 90"/>
                <a:gd name="T7" fmla="*/ 2147483646 h 60"/>
                <a:gd name="T8" fmla="*/ 2147483646 w 90"/>
                <a:gd name="T9" fmla="*/ 0 h 60"/>
                <a:gd name="T10" fmla="*/ 2147483646 w 90"/>
                <a:gd name="T11" fmla="*/ 2147483646 h 60"/>
                <a:gd name="T12" fmla="*/ 2147483646 w 90"/>
                <a:gd name="T13" fmla="*/ 2147483646 h 60"/>
                <a:gd name="T14" fmla="*/ 0 w 90"/>
                <a:gd name="T15" fmla="*/ 2147483646 h 60"/>
                <a:gd name="T16" fmla="*/ 2147483646 w 90"/>
                <a:gd name="T17" fmla="*/ 2147483646 h 6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90" h="60">
                  <a:moveTo>
                    <a:pt x="18" y="48"/>
                  </a:moveTo>
                  <a:lnTo>
                    <a:pt x="66" y="60"/>
                  </a:lnTo>
                  <a:lnTo>
                    <a:pt x="78" y="30"/>
                  </a:lnTo>
                  <a:lnTo>
                    <a:pt x="90" y="24"/>
                  </a:lnTo>
                  <a:lnTo>
                    <a:pt x="84" y="0"/>
                  </a:lnTo>
                  <a:lnTo>
                    <a:pt x="30" y="18"/>
                  </a:lnTo>
                  <a:lnTo>
                    <a:pt x="6" y="6"/>
                  </a:lnTo>
                  <a:lnTo>
                    <a:pt x="0" y="24"/>
                  </a:lnTo>
                  <a:lnTo>
                    <a:pt x="18" y="48"/>
                  </a:lnTo>
                  <a:close/>
                </a:path>
              </a:pathLst>
            </a:custGeom>
            <a:grpFill/>
            <a:ln w="9525">
              <a:solidFill>
                <a:schemeClr val="bg1"/>
              </a:solidFill>
              <a:round/>
              <a:headEnd/>
              <a:tailEnd/>
            </a:ln>
          </p:spPr>
          <p:txBody>
            <a:bodyPr/>
            <a:lstStyle/>
            <a:p>
              <a:endParaRPr lang="en-GB" dirty="0"/>
            </a:p>
          </p:txBody>
        </p:sp>
        <p:sp>
          <p:nvSpPr>
            <p:cNvPr id="52" name="Freeform 289"/>
            <p:cNvSpPr>
              <a:spLocks/>
            </p:cNvSpPr>
            <p:nvPr/>
          </p:nvSpPr>
          <p:spPr bwMode="auto">
            <a:xfrm>
              <a:off x="9035633" y="3242767"/>
              <a:ext cx="142740" cy="165724"/>
            </a:xfrm>
            <a:custGeom>
              <a:avLst/>
              <a:gdLst>
                <a:gd name="T0" fmla="*/ 2147483646 w 24"/>
                <a:gd name="T1" fmla="*/ 2147483646 h 28"/>
                <a:gd name="T2" fmla="*/ 2147483646 w 24"/>
                <a:gd name="T3" fmla="*/ 2147483646 h 28"/>
                <a:gd name="T4" fmla="*/ 2147483646 w 24"/>
                <a:gd name="T5" fmla="*/ 2147483646 h 28"/>
                <a:gd name="T6" fmla="*/ 2147483646 w 24"/>
                <a:gd name="T7" fmla="*/ 2147483646 h 28"/>
                <a:gd name="T8" fmla="*/ 0 w 24"/>
                <a:gd name="T9" fmla="*/ 2147483646 h 28"/>
                <a:gd name="T10" fmla="*/ 2147483646 w 24"/>
                <a:gd name="T11" fmla="*/ 2147483646 h 28"/>
                <a:gd name="T12" fmla="*/ 2147483646 w 24"/>
                <a:gd name="T13" fmla="*/ 2147483646 h 28"/>
                <a:gd name="T14" fmla="*/ 2147483646 w 24"/>
                <a:gd name="T15" fmla="*/ 2147483646 h 28"/>
                <a:gd name="T16" fmla="*/ 2147483646 w 24"/>
                <a:gd name="T17" fmla="*/ 2147483646 h 28"/>
                <a:gd name="T18" fmla="*/ 2147483646 w 24"/>
                <a:gd name="T19" fmla="*/ 2147483646 h 28"/>
                <a:gd name="T20" fmla="*/ 2147483646 w 24"/>
                <a:gd name="T21" fmla="*/ 2147483646 h 28"/>
                <a:gd name="T22" fmla="*/ 2147483646 w 24"/>
                <a:gd name="T23" fmla="*/ 2147483646 h 28"/>
                <a:gd name="T24" fmla="*/ 2147483646 w 24"/>
                <a:gd name="T25" fmla="*/ 0 h 28"/>
                <a:gd name="T26" fmla="*/ 2147483646 w 24"/>
                <a:gd name="T27" fmla="*/ 0 h 28"/>
                <a:gd name="T28" fmla="*/ 2147483646 w 24"/>
                <a:gd name="T29" fmla="*/ 2147483646 h 28"/>
                <a:gd name="T30" fmla="*/ 2147483646 w 24"/>
                <a:gd name="T31" fmla="*/ 2147483646 h 2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4" h="28">
                  <a:moveTo>
                    <a:pt x="9" y="6"/>
                  </a:moveTo>
                  <a:cubicBezTo>
                    <a:pt x="10" y="6"/>
                    <a:pt x="10" y="6"/>
                    <a:pt x="10" y="6"/>
                  </a:cubicBezTo>
                  <a:cubicBezTo>
                    <a:pt x="9" y="13"/>
                    <a:pt x="9" y="13"/>
                    <a:pt x="9" y="13"/>
                  </a:cubicBezTo>
                  <a:cubicBezTo>
                    <a:pt x="4" y="17"/>
                    <a:pt x="4" y="17"/>
                    <a:pt x="4" y="17"/>
                  </a:cubicBezTo>
                  <a:cubicBezTo>
                    <a:pt x="4" y="17"/>
                    <a:pt x="3" y="18"/>
                    <a:pt x="0" y="18"/>
                  </a:cubicBezTo>
                  <a:cubicBezTo>
                    <a:pt x="1" y="21"/>
                    <a:pt x="1" y="21"/>
                    <a:pt x="1" y="21"/>
                  </a:cubicBezTo>
                  <a:cubicBezTo>
                    <a:pt x="4" y="28"/>
                    <a:pt x="4" y="28"/>
                    <a:pt x="4" y="28"/>
                  </a:cubicBezTo>
                  <a:cubicBezTo>
                    <a:pt x="11" y="23"/>
                    <a:pt x="11" y="23"/>
                    <a:pt x="11" y="23"/>
                  </a:cubicBezTo>
                  <a:cubicBezTo>
                    <a:pt x="17" y="15"/>
                    <a:pt x="17" y="15"/>
                    <a:pt x="17" y="15"/>
                  </a:cubicBezTo>
                  <a:cubicBezTo>
                    <a:pt x="20" y="11"/>
                    <a:pt x="20" y="11"/>
                    <a:pt x="20" y="11"/>
                  </a:cubicBezTo>
                  <a:cubicBezTo>
                    <a:pt x="24" y="7"/>
                    <a:pt x="24" y="7"/>
                    <a:pt x="24" y="7"/>
                  </a:cubicBezTo>
                  <a:cubicBezTo>
                    <a:pt x="16" y="1"/>
                    <a:pt x="16" y="1"/>
                    <a:pt x="16" y="1"/>
                  </a:cubicBezTo>
                  <a:cubicBezTo>
                    <a:pt x="13" y="0"/>
                    <a:pt x="13" y="0"/>
                    <a:pt x="13" y="0"/>
                  </a:cubicBezTo>
                  <a:cubicBezTo>
                    <a:pt x="13" y="0"/>
                    <a:pt x="13" y="0"/>
                    <a:pt x="13" y="0"/>
                  </a:cubicBezTo>
                  <a:cubicBezTo>
                    <a:pt x="11" y="1"/>
                    <a:pt x="11" y="1"/>
                    <a:pt x="11" y="1"/>
                  </a:cubicBezTo>
                  <a:lnTo>
                    <a:pt x="9" y="6"/>
                  </a:lnTo>
                  <a:close/>
                </a:path>
              </a:pathLst>
            </a:custGeom>
            <a:grpFill/>
            <a:ln w="9525">
              <a:solidFill>
                <a:schemeClr val="bg1"/>
              </a:solidFill>
              <a:round/>
              <a:headEnd/>
              <a:tailEnd/>
            </a:ln>
          </p:spPr>
          <p:txBody>
            <a:bodyPr/>
            <a:lstStyle/>
            <a:p>
              <a:endParaRPr lang="en-GB" dirty="0"/>
            </a:p>
          </p:txBody>
        </p:sp>
        <p:sp>
          <p:nvSpPr>
            <p:cNvPr id="53" name="Freeform 290"/>
            <p:cNvSpPr>
              <a:spLocks/>
            </p:cNvSpPr>
            <p:nvPr/>
          </p:nvSpPr>
          <p:spPr bwMode="auto">
            <a:xfrm>
              <a:off x="8856603" y="3349218"/>
              <a:ext cx="202014" cy="125805"/>
            </a:xfrm>
            <a:custGeom>
              <a:avLst/>
              <a:gdLst>
                <a:gd name="T0" fmla="*/ 2147483646 w 34"/>
                <a:gd name="T1" fmla="*/ 0 h 21"/>
                <a:gd name="T2" fmla="*/ 2147483646 w 34"/>
                <a:gd name="T3" fmla="*/ 2147483646 h 21"/>
                <a:gd name="T4" fmla="*/ 2147483646 w 34"/>
                <a:gd name="T5" fmla="*/ 2147483646 h 21"/>
                <a:gd name="T6" fmla="*/ 2147483646 w 34"/>
                <a:gd name="T7" fmla="*/ 2147483646 h 21"/>
                <a:gd name="T8" fmla="*/ 0 w 34"/>
                <a:gd name="T9" fmla="*/ 2147483646 h 21"/>
                <a:gd name="T10" fmla="*/ 2147483646 w 34"/>
                <a:gd name="T11" fmla="*/ 2147483646 h 21"/>
                <a:gd name="T12" fmla="*/ 2147483646 w 34"/>
                <a:gd name="T13" fmla="*/ 2147483646 h 21"/>
                <a:gd name="T14" fmla="*/ 2147483646 w 34"/>
                <a:gd name="T15" fmla="*/ 2147483646 h 21"/>
                <a:gd name="T16" fmla="*/ 2147483646 w 34"/>
                <a:gd name="T17" fmla="*/ 2147483646 h 21"/>
                <a:gd name="T18" fmla="*/ 2147483646 w 34"/>
                <a:gd name="T19" fmla="*/ 2147483646 h 21"/>
                <a:gd name="T20" fmla="*/ 2147483646 w 34"/>
                <a:gd name="T21" fmla="*/ 2147483646 h 21"/>
                <a:gd name="T22" fmla="*/ 2147483646 w 34"/>
                <a:gd name="T23" fmla="*/ 2147483646 h 21"/>
                <a:gd name="T24" fmla="*/ 2147483646 w 34"/>
                <a:gd name="T25" fmla="*/ 2147483646 h 21"/>
                <a:gd name="T26" fmla="*/ 2147483646 w 34"/>
                <a:gd name="T27" fmla="*/ 0 h 2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34" h="21">
                  <a:moveTo>
                    <a:pt x="30" y="0"/>
                  </a:moveTo>
                  <a:cubicBezTo>
                    <a:pt x="25" y="2"/>
                    <a:pt x="18" y="3"/>
                    <a:pt x="18" y="4"/>
                  </a:cubicBezTo>
                  <a:cubicBezTo>
                    <a:pt x="16" y="5"/>
                    <a:pt x="14" y="7"/>
                    <a:pt x="14" y="7"/>
                  </a:cubicBezTo>
                  <a:cubicBezTo>
                    <a:pt x="3" y="7"/>
                    <a:pt x="3" y="7"/>
                    <a:pt x="3" y="7"/>
                  </a:cubicBezTo>
                  <a:cubicBezTo>
                    <a:pt x="0" y="8"/>
                    <a:pt x="0" y="8"/>
                    <a:pt x="0" y="8"/>
                  </a:cubicBezTo>
                  <a:cubicBezTo>
                    <a:pt x="1" y="12"/>
                    <a:pt x="1" y="12"/>
                    <a:pt x="1" y="12"/>
                  </a:cubicBezTo>
                  <a:cubicBezTo>
                    <a:pt x="5" y="21"/>
                    <a:pt x="5" y="21"/>
                    <a:pt x="5" y="21"/>
                  </a:cubicBezTo>
                  <a:cubicBezTo>
                    <a:pt x="12" y="19"/>
                    <a:pt x="12" y="19"/>
                    <a:pt x="12" y="19"/>
                  </a:cubicBezTo>
                  <a:cubicBezTo>
                    <a:pt x="15" y="19"/>
                    <a:pt x="15" y="19"/>
                    <a:pt x="15" y="19"/>
                  </a:cubicBezTo>
                  <a:cubicBezTo>
                    <a:pt x="19" y="15"/>
                    <a:pt x="19" y="15"/>
                    <a:pt x="19" y="15"/>
                  </a:cubicBezTo>
                  <a:cubicBezTo>
                    <a:pt x="25" y="13"/>
                    <a:pt x="25" y="13"/>
                    <a:pt x="25" y="13"/>
                  </a:cubicBezTo>
                  <a:cubicBezTo>
                    <a:pt x="34" y="10"/>
                    <a:pt x="34" y="10"/>
                    <a:pt x="34" y="10"/>
                  </a:cubicBezTo>
                  <a:cubicBezTo>
                    <a:pt x="31" y="3"/>
                    <a:pt x="31" y="3"/>
                    <a:pt x="31" y="3"/>
                  </a:cubicBezTo>
                  <a:lnTo>
                    <a:pt x="30" y="0"/>
                  </a:lnTo>
                  <a:close/>
                </a:path>
              </a:pathLst>
            </a:custGeom>
            <a:grpFill/>
            <a:ln w="9525">
              <a:solidFill>
                <a:schemeClr val="bg1"/>
              </a:solidFill>
              <a:round/>
              <a:headEnd/>
              <a:tailEnd/>
            </a:ln>
          </p:spPr>
          <p:txBody>
            <a:bodyPr/>
            <a:lstStyle/>
            <a:p>
              <a:endParaRPr lang="en-GB" dirty="0"/>
            </a:p>
          </p:txBody>
        </p:sp>
        <p:sp>
          <p:nvSpPr>
            <p:cNvPr id="54" name="Freeform 291"/>
            <p:cNvSpPr>
              <a:spLocks/>
            </p:cNvSpPr>
            <p:nvPr/>
          </p:nvSpPr>
          <p:spPr bwMode="auto">
            <a:xfrm>
              <a:off x="8713862" y="3075833"/>
              <a:ext cx="374996" cy="321771"/>
            </a:xfrm>
            <a:custGeom>
              <a:avLst/>
              <a:gdLst>
                <a:gd name="T0" fmla="*/ 2147483646 w 63"/>
                <a:gd name="T1" fmla="*/ 2147483646 h 54"/>
                <a:gd name="T2" fmla="*/ 2147483646 w 63"/>
                <a:gd name="T3" fmla="*/ 2147483646 h 54"/>
                <a:gd name="T4" fmla="*/ 2147483646 w 63"/>
                <a:gd name="T5" fmla="*/ 2147483646 h 54"/>
                <a:gd name="T6" fmla="*/ 2147483646 w 63"/>
                <a:gd name="T7" fmla="*/ 2147483646 h 54"/>
                <a:gd name="T8" fmla="*/ 2147483646 w 63"/>
                <a:gd name="T9" fmla="*/ 2147483646 h 54"/>
                <a:gd name="T10" fmla="*/ 2147483646 w 63"/>
                <a:gd name="T11" fmla="*/ 2147483646 h 54"/>
                <a:gd name="T12" fmla="*/ 2147483646 w 63"/>
                <a:gd name="T13" fmla="*/ 2147483646 h 54"/>
                <a:gd name="T14" fmla="*/ 2147483646 w 63"/>
                <a:gd name="T15" fmla="*/ 2147483646 h 54"/>
                <a:gd name="T16" fmla="*/ 2147483646 w 63"/>
                <a:gd name="T17" fmla="*/ 2147483646 h 54"/>
                <a:gd name="T18" fmla="*/ 2147483646 w 63"/>
                <a:gd name="T19" fmla="*/ 2147483646 h 54"/>
                <a:gd name="T20" fmla="*/ 2147483646 w 63"/>
                <a:gd name="T21" fmla="*/ 2147483646 h 54"/>
                <a:gd name="T22" fmla="*/ 2147483646 w 63"/>
                <a:gd name="T23" fmla="*/ 2147483646 h 54"/>
                <a:gd name="T24" fmla="*/ 2147483646 w 63"/>
                <a:gd name="T25" fmla="*/ 2147483646 h 54"/>
                <a:gd name="T26" fmla="*/ 2147483646 w 63"/>
                <a:gd name="T27" fmla="*/ 2147483646 h 54"/>
                <a:gd name="T28" fmla="*/ 2147483646 w 63"/>
                <a:gd name="T29" fmla="*/ 0 h 54"/>
                <a:gd name="T30" fmla="*/ 2147483646 w 63"/>
                <a:gd name="T31" fmla="*/ 0 h 54"/>
                <a:gd name="T32" fmla="*/ 2147483646 w 63"/>
                <a:gd name="T33" fmla="*/ 2147483646 h 54"/>
                <a:gd name="T34" fmla="*/ 2147483646 w 63"/>
                <a:gd name="T35" fmla="*/ 2147483646 h 54"/>
                <a:gd name="T36" fmla="*/ 2147483646 w 63"/>
                <a:gd name="T37" fmla="*/ 2147483646 h 54"/>
                <a:gd name="T38" fmla="*/ 2147483646 w 63"/>
                <a:gd name="T39" fmla="*/ 2147483646 h 54"/>
                <a:gd name="T40" fmla="*/ 2147483646 w 63"/>
                <a:gd name="T41" fmla="*/ 2147483646 h 54"/>
                <a:gd name="T42" fmla="*/ 2147483646 w 63"/>
                <a:gd name="T43" fmla="*/ 2147483646 h 54"/>
                <a:gd name="T44" fmla="*/ 0 w 63"/>
                <a:gd name="T45" fmla="*/ 2147483646 h 54"/>
                <a:gd name="T46" fmla="*/ 2147483646 w 63"/>
                <a:gd name="T47" fmla="*/ 2147483646 h 54"/>
                <a:gd name="T48" fmla="*/ 2147483646 w 63"/>
                <a:gd name="T49" fmla="*/ 2147483646 h 54"/>
                <a:gd name="T50" fmla="*/ 2147483646 w 63"/>
                <a:gd name="T51" fmla="*/ 2147483646 h 54"/>
                <a:gd name="T52" fmla="*/ 2147483646 w 63"/>
                <a:gd name="T53" fmla="*/ 2147483646 h 54"/>
                <a:gd name="T54" fmla="*/ 2147483646 w 63"/>
                <a:gd name="T55" fmla="*/ 2147483646 h 54"/>
                <a:gd name="T56" fmla="*/ 2147483646 w 63"/>
                <a:gd name="T57" fmla="*/ 2147483646 h 54"/>
                <a:gd name="T58" fmla="*/ 2147483646 w 63"/>
                <a:gd name="T59" fmla="*/ 2147483646 h 54"/>
                <a:gd name="T60" fmla="*/ 2147483646 w 63"/>
                <a:gd name="T61" fmla="*/ 2147483646 h 54"/>
                <a:gd name="T62" fmla="*/ 2147483646 w 63"/>
                <a:gd name="T63" fmla="*/ 2147483646 h 54"/>
                <a:gd name="T64" fmla="*/ 2147483646 w 63"/>
                <a:gd name="T65" fmla="*/ 2147483646 h 54"/>
                <a:gd name="T66" fmla="*/ 2147483646 w 63"/>
                <a:gd name="T67" fmla="*/ 2147483646 h 5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63" h="54">
                  <a:moveTo>
                    <a:pt x="63" y="34"/>
                  </a:moveTo>
                  <a:cubicBezTo>
                    <a:pt x="55" y="32"/>
                    <a:pt x="55" y="32"/>
                    <a:pt x="55" y="32"/>
                  </a:cubicBezTo>
                  <a:cubicBezTo>
                    <a:pt x="52" y="28"/>
                    <a:pt x="52" y="28"/>
                    <a:pt x="52" y="28"/>
                  </a:cubicBezTo>
                  <a:cubicBezTo>
                    <a:pt x="53" y="25"/>
                    <a:pt x="53" y="25"/>
                    <a:pt x="53" y="25"/>
                  </a:cubicBezTo>
                  <a:cubicBezTo>
                    <a:pt x="52" y="25"/>
                    <a:pt x="52" y="25"/>
                    <a:pt x="52" y="25"/>
                  </a:cubicBezTo>
                  <a:cubicBezTo>
                    <a:pt x="48" y="23"/>
                    <a:pt x="48" y="23"/>
                    <a:pt x="48" y="23"/>
                  </a:cubicBezTo>
                  <a:cubicBezTo>
                    <a:pt x="46" y="17"/>
                    <a:pt x="46" y="17"/>
                    <a:pt x="46" y="17"/>
                  </a:cubicBezTo>
                  <a:cubicBezTo>
                    <a:pt x="42" y="13"/>
                    <a:pt x="42" y="13"/>
                    <a:pt x="42" y="13"/>
                  </a:cubicBezTo>
                  <a:cubicBezTo>
                    <a:pt x="42" y="12"/>
                    <a:pt x="42" y="12"/>
                    <a:pt x="42" y="12"/>
                  </a:cubicBezTo>
                  <a:cubicBezTo>
                    <a:pt x="39" y="12"/>
                    <a:pt x="39" y="12"/>
                    <a:pt x="39" y="12"/>
                  </a:cubicBezTo>
                  <a:cubicBezTo>
                    <a:pt x="36" y="10"/>
                    <a:pt x="36" y="10"/>
                    <a:pt x="36" y="10"/>
                  </a:cubicBezTo>
                  <a:cubicBezTo>
                    <a:pt x="28" y="9"/>
                    <a:pt x="28" y="9"/>
                    <a:pt x="28" y="9"/>
                  </a:cubicBezTo>
                  <a:cubicBezTo>
                    <a:pt x="25" y="6"/>
                    <a:pt x="25" y="6"/>
                    <a:pt x="25" y="6"/>
                  </a:cubicBezTo>
                  <a:cubicBezTo>
                    <a:pt x="15" y="1"/>
                    <a:pt x="15" y="1"/>
                    <a:pt x="15" y="1"/>
                  </a:cubicBezTo>
                  <a:cubicBezTo>
                    <a:pt x="11" y="0"/>
                    <a:pt x="11" y="0"/>
                    <a:pt x="11" y="0"/>
                  </a:cubicBezTo>
                  <a:cubicBezTo>
                    <a:pt x="12" y="0"/>
                    <a:pt x="12" y="0"/>
                    <a:pt x="12" y="0"/>
                  </a:cubicBezTo>
                  <a:cubicBezTo>
                    <a:pt x="10" y="1"/>
                    <a:pt x="10" y="1"/>
                    <a:pt x="10" y="1"/>
                  </a:cubicBezTo>
                  <a:cubicBezTo>
                    <a:pt x="6" y="2"/>
                    <a:pt x="6" y="2"/>
                    <a:pt x="6" y="2"/>
                  </a:cubicBezTo>
                  <a:cubicBezTo>
                    <a:pt x="8" y="7"/>
                    <a:pt x="8" y="7"/>
                    <a:pt x="8" y="7"/>
                  </a:cubicBezTo>
                  <a:cubicBezTo>
                    <a:pt x="7" y="9"/>
                    <a:pt x="7" y="9"/>
                    <a:pt x="7" y="9"/>
                  </a:cubicBezTo>
                  <a:cubicBezTo>
                    <a:pt x="4" y="9"/>
                    <a:pt x="4" y="9"/>
                    <a:pt x="4" y="9"/>
                  </a:cubicBezTo>
                  <a:cubicBezTo>
                    <a:pt x="2" y="11"/>
                    <a:pt x="2" y="11"/>
                    <a:pt x="2" y="11"/>
                  </a:cubicBezTo>
                  <a:cubicBezTo>
                    <a:pt x="0" y="11"/>
                    <a:pt x="0" y="11"/>
                    <a:pt x="0" y="11"/>
                  </a:cubicBezTo>
                  <a:cubicBezTo>
                    <a:pt x="2" y="15"/>
                    <a:pt x="2" y="15"/>
                    <a:pt x="2" y="15"/>
                  </a:cubicBezTo>
                  <a:cubicBezTo>
                    <a:pt x="9" y="29"/>
                    <a:pt x="9" y="29"/>
                    <a:pt x="9" y="29"/>
                  </a:cubicBezTo>
                  <a:cubicBezTo>
                    <a:pt x="13" y="33"/>
                    <a:pt x="13" y="33"/>
                    <a:pt x="13" y="33"/>
                  </a:cubicBezTo>
                  <a:cubicBezTo>
                    <a:pt x="15" y="39"/>
                    <a:pt x="15" y="39"/>
                    <a:pt x="15" y="39"/>
                  </a:cubicBezTo>
                  <a:cubicBezTo>
                    <a:pt x="17" y="46"/>
                    <a:pt x="17" y="46"/>
                    <a:pt x="17" y="46"/>
                  </a:cubicBezTo>
                  <a:cubicBezTo>
                    <a:pt x="24" y="53"/>
                    <a:pt x="24" y="53"/>
                    <a:pt x="24" y="53"/>
                  </a:cubicBezTo>
                  <a:cubicBezTo>
                    <a:pt x="24" y="54"/>
                    <a:pt x="24" y="54"/>
                    <a:pt x="24" y="54"/>
                  </a:cubicBezTo>
                  <a:cubicBezTo>
                    <a:pt x="27" y="53"/>
                    <a:pt x="27" y="53"/>
                    <a:pt x="27" y="53"/>
                  </a:cubicBezTo>
                  <a:cubicBezTo>
                    <a:pt x="38" y="53"/>
                    <a:pt x="38" y="53"/>
                    <a:pt x="38" y="53"/>
                  </a:cubicBezTo>
                  <a:cubicBezTo>
                    <a:pt x="38" y="53"/>
                    <a:pt x="40" y="51"/>
                    <a:pt x="42" y="50"/>
                  </a:cubicBezTo>
                  <a:cubicBezTo>
                    <a:pt x="42" y="49"/>
                    <a:pt x="49" y="48"/>
                    <a:pt x="54" y="46"/>
                  </a:cubicBezTo>
                </a:path>
              </a:pathLst>
            </a:custGeom>
            <a:grpFill/>
            <a:ln w="9525">
              <a:solidFill>
                <a:schemeClr val="bg1"/>
              </a:solidFill>
              <a:round/>
              <a:headEnd/>
              <a:tailEnd/>
            </a:ln>
          </p:spPr>
          <p:txBody>
            <a:bodyPr/>
            <a:lstStyle/>
            <a:p>
              <a:endParaRPr lang="en-GB" dirty="0"/>
            </a:p>
          </p:txBody>
        </p:sp>
        <p:sp>
          <p:nvSpPr>
            <p:cNvPr id="55" name="Freeform 292"/>
            <p:cNvSpPr>
              <a:spLocks/>
            </p:cNvSpPr>
            <p:nvPr/>
          </p:nvSpPr>
          <p:spPr bwMode="auto">
            <a:xfrm>
              <a:off x="9035633" y="3279057"/>
              <a:ext cx="59274" cy="70161"/>
            </a:xfrm>
            <a:custGeom>
              <a:avLst/>
              <a:gdLst>
                <a:gd name="T0" fmla="*/ 0 w 10"/>
                <a:gd name="T1" fmla="*/ 2147483646 h 12"/>
                <a:gd name="T2" fmla="*/ 2147483646 w 10"/>
                <a:gd name="T3" fmla="*/ 2147483646 h 12"/>
                <a:gd name="T4" fmla="*/ 2147483646 w 10"/>
                <a:gd name="T5" fmla="*/ 2147483646 h 12"/>
                <a:gd name="T6" fmla="*/ 2147483646 w 10"/>
                <a:gd name="T7" fmla="*/ 0 h 12"/>
                <a:gd name="T8" fmla="*/ 2147483646 w 10"/>
                <a:gd name="T9" fmla="*/ 0 h 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12">
                  <a:moveTo>
                    <a:pt x="0" y="12"/>
                  </a:moveTo>
                  <a:cubicBezTo>
                    <a:pt x="3" y="12"/>
                    <a:pt x="4" y="11"/>
                    <a:pt x="4" y="11"/>
                  </a:cubicBezTo>
                  <a:cubicBezTo>
                    <a:pt x="9" y="7"/>
                    <a:pt x="9" y="7"/>
                    <a:pt x="9" y="7"/>
                  </a:cubicBezTo>
                  <a:cubicBezTo>
                    <a:pt x="10" y="0"/>
                    <a:pt x="10" y="0"/>
                    <a:pt x="10" y="0"/>
                  </a:cubicBezTo>
                  <a:cubicBezTo>
                    <a:pt x="9" y="0"/>
                    <a:pt x="9" y="0"/>
                    <a:pt x="9" y="0"/>
                  </a:cubicBezTo>
                </a:path>
              </a:pathLst>
            </a:custGeom>
            <a:grpFill/>
            <a:ln w="9525">
              <a:solidFill>
                <a:schemeClr val="bg1"/>
              </a:solidFill>
              <a:round/>
              <a:headEnd/>
              <a:tailEnd/>
            </a:ln>
          </p:spPr>
          <p:txBody>
            <a:bodyPr/>
            <a:lstStyle/>
            <a:p>
              <a:endParaRPr lang="en-GB" dirty="0"/>
            </a:p>
          </p:txBody>
        </p:sp>
        <p:sp>
          <p:nvSpPr>
            <p:cNvPr id="56" name="Freeform 293"/>
            <p:cNvSpPr>
              <a:spLocks/>
            </p:cNvSpPr>
            <p:nvPr/>
          </p:nvSpPr>
          <p:spPr bwMode="auto">
            <a:xfrm>
              <a:off x="8777975" y="2957286"/>
              <a:ext cx="189917" cy="191127"/>
            </a:xfrm>
            <a:custGeom>
              <a:avLst/>
              <a:gdLst>
                <a:gd name="T0" fmla="*/ 2147483646 w 192"/>
                <a:gd name="T1" fmla="*/ 2147483646 h 192"/>
                <a:gd name="T2" fmla="*/ 2147483646 w 192"/>
                <a:gd name="T3" fmla="*/ 2147483646 h 192"/>
                <a:gd name="T4" fmla="*/ 2147483646 w 192"/>
                <a:gd name="T5" fmla="*/ 2147483646 h 192"/>
                <a:gd name="T6" fmla="*/ 2147483646 w 192"/>
                <a:gd name="T7" fmla="*/ 2147483646 h 192"/>
                <a:gd name="T8" fmla="*/ 2147483646 w 192"/>
                <a:gd name="T9" fmla="*/ 2147483646 h 192"/>
                <a:gd name="T10" fmla="*/ 2147483646 w 192"/>
                <a:gd name="T11" fmla="*/ 0 h 192"/>
                <a:gd name="T12" fmla="*/ 2147483646 w 192"/>
                <a:gd name="T13" fmla="*/ 2147483646 h 192"/>
                <a:gd name="T14" fmla="*/ 2147483646 w 192"/>
                <a:gd name="T15" fmla="*/ 2147483646 h 192"/>
                <a:gd name="T16" fmla="*/ 2147483646 w 192"/>
                <a:gd name="T17" fmla="*/ 2147483646 h 192"/>
                <a:gd name="T18" fmla="*/ 2147483646 w 192"/>
                <a:gd name="T19" fmla="*/ 2147483646 h 192"/>
                <a:gd name="T20" fmla="*/ 2147483646 w 192"/>
                <a:gd name="T21" fmla="*/ 2147483646 h 192"/>
                <a:gd name="T22" fmla="*/ 0 w 192"/>
                <a:gd name="T23" fmla="*/ 2147483646 h 192"/>
                <a:gd name="T24" fmla="*/ 0 w 192"/>
                <a:gd name="T25" fmla="*/ 2147483646 h 192"/>
                <a:gd name="T26" fmla="*/ 2147483646 w 192"/>
                <a:gd name="T27" fmla="*/ 2147483646 h 192"/>
                <a:gd name="T28" fmla="*/ 2147483646 w 192"/>
                <a:gd name="T29" fmla="*/ 2147483646 h 192"/>
                <a:gd name="T30" fmla="*/ 2147483646 w 192"/>
                <a:gd name="T31" fmla="*/ 2147483646 h 192"/>
                <a:gd name="T32" fmla="*/ 2147483646 w 192"/>
                <a:gd name="T33" fmla="*/ 2147483646 h 192"/>
                <a:gd name="T34" fmla="*/ 2147483646 w 192"/>
                <a:gd name="T35" fmla="*/ 2147483646 h 192"/>
                <a:gd name="T36" fmla="*/ 2147483646 w 192"/>
                <a:gd name="T37" fmla="*/ 2147483646 h 192"/>
                <a:gd name="T38" fmla="*/ 2147483646 w 192"/>
                <a:gd name="T39" fmla="*/ 2147483646 h 192"/>
                <a:gd name="T40" fmla="*/ 2147483646 w 192"/>
                <a:gd name="T41" fmla="*/ 2147483646 h 192"/>
                <a:gd name="T42" fmla="*/ 2147483646 w 192"/>
                <a:gd name="T43" fmla="*/ 2147483646 h 192"/>
                <a:gd name="T44" fmla="*/ 2147483646 w 192"/>
                <a:gd name="T45" fmla="*/ 2147483646 h 192"/>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192" h="192">
                  <a:moveTo>
                    <a:pt x="168" y="120"/>
                  </a:moveTo>
                  <a:lnTo>
                    <a:pt x="132" y="90"/>
                  </a:lnTo>
                  <a:lnTo>
                    <a:pt x="132" y="66"/>
                  </a:lnTo>
                  <a:lnTo>
                    <a:pt x="138" y="42"/>
                  </a:lnTo>
                  <a:lnTo>
                    <a:pt x="114" y="6"/>
                  </a:lnTo>
                  <a:lnTo>
                    <a:pt x="102" y="0"/>
                  </a:lnTo>
                  <a:lnTo>
                    <a:pt x="72" y="6"/>
                  </a:lnTo>
                  <a:lnTo>
                    <a:pt x="66" y="6"/>
                  </a:lnTo>
                  <a:lnTo>
                    <a:pt x="66" y="12"/>
                  </a:lnTo>
                  <a:lnTo>
                    <a:pt x="54" y="30"/>
                  </a:lnTo>
                  <a:lnTo>
                    <a:pt x="42" y="72"/>
                  </a:lnTo>
                  <a:lnTo>
                    <a:pt x="0" y="96"/>
                  </a:lnTo>
                  <a:lnTo>
                    <a:pt x="0" y="120"/>
                  </a:lnTo>
                  <a:lnTo>
                    <a:pt x="24" y="126"/>
                  </a:lnTo>
                  <a:lnTo>
                    <a:pt x="84" y="156"/>
                  </a:lnTo>
                  <a:lnTo>
                    <a:pt x="102" y="174"/>
                  </a:lnTo>
                  <a:lnTo>
                    <a:pt x="150" y="180"/>
                  </a:lnTo>
                  <a:lnTo>
                    <a:pt x="168" y="192"/>
                  </a:lnTo>
                  <a:lnTo>
                    <a:pt x="186" y="192"/>
                  </a:lnTo>
                  <a:lnTo>
                    <a:pt x="180" y="180"/>
                  </a:lnTo>
                  <a:lnTo>
                    <a:pt x="192" y="174"/>
                  </a:lnTo>
                  <a:lnTo>
                    <a:pt x="180" y="150"/>
                  </a:lnTo>
                  <a:lnTo>
                    <a:pt x="168" y="120"/>
                  </a:lnTo>
                  <a:close/>
                </a:path>
              </a:pathLst>
            </a:custGeom>
            <a:grpFill/>
            <a:ln w="9525">
              <a:solidFill>
                <a:schemeClr val="bg1"/>
              </a:solidFill>
              <a:round/>
              <a:headEnd/>
              <a:tailEnd/>
            </a:ln>
          </p:spPr>
          <p:txBody>
            <a:bodyPr/>
            <a:lstStyle/>
            <a:p>
              <a:endParaRPr lang="en-GB" dirty="0"/>
            </a:p>
          </p:txBody>
        </p:sp>
        <p:sp>
          <p:nvSpPr>
            <p:cNvPr id="57" name="Freeform 294"/>
            <p:cNvSpPr>
              <a:spLocks/>
            </p:cNvSpPr>
            <p:nvPr/>
          </p:nvSpPr>
          <p:spPr bwMode="auto">
            <a:xfrm>
              <a:off x="8886845" y="2905271"/>
              <a:ext cx="358061" cy="325399"/>
            </a:xfrm>
            <a:custGeom>
              <a:avLst/>
              <a:gdLst>
                <a:gd name="T0" fmla="*/ 2147483646 w 60"/>
                <a:gd name="T1" fmla="*/ 2147483646 h 55"/>
                <a:gd name="T2" fmla="*/ 2147483646 w 60"/>
                <a:gd name="T3" fmla="*/ 2147483646 h 55"/>
                <a:gd name="T4" fmla="*/ 2147483646 w 60"/>
                <a:gd name="T5" fmla="*/ 2147483646 h 55"/>
                <a:gd name="T6" fmla="*/ 2147483646 w 60"/>
                <a:gd name="T7" fmla="*/ 2147483646 h 55"/>
                <a:gd name="T8" fmla="*/ 2147483646 w 60"/>
                <a:gd name="T9" fmla="*/ 2147483646 h 55"/>
                <a:gd name="T10" fmla="*/ 2147483646 w 60"/>
                <a:gd name="T11" fmla="*/ 2147483646 h 55"/>
                <a:gd name="T12" fmla="*/ 2147483646 w 60"/>
                <a:gd name="T13" fmla="*/ 2147483646 h 55"/>
                <a:gd name="T14" fmla="*/ 2147483646 w 60"/>
                <a:gd name="T15" fmla="*/ 2147483646 h 55"/>
                <a:gd name="T16" fmla="*/ 2147483646 w 60"/>
                <a:gd name="T17" fmla="*/ 2147483646 h 55"/>
                <a:gd name="T18" fmla="*/ 2147483646 w 60"/>
                <a:gd name="T19" fmla="*/ 2147483646 h 55"/>
                <a:gd name="T20" fmla="*/ 2147483646 w 60"/>
                <a:gd name="T21" fmla="*/ 2147483646 h 55"/>
                <a:gd name="T22" fmla="*/ 2147483646 w 60"/>
                <a:gd name="T23" fmla="*/ 2147483646 h 55"/>
                <a:gd name="T24" fmla="*/ 2147483646 w 60"/>
                <a:gd name="T25" fmla="*/ 2147483646 h 55"/>
                <a:gd name="T26" fmla="*/ 2147483646 w 60"/>
                <a:gd name="T27" fmla="*/ 2147483646 h 55"/>
                <a:gd name="T28" fmla="*/ 2147483646 w 60"/>
                <a:gd name="T29" fmla="*/ 2147483646 h 55"/>
                <a:gd name="T30" fmla="*/ 2147483646 w 60"/>
                <a:gd name="T31" fmla="*/ 2147483646 h 55"/>
                <a:gd name="T32" fmla="*/ 2147483646 w 60"/>
                <a:gd name="T33" fmla="*/ 2147483646 h 55"/>
                <a:gd name="T34" fmla="*/ 2147483646 w 60"/>
                <a:gd name="T35" fmla="*/ 2147483646 h 55"/>
                <a:gd name="T36" fmla="*/ 2147483646 w 60"/>
                <a:gd name="T37" fmla="*/ 2147483646 h 55"/>
                <a:gd name="T38" fmla="*/ 2147483646 w 60"/>
                <a:gd name="T39" fmla="*/ 2147483646 h 55"/>
                <a:gd name="T40" fmla="*/ 2147483646 w 60"/>
                <a:gd name="T41" fmla="*/ 0 h 55"/>
                <a:gd name="T42" fmla="*/ 2147483646 w 60"/>
                <a:gd name="T43" fmla="*/ 2147483646 h 55"/>
                <a:gd name="T44" fmla="*/ 2147483646 w 60"/>
                <a:gd name="T45" fmla="*/ 2147483646 h 55"/>
                <a:gd name="T46" fmla="*/ 0 w 60"/>
                <a:gd name="T47" fmla="*/ 0 h 55"/>
                <a:gd name="T48" fmla="*/ 0 w 60"/>
                <a:gd name="T49" fmla="*/ 0 h 55"/>
                <a:gd name="T50" fmla="*/ 0 w 60"/>
                <a:gd name="T51" fmla="*/ 2147483646 h 55"/>
                <a:gd name="T52" fmla="*/ 2147483646 w 60"/>
                <a:gd name="T53" fmla="*/ 2147483646 h 55"/>
                <a:gd name="T54" fmla="*/ 2147483646 w 60"/>
                <a:gd name="T55" fmla="*/ 2147483646 h 55"/>
                <a:gd name="T56" fmla="*/ 2147483646 w 60"/>
                <a:gd name="T57" fmla="*/ 2147483646 h 55"/>
                <a:gd name="T58" fmla="*/ 2147483646 w 60"/>
                <a:gd name="T59" fmla="*/ 2147483646 h 55"/>
                <a:gd name="T60" fmla="*/ 2147483646 w 60"/>
                <a:gd name="T61" fmla="*/ 2147483646 h 55"/>
                <a:gd name="T62" fmla="*/ 2147483646 w 60"/>
                <a:gd name="T63" fmla="*/ 2147483646 h 55"/>
                <a:gd name="T64" fmla="*/ 2147483646 w 60"/>
                <a:gd name="T65" fmla="*/ 2147483646 h 55"/>
                <a:gd name="T66" fmla="*/ 2147483646 w 60"/>
                <a:gd name="T67" fmla="*/ 2147483646 h 55"/>
                <a:gd name="T68" fmla="*/ 2147483646 w 60"/>
                <a:gd name="T69" fmla="*/ 2147483646 h 55"/>
                <a:gd name="T70" fmla="*/ 2147483646 w 60"/>
                <a:gd name="T71" fmla="*/ 2147483646 h 55"/>
                <a:gd name="T72" fmla="*/ 2147483646 w 60"/>
                <a:gd name="T73" fmla="*/ 2147483646 h 55"/>
                <a:gd name="T74" fmla="*/ 2147483646 w 60"/>
                <a:gd name="T75" fmla="*/ 2147483646 h 55"/>
                <a:gd name="T76" fmla="*/ 2147483646 w 60"/>
                <a:gd name="T77" fmla="*/ 2147483646 h 55"/>
                <a:gd name="T78" fmla="*/ 2147483646 w 60"/>
                <a:gd name="T79" fmla="*/ 2147483646 h 55"/>
                <a:gd name="T80" fmla="*/ 2147483646 w 60"/>
                <a:gd name="T81" fmla="*/ 2147483646 h 55"/>
                <a:gd name="T82" fmla="*/ 2147483646 w 60"/>
                <a:gd name="T83" fmla="*/ 2147483646 h 55"/>
                <a:gd name="T84" fmla="*/ 2147483646 w 60"/>
                <a:gd name="T85" fmla="*/ 2147483646 h 55"/>
                <a:gd name="T86" fmla="*/ 2147483646 w 60"/>
                <a:gd name="T87" fmla="*/ 2147483646 h 55"/>
                <a:gd name="T88" fmla="*/ 2147483646 w 60"/>
                <a:gd name="T89" fmla="*/ 2147483646 h 55"/>
                <a:gd name="T90" fmla="*/ 2147483646 w 60"/>
                <a:gd name="T91" fmla="*/ 2147483646 h 55"/>
                <a:gd name="T92" fmla="*/ 2147483646 w 60"/>
                <a:gd name="T93" fmla="*/ 2147483646 h 55"/>
                <a:gd name="T94" fmla="*/ 2147483646 w 60"/>
                <a:gd name="T95" fmla="*/ 2147483646 h 55"/>
                <a:gd name="T96" fmla="*/ 2147483646 w 60"/>
                <a:gd name="T97" fmla="*/ 2147483646 h 55"/>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60" h="55">
                  <a:moveTo>
                    <a:pt x="53" y="38"/>
                  </a:moveTo>
                  <a:cubicBezTo>
                    <a:pt x="53" y="38"/>
                    <a:pt x="53" y="38"/>
                    <a:pt x="53" y="38"/>
                  </a:cubicBezTo>
                  <a:cubicBezTo>
                    <a:pt x="55" y="32"/>
                    <a:pt x="55" y="32"/>
                    <a:pt x="55" y="32"/>
                  </a:cubicBezTo>
                  <a:cubicBezTo>
                    <a:pt x="51" y="30"/>
                    <a:pt x="51" y="30"/>
                    <a:pt x="51" y="30"/>
                  </a:cubicBezTo>
                  <a:cubicBezTo>
                    <a:pt x="51" y="25"/>
                    <a:pt x="51" y="25"/>
                    <a:pt x="51" y="25"/>
                  </a:cubicBezTo>
                  <a:cubicBezTo>
                    <a:pt x="52" y="21"/>
                    <a:pt x="52" y="21"/>
                    <a:pt x="52" y="21"/>
                  </a:cubicBezTo>
                  <a:cubicBezTo>
                    <a:pt x="53" y="12"/>
                    <a:pt x="53" y="12"/>
                    <a:pt x="53" y="12"/>
                  </a:cubicBezTo>
                  <a:cubicBezTo>
                    <a:pt x="49" y="11"/>
                    <a:pt x="49" y="11"/>
                    <a:pt x="49" y="11"/>
                  </a:cubicBezTo>
                  <a:cubicBezTo>
                    <a:pt x="45" y="8"/>
                    <a:pt x="45" y="8"/>
                    <a:pt x="45" y="8"/>
                  </a:cubicBezTo>
                  <a:cubicBezTo>
                    <a:pt x="40" y="5"/>
                    <a:pt x="40" y="5"/>
                    <a:pt x="40" y="5"/>
                  </a:cubicBezTo>
                  <a:cubicBezTo>
                    <a:pt x="36" y="6"/>
                    <a:pt x="36" y="6"/>
                    <a:pt x="36" y="6"/>
                  </a:cubicBezTo>
                  <a:cubicBezTo>
                    <a:pt x="31" y="8"/>
                    <a:pt x="31" y="8"/>
                    <a:pt x="31" y="8"/>
                  </a:cubicBezTo>
                  <a:cubicBezTo>
                    <a:pt x="30" y="10"/>
                    <a:pt x="30" y="10"/>
                    <a:pt x="30" y="10"/>
                  </a:cubicBezTo>
                  <a:cubicBezTo>
                    <a:pt x="26" y="11"/>
                    <a:pt x="26" y="11"/>
                    <a:pt x="26" y="11"/>
                  </a:cubicBezTo>
                  <a:cubicBezTo>
                    <a:pt x="22" y="11"/>
                    <a:pt x="22" y="11"/>
                    <a:pt x="22" y="11"/>
                  </a:cubicBezTo>
                  <a:cubicBezTo>
                    <a:pt x="19" y="9"/>
                    <a:pt x="19" y="9"/>
                    <a:pt x="19" y="9"/>
                  </a:cubicBezTo>
                  <a:cubicBezTo>
                    <a:pt x="15" y="9"/>
                    <a:pt x="15" y="9"/>
                    <a:pt x="15" y="9"/>
                  </a:cubicBezTo>
                  <a:cubicBezTo>
                    <a:pt x="15" y="6"/>
                    <a:pt x="15" y="6"/>
                    <a:pt x="15" y="6"/>
                  </a:cubicBezTo>
                  <a:cubicBezTo>
                    <a:pt x="12" y="4"/>
                    <a:pt x="12" y="4"/>
                    <a:pt x="12" y="4"/>
                  </a:cubicBezTo>
                  <a:cubicBezTo>
                    <a:pt x="12" y="2"/>
                    <a:pt x="12" y="2"/>
                    <a:pt x="12" y="2"/>
                  </a:cubicBezTo>
                  <a:cubicBezTo>
                    <a:pt x="10" y="0"/>
                    <a:pt x="10" y="0"/>
                    <a:pt x="10" y="0"/>
                  </a:cubicBezTo>
                  <a:cubicBezTo>
                    <a:pt x="6" y="3"/>
                    <a:pt x="6" y="3"/>
                    <a:pt x="6" y="3"/>
                  </a:cubicBezTo>
                  <a:cubicBezTo>
                    <a:pt x="3" y="2"/>
                    <a:pt x="3" y="2"/>
                    <a:pt x="3" y="2"/>
                  </a:cubicBezTo>
                  <a:cubicBezTo>
                    <a:pt x="0" y="0"/>
                    <a:pt x="0" y="0"/>
                    <a:pt x="0" y="0"/>
                  </a:cubicBezTo>
                  <a:cubicBezTo>
                    <a:pt x="0" y="0"/>
                    <a:pt x="0" y="0"/>
                    <a:pt x="0" y="0"/>
                  </a:cubicBezTo>
                  <a:cubicBezTo>
                    <a:pt x="0" y="0"/>
                    <a:pt x="0" y="6"/>
                    <a:pt x="0" y="7"/>
                  </a:cubicBezTo>
                  <a:cubicBezTo>
                    <a:pt x="0" y="7"/>
                    <a:pt x="1" y="10"/>
                    <a:pt x="1" y="10"/>
                  </a:cubicBezTo>
                  <a:cubicBezTo>
                    <a:pt x="1" y="10"/>
                    <a:pt x="1" y="10"/>
                    <a:pt x="1" y="10"/>
                  </a:cubicBezTo>
                  <a:cubicBezTo>
                    <a:pt x="5" y="16"/>
                    <a:pt x="5" y="16"/>
                    <a:pt x="5" y="16"/>
                  </a:cubicBezTo>
                  <a:cubicBezTo>
                    <a:pt x="4" y="20"/>
                    <a:pt x="4" y="20"/>
                    <a:pt x="4" y="20"/>
                  </a:cubicBezTo>
                  <a:cubicBezTo>
                    <a:pt x="4" y="24"/>
                    <a:pt x="4" y="24"/>
                    <a:pt x="4" y="24"/>
                  </a:cubicBezTo>
                  <a:cubicBezTo>
                    <a:pt x="10" y="29"/>
                    <a:pt x="10" y="29"/>
                    <a:pt x="10" y="29"/>
                  </a:cubicBezTo>
                  <a:cubicBezTo>
                    <a:pt x="12" y="34"/>
                    <a:pt x="12" y="34"/>
                    <a:pt x="12" y="34"/>
                  </a:cubicBezTo>
                  <a:cubicBezTo>
                    <a:pt x="14" y="38"/>
                    <a:pt x="14" y="38"/>
                    <a:pt x="14" y="38"/>
                  </a:cubicBezTo>
                  <a:cubicBezTo>
                    <a:pt x="15" y="36"/>
                    <a:pt x="15" y="36"/>
                    <a:pt x="15" y="36"/>
                  </a:cubicBezTo>
                  <a:cubicBezTo>
                    <a:pt x="19" y="39"/>
                    <a:pt x="19" y="39"/>
                    <a:pt x="19" y="39"/>
                  </a:cubicBezTo>
                  <a:cubicBezTo>
                    <a:pt x="23" y="44"/>
                    <a:pt x="23" y="44"/>
                    <a:pt x="23" y="44"/>
                  </a:cubicBezTo>
                  <a:cubicBezTo>
                    <a:pt x="28" y="48"/>
                    <a:pt x="28" y="48"/>
                    <a:pt x="28" y="48"/>
                  </a:cubicBezTo>
                  <a:cubicBezTo>
                    <a:pt x="34" y="49"/>
                    <a:pt x="34" y="49"/>
                    <a:pt x="34" y="49"/>
                  </a:cubicBezTo>
                  <a:cubicBezTo>
                    <a:pt x="39" y="48"/>
                    <a:pt x="39" y="48"/>
                    <a:pt x="39" y="48"/>
                  </a:cubicBezTo>
                  <a:cubicBezTo>
                    <a:pt x="42" y="52"/>
                    <a:pt x="42" y="52"/>
                    <a:pt x="42" y="52"/>
                  </a:cubicBezTo>
                  <a:cubicBezTo>
                    <a:pt x="53" y="55"/>
                    <a:pt x="53" y="55"/>
                    <a:pt x="53" y="55"/>
                  </a:cubicBezTo>
                  <a:cubicBezTo>
                    <a:pt x="55" y="55"/>
                    <a:pt x="55" y="55"/>
                    <a:pt x="55" y="55"/>
                  </a:cubicBezTo>
                  <a:cubicBezTo>
                    <a:pt x="55" y="51"/>
                    <a:pt x="55" y="51"/>
                    <a:pt x="55" y="51"/>
                  </a:cubicBezTo>
                  <a:cubicBezTo>
                    <a:pt x="60" y="49"/>
                    <a:pt x="60" y="49"/>
                    <a:pt x="60" y="49"/>
                  </a:cubicBezTo>
                  <a:cubicBezTo>
                    <a:pt x="59" y="46"/>
                    <a:pt x="59" y="46"/>
                    <a:pt x="59" y="46"/>
                  </a:cubicBezTo>
                  <a:cubicBezTo>
                    <a:pt x="58" y="44"/>
                    <a:pt x="58" y="44"/>
                    <a:pt x="58" y="44"/>
                  </a:cubicBezTo>
                  <a:cubicBezTo>
                    <a:pt x="54" y="40"/>
                    <a:pt x="54" y="40"/>
                    <a:pt x="54" y="40"/>
                  </a:cubicBezTo>
                  <a:cubicBezTo>
                    <a:pt x="53" y="38"/>
                    <a:pt x="53" y="38"/>
                    <a:pt x="53" y="38"/>
                  </a:cubicBezTo>
                </a:path>
              </a:pathLst>
            </a:custGeom>
            <a:grpFill/>
            <a:ln w="9525">
              <a:solidFill>
                <a:schemeClr val="bg1"/>
              </a:solidFill>
              <a:round/>
              <a:headEnd/>
              <a:tailEnd/>
            </a:ln>
          </p:spPr>
          <p:txBody>
            <a:bodyPr/>
            <a:lstStyle/>
            <a:p>
              <a:endParaRPr lang="en-GB" dirty="0"/>
            </a:p>
          </p:txBody>
        </p:sp>
        <p:sp>
          <p:nvSpPr>
            <p:cNvPr id="58" name="Freeform 299"/>
            <p:cNvSpPr>
              <a:spLocks/>
            </p:cNvSpPr>
            <p:nvPr/>
          </p:nvSpPr>
          <p:spPr bwMode="auto">
            <a:xfrm>
              <a:off x="8435639" y="2428663"/>
              <a:ext cx="120966" cy="82257"/>
            </a:xfrm>
            <a:custGeom>
              <a:avLst/>
              <a:gdLst>
                <a:gd name="T0" fmla="*/ 2147483646 w 20"/>
                <a:gd name="T1" fmla="*/ 2147483646 h 14"/>
                <a:gd name="T2" fmla="*/ 2147483646 w 20"/>
                <a:gd name="T3" fmla="*/ 2147483646 h 14"/>
                <a:gd name="T4" fmla="*/ 2147483646 w 20"/>
                <a:gd name="T5" fmla="*/ 0 h 14"/>
                <a:gd name="T6" fmla="*/ 2147483646 w 20"/>
                <a:gd name="T7" fmla="*/ 2147483646 h 14"/>
                <a:gd name="T8" fmla="*/ 2147483646 w 20"/>
                <a:gd name="T9" fmla="*/ 0 h 14"/>
                <a:gd name="T10" fmla="*/ 2147483646 w 20"/>
                <a:gd name="T11" fmla="*/ 0 h 14"/>
                <a:gd name="T12" fmla="*/ 2147483646 w 20"/>
                <a:gd name="T13" fmla="*/ 2147483646 h 14"/>
                <a:gd name="T14" fmla="*/ 2147483646 w 20"/>
                <a:gd name="T15" fmla="*/ 2147483646 h 14"/>
                <a:gd name="T16" fmla="*/ 0 w 20"/>
                <a:gd name="T17" fmla="*/ 2147483646 h 14"/>
                <a:gd name="T18" fmla="*/ 2147483646 w 20"/>
                <a:gd name="T19" fmla="*/ 2147483646 h 14"/>
                <a:gd name="T20" fmla="*/ 2147483646 w 20"/>
                <a:gd name="T21" fmla="*/ 2147483646 h 14"/>
                <a:gd name="T22" fmla="*/ 2147483646 w 20"/>
                <a:gd name="T23" fmla="*/ 2147483646 h 14"/>
                <a:gd name="T24" fmla="*/ 2147483646 w 20"/>
                <a:gd name="T25" fmla="*/ 2147483646 h 14"/>
                <a:gd name="T26" fmla="*/ 2147483646 w 20"/>
                <a:gd name="T27" fmla="*/ 2147483646 h 14"/>
                <a:gd name="T28" fmla="*/ 2147483646 w 20"/>
                <a:gd name="T29" fmla="*/ 2147483646 h 14"/>
                <a:gd name="T30" fmla="*/ 2147483646 w 20"/>
                <a:gd name="T31" fmla="*/ 2147483646 h 14"/>
                <a:gd name="T32" fmla="*/ 2147483646 w 20"/>
                <a:gd name="T33" fmla="*/ 2147483646 h 14"/>
                <a:gd name="T34" fmla="*/ 2147483646 w 20"/>
                <a:gd name="T35" fmla="*/ 2147483646 h 14"/>
                <a:gd name="T36" fmla="*/ 2147483646 w 20"/>
                <a:gd name="T37" fmla="*/ 2147483646 h 14"/>
                <a:gd name="T38" fmla="*/ 2147483646 w 20"/>
                <a:gd name="T39" fmla="*/ 2147483646 h 14"/>
                <a:gd name="T40" fmla="*/ 2147483646 w 20"/>
                <a:gd name="T41" fmla="*/ 2147483646 h 14"/>
                <a:gd name="T42" fmla="*/ 2147483646 w 20"/>
                <a:gd name="T43" fmla="*/ 2147483646 h 14"/>
                <a:gd name="T44" fmla="*/ 2147483646 w 20"/>
                <a:gd name="T45" fmla="*/ 2147483646 h 1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0" h="14">
                  <a:moveTo>
                    <a:pt x="19" y="4"/>
                  </a:moveTo>
                  <a:cubicBezTo>
                    <a:pt x="17" y="2"/>
                    <a:pt x="17" y="2"/>
                    <a:pt x="17" y="2"/>
                  </a:cubicBezTo>
                  <a:cubicBezTo>
                    <a:pt x="15" y="0"/>
                    <a:pt x="15" y="0"/>
                    <a:pt x="15" y="0"/>
                  </a:cubicBezTo>
                  <a:cubicBezTo>
                    <a:pt x="13" y="1"/>
                    <a:pt x="13" y="1"/>
                    <a:pt x="13" y="1"/>
                  </a:cubicBezTo>
                  <a:cubicBezTo>
                    <a:pt x="9" y="0"/>
                    <a:pt x="9" y="0"/>
                    <a:pt x="9" y="0"/>
                  </a:cubicBezTo>
                  <a:cubicBezTo>
                    <a:pt x="5" y="0"/>
                    <a:pt x="5" y="0"/>
                    <a:pt x="5" y="0"/>
                  </a:cubicBezTo>
                  <a:cubicBezTo>
                    <a:pt x="1" y="1"/>
                    <a:pt x="1" y="1"/>
                    <a:pt x="1" y="1"/>
                  </a:cubicBezTo>
                  <a:cubicBezTo>
                    <a:pt x="1" y="3"/>
                    <a:pt x="1" y="5"/>
                    <a:pt x="1" y="5"/>
                  </a:cubicBezTo>
                  <a:cubicBezTo>
                    <a:pt x="0" y="6"/>
                    <a:pt x="0" y="6"/>
                    <a:pt x="0" y="6"/>
                  </a:cubicBezTo>
                  <a:cubicBezTo>
                    <a:pt x="2" y="6"/>
                    <a:pt x="2" y="6"/>
                    <a:pt x="2" y="6"/>
                  </a:cubicBezTo>
                  <a:cubicBezTo>
                    <a:pt x="4" y="7"/>
                    <a:pt x="4" y="7"/>
                    <a:pt x="4" y="7"/>
                  </a:cubicBezTo>
                  <a:cubicBezTo>
                    <a:pt x="6" y="8"/>
                    <a:pt x="6" y="8"/>
                    <a:pt x="6" y="8"/>
                  </a:cubicBezTo>
                  <a:cubicBezTo>
                    <a:pt x="7" y="10"/>
                    <a:pt x="7" y="10"/>
                    <a:pt x="7" y="10"/>
                  </a:cubicBezTo>
                  <a:cubicBezTo>
                    <a:pt x="6" y="12"/>
                    <a:pt x="6" y="12"/>
                    <a:pt x="6" y="12"/>
                  </a:cubicBezTo>
                  <a:cubicBezTo>
                    <a:pt x="7" y="12"/>
                    <a:pt x="7" y="12"/>
                    <a:pt x="7" y="12"/>
                  </a:cubicBezTo>
                  <a:cubicBezTo>
                    <a:pt x="9" y="14"/>
                    <a:pt x="9" y="14"/>
                    <a:pt x="9" y="14"/>
                  </a:cubicBezTo>
                  <a:cubicBezTo>
                    <a:pt x="11" y="13"/>
                    <a:pt x="11" y="13"/>
                    <a:pt x="11" y="13"/>
                  </a:cubicBezTo>
                  <a:cubicBezTo>
                    <a:pt x="13" y="12"/>
                    <a:pt x="13" y="12"/>
                    <a:pt x="13" y="12"/>
                  </a:cubicBezTo>
                  <a:cubicBezTo>
                    <a:pt x="13" y="12"/>
                    <a:pt x="15" y="12"/>
                    <a:pt x="16" y="12"/>
                  </a:cubicBezTo>
                  <a:cubicBezTo>
                    <a:pt x="17" y="12"/>
                    <a:pt x="16" y="9"/>
                    <a:pt x="16" y="9"/>
                  </a:cubicBezTo>
                  <a:cubicBezTo>
                    <a:pt x="18" y="7"/>
                    <a:pt x="18" y="7"/>
                    <a:pt x="18" y="7"/>
                  </a:cubicBezTo>
                  <a:cubicBezTo>
                    <a:pt x="20" y="4"/>
                    <a:pt x="20" y="4"/>
                    <a:pt x="20" y="4"/>
                  </a:cubicBezTo>
                  <a:cubicBezTo>
                    <a:pt x="19" y="4"/>
                    <a:pt x="19" y="4"/>
                    <a:pt x="19" y="4"/>
                  </a:cubicBezTo>
                </a:path>
              </a:pathLst>
            </a:custGeom>
            <a:grpFill/>
            <a:ln w="9525">
              <a:solidFill>
                <a:schemeClr val="bg1"/>
              </a:solidFill>
              <a:round/>
              <a:headEnd/>
              <a:tailEnd/>
            </a:ln>
          </p:spPr>
          <p:txBody>
            <a:bodyPr/>
            <a:lstStyle/>
            <a:p>
              <a:endParaRPr lang="en-GB" dirty="0"/>
            </a:p>
          </p:txBody>
        </p:sp>
        <p:sp>
          <p:nvSpPr>
            <p:cNvPr id="59" name="Freeform 300"/>
            <p:cNvSpPr>
              <a:spLocks/>
            </p:cNvSpPr>
            <p:nvPr/>
          </p:nvSpPr>
          <p:spPr bwMode="auto">
            <a:xfrm>
              <a:off x="8488865" y="2314955"/>
              <a:ext cx="90725" cy="77419"/>
            </a:xfrm>
            <a:custGeom>
              <a:avLst/>
              <a:gdLst>
                <a:gd name="T0" fmla="*/ 2147483646 w 90"/>
                <a:gd name="T1" fmla="*/ 2147483646 h 78"/>
                <a:gd name="T2" fmla="*/ 2147483646 w 90"/>
                <a:gd name="T3" fmla="*/ 2147483646 h 78"/>
                <a:gd name="T4" fmla="*/ 2147483646 w 90"/>
                <a:gd name="T5" fmla="*/ 2147483646 h 78"/>
                <a:gd name="T6" fmla="*/ 2147483646 w 90"/>
                <a:gd name="T7" fmla="*/ 2147483646 h 78"/>
                <a:gd name="T8" fmla="*/ 2147483646 w 90"/>
                <a:gd name="T9" fmla="*/ 2147483646 h 78"/>
                <a:gd name="T10" fmla="*/ 2147483646 w 90"/>
                <a:gd name="T11" fmla="*/ 0 h 78"/>
                <a:gd name="T12" fmla="*/ 2147483646 w 90"/>
                <a:gd name="T13" fmla="*/ 0 h 78"/>
                <a:gd name="T14" fmla="*/ 2147483646 w 90"/>
                <a:gd name="T15" fmla="*/ 0 h 78"/>
                <a:gd name="T16" fmla="*/ 0 w 90"/>
                <a:gd name="T17" fmla="*/ 2147483646 h 78"/>
                <a:gd name="T18" fmla="*/ 0 w 90"/>
                <a:gd name="T19" fmla="*/ 2147483646 h 78"/>
                <a:gd name="T20" fmla="*/ 2147483646 w 90"/>
                <a:gd name="T21" fmla="*/ 2147483646 h 78"/>
                <a:gd name="T22" fmla="*/ 2147483646 w 90"/>
                <a:gd name="T23" fmla="*/ 2147483646 h 78"/>
                <a:gd name="T24" fmla="*/ 2147483646 w 90"/>
                <a:gd name="T25" fmla="*/ 2147483646 h 78"/>
                <a:gd name="T26" fmla="*/ 2147483646 w 90"/>
                <a:gd name="T27" fmla="*/ 2147483646 h 78"/>
                <a:gd name="T28" fmla="*/ 2147483646 w 90"/>
                <a:gd name="T29" fmla="*/ 2147483646 h 78"/>
                <a:gd name="T30" fmla="*/ 2147483646 w 90"/>
                <a:gd name="T31" fmla="*/ 2147483646 h 7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90" h="78">
                  <a:moveTo>
                    <a:pt x="54" y="66"/>
                  </a:moveTo>
                  <a:lnTo>
                    <a:pt x="78" y="78"/>
                  </a:lnTo>
                  <a:lnTo>
                    <a:pt x="84" y="42"/>
                  </a:lnTo>
                  <a:lnTo>
                    <a:pt x="84" y="30"/>
                  </a:lnTo>
                  <a:lnTo>
                    <a:pt x="90" y="6"/>
                  </a:lnTo>
                  <a:lnTo>
                    <a:pt x="84" y="0"/>
                  </a:lnTo>
                  <a:lnTo>
                    <a:pt x="72" y="0"/>
                  </a:lnTo>
                  <a:lnTo>
                    <a:pt x="36" y="0"/>
                  </a:lnTo>
                  <a:lnTo>
                    <a:pt x="0" y="18"/>
                  </a:lnTo>
                  <a:lnTo>
                    <a:pt x="0" y="30"/>
                  </a:lnTo>
                  <a:lnTo>
                    <a:pt x="6" y="42"/>
                  </a:lnTo>
                  <a:lnTo>
                    <a:pt x="12" y="48"/>
                  </a:lnTo>
                  <a:lnTo>
                    <a:pt x="18" y="54"/>
                  </a:lnTo>
                  <a:lnTo>
                    <a:pt x="12" y="60"/>
                  </a:lnTo>
                  <a:lnTo>
                    <a:pt x="36" y="54"/>
                  </a:lnTo>
                  <a:lnTo>
                    <a:pt x="54" y="66"/>
                  </a:lnTo>
                  <a:close/>
                </a:path>
              </a:pathLst>
            </a:custGeom>
            <a:grpFill/>
            <a:ln w="9525">
              <a:solidFill>
                <a:schemeClr val="bg1"/>
              </a:solidFill>
              <a:round/>
              <a:headEnd/>
              <a:tailEnd/>
            </a:ln>
          </p:spPr>
          <p:txBody>
            <a:bodyPr/>
            <a:lstStyle/>
            <a:p>
              <a:endParaRPr lang="en-GB" dirty="0"/>
            </a:p>
          </p:txBody>
        </p:sp>
        <p:sp>
          <p:nvSpPr>
            <p:cNvPr id="60" name="Freeform 301"/>
            <p:cNvSpPr>
              <a:spLocks/>
            </p:cNvSpPr>
            <p:nvPr/>
          </p:nvSpPr>
          <p:spPr bwMode="auto">
            <a:xfrm>
              <a:off x="8485236" y="2434711"/>
              <a:ext cx="177820" cy="160886"/>
            </a:xfrm>
            <a:custGeom>
              <a:avLst/>
              <a:gdLst>
                <a:gd name="T0" fmla="*/ 2147483646 w 30"/>
                <a:gd name="T1" fmla="*/ 2147483646 h 27"/>
                <a:gd name="T2" fmla="*/ 2147483646 w 30"/>
                <a:gd name="T3" fmla="*/ 2147483646 h 27"/>
                <a:gd name="T4" fmla="*/ 2147483646 w 30"/>
                <a:gd name="T5" fmla="*/ 2147483646 h 27"/>
                <a:gd name="T6" fmla="*/ 2147483646 w 30"/>
                <a:gd name="T7" fmla="*/ 2147483646 h 27"/>
                <a:gd name="T8" fmla="*/ 2147483646 w 30"/>
                <a:gd name="T9" fmla="*/ 0 h 27"/>
                <a:gd name="T10" fmla="*/ 2147483646 w 30"/>
                <a:gd name="T11" fmla="*/ 2147483646 h 27"/>
                <a:gd name="T12" fmla="*/ 2147483646 w 30"/>
                <a:gd name="T13" fmla="*/ 2147483646 h 27"/>
                <a:gd name="T14" fmla="*/ 2147483646 w 30"/>
                <a:gd name="T15" fmla="*/ 2147483646 h 27"/>
                <a:gd name="T16" fmla="*/ 2147483646 w 30"/>
                <a:gd name="T17" fmla="*/ 2147483646 h 27"/>
                <a:gd name="T18" fmla="*/ 2147483646 w 30"/>
                <a:gd name="T19" fmla="*/ 2147483646 h 27"/>
                <a:gd name="T20" fmla="*/ 2147483646 w 30"/>
                <a:gd name="T21" fmla="*/ 2147483646 h 27"/>
                <a:gd name="T22" fmla="*/ 2147483646 w 30"/>
                <a:gd name="T23" fmla="*/ 2147483646 h 27"/>
                <a:gd name="T24" fmla="*/ 2147483646 w 30"/>
                <a:gd name="T25" fmla="*/ 2147483646 h 27"/>
                <a:gd name="T26" fmla="*/ 2147483646 w 30"/>
                <a:gd name="T27" fmla="*/ 2147483646 h 27"/>
                <a:gd name="T28" fmla="*/ 2147483646 w 30"/>
                <a:gd name="T29" fmla="*/ 2147483646 h 27"/>
                <a:gd name="T30" fmla="*/ 2147483646 w 30"/>
                <a:gd name="T31" fmla="*/ 2147483646 h 27"/>
                <a:gd name="T32" fmla="*/ 0 w 30"/>
                <a:gd name="T33" fmla="*/ 2147483646 h 27"/>
                <a:gd name="T34" fmla="*/ 2147483646 w 30"/>
                <a:gd name="T35" fmla="*/ 2147483646 h 27"/>
                <a:gd name="T36" fmla="*/ 2147483646 w 30"/>
                <a:gd name="T37" fmla="*/ 2147483646 h 27"/>
                <a:gd name="T38" fmla="*/ 2147483646 w 30"/>
                <a:gd name="T39" fmla="*/ 2147483646 h 27"/>
                <a:gd name="T40" fmla="*/ 2147483646 w 30"/>
                <a:gd name="T41" fmla="*/ 2147483646 h 27"/>
                <a:gd name="T42" fmla="*/ 2147483646 w 30"/>
                <a:gd name="T43" fmla="*/ 2147483646 h 27"/>
                <a:gd name="T44" fmla="*/ 2147483646 w 30"/>
                <a:gd name="T45" fmla="*/ 2147483646 h 27"/>
                <a:gd name="T46" fmla="*/ 2147483646 w 30"/>
                <a:gd name="T47" fmla="*/ 2147483646 h 27"/>
                <a:gd name="T48" fmla="*/ 2147483646 w 30"/>
                <a:gd name="T49" fmla="*/ 2147483646 h 27"/>
                <a:gd name="T50" fmla="*/ 2147483646 w 30"/>
                <a:gd name="T51" fmla="*/ 2147483646 h 27"/>
                <a:gd name="T52" fmla="*/ 2147483646 w 30"/>
                <a:gd name="T53" fmla="*/ 2147483646 h 27"/>
                <a:gd name="T54" fmla="*/ 2147483646 w 30"/>
                <a:gd name="T55" fmla="*/ 2147483646 h 27"/>
                <a:gd name="T56" fmla="*/ 2147483646 w 30"/>
                <a:gd name="T57" fmla="*/ 2147483646 h 27"/>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30" h="27">
                  <a:moveTo>
                    <a:pt x="30" y="14"/>
                  </a:moveTo>
                  <a:cubicBezTo>
                    <a:pt x="27" y="11"/>
                    <a:pt x="27" y="11"/>
                    <a:pt x="27" y="11"/>
                  </a:cubicBezTo>
                  <a:cubicBezTo>
                    <a:pt x="23" y="3"/>
                    <a:pt x="23" y="3"/>
                    <a:pt x="23" y="3"/>
                  </a:cubicBezTo>
                  <a:cubicBezTo>
                    <a:pt x="20" y="2"/>
                    <a:pt x="20" y="2"/>
                    <a:pt x="20" y="2"/>
                  </a:cubicBezTo>
                  <a:cubicBezTo>
                    <a:pt x="17" y="0"/>
                    <a:pt x="17" y="0"/>
                    <a:pt x="17" y="0"/>
                  </a:cubicBezTo>
                  <a:cubicBezTo>
                    <a:pt x="14" y="2"/>
                    <a:pt x="14" y="2"/>
                    <a:pt x="14" y="2"/>
                  </a:cubicBezTo>
                  <a:cubicBezTo>
                    <a:pt x="11" y="3"/>
                    <a:pt x="11" y="3"/>
                    <a:pt x="11" y="3"/>
                  </a:cubicBezTo>
                  <a:cubicBezTo>
                    <a:pt x="12" y="3"/>
                    <a:pt x="12" y="3"/>
                    <a:pt x="12" y="3"/>
                  </a:cubicBezTo>
                  <a:cubicBezTo>
                    <a:pt x="10" y="6"/>
                    <a:pt x="10" y="6"/>
                    <a:pt x="10" y="6"/>
                  </a:cubicBezTo>
                  <a:cubicBezTo>
                    <a:pt x="8" y="8"/>
                    <a:pt x="8" y="8"/>
                    <a:pt x="8" y="8"/>
                  </a:cubicBezTo>
                  <a:cubicBezTo>
                    <a:pt x="8" y="8"/>
                    <a:pt x="9" y="11"/>
                    <a:pt x="8" y="11"/>
                  </a:cubicBezTo>
                  <a:cubicBezTo>
                    <a:pt x="7" y="11"/>
                    <a:pt x="5" y="11"/>
                    <a:pt x="5" y="11"/>
                  </a:cubicBezTo>
                  <a:cubicBezTo>
                    <a:pt x="3" y="12"/>
                    <a:pt x="3" y="12"/>
                    <a:pt x="3" y="12"/>
                  </a:cubicBezTo>
                  <a:cubicBezTo>
                    <a:pt x="1" y="13"/>
                    <a:pt x="1" y="13"/>
                    <a:pt x="1" y="13"/>
                  </a:cubicBezTo>
                  <a:cubicBezTo>
                    <a:pt x="1" y="14"/>
                    <a:pt x="1" y="14"/>
                    <a:pt x="1" y="14"/>
                  </a:cubicBezTo>
                  <a:cubicBezTo>
                    <a:pt x="2" y="18"/>
                    <a:pt x="2" y="18"/>
                    <a:pt x="2" y="18"/>
                  </a:cubicBezTo>
                  <a:cubicBezTo>
                    <a:pt x="0" y="20"/>
                    <a:pt x="0" y="20"/>
                    <a:pt x="0" y="20"/>
                  </a:cubicBezTo>
                  <a:cubicBezTo>
                    <a:pt x="1" y="23"/>
                    <a:pt x="1" y="23"/>
                    <a:pt x="1" y="23"/>
                  </a:cubicBezTo>
                  <a:cubicBezTo>
                    <a:pt x="1" y="25"/>
                    <a:pt x="1" y="25"/>
                    <a:pt x="1" y="25"/>
                  </a:cubicBezTo>
                  <a:cubicBezTo>
                    <a:pt x="3" y="24"/>
                    <a:pt x="3" y="24"/>
                    <a:pt x="3" y="24"/>
                  </a:cubicBezTo>
                  <a:cubicBezTo>
                    <a:pt x="7" y="24"/>
                    <a:pt x="7" y="24"/>
                    <a:pt x="7" y="24"/>
                  </a:cubicBezTo>
                  <a:cubicBezTo>
                    <a:pt x="13" y="26"/>
                    <a:pt x="13" y="26"/>
                    <a:pt x="13" y="26"/>
                  </a:cubicBezTo>
                  <a:cubicBezTo>
                    <a:pt x="20" y="26"/>
                    <a:pt x="20" y="26"/>
                    <a:pt x="20" y="26"/>
                  </a:cubicBezTo>
                  <a:cubicBezTo>
                    <a:pt x="24" y="27"/>
                    <a:pt x="24" y="27"/>
                    <a:pt x="24" y="27"/>
                  </a:cubicBezTo>
                  <a:cubicBezTo>
                    <a:pt x="26" y="21"/>
                    <a:pt x="26" y="21"/>
                    <a:pt x="26" y="21"/>
                  </a:cubicBezTo>
                  <a:cubicBezTo>
                    <a:pt x="27" y="21"/>
                    <a:pt x="27" y="21"/>
                    <a:pt x="27" y="21"/>
                  </a:cubicBezTo>
                  <a:cubicBezTo>
                    <a:pt x="26" y="17"/>
                    <a:pt x="26" y="17"/>
                    <a:pt x="26" y="17"/>
                  </a:cubicBezTo>
                  <a:cubicBezTo>
                    <a:pt x="29" y="16"/>
                    <a:pt x="29" y="16"/>
                    <a:pt x="29" y="16"/>
                  </a:cubicBezTo>
                  <a:lnTo>
                    <a:pt x="30" y="14"/>
                  </a:lnTo>
                  <a:close/>
                </a:path>
              </a:pathLst>
            </a:custGeom>
            <a:grpFill/>
            <a:ln w="9525">
              <a:solidFill>
                <a:schemeClr val="bg1"/>
              </a:solidFill>
              <a:round/>
              <a:headEnd/>
              <a:tailEnd/>
            </a:ln>
          </p:spPr>
          <p:txBody>
            <a:bodyPr/>
            <a:lstStyle/>
            <a:p>
              <a:endParaRPr lang="en-GB" dirty="0"/>
            </a:p>
          </p:txBody>
        </p:sp>
        <p:sp>
          <p:nvSpPr>
            <p:cNvPr id="61" name="Freeform 302"/>
            <p:cNvSpPr>
              <a:spLocks/>
            </p:cNvSpPr>
            <p:nvPr/>
          </p:nvSpPr>
          <p:spPr bwMode="auto">
            <a:xfrm>
              <a:off x="8441688" y="2369389"/>
              <a:ext cx="145160" cy="82257"/>
            </a:xfrm>
            <a:custGeom>
              <a:avLst/>
              <a:gdLst>
                <a:gd name="T0" fmla="*/ 2147483646 w 24"/>
                <a:gd name="T1" fmla="*/ 2147483646 h 14"/>
                <a:gd name="T2" fmla="*/ 2147483646 w 24"/>
                <a:gd name="T3" fmla="*/ 2147483646 h 14"/>
                <a:gd name="T4" fmla="*/ 2147483646 w 24"/>
                <a:gd name="T5" fmla="*/ 2147483646 h 14"/>
                <a:gd name="T6" fmla="*/ 2147483646 w 24"/>
                <a:gd name="T7" fmla="*/ 2147483646 h 14"/>
                <a:gd name="T8" fmla="*/ 2147483646 w 24"/>
                <a:gd name="T9" fmla="*/ 2147483646 h 14"/>
                <a:gd name="T10" fmla="*/ 2147483646 w 24"/>
                <a:gd name="T11" fmla="*/ 2147483646 h 14"/>
                <a:gd name="T12" fmla="*/ 2147483646 w 24"/>
                <a:gd name="T13" fmla="*/ 2147483646 h 14"/>
                <a:gd name="T14" fmla="*/ 2147483646 w 24"/>
                <a:gd name="T15" fmla="*/ 2147483646 h 14"/>
                <a:gd name="T16" fmla="*/ 2147483646 w 24"/>
                <a:gd name="T17" fmla="*/ 2147483646 h 14"/>
                <a:gd name="T18" fmla="*/ 2147483646 w 24"/>
                <a:gd name="T19" fmla="*/ 2147483646 h 14"/>
                <a:gd name="T20" fmla="*/ 2147483646 w 24"/>
                <a:gd name="T21" fmla="*/ 2147483646 h 14"/>
                <a:gd name="T22" fmla="*/ 2147483646 w 24"/>
                <a:gd name="T23" fmla="*/ 0 h 14"/>
                <a:gd name="T24" fmla="*/ 2147483646 w 24"/>
                <a:gd name="T25" fmla="*/ 2147483646 h 14"/>
                <a:gd name="T26" fmla="*/ 2147483646 w 24"/>
                <a:gd name="T27" fmla="*/ 2147483646 h 14"/>
                <a:gd name="T28" fmla="*/ 2147483646 w 24"/>
                <a:gd name="T29" fmla="*/ 2147483646 h 14"/>
                <a:gd name="T30" fmla="*/ 2147483646 w 24"/>
                <a:gd name="T31" fmla="*/ 2147483646 h 14"/>
                <a:gd name="T32" fmla="*/ 2147483646 w 24"/>
                <a:gd name="T33" fmla="*/ 2147483646 h 14"/>
                <a:gd name="T34" fmla="*/ 2147483646 w 24"/>
                <a:gd name="T35" fmla="*/ 2147483646 h 14"/>
                <a:gd name="T36" fmla="*/ 0 w 24"/>
                <a:gd name="T37" fmla="*/ 2147483646 h 14"/>
                <a:gd name="T38" fmla="*/ 2147483646 w 24"/>
                <a:gd name="T39" fmla="*/ 2147483646 h 14"/>
                <a:gd name="T40" fmla="*/ 2147483646 w 24"/>
                <a:gd name="T41" fmla="*/ 2147483646 h 1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4" h="14">
                  <a:moveTo>
                    <a:pt x="8" y="10"/>
                  </a:moveTo>
                  <a:cubicBezTo>
                    <a:pt x="12" y="11"/>
                    <a:pt x="12" y="11"/>
                    <a:pt x="12" y="11"/>
                  </a:cubicBezTo>
                  <a:cubicBezTo>
                    <a:pt x="14" y="10"/>
                    <a:pt x="14" y="10"/>
                    <a:pt x="14" y="10"/>
                  </a:cubicBezTo>
                  <a:cubicBezTo>
                    <a:pt x="16" y="12"/>
                    <a:pt x="16" y="12"/>
                    <a:pt x="16" y="12"/>
                  </a:cubicBezTo>
                  <a:cubicBezTo>
                    <a:pt x="18" y="14"/>
                    <a:pt x="18" y="14"/>
                    <a:pt x="18" y="14"/>
                  </a:cubicBezTo>
                  <a:cubicBezTo>
                    <a:pt x="21" y="13"/>
                    <a:pt x="21" y="13"/>
                    <a:pt x="21" y="13"/>
                  </a:cubicBezTo>
                  <a:cubicBezTo>
                    <a:pt x="24" y="11"/>
                    <a:pt x="24" y="11"/>
                    <a:pt x="24" y="11"/>
                  </a:cubicBezTo>
                  <a:cubicBezTo>
                    <a:pt x="23" y="10"/>
                    <a:pt x="23" y="10"/>
                    <a:pt x="23" y="10"/>
                  </a:cubicBezTo>
                  <a:cubicBezTo>
                    <a:pt x="21" y="5"/>
                    <a:pt x="21" y="5"/>
                    <a:pt x="21" y="5"/>
                  </a:cubicBezTo>
                  <a:cubicBezTo>
                    <a:pt x="21" y="4"/>
                    <a:pt x="21" y="4"/>
                    <a:pt x="21" y="4"/>
                  </a:cubicBezTo>
                  <a:cubicBezTo>
                    <a:pt x="17" y="2"/>
                    <a:pt x="17" y="2"/>
                    <a:pt x="17" y="2"/>
                  </a:cubicBezTo>
                  <a:cubicBezTo>
                    <a:pt x="14" y="0"/>
                    <a:pt x="14" y="0"/>
                    <a:pt x="14" y="0"/>
                  </a:cubicBezTo>
                  <a:cubicBezTo>
                    <a:pt x="10" y="1"/>
                    <a:pt x="10" y="1"/>
                    <a:pt x="10" y="1"/>
                  </a:cubicBezTo>
                  <a:cubicBezTo>
                    <a:pt x="9" y="5"/>
                    <a:pt x="9" y="5"/>
                    <a:pt x="9" y="5"/>
                  </a:cubicBezTo>
                  <a:cubicBezTo>
                    <a:pt x="8" y="6"/>
                    <a:pt x="8" y="6"/>
                    <a:pt x="8" y="6"/>
                  </a:cubicBezTo>
                  <a:cubicBezTo>
                    <a:pt x="5" y="3"/>
                    <a:pt x="5" y="3"/>
                    <a:pt x="5" y="3"/>
                  </a:cubicBezTo>
                  <a:cubicBezTo>
                    <a:pt x="3" y="3"/>
                    <a:pt x="3" y="3"/>
                    <a:pt x="3" y="3"/>
                  </a:cubicBezTo>
                  <a:cubicBezTo>
                    <a:pt x="3" y="3"/>
                    <a:pt x="1" y="7"/>
                    <a:pt x="1" y="8"/>
                  </a:cubicBezTo>
                  <a:cubicBezTo>
                    <a:pt x="1" y="8"/>
                    <a:pt x="0" y="10"/>
                    <a:pt x="0" y="11"/>
                  </a:cubicBezTo>
                  <a:cubicBezTo>
                    <a:pt x="4" y="10"/>
                    <a:pt x="4" y="10"/>
                    <a:pt x="4" y="10"/>
                  </a:cubicBezTo>
                  <a:lnTo>
                    <a:pt x="8" y="10"/>
                  </a:lnTo>
                  <a:close/>
                </a:path>
              </a:pathLst>
            </a:custGeom>
            <a:grpFill/>
            <a:ln w="9525">
              <a:solidFill>
                <a:schemeClr val="bg1"/>
              </a:solidFill>
              <a:round/>
              <a:headEnd/>
              <a:tailEnd/>
            </a:ln>
          </p:spPr>
          <p:txBody>
            <a:bodyPr/>
            <a:lstStyle/>
            <a:p>
              <a:endParaRPr lang="en-GB" dirty="0"/>
            </a:p>
          </p:txBody>
        </p:sp>
        <p:sp>
          <p:nvSpPr>
            <p:cNvPr id="62" name="Freeform 303"/>
            <p:cNvSpPr>
              <a:spLocks/>
            </p:cNvSpPr>
            <p:nvPr/>
          </p:nvSpPr>
          <p:spPr bwMode="auto">
            <a:xfrm>
              <a:off x="7754599" y="3475023"/>
              <a:ext cx="143950" cy="107661"/>
            </a:xfrm>
            <a:custGeom>
              <a:avLst/>
              <a:gdLst>
                <a:gd name="T0" fmla="*/ 2147483646 w 24"/>
                <a:gd name="T1" fmla="*/ 2147483646 h 18"/>
                <a:gd name="T2" fmla="*/ 2147483646 w 24"/>
                <a:gd name="T3" fmla="*/ 2147483646 h 18"/>
                <a:gd name="T4" fmla="*/ 2147483646 w 24"/>
                <a:gd name="T5" fmla="*/ 2147483646 h 18"/>
                <a:gd name="T6" fmla="*/ 2147483646 w 24"/>
                <a:gd name="T7" fmla="*/ 2147483646 h 18"/>
                <a:gd name="T8" fmla="*/ 2147483646 w 24"/>
                <a:gd name="T9" fmla="*/ 2147483646 h 18"/>
                <a:gd name="T10" fmla="*/ 2147483646 w 24"/>
                <a:gd name="T11" fmla="*/ 2147483646 h 18"/>
                <a:gd name="T12" fmla="*/ 2147483646 w 24"/>
                <a:gd name="T13" fmla="*/ 2147483646 h 18"/>
                <a:gd name="T14" fmla="*/ 2147483646 w 24"/>
                <a:gd name="T15" fmla="*/ 2147483646 h 18"/>
                <a:gd name="T16" fmla="*/ 2147483646 w 24"/>
                <a:gd name="T17" fmla="*/ 2147483646 h 18"/>
                <a:gd name="T18" fmla="*/ 2147483646 w 24"/>
                <a:gd name="T19" fmla="*/ 2147483646 h 18"/>
                <a:gd name="T20" fmla="*/ 2147483646 w 24"/>
                <a:gd name="T21" fmla="*/ 2147483646 h 18"/>
                <a:gd name="T22" fmla="*/ 2147483646 w 24"/>
                <a:gd name="T23" fmla="*/ 2147483646 h 18"/>
                <a:gd name="T24" fmla="*/ 2147483646 w 24"/>
                <a:gd name="T25" fmla="*/ 2147483646 h 18"/>
                <a:gd name="T26" fmla="*/ 2147483646 w 24"/>
                <a:gd name="T27" fmla="*/ 2147483646 h 18"/>
                <a:gd name="T28" fmla="*/ 2147483646 w 24"/>
                <a:gd name="T29" fmla="*/ 2147483646 h 18"/>
                <a:gd name="T30" fmla="*/ 2147483646 w 24"/>
                <a:gd name="T31" fmla="*/ 2147483646 h 18"/>
                <a:gd name="T32" fmla="*/ 2147483646 w 24"/>
                <a:gd name="T33" fmla="*/ 0 h 18"/>
                <a:gd name="T34" fmla="*/ 2147483646 w 24"/>
                <a:gd name="T35" fmla="*/ 0 h 18"/>
                <a:gd name="T36" fmla="*/ 2147483646 w 24"/>
                <a:gd name="T37" fmla="*/ 2147483646 h 18"/>
                <a:gd name="T38" fmla="*/ 2147483646 w 24"/>
                <a:gd name="T39" fmla="*/ 2147483646 h 18"/>
                <a:gd name="T40" fmla="*/ 2147483646 w 24"/>
                <a:gd name="T41" fmla="*/ 2147483646 h 18"/>
                <a:gd name="T42" fmla="*/ 0 w 24"/>
                <a:gd name="T43" fmla="*/ 2147483646 h 18"/>
                <a:gd name="T44" fmla="*/ 2147483646 w 24"/>
                <a:gd name="T45" fmla="*/ 2147483646 h 18"/>
                <a:gd name="T46" fmla="*/ 2147483646 w 24"/>
                <a:gd name="T47" fmla="*/ 2147483646 h 18"/>
                <a:gd name="T48" fmla="*/ 2147483646 w 24"/>
                <a:gd name="T49" fmla="*/ 2147483646 h 18"/>
                <a:gd name="T50" fmla="*/ 2147483646 w 24"/>
                <a:gd name="T51" fmla="*/ 2147483646 h 1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24" h="18">
                  <a:moveTo>
                    <a:pt x="9" y="10"/>
                  </a:moveTo>
                  <a:cubicBezTo>
                    <a:pt x="13" y="10"/>
                    <a:pt x="13" y="10"/>
                    <a:pt x="13" y="10"/>
                  </a:cubicBezTo>
                  <a:cubicBezTo>
                    <a:pt x="15" y="13"/>
                    <a:pt x="15" y="13"/>
                    <a:pt x="15" y="13"/>
                  </a:cubicBezTo>
                  <a:cubicBezTo>
                    <a:pt x="16" y="14"/>
                    <a:pt x="16" y="14"/>
                    <a:pt x="16" y="14"/>
                  </a:cubicBezTo>
                  <a:cubicBezTo>
                    <a:pt x="18" y="15"/>
                    <a:pt x="18" y="15"/>
                    <a:pt x="18" y="15"/>
                  </a:cubicBezTo>
                  <a:cubicBezTo>
                    <a:pt x="18" y="15"/>
                    <a:pt x="19" y="18"/>
                    <a:pt x="20" y="18"/>
                  </a:cubicBezTo>
                  <a:cubicBezTo>
                    <a:pt x="20" y="18"/>
                    <a:pt x="21" y="17"/>
                    <a:pt x="22" y="17"/>
                  </a:cubicBezTo>
                  <a:cubicBezTo>
                    <a:pt x="23" y="17"/>
                    <a:pt x="24" y="16"/>
                    <a:pt x="24" y="16"/>
                  </a:cubicBezTo>
                  <a:cubicBezTo>
                    <a:pt x="24" y="12"/>
                    <a:pt x="24" y="12"/>
                    <a:pt x="24" y="12"/>
                  </a:cubicBezTo>
                  <a:cubicBezTo>
                    <a:pt x="24" y="8"/>
                    <a:pt x="24" y="8"/>
                    <a:pt x="24" y="8"/>
                  </a:cubicBezTo>
                  <a:cubicBezTo>
                    <a:pt x="23" y="8"/>
                    <a:pt x="23" y="8"/>
                    <a:pt x="23" y="8"/>
                  </a:cubicBezTo>
                  <a:cubicBezTo>
                    <a:pt x="21" y="3"/>
                    <a:pt x="21" y="3"/>
                    <a:pt x="21" y="3"/>
                  </a:cubicBezTo>
                  <a:cubicBezTo>
                    <a:pt x="21" y="3"/>
                    <a:pt x="21" y="1"/>
                    <a:pt x="20" y="1"/>
                  </a:cubicBezTo>
                  <a:cubicBezTo>
                    <a:pt x="20" y="1"/>
                    <a:pt x="16" y="2"/>
                    <a:pt x="16" y="2"/>
                  </a:cubicBezTo>
                  <a:cubicBezTo>
                    <a:pt x="12" y="2"/>
                    <a:pt x="12" y="2"/>
                    <a:pt x="12" y="2"/>
                  </a:cubicBezTo>
                  <a:cubicBezTo>
                    <a:pt x="12" y="1"/>
                    <a:pt x="12" y="1"/>
                    <a:pt x="12" y="1"/>
                  </a:cubicBezTo>
                  <a:cubicBezTo>
                    <a:pt x="7" y="0"/>
                    <a:pt x="7" y="0"/>
                    <a:pt x="7" y="0"/>
                  </a:cubicBezTo>
                  <a:cubicBezTo>
                    <a:pt x="5" y="0"/>
                    <a:pt x="5" y="0"/>
                    <a:pt x="5" y="0"/>
                  </a:cubicBezTo>
                  <a:cubicBezTo>
                    <a:pt x="5" y="1"/>
                    <a:pt x="5" y="1"/>
                    <a:pt x="5" y="1"/>
                  </a:cubicBezTo>
                  <a:cubicBezTo>
                    <a:pt x="5" y="4"/>
                    <a:pt x="5" y="4"/>
                    <a:pt x="5" y="4"/>
                  </a:cubicBezTo>
                  <a:cubicBezTo>
                    <a:pt x="3" y="4"/>
                    <a:pt x="3" y="4"/>
                    <a:pt x="3" y="4"/>
                  </a:cubicBezTo>
                  <a:cubicBezTo>
                    <a:pt x="0" y="6"/>
                    <a:pt x="0" y="6"/>
                    <a:pt x="0" y="6"/>
                  </a:cubicBezTo>
                  <a:cubicBezTo>
                    <a:pt x="1" y="6"/>
                    <a:pt x="1" y="6"/>
                    <a:pt x="1" y="6"/>
                  </a:cubicBezTo>
                  <a:cubicBezTo>
                    <a:pt x="6" y="13"/>
                    <a:pt x="6" y="13"/>
                    <a:pt x="6" y="13"/>
                  </a:cubicBezTo>
                  <a:cubicBezTo>
                    <a:pt x="8" y="12"/>
                    <a:pt x="8" y="12"/>
                    <a:pt x="8" y="12"/>
                  </a:cubicBezTo>
                  <a:lnTo>
                    <a:pt x="9" y="10"/>
                  </a:lnTo>
                  <a:close/>
                </a:path>
              </a:pathLst>
            </a:custGeom>
            <a:grpFill/>
            <a:ln w="9525">
              <a:solidFill>
                <a:schemeClr val="bg1"/>
              </a:solidFill>
              <a:round/>
              <a:headEnd/>
              <a:tailEnd/>
            </a:ln>
          </p:spPr>
          <p:txBody>
            <a:bodyPr/>
            <a:lstStyle/>
            <a:p>
              <a:endParaRPr lang="en-GB" dirty="0"/>
            </a:p>
          </p:txBody>
        </p:sp>
        <p:sp>
          <p:nvSpPr>
            <p:cNvPr id="63" name="Freeform 304"/>
            <p:cNvSpPr>
              <a:spLocks/>
            </p:cNvSpPr>
            <p:nvPr/>
          </p:nvSpPr>
          <p:spPr bwMode="auto">
            <a:xfrm>
              <a:off x="7719518" y="3397604"/>
              <a:ext cx="112499" cy="84677"/>
            </a:xfrm>
            <a:custGeom>
              <a:avLst/>
              <a:gdLst>
                <a:gd name="T0" fmla="*/ 2147483646 w 114"/>
                <a:gd name="T1" fmla="*/ 2147483646 h 85"/>
                <a:gd name="T2" fmla="*/ 2147483646 w 114"/>
                <a:gd name="T3" fmla="*/ 2147483646 h 85"/>
                <a:gd name="T4" fmla="*/ 2147483646 w 114"/>
                <a:gd name="T5" fmla="*/ 2147483646 h 85"/>
                <a:gd name="T6" fmla="*/ 2147483646 w 114"/>
                <a:gd name="T7" fmla="*/ 2147483646 h 85"/>
                <a:gd name="T8" fmla="*/ 2147483646 w 114"/>
                <a:gd name="T9" fmla="*/ 2147483646 h 85"/>
                <a:gd name="T10" fmla="*/ 2147483646 w 114"/>
                <a:gd name="T11" fmla="*/ 2147483646 h 85"/>
                <a:gd name="T12" fmla="*/ 2147483646 w 114"/>
                <a:gd name="T13" fmla="*/ 2147483646 h 85"/>
                <a:gd name="T14" fmla="*/ 2147483646 w 114"/>
                <a:gd name="T15" fmla="*/ 2147483646 h 85"/>
                <a:gd name="T16" fmla="*/ 2147483646 w 114"/>
                <a:gd name="T17" fmla="*/ 2147483646 h 85"/>
                <a:gd name="T18" fmla="*/ 2147483646 w 114"/>
                <a:gd name="T19" fmla="*/ 2147483646 h 85"/>
                <a:gd name="T20" fmla="*/ 2147483646 w 114"/>
                <a:gd name="T21" fmla="*/ 2147483646 h 85"/>
                <a:gd name="T22" fmla="*/ 2147483646 w 114"/>
                <a:gd name="T23" fmla="*/ 0 h 85"/>
                <a:gd name="T24" fmla="*/ 2147483646 w 114"/>
                <a:gd name="T25" fmla="*/ 2147483646 h 85"/>
                <a:gd name="T26" fmla="*/ 2147483646 w 114"/>
                <a:gd name="T27" fmla="*/ 2147483646 h 85"/>
                <a:gd name="T28" fmla="*/ 0 w 114"/>
                <a:gd name="T29" fmla="*/ 2147483646 h 85"/>
                <a:gd name="T30" fmla="*/ 2147483646 w 114"/>
                <a:gd name="T31" fmla="*/ 2147483646 h 85"/>
                <a:gd name="T32" fmla="*/ 2147483646 w 114"/>
                <a:gd name="T33" fmla="*/ 2147483646 h 85"/>
                <a:gd name="T34" fmla="*/ 2147483646 w 114"/>
                <a:gd name="T35" fmla="*/ 2147483646 h 85"/>
                <a:gd name="T36" fmla="*/ 2147483646 w 114"/>
                <a:gd name="T37" fmla="*/ 2147483646 h 8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14" h="85">
                  <a:moveTo>
                    <a:pt x="54" y="79"/>
                  </a:moveTo>
                  <a:lnTo>
                    <a:pt x="66" y="79"/>
                  </a:lnTo>
                  <a:lnTo>
                    <a:pt x="78" y="79"/>
                  </a:lnTo>
                  <a:lnTo>
                    <a:pt x="108" y="85"/>
                  </a:lnTo>
                  <a:lnTo>
                    <a:pt x="114" y="85"/>
                  </a:lnTo>
                  <a:lnTo>
                    <a:pt x="102" y="61"/>
                  </a:lnTo>
                  <a:lnTo>
                    <a:pt x="96" y="43"/>
                  </a:lnTo>
                  <a:lnTo>
                    <a:pt x="96" y="36"/>
                  </a:lnTo>
                  <a:lnTo>
                    <a:pt x="84" y="30"/>
                  </a:lnTo>
                  <a:lnTo>
                    <a:pt x="72" y="18"/>
                  </a:lnTo>
                  <a:lnTo>
                    <a:pt x="42" y="0"/>
                  </a:lnTo>
                  <a:lnTo>
                    <a:pt x="30" y="6"/>
                  </a:lnTo>
                  <a:lnTo>
                    <a:pt x="12" y="6"/>
                  </a:lnTo>
                  <a:lnTo>
                    <a:pt x="0" y="43"/>
                  </a:lnTo>
                  <a:lnTo>
                    <a:pt x="12" y="85"/>
                  </a:lnTo>
                  <a:lnTo>
                    <a:pt x="18" y="85"/>
                  </a:lnTo>
                  <a:lnTo>
                    <a:pt x="24" y="85"/>
                  </a:lnTo>
                  <a:lnTo>
                    <a:pt x="54" y="79"/>
                  </a:lnTo>
                  <a:close/>
                </a:path>
              </a:pathLst>
            </a:custGeom>
            <a:grpFill/>
            <a:ln w="9525">
              <a:solidFill>
                <a:schemeClr val="bg1"/>
              </a:solidFill>
              <a:round/>
              <a:headEnd/>
              <a:tailEnd/>
            </a:ln>
          </p:spPr>
          <p:txBody>
            <a:bodyPr/>
            <a:lstStyle/>
            <a:p>
              <a:endParaRPr lang="en-GB" dirty="0"/>
            </a:p>
          </p:txBody>
        </p:sp>
        <p:sp>
          <p:nvSpPr>
            <p:cNvPr id="64" name="Freeform 305"/>
            <p:cNvSpPr>
              <a:spLocks/>
            </p:cNvSpPr>
            <p:nvPr/>
          </p:nvSpPr>
          <p:spPr bwMode="auto">
            <a:xfrm>
              <a:off x="7725567" y="3190752"/>
              <a:ext cx="227417" cy="243142"/>
            </a:xfrm>
            <a:custGeom>
              <a:avLst/>
              <a:gdLst>
                <a:gd name="T0" fmla="*/ 2147483646 w 38"/>
                <a:gd name="T1" fmla="*/ 2147483646 h 41"/>
                <a:gd name="T2" fmla="*/ 2147483646 w 38"/>
                <a:gd name="T3" fmla="*/ 2147483646 h 41"/>
                <a:gd name="T4" fmla="*/ 2147483646 w 38"/>
                <a:gd name="T5" fmla="*/ 2147483646 h 41"/>
                <a:gd name="T6" fmla="*/ 2147483646 w 38"/>
                <a:gd name="T7" fmla="*/ 2147483646 h 41"/>
                <a:gd name="T8" fmla="*/ 2147483646 w 38"/>
                <a:gd name="T9" fmla="*/ 2147483646 h 41"/>
                <a:gd name="T10" fmla="*/ 2147483646 w 38"/>
                <a:gd name="T11" fmla="*/ 2147483646 h 41"/>
                <a:gd name="T12" fmla="*/ 2147483646 w 38"/>
                <a:gd name="T13" fmla="*/ 2147483646 h 41"/>
                <a:gd name="T14" fmla="*/ 2147483646 w 38"/>
                <a:gd name="T15" fmla="*/ 2147483646 h 41"/>
                <a:gd name="T16" fmla="*/ 2147483646 w 38"/>
                <a:gd name="T17" fmla="*/ 2147483646 h 41"/>
                <a:gd name="T18" fmla="*/ 2147483646 w 38"/>
                <a:gd name="T19" fmla="*/ 2147483646 h 41"/>
                <a:gd name="T20" fmla="*/ 2147483646 w 38"/>
                <a:gd name="T21" fmla="*/ 2147483646 h 41"/>
                <a:gd name="T22" fmla="*/ 2147483646 w 38"/>
                <a:gd name="T23" fmla="*/ 2147483646 h 41"/>
                <a:gd name="T24" fmla="*/ 2147483646 w 38"/>
                <a:gd name="T25" fmla="*/ 2147483646 h 41"/>
                <a:gd name="T26" fmla="*/ 2147483646 w 38"/>
                <a:gd name="T27" fmla="*/ 0 h 41"/>
                <a:gd name="T28" fmla="*/ 2147483646 w 38"/>
                <a:gd name="T29" fmla="*/ 2147483646 h 41"/>
                <a:gd name="T30" fmla="*/ 2147483646 w 38"/>
                <a:gd name="T31" fmla="*/ 2147483646 h 41"/>
                <a:gd name="T32" fmla="*/ 2147483646 w 38"/>
                <a:gd name="T33" fmla="*/ 2147483646 h 41"/>
                <a:gd name="T34" fmla="*/ 2147483646 w 38"/>
                <a:gd name="T35" fmla="*/ 2147483646 h 41"/>
                <a:gd name="T36" fmla="*/ 2147483646 w 38"/>
                <a:gd name="T37" fmla="*/ 2147483646 h 41"/>
                <a:gd name="T38" fmla="*/ 2147483646 w 38"/>
                <a:gd name="T39" fmla="*/ 2147483646 h 41"/>
                <a:gd name="T40" fmla="*/ 0 w 38"/>
                <a:gd name="T41" fmla="*/ 2147483646 h 41"/>
                <a:gd name="T42" fmla="*/ 2147483646 w 38"/>
                <a:gd name="T43" fmla="*/ 2147483646 h 41"/>
                <a:gd name="T44" fmla="*/ 2147483646 w 38"/>
                <a:gd name="T45" fmla="*/ 2147483646 h 41"/>
                <a:gd name="T46" fmla="*/ 2147483646 w 38"/>
                <a:gd name="T47" fmla="*/ 2147483646 h 41"/>
                <a:gd name="T48" fmla="*/ 2147483646 w 38"/>
                <a:gd name="T49" fmla="*/ 2147483646 h 41"/>
                <a:gd name="T50" fmla="*/ 2147483646 w 38"/>
                <a:gd name="T51" fmla="*/ 2147483646 h 4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38" h="41">
                  <a:moveTo>
                    <a:pt x="6" y="35"/>
                  </a:moveTo>
                  <a:cubicBezTo>
                    <a:pt x="11" y="38"/>
                    <a:pt x="11" y="38"/>
                    <a:pt x="11" y="38"/>
                  </a:cubicBezTo>
                  <a:cubicBezTo>
                    <a:pt x="13" y="40"/>
                    <a:pt x="13" y="40"/>
                    <a:pt x="13" y="40"/>
                  </a:cubicBezTo>
                  <a:cubicBezTo>
                    <a:pt x="15" y="41"/>
                    <a:pt x="15" y="41"/>
                    <a:pt x="15" y="41"/>
                  </a:cubicBezTo>
                  <a:cubicBezTo>
                    <a:pt x="15" y="41"/>
                    <a:pt x="15" y="41"/>
                    <a:pt x="15" y="41"/>
                  </a:cubicBezTo>
                  <a:cubicBezTo>
                    <a:pt x="18" y="38"/>
                    <a:pt x="18" y="38"/>
                    <a:pt x="18" y="38"/>
                  </a:cubicBezTo>
                  <a:cubicBezTo>
                    <a:pt x="20" y="40"/>
                    <a:pt x="20" y="40"/>
                    <a:pt x="20" y="40"/>
                  </a:cubicBezTo>
                  <a:cubicBezTo>
                    <a:pt x="21" y="39"/>
                    <a:pt x="21" y="39"/>
                    <a:pt x="21" y="39"/>
                  </a:cubicBezTo>
                  <a:cubicBezTo>
                    <a:pt x="35" y="39"/>
                    <a:pt x="35" y="39"/>
                    <a:pt x="35" y="39"/>
                  </a:cubicBezTo>
                  <a:cubicBezTo>
                    <a:pt x="38" y="37"/>
                    <a:pt x="38" y="37"/>
                    <a:pt x="38" y="37"/>
                  </a:cubicBezTo>
                  <a:cubicBezTo>
                    <a:pt x="36" y="36"/>
                    <a:pt x="36" y="36"/>
                    <a:pt x="36" y="36"/>
                  </a:cubicBezTo>
                  <a:cubicBezTo>
                    <a:pt x="33" y="7"/>
                    <a:pt x="33" y="7"/>
                    <a:pt x="33" y="7"/>
                  </a:cubicBezTo>
                  <a:cubicBezTo>
                    <a:pt x="36" y="7"/>
                    <a:pt x="36" y="7"/>
                    <a:pt x="36" y="7"/>
                  </a:cubicBezTo>
                  <a:cubicBezTo>
                    <a:pt x="27" y="0"/>
                    <a:pt x="27" y="0"/>
                    <a:pt x="27" y="0"/>
                  </a:cubicBezTo>
                  <a:cubicBezTo>
                    <a:pt x="27" y="3"/>
                    <a:pt x="27" y="3"/>
                    <a:pt x="27" y="3"/>
                  </a:cubicBezTo>
                  <a:cubicBezTo>
                    <a:pt x="17" y="3"/>
                    <a:pt x="17" y="3"/>
                    <a:pt x="17" y="3"/>
                  </a:cubicBezTo>
                  <a:cubicBezTo>
                    <a:pt x="16" y="11"/>
                    <a:pt x="16" y="11"/>
                    <a:pt x="16" y="11"/>
                  </a:cubicBezTo>
                  <a:cubicBezTo>
                    <a:pt x="14" y="13"/>
                    <a:pt x="14" y="13"/>
                    <a:pt x="14" y="13"/>
                  </a:cubicBezTo>
                  <a:cubicBezTo>
                    <a:pt x="14" y="13"/>
                    <a:pt x="14" y="20"/>
                    <a:pt x="13" y="20"/>
                  </a:cubicBezTo>
                  <a:cubicBezTo>
                    <a:pt x="13" y="20"/>
                    <a:pt x="5" y="19"/>
                    <a:pt x="1" y="19"/>
                  </a:cubicBezTo>
                  <a:cubicBezTo>
                    <a:pt x="0" y="20"/>
                    <a:pt x="0" y="20"/>
                    <a:pt x="0" y="20"/>
                  </a:cubicBezTo>
                  <a:cubicBezTo>
                    <a:pt x="3" y="26"/>
                    <a:pt x="3" y="26"/>
                    <a:pt x="3" y="26"/>
                  </a:cubicBezTo>
                  <a:cubicBezTo>
                    <a:pt x="3" y="33"/>
                    <a:pt x="3" y="33"/>
                    <a:pt x="3" y="33"/>
                  </a:cubicBezTo>
                  <a:cubicBezTo>
                    <a:pt x="1" y="36"/>
                    <a:pt x="1" y="36"/>
                    <a:pt x="1" y="36"/>
                  </a:cubicBezTo>
                  <a:cubicBezTo>
                    <a:pt x="4" y="36"/>
                    <a:pt x="4" y="36"/>
                    <a:pt x="4" y="36"/>
                  </a:cubicBezTo>
                  <a:lnTo>
                    <a:pt x="6" y="35"/>
                  </a:lnTo>
                  <a:close/>
                </a:path>
              </a:pathLst>
            </a:custGeom>
            <a:grpFill/>
            <a:ln w="9525">
              <a:solidFill>
                <a:schemeClr val="bg1"/>
              </a:solidFill>
              <a:round/>
              <a:headEnd/>
              <a:tailEnd/>
            </a:ln>
          </p:spPr>
          <p:txBody>
            <a:bodyPr/>
            <a:lstStyle/>
            <a:p>
              <a:endParaRPr lang="en-GB" dirty="0"/>
            </a:p>
          </p:txBody>
        </p:sp>
        <p:sp>
          <p:nvSpPr>
            <p:cNvPr id="65" name="Freeform 306"/>
            <p:cNvSpPr>
              <a:spLocks/>
            </p:cNvSpPr>
            <p:nvPr/>
          </p:nvSpPr>
          <p:spPr bwMode="auto">
            <a:xfrm>
              <a:off x="8508219" y="3089140"/>
              <a:ext cx="215320" cy="208062"/>
            </a:xfrm>
            <a:custGeom>
              <a:avLst/>
              <a:gdLst>
                <a:gd name="T0" fmla="*/ 0 w 36"/>
                <a:gd name="T1" fmla="*/ 2147483646 h 35"/>
                <a:gd name="T2" fmla="*/ 2147483646 w 36"/>
                <a:gd name="T3" fmla="*/ 2147483646 h 35"/>
                <a:gd name="T4" fmla="*/ 2147483646 w 36"/>
                <a:gd name="T5" fmla="*/ 2147483646 h 35"/>
                <a:gd name="T6" fmla="*/ 2147483646 w 36"/>
                <a:gd name="T7" fmla="*/ 2147483646 h 35"/>
                <a:gd name="T8" fmla="*/ 2147483646 w 36"/>
                <a:gd name="T9" fmla="*/ 2147483646 h 35"/>
                <a:gd name="T10" fmla="*/ 2147483646 w 36"/>
                <a:gd name="T11" fmla="*/ 2147483646 h 35"/>
                <a:gd name="T12" fmla="*/ 2147483646 w 36"/>
                <a:gd name="T13" fmla="*/ 2147483646 h 35"/>
                <a:gd name="T14" fmla="*/ 2147483646 w 36"/>
                <a:gd name="T15" fmla="*/ 2147483646 h 35"/>
                <a:gd name="T16" fmla="*/ 2147483646 w 36"/>
                <a:gd name="T17" fmla="*/ 2147483646 h 35"/>
                <a:gd name="T18" fmla="*/ 2147483646 w 36"/>
                <a:gd name="T19" fmla="*/ 2147483646 h 35"/>
                <a:gd name="T20" fmla="*/ 2147483646 w 36"/>
                <a:gd name="T21" fmla="*/ 2147483646 h 35"/>
                <a:gd name="T22" fmla="*/ 2147483646 w 36"/>
                <a:gd name="T23" fmla="*/ 2147483646 h 35"/>
                <a:gd name="T24" fmla="*/ 2147483646 w 36"/>
                <a:gd name="T25" fmla="*/ 2147483646 h 35"/>
                <a:gd name="T26" fmla="*/ 2147483646 w 36"/>
                <a:gd name="T27" fmla="*/ 2147483646 h 35"/>
                <a:gd name="T28" fmla="*/ 2147483646 w 36"/>
                <a:gd name="T29" fmla="*/ 2147483646 h 35"/>
                <a:gd name="T30" fmla="*/ 2147483646 w 36"/>
                <a:gd name="T31" fmla="*/ 2147483646 h 35"/>
                <a:gd name="T32" fmla="*/ 2147483646 w 36"/>
                <a:gd name="T33" fmla="*/ 2147483646 h 35"/>
                <a:gd name="T34" fmla="*/ 2147483646 w 36"/>
                <a:gd name="T35" fmla="*/ 2147483646 h 35"/>
                <a:gd name="T36" fmla="*/ 2147483646 w 36"/>
                <a:gd name="T37" fmla="*/ 2147483646 h 35"/>
                <a:gd name="T38" fmla="*/ 2147483646 w 36"/>
                <a:gd name="T39" fmla="*/ 2147483646 h 35"/>
                <a:gd name="T40" fmla="*/ 2147483646 w 36"/>
                <a:gd name="T41" fmla="*/ 0 h 35"/>
                <a:gd name="T42" fmla="*/ 2147483646 w 36"/>
                <a:gd name="T43" fmla="*/ 0 h 35"/>
                <a:gd name="T44" fmla="*/ 2147483646 w 36"/>
                <a:gd name="T45" fmla="*/ 2147483646 h 35"/>
                <a:gd name="T46" fmla="*/ 0 w 36"/>
                <a:gd name="T47" fmla="*/ 2147483646 h 3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36" h="35">
                  <a:moveTo>
                    <a:pt x="0" y="5"/>
                  </a:moveTo>
                  <a:cubicBezTo>
                    <a:pt x="0" y="5"/>
                    <a:pt x="1" y="7"/>
                    <a:pt x="1" y="8"/>
                  </a:cubicBezTo>
                  <a:cubicBezTo>
                    <a:pt x="1" y="8"/>
                    <a:pt x="2" y="10"/>
                    <a:pt x="2" y="10"/>
                  </a:cubicBezTo>
                  <a:cubicBezTo>
                    <a:pt x="2" y="10"/>
                    <a:pt x="1" y="35"/>
                    <a:pt x="2" y="35"/>
                  </a:cubicBezTo>
                  <a:cubicBezTo>
                    <a:pt x="2" y="35"/>
                    <a:pt x="2" y="35"/>
                    <a:pt x="3" y="35"/>
                  </a:cubicBezTo>
                  <a:cubicBezTo>
                    <a:pt x="7" y="35"/>
                    <a:pt x="29" y="35"/>
                    <a:pt x="29" y="35"/>
                  </a:cubicBezTo>
                  <a:cubicBezTo>
                    <a:pt x="34" y="32"/>
                    <a:pt x="34" y="32"/>
                    <a:pt x="34" y="32"/>
                  </a:cubicBezTo>
                  <a:cubicBezTo>
                    <a:pt x="36" y="30"/>
                    <a:pt x="36" y="30"/>
                    <a:pt x="36" y="30"/>
                  </a:cubicBezTo>
                  <a:cubicBezTo>
                    <a:pt x="36" y="30"/>
                    <a:pt x="36" y="30"/>
                    <a:pt x="36" y="30"/>
                  </a:cubicBezTo>
                  <a:cubicBezTo>
                    <a:pt x="33" y="23"/>
                    <a:pt x="33" y="23"/>
                    <a:pt x="33" y="23"/>
                  </a:cubicBezTo>
                  <a:cubicBezTo>
                    <a:pt x="29" y="15"/>
                    <a:pt x="29" y="15"/>
                    <a:pt x="29" y="15"/>
                  </a:cubicBezTo>
                  <a:cubicBezTo>
                    <a:pt x="24" y="8"/>
                    <a:pt x="24" y="8"/>
                    <a:pt x="24" y="8"/>
                  </a:cubicBezTo>
                  <a:cubicBezTo>
                    <a:pt x="31" y="12"/>
                    <a:pt x="31" y="12"/>
                    <a:pt x="31" y="12"/>
                  </a:cubicBezTo>
                  <a:cubicBezTo>
                    <a:pt x="34" y="9"/>
                    <a:pt x="34" y="9"/>
                    <a:pt x="34" y="9"/>
                  </a:cubicBezTo>
                  <a:cubicBezTo>
                    <a:pt x="33" y="9"/>
                    <a:pt x="33" y="9"/>
                    <a:pt x="33" y="9"/>
                  </a:cubicBezTo>
                  <a:cubicBezTo>
                    <a:pt x="30" y="1"/>
                    <a:pt x="30" y="1"/>
                    <a:pt x="30" y="1"/>
                  </a:cubicBezTo>
                  <a:cubicBezTo>
                    <a:pt x="28" y="3"/>
                    <a:pt x="28" y="3"/>
                    <a:pt x="28" y="3"/>
                  </a:cubicBezTo>
                  <a:cubicBezTo>
                    <a:pt x="22" y="2"/>
                    <a:pt x="22" y="2"/>
                    <a:pt x="22" y="2"/>
                  </a:cubicBezTo>
                  <a:cubicBezTo>
                    <a:pt x="19" y="1"/>
                    <a:pt x="19" y="1"/>
                    <a:pt x="19" y="1"/>
                  </a:cubicBezTo>
                  <a:cubicBezTo>
                    <a:pt x="12" y="3"/>
                    <a:pt x="12" y="3"/>
                    <a:pt x="12" y="3"/>
                  </a:cubicBezTo>
                  <a:cubicBezTo>
                    <a:pt x="6" y="0"/>
                    <a:pt x="6" y="0"/>
                    <a:pt x="6" y="0"/>
                  </a:cubicBezTo>
                  <a:cubicBezTo>
                    <a:pt x="2" y="0"/>
                    <a:pt x="2" y="0"/>
                    <a:pt x="2" y="0"/>
                  </a:cubicBezTo>
                  <a:cubicBezTo>
                    <a:pt x="1" y="2"/>
                    <a:pt x="1" y="2"/>
                    <a:pt x="1" y="2"/>
                  </a:cubicBezTo>
                  <a:lnTo>
                    <a:pt x="0" y="5"/>
                  </a:lnTo>
                  <a:close/>
                </a:path>
              </a:pathLst>
            </a:custGeom>
            <a:grpFill/>
            <a:ln w="9525">
              <a:solidFill>
                <a:schemeClr val="bg1"/>
              </a:solidFill>
              <a:round/>
              <a:headEnd/>
              <a:tailEnd/>
            </a:ln>
          </p:spPr>
          <p:txBody>
            <a:bodyPr/>
            <a:lstStyle/>
            <a:p>
              <a:endParaRPr lang="en-GB" dirty="0"/>
            </a:p>
          </p:txBody>
        </p:sp>
        <p:sp>
          <p:nvSpPr>
            <p:cNvPr id="66" name="Freeform 307"/>
            <p:cNvSpPr>
              <a:spLocks/>
            </p:cNvSpPr>
            <p:nvPr/>
          </p:nvSpPr>
          <p:spPr bwMode="auto">
            <a:xfrm>
              <a:off x="8214271" y="3052850"/>
              <a:ext cx="312093" cy="296367"/>
            </a:xfrm>
            <a:custGeom>
              <a:avLst/>
              <a:gdLst>
                <a:gd name="T0" fmla="*/ 2147483646 w 52"/>
                <a:gd name="T1" fmla="*/ 2147483646 h 50"/>
                <a:gd name="T2" fmla="*/ 2147483646 w 52"/>
                <a:gd name="T3" fmla="*/ 2147483646 h 50"/>
                <a:gd name="T4" fmla="*/ 2147483646 w 52"/>
                <a:gd name="T5" fmla="*/ 2147483646 h 50"/>
                <a:gd name="T6" fmla="*/ 0 w 52"/>
                <a:gd name="T7" fmla="*/ 2147483646 h 50"/>
                <a:gd name="T8" fmla="*/ 0 w 52"/>
                <a:gd name="T9" fmla="*/ 2147483646 h 50"/>
                <a:gd name="T10" fmla="*/ 2147483646 w 52"/>
                <a:gd name="T11" fmla="*/ 2147483646 h 50"/>
                <a:gd name="T12" fmla="*/ 2147483646 w 52"/>
                <a:gd name="T13" fmla="*/ 2147483646 h 50"/>
                <a:gd name="T14" fmla="*/ 2147483646 w 52"/>
                <a:gd name="T15" fmla="*/ 2147483646 h 50"/>
                <a:gd name="T16" fmla="*/ 2147483646 w 52"/>
                <a:gd name="T17" fmla="*/ 2147483646 h 50"/>
                <a:gd name="T18" fmla="*/ 2147483646 w 52"/>
                <a:gd name="T19" fmla="*/ 2147483646 h 50"/>
                <a:gd name="T20" fmla="*/ 2147483646 w 52"/>
                <a:gd name="T21" fmla="*/ 2147483646 h 50"/>
                <a:gd name="T22" fmla="*/ 2147483646 w 52"/>
                <a:gd name="T23" fmla="*/ 2147483646 h 50"/>
                <a:gd name="T24" fmla="*/ 2147483646 w 52"/>
                <a:gd name="T25" fmla="*/ 2147483646 h 50"/>
                <a:gd name="T26" fmla="*/ 2147483646 w 52"/>
                <a:gd name="T27" fmla="*/ 2147483646 h 50"/>
                <a:gd name="T28" fmla="*/ 2147483646 w 52"/>
                <a:gd name="T29" fmla="*/ 2147483646 h 50"/>
                <a:gd name="T30" fmla="*/ 2147483646 w 52"/>
                <a:gd name="T31" fmla="*/ 2147483646 h 50"/>
                <a:gd name="T32" fmla="*/ 2147483646 w 52"/>
                <a:gd name="T33" fmla="*/ 2147483646 h 50"/>
                <a:gd name="T34" fmla="*/ 2147483646 w 52"/>
                <a:gd name="T35" fmla="*/ 2147483646 h 50"/>
                <a:gd name="T36" fmla="*/ 2147483646 w 52"/>
                <a:gd name="T37" fmla="*/ 2147483646 h 50"/>
                <a:gd name="T38" fmla="*/ 2147483646 w 52"/>
                <a:gd name="T39" fmla="*/ 2147483646 h 50"/>
                <a:gd name="T40" fmla="*/ 2147483646 w 52"/>
                <a:gd name="T41" fmla="*/ 2147483646 h 50"/>
                <a:gd name="T42" fmla="*/ 2147483646 w 52"/>
                <a:gd name="T43" fmla="*/ 2147483646 h 50"/>
                <a:gd name="T44" fmla="*/ 2147483646 w 52"/>
                <a:gd name="T45" fmla="*/ 2147483646 h 50"/>
                <a:gd name="T46" fmla="*/ 2147483646 w 52"/>
                <a:gd name="T47" fmla="*/ 2147483646 h 50"/>
                <a:gd name="T48" fmla="*/ 2147483646 w 52"/>
                <a:gd name="T49" fmla="*/ 2147483646 h 50"/>
                <a:gd name="T50" fmla="*/ 2147483646 w 52"/>
                <a:gd name="T51" fmla="*/ 2147483646 h 50"/>
                <a:gd name="T52" fmla="*/ 2147483646 w 52"/>
                <a:gd name="T53" fmla="*/ 2147483646 h 50"/>
                <a:gd name="T54" fmla="*/ 2147483646 w 52"/>
                <a:gd name="T55" fmla="*/ 2147483646 h 50"/>
                <a:gd name="T56" fmla="*/ 2147483646 w 52"/>
                <a:gd name="T57" fmla="*/ 2147483646 h 50"/>
                <a:gd name="T58" fmla="*/ 2147483646 w 52"/>
                <a:gd name="T59" fmla="*/ 2147483646 h 50"/>
                <a:gd name="T60" fmla="*/ 2147483646 w 52"/>
                <a:gd name="T61" fmla="*/ 2147483646 h 50"/>
                <a:gd name="T62" fmla="*/ 2147483646 w 52"/>
                <a:gd name="T63" fmla="*/ 2147483646 h 50"/>
                <a:gd name="T64" fmla="*/ 2147483646 w 52"/>
                <a:gd name="T65" fmla="*/ 2147483646 h 50"/>
                <a:gd name="T66" fmla="*/ 2147483646 w 52"/>
                <a:gd name="T67" fmla="*/ 0 h 50"/>
                <a:gd name="T68" fmla="*/ 2147483646 w 52"/>
                <a:gd name="T69" fmla="*/ 2147483646 h 50"/>
                <a:gd name="T70" fmla="*/ 2147483646 w 52"/>
                <a:gd name="T71" fmla="*/ 2147483646 h 5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2" h="50">
                  <a:moveTo>
                    <a:pt x="4" y="6"/>
                  </a:moveTo>
                  <a:cubicBezTo>
                    <a:pt x="3" y="9"/>
                    <a:pt x="3" y="9"/>
                    <a:pt x="3" y="9"/>
                  </a:cubicBezTo>
                  <a:cubicBezTo>
                    <a:pt x="2" y="10"/>
                    <a:pt x="2" y="10"/>
                    <a:pt x="2" y="10"/>
                  </a:cubicBezTo>
                  <a:cubicBezTo>
                    <a:pt x="0" y="12"/>
                    <a:pt x="0" y="12"/>
                    <a:pt x="0" y="12"/>
                  </a:cubicBezTo>
                  <a:cubicBezTo>
                    <a:pt x="0" y="29"/>
                    <a:pt x="0" y="29"/>
                    <a:pt x="0" y="29"/>
                  </a:cubicBezTo>
                  <a:cubicBezTo>
                    <a:pt x="6" y="34"/>
                    <a:pt x="6" y="34"/>
                    <a:pt x="6" y="34"/>
                  </a:cubicBezTo>
                  <a:cubicBezTo>
                    <a:pt x="9" y="35"/>
                    <a:pt x="9" y="35"/>
                    <a:pt x="9" y="35"/>
                  </a:cubicBezTo>
                  <a:cubicBezTo>
                    <a:pt x="17" y="36"/>
                    <a:pt x="17" y="36"/>
                    <a:pt x="17" y="36"/>
                  </a:cubicBezTo>
                  <a:cubicBezTo>
                    <a:pt x="19" y="38"/>
                    <a:pt x="19" y="38"/>
                    <a:pt x="19" y="38"/>
                  </a:cubicBezTo>
                  <a:cubicBezTo>
                    <a:pt x="23" y="36"/>
                    <a:pt x="23" y="36"/>
                    <a:pt x="23" y="36"/>
                  </a:cubicBezTo>
                  <a:cubicBezTo>
                    <a:pt x="47" y="49"/>
                    <a:pt x="47" y="49"/>
                    <a:pt x="47" y="49"/>
                  </a:cubicBezTo>
                  <a:cubicBezTo>
                    <a:pt x="47" y="48"/>
                    <a:pt x="47" y="48"/>
                    <a:pt x="47" y="48"/>
                  </a:cubicBezTo>
                  <a:cubicBezTo>
                    <a:pt x="47" y="49"/>
                    <a:pt x="47" y="49"/>
                    <a:pt x="47" y="49"/>
                  </a:cubicBezTo>
                  <a:cubicBezTo>
                    <a:pt x="48" y="50"/>
                    <a:pt x="48" y="50"/>
                    <a:pt x="48" y="50"/>
                  </a:cubicBezTo>
                  <a:cubicBezTo>
                    <a:pt x="48" y="47"/>
                    <a:pt x="48" y="47"/>
                    <a:pt x="48" y="47"/>
                  </a:cubicBezTo>
                  <a:cubicBezTo>
                    <a:pt x="51" y="47"/>
                    <a:pt x="51" y="47"/>
                    <a:pt x="51" y="47"/>
                  </a:cubicBezTo>
                  <a:cubicBezTo>
                    <a:pt x="52" y="41"/>
                    <a:pt x="52" y="41"/>
                    <a:pt x="52" y="41"/>
                  </a:cubicBezTo>
                  <a:cubicBezTo>
                    <a:pt x="51" y="41"/>
                    <a:pt x="51" y="41"/>
                    <a:pt x="51" y="41"/>
                  </a:cubicBezTo>
                  <a:cubicBezTo>
                    <a:pt x="50" y="41"/>
                    <a:pt x="51" y="16"/>
                    <a:pt x="51" y="16"/>
                  </a:cubicBezTo>
                  <a:cubicBezTo>
                    <a:pt x="51" y="16"/>
                    <a:pt x="50" y="14"/>
                    <a:pt x="50" y="14"/>
                  </a:cubicBezTo>
                  <a:cubicBezTo>
                    <a:pt x="50" y="13"/>
                    <a:pt x="49" y="11"/>
                    <a:pt x="49" y="11"/>
                  </a:cubicBezTo>
                  <a:cubicBezTo>
                    <a:pt x="50" y="8"/>
                    <a:pt x="50" y="8"/>
                    <a:pt x="50" y="8"/>
                  </a:cubicBezTo>
                  <a:cubicBezTo>
                    <a:pt x="51" y="6"/>
                    <a:pt x="51" y="6"/>
                    <a:pt x="51" y="6"/>
                  </a:cubicBezTo>
                  <a:cubicBezTo>
                    <a:pt x="48" y="5"/>
                    <a:pt x="48" y="5"/>
                    <a:pt x="48" y="5"/>
                  </a:cubicBezTo>
                  <a:cubicBezTo>
                    <a:pt x="45" y="3"/>
                    <a:pt x="45" y="3"/>
                    <a:pt x="45" y="3"/>
                  </a:cubicBezTo>
                  <a:cubicBezTo>
                    <a:pt x="41" y="2"/>
                    <a:pt x="41" y="2"/>
                    <a:pt x="41" y="2"/>
                  </a:cubicBezTo>
                  <a:cubicBezTo>
                    <a:pt x="35" y="4"/>
                    <a:pt x="35" y="4"/>
                    <a:pt x="35" y="4"/>
                  </a:cubicBezTo>
                  <a:cubicBezTo>
                    <a:pt x="35" y="8"/>
                    <a:pt x="35" y="8"/>
                    <a:pt x="35" y="8"/>
                  </a:cubicBezTo>
                  <a:cubicBezTo>
                    <a:pt x="29" y="10"/>
                    <a:pt x="29" y="10"/>
                    <a:pt x="29" y="10"/>
                  </a:cubicBezTo>
                  <a:cubicBezTo>
                    <a:pt x="25" y="7"/>
                    <a:pt x="25" y="7"/>
                    <a:pt x="25" y="7"/>
                  </a:cubicBezTo>
                  <a:cubicBezTo>
                    <a:pt x="22" y="5"/>
                    <a:pt x="22" y="5"/>
                    <a:pt x="22" y="5"/>
                  </a:cubicBezTo>
                  <a:cubicBezTo>
                    <a:pt x="20" y="3"/>
                    <a:pt x="20" y="3"/>
                    <a:pt x="20" y="3"/>
                  </a:cubicBezTo>
                  <a:cubicBezTo>
                    <a:pt x="13" y="2"/>
                    <a:pt x="13" y="2"/>
                    <a:pt x="13" y="2"/>
                  </a:cubicBezTo>
                  <a:cubicBezTo>
                    <a:pt x="8" y="0"/>
                    <a:pt x="8" y="0"/>
                    <a:pt x="8" y="0"/>
                  </a:cubicBezTo>
                  <a:cubicBezTo>
                    <a:pt x="8" y="2"/>
                    <a:pt x="8" y="2"/>
                    <a:pt x="8" y="2"/>
                  </a:cubicBezTo>
                  <a:lnTo>
                    <a:pt x="4" y="6"/>
                  </a:lnTo>
                  <a:close/>
                </a:path>
              </a:pathLst>
            </a:custGeom>
            <a:grpFill/>
            <a:ln w="9525">
              <a:solidFill>
                <a:schemeClr val="bg1"/>
              </a:solidFill>
              <a:round/>
              <a:headEnd/>
              <a:tailEnd/>
            </a:ln>
          </p:spPr>
          <p:txBody>
            <a:bodyPr/>
            <a:lstStyle/>
            <a:p>
              <a:endParaRPr lang="en-GB" dirty="0"/>
            </a:p>
          </p:txBody>
        </p:sp>
        <p:sp>
          <p:nvSpPr>
            <p:cNvPr id="67" name="Freeform 308"/>
            <p:cNvSpPr>
              <a:spLocks/>
            </p:cNvSpPr>
            <p:nvPr/>
          </p:nvSpPr>
          <p:spPr bwMode="auto">
            <a:xfrm>
              <a:off x="8184029" y="2964544"/>
              <a:ext cx="78629" cy="147579"/>
            </a:xfrm>
            <a:custGeom>
              <a:avLst/>
              <a:gdLst>
                <a:gd name="T0" fmla="*/ 2147483646 w 78"/>
                <a:gd name="T1" fmla="*/ 2147483646 h 150"/>
                <a:gd name="T2" fmla="*/ 2147483646 w 78"/>
                <a:gd name="T3" fmla="*/ 2147483646 h 150"/>
                <a:gd name="T4" fmla="*/ 2147483646 w 78"/>
                <a:gd name="T5" fmla="*/ 2147483646 h 150"/>
                <a:gd name="T6" fmla="*/ 0 w 78"/>
                <a:gd name="T7" fmla="*/ 2147483646 h 150"/>
                <a:gd name="T8" fmla="*/ 0 w 78"/>
                <a:gd name="T9" fmla="*/ 2147483646 h 150"/>
                <a:gd name="T10" fmla="*/ 2147483646 w 78"/>
                <a:gd name="T11" fmla="*/ 2147483646 h 150"/>
                <a:gd name="T12" fmla="*/ 2147483646 w 78"/>
                <a:gd name="T13" fmla="*/ 2147483646 h 150"/>
                <a:gd name="T14" fmla="*/ 2147483646 w 78"/>
                <a:gd name="T15" fmla="*/ 2147483646 h 150"/>
                <a:gd name="T16" fmla="*/ 2147483646 w 78"/>
                <a:gd name="T17" fmla="*/ 2147483646 h 150"/>
                <a:gd name="T18" fmla="*/ 2147483646 w 78"/>
                <a:gd name="T19" fmla="*/ 2147483646 h 150"/>
                <a:gd name="T20" fmla="*/ 2147483646 w 78"/>
                <a:gd name="T21" fmla="*/ 2147483646 h 150"/>
                <a:gd name="T22" fmla="*/ 2147483646 w 78"/>
                <a:gd name="T23" fmla="*/ 2147483646 h 150"/>
                <a:gd name="T24" fmla="*/ 2147483646 w 78"/>
                <a:gd name="T25" fmla="*/ 2147483646 h 150"/>
                <a:gd name="T26" fmla="*/ 2147483646 w 78"/>
                <a:gd name="T27" fmla="*/ 2147483646 h 150"/>
                <a:gd name="T28" fmla="*/ 2147483646 w 78"/>
                <a:gd name="T29" fmla="*/ 2147483646 h 150"/>
                <a:gd name="T30" fmla="*/ 2147483646 w 78"/>
                <a:gd name="T31" fmla="*/ 2147483646 h 150"/>
                <a:gd name="T32" fmla="*/ 2147483646 w 78"/>
                <a:gd name="T33" fmla="*/ 2147483646 h 150"/>
                <a:gd name="T34" fmla="*/ 2147483646 w 78"/>
                <a:gd name="T35" fmla="*/ 2147483646 h 150"/>
                <a:gd name="T36" fmla="*/ 2147483646 w 78"/>
                <a:gd name="T37" fmla="*/ 0 h 150"/>
                <a:gd name="T38" fmla="*/ 2147483646 w 78"/>
                <a:gd name="T39" fmla="*/ 0 h 150"/>
                <a:gd name="T40" fmla="*/ 2147483646 w 78"/>
                <a:gd name="T41" fmla="*/ 2147483646 h 150"/>
                <a:gd name="T42" fmla="*/ 2147483646 w 78"/>
                <a:gd name="T43" fmla="*/ 2147483646 h 15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78" h="150">
                  <a:moveTo>
                    <a:pt x="18" y="12"/>
                  </a:moveTo>
                  <a:lnTo>
                    <a:pt x="18" y="30"/>
                  </a:lnTo>
                  <a:lnTo>
                    <a:pt x="18" y="54"/>
                  </a:lnTo>
                  <a:lnTo>
                    <a:pt x="0" y="78"/>
                  </a:lnTo>
                  <a:lnTo>
                    <a:pt x="0" y="90"/>
                  </a:lnTo>
                  <a:lnTo>
                    <a:pt x="12" y="102"/>
                  </a:lnTo>
                  <a:lnTo>
                    <a:pt x="18" y="108"/>
                  </a:lnTo>
                  <a:lnTo>
                    <a:pt x="36" y="120"/>
                  </a:lnTo>
                  <a:lnTo>
                    <a:pt x="36" y="144"/>
                  </a:lnTo>
                  <a:lnTo>
                    <a:pt x="42" y="150"/>
                  </a:lnTo>
                  <a:lnTo>
                    <a:pt x="48" y="144"/>
                  </a:lnTo>
                  <a:lnTo>
                    <a:pt x="54" y="126"/>
                  </a:lnTo>
                  <a:lnTo>
                    <a:pt x="78" y="102"/>
                  </a:lnTo>
                  <a:lnTo>
                    <a:pt x="78" y="90"/>
                  </a:lnTo>
                  <a:lnTo>
                    <a:pt x="60" y="84"/>
                  </a:lnTo>
                  <a:lnTo>
                    <a:pt x="42" y="72"/>
                  </a:lnTo>
                  <a:lnTo>
                    <a:pt x="66" y="36"/>
                  </a:lnTo>
                  <a:lnTo>
                    <a:pt x="60" y="12"/>
                  </a:lnTo>
                  <a:lnTo>
                    <a:pt x="36" y="0"/>
                  </a:lnTo>
                  <a:lnTo>
                    <a:pt x="24" y="0"/>
                  </a:lnTo>
                  <a:lnTo>
                    <a:pt x="24" y="6"/>
                  </a:lnTo>
                  <a:lnTo>
                    <a:pt x="18" y="12"/>
                  </a:lnTo>
                  <a:close/>
                </a:path>
              </a:pathLst>
            </a:custGeom>
            <a:grpFill/>
            <a:ln w="9525">
              <a:solidFill>
                <a:schemeClr val="bg1"/>
              </a:solidFill>
              <a:round/>
              <a:headEnd/>
              <a:tailEnd/>
            </a:ln>
          </p:spPr>
          <p:txBody>
            <a:bodyPr/>
            <a:lstStyle/>
            <a:p>
              <a:endParaRPr lang="en-GB" dirty="0"/>
            </a:p>
          </p:txBody>
        </p:sp>
        <p:sp>
          <p:nvSpPr>
            <p:cNvPr id="68" name="Freeform 309"/>
            <p:cNvSpPr>
              <a:spLocks/>
            </p:cNvSpPr>
            <p:nvPr/>
          </p:nvSpPr>
          <p:spPr bwMode="auto">
            <a:xfrm>
              <a:off x="7798147" y="2999625"/>
              <a:ext cx="226207" cy="172982"/>
            </a:xfrm>
            <a:custGeom>
              <a:avLst/>
              <a:gdLst>
                <a:gd name="T0" fmla="*/ 2147483646 w 228"/>
                <a:gd name="T1" fmla="*/ 2147483646 h 174"/>
                <a:gd name="T2" fmla="*/ 2147483646 w 228"/>
                <a:gd name="T3" fmla="*/ 2147483646 h 174"/>
                <a:gd name="T4" fmla="*/ 2147483646 w 228"/>
                <a:gd name="T5" fmla="*/ 2147483646 h 174"/>
                <a:gd name="T6" fmla="*/ 2147483646 w 228"/>
                <a:gd name="T7" fmla="*/ 2147483646 h 174"/>
                <a:gd name="T8" fmla="*/ 2147483646 w 228"/>
                <a:gd name="T9" fmla="*/ 2147483646 h 174"/>
                <a:gd name="T10" fmla="*/ 2147483646 w 228"/>
                <a:gd name="T11" fmla="*/ 2147483646 h 174"/>
                <a:gd name="T12" fmla="*/ 2147483646 w 228"/>
                <a:gd name="T13" fmla="*/ 2147483646 h 174"/>
                <a:gd name="T14" fmla="*/ 2147483646 w 228"/>
                <a:gd name="T15" fmla="*/ 2147483646 h 174"/>
                <a:gd name="T16" fmla="*/ 2147483646 w 228"/>
                <a:gd name="T17" fmla="*/ 2147483646 h 174"/>
                <a:gd name="T18" fmla="*/ 2147483646 w 228"/>
                <a:gd name="T19" fmla="*/ 2147483646 h 174"/>
                <a:gd name="T20" fmla="*/ 2147483646 w 228"/>
                <a:gd name="T21" fmla="*/ 2147483646 h 174"/>
                <a:gd name="T22" fmla="*/ 2147483646 w 228"/>
                <a:gd name="T23" fmla="*/ 2147483646 h 174"/>
                <a:gd name="T24" fmla="*/ 2147483646 w 228"/>
                <a:gd name="T25" fmla="*/ 2147483646 h 174"/>
                <a:gd name="T26" fmla="*/ 2147483646 w 228"/>
                <a:gd name="T27" fmla="*/ 0 h 174"/>
                <a:gd name="T28" fmla="*/ 2147483646 w 228"/>
                <a:gd name="T29" fmla="*/ 2147483646 h 174"/>
                <a:gd name="T30" fmla="*/ 2147483646 w 228"/>
                <a:gd name="T31" fmla="*/ 2147483646 h 174"/>
                <a:gd name="T32" fmla="*/ 2147483646 w 228"/>
                <a:gd name="T33" fmla="*/ 2147483646 h 174"/>
                <a:gd name="T34" fmla="*/ 2147483646 w 228"/>
                <a:gd name="T35" fmla="*/ 2147483646 h 174"/>
                <a:gd name="T36" fmla="*/ 2147483646 w 228"/>
                <a:gd name="T37" fmla="*/ 2147483646 h 174"/>
                <a:gd name="T38" fmla="*/ 0 w 228"/>
                <a:gd name="T39" fmla="*/ 2147483646 h 174"/>
                <a:gd name="T40" fmla="*/ 2147483646 w 228"/>
                <a:gd name="T41" fmla="*/ 2147483646 h 174"/>
                <a:gd name="T42" fmla="*/ 2147483646 w 228"/>
                <a:gd name="T43" fmla="*/ 2147483646 h 17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228" h="174">
                  <a:moveTo>
                    <a:pt x="90" y="156"/>
                  </a:moveTo>
                  <a:lnTo>
                    <a:pt x="114" y="138"/>
                  </a:lnTo>
                  <a:lnTo>
                    <a:pt x="144" y="120"/>
                  </a:lnTo>
                  <a:lnTo>
                    <a:pt x="180" y="108"/>
                  </a:lnTo>
                  <a:lnTo>
                    <a:pt x="186" y="96"/>
                  </a:lnTo>
                  <a:lnTo>
                    <a:pt x="192" y="84"/>
                  </a:lnTo>
                  <a:lnTo>
                    <a:pt x="216" y="78"/>
                  </a:lnTo>
                  <a:lnTo>
                    <a:pt x="228" y="72"/>
                  </a:lnTo>
                  <a:lnTo>
                    <a:pt x="222" y="42"/>
                  </a:lnTo>
                  <a:lnTo>
                    <a:pt x="216" y="12"/>
                  </a:lnTo>
                  <a:lnTo>
                    <a:pt x="210" y="12"/>
                  </a:lnTo>
                  <a:lnTo>
                    <a:pt x="186" y="12"/>
                  </a:lnTo>
                  <a:lnTo>
                    <a:pt x="168" y="12"/>
                  </a:lnTo>
                  <a:lnTo>
                    <a:pt x="144" y="0"/>
                  </a:lnTo>
                  <a:lnTo>
                    <a:pt x="120" y="36"/>
                  </a:lnTo>
                  <a:lnTo>
                    <a:pt x="96" y="60"/>
                  </a:lnTo>
                  <a:lnTo>
                    <a:pt x="72" y="90"/>
                  </a:lnTo>
                  <a:lnTo>
                    <a:pt x="66" y="138"/>
                  </a:lnTo>
                  <a:lnTo>
                    <a:pt x="12" y="162"/>
                  </a:lnTo>
                  <a:lnTo>
                    <a:pt x="0" y="174"/>
                  </a:lnTo>
                  <a:lnTo>
                    <a:pt x="84" y="174"/>
                  </a:lnTo>
                  <a:lnTo>
                    <a:pt x="90" y="156"/>
                  </a:lnTo>
                  <a:close/>
                </a:path>
              </a:pathLst>
            </a:custGeom>
            <a:grpFill/>
            <a:ln w="9525">
              <a:solidFill>
                <a:schemeClr val="bg1"/>
              </a:solidFill>
              <a:round/>
              <a:headEnd/>
              <a:tailEnd/>
            </a:ln>
          </p:spPr>
          <p:txBody>
            <a:bodyPr/>
            <a:lstStyle/>
            <a:p>
              <a:endParaRPr lang="en-GB" dirty="0"/>
            </a:p>
          </p:txBody>
        </p:sp>
        <p:sp>
          <p:nvSpPr>
            <p:cNvPr id="69" name="Freeform 310"/>
            <p:cNvSpPr>
              <a:spLocks/>
            </p:cNvSpPr>
            <p:nvPr/>
          </p:nvSpPr>
          <p:spPr bwMode="auto">
            <a:xfrm>
              <a:off x="7730405" y="3172607"/>
              <a:ext cx="156046" cy="135482"/>
            </a:xfrm>
            <a:custGeom>
              <a:avLst/>
              <a:gdLst>
                <a:gd name="T0" fmla="*/ 2147483646 w 26"/>
                <a:gd name="T1" fmla="*/ 2147483646 h 23"/>
                <a:gd name="T2" fmla="*/ 2147483646 w 26"/>
                <a:gd name="T3" fmla="*/ 2147483646 h 23"/>
                <a:gd name="T4" fmla="*/ 2147483646 w 26"/>
                <a:gd name="T5" fmla="*/ 2147483646 h 23"/>
                <a:gd name="T6" fmla="*/ 2147483646 w 26"/>
                <a:gd name="T7" fmla="*/ 2147483646 h 23"/>
                <a:gd name="T8" fmla="*/ 2147483646 w 26"/>
                <a:gd name="T9" fmla="*/ 2147483646 h 23"/>
                <a:gd name="T10" fmla="*/ 2147483646 w 26"/>
                <a:gd name="T11" fmla="*/ 2147483646 h 23"/>
                <a:gd name="T12" fmla="*/ 2147483646 w 26"/>
                <a:gd name="T13" fmla="*/ 0 h 23"/>
                <a:gd name="T14" fmla="*/ 2147483646 w 26"/>
                <a:gd name="T15" fmla="*/ 0 h 23"/>
                <a:gd name="T16" fmla="*/ 2147483646 w 26"/>
                <a:gd name="T17" fmla="*/ 2147483646 h 23"/>
                <a:gd name="T18" fmla="*/ 2147483646 w 26"/>
                <a:gd name="T19" fmla="*/ 2147483646 h 23"/>
                <a:gd name="T20" fmla="*/ 0 w 26"/>
                <a:gd name="T21" fmla="*/ 2147483646 h 23"/>
                <a:gd name="T22" fmla="*/ 2147483646 w 26"/>
                <a:gd name="T23" fmla="*/ 2147483646 h 23"/>
                <a:gd name="T24" fmla="*/ 2147483646 w 26"/>
                <a:gd name="T25" fmla="*/ 2147483646 h 2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6" h="23">
                  <a:moveTo>
                    <a:pt x="13" y="16"/>
                  </a:moveTo>
                  <a:cubicBezTo>
                    <a:pt x="15" y="14"/>
                    <a:pt x="15" y="14"/>
                    <a:pt x="15" y="14"/>
                  </a:cubicBezTo>
                  <a:cubicBezTo>
                    <a:pt x="16" y="6"/>
                    <a:pt x="16" y="6"/>
                    <a:pt x="16" y="6"/>
                  </a:cubicBezTo>
                  <a:cubicBezTo>
                    <a:pt x="26" y="6"/>
                    <a:pt x="26" y="6"/>
                    <a:pt x="26" y="6"/>
                  </a:cubicBezTo>
                  <a:cubicBezTo>
                    <a:pt x="26" y="3"/>
                    <a:pt x="26" y="3"/>
                    <a:pt x="26" y="3"/>
                  </a:cubicBezTo>
                  <a:cubicBezTo>
                    <a:pt x="25" y="3"/>
                    <a:pt x="25" y="3"/>
                    <a:pt x="25" y="3"/>
                  </a:cubicBezTo>
                  <a:cubicBezTo>
                    <a:pt x="25" y="0"/>
                    <a:pt x="25" y="0"/>
                    <a:pt x="25" y="0"/>
                  </a:cubicBezTo>
                  <a:cubicBezTo>
                    <a:pt x="11" y="0"/>
                    <a:pt x="11" y="0"/>
                    <a:pt x="11" y="0"/>
                  </a:cubicBezTo>
                  <a:cubicBezTo>
                    <a:pt x="9" y="2"/>
                    <a:pt x="9" y="2"/>
                    <a:pt x="9" y="2"/>
                  </a:cubicBezTo>
                  <a:cubicBezTo>
                    <a:pt x="4" y="13"/>
                    <a:pt x="4" y="13"/>
                    <a:pt x="4" y="13"/>
                  </a:cubicBezTo>
                  <a:cubicBezTo>
                    <a:pt x="0" y="22"/>
                    <a:pt x="0" y="22"/>
                    <a:pt x="0" y="22"/>
                  </a:cubicBezTo>
                  <a:cubicBezTo>
                    <a:pt x="4" y="22"/>
                    <a:pt x="12" y="23"/>
                    <a:pt x="12" y="23"/>
                  </a:cubicBezTo>
                  <a:cubicBezTo>
                    <a:pt x="13" y="23"/>
                    <a:pt x="13" y="16"/>
                    <a:pt x="13" y="16"/>
                  </a:cubicBezTo>
                  <a:close/>
                </a:path>
              </a:pathLst>
            </a:custGeom>
            <a:grpFill/>
            <a:ln w="9525">
              <a:solidFill>
                <a:schemeClr val="bg1"/>
              </a:solidFill>
              <a:round/>
              <a:headEnd/>
              <a:tailEnd/>
            </a:ln>
          </p:spPr>
          <p:txBody>
            <a:bodyPr/>
            <a:lstStyle/>
            <a:p>
              <a:endParaRPr lang="en-GB" dirty="0"/>
            </a:p>
          </p:txBody>
        </p:sp>
        <p:sp>
          <p:nvSpPr>
            <p:cNvPr id="70" name="Freeform 311"/>
            <p:cNvSpPr>
              <a:spLocks/>
            </p:cNvSpPr>
            <p:nvPr/>
          </p:nvSpPr>
          <p:spPr bwMode="auto">
            <a:xfrm>
              <a:off x="7737663" y="3475023"/>
              <a:ext cx="47177" cy="36290"/>
            </a:xfrm>
            <a:custGeom>
              <a:avLst/>
              <a:gdLst>
                <a:gd name="T0" fmla="*/ 2147483646 w 48"/>
                <a:gd name="T1" fmla="*/ 2147483646 h 36"/>
                <a:gd name="T2" fmla="*/ 2147483646 w 48"/>
                <a:gd name="T3" fmla="*/ 2147483646 h 36"/>
                <a:gd name="T4" fmla="*/ 2147483646 w 48"/>
                <a:gd name="T5" fmla="*/ 0 h 36"/>
                <a:gd name="T6" fmla="*/ 2147483646 w 48"/>
                <a:gd name="T7" fmla="*/ 0 h 36"/>
                <a:gd name="T8" fmla="*/ 2147483646 w 48"/>
                <a:gd name="T9" fmla="*/ 2147483646 h 36"/>
                <a:gd name="T10" fmla="*/ 0 w 48"/>
                <a:gd name="T11" fmla="*/ 2147483646 h 36"/>
                <a:gd name="T12" fmla="*/ 2147483646 w 48"/>
                <a:gd name="T13" fmla="*/ 2147483646 h 36"/>
                <a:gd name="T14" fmla="*/ 2147483646 w 48"/>
                <a:gd name="T15" fmla="*/ 2147483646 h 36"/>
                <a:gd name="T16" fmla="*/ 2147483646 w 48"/>
                <a:gd name="T17" fmla="*/ 2147483646 h 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8" h="36">
                  <a:moveTo>
                    <a:pt x="48" y="24"/>
                  </a:moveTo>
                  <a:lnTo>
                    <a:pt x="48" y="6"/>
                  </a:lnTo>
                  <a:lnTo>
                    <a:pt x="48" y="0"/>
                  </a:lnTo>
                  <a:lnTo>
                    <a:pt x="36" y="0"/>
                  </a:lnTo>
                  <a:lnTo>
                    <a:pt x="6" y="6"/>
                  </a:lnTo>
                  <a:lnTo>
                    <a:pt x="0" y="6"/>
                  </a:lnTo>
                  <a:lnTo>
                    <a:pt x="18" y="36"/>
                  </a:lnTo>
                  <a:lnTo>
                    <a:pt x="36" y="24"/>
                  </a:lnTo>
                  <a:lnTo>
                    <a:pt x="48" y="24"/>
                  </a:lnTo>
                  <a:close/>
                </a:path>
              </a:pathLst>
            </a:custGeom>
            <a:grpFill/>
            <a:ln w="9525">
              <a:solidFill>
                <a:schemeClr val="bg1"/>
              </a:solidFill>
              <a:round/>
              <a:headEnd/>
              <a:tailEnd/>
            </a:ln>
          </p:spPr>
          <p:txBody>
            <a:bodyPr/>
            <a:lstStyle/>
            <a:p>
              <a:endParaRPr lang="en-GB" dirty="0"/>
            </a:p>
          </p:txBody>
        </p:sp>
        <p:sp>
          <p:nvSpPr>
            <p:cNvPr id="71" name="Freeform 312"/>
            <p:cNvSpPr>
              <a:spLocks/>
            </p:cNvSpPr>
            <p:nvPr/>
          </p:nvSpPr>
          <p:spPr bwMode="auto">
            <a:xfrm>
              <a:off x="8461043" y="3268170"/>
              <a:ext cx="309674" cy="379835"/>
            </a:xfrm>
            <a:custGeom>
              <a:avLst/>
              <a:gdLst>
                <a:gd name="T0" fmla="*/ 2147483646 w 52"/>
                <a:gd name="T1" fmla="*/ 2147483646 h 64"/>
                <a:gd name="T2" fmla="*/ 2147483646 w 52"/>
                <a:gd name="T3" fmla="*/ 2147483646 h 64"/>
                <a:gd name="T4" fmla="*/ 2147483646 w 52"/>
                <a:gd name="T5" fmla="*/ 2147483646 h 64"/>
                <a:gd name="T6" fmla="*/ 2147483646 w 52"/>
                <a:gd name="T7" fmla="*/ 2147483646 h 64"/>
                <a:gd name="T8" fmla="*/ 2147483646 w 52"/>
                <a:gd name="T9" fmla="*/ 2147483646 h 64"/>
                <a:gd name="T10" fmla="*/ 2147483646 w 52"/>
                <a:gd name="T11" fmla="*/ 2147483646 h 64"/>
                <a:gd name="T12" fmla="*/ 2147483646 w 52"/>
                <a:gd name="T13" fmla="*/ 2147483646 h 64"/>
                <a:gd name="T14" fmla="*/ 2147483646 w 52"/>
                <a:gd name="T15" fmla="*/ 2147483646 h 64"/>
                <a:gd name="T16" fmla="*/ 2147483646 w 52"/>
                <a:gd name="T17" fmla="*/ 2147483646 h 64"/>
                <a:gd name="T18" fmla="*/ 0 w 52"/>
                <a:gd name="T19" fmla="*/ 2147483646 h 64"/>
                <a:gd name="T20" fmla="*/ 2147483646 w 52"/>
                <a:gd name="T21" fmla="*/ 2147483646 h 64"/>
                <a:gd name="T22" fmla="*/ 2147483646 w 52"/>
                <a:gd name="T23" fmla="*/ 2147483646 h 64"/>
                <a:gd name="T24" fmla="*/ 2147483646 w 52"/>
                <a:gd name="T25" fmla="*/ 2147483646 h 64"/>
                <a:gd name="T26" fmla="*/ 2147483646 w 52"/>
                <a:gd name="T27" fmla="*/ 2147483646 h 64"/>
                <a:gd name="T28" fmla="*/ 2147483646 w 52"/>
                <a:gd name="T29" fmla="*/ 2147483646 h 64"/>
                <a:gd name="T30" fmla="*/ 2147483646 w 52"/>
                <a:gd name="T31" fmla="*/ 2147483646 h 64"/>
                <a:gd name="T32" fmla="*/ 2147483646 w 52"/>
                <a:gd name="T33" fmla="*/ 2147483646 h 64"/>
                <a:gd name="T34" fmla="*/ 2147483646 w 52"/>
                <a:gd name="T35" fmla="*/ 2147483646 h 64"/>
                <a:gd name="T36" fmla="*/ 2147483646 w 52"/>
                <a:gd name="T37" fmla="*/ 2147483646 h 64"/>
                <a:gd name="T38" fmla="*/ 2147483646 w 52"/>
                <a:gd name="T39" fmla="*/ 2147483646 h 64"/>
                <a:gd name="T40" fmla="*/ 2147483646 w 52"/>
                <a:gd name="T41" fmla="*/ 2147483646 h 64"/>
                <a:gd name="T42" fmla="*/ 2147483646 w 52"/>
                <a:gd name="T43" fmla="*/ 2147483646 h 64"/>
                <a:gd name="T44" fmla="*/ 2147483646 w 52"/>
                <a:gd name="T45" fmla="*/ 2147483646 h 64"/>
                <a:gd name="T46" fmla="*/ 2147483646 w 52"/>
                <a:gd name="T47" fmla="*/ 2147483646 h 64"/>
                <a:gd name="T48" fmla="*/ 2147483646 w 52"/>
                <a:gd name="T49" fmla="*/ 2147483646 h 64"/>
                <a:gd name="T50" fmla="*/ 2147483646 w 52"/>
                <a:gd name="T51" fmla="*/ 2147483646 h 64"/>
                <a:gd name="T52" fmla="*/ 2147483646 w 52"/>
                <a:gd name="T53" fmla="*/ 2147483646 h 64"/>
                <a:gd name="T54" fmla="*/ 2147483646 w 52"/>
                <a:gd name="T55" fmla="*/ 2147483646 h 64"/>
                <a:gd name="T56" fmla="*/ 2147483646 w 52"/>
                <a:gd name="T57" fmla="*/ 2147483646 h 64"/>
                <a:gd name="T58" fmla="*/ 2147483646 w 52"/>
                <a:gd name="T59" fmla="*/ 2147483646 h 64"/>
                <a:gd name="T60" fmla="*/ 2147483646 w 52"/>
                <a:gd name="T61" fmla="*/ 2147483646 h 64"/>
                <a:gd name="T62" fmla="*/ 2147483646 w 52"/>
                <a:gd name="T63" fmla="*/ 2147483646 h 64"/>
                <a:gd name="T64" fmla="*/ 2147483646 w 52"/>
                <a:gd name="T65" fmla="*/ 2147483646 h 64"/>
                <a:gd name="T66" fmla="*/ 2147483646 w 52"/>
                <a:gd name="T67" fmla="*/ 2147483646 h 64"/>
                <a:gd name="T68" fmla="*/ 2147483646 w 52"/>
                <a:gd name="T69" fmla="*/ 2147483646 h 64"/>
                <a:gd name="T70" fmla="*/ 2147483646 w 52"/>
                <a:gd name="T71" fmla="*/ 0 h 64"/>
                <a:gd name="T72" fmla="*/ 2147483646 w 52"/>
                <a:gd name="T73" fmla="*/ 2147483646 h 64"/>
                <a:gd name="T74" fmla="*/ 2147483646 w 52"/>
                <a:gd name="T75" fmla="*/ 2147483646 h 6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52" h="64">
                  <a:moveTo>
                    <a:pt x="37" y="5"/>
                  </a:moveTo>
                  <a:cubicBezTo>
                    <a:pt x="37" y="5"/>
                    <a:pt x="15" y="5"/>
                    <a:pt x="11" y="5"/>
                  </a:cubicBezTo>
                  <a:cubicBezTo>
                    <a:pt x="10" y="11"/>
                    <a:pt x="10" y="11"/>
                    <a:pt x="10" y="11"/>
                  </a:cubicBezTo>
                  <a:cubicBezTo>
                    <a:pt x="7" y="11"/>
                    <a:pt x="7" y="11"/>
                    <a:pt x="7" y="11"/>
                  </a:cubicBezTo>
                  <a:cubicBezTo>
                    <a:pt x="7" y="14"/>
                    <a:pt x="7" y="14"/>
                    <a:pt x="7" y="14"/>
                  </a:cubicBezTo>
                  <a:cubicBezTo>
                    <a:pt x="6" y="13"/>
                    <a:pt x="6" y="13"/>
                    <a:pt x="6" y="13"/>
                  </a:cubicBezTo>
                  <a:cubicBezTo>
                    <a:pt x="5" y="25"/>
                    <a:pt x="5" y="25"/>
                    <a:pt x="5" y="25"/>
                  </a:cubicBezTo>
                  <a:cubicBezTo>
                    <a:pt x="2" y="27"/>
                    <a:pt x="2" y="27"/>
                    <a:pt x="2" y="27"/>
                  </a:cubicBezTo>
                  <a:cubicBezTo>
                    <a:pt x="1" y="32"/>
                    <a:pt x="1" y="32"/>
                    <a:pt x="1" y="32"/>
                  </a:cubicBezTo>
                  <a:cubicBezTo>
                    <a:pt x="0" y="35"/>
                    <a:pt x="0" y="35"/>
                    <a:pt x="0" y="35"/>
                  </a:cubicBezTo>
                  <a:cubicBezTo>
                    <a:pt x="3" y="41"/>
                    <a:pt x="3" y="41"/>
                    <a:pt x="3" y="41"/>
                  </a:cubicBezTo>
                  <a:cubicBezTo>
                    <a:pt x="5" y="45"/>
                    <a:pt x="5" y="45"/>
                    <a:pt x="5" y="45"/>
                  </a:cubicBezTo>
                  <a:cubicBezTo>
                    <a:pt x="8" y="50"/>
                    <a:pt x="8" y="50"/>
                    <a:pt x="8" y="50"/>
                  </a:cubicBezTo>
                  <a:cubicBezTo>
                    <a:pt x="12" y="52"/>
                    <a:pt x="12" y="52"/>
                    <a:pt x="12" y="52"/>
                  </a:cubicBezTo>
                  <a:cubicBezTo>
                    <a:pt x="18" y="58"/>
                    <a:pt x="18" y="58"/>
                    <a:pt x="18" y="58"/>
                  </a:cubicBezTo>
                  <a:cubicBezTo>
                    <a:pt x="20" y="61"/>
                    <a:pt x="20" y="61"/>
                    <a:pt x="20" y="61"/>
                  </a:cubicBezTo>
                  <a:cubicBezTo>
                    <a:pt x="25" y="61"/>
                    <a:pt x="25" y="61"/>
                    <a:pt x="25" y="61"/>
                  </a:cubicBezTo>
                  <a:cubicBezTo>
                    <a:pt x="29" y="64"/>
                    <a:pt x="29" y="64"/>
                    <a:pt x="29" y="64"/>
                  </a:cubicBezTo>
                  <a:cubicBezTo>
                    <a:pt x="36" y="63"/>
                    <a:pt x="36" y="63"/>
                    <a:pt x="36" y="63"/>
                  </a:cubicBezTo>
                  <a:cubicBezTo>
                    <a:pt x="41" y="61"/>
                    <a:pt x="41" y="61"/>
                    <a:pt x="41" y="61"/>
                  </a:cubicBezTo>
                  <a:cubicBezTo>
                    <a:pt x="44" y="61"/>
                    <a:pt x="44" y="61"/>
                    <a:pt x="44" y="61"/>
                  </a:cubicBezTo>
                  <a:cubicBezTo>
                    <a:pt x="44" y="59"/>
                    <a:pt x="44" y="59"/>
                    <a:pt x="44" y="59"/>
                  </a:cubicBezTo>
                  <a:cubicBezTo>
                    <a:pt x="42" y="57"/>
                    <a:pt x="42" y="57"/>
                    <a:pt x="42" y="57"/>
                  </a:cubicBezTo>
                  <a:cubicBezTo>
                    <a:pt x="39" y="54"/>
                    <a:pt x="39" y="54"/>
                    <a:pt x="39" y="54"/>
                  </a:cubicBezTo>
                  <a:cubicBezTo>
                    <a:pt x="35" y="51"/>
                    <a:pt x="35" y="51"/>
                    <a:pt x="35" y="51"/>
                  </a:cubicBezTo>
                  <a:cubicBezTo>
                    <a:pt x="36" y="48"/>
                    <a:pt x="36" y="48"/>
                    <a:pt x="36" y="48"/>
                  </a:cubicBezTo>
                  <a:cubicBezTo>
                    <a:pt x="38" y="48"/>
                    <a:pt x="38" y="48"/>
                    <a:pt x="38" y="48"/>
                  </a:cubicBezTo>
                  <a:cubicBezTo>
                    <a:pt x="39" y="42"/>
                    <a:pt x="39" y="42"/>
                    <a:pt x="39" y="42"/>
                  </a:cubicBezTo>
                  <a:cubicBezTo>
                    <a:pt x="43" y="38"/>
                    <a:pt x="43" y="38"/>
                    <a:pt x="43" y="38"/>
                  </a:cubicBezTo>
                  <a:cubicBezTo>
                    <a:pt x="46" y="32"/>
                    <a:pt x="46" y="32"/>
                    <a:pt x="46" y="32"/>
                  </a:cubicBezTo>
                  <a:cubicBezTo>
                    <a:pt x="47" y="21"/>
                    <a:pt x="47" y="21"/>
                    <a:pt x="47" y="21"/>
                  </a:cubicBezTo>
                  <a:cubicBezTo>
                    <a:pt x="50" y="19"/>
                    <a:pt x="50" y="19"/>
                    <a:pt x="50" y="19"/>
                  </a:cubicBezTo>
                  <a:cubicBezTo>
                    <a:pt x="52" y="18"/>
                    <a:pt x="52" y="18"/>
                    <a:pt x="52" y="18"/>
                  </a:cubicBezTo>
                  <a:cubicBezTo>
                    <a:pt x="50" y="13"/>
                    <a:pt x="50" y="13"/>
                    <a:pt x="50" y="13"/>
                  </a:cubicBezTo>
                  <a:cubicBezTo>
                    <a:pt x="47" y="4"/>
                    <a:pt x="47" y="4"/>
                    <a:pt x="47" y="4"/>
                  </a:cubicBezTo>
                  <a:cubicBezTo>
                    <a:pt x="44" y="0"/>
                    <a:pt x="44" y="0"/>
                    <a:pt x="44" y="0"/>
                  </a:cubicBezTo>
                  <a:cubicBezTo>
                    <a:pt x="42" y="2"/>
                    <a:pt x="42" y="2"/>
                    <a:pt x="42" y="2"/>
                  </a:cubicBezTo>
                  <a:lnTo>
                    <a:pt x="37" y="5"/>
                  </a:lnTo>
                  <a:close/>
                </a:path>
              </a:pathLst>
            </a:custGeom>
            <a:grpFill/>
            <a:ln w="9525">
              <a:solidFill>
                <a:schemeClr val="bg1"/>
              </a:solidFill>
              <a:round/>
              <a:headEnd/>
              <a:tailEnd/>
            </a:ln>
          </p:spPr>
          <p:txBody>
            <a:bodyPr/>
            <a:lstStyle/>
            <a:p>
              <a:endParaRPr lang="en-GB" dirty="0"/>
            </a:p>
          </p:txBody>
        </p:sp>
        <p:sp>
          <p:nvSpPr>
            <p:cNvPr id="72" name="Freeform 313"/>
            <p:cNvSpPr>
              <a:spLocks/>
            </p:cNvSpPr>
            <p:nvPr/>
          </p:nvSpPr>
          <p:spPr bwMode="auto">
            <a:xfrm>
              <a:off x="7886452" y="3517361"/>
              <a:ext cx="113708" cy="112498"/>
            </a:xfrm>
            <a:custGeom>
              <a:avLst/>
              <a:gdLst>
                <a:gd name="T0" fmla="*/ 2147483646 w 19"/>
                <a:gd name="T1" fmla="*/ 2147483646 h 19"/>
                <a:gd name="T2" fmla="*/ 2147483646 w 19"/>
                <a:gd name="T3" fmla="*/ 2147483646 h 19"/>
                <a:gd name="T4" fmla="*/ 2147483646 w 19"/>
                <a:gd name="T5" fmla="*/ 2147483646 h 19"/>
                <a:gd name="T6" fmla="*/ 2147483646 w 19"/>
                <a:gd name="T7" fmla="*/ 2147483646 h 19"/>
                <a:gd name="T8" fmla="*/ 2147483646 w 19"/>
                <a:gd name="T9" fmla="*/ 2147483646 h 19"/>
                <a:gd name="T10" fmla="*/ 2147483646 w 19"/>
                <a:gd name="T11" fmla="*/ 2147483646 h 19"/>
                <a:gd name="T12" fmla="*/ 2147483646 w 19"/>
                <a:gd name="T13" fmla="*/ 0 h 19"/>
                <a:gd name="T14" fmla="*/ 2147483646 w 19"/>
                <a:gd name="T15" fmla="*/ 0 h 19"/>
                <a:gd name="T16" fmla="*/ 2147483646 w 19"/>
                <a:gd name="T17" fmla="*/ 0 h 19"/>
                <a:gd name="T18" fmla="*/ 2147483646 w 19"/>
                <a:gd name="T19" fmla="*/ 2147483646 h 19"/>
                <a:gd name="T20" fmla="*/ 2147483646 w 19"/>
                <a:gd name="T21" fmla="*/ 2147483646 h 19"/>
                <a:gd name="T22" fmla="*/ 2147483646 w 19"/>
                <a:gd name="T23" fmla="*/ 2147483646 h 19"/>
                <a:gd name="T24" fmla="*/ 2147483646 w 19"/>
                <a:gd name="T25" fmla="*/ 2147483646 h 19"/>
                <a:gd name="T26" fmla="*/ 0 w 19"/>
                <a:gd name="T27" fmla="*/ 2147483646 h 19"/>
                <a:gd name="T28" fmla="*/ 2147483646 w 19"/>
                <a:gd name="T29" fmla="*/ 2147483646 h 19"/>
                <a:gd name="T30" fmla="*/ 2147483646 w 19"/>
                <a:gd name="T31" fmla="*/ 2147483646 h 19"/>
                <a:gd name="T32" fmla="*/ 2147483646 w 19"/>
                <a:gd name="T33" fmla="*/ 2147483646 h 19"/>
                <a:gd name="T34" fmla="*/ 2147483646 w 19"/>
                <a:gd name="T35" fmla="*/ 2147483646 h 19"/>
                <a:gd name="T36" fmla="*/ 2147483646 w 19"/>
                <a:gd name="T37" fmla="*/ 2147483646 h 19"/>
                <a:gd name="T38" fmla="*/ 2147483646 w 19"/>
                <a:gd name="T39" fmla="*/ 2147483646 h 19"/>
                <a:gd name="T40" fmla="*/ 2147483646 w 19"/>
                <a:gd name="T41" fmla="*/ 2147483646 h 19"/>
                <a:gd name="T42" fmla="*/ 2147483646 w 19"/>
                <a:gd name="T43" fmla="*/ 2147483646 h 19"/>
                <a:gd name="T44" fmla="*/ 2147483646 w 19"/>
                <a:gd name="T45" fmla="*/ 2147483646 h 1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19" h="19">
                  <a:moveTo>
                    <a:pt x="17" y="10"/>
                  </a:moveTo>
                  <a:cubicBezTo>
                    <a:pt x="19" y="6"/>
                    <a:pt x="19" y="6"/>
                    <a:pt x="19" y="6"/>
                  </a:cubicBezTo>
                  <a:cubicBezTo>
                    <a:pt x="17" y="2"/>
                    <a:pt x="17" y="2"/>
                    <a:pt x="17" y="2"/>
                  </a:cubicBezTo>
                  <a:cubicBezTo>
                    <a:pt x="12" y="3"/>
                    <a:pt x="12" y="3"/>
                    <a:pt x="12" y="3"/>
                  </a:cubicBezTo>
                  <a:cubicBezTo>
                    <a:pt x="10" y="1"/>
                    <a:pt x="10" y="1"/>
                    <a:pt x="10" y="1"/>
                  </a:cubicBezTo>
                  <a:cubicBezTo>
                    <a:pt x="8" y="1"/>
                    <a:pt x="8" y="1"/>
                    <a:pt x="8" y="1"/>
                  </a:cubicBezTo>
                  <a:cubicBezTo>
                    <a:pt x="6" y="0"/>
                    <a:pt x="6" y="0"/>
                    <a:pt x="6" y="0"/>
                  </a:cubicBezTo>
                  <a:cubicBezTo>
                    <a:pt x="5" y="0"/>
                    <a:pt x="5" y="0"/>
                    <a:pt x="5" y="0"/>
                  </a:cubicBezTo>
                  <a:cubicBezTo>
                    <a:pt x="3" y="0"/>
                    <a:pt x="3" y="0"/>
                    <a:pt x="3" y="0"/>
                  </a:cubicBezTo>
                  <a:cubicBezTo>
                    <a:pt x="1" y="1"/>
                    <a:pt x="1" y="1"/>
                    <a:pt x="1" y="1"/>
                  </a:cubicBezTo>
                  <a:cubicBezTo>
                    <a:pt x="2" y="1"/>
                    <a:pt x="2" y="1"/>
                    <a:pt x="2" y="1"/>
                  </a:cubicBezTo>
                  <a:cubicBezTo>
                    <a:pt x="2" y="5"/>
                    <a:pt x="2" y="5"/>
                    <a:pt x="2" y="5"/>
                  </a:cubicBezTo>
                  <a:cubicBezTo>
                    <a:pt x="2" y="9"/>
                    <a:pt x="2" y="9"/>
                    <a:pt x="2" y="9"/>
                  </a:cubicBezTo>
                  <a:cubicBezTo>
                    <a:pt x="2" y="9"/>
                    <a:pt x="1" y="10"/>
                    <a:pt x="0" y="10"/>
                  </a:cubicBezTo>
                  <a:cubicBezTo>
                    <a:pt x="1" y="11"/>
                    <a:pt x="1" y="11"/>
                    <a:pt x="1" y="11"/>
                  </a:cubicBezTo>
                  <a:cubicBezTo>
                    <a:pt x="1" y="11"/>
                    <a:pt x="0" y="14"/>
                    <a:pt x="1" y="14"/>
                  </a:cubicBezTo>
                  <a:cubicBezTo>
                    <a:pt x="1" y="14"/>
                    <a:pt x="4" y="16"/>
                    <a:pt x="4" y="16"/>
                  </a:cubicBezTo>
                  <a:cubicBezTo>
                    <a:pt x="4" y="19"/>
                    <a:pt x="4" y="19"/>
                    <a:pt x="4" y="19"/>
                  </a:cubicBezTo>
                  <a:cubicBezTo>
                    <a:pt x="8" y="19"/>
                    <a:pt x="8" y="19"/>
                    <a:pt x="8" y="19"/>
                  </a:cubicBezTo>
                  <a:cubicBezTo>
                    <a:pt x="15" y="16"/>
                    <a:pt x="15" y="16"/>
                    <a:pt x="15" y="16"/>
                  </a:cubicBezTo>
                  <a:cubicBezTo>
                    <a:pt x="18" y="16"/>
                    <a:pt x="18" y="16"/>
                    <a:pt x="18" y="16"/>
                  </a:cubicBezTo>
                  <a:cubicBezTo>
                    <a:pt x="17" y="13"/>
                    <a:pt x="17" y="13"/>
                    <a:pt x="17" y="13"/>
                  </a:cubicBezTo>
                  <a:lnTo>
                    <a:pt x="17" y="10"/>
                  </a:lnTo>
                  <a:close/>
                </a:path>
              </a:pathLst>
            </a:custGeom>
            <a:grpFill/>
            <a:ln w="9525">
              <a:solidFill>
                <a:schemeClr val="bg1"/>
              </a:solidFill>
              <a:round/>
              <a:headEnd/>
              <a:tailEnd/>
            </a:ln>
          </p:spPr>
          <p:txBody>
            <a:bodyPr/>
            <a:lstStyle/>
            <a:p>
              <a:endParaRPr lang="en-GB" dirty="0"/>
            </a:p>
          </p:txBody>
        </p:sp>
        <p:sp>
          <p:nvSpPr>
            <p:cNvPr id="73" name="Freeform 314"/>
            <p:cNvSpPr>
              <a:spLocks/>
            </p:cNvSpPr>
            <p:nvPr/>
          </p:nvSpPr>
          <p:spPr bwMode="auto">
            <a:xfrm>
              <a:off x="7828388" y="3559699"/>
              <a:ext cx="81048" cy="70161"/>
            </a:xfrm>
            <a:custGeom>
              <a:avLst/>
              <a:gdLst>
                <a:gd name="T0" fmla="*/ 2147483646 w 14"/>
                <a:gd name="T1" fmla="*/ 2147483646 h 12"/>
                <a:gd name="T2" fmla="*/ 2147483646 w 14"/>
                <a:gd name="T3" fmla="*/ 2147483646 h 12"/>
                <a:gd name="T4" fmla="*/ 2147483646 w 14"/>
                <a:gd name="T5" fmla="*/ 2147483646 h 12"/>
                <a:gd name="T6" fmla="*/ 2147483646 w 14"/>
                <a:gd name="T7" fmla="*/ 2147483646 h 12"/>
                <a:gd name="T8" fmla="*/ 2147483646 w 14"/>
                <a:gd name="T9" fmla="*/ 2147483646 h 12"/>
                <a:gd name="T10" fmla="*/ 2147483646 w 14"/>
                <a:gd name="T11" fmla="*/ 0 h 12"/>
                <a:gd name="T12" fmla="*/ 2147483646 w 14"/>
                <a:gd name="T13" fmla="*/ 2147483646 h 12"/>
                <a:gd name="T14" fmla="*/ 2147483646 w 14"/>
                <a:gd name="T15" fmla="*/ 2147483646 h 12"/>
                <a:gd name="T16" fmla="*/ 0 w 14"/>
                <a:gd name="T17" fmla="*/ 2147483646 h 12"/>
                <a:gd name="T18" fmla="*/ 2147483646 w 14"/>
                <a:gd name="T19" fmla="*/ 2147483646 h 12"/>
                <a:gd name="T20" fmla="*/ 2147483646 w 14"/>
                <a:gd name="T21" fmla="*/ 2147483646 h 12"/>
                <a:gd name="T22" fmla="*/ 2147483646 w 14"/>
                <a:gd name="T23" fmla="*/ 2147483646 h 12"/>
                <a:gd name="T24" fmla="*/ 2147483646 w 14"/>
                <a:gd name="T25" fmla="*/ 2147483646 h 12"/>
                <a:gd name="T26" fmla="*/ 2147483646 w 14"/>
                <a:gd name="T27" fmla="*/ 2147483646 h 1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4" h="12">
                  <a:moveTo>
                    <a:pt x="11" y="7"/>
                  </a:moveTo>
                  <a:cubicBezTo>
                    <a:pt x="10" y="7"/>
                    <a:pt x="11" y="4"/>
                    <a:pt x="11" y="4"/>
                  </a:cubicBezTo>
                  <a:cubicBezTo>
                    <a:pt x="10" y="3"/>
                    <a:pt x="10" y="3"/>
                    <a:pt x="10" y="3"/>
                  </a:cubicBezTo>
                  <a:cubicBezTo>
                    <a:pt x="9" y="3"/>
                    <a:pt x="8" y="4"/>
                    <a:pt x="8" y="4"/>
                  </a:cubicBezTo>
                  <a:cubicBezTo>
                    <a:pt x="7" y="4"/>
                    <a:pt x="6" y="1"/>
                    <a:pt x="6" y="1"/>
                  </a:cubicBezTo>
                  <a:cubicBezTo>
                    <a:pt x="4" y="0"/>
                    <a:pt x="4" y="0"/>
                    <a:pt x="4" y="0"/>
                  </a:cubicBezTo>
                  <a:cubicBezTo>
                    <a:pt x="3" y="2"/>
                    <a:pt x="3" y="2"/>
                    <a:pt x="3" y="2"/>
                  </a:cubicBezTo>
                  <a:cubicBezTo>
                    <a:pt x="1" y="3"/>
                    <a:pt x="1" y="3"/>
                    <a:pt x="1" y="3"/>
                  </a:cubicBezTo>
                  <a:cubicBezTo>
                    <a:pt x="0" y="5"/>
                    <a:pt x="0" y="5"/>
                    <a:pt x="0" y="5"/>
                  </a:cubicBezTo>
                  <a:cubicBezTo>
                    <a:pt x="1" y="6"/>
                    <a:pt x="1" y="6"/>
                    <a:pt x="1" y="6"/>
                  </a:cubicBezTo>
                  <a:cubicBezTo>
                    <a:pt x="10" y="12"/>
                    <a:pt x="10" y="12"/>
                    <a:pt x="10" y="12"/>
                  </a:cubicBezTo>
                  <a:cubicBezTo>
                    <a:pt x="14" y="12"/>
                    <a:pt x="14" y="12"/>
                    <a:pt x="14" y="12"/>
                  </a:cubicBezTo>
                  <a:cubicBezTo>
                    <a:pt x="14" y="9"/>
                    <a:pt x="14" y="9"/>
                    <a:pt x="14" y="9"/>
                  </a:cubicBezTo>
                  <a:cubicBezTo>
                    <a:pt x="14" y="9"/>
                    <a:pt x="11" y="7"/>
                    <a:pt x="11" y="7"/>
                  </a:cubicBezTo>
                  <a:close/>
                </a:path>
              </a:pathLst>
            </a:custGeom>
            <a:grpFill/>
            <a:ln w="9525">
              <a:solidFill>
                <a:schemeClr val="bg1"/>
              </a:solidFill>
              <a:round/>
              <a:headEnd/>
              <a:tailEnd/>
            </a:ln>
          </p:spPr>
          <p:txBody>
            <a:bodyPr/>
            <a:lstStyle/>
            <a:p>
              <a:endParaRPr lang="en-GB" dirty="0"/>
            </a:p>
          </p:txBody>
        </p:sp>
        <p:sp>
          <p:nvSpPr>
            <p:cNvPr id="74" name="Freeform 315"/>
            <p:cNvSpPr>
              <a:spLocks/>
            </p:cNvSpPr>
            <p:nvPr/>
          </p:nvSpPr>
          <p:spPr bwMode="auto">
            <a:xfrm>
              <a:off x="7790889" y="3535506"/>
              <a:ext cx="60483" cy="53225"/>
            </a:xfrm>
            <a:custGeom>
              <a:avLst/>
              <a:gdLst>
                <a:gd name="T0" fmla="*/ 2147483646 w 60"/>
                <a:gd name="T1" fmla="*/ 2147483646 h 54"/>
                <a:gd name="T2" fmla="*/ 2147483646 w 60"/>
                <a:gd name="T3" fmla="*/ 2147483646 h 54"/>
                <a:gd name="T4" fmla="*/ 2147483646 w 60"/>
                <a:gd name="T5" fmla="*/ 2147483646 h 54"/>
                <a:gd name="T6" fmla="*/ 2147483646 w 60"/>
                <a:gd name="T7" fmla="*/ 0 h 54"/>
                <a:gd name="T8" fmla="*/ 2147483646 w 60"/>
                <a:gd name="T9" fmla="*/ 0 h 54"/>
                <a:gd name="T10" fmla="*/ 2147483646 w 60"/>
                <a:gd name="T11" fmla="*/ 2147483646 h 54"/>
                <a:gd name="T12" fmla="*/ 0 w 60"/>
                <a:gd name="T13" fmla="*/ 2147483646 h 54"/>
                <a:gd name="T14" fmla="*/ 2147483646 w 60"/>
                <a:gd name="T15" fmla="*/ 2147483646 h 54"/>
                <a:gd name="T16" fmla="*/ 2147483646 w 60"/>
                <a:gd name="T17" fmla="*/ 2147483646 h 54"/>
                <a:gd name="T18" fmla="*/ 2147483646 w 60"/>
                <a:gd name="T19" fmla="*/ 2147483646 h 54"/>
                <a:gd name="T20" fmla="*/ 2147483646 w 60"/>
                <a:gd name="T21" fmla="*/ 2147483646 h 5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60" h="54">
                  <a:moveTo>
                    <a:pt x="54" y="36"/>
                  </a:moveTo>
                  <a:lnTo>
                    <a:pt x="60" y="24"/>
                  </a:lnTo>
                  <a:lnTo>
                    <a:pt x="54" y="18"/>
                  </a:lnTo>
                  <a:lnTo>
                    <a:pt x="42" y="0"/>
                  </a:lnTo>
                  <a:lnTo>
                    <a:pt x="18" y="0"/>
                  </a:lnTo>
                  <a:lnTo>
                    <a:pt x="12" y="12"/>
                  </a:lnTo>
                  <a:lnTo>
                    <a:pt x="0" y="18"/>
                  </a:lnTo>
                  <a:lnTo>
                    <a:pt x="12" y="30"/>
                  </a:lnTo>
                  <a:lnTo>
                    <a:pt x="36" y="54"/>
                  </a:lnTo>
                  <a:lnTo>
                    <a:pt x="42" y="42"/>
                  </a:lnTo>
                  <a:lnTo>
                    <a:pt x="54" y="36"/>
                  </a:lnTo>
                  <a:close/>
                </a:path>
              </a:pathLst>
            </a:custGeom>
            <a:grpFill/>
            <a:ln w="9525">
              <a:solidFill>
                <a:schemeClr val="bg1"/>
              </a:solidFill>
              <a:round/>
              <a:headEnd/>
              <a:tailEnd/>
            </a:ln>
          </p:spPr>
          <p:txBody>
            <a:bodyPr/>
            <a:lstStyle/>
            <a:p>
              <a:endParaRPr lang="en-GB" dirty="0"/>
            </a:p>
          </p:txBody>
        </p:sp>
        <p:sp>
          <p:nvSpPr>
            <p:cNvPr id="75" name="Rectangle 316"/>
            <p:cNvSpPr>
              <a:spLocks noChangeArrowheads="1"/>
            </p:cNvSpPr>
            <p:nvPr/>
          </p:nvSpPr>
          <p:spPr bwMode="auto">
            <a:xfrm>
              <a:off x="7879194" y="3172607"/>
              <a:ext cx="7258" cy="18145"/>
            </a:xfrm>
            <a:prstGeom prst="rect">
              <a:avLst/>
            </a:prstGeom>
            <a:grpFill/>
            <a:ln w="9525">
              <a:solidFill>
                <a:schemeClr val="bg1"/>
              </a:solidFill>
              <a:miter lim="800000"/>
              <a:headEnd/>
              <a:tailEnd/>
            </a:ln>
          </p:spPr>
          <p:txBody>
            <a:bodyPr/>
            <a:lstStyle>
              <a:lvl1pPr>
                <a:defRPr sz="1400" b="1">
                  <a:solidFill>
                    <a:schemeClr val="bg1"/>
                  </a:solidFill>
                  <a:latin typeface="Arial" panose="020B0604020202020204" pitchFamily="34" charset="0"/>
                  <a:ea typeface="MS PGothic" panose="020B0600070205080204" pitchFamily="34" charset="-128"/>
                </a:defRPr>
              </a:lvl1pPr>
              <a:lvl2pPr marL="742950" indent="-285750">
                <a:defRPr sz="1400" b="1">
                  <a:solidFill>
                    <a:schemeClr val="bg1"/>
                  </a:solidFill>
                  <a:latin typeface="Arial" panose="020B0604020202020204" pitchFamily="34" charset="0"/>
                  <a:ea typeface="MS PGothic" panose="020B0600070205080204" pitchFamily="34" charset="-128"/>
                </a:defRPr>
              </a:lvl2pPr>
              <a:lvl3pPr marL="1143000" indent="-228600">
                <a:defRPr sz="1400" b="1">
                  <a:solidFill>
                    <a:schemeClr val="bg1"/>
                  </a:solidFill>
                  <a:latin typeface="Arial" panose="020B0604020202020204" pitchFamily="34" charset="0"/>
                  <a:ea typeface="MS PGothic" panose="020B0600070205080204" pitchFamily="34" charset="-128"/>
                </a:defRPr>
              </a:lvl3pPr>
              <a:lvl4pPr marL="1600200" indent="-228600">
                <a:defRPr sz="1400" b="1">
                  <a:solidFill>
                    <a:schemeClr val="bg1"/>
                  </a:solidFill>
                  <a:latin typeface="Arial" panose="020B0604020202020204" pitchFamily="34" charset="0"/>
                  <a:ea typeface="MS PGothic" panose="020B0600070205080204" pitchFamily="34" charset="-128"/>
                </a:defRPr>
              </a:lvl4pPr>
              <a:lvl5pPr marL="2057400" indent="-228600">
                <a:defRPr sz="1400" b="1">
                  <a:solidFill>
                    <a:schemeClr val="bg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1400" b="1">
                  <a:solidFill>
                    <a:schemeClr val="bg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1400" b="1">
                  <a:solidFill>
                    <a:schemeClr val="bg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1400" b="1">
                  <a:solidFill>
                    <a:schemeClr val="bg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1400" b="1">
                  <a:solidFill>
                    <a:schemeClr val="bg1"/>
                  </a:solidFill>
                  <a:latin typeface="Arial" panose="020B0604020202020204" pitchFamily="34" charset="0"/>
                  <a:ea typeface="MS PGothic" panose="020B0600070205080204" pitchFamily="34" charset="-128"/>
                </a:defRPr>
              </a:lvl9pPr>
            </a:lstStyle>
            <a:p>
              <a:pPr algn="ctr" eaLnBrk="1" hangingPunct="1">
                <a:spcBef>
                  <a:spcPct val="15000"/>
                </a:spcBef>
              </a:pPr>
              <a:endParaRPr lang="en-US" altLang="en-US" dirty="0"/>
            </a:p>
          </p:txBody>
        </p:sp>
        <p:sp>
          <p:nvSpPr>
            <p:cNvPr id="76" name="Freeform 317"/>
            <p:cNvSpPr>
              <a:spLocks/>
            </p:cNvSpPr>
            <p:nvPr/>
          </p:nvSpPr>
          <p:spPr bwMode="auto">
            <a:xfrm>
              <a:off x="7879194" y="2964544"/>
              <a:ext cx="390722" cy="384673"/>
            </a:xfrm>
            <a:custGeom>
              <a:avLst/>
              <a:gdLst>
                <a:gd name="T0" fmla="*/ 2147483646 w 390"/>
                <a:gd name="T1" fmla="*/ 2147483646 h 390"/>
                <a:gd name="T2" fmla="*/ 2147483646 w 390"/>
                <a:gd name="T3" fmla="*/ 2147483646 h 390"/>
                <a:gd name="T4" fmla="*/ 2147483646 w 390"/>
                <a:gd name="T5" fmla="*/ 2147483646 h 390"/>
                <a:gd name="T6" fmla="*/ 2147483646 w 390"/>
                <a:gd name="T7" fmla="*/ 2147483646 h 390"/>
                <a:gd name="T8" fmla="*/ 2147483646 w 390"/>
                <a:gd name="T9" fmla="*/ 2147483646 h 390"/>
                <a:gd name="T10" fmla="*/ 2147483646 w 390"/>
                <a:gd name="T11" fmla="*/ 2147483646 h 390"/>
                <a:gd name="T12" fmla="*/ 2147483646 w 390"/>
                <a:gd name="T13" fmla="*/ 2147483646 h 390"/>
                <a:gd name="T14" fmla="*/ 2147483646 w 390"/>
                <a:gd name="T15" fmla="*/ 2147483646 h 390"/>
                <a:gd name="T16" fmla="*/ 2147483646 w 390"/>
                <a:gd name="T17" fmla="*/ 2147483646 h 390"/>
                <a:gd name="T18" fmla="*/ 2147483646 w 390"/>
                <a:gd name="T19" fmla="*/ 2147483646 h 390"/>
                <a:gd name="T20" fmla="*/ 2147483646 w 390"/>
                <a:gd name="T21" fmla="*/ 2147483646 h 390"/>
                <a:gd name="T22" fmla="*/ 2147483646 w 390"/>
                <a:gd name="T23" fmla="*/ 2147483646 h 390"/>
                <a:gd name="T24" fmla="*/ 2147483646 w 390"/>
                <a:gd name="T25" fmla="*/ 2147483646 h 390"/>
                <a:gd name="T26" fmla="*/ 2147483646 w 390"/>
                <a:gd name="T27" fmla="*/ 2147483646 h 390"/>
                <a:gd name="T28" fmla="*/ 2147483646 w 390"/>
                <a:gd name="T29" fmla="*/ 2147483646 h 390"/>
                <a:gd name="T30" fmla="*/ 2147483646 w 390"/>
                <a:gd name="T31" fmla="*/ 2147483646 h 390"/>
                <a:gd name="T32" fmla="*/ 2147483646 w 390"/>
                <a:gd name="T33" fmla="*/ 2147483646 h 390"/>
                <a:gd name="T34" fmla="*/ 2147483646 w 390"/>
                <a:gd name="T35" fmla="*/ 2147483646 h 390"/>
                <a:gd name="T36" fmla="*/ 2147483646 w 390"/>
                <a:gd name="T37" fmla="*/ 2147483646 h 390"/>
                <a:gd name="T38" fmla="*/ 2147483646 w 390"/>
                <a:gd name="T39" fmla="*/ 2147483646 h 390"/>
                <a:gd name="T40" fmla="*/ 2147483646 w 390"/>
                <a:gd name="T41" fmla="*/ 2147483646 h 390"/>
                <a:gd name="T42" fmla="*/ 2147483646 w 390"/>
                <a:gd name="T43" fmla="*/ 2147483646 h 390"/>
                <a:gd name="T44" fmla="*/ 2147483646 w 390"/>
                <a:gd name="T45" fmla="*/ 2147483646 h 390"/>
                <a:gd name="T46" fmla="*/ 2147483646 w 390"/>
                <a:gd name="T47" fmla="*/ 2147483646 h 390"/>
                <a:gd name="T48" fmla="*/ 2147483646 w 390"/>
                <a:gd name="T49" fmla="*/ 0 h 390"/>
                <a:gd name="T50" fmla="*/ 2147483646 w 390"/>
                <a:gd name="T51" fmla="*/ 2147483646 h 390"/>
                <a:gd name="T52" fmla="*/ 2147483646 w 390"/>
                <a:gd name="T53" fmla="*/ 2147483646 h 390"/>
                <a:gd name="T54" fmla="*/ 2147483646 w 390"/>
                <a:gd name="T55" fmla="*/ 2147483646 h 390"/>
                <a:gd name="T56" fmla="*/ 2147483646 w 390"/>
                <a:gd name="T57" fmla="*/ 2147483646 h 390"/>
                <a:gd name="T58" fmla="*/ 2147483646 w 390"/>
                <a:gd name="T59" fmla="*/ 2147483646 h 390"/>
                <a:gd name="T60" fmla="*/ 2147483646 w 390"/>
                <a:gd name="T61" fmla="*/ 2147483646 h 390"/>
                <a:gd name="T62" fmla="*/ 2147483646 w 390"/>
                <a:gd name="T63" fmla="*/ 2147483646 h 390"/>
                <a:gd name="T64" fmla="*/ 2147483646 w 390"/>
                <a:gd name="T65" fmla="*/ 2147483646 h 390"/>
                <a:gd name="T66" fmla="*/ 2147483646 w 390"/>
                <a:gd name="T67" fmla="*/ 2147483646 h 390"/>
                <a:gd name="T68" fmla="*/ 2147483646 w 390"/>
                <a:gd name="T69" fmla="*/ 2147483646 h 390"/>
                <a:gd name="T70" fmla="*/ 2147483646 w 390"/>
                <a:gd name="T71" fmla="*/ 2147483646 h 390"/>
                <a:gd name="T72" fmla="*/ 2147483646 w 390"/>
                <a:gd name="T73" fmla="*/ 2147483646 h 390"/>
                <a:gd name="T74" fmla="*/ 2147483646 w 390"/>
                <a:gd name="T75" fmla="*/ 2147483646 h 390"/>
                <a:gd name="T76" fmla="*/ 2147483646 w 390"/>
                <a:gd name="T77" fmla="*/ 2147483646 h 390"/>
                <a:gd name="T78" fmla="*/ 0 w 390"/>
                <a:gd name="T79" fmla="*/ 2147483646 h 390"/>
                <a:gd name="T80" fmla="*/ 2147483646 w 390"/>
                <a:gd name="T81" fmla="*/ 2147483646 h 390"/>
                <a:gd name="T82" fmla="*/ 2147483646 w 390"/>
                <a:gd name="T83" fmla="*/ 2147483646 h 390"/>
                <a:gd name="T84" fmla="*/ 2147483646 w 390"/>
                <a:gd name="T85" fmla="*/ 2147483646 h 39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390" h="390">
                  <a:moveTo>
                    <a:pt x="60" y="270"/>
                  </a:moveTo>
                  <a:lnTo>
                    <a:pt x="216" y="378"/>
                  </a:lnTo>
                  <a:lnTo>
                    <a:pt x="228" y="390"/>
                  </a:lnTo>
                  <a:lnTo>
                    <a:pt x="246" y="390"/>
                  </a:lnTo>
                  <a:lnTo>
                    <a:pt x="282" y="372"/>
                  </a:lnTo>
                  <a:lnTo>
                    <a:pt x="390" y="300"/>
                  </a:lnTo>
                  <a:lnTo>
                    <a:pt x="384" y="300"/>
                  </a:lnTo>
                  <a:lnTo>
                    <a:pt x="366" y="276"/>
                  </a:lnTo>
                  <a:lnTo>
                    <a:pt x="354" y="270"/>
                  </a:lnTo>
                  <a:lnTo>
                    <a:pt x="342" y="246"/>
                  </a:lnTo>
                  <a:lnTo>
                    <a:pt x="348" y="234"/>
                  </a:lnTo>
                  <a:lnTo>
                    <a:pt x="348" y="174"/>
                  </a:lnTo>
                  <a:lnTo>
                    <a:pt x="342" y="162"/>
                  </a:lnTo>
                  <a:lnTo>
                    <a:pt x="348" y="150"/>
                  </a:lnTo>
                  <a:lnTo>
                    <a:pt x="342" y="144"/>
                  </a:lnTo>
                  <a:lnTo>
                    <a:pt x="342" y="120"/>
                  </a:lnTo>
                  <a:lnTo>
                    <a:pt x="324" y="108"/>
                  </a:lnTo>
                  <a:lnTo>
                    <a:pt x="318" y="102"/>
                  </a:lnTo>
                  <a:lnTo>
                    <a:pt x="306" y="90"/>
                  </a:lnTo>
                  <a:lnTo>
                    <a:pt x="306" y="78"/>
                  </a:lnTo>
                  <a:lnTo>
                    <a:pt x="324" y="54"/>
                  </a:lnTo>
                  <a:lnTo>
                    <a:pt x="324" y="30"/>
                  </a:lnTo>
                  <a:lnTo>
                    <a:pt x="324" y="12"/>
                  </a:lnTo>
                  <a:lnTo>
                    <a:pt x="330" y="6"/>
                  </a:lnTo>
                  <a:lnTo>
                    <a:pt x="330" y="0"/>
                  </a:lnTo>
                  <a:lnTo>
                    <a:pt x="318" y="6"/>
                  </a:lnTo>
                  <a:lnTo>
                    <a:pt x="288" y="12"/>
                  </a:lnTo>
                  <a:lnTo>
                    <a:pt x="222" y="12"/>
                  </a:lnTo>
                  <a:lnTo>
                    <a:pt x="162" y="30"/>
                  </a:lnTo>
                  <a:lnTo>
                    <a:pt x="132" y="48"/>
                  </a:lnTo>
                  <a:lnTo>
                    <a:pt x="138" y="78"/>
                  </a:lnTo>
                  <a:lnTo>
                    <a:pt x="144" y="108"/>
                  </a:lnTo>
                  <a:lnTo>
                    <a:pt x="132" y="114"/>
                  </a:lnTo>
                  <a:lnTo>
                    <a:pt x="108" y="120"/>
                  </a:lnTo>
                  <a:lnTo>
                    <a:pt x="102" y="132"/>
                  </a:lnTo>
                  <a:lnTo>
                    <a:pt x="96" y="144"/>
                  </a:lnTo>
                  <a:lnTo>
                    <a:pt x="60" y="156"/>
                  </a:lnTo>
                  <a:lnTo>
                    <a:pt x="30" y="174"/>
                  </a:lnTo>
                  <a:lnTo>
                    <a:pt x="6" y="192"/>
                  </a:lnTo>
                  <a:lnTo>
                    <a:pt x="0" y="210"/>
                  </a:lnTo>
                  <a:lnTo>
                    <a:pt x="6" y="210"/>
                  </a:lnTo>
                  <a:lnTo>
                    <a:pt x="6" y="228"/>
                  </a:lnTo>
                  <a:lnTo>
                    <a:pt x="60" y="270"/>
                  </a:lnTo>
                  <a:close/>
                </a:path>
              </a:pathLst>
            </a:custGeom>
            <a:grpFill/>
            <a:ln w="9525">
              <a:solidFill>
                <a:schemeClr val="bg1"/>
              </a:solidFill>
              <a:round/>
              <a:headEnd/>
              <a:tailEnd/>
            </a:ln>
          </p:spPr>
          <p:txBody>
            <a:bodyPr/>
            <a:lstStyle/>
            <a:p>
              <a:endParaRPr lang="en-GB" dirty="0"/>
            </a:p>
          </p:txBody>
        </p:sp>
        <p:sp>
          <p:nvSpPr>
            <p:cNvPr id="77" name="Freeform 318"/>
            <p:cNvSpPr>
              <a:spLocks/>
            </p:cNvSpPr>
            <p:nvPr/>
          </p:nvSpPr>
          <p:spPr bwMode="auto">
            <a:xfrm>
              <a:off x="7879194" y="2964544"/>
              <a:ext cx="390722" cy="384673"/>
            </a:xfrm>
            <a:custGeom>
              <a:avLst/>
              <a:gdLst>
                <a:gd name="T0" fmla="*/ 2147483646 w 390"/>
                <a:gd name="T1" fmla="*/ 2147483646 h 390"/>
                <a:gd name="T2" fmla="*/ 2147483646 w 390"/>
                <a:gd name="T3" fmla="*/ 2147483646 h 390"/>
                <a:gd name="T4" fmla="*/ 2147483646 w 390"/>
                <a:gd name="T5" fmla="*/ 2147483646 h 390"/>
                <a:gd name="T6" fmla="*/ 2147483646 w 390"/>
                <a:gd name="T7" fmla="*/ 2147483646 h 390"/>
                <a:gd name="T8" fmla="*/ 2147483646 w 390"/>
                <a:gd name="T9" fmla="*/ 2147483646 h 390"/>
                <a:gd name="T10" fmla="*/ 2147483646 w 390"/>
                <a:gd name="T11" fmla="*/ 2147483646 h 390"/>
                <a:gd name="T12" fmla="*/ 2147483646 w 390"/>
                <a:gd name="T13" fmla="*/ 2147483646 h 390"/>
                <a:gd name="T14" fmla="*/ 2147483646 w 390"/>
                <a:gd name="T15" fmla="*/ 2147483646 h 390"/>
                <a:gd name="T16" fmla="*/ 2147483646 w 390"/>
                <a:gd name="T17" fmla="*/ 2147483646 h 390"/>
                <a:gd name="T18" fmla="*/ 2147483646 w 390"/>
                <a:gd name="T19" fmla="*/ 2147483646 h 390"/>
                <a:gd name="T20" fmla="*/ 2147483646 w 390"/>
                <a:gd name="T21" fmla="*/ 2147483646 h 390"/>
                <a:gd name="T22" fmla="*/ 2147483646 w 390"/>
                <a:gd name="T23" fmla="*/ 2147483646 h 390"/>
                <a:gd name="T24" fmla="*/ 2147483646 w 390"/>
                <a:gd name="T25" fmla="*/ 2147483646 h 390"/>
                <a:gd name="T26" fmla="*/ 2147483646 w 390"/>
                <a:gd name="T27" fmla="*/ 2147483646 h 390"/>
                <a:gd name="T28" fmla="*/ 2147483646 w 390"/>
                <a:gd name="T29" fmla="*/ 2147483646 h 390"/>
                <a:gd name="T30" fmla="*/ 2147483646 w 390"/>
                <a:gd name="T31" fmla="*/ 2147483646 h 390"/>
                <a:gd name="T32" fmla="*/ 2147483646 w 390"/>
                <a:gd name="T33" fmla="*/ 2147483646 h 390"/>
                <a:gd name="T34" fmla="*/ 2147483646 w 390"/>
                <a:gd name="T35" fmla="*/ 2147483646 h 390"/>
                <a:gd name="T36" fmla="*/ 2147483646 w 390"/>
                <a:gd name="T37" fmla="*/ 2147483646 h 390"/>
                <a:gd name="T38" fmla="*/ 2147483646 w 390"/>
                <a:gd name="T39" fmla="*/ 2147483646 h 390"/>
                <a:gd name="T40" fmla="*/ 2147483646 w 390"/>
                <a:gd name="T41" fmla="*/ 2147483646 h 390"/>
                <a:gd name="T42" fmla="*/ 2147483646 w 390"/>
                <a:gd name="T43" fmla="*/ 2147483646 h 390"/>
                <a:gd name="T44" fmla="*/ 2147483646 w 390"/>
                <a:gd name="T45" fmla="*/ 2147483646 h 390"/>
                <a:gd name="T46" fmla="*/ 2147483646 w 390"/>
                <a:gd name="T47" fmla="*/ 2147483646 h 390"/>
                <a:gd name="T48" fmla="*/ 2147483646 w 390"/>
                <a:gd name="T49" fmla="*/ 0 h 390"/>
                <a:gd name="T50" fmla="*/ 2147483646 w 390"/>
                <a:gd name="T51" fmla="*/ 2147483646 h 390"/>
                <a:gd name="T52" fmla="*/ 2147483646 w 390"/>
                <a:gd name="T53" fmla="*/ 2147483646 h 390"/>
                <a:gd name="T54" fmla="*/ 2147483646 w 390"/>
                <a:gd name="T55" fmla="*/ 2147483646 h 390"/>
                <a:gd name="T56" fmla="*/ 2147483646 w 390"/>
                <a:gd name="T57" fmla="*/ 2147483646 h 390"/>
                <a:gd name="T58" fmla="*/ 2147483646 w 390"/>
                <a:gd name="T59" fmla="*/ 2147483646 h 390"/>
                <a:gd name="T60" fmla="*/ 2147483646 w 390"/>
                <a:gd name="T61" fmla="*/ 2147483646 h 390"/>
                <a:gd name="T62" fmla="*/ 2147483646 w 390"/>
                <a:gd name="T63" fmla="*/ 2147483646 h 390"/>
                <a:gd name="T64" fmla="*/ 2147483646 w 390"/>
                <a:gd name="T65" fmla="*/ 2147483646 h 390"/>
                <a:gd name="T66" fmla="*/ 2147483646 w 390"/>
                <a:gd name="T67" fmla="*/ 2147483646 h 390"/>
                <a:gd name="T68" fmla="*/ 2147483646 w 390"/>
                <a:gd name="T69" fmla="*/ 2147483646 h 390"/>
                <a:gd name="T70" fmla="*/ 2147483646 w 390"/>
                <a:gd name="T71" fmla="*/ 2147483646 h 390"/>
                <a:gd name="T72" fmla="*/ 2147483646 w 390"/>
                <a:gd name="T73" fmla="*/ 2147483646 h 390"/>
                <a:gd name="T74" fmla="*/ 2147483646 w 390"/>
                <a:gd name="T75" fmla="*/ 2147483646 h 390"/>
                <a:gd name="T76" fmla="*/ 2147483646 w 390"/>
                <a:gd name="T77" fmla="*/ 2147483646 h 390"/>
                <a:gd name="T78" fmla="*/ 0 w 390"/>
                <a:gd name="T79" fmla="*/ 2147483646 h 390"/>
                <a:gd name="T80" fmla="*/ 2147483646 w 390"/>
                <a:gd name="T81" fmla="*/ 2147483646 h 390"/>
                <a:gd name="T82" fmla="*/ 2147483646 w 390"/>
                <a:gd name="T83" fmla="*/ 2147483646 h 390"/>
                <a:gd name="T84" fmla="*/ 2147483646 w 390"/>
                <a:gd name="T85" fmla="*/ 2147483646 h 39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390" h="390">
                  <a:moveTo>
                    <a:pt x="60" y="270"/>
                  </a:moveTo>
                  <a:lnTo>
                    <a:pt x="216" y="378"/>
                  </a:lnTo>
                  <a:lnTo>
                    <a:pt x="228" y="390"/>
                  </a:lnTo>
                  <a:lnTo>
                    <a:pt x="246" y="390"/>
                  </a:lnTo>
                  <a:lnTo>
                    <a:pt x="282" y="372"/>
                  </a:lnTo>
                  <a:lnTo>
                    <a:pt x="390" y="300"/>
                  </a:lnTo>
                  <a:lnTo>
                    <a:pt x="384" y="300"/>
                  </a:lnTo>
                  <a:lnTo>
                    <a:pt x="366" y="276"/>
                  </a:lnTo>
                  <a:lnTo>
                    <a:pt x="354" y="270"/>
                  </a:lnTo>
                  <a:lnTo>
                    <a:pt x="342" y="246"/>
                  </a:lnTo>
                  <a:lnTo>
                    <a:pt x="348" y="234"/>
                  </a:lnTo>
                  <a:lnTo>
                    <a:pt x="348" y="174"/>
                  </a:lnTo>
                  <a:lnTo>
                    <a:pt x="342" y="162"/>
                  </a:lnTo>
                  <a:lnTo>
                    <a:pt x="348" y="150"/>
                  </a:lnTo>
                  <a:lnTo>
                    <a:pt x="342" y="144"/>
                  </a:lnTo>
                  <a:lnTo>
                    <a:pt x="342" y="120"/>
                  </a:lnTo>
                  <a:lnTo>
                    <a:pt x="324" y="108"/>
                  </a:lnTo>
                  <a:lnTo>
                    <a:pt x="318" y="102"/>
                  </a:lnTo>
                  <a:lnTo>
                    <a:pt x="306" y="90"/>
                  </a:lnTo>
                  <a:lnTo>
                    <a:pt x="306" y="78"/>
                  </a:lnTo>
                  <a:lnTo>
                    <a:pt x="324" y="54"/>
                  </a:lnTo>
                  <a:lnTo>
                    <a:pt x="324" y="30"/>
                  </a:lnTo>
                  <a:lnTo>
                    <a:pt x="324" y="12"/>
                  </a:lnTo>
                  <a:lnTo>
                    <a:pt x="330" y="6"/>
                  </a:lnTo>
                  <a:lnTo>
                    <a:pt x="330" y="0"/>
                  </a:lnTo>
                  <a:lnTo>
                    <a:pt x="318" y="6"/>
                  </a:lnTo>
                  <a:lnTo>
                    <a:pt x="288" y="12"/>
                  </a:lnTo>
                  <a:lnTo>
                    <a:pt x="222" y="12"/>
                  </a:lnTo>
                  <a:lnTo>
                    <a:pt x="162" y="30"/>
                  </a:lnTo>
                  <a:lnTo>
                    <a:pt x="132" y="48"/>
                  </a:lnTo>
                  <a:lnTo>
                    <a:pt x="138" y="78"/>
                  </a:lnTo>
                  <a:lnTo>
                    <a:pt x="144" y="108"/>
                  </a:lnTo>
                  <a:lnTo>
                    <a:pt x="132" y="114"/>
                  </a:lnTo>
                  <a:lnTo>
                    <a:pt x="108" y="120"/>
                  </a:lnTo>
                  <a:lnTo>
                    <a:pt x="102" y="132"/>
                  </a:lnTo>
                  <a:lnTo>
                    <a:pt x="96" y="144"/>
                  </a:lnTo>
                  <a:lnTo>
                    <a:pt x="60" y="156"/>
                  </a:lnTo>
                  <a:lnTo>
                    <a:pt x="30" y="174"/>
                  </a:lnTo>
                  <a:lnTo>
                    <a:pt x="6" y="192"/>
                  </a:lnTo>
                  <a:lnTo>
                    <a:pt x="0" y="210"/>
                  </a:lnTo>
                  <a:lnTo>
                    <a:pt x="6" y="210"/>
                  </a:lnTo>
                  <a:lnTo>
                    <a:pt x="6" y="228"/>
                  </a:lnTo>
                  <a:lnTo>
                    <a:pt x="60" y="270"/>
                  </a:lnTo>
                </a:path>
              </a:pathLst>
            </a:custGeom>
            <a:grpFill/>
            <a:ln w="9525">
              <a:solidFill>
                <a:schemeClr val="bg1"/>
              </a:solidFill>
              <a:round/>
              <a:headEnd/>
              <a:tailEnd/>
            </a:ln>
          </p:spPr>
          <p:txBody>
            <a:bodyPr/>
            <a:lstStyle/>
            <a:p>
              <a:endParaRPr lang="en-GB" dirty="0"/>
            </a:p>
          </p:txBody>
        </p:sp>
        <p:sp>
          <p:nvSpPr>
            <p:cNvPr id="78" name="Freeform 327"/>
            <p:cNvSpPr>
              <a:spLocks/>
            </p:cNvSpPr>
            <p:nvPr/>
          </p:nvSpPr>
          <p:spPr bwMode="auto">
            <a:xfrm>
              <a:off x="8992085" y="2957286"/>
              <a:ext cx="19355" cy="13307"/>
            </a:xfrm>
            <a:custGeom>
              <a:avLst/>
              <a:gdLst>
                <a:gd name="T0" fmla="*/ 0 w 18"/>
                <a:gd name="T1" fmla="*/ 0 h 12"/>
                <a:gd name="T2" fmla="*/ 2147483646 w 18"/>
                <a:gd name="T3" fmla="*/ 2147483646 h 12"/>
                <a:gd name="T4" fmla="*/ 2147483646 w 18"/>
                <a:gd name="T5" fmla="*/ 2147483646 h 12"/>
                <a:gd name="T6" fmla="*/ 2147483646 w 18"/>
                <a:gd name="T7" fmla="*/ 0 h 12"/>
                <a:gd name="T8" fmla="*/ 0 w 18"/>
                <a:gd name="T9" fmla="*/ 0 h 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 h="12">
                  <a:moveTo>
                    <a:pt x="0" y="0"/>
                  </a:moveTo>
                  <a:lnTo>
                    <a:pt x="18" y="12"/>
                  </a:lnTo>
                  <a:lnTo>
                    <a:pt x="6" y="0"/>
                  </a:lnTo>
                  <a:lnTo>
                    <a:pt x="0" y="0"/>
                  </a:lnTo>
                  <a:close/>
                </a:path>
              </a:pathLst>
            </a:custGeom>
            <a:grpFill/>
            <a:ln w="9525">
              <a:solidFill>
                <a:schemeClr val="bg1"/>
              </a:solidFill>
              <a:round/>
              <a:headEnd/>
              <a:tailEnd/>
            </a:ln>
          </p:spPr>
          <p:txBody>
            <a:bodyPr/>
            <a:lstStyle/>
            <a:p>
              <a:endParaRPr lang="en-GB" dirty="0"/>
            </a:p>
          </p:txBody>
        </p:sp>
        <p:sp>
          <p:nvSpPr>
            <p:cNvPr id="79" name="Freeform 328"/>
            <p:cNvSpPr>
              <a:spLocks/>
            </p:cNvSpPr>
            <p:nvPr/>
          </p:nvSpPr>
          <p:spPr bwMode="auto">
            <a:xfrm>
              <a:off x="8964263" y="2928254"/>
              <a:ext cx="10887" cy="18145"/>
            </a:xfrm>
            <a:custGeom>
              <a:avLst/>
              <a:gdLst>
                <a:gd name="T0" fmla="*/ 0 w 12"/>
                <a:gd name="T1" fmla="*/ 0 h 18"/>
                <a:gd name="T2" fmla="*/ 2147483646 w 12"/>
                <a:gd name="T3" fmla="*/ 2147483646 h 18"/>
                <a:gd name="T4" fmla="*/ 2147483646 w 12"/>
                <a:gd name="T5" fmla="*/ 2147483646 h 18"/>
                <a:gd name="T6" fmla="*/ 0 w 12"/>
                <a:gd name="T7" fmla="*/ 0 h 1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 h="18">
                  <a:moveTo>
                    <a:pt x="0" y="0"/>
                  </a:moveTo>
                  <a:lnTo>
                    <a:pt x="12" y="18"/>
                  </a:lnTo>
                  <a:lnTo>
                    <a:pt x="12" y="12"/>
                  </a:lnTo>
                  <a:lnTo>
                    <a:pt x="0" y="0"/>
                  </a:lnTo>
                  <a:close/>
                </a:path>
              </a:pathLst>
            </a:custGeom>
            <a:grpFill/>
            <a:ln w="9525">
              <a:solidFill>
                <a:schemeClr val="bg1"/>
              </a:solidFill>
              <a:round/>
              <a:headEnd/>
              <a:tailEnd/>
            </a:ln>
          </p:spPr>
          <p:txBody>
            <a:bodyPr/>
            <a:lstStyle/>
            <a:p>
              <a:endParaRPr lang="en-GB" dirty="0"/>
            </a:p>
          </p:txBody>
        </p:sp>
        <p:sp>
          <p:nvSpPr>
            <p:cNvPr id="80" name="Freeform 334"/>
            <p:cNvSpPr>
              <a:spLocks/>
            </p:cNvSpPr>
            <p:nvPr/>
          </p:nvSpPr>
          <p:spPr bwMode="auto">
            <a:xfrm>
              <a:off x="8435639" y="1851653"/>
              <a:ext cx="203224" cy="446367"/>
            </a:xfrm>
            <a:custGeom>
              <a:avLst/>
              <a:gdLst>
                <a:gd name="T0" fmla="*/ 2147483646 w 34"/>
                <a:gd name="T1" fmla="*/ 2147483646 h 75"/>
                <a:gd name="T2" fmla="*/ 2147483646 w 34"/>
                <a:gd name="T3" fmla="*/ 2147483646 h 75"/>
                <a:gd name="T4" fmla="*/ 2147483646 w 34"/>
                <a:gd name="T5" fmla="*/ 2147483646 h 75"/>
                <a:gd name="T6" fmla="*/ 2147483646 w 34"/>
                <a:gd name="T7" fmla="*/ 2147483646 h 75"/>
                <a:gd name="T8" fmla="*/ 2147483646 w 34"/>
                <a:gd name="T9" fmla="*/ 2147483646 h 75"/>
                <a:gd name="T10" fmla="*/ 2147483646 w 34"/>
                <a:gd name="T11" fmla="*/ 2147483646 h 75"/>
                <a:gd name="T12" fmla="*/ 2147483646 w 34"/>
                <a:gd name="T13" fmla="*/ 2147483646 h 75"/>
                <a:gd name="T14" fmla="*/ 2147483646 w 34"/>
                <a:gd name="T15" fmla="*/ 2147483646 h 75"/>
                <a:gd name="T16" fmla="*/ 2147483646 w 34"/>
                <a:gd name="T17" fmla="*/ 2147483646 h 75"/>
                <a:gd name="T18" fmla="*/ 2147483646 w 34"/>
                <a:gd name="T19" fmla="*/ 2147483646 h 75"/>
                <a:gd name="T20" fmla="*/ 2147483646 w 34"/>
                <a:gd name="T21" fmla="*/ 2147483646 h 75"/>
                <a:gd name="T22" fmla="*/ 2147483646 w 34"/>
                <a:gd name="T23" fmla="*/ 2147483646 h 75"/>
                <a:gd name="T24" fmla="*/ 2147483646 w 34"/>
                <a:gd name="T25" fmla="*/ 2147483646 h 75"/>
                <a:gd name="T26" fmla="*/ 2147483646 w 34"/>
                <a:gd name="T27" fmla="*/ 2147483646 h 75"/>
                <a:gd name="T28" fmla="*/ 2147483646 w 34"/>
                <a:gd name="T29" fmla="*/ 2147483646 h 75"/>
                <a:gd name="T30" fmla="*/ 2147483646 w 34"/>
                <a:gd name="T31" fmla="*/ 2147483646 h 75"/>
                <a:gd name="T32" fmla="*/ 2147483646 w 34"/>
                <a:gd name="T33" fmla="*/ 2147483646 h 75"/>
                <a:gd name="T34" fmla="*/ 2147483646 w 34"/>
                <a:gd name="T35" fmla="*/ 2147483646 h 75"/>
                <a:gd name="T36" fmla="*/ 2147483646 w 34"/>
                <a:gd name="T37" fmla="*/ 2147483646 h 75"/>
                <a:gd name="T38" fmla="*/ 2147483646 w 34"/>
                <a:gd name="T39" fmla="*/ 2147483646 h 75"/>
                <a:gd name="T40" fmla="*/ 2147483646 w 34"/>
                <a:gd name="T41" fmla="*/ 2147483646 h 75"/>
                <a:gd name="T42" fmla="*/ 2147483646 w 34"/>
                <a:gd name="T43" fmla="*/ 0 h 75"/>
                <a:gd name="T44" fmla="*/ 2147483646 w 34"/>
                <a:gd name="T45" fmla="*/ 2147483646 h 75"/>
                <a:gd name="T46" fmla="*/ 2147483646 w 34"/>
                <a:gd name="T47" fmla="*/ 2147483646 h 75"/>
                <a:gd name="T48" fmla="*/ 2147483646 w 34"/>
                <a:gd name="T49" fmla="*/ 2147483646 h 75"/>
                <a:gd name="T50" fmla="*/ 2147483646 w 34"/>
                <a:gd name="T51" fmla="*/ 2147483646 h 75"/>
                <a:gd name="T52" fmla="*/ 2147483646 w 34"/>
                <a:gd name="T53" fmla="*/ 2147483646 h 75"/>
                <a:gd name="T54" fmla="*/ 2147483646 w 34"/>
                <a:gd name="T55" fmla="*/ 2147483646 h 75"/>
                <a:gd name="T56" fmla="*/ 2147483646 w 34"/>
                <a:gd name="T57" fmla="*/ 2147483646 h 75"/>
                <a:gd name="T58" fmla="*/ 2147483646 w 34"/>
                <a:gd name="T59" fmla="*/ 2147483646 h 75"/>
                <a:gd name="T60" fmla="*/ 2147483646 w 34"/>
                <a:gd name="T61" fmla="*/ 2147483646 h 75"/>
                <a:gd name="T62" fmla="*/ 2147483646 w 34"/>
                <a:gd name="T63" fmla="*/ 2147483646 h 75"/>
                <a:gd name="T64" fmla="*/ 0 w 34"/>
                <a:gd name="T65" fmla="*/ 2147483646 h 75"/>
                <a:gd name="T66" fmla="*/ 2147483646 w 34"/>
                <a:gd name="T67" fmla="*/ 2147483646 h 75"/>
                <a:gd name="T68" fmla="*/ 2147483646 w 34"/>
                <a:gd name="T69" fmla="*/ 2147483646 h 75"/>
                <a:gd name="T70" fmla="*/ 2147483646 w 34"/>
                <a:gd name="T71" fmla="*/ 2147483646 h 75"/>
                <a:gd name="T72" fmla="*/ 2147483646 w 34"/>
                <a:gd name="T73" fmla="*/ 2147483646 h 75"/>
                <a:gd name="T74" fmla="*/ 2147483646 w 34"/>
                <a:gd name="T75" fmla="*/ 2147483646 h 75"/>
                <a:gd name="T76" fmla="*/ 2147483646 w 34"/>
                <a:gd name="T77" fmla="*/ 2147483646 h 75"/>
                <a:gd name="T78" fmla="*/ 2147483646 w 34"/>
                <a:gd name="T79" fmla="*/ 2147483646 h 75"/>
                <a:gd name="T80" fmla="*/ 2147483646 w 34"/>
                <a:gd name="T81" fmla="*/ 2147483646 h 75"/>
                <a:gd name="T82" fmla="*/ 2147483646 w 34"/>
                <a:gd name="T83" fmla="*/ 2147483646 h 75"/>
                <a:gd name="T84" fmla="*/ 2147483646 w 34"/>
                <a:gd name="T85" fmla="*/ 2147483646 h 75"/>
                <a:gd name="T86" fmla="*/ 2147483646 w 34"/>
                <a:gd name="T87" fmla="*/ 2147483646 h 75"/>
                <a:gd name="T88" fmla="*/ 2147483646 w 34"/>
                <a:gd name="T89" fmla="*/ 2147483646 h 75"/>
                <a:gd name="T90" fmla="*/ 2147483646 w 34"/>
                <a:gd name="T91" fmla="*/ 2147483646 h 75"/>
                <a:gd name="T92" fmla="*/ 2147483646 w 34"/>
                <a:gd name="T93" fmla="*/ 2147483646 h 75"/>
                <a:gd name="T94" fmla="*/ 2147483646 w 34"/>
                <a:gd name="T95" fmla="*/ 2147483646 h 75"/>
                <a:gd name="T96" fmla="*/ 2147483646 w 34"/>
                <a:gd name="T97" fmla="*/ 2147483646 h 75"/>
                <a:gd name="T98" fmla="*/ 2147483646 w 34"/>
                <a:gd name="T99" fmla="*/ 2147483646 h 75"/>
                <a:gd name="T100" fmla="*/ 2147483646 w 34"/>
                <a:gd name="T101" fmla="*/ 2147483646 h 75"/>
                <a:gd name="T102" fmla="*/ 2147483646 w 34"/>
                <a:gd name="T103" fmla="*/ 2147483646 h 75"/>
                <a:gd name="T104" fmla="*/ 2147483646 w 34"/>
                <a:gd name="T105" fmla="*/ 2147483646 h 75"/>
                <a:gd name="T106" fmla="*/ 2147483646 w 34"/>
                <a:gd name="T107" fmla="*/ 2147483646 h 75"/>
                <a:gd name="T108" fmla="*/ 2147483646 w 34"/>
                <a:gd name="T109" fmla="*/ 2147483646 h 75"/>
                <a:gd name="T110" fmla="*/ 2147483646 w 34"/>
                <a:gd name="T111" fmla="*/ 2147483646 h 75"/>
                <a:gd name="T112" fmla="*/ 2147483646 w 34"/>
                <a:gd name="T113" fmla="*/ 2147483646 h 75"/>
                <a:gd name="T114" fmla="*/ 2147483646 w 34"/>
                <a:gd name="T115" fmla="*/ 2147483646 h 75"/>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34" h="75">
                  <a:moveTo>
                    <a:pt x="34" y="55"/>
                  </a:moveTo>
                  <a:cubicBezTo>
                    <a:pt x="32" y="54"/>
                    <a:pt x="32" y="54"/>
                    <a:pt x="32" y="54"/>
                  </a:cubicBezTo>
                  <a:cubicBezTo>
                    <a:pt x="30" y="52"/>
                    <a:pt x="30" y="52"/>
                    <a:pt x="30" y="52"/>
                  </a:cubicBezTo>
                  <a:cubicBezTo>
                    <a:pt x="31" y="47"/>
                    <a:pt x="31" y="47"/>
                    <a:pt x="31" y="47"/>
                  </a:cubicBezTo>
                  <a:cubicBezTo>
                    <a:pt x="31" y="47"/>
                    <a:pt x="30" y="46"/>
                    <a:pt x="30" y="45"/>
                  </a:cubicBezTo>
                  <a:cubicBezTo>
                    <a:pt x="29" y="45"/>
                    <a:pt x="30" y="43"/>
                    <a:pt x="30" y="43"/>
                  </a:cubicBezTo>
                  <a:cubicBezTo>
                    <a:pt x="29" y="42"/>
                    <a:pt x="29" y="42"/>
                    <a:pt x="29" y="42"/>
                  </a:cubicBezTo>
                  <a:cubicBezTo>
                    <a:pt x="29" y="40"/>
                    <a:pt x="29" y="40"/>
                    <a:pt x="29" y="40"/>
                  </a:cubicBezTo>
                  <a:cubicBezTo>
                    <a:pt x="28" y="38"/>
                    <a:pt x="28" y="38"/>
                    <a:pt x="28" y="38"/>
                  </a:cubicBezTo>
                  <a:cubicBezTo>
                    <a:pt x="30" y="36"/>
                    <a:pt x="30" y="36"/>
                    <a:pt x="30" y="36"/>
                  </a:cubicBezTo>
                  <a:cubicBezTo>
                    <a:pt x="27" y="27"/>
                    <a:pt x="27" y="27"/>
                    <a:pt x="27" y="27"/>
                  </a:cubicBezTo>
                  <a:cubicBezTo>
                    <a:pt x="30" y="21"/>
                    <a:pt x="30" y="21"/>
                    <a:pt x="30" y="21"/>
                  </a:cubicBezTo>
                  <a:cubicBezTo>
                    <a:pt x="28" y="17"/>
                    <a:pt x="28" y="17"/>
                    <a:pt x="28" y="17"/>
                  </a:cubicBezTo>
                  <a:cubicBezTo>
                    <a:pt x="25" y="15"/>
                    <a:pt x="25" y="15"/>
                    <a:pt x="25" y="15"/>
                  </a:cubicBezTo>
                  <a:cubicBezTo>
                    <a:pt x="25" y="14"/>
                    <a:pt x="25" y="14"/>
                    <a:pt x="25" y="14"/>
                  </a:cubicBezTo>
                  <a:cubicBezTo>
                    <a:pt x="25" y="10"/>
                    <a:pt x="25" y="10"/>
                    <a:pt x="25" y="10"/>
                  </a:cubicBezTo>
                  <a:cubicBezTo>
                    <a:pt x="25" y="10"/>
                    <a:pt x="25" y="10"/>
                    <a:pt x="25" y="10"/>
                  </a:cubicBezTo>
                  <a:cubicBezTo>
                    <a:pt x="26" y="9"/>
                    <a:pt x="26" y="9"/>
                    <a:pt x="26" y="9"/>
                  </a:cubicBezTo>
                  <a:cubicBezTo>
                    <a:pt x="26" y="8"/>
                    <a:pt x="26" y="8"/>
                    <a:pt x="26" y="8"/>
                  </a:cubicBezTo>
                  <a:cubicBezTo>
                    <a:pt x="27" y="6"/>
                    <a:pt x="27" y="6"/>
                    <a:pt x="27" y="6"/>
                  </a:cubicBezTo>
                  <a:cubicBezTo>
                    <a:pt x="27" y="3"/>
                    <a:pt x="27" y="3"/>
                    <a:pt x="27" y="3"/>
                  </a:cubicBezTo>
                  <a:cubicBezTo>
                    <a:pt x="24" y="0"/>
                    <a:pt x="24" y="0"/>
                    <a:pt x="24" y="0"/>
                  </a:cubicBezTo>
                  <a:cubicBezTo>
                    <a:pt x="19" y="1"/>
                    <a:pt x="19" y="1"/>
                    <a:pt x="19" y="1"/>
                  </a:cubicBezTo>
                  <a:cubicBezTo>
                    <a:pt x="17" y="3"/>
                    <a:pt x="17" y="3"/>
                    <a:pt x="17" y="3"/>
                  </a:cubicBezTo>
                  <a:cubicBezTo>
                    <a:pt x="15" y="8"/>
                    <a:pt x="15" y="8"/>
                    <a:pt x="15" y="8"/>
                  </a:cubicBezTo>
                  <a:cubicBezTo>
                    <a:pt x="12" y="11"/>
                    <a:pt x="12" y="11"/>
                    <a:pt x="12" y="11"/>
                  </a:cubicBezTo>
                  <a:cubicBezTo>
                    <a:pt x="11" y="10"/>
                    <a:pt x="11" y="10"/>
                    <a:pt x="11" y="10"/>
                  </a:cubicBezTo>
                  <a:cubicBezTo>
                    <a:pt x="8" y="11"/>
                    <a:pt x="8" y="11"/>
                    <a:pt x="8" y="11"/>
                  </a:cubicBezTo>
                  <a:cubicBezTo>
                    <a:pt x="5" y="10"/>
                    <a:pt x="5" y="10"/>
                    <a:pt x="5" y="10"/>
                  </a:cubicBezTo>
                  <a:cubicBezTo>
                    <a:pt x="3" y="8"/>
                    <a:pt x="3" y="8"/>
                    <a:pt x="3" y="8"/>
                  </a:cubicBezTo>
                  <a:cubicBezTo>
                    <a:pt x="2" y="6"/>
                    <a:pt x="2" y="6"/>
                    <a:pt x="2" y="6"/>
                  </a:cubicBezTo>
                  <a:cubicBezTo>
                    <a:pt x="1" y="8"/>
                    <a:pt x="1" y="8"/>
                    <a:pt x="1" y="8"/>
                  </a:cubicBezTo>
                  <a:cubicBezTo>
                    <a:pt x="0" y="8"/>
                    <a:pt x="0" y="8"/>
                    <a:pt x="0" y="8"/>
                  </a:cubicBezTo>
                  <a:cubicBezTo>
                    <a:pt x="1" y="10"/>
                    <a:pt x="1" y="10"/>
                    <a:pt x="1" y="10"/>
                  </a:cubicBezTo>
                  <a:cubicBezTo>
                    <a:pt x="4" y="13"/>
                    <a:pt x="4" y="13"/>
                    <a:pt x="4" y="13"/>
                  </a:cubicBezTo>
                  <a:cubicBezTo>
                    <a:pt x="6" y="14"/>
                    <a:pt x="6" y="14"/>
                    <a:pt x="6" y="14"/>
                  </a:cubicBezTo>
                  <a:cubicBezTo>
                    <a:pt x="7" y="14"/>
                    <a:pt x="7" y="14"/>
                    <a:pt x="7" y="14"/>
                  </a:cubicBezTo>
                  <a:cubicBezTo>
                    <a:pt x="9" y="19"/>
                    <a:pt x="9" y="19"/>
                    <a:pt x="9" y="19"/>
                  </a:cubicBezTo>
                  <a:cubicBezTo>
                    <a:pt x="9" y="23"/>
                    <a:pt x="9" y="23"/>
                    <a:pt x="9" y="23"/>
                  </a:cubicBezTo>
                  <a:cubicBezTo>
                    <a:pt x="9" y="26"/>
                    <a:pt x="9" y="26"/>
                    <a:pt x="9" y="26"/>
                  </a:cubicBezTo>
                  <a:cubicBezTo>
                    <a:pt x="10" y="29"/>
                    <a:pt x="10" y="29"/>
                    <a:pt x="10" y="29"/>
                  </a:cubicBezTo>
                  <a:cubicBezTo>
                    <a:pt x="10" y="30"/>
                    <a:pt x="10" y="30"/>
                    <a:pt x="10" y="30"/>
                  </a:cubicBezTo>
                  <a:cubicBezTo>
                    <a:pt x="10" y="35"/>
                    <a:pt x="10" y="35"/>
                    <a:pt x="10" y="35"/>
                  </a:cubicBezTo>
                  <a:cubicBezTo>
                    <a:pt x="10" y="36"/>
                    <a:pt x="10" y="36"/>
                    <a:pt x="10" y="36"/>
                  </a:cubicBezTo>
                  <a:cubicBezTo>
                    <a:pt x="12" y="36"/>
                    <a:pt x="12" y="36"/>
                    <a:pt x="12" y="36"/>
                  </a:cubicBezTo>
                  <a:cubicBezTo>
                    <a:pt x="14" y="40"/>
                    <a:pt x="14" y="40"/>
                    <a:pt x="14" y="40"/>
                  </a:cubicBezTo>
                  <a:cubicBezTo>
                    <a:pt x="9" y="49"/>
                    <a:pt x="9" y="49"/>
                    <a:pt x="9" y="49"/>
                  </a:cubicBezTo>
                  <a:cubicBezTo>
                    <a:pt x="4" y="53"/>
                    <a:pt x="4" y="53"/>
                    <a:pt x="4" y="53"/>
                  </a:cubicBezTo>
                  <a:cubicBezTo>
                    <a:pt x="1" y="58"/>
                    <a:pt x="1" y="58"/>
                    <a:pt x="1" y="58"/>
                  </a:cubicBezTo>
                  <a:cubicBezTo>
                    <a:pt x="2" y="66"/>
                    <a:pt x="2" y="66"/>
                    <a:pt x="2" y="66"/>
                  </a:cubicBezTo>
                  <a:cubicBezTo>
                    <a:pt x="3" y="71"/>
                    <a:pt x="3" y="71"/>
                    <a:pt x="3" y="71"/>
                  </a:cubicBezTo>
                  <a:cubicBezTo>
                    <a:pt x="5" y="73"/>
                    <a:pt x="5" y="73"/>
                    <a:pt x="5" y="73"/>
                  </a:cubicBezTo>
                  <a:cubicBezTo>
                    <a:pt x="7" y="75"/>
                    <a:pt x="7" y="75"/>
                    <a:pt x="7" y="75"/>
                  </a:cubicBezTo>
                  <a:cubicBezTo>
                    <a:pt x="12" y="75"/>
                    <a:pt x="12" y="75"/>
                    <a:pt x="12" y="75"/>
                  </a:cubicBezTo>
                  <a:cubicBezTo>
                    <a:pt x="20" y="72"/>
                    <a:pt x="20" y="72"/>
                    <a:pt x="20" y="72"/>
                  </a:cubicBezTo>
                  <a:cubicBezTo>
                    <a:pt x="22" y="72"/>
                    <a:pt x="22" y="72"/>
                    <a:pt x="22" y="72"/>
                  </a:cubicBezTo>
                  <a:cubicBezTo>
                    <a:pt x="34" y="58"/>
                    <a:pt x="34" y="58"/>
                    <a:pt x="34" y="58"/>
                  </a:cubicBezTo>
                  <a:lnTo>
                    <a:pt x="34" y="55"/>
                  </a:lnTo>
                  <a:close/>
                </a:path>
              </a:pathLst>
            </a:custGeom>
            <a:grpFill/>
            <a:ln w="9525">
              <a:solidFill>
                <a:schemeClr val="bg1"/>
              </a:solidFill>
              <a:round/>
              <a:headEnd/>
              <a:tailEnd/>
            </a:ln>
          </p:spPr>
          <p:txBody>
            <a:bodyPr/>
            <a:lstStyle/>
            <a:p>
              <a:endParaRPr lang="en-GB" dirty="0"/>
            </a:p>
          </p:txBody>
        </p:sp>
        <p:sp>
          <p:nvSpPr>
            <p:cNvPr id="81" name="Freeform 335"/>
            <p:cNvSpPr>
              <a:spLocks/>
            </p:cNvSpPr>
            <p:nvPr/>
          </p:nvSpPr>
          <p:spPr bwMode="auto">
            <a:xfrm>
              <a:off x="8644912" y="2559307"/>
              <a:ext cx="12097" cy="6048"/>
            </a:xfrm>
            <a:custGeom>
              <a:avLst/>
              <a:gdLst>
                <a:gd name="T0" fmla="*/ 2147483646 w 12"/>
                <a:gd name="T1" fmla="*/ 2147483646 h 6"/>
                <a:gd name="T2" fmla="*/ 0 w 12"/>
                <a:gd name="T3" fmla="*/ 0 h 6"/>
                <a:gd name="T4" fmla="*/ 0 w 12"/>
                <a:gd name="T5" fmla="*/ 2147483646 h 6"/>
                <a:gd name="T6" fmla="*/ 2147483646 w 12"/>
                <a:gd name="T7" fmla="*/ 2147483646 h 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 h="6">
                  <a:moveTo>
                    <a:pt x="12" y="6"/>
                  </a:moveTo>
                  <a:lnTo>
                    <a:pt x="0" y="0"/>
                  </a:lnTo>
                  <a:lnTo>
                    <a:pt x="0" y="6"/>
                  </a:lnTo>
                  <a:lnTo>
                    <a:pt x="12" y="6"/>
                  </a:lnTo>
                  <a:close/>
                </a:path>
              </a:pathLst>
            </a:custGeom>
            <a:grpFill/>
            <a:ln w="9525">
              <a:solidFill>
                <a:schemeClr val="bg1"/>
              </a:solidFill>
              <a:round/>
              <a:headEnd/>
              <a:tailEnd/>
            </a:ln>
          </p:spPr>
          <p:txBody>
            <a:bodyPr/>
            <a:lstStyle/>
            <a:p>
              <a:endParaRPr lang="en-GB" dirty="0"/>
            </a:p>
          </p:txBody>
        </p:sp>
        <p:sp>
          <p:nvSpPr>
            <p:cNvPr id="82" name="Freeform 336"/>
            <p:cNvSpPr>
              <a:spLocks/>
            </p:cNvSpPr>
            <p:nvPr/>
          </p:nvSpPr>
          <p:spPr bwMode="auto">
            <a:xfrm>
              <a:off x="8567493" y="1350852"/>
              <a:ext cx="2889888" cy="1547161"/>
            </a:xfrm>
            <a:custGeom>
              <a:avLst/>
              <a:gdLst>
                <a:gd name="T0" fmla="*/ 2147483646 w 483"/>
                <a:gd name="T1" fmla="*/ 2147483646 h 260"/>
                <a:gd name="T2" fmla="*/ 2147483646 w 483"/>
                <a:gd name="T3" fmla="*/ 2147483646 h 260"/>
                <a:gd name="T4" fmla="*/ 2147483646 w 483"/>
                <a:gd name="T5" fmla="*/ 2147483646 h 260"/>
                <a:gd name="T6" fmla="*/ 2147483646 w 483"/>
                <a:gd name="T7" fmla="*/ 2147483646 h 260"/>
                <a:gd name="T8" fmla="*/ 2147483646 w 483"/>
                <a:gd name="T9" fmla="*/ 2147483646 h 260"/>
                <a:gd name="T10" fmla="*/ 2147483646 w 483"/>
                <a:gd name="T11" fmla="*/ 2147483646 h 260"/>
                <a:gd name="T12" fmla="*/ 2147483646 w 483"/>
                <a:gd name="T13" fmla="*/ 2147483646 h 260"/>
                <a:gd name="T14" fmla="*/ 2147483646 w 483"/>
                <a:gd name="T15" fmla="*/ 2147483646 h 260"/>
                <a:gd name="T16" fmla="*/ 2147483646 w 483"/>
                <a:gd name="T17" fmla="*/ 2147483646 h 260"/>
                <a:gd name="T18" fmla="*/ 2147483646 w 483"/>
                <a:gd name="T19" fmla="*/ 2147483646 h 260"/>
                <a:gd name="T20" fmla="*/ 2147483646 w 483"/>
                <a:gd name="T21" fmla="*/ 2147483646 h 260"/>
                <a:gd name="T22" fmla="*/ 2147483646 w 483"/>
                <a:gd name="T23" fmla="*/ 2147483646 h 260"/>
                <a:gd name="T24" fmla="*/ 2147483646 w 483"/>
                <a:gd name="T25" fmla="*/ 2147483646 h 260"/>
                <a:gd name="T26" fmla="*/ 2147483646 w 483"/>
                <a:gd name="T27" fmla="*/ 2147483646 h 260"/>
                <a:gd name="T28" fmla="*/ 2147483646 w 483"/>
                <a:gd name="T29" fmla="*/ 2147483646 h 260"/>
                <a:gd name="T30" fmla="*/ 2147483646 w 483"/>
                <a:gd name="T31" fmla="*/ 2147483646 h 260"/>
                <a:gd name="T32" fmla="*/ 2147483646 w 483"/>
                <a:gd name="T33" fmla="*/ 2147483646 h 260"/>
                <a:gd name="T34" fmla="*/ 2147483646 w 483"/>
                <a:gd name="T35" fmla="*/ 2147483646 h 260"/>
                <a:gd name="T36" fmla="*/ 2147483646 w 483"/>
                <a:gd name="T37" fmla="*/ 2147483646 h 260"/>
                <a:gd name="T38" fmla="*/ 2147483646 w 483"/>
                <a:gd name="T39" fmla="*/ 2147483646 h 260"/>
                <a:gd name="T40" fmla="*/ 2147483646 w 483"/>
                <a:gd name="T41" fmla="*/ 2147483646 h 260"/>
                <a:gd name="T42" fmla="*/ 2147483646 w 483"/>
                <a:gd name="T43" fmla="*/ 2147483646 h 260"/>
                <a:gd name="T44" fmla="*/ 2147483646 w 483"/>
                <a:gd name="T45" fmla="*/ 2147483646 h 260"/>
                <a:gd name="T46" fmla="*/ 2147483646 w 483"/>
                <a:gd name="T47" fmla="*/ 2147483646 h 260"/>
                <a:gd name="T48" fmla="*/ 2147483646 w 483"/>
                <a:gd name="T49" fmla="*/ 2147483646 h 260"/>
                <a:gd name="T50" fmla="*/ 2147483646 w 483"/>
                <a:gd name="T51" fmla="*/ 2147483646 h 260"/>
                <a:gd name="T52" fmla="*/ 2147483646 w 483"/>
                <a:gd name="T53" fmla="*/ 2147483646 h 260"/>
                <a:gd name="T54" fmla="*/ 2147483646 w 483"/>
                <a:gd name="T55" fmla="*/ 2147483646 h 260"/>
                <a:gd name="T56" fmla="*/ 2147483646 w 483"/>
                <a:gd name="T57" fmla="*/ 2147483646 h 260"/>
                <a:gd name="T58" fmla="*/ 2147483646 w 483"/>
                <a:gd name="T59" fmla="*/ 2147483646 h 260"/>
                <a:gd name="T60" fmla="*/ 2147483646 w 483"/>
                <a:gd name="T61" fmla="*/ 2147483646 h 260"/>
                <a:gd name="T62" fmla="*/ 2147483646 w 483"/>
                <a:gd name="T63" fmla="*/ 2147483646 h 260"/>
                <a:gd name="T64" fmla="*/ 2147483646 w 483"/>
                <a:gd name="T65" fmla="*/ 2147483646 h 260"/>
                <a:gd name="T66" fmla="*/ 2147483646 w 483"/>
                <a:gd name="T67" fmla="*/ 2147483646 h 260"/>
                <a:gd name="T68" fmla="*/ 2147483646 w 483"/>
                <a:gd name="T69" fmla="*/ 2147483646 h 260"/>
                <a:gd name="T70" fmla="*/ 2147483646 w 483"/>
                <a:gd name="T71" fmla="*/ 2147483646 h 260"/>
                <a:gd name="T72" fmla="*/ 2147483646 w 483"/>
                <a:gd name="T73" fmla="*/ 2147483646 h 260"/>
                <a:gd name="T74" fmla="*/ 2147483646 w 483"/>
                <a:gd name="T75" fmla="*/ 2147483646 h 260"/>
                <a:gd name="T76" fmla="*/ 2147483646 w 483"/>
                <a:gd name="T77" fmla="*/ 2147483646 h 260"/>
                <a:gd name="T78" fmla="*/ 2147483646 w 483"/>
                <a:gd name="T79" fmla="*/ 2147483646 h 260"/>
                <a:gd name="T80" fmla="*/ 2147483646 w 483"/>
                <a:gd name="T81" fmla="*/ 2147483646 h 260"/>
                <a:gd name="T82" fmla="*/ 2147483646 w 483"/>
                <a:gd name="T83" fmla="*/ 2147483646 h 260"/>
                <a:gd name="T84" fmla="*/ 2147483646 w 483"/>
                <a:gd name="T85" fmla="*/ 2147483646 h 260"/>
                <a:gd name="T86" fmla="*/ 2147483646 w 483"/>
                <a:gd name="T87" fmla="*/ 2147483646 h 260"/>
                <a:gd name="T88" fmla="*/ 2147483646 w 483"/>
                <a:gd name="T89" fmla="*/ 2147483646 h 260"/>
                <a:gd name="T90" fmla="*/ 2147483646 w 483"/>
                <a:gd name="T91" fmla="*/ 2147483646 h 260"/>
                <a:gd name="T92" fmla="*/ 2147483646 w 483"/>
                <a:gd name="T93" fmla="*/ 2147483646 h 260"/>
                <a:gd name="T94" fmla="*/ 2147483646 w 483"/>
                <a:gd name="T95" fmla="*/ 2147483646 h 260"/>
                <a:gd name="T96" fmla="*/ 2147483646 w 483"/>
                <a:gd name="T97" fmla="*/ 2147483646 h 260"/>
                <a:gd name="T98" fmla="*/ 2147483646 w 483"/>
                <a:gd name="T99" fmla="*/ 2147483646 h 260"/>
                <a:gd name="T100" fmla="*/ 2147483646 w 483"/>
                <a:gd name="T101" fmla="*/ 2147483646 h 260"/>
                <a:gd name="T102" fmla="*/ 2147483646 w 483"/>
                <a:gd name="T103" fmla="*/ 2147483646 h 260"/>
                <a:gd name="T104" fmla="*/ 2147483646 w 483"/>
                <a:gd name="T105" fmla="*/ 2147483646 h 260"/>
                <a:gd name="T106" fmla="*/ 2147483646 w 483"/>
                <a:gd name="T107" fmla="*/ 2147483646 h 260"/>
                <a:gd name="T108" fmla="*/ 2147483646 w 483"/>
                <a:gd name="T109" fmla="*/ 2147483646 h 260"/>
                <a:gd name="T110" fmla="*/ 2147483646 w 483"/>
                <a:gd name="T111" fmla="*/ 2147483646 h 260"/>
                <a:gd name="T112" fmla="*/ 2147483646 w 483"/>
                <a:gd name="T113" fmla="*/ 2147483646 h 260"/>
                <a:gd name="T114" fmla="*/ 2147483646 w 483"/>
                <a:gd name="T115" fmla="*/ 2147483646 h 260"/>
                <a:gd name="T116" fmla="*/ 2147483646 w 483"/>
                <a:gd name="T117" fmla="*/ 2147483646 h 260"/>
                <a:gd name="T118" fmla="*/ 2147483646 w 483"/>
                <a:gd name="T119" fmla="*/ 2147483646 h 260"/>
                <a:gd name="T120" fmla="*/ 2147483646 w 483"/>
                <a:gd name="T121" fmla="*/ 2147483646 h 260"/>
                <a:gd name="T122" fmla="*/ 2147483646 w 483"/>
                <a:gd name="T123" fmla="*/ 2147483646 h 26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483" h="260">
                  <a:moveTo>
                    <a:pt x="482" y="127"/>
                  </a:moveTo>
                  <a:cubicBezTo>
                    <a:pt x="483" y="96"/>
                    <a:pt x="483" y="96"/>
                    <a:pt x="483" y="96"/>
                  </a:cubicBezTo>
                  <a:cubicBezTo>
                    <a:pt x="480" y="95"/>
                    <a:pt x="480" y="95"/>
                    <a:pt x="480" y="95"/>
                  </a:cubicBezTo>
                  <a:cubicBezTo>
                    <a:pt x="478" y="94"/>
                    <a:pt x="478" y="94"/>
                    <a:pt x="478" y="94"/>
                  </a:cubicBezTo>
                  <a:cubicBezTo>
                    <a:pt x="478" y="94"/>
                    <a:pt x="474" y="90"/>
                    <a:pt x="474" y="90"/>
                  </a:cubicBezTo>
                  <a:cubicBezTo>
                    <a:pt x="473" y="89"/>
                    <a:pt x="470" y="89"/>
                    <a:pt x="470" y="89"/>
                  </a:cubicBezTo>
                  <a:cubicBezTo>
                    <a:pt x="463" y="88"/>
                    <a:pt x="463" y="88"/>
                    <a:pt x="463" y="88"/>
                  </a:cubicBezTo>
                  <a:cubicBezTo>
                    <a:pt x="459" y="87"/>
                    <a:pt x="459" y="87"/>
                    <a:pt x="459" y="87"/>
                  </a:cubicBezTo>
                  <a:cubicBezTo>
                    <a:pt x="456" y="87"/>
                    <a:pt x="456" y="87"/>
                    <a:pt x="456" y="87"/>
                  </a:cubicBezTo>
                  <a:cubicBezTo>
                    <a:pt x="454" y="87"/>
                    <a:pt x="454" y="87"/>
                    <a:pt x="454" y="87"/>
                  </a:cubicBezTo>
                  <a:cubicBezTo>
                    <a:pt x="455" y="95"/>
                    <a:pt x="455" y="95"/>
                    <a:pt x="455" y="95"/>
                  </a:cubicBezTo>
                  <a:cubicBezTo>
                    <a:pt x="455" y="95"/>
                    <a:pt x="451" y="97"/>
                    <a:pt x="451" y="97"/>
                  </a:cubicBezTo>
                  <a:cubicBezTo>
                    <a:pt x="450" y="97"/>
                    <a:pt x="448" y="94"/>
                    <a:pt x="448" y="94"/>
                  </a:cubicBezTo>
                  <a:cubicBezTo>
                    <a:pt x="445" y="91"/>
                    <a:pt x="445" y="91"/>
                    <a:pt x="445" y="91"/>
                  </a:cubicBezTo>
                  <a:cubicBezTo>
                    <a:pt x="445" y="89"/>
                    <a:pt x="445" y="89"/>
                    <a:pt x="445" y="89"/>
                  </a:cubicBezTo>
                  <a:cubicBezTo>
                    <a:pt x="440" y="89"/>
                    <a:pt x="440" y="89"/>
                    <a:pt x="440" y="89"/>
                  </a:cubicBezTo>
                  <a:cubicBezTo>
                    <a:pt x="437" y="90"/>
                    <a:pt x="437" y="90"/>
                    <a:pt x="437" y="90"/>
                  </a:cubicBezTo>
                  <a:cubicBezTo>
                    <a:pt x="431" y="89"/>
                    <a:pt x="431" y="89"/>
                    <a:pt x="431" y="89"/>
                  </a:cubicBezTo>
                  <a:cubicBezTo>
                    <a:pt x="426" y="89"/>
                    <a:pt x="426" y="89"/>
                    <a:pt x="426" y="89"/>
                  </a:cubicBezTo>
                  <a:cubicBezTo>
                    <a:pt x="423" y="90"/>
                    <a:pt x="423" y="90"/>
                    <a:pt x="423" y="90"/>
                  </a:cubicBezTo>
                  <a:cubicBezTo>
                    <a:pt x="419" y="87"/>
                    <a:pt x="419" y="87"/>
                    <a:pt x="419" y="87"/>
                  </a:cubicBezTo>
                  <a:cubicBezTo>
                    <a:pt x="419" y="80"/>
                    <a:pt x="419" y="80"/>
                    <a:pt x="419" y="80"/>
                  </a:cubicBezTo>
                  <a:cubicBezTo>
                    <a:pt x="413" y="77"/>
                    <a:pt x="413" y="77"/>
                    <a:pt x="413" y="77"/>
                  </a:cubicBezTo>
                  <a:cubicBezTo>
                    <a:pt x="403" y="77"/>
                    <a:pt x="403" y="77"/>
                    <a:pt x="403" y="77"/>
                  </a:cubicBezTo>
                  <a:cubicBezTo>
                    <a:pt x="394" y="77"/>
                    <a:pt x="394" y="77"/>
                    <a:pt x="394" y="77"/>
                  </a:cubicBezTo>
                  <a:cubicBezTo>
                    <a:pt x="393" y="75"/>
                    <a:pt x="393" y="75"/>
                    <a:pt x="393" y="75"/>
                  </a:cubicBezTo>
                  <a:cubicBezTo>
                    <a:pt x="392" y="72"/>
                    <a:pt x="392" y="72"/>
                    <a:pt x="392" y="72"/>
                  </a:cubicBezTo>
                  <a:cubicBezTo>
                    <a:pt x="386" y="69"/>
                    <a:pt x="386" y="69"/>
                    <a:pt x="386" y="69"/>
                  </a:cubicBezTo>
                  <a:cubicBezTo>
                    <a:pt x="386" y="64"/>
                    <a:pt x="386" y="64"/>
                    <a:pt x="386" y="64"/>
                  </a:cubicBezTo>
                  <a:cubicBezTo>
                    <a:pt x="362" y="59"/>
                    <a:pt x="362" y="59"/>
                    <a:pt x="362" y="59"/>
                  </a:cubicBezTo>
                  <a:cubicBezTo>
                    <a:pt x="361" y="61"/>
                    <a:pt x="361" y="61"/>
                    <a:pt x="361" y="61"/>
                  </a:cubicBezTo>
                  <a:cubicBezTo>
                    <a:pt x="356" y="65"/>
                    <a:pt x="356" y="65"/>
                    <a:pt x="356" y="65"/>
                  </a:cubicBezTo>
                  <a:cubicBezTo>
                    <a:pt x="357" y="71"/>
                    <a:pt x="357" y="71"/>
                    <a:pt x="357" y="71"/>
                  </a:cubicBezTo>
                  <a:cubicBezTo>
                    <a:pt x="351" y="73"/>
                    <a:pt x="351" y="73"/>
                    <a:pt x="351" y="73"/>
                  </a:cubicBezTo>
                  <a:cubicBezTo>
                    <a:pt x="347" y="72"/>
                    <a:pt x="347" y="72"/>
                    <a:pt x="347" y="72"/>
                  </a:cubicBezTo>
                  <a:cubicBezTo>
                    <a:pt x="342" y="70"/>
                    <a:pt x="342" y="70"/>
                    <a:pt x="342" y="70"/>
                  </a:cubicBezTo>
                  <a:cubicBezTo>
                    <a:pt x="340" y="72"/>
                    <a:pt x="340" y="72"/>
                    <a:pt x="340" y="72"/>
                  </a:cubicBezTo>
                  <a:cubicBezTo>
                    <a:pt x="336" y="71"/>
                    <a:pt x="336" y="71"/>
                    <a:pt x="336" y="71"/>
                  </a:cubicBezTo>
                  <a:cubicBezTo>
                    <a:pt x="332" y="68"/>
                    <a:pt x="332" y="68"/>
                    <a:pt x="332" y="68"/>
                  </a:cubicBezTo>
                  <a:cubicBezTo>
                    <a:pt x="331" y="74"/>
                    <a:pt x="331" y="74"/>
                    <a:pt x="331" y="74"/>
                  </a:cubicBezTo>
                  <a:cubicBezTo>
                    <a:pt x="328" y="78"/>
                    <a:pt x="328" y="78"/>
                    <a:pt x="328" y="78"/>
                  </a:cubicBezTo>
                  <a:cubicBezTo>
                    <a:pt x="323" y="73"/>
                    <a:pt x="323" y="73"/>
                    <a:pt x="323" y="73"/>
                  </a:cubicBezTo>
                  <a:cubicBezTo>
                    <a:pt x="320" y="67"/>
                    <a:pt x="320" y="67"/>
                    <a:pt x="320" y="67"/>
                  </a:cubicBezTo>
                  <a:cubicBezTo>
                    <a:pt x="323" y="60"/>
                    <a:pt x="323" y="60"/>
                    <a:pt x="323" y="60"/>
                  </a:cubicBezTo>
                  <a:cubicBezTo>
                    <a:pt x="323" y="57"/>
                    <a:pt x="323" y="57"/>
                    <a:pt x="323" y="57"/>
                  </a:cubicBezTo>
                  <a:cubicBezTo>
                    <a:pt x="320" y="52"/>
                    <a:pt x="320" y="52"/>
                    <a:pt x="320" y="52"/>
                  </a:cubicBezTo>
                  <a:cubicBezTo>
                    <a:pt x="316" y="51"/>
                    <a:pt x="316" y="51"/>
                    <a:pt x="316" y="51"/>
                  </a:cubicBezTo>
                  <a:cubicBezTo>
                    <a:pt x="312" y="51"/>
                    <a:pt x="312" y="51"/>
                    <a:pt x="312" y="51"/>
                  </a:cubicBezTo>
                  <a:cubicBezTo>
                    <a:pt x="310" y="49"/>
                    <a:pt x="310" y="49"/>
                    <a:pt x="310" y="49"/>
                  </a:cubicBezTo>
                  <a:cubicBezTo>
                    <a:pt x="306" y="46"/>
                    <a:pt x="306" y="46"/>
                    <a:pt x="306" y="46"/>
                  </a:cubicBezTo>
                  <a:cubicBezTo>
                    <a:pt x="303" y="50"/>
                    <a:pt x="303" y="50"/>
                    <a:pt x="303" y="50"/>
                  </a:cubicBezTo>
                  <a:cubicBezTo>
                    <a:pt x="301" y="55"/>
                    <a:pt x="301" y="55"/>
                    <a:pt x="301" y="55"/>
                  </a:cubicBezTo>
                  <a:cubicBezTo>
                    <a:pt x="292" y="55"/>
                    <a:pt x="292" y="55"/>
                    <a:pt x="292" y="55"/>
                  </a:cubicBezTo>
                  <a:cubicBezTo>
                    <a:pt x="287" y="53"/>
                    <a:pt x="287" y="53"/>
                    <a:pt x="287" y="53"/>
                  </a:cubicBezTo>
                  <a:cubicBezTo>
                    <a:pt x="286" y="49"/>
                    <a:pt x="286" y="49"/>
                    <a:pt x="286" y="49"/>
                  </a:cubicBezTo>
                  <a:cubicBezTo>
                    <a:pt x="277" y="49"/>
                    <a:pt x="277" y="49"/>
                    <a:pt x="277" y="49"/>
                  </a:cubicBezTo>
                  <a:cubicBezTo>
                    <a:pt x="272" y="52"/>
                    <a:pt x="272" y="52"/>
                    <a:pt x="272" y="52"/>
                  </a:cubicBezTo>
                  <a:cubicBezTo>
                    <a:pt x="271" y="49"/>
                    <a:pt x="271" y="49"/>
                    <a:pt x="271" y="49"/>
                  </a:cubicBezTo>
                  <a:cubicBezTo>
                    <a:pt x="268" y="45"/>
                    <a:pt x="268" y="45"/>
                    <a:pt x="268" y="45"/>
                  </a:cubicBezTo>
                  <a:cubicBezTo>
                    <a:pt x="264" y="44"/>
                    <a:pt x="264" y="44"/>
                    <a:pt x="264" y="44"/>
                  </a:cubicBezTo>
                  <a:cubicBezTo>
                    <a:pt x="259" y="49"/>
                    <a:pt x="259" y="49"/>
                    <a:pt x="259" y="49"/>
                  </a:cubicBezTo>
                  <a:cubicBezTo>
                    <a:pt x="253" y="52"/>
                    <a:pt x="253" y="52"/>
                    <a:pt x="253" y="52"/>
                  </a:cubicBezTo>
                  <a:cubicBezTo>
                    <a:pt x="247" y="57"/>
                    <a:pt x="247" y="57"/>
                    <a:pt x="247" y="57"/>
                  </a:cubicBezTo>
                  <a:cubicBezTo>
                    <a:pt x="251" y="51"/>
                    <a:pt x="251" y="51"/>
                    <a:pt x="251" y="51"/>
                  </a:cubicBezTo>
                  <a:cubicBezTo>
                    <a:pt x="255" y="48"/>
                    <a:pt x="255" y="48"/>
                    <a:pt x="255" y="48"/>
                  </a:cubicBezTo>
                  <a:cubicBezTo>
                    <a:pt x="262" y="39"/>
                    <a:pt x="262" y="39"/>
                    <a:pt x="262" y="39"/>
                  </a:cubicBezTo>
                  <a:cubicBezTo>
                    <a:pt x="266" y="35"/>
                    <a:pt x="266" y="35"/>
                    <a:pt x="266" y="35"/>
                  </a:cubicBezTo>
                  <a:cubicBezTo>
                    <a:pt x="270" y="29"/>
                    <a:pt x="270" y="29"/>
                    <a:pt x="270" y="29"/>
                  </a:cubicBezTo>
                  <a:cubicBezTo>
                    <a:pt x="268" y="19"/>
                    <a:pt x="268" y="19"/>
                    <a:pt x="268" y="19"/>
                  </a:cubicBezTo>
                  <a:cubicBezTo>
                    <a:pt x="260" y="12"/>
                    <a:pt x="260" y="12"/>
                    <a:pt x="260" y="12"/>
                  </a:cubicBezTo>
                  <a:cubicBezTo>
                    <a:pt x="254" y="11"/>
                    <a:pt x="254" y="11"/>
                    <a:pt x="254" y="11"/>
                  </a:cubicBezTo>
                  <a:cubicBezTo>
                    <a:pt x="254" y="8"/>
                    <a:pt x="254" y="8"/>
                    <a:pt x="254" y="8"/>
                  </a:cubicBezTo>
                  <a:cubicBezTo>
                    <a:pt x="249" y="1"/>
                    <a:pt x="249" y="1"/>
                    <a:pt x="249" y="1"/>
                  </a:cubicBezTo>
                  <a:cubicBezTo>
                    <a:pt x="249" y="1"/>
                    <a:pt x="242" y="0"/>
                    <a:pt x="241" y="0"/>
                  </a:cubicBezTo>
                  <a:cubicBezTo>
                    <a:pt x="241" y="1"/>
                    <a:pt x="233" y="9"/>
                    <a:pt x="233" y="9"/>
                  </a:cubicBezTo>
                  <a:cubicBezTo>
                    <a:pt x="231" y="16"/>
                    <a:pt x="231" y="16"/>
                    <a:pt x="231" y="16"/>
                  </a:cubicBezTo>
                  <a:cubicBezTo>
                    <a:pt x="222" y="22"/>
                    <a:pt x="222" y="22"/>
                    <a:pt x="222" y="22"/>
                  </a:cubicBezTo>
                  <a:cubicBezTo>
                    <a:pt x="216" y="19"/>
                    <a:pt x="216" y="19"/>
                    <a:pt x="216" y="19"/>
                  </a:cubicBezTo>
                  <a:cubicBezTo>
                    <a:pt x="206" y="23"/>
                    <a:pt x="206" y="23"/>
                    <a:pt x="206" y="23"/>
                  </a:cubicBezTo>
                  <a:cubicBezTo>
                    <a:pt x="195" y="29"/>
                    <a:pt x="195" y="29"/>
                    <a:pt x="195" y="29"/>
                  </a:cubicBezTo>
                  <a:cubicBezTo>
                    <a:pt x="190" y="35"/>
                    <a:pt x="190" y="35"/>
                    <a:pt x="190" y="35"/>
                  </a:cubicBezTo>
                  <a:cubicBezTo>
                    <a:pt x="190" y="35"/>
                    <a:pt x="189" y="46"/>
                    <a:pt x="188" y="46"/>
                  </a:cubicBezTo>
                  <a:cubicBezTo>
                    <a:pt x="187" y="46"/>
                    <a:pt x="172" y="50"/>
                    <a:pt x="172" y="50"/>
                  </a:cubicBezTo>
                  <a:cubicBezTo>
                    <a:pt x="169" y="54"/>
                    <a:pt x="169" y="54"/>
                    <a:pt x="169" y="54"/>
                  </a:cubicBezTo>
                  <a:cubicBezTo>
                    <a:pt x="169" y="54"/>
                    <a:pt x="171" y="63"/>
                    <a:pt x="170" y="64"/>
                  </a:cubicBezTo>
                  <a:cubicBezTo>
                    <a:pt x="170" y="64"/>
                    <a:pt x="167" y="63"/>
                    <a:pt x="167" y="63"/>
                  </a:cubicBezTo>
                  <a:cubicBezTo>
                    <a:pt x="162" y="61"/>
                    <a:pt x="162" y="61"/>
                    <a:pt x="162" y="61"/>
                  </a:cubicBezTo>
                  <a:cubicBezTo>
                    <a:pt x="162" y="61"/>
                    <a:pt x="160" y="65"/>
                    <a:pt x="158" y="66"/>
                  </a:cubicBezTo>
                  <a:cubicBezTo>
                    <a:pt x="155" y="67"/>
                    <a:pt x="155" y="62"/>
                    <a:pt x="155" y="62"/>
                  </a:cubicBezTo>
                  <a:cubicBezTo>
                    <a:pt x="152" y="59"/>
                    <a:pt x="152" y="59"/>
                    <a:pt x="152" y="59"/>
                  </a:cubicBezTo>
                  <a:cubicBezTo>
                    <a:pt x="150" y="59"/>
                    <a:pt x="150" y="59"/>
                    <a:pt x="150" y="59"/>
                  </a:cubicBezTo>
                  <a:cubicBezTo>
                    <a:pt x="148" y="65"/>
                    <a:pt x="148" y="65"/>
                    <a:pt x="148" y="65"/>
                  </a:cubicBezTo>
                  <a:cubicBezTo>
                    <a:pt x="148" y="65"/>
                    <a:pt x="148" y="70"/>
                    <a:pt x="148" y="70"/>
                  </a:cubicBezTo>
                  <a:cubicBezTo>
                    <a:pt x="149" y="71"/>
                    <a:pt x="148" y="79"/>
                    <a:pt x="148" y="79"/>
                  </a:cubicBezTo>
                  <a:cubicBezTo>
                    <a:pt x="145" y="80"/>
                    <a:pt x="145" y="80"/>
                    <a:pt x="145" y="80"/>
                  </a:cubicBezTo>
                  <a:cubicBezTo>
                    <a:pt x="143" y="76"/>
                    <a:pt x="143" y="76"/>
                    <a:pt x="143" y="76"/>
                  </a:cubicBezTo>
                  <a:cubicBezTo>
                    <a:pt x="145" y="68"/>
                    <a:pt x="145" y="68"/>
                    <a:pt x="145" y="68"/>
                  </a:cubicBezTo>
                  <a:cubicBezTo>
                    <a:pt x="144" y="63"/>
                    <a:pt x="144" y="63"/>
                    <a:pt x="144" y="63"/>
                  </a:cubicBezTo>
                  <a:cubicBezTo>
                    <a:pt x="143" y="58"/>
                    <a:pt x="143" y="58"/>
                    <a:pt x="143" y="58"/>
                  </a:cubicBezTo>
                  <a:cubicBezTo>
                    <a:pt x="137" y="56"/>
                    <a:pt x="137" y="56"/>
                    <a:pt x="137" y="56"/>
                  </a:cubicBezTo>
                  <a:cubicBezTo>
                    <a:pt x="131" y="56"/>
                    <a:pt x="131" y="56"/>
                    <a:pt x="131" y="56"/>
                  </a:cubicBezTo>
                  <a:cubicBezTo>
                    <a:pt x="128" y="70"/>
                    <a:pt x="128" y="70"/>
                    <a:pt x="128" y="70"/>
                  </a:cubicBezTo>
                  <a:cubicBezTo>
                    <a:pt x="125" y="73"/>
                    <a:pt x="125" y="73"/>
                    <a:pt x="125" y="73"/>
                  </a:cubicBezTo>
                  <a:cubicBezTo>
                    <a:pt x="123" y="76"/>
                    <a:pt x="123" y="76"/>
                    <a:pt x="123" y="76"/>
                  </a:cubicBezTo>
                  <a:cubicBezTo>
                    <a:pt x="126" y="81"/>
                    <a:pt x="126" y="81"/>
                    <a:pt x="126" y="81"/>
                  </a:cubicBezTo>
                  <a:cubicBezTo>
                    <a:pt x="125" y="86"/>
                    <a:pt x="125" y="86"/>
                    <a:pt x="125" y="86"/>
                  </a:cubicBezTo>
                  <a:cubicBezTo>
                    <a:pt x="126" y="88"/>
                    <a:pt x="126" y="88"/>
                    <a:pt x="126" y="88"/>
                  </a:cubicBezTo>
                  <a:cubicBezTo>
                    <a:pt x="132" y="94"/>
                    <a:pt x="132" y="94"/>
                    <a:pt x="132" y="94"/>
                  </a:cubicBezTo>
                  <a:cubicBezTo>
                    <a:pt x="128" y="101"/>
                    <a:pt x="128" y="101"/>
                    <a:pt x="128" y="101"/>
                  </a:cubicBezTo>
                  <a:cubicBezTo>
                    <a:pt x="121" y="94"/>
                    <a:pt x="121" y="94"/>
                    <a:pt x="121" y="94"/>
                  </a:cubicBezTo>
                  <a:cubicBezTo>
                    <a:pt x="113" y="88"/>
                    <a:pt x="113" y="88"/>
                    <a:pt x="113" y="88"/>
                  </a:cubicBezTo>
                  <a:cubicBezTo>
                    <a:pt x="108" y="88"/>
                    <a:pt x="108" y="88"/>
                    <a:pt x="108" y="88"/>
                  </a:cubicBezTo>
                  <a:cubicBezTo>
                    <a:pt x="103" y="88"/>
                    <a:pt x="103" y="88"/>
                    <a:pt x="103" y="88"/>
                  </a:cubicBezTo>
                  <a:cubicBezTo>
                    <a:pt x="104" y="95"/>
                    <a:pt x="104" y="95"/>
                    <a:pt x="104" y="95"/>
                  </a:cubicBezTo>
                  <a:cubicBezTo>
                    <a:pt x="102" y="96"/>
                    <a:pt x="102" y="96"/>
                    <a:pt x="102" y="96"/>
                  </a:cubicBezTo>
                  <a:cubicBezTo>
                    <a:pt x="98" y="95"/>
                    <a:pt x="98" y="95"/>
                    <a:pt x="98" y="95"/>
                  </a:cubicBezTo>
                  <a:cubicBezTo>
                    <a:pt x="93" y="97"/>
                    <a:pt x="93" y="97"/>
                    <a:pt x="93" y="97"/>
                  </a:cubicBezTo>
                  <a:cubicBezTo>
                    <a:pt x="89" y="98"/>
                    <a:pt x="89" y="98"/>
                    <a:pt x="89" y="98"/>
                  </a:cubicBezTo>
                  <a:cubicBezTo>
                    <a:pt x="85" y="99"/>
                    <a:pt x="85" y="99"/>
                    <a:pt x="85" y="99"/>
                  </a:cubicBezTo>
                  <a:cubicBezTo>
                    <a:pt x="83" y="97"/>
                    <a:pt x="83" y="97"/>
                    <a:pt x="83" y="97"/>
                  </a:cubicBezTo>
                  <a:cubicBezTo>
                    <a:pt x="79" y="98"/>
                    <a:pt x="79" y="98"/>
                    <a:pt x="79" y="98"/>
                  </a:cubicBezTo>
                  <a:cubicBezTo>
                    <a:pt x="73" y="102"/>
                    <a:pt x="73" y="102"/>
                    <a:pt x="73" y="102"/>
                  </a:cubicBezTo>
                  <a:cubicBezTo>
                    <a:pt x="66" y="106"/>
                    <a:pt x="66" y="106"/>
                    <a:pt x="66" y="106"/>
                  </a:cubicBezTo>
                  <a:cubicBezTo>
                    <a:pt x="64" y="107"/>
                    <a:pt x="64" y="107"/>
                    <a:pt x="64" y="107"/>
                  </a:cubicBezTo>
                  <a:cubicBezTo>
                    <a:pt x="62" y="112"/>
                    <a:pt x="62" y="112"/>
                    <a:pt x="62" y="112"/>
                  </a:cubicBezTo>
                  <a:cubicBezTo>
                    <a:pt x="59" y="112"/>
                    <a:pt x="59" y="112"/>
                    <a:pt x="59" y="112"/>
                  </a:cubicBezTo>
                  <a:cubicBezTo>
                    <a:pt x="56" y="109"/>
                    <a:pt x="56" y="109"/>
                    <a:pt x="56" y="109"/>
                  </a:cubicBezTo>
                  <a:cubicBezTo>
                    <a:pt x="57" y="106"/>
                    <a:pt x="57" y="106"/>
                    <a:pt x="57" y="106"/>
                  </a:cubicBezTo>
                  <a:cubicBezTo>
                    <a:pt x="60" y="104"/>
                    <a:pt x="60" y="104"/>
                    <a:pt x="60" y="104"/>
                  </a:cubicBezTo>
                  <a:cubicBezTo>
                    <a:pt x="59" y="100"/>
                    <a:pt x="59" y="100"/>
                    <a:pt x="59" y="100"/>
                  </a:cubicBezTo>
                  <a:cubicBezTo>
                    <a:pt x="55" y="99"/>
                    <a:pt x="55" y="99"/>
                    <a:pt x="55" y="99"/>
                  </a:cubicBezTo>
                  <a:cubicBezTo>
                    <a:pt x="53" y="99"/>
                    <a:pt x="53" y="99"/>
                    <a:pt x="53" y="99"/>
                  </a:cubicBezTo>
                  <a:cubicBezTo>
                    <a:pt x="50" y="98"/>
                    <a:pt x="50" y="98"/>
                    <a:pt x="50" y="98"/>
                  </a:cubicBezTo>
                  <a:cubicBezTo>
                    <a:pt x="52" y="102"/>
                    <a:pt x="52" y="102"/>
                    <a:pt x="52" y="102"/>
                  </a:cubicBezTo>
                  <a:cubicBezTo>
                    <a:pt x="52" y="109"/>
                    <a:pt x="52" y="109"/>
                    <a:pt x="52" y="109"/>
                  </a:cubicBezTo>
                  <a:cubicBezTo>
                    <a:pt x="54" y="112"/>
                    <a:pt x="54" y="112"/>
                    <a:pt x="54" y="112"/>
                  </a:cubicBezTo>
                  <a:cubicBezTo>
                    <a:pt x="52" y="118"/>
                    <a:pt x="52" y="118"/>
                    <a:pt x="52" y="118"/>
                  </a:cubicBezTo>
                  <a:cubicBezTo>
                    <a:pt x="49" y="116"/>
                    <a:pt x="49" y="116"/>
                    <a:pt x="49" y="116"/>
                  </a:cubicBezTo>
                  <a:cubicBezTo>
                    <a:pt x="46" y="116"/>
                    <a:pt x="46" y="116"/>
                    <a:pt x="46" y="116"/>
                  </a:cubicBezTo>
                  <a:cubicBezTo>
                    <a:pt x="43" y="118"/>
                    <a:pt x="43" y="118"/>
                    <a:pt x="43" y="118"/>
                  </a:cubicBezTo>
                  <a:cubicBezTo>
                    <a:pt x="40" y="121"/>
                    <a:pt x="40" y="121"/>
                    <a:pt x="40" y="121"/>
                  </a:cubicBezTo>
                  <a:cubicBezTo>
                    <a:pt x="38" y="123"/>
                    <a:pt x="38" y="123"/>
                    <a:pt x="38" y="123"/>
                  </a:cubicBezTo>
                  <a:cubicBezTo>
                    <a:pt x="41" y="130"/>
                    <a:pt x="41" y="130"/>
                    <a:pt x="41" y="130"/>
                  </a:cubicBezTo>
                  <a:cubicBezTo>
                    <a:pt x="41" y="130"/>
                    <a:pt x="39" y="129"/>
                    <a:pt x="39" y="129"/>
                  </a:cubicBezTo>
                  <a:cubicBezTo>
                    <a:pt x="38" y="128"/>
                    <a:pt x="33" y="128"/>
                    <a:pt x="33" y="128"/>
                  </a:cubicBezTo>
                  <a:cubicBezTo>
                    <a:pt x="30" y="127"/>
                    <a:pt x="30" y="127"/>
                    <a:pt x="30" y="127"/>
                  </a:cubicBezTo>
                  <a:cubicBezTo>
                    <a:pt x="30" y="129"/>
                    <a:pt x="30" y="129"/>
                    <a:pt x="30" y="129"/>
                  </a:cubicBezTo>
                  <a:cubicBezTo>
                    <a:pt x="32" y="132"/>
                    <a:pt x="32" y="132"/>
                    <a:pt x="32" y="132"/>
                  </a:cubicBezTo>
                  <a:cubicBezTo>
                    <a:pt x="33" y="135"/>
                    <a:pt x="33" y="135"/>
                    <a:pt x="33" y="135"/>
                  </a:cubicBezTo>
                  <a:cubicBezTo>
                    <a:pt x="31" y="136"/>
                    <a:pt x="31" y="136"/>
                    <a:pt x="31" y="136"/>
                  </a:cubicBezTo>
                  <a:cubicBezTo>
                    <a:pt x="26" y="133"/>
                    <a:pt x="26" y="133"/>
                    <a:pt x="26" y="133"/>
                  </a:cubicBezTo>
                  <a:cubicBezTo>
                    <a:pt x="23" y="130"/>
                    <a:pt x="23" y="130"/>
                    <a:pt x="23" y="130"/>
                  </a:cubicBezTo>
                  <a:cubicBezTo>
                    <a:pt x="23" y="128"/>
                    <a:pt x="23" y="128"/>
                    <a:pt x="23" y="128"/>
                  </a:cubicBezTo>
                  <a:cubicBezTo>
                    <a:pt x="21" y="123"/>
                    <a:pt x="21" y="123"/>
                    <a:pt x="21" y="123"/>
                  </a:cubicBezTo>
                  <a:cubicBezTo>
                    <a:pt x="23" y="121"/>
                    <a:pt x="23" y="121"/>
                    <a:pt x="23" y="121"/>
                  </a:cubicBezTo>
                  <a:cubicBezTo>
                    <a:pt x="23" y="118"/>
                    <a:pt x="23" y="118"/>
                    <a:pt x="23" y="118"/>
                  </a:cubicBezTo>
                  <a:cubicBezTo>
                    <a:pt x="19" y="116"/>
                    <a:pt x="19" y="116"/>
                    <a:pt x="19" y="116"/>
                  </a:cubicBezTo>
                  <a:cubicBezTo>
                    <a:pt x="15" y="113"/>
                    <a:pt x="15" y="113"/>
                    <a:pt x="15" y="113"/>
                  </a:cubicBezTo>
                  <a:cubicBezTo>
                    <a:pt x="14" y="111"/>
                    <a:pt x="14" y="111"/>
                    <a:pt x="14" y="111"/>
                  </a:cubicBezTo>
                  <a:cubicBezTo>
                    <a:pt x="16" y="111"/>
                    <a:pt x="16" y="111"/>
                    <a:pt x="16" y="111"/>
                  </a:cubicBezTo>
                  <a:cubicBezTo>
                    <a:pt x="18" y="112"/>
                    <a:pt x="18" y="112"/>
                    <a:pt x="18" y="112"/>
                  </a:cubicBezTo>
                  <a:cubicBezTo>
                    <a:pt x="18" y="112"/>
                    <a:pt x="22" y="113"/>
                    <a:pt x="22" y="113"/>
                  </a:cubicBezTo>
                  <a:cubicBezTo>
                    <a:pt x="23" y="113"/>
                    <a:pt x="24" y="116"/>
                    <a:pt x="24" y="116"/>
                  </a:cubicBezTo>
                  <a:cubicBezTo>
                    <a:pt x="31" y="118"/>
                    <a:pt x="31" y="118"/>
                    <a:pt x="31" y="118"/>
                  </a:cubicBezTo>
                  <a:cubicBezTo>
                    <a:pt x="38" y="117"/>
                    <a:pt x="38" y="117"/>
                    <a:pt x="38" y="117"/>
                  </a:cubicBezTo>
                  <a:cubicBezTo>
                    <a:pt x="42" y="114"/>
                    <a:pt x="42" y="114"/>
                    <a:pt x="42" y="114"/>
                  </a:cubicBezTo>
                  <a:cubicBezTo>
                    <a:pt x="43" y="109"/>
                    <a:pt x="43" y="109"/>
                    <a:pt x="43" y="109"/>
                  </a:cubicBezTo>
                  <a:cubicBezTo>
                    <a:pt x="36" y="101"/>
                    <a:pt x="36" y="101"/>
                    <a:pt x="36" y="101"/>
                  </a:cubicBezTo>
                  <a:cubicBezTo>
                    <a:pt x="30" y="97"/>
                    <a:pt x="30" y="97"/>
                    <a:pt x="30" y="97"/>
                  </a:cubicBezTo>
                  <a:cubicBezTo>
                    <a:pt x="26" y="93"/>
                    <a:pt x="26" y="93"/>
                    <a:pt x="26" y="93"/>
                  </a:cubicBezTo>
                  <a:cubicBezTo>
                    <a:pt x="20" y="91"/>
                    <a:pt x="20" y="91"/>
                    <a:pt x="20" y="91"/>
                  </a:cubicBezTo>
                  <a:cubicBezTo>
                    <a:pt x="17" y="90"/>
                    <a:pt x="17" y="90"/>
                    <a:pt x="17" y="90"/>
                  </a:cubicBezTo>
                  <a:cubicBezTo>
                    <a:pt x="17" y="87"/>
                    <a:pt x="17" y="87"/>
                    <a:pt x="17" y="87"/>
                  </a:cubicBezTo>
                  <a:cubicBezTo>
                    <a:pt x="13" y="87"/>
                    <a:pt x="13" y="87"/>
                    <a:pt x="13" y="87"/>
                  </a:cubicBezTo>
                  <a:cubicBezTo>
                    <a:pt x="10" y="87"/>
                    <a:pt x="10" y="87"/>
                    <a:pt x="10" y="87"/>
                  </a:cubicBezTo>
                  <a:cubicBezTo>
                    <a:pt x="9" y="87"/>
                    <a:pt x="9" y="87"/>
                    <a:pt x="9" y="87"/>
                  </a:cubicBezTo>
                  <a:cubicBezTo>
                    <a:pt x="8" y="89"/>
                    <a:pt x="8" y="89"/>
                    <a:pt x="8" y="89"/>
                  </a:cubicBezTo>
                  <a:cubicBezTo>
                    <a:pt x="4" y="93"/>
                    <a:pt x="4" y="93"/>
                    <a:pt x="4" y="93"/>
                  </a:cubicBezTo>
                  <a:cubicBezTo>
                    <a:pt x="4" y="93"/>
                    <a:pt x="4" y="93"/>
                    <a:pt x="4" y="93"/>
                  </a:cubicBezTo>
                  <a:cubicBezTo>
                    <a:pt x="4" y="94"/>
                    <a:pt x="4" y="94"/>
                    <a:pt x="4" y="94"/>
                  </a:cubicBezTo>
                  <a:cubicBezTo>
                    <a:pt x="3" y="95"/>
                    <a:pt x="3" y="95"/>
                    <a:pt x="3" y="95"/>
                  </a:cubicBezTo>
                  <a:cubicBezTo>
                    <a:pt x="3" y="96"/>
                    <a:pt x="3" y="96"/>
                    <a:pt x="3" y="96"/>
                  </a:cubicBezTo>
                  <a:cubicBezTo>
                    <a:pt x="2" y="99"/>
                    <a:pt x="2" y="99"/>
                    <a:pt x="2" y="99"/>
                  </a:cubicBezTo>
                  <a:cubicBezTo>
                    <a:pt x="3" y="100"/>
                    <a:pt x="3" y="100"/>
                    <a:pt x="3" y="100"/>
                  </a:cubicBezTo>
                  <a:cubicBezTo>
                    <a:pt x="6" y="102"/>
                    <a:pt x="6" y="102"/>
                    <a:pt x="6" y="102"/>
                  </a:cubicBezTo>
                  <a:cubicBezTo>
                    <a:pt x="8" y="107"/>
                    <a:pt x="8" y="107"/>
                    <a:pt x="8" y="107"/>
                  </a:cubicBezTo>
                  <a:cubicBezTo>
                    <a:pt x="4" y="112"/>
                    <a:pt x="4" y="112"/>
                    <a:pt x="4" y="112"/>
                  </a:cubicBezTo>
                  <a:cubicBezTo>
                    <a:pt x="8" y="122"/>
                    <a:pt x="8" y="122"/>
                    <a:pt x="8" y="122"/>
                  </a:cubicBezTo>
                  <a:cubicBezTo>
                    <a:pt x="6" y="124"/>
                    <a:pt x="6" y="124"/>
                    <a:pt x="6" y="124"/>
                  </a:cubicBezTo>
                  <a:cubicBezTo>
                    <a:pt x="7" y="126"/>
                    <a:pt x="7" y="126"/>
                    <a:pt x="7" y="126"/>
                  </a:cubicBezTo>
                  <a:cubicBezTo>
                    <a:pt x="6" y="127"/>
                    <a:pt x="6" y="127"/>
                    <a:pt x="6" y="127"/>
                  </a:cubicBezTo>
                  <a:cubicBezTo>
                    <a:pt x="8" y="129"/>
                    <a:pt x="8" y="129"/>
                    <a:pt x="8" y="129"/>
                  </a:cubicBezTo>
                  <a:cubicBezTo>
                    <a:pt x="8" y="129"/>
                    <a:pt x="7" y="131"/>
                    <a:pt x="7" y="131"/>
                  </a:cubicBezTo>
                  <a:cubicBezTo>
                    <a:pt x="8" y="131"/>
                    <a:pt x="9" y="133"/>
                    <a:pt x="9" y="133"/>
                  </a:cubicBezTo>
                  <a:cubicBezTo>
                    <a:pt x="8" y="137"/>
                    <a:pt x="8" y="137"/>
                    <a:pt x="8" y="137"/>
                  </a:cubicBezTo>
                  <a:cubicBezTo>
                    <a:pt x="10" y="140"/>
                    <a:pt x="10" y="140"/>
                    <a:pt x="10" y="140"/>
                  </a:cubicBezTo>
                  <a:cubicBezTo>
                    <a:pt x="12" y="141"/>
                    <a:pt x="12" y="141"/>
                    <a:pt x="12" y="141"/>
                  </a:cubicBezTo>
                  <a:cubicBezTo>
                    <a:pt x="11" y="143"/>
                    <a:pt x="11" y="143"/>
                    <a:pt x="11" y="143"/>
                  </a:cubicBezTo>
                  <a:cubicBezTo>
                    <a:pt x="0" y="157"/>
                    <a:pt x="0" y="157"/>
                    <a:pt x="0" y="157"/>
                  </a:cubicBezTo>
                  <a:cubicBezTo>
                    <a:pt x="2" y="157"/>
                    <a:pt x="2" y="157"/>
                    <a:pt x="2" y="157"/>
                  </a:cubicBezTo>
                  <a:cubicBezTo>
                    <a:pt x="4" y="158"/>
                    <a:pt x="4" y="158"/>
                    <a:pt x="4" y="158"/>
                  </a:cubicBezTo>
                  <a:cubicBezTo>
                    <a:pt x="4" y="163"/>
                    <a:pt x="4" y="163"/>
                    <a:pt x="4" y="163"/>
                  </a:cubicBezTo>
                  <a:cubicBezTo>
                    <a:pt x="1" y="163"/>
                    <a:pt x="1" y="163"/>
                    <a:pt x="1" y="163"/>
                  </a:cubicBezTo>
                  <a:cubicBezTo>
                    <a:pt x="2" y="164"/>
                    <a:pt x="2" y="164"/>
                    <a:pt x="2" y="164"/>
                  </a:cubicBezTo>
                  <a:cubicBezTo>
                    <a:pt x="1" y="168"/>
                    <a:pt x="1" y="168"/>
                    <a:pt x="1" y="168"/>
                  </a:cubicBezTo>
                  <a:cubicBezTo>
                    <a:pt x="1" y="171"/>
                    <a:pt x="1" y="171"/>
                    <a:pt x="1" y="171"/>
                  </a:cubicBezTo>
                  <a:cubicBezTo>
                    <a:pt x="0" y="178"/>
                    <a:pt x="0" y="178"/>
                    <a:pt x="0" y="178"/>
                  </a:cubicBezTo>
                  <a:cubicBezTo>
                    <a:pt x="2" y="183"/>
                    <a:pt x="2" y="183"/>
                    <a:pt x="2" y="183"/>
                  </a:cubicBezTo>
                  <a:cubicBezTo>
                    <a:pt x="6" y="185"/>
                    <a:pt x="6" y="185"/>
                    <a:pt x="6" y="185"/>
                  </a:cubicBezTo>
                  <a:cubicBezTo>
                    <a:pt x="9" y="186"/>
                    <a:pt x="9" y="186"/>
                    <a:pt x="9" y="186"/>
                  </a:cubicBezTo>
                  <a:cubicBezTo>
                    <a:pt x="13" y="195"/>
                    <a:pt x="13" y="195"/>
                    <a:pt x="13" y="195"/>
                  </a:cubicBezTo>
                  <a:cubicBezTo>
                    <a:pt x="16" y="197"/>
                    <a:pt x="16" y="197"/>
                    <a:pt x="16" y="197"/>
                  </a:cubicBezTo>
                  <a:cubicBezTo>
                    <a:pt x="15" y="199"/>
                    <a:pt x="15" y="199"/>
                    <a:pt x="15" y="199"/>
                  </a:cubicBezTo>
                  <a:cubicBezTo>
                    <a:pt x="12" y="201"/>
                    <a:pt x="12" y="201"/>
                    <a:pt x="12" y="201"/>
                  </a:cubicBezTo>
                  <a:cubicBezTo>
                    <a:pt x="13" y="204"/>
                    <a:pt x="13" y="204"/>
                    <a:pt x="13" y="204"/>
                  </a:cubicBezTo>
                  <a:cubicBezTo>
                    <a:pt x="15" y="205"/>
                    <a:pt x="15" y="205"/>
                    <a:pt x="15" y="205"/>
                  </a:cubicBezTo>
                  <a:cubicBezTo>
                    <a:pt x="18" y="205"/>
                    <a:pt x="18" y="205"/>
                    <a:pt x="18" y="205"/>
                  </a:cubicBezTo>
                  <a:cubicBezTo>
                    <a:pt x="21" y="208"/>
                    <a:pt x="21" y="208"/>
                    <a:pt x="21" y="208"/>
                  </a:cubicBezTo>
                  <a:cubicBezTo>
                    <a:pt x="22" y="209"/>
                    <a:pt x="22" y="209"/>
                    <a:pt x="22" y="209"/>
                  </a:cubicBezTo>
                  <a:cubicBezTo>
                    <a:pt x="34" y="214"/>
                    <a:pt x="34" y="214"/>
                    <a:pt x="34" y="214"/>
                  </a:cubicBezTo>
                  <a:cubicBezTo>
                    <a:pt x="35" y="214"/>
                    <a:pt x="35" y="214"/>
                    <a:pt x="35" y="214"/>
                  </a:cubicBezTo>
                  <a:cubicBezTo>
                    <a:pt x="34" y="219"/>
                    <a:pt x="34" y="219"/>
                    <a:pt x="34" y="219"/>
                  </a:cubicBezTo>
                  <a:cubicBezTo>
                    <a:pt x="32" y="220"/>
                    <a:pt x="32" y="220"/>
                    <a:pt x="32" y="220"/>
                  </a:cubicBezTo>
                  <a:cubicBezTo>
                    <a:pt x="30" y="223"/>
                    <a:pt x="30" y="223"/>
                    <a:pt x="30" y="223"/>
                  </a:cubicBezTo>
                  <a:cubicBezTo>
                    <a:pt x="28" y="225"/>
                    <a:pt x="28" y="225"/>
                    <a:pt x="28" y="225"/>
                  </a:cubicBezTo>
                  <a:cubicBezTo>
                    <a:pt x="31" y="224"/>
                    <a:pt x="31" y="224"/>
                    <a:pt x="31" y="224"/>
                  </a:cubicBezTo>
                  <a:cubicBezTo>
                    <a:pt x="29" y="228"/>
                    <a:pt x="29" y="228"/>
                    <a:pt x="29" y="228"/>
                  </a:cubicBezTo>
                  <a:cubicBezTo>
                    <a:pt x="26" y="232"/>
                    <a:pt x="26" y="232"/>
                    <a:pt x="26" y="232"/>
                  </a:cubicBezTo>
                  <a:cubicBezTo>
                    <a:pt x="29" y="236"/>
                    <a:pt x="29" y="236"/>
                    <a:pt x="29" y="236"/>
                  </a:cubicBezTo>
                  <a:cubicBezTo>
                    <a:pt x="35" y="239"/>
                    <a:pt x="35" y="239"/>
                    <a:pt x="35" y="239"/>
                  </a:cubicBezTo>
                  <a:cubicBezTo>
                    <a:pt x="40" y="244"/>
                    <a:pt x="40" y="244"/>
                    <a:pt x="40" y="244"/>
                  </a:cubicBezTo>
                  <a:cubicBezTo>
                    <a:pt x="40" y="247"/>
                    <a:pt x="40" y="247"/>
                    <a:pt x="40" y="247"/>
                  </a:cubicBezTo>
                  <a:cubicBezTo>
                    <a:pt x="42" y="248"/>
                    <a:pt x="42" y="248"/>
                    <a:pt x="42" y="248"/>
                  </a:cubicBezTo>
                  <a:cubicBezTo>
                    <a:pt x="45" y="248"/>
                    <a:pt x="45" y="248"/>
                    <a:pt x="45" y="248"/>
                  </a:cubicBezTo>
                  <a:cubicBezTo>
                    <a:pt x="47" y="250"/>
                    <a:pt x="47" y="250"/>
                    <a:pt x="47" y="250"/>
                  </a:cubicBezTo>
                  <a:cubicBezTo>
                    <a:pt x="50" y="255"/>
                    <a:pt x="50" y="255"/>
                    <a:pt x="50" y="255"/>
                  </a:cubicBezTo>
                  <a:cubicBezTo>
                    <a:pt x="49" y="256"/>
                    <a:pt x="49" y="256"/>
                    <a:pt x="49" y="256"/>
                  </a:cubicBezTo>
                  <a:cubicBezTo>
                    <a:pt x="52" y="259"/>
                    <a:pt x="52" y="259"/>
                    <a:pt x="52" y="259"/>
                  </a:cubicBezTo>
                  <a:cubicBezTo>
                    <a:pt x="56" y="259"/>
                    <a:pt x="56" y="259"/>
                    <a:pt x="56" y="259"/>
                  </a:cubicBezTo>
                  <a:cubicBezTo>
                    <a:pt x="59" y="256"/>
                    <a:pt x="59" y="256"/>
                    <a:pt x="59" y="256"/>
                  </a:cubicBezTo>
                  <a:cubicBezTo>
                    <a:pt x="61" y="258"/>
                    <a:pt x="61" y="258"/>
                    <a:pt x="61" y="258"/>
                  </a:cubicBezTo>
                  <a:cubicBezTo>
                    <a:pt x="61" y="260"/>
                    <a:pt x="61" y="260"/>
                    <a:pt x="61" y="260"/>
                  </a:cubicBezTo>
                  <a:cubicBezTo>
                    <a:pt x="62" y="260"/>
                    <a:pt x="62" y="260"/>
                    <a:pt x="62" y="260"/>
                  </a:cubicBezTo>
                  <a:cubicBezTo>
                    <a:pt x="64" y="257"/>
                    <a:pt x="64" y="257"/>
                    <a:pt x="64" y="257"/>
                  </a:cubicBezTo>
                  <a:cubicBezTo>
                    <a:pt x="67" y="253"/>
                    <a:pt x="67" y="253"/>
                    <a:pt x="67" y="253"/>
                  </a:cubicBezTo>
                  <a:cubicBezTo>
                    <a:pt x="67" y="253"/>
                    <a:pt x="64" y="244"/>
                    <a:pt x="63" y="244"/>
                  </a:cubicBezTo>
                  <a:cubicBezTo>
                    <a:pt x="62" y="243"/>
                    <a:pt x="56" y="235"/>
                    <a:pt x="56" y="235"/>
                  </a:cubicBezTo>
                  <a:cubicBezTo>
                    <a:pt x="59" y="229"/>
                    <a:pt x="59" y="229"/>
                    <a:pt x="59" y="229"/>
                  </a:cubicBezTo>
                  <a:cubicBezTo>
                    <a:pt x="63" y="226"/>
                    <a:pt x="63" y="226"/>
                    <a:pt x="63" y="226"/>
                  </a:cubicBezTo>
                  <a:cubicBezTo>
                    <a:pt x="63" y="225"/>
                    <a:pt x="63" y="225"/>
                    <a:pt x="63" y="225"/>
                  </a:cubicBezTo>
                  <a:cubicBezTo>
                    <a:pt x="64" y="226"/>
                    <a:pt x="64" y="226"/>
                    <a:pt x="64" y="226"/>
                  </a:cubicBezTo>
                  <a:cubicBezTo>
                    <a:pt x="63" y="224"/>
                    <a:pt x="63" y="224"/>
                    <a:pt x="63" y="224"/>
                  </a:cubicBezTo>
                  <a:cubicBezTo>
                    <a:pt x="63" y="224"/>
                    <a:pt x="63" y="224"/>
                    <a:pt x="63" y="224"/>
                  </a:cubicBezTo>
                  <a:cubicBezTo>
                    <a:pt x="63" y="224"/>
                    <a:pt x="63" y="224"/>
                    <a:pt x="63" y="224"/>
                  </a:cubicBezTo>
                  <a:cubicBezTo>
                    <a:pt x="60" y="222"/>
                    <a:pt x="60" y="222"/>
                    <a:pt x="60" y="222"/>
                  </a:cubicBezTo>
                  <a:cubicBezTo>
                    <a:pt x="63" y="214"/>
                    <a:pt x="63" y="214"/>
                    <a:pt x="63" y="214"/>
                  </a:cubicBezTo>
                  <a:cubicBezTo>
                    <a:pt x="73" y="210"/>
                    <a:pt x="73" y="210"/>
                    <a:pt x="73" y="210"/>
                  </a:cubicBezTo>
                  <a:cubicBezTo>
                    <a:pt x="82" y="209"/>
                    <a:pt x="82" y="209"/>
                    <a:pt x="82" y="209"/>
                  </a:cubicBezTo>
                  <a:cubicBezTo>
                    <a:pt x="87" y="212"/>
                    <a:pt x="87" y="212"/>
                    <a:pt x="87" y="212"/>
                  </a:cubicBezTo>
                  <a:cubicBezTo>
                    <a:pt x="93" y="211"/>
                    <a:pt x="93" y="211"/>
                    <a:pt x="93" y="211"/>
                  </a:cubicBezTo>
                  <a:cubicBezTo>
                    <a:pt x="100" y="213"/>
                    <a:pt x="100" y="213"/>
                    <a:pt x="100" y="213"/>
                  </a:cubicBezTo>
                  <a:cubicBezTo>
                    <a:pt x="107" y="211"/>
                    <a:pt x="107" y="211"/>
                    <a:pt x="107" y="211"/>
                  </a:cubicBezTo>
                  <a:cubicBezTo>
                    <a:pt x="105" y="205"/>
                    <a:pt x="105" y="205"/>
                    <a:pt x="105" y="205"/>
                  </a:cubicBezTo>
                  <a:cubicBezTo>
                    <a:pt x="109" y="196"/>
                    <a:pt x="109" y="196"/>
                    <a:pt x="109" y="196"/>
                  </a:cubicBezTo>
                  <a:cubicBezTo>
                    <a:pt x="122" y="191"/>
                    <a:pt x="122" y="191"/>
                    <a:pt x="122" y="191"/>
                  </a:cubicBezTo>
                  <a:cubicBezTo>
                    <a:pt x="134" y="189"/>
                    <a:pt x="134" y="189"/>
                    <a:pt x="134" y="189"/>
                  </a:cubicBezTo>
                  <a:cubicBezTo>
                    <a:pt x="142" y="198"/>
                    <a:pt x="142" y="198"/>
                    <a:pt x="142" y="198"/>
                  </a:cubicBezTo>
                  <a:cubicBezTo>
                    <a:pt x="151" y="195"/>
                    <a:pt x="151" y="195"/>
                    <a:pt x="151" y="195"/>
                  </a:cubicBezTo>
                  <a:cubicBezTo>
                    <a:pt x="156" y="194"/>
                    <a:pt x="156" y="194"/>
                    <a:pt x="156" y="194"/>
                  </a:cubicBezTo>
                  <a:cubicBezTo>
                    <a:pt x="160" y="203"/>
                    <a:pt x="160" y="203"/>
                    <a:pt x="160" y="203"/>
                  </a:cubicBezTo>
                  <a:cubicBezTo>
                    <a:pt x="164" y="212"/>
                    <a:pt x="164" y="212"/>
                    <a:pt x="164" y="212"/>
                  </a:cubicBezTo>
                  <a:cubicBezTo>
                    <a:pt x="174" y="212"/>
                    <a:pt x="174" y="212"/>
                    <a:pt x="174" y="212"/>
                  </a:cubicBezTo>
                  <a:cubicBezTo>
                    <a:pt x="182" y="216"/>
                    <a:pt x="182" y="216"/>
                    <a:pt x="182" y="216"/>
                  </a:cubicBezTo>
                  <a:cubicBezTo>
                    <a:pt x="189" y="217"/>
                    <a:pt x="189" y="217"/>
                    <a:pt x="189" y="217"/>
                  </a:cubicBezTo>
                  <a:cubicBezTo>
                    <a:pt x="189" y="223"/>
                    <a:pt x="189" y="223"/>
                    <a:pt x="189" y="223"/>
                  </a:cubicBezTo>
                  <a:cubicBezTo>
                    <a:pt x="191" y="222"/>
                    <a:pt x="191" y="222"/>
                    <a:pt x="191" y="222"/>
                  </a:cubicBezTo>
                  <a:cubicBezTo>
                    <a:pt x="192" y="223"/>
                    <a:pt x="192" y="223"/>
                    <a:pt x="192" y="223"/>
                  </a:cubicBezTo>
                  <a:cubicBezTo>
                    <a:pt x="194" y="219"/>
                    <a:pt x="194" y="219"/>
                    <a:pt x="194" y="219"/>
                  </a:cubicBezTo>
                  <a:cubicBezTo>
                    <a:pt x="201" y="214"/>
                    <a:pt x="201" y="214"/>
                    <a:pt x="201" y="214"/>
                  </a:cubicBezTo>
                  <a:cubicBezTo>
                    <a:pt x="212" y="213"/>
                    <a:pt x="212" y="213"/>
                    <a:pt x="212" y="213"/>
                  </a:cubicBezTo>
                  <a:cubicBezTo>
                    <a:pt x="220" y="217"/>
                    <a:pt x="220" y="217"/>
                    <a:pt x="220" y="217"/>
                  </a:cubicBezTo>
                  <a:cubicBezTo>
                    <a:pt x="224" y="211"/>
                    <a:pt x="224" y="211"/>
                    <a:pt x="224" y="211"/>
                  </a:cubicBezTo>
                  <a:cubicBezTo>
                    <a:pt x="228" y="206"/>
                    <a:pt x="228" y="206"/>
                    <a:pt x="228" y="206"/>
                  </a:cubicBezTo>
                  <a:cubicBezTo>
                    <a:pt x="240" y="211"/>
                    <a:pt x="240" y="211"/>
                    <a:pt x="240" y="211"/>
                  </a:cubicBezTo>
                  <a:cubicBezTo>
                    <a:pt x="243" y="215"/>
                    <a:pt x="243" y="215"/>
                    <a:pt x="243" y="215"/>
                  </a:cubicBezTo>
                  <a:cubicBezTo>
                    <a:pt x="253" y="215"/>
                    <a:pt x="253" y="215"/>
                    <a:pt x="253" y="215"/>
                  </a:cubicBezTo>
                  <a:cubicBezTo>
                    <a:pt x="259" y="220"/>
                    <a:pt x="259" y="220"/>
                    <a:pt x="259" y="220"/>
                  </a:cubicBezTo>
                  <a:cubicBezTo>
                    <a:pt x="275" y="216"/>
                    <a:pt x="275" y="216"/>
                    <a:pt x="275" y="216"/>
                  </a:cubicBezTo>
                  <a:cubicBezTo>
                    <a:pt x="282" y="218"/>
                    <a:pt x="282" y="218"/>
                    <a:pt x="282" y="218"/>
                  </a:cubicBezTo>
                  <a:cubicBezTo>
                    <a:pt x="283" y="216"/>
                    <a:pt x="283" y="216"/>
                    <a:pt x="283" y="216"/>
                  </a:cubicBezTo>
                  <a:cubicBezTo>
                    <a:pt x="289" y="216"/>
                    <a:pt x="289" y="216"/>
                    <a:pt x="289" y="216"/>
                  </a:cubicBezTo>
                  <a:cubicBezTo>
                    <a:pt x="295" y="205"/>
                    <a:pt x="295" y="205"/>
                    <a:pt x="295" y="205"/>
                  </a:cubicBezTo>
                  <a:cubicBezTo>
                    <a:pt x="298" y="200"/>
                    <a:pt x="298" y="200"/>
                    <a:pt x="298" y="200"/>
                  </a:cubicBezTo>
                  <a:cubicBezTo>
                    <a:pt x="307" y="200"/>
                    <a:pt x="307" y="200"/>
                    <a:pt x="307" y="200"/>
                  </a:cubicBezTo>
                  <a:cubicBezTo>
                    <a:pt x="317" y="218"/>
                    <a:pt x="317" y="218"/>
                    <a:pt x="317" y="218"/>
                  </a:cubicBezTo>
                  <a:cubicBezTo>
                    <a:pt x="325" y="220"/>
                    <a:pt x="325" y="220"/>
                    <a:pt x="325" y="220"/>
                  </a:cubicBezTo>
                  <a:cubicBezTo>
                    <a:pt x="327" y="224"/>
                    <a:pt x="327" y="224"/>
                    <a:pt x="327" y="224"/>
                  </a:cubicBezTo>
                  <a:cubicBezTo>
                    <a:pt x="339" y="223"/>
                    <a:pt x="339" y="223"/>
                    <a:pt x="339" y="223"/>
                  </a:cubicBezTo>
                  <a:cubicBezTo>
                    <a:pt x="334" y="238"/>
                    <a:pt x="334" y="238"/>
                    <a:pt x="334" y="238"/>
                  </a:cubicBezTo>
                  <a:cubicBezTo>
                    <a:pt x="329" y="239"/>
                    <a:pt x="329" y="239"/>
                    <a:pt x="329" y="239"/>
                  </a:cubicBezTo>
                  <a:cubicBezTo>
                    <a:pt x="326" y="250"/>
                    <a:pt x="326" y="250"/>
                    <a:pt x="326" y="250"/>
                  </a:cubicBezTo>
                  <a:cubicBezTo>
                    <a:pt x="327" y="250"/>
                    <a:pt x="327" y="250"/>
                    <a:pt x="327" y="250"/>
                  </a:cubicBezTo>
                  <a:cubicBezTo>
                    <a:pt x="329" y="250"/>
                    <a:pt x="329" y="250"/>
                    <a:pt x="329" y="250"/>
                  </a:cubicBezTo>
                  <a:cubicBezTo>
                    <a:pt x="331" y="249"/>
                    <a:pt x="331" y="249"/>
                    <a:pt x="331" y="249"/>
                  </a:cubicBezTo>
                  <a:cubicBezTo>
                    <a:pt x="332" y="249"/>
                    <a:pt x="332" y="249"/>
                    <a:pt x="332" y="249"/>
                  </a:cubicBezTo>
                  <a:cubicBezTo>
                    <a:pt x="335" y="250"/>
                    <a:pt x="335" y="250"/>
                    <a:pt x="335" y="250"/>
                  </a:cubicBezTo>
                  <a:cubicBezTo>
                    <a:pt x="342" y="245"/>
                    <a:pt x="342" y="245"/>
                    <a:pt x="342" y="245"/>
                  </a:cubicBezTo>
                  <a:cubicBezTo>
                    <a:pt x="345" y="241"/>
                    <a:pt x="345" y="241"/>
                    <a:pt x="345" y="241"/>
                  </a:cubicBezTo>
                  <a:cubicBezTo>
                    <a:pt x="353" y="230"/>
                    <a:pt x="353" y="230"/>
                    <a:pt x="353" y="230"/>
                  </a:cubicBezTo>
                  <a:cubicBezTo>
                    <a:pt x="357" y="223"/>
                    <a:pt x="357" y="223"/>
                    <a:pt x="357" y="223"/>
                  </a:cubicBezTo>
                  <a:cubicBezTo>
                    <a:pt x="358" y="214"/>
                    <a:pt x="358" y="214"/>
                    <a:pt x="358" y="214"/>
                  </a:cubicBezTo>
                  <a:cubicBezTo>
                    <a:pt x="360" y="203"/>
                    <a:pt x="360" y="203"/>
                    <a:pt x="360" y="203"/>
                  </a:cubicBezTo>
                  <a:cubicBezTo>
                    <a:pt x="360" y="199"/>
                    <a:pt x="360" y="199"/>
                    <a:pt x="360" y="199"/>
                  </a:cubicBezTo>
                  <a:cubicBezTo>
                    <a:pt x="355" y="194"/>
                    <a:pt x="355" y="194"/>
                    <a:pt x="355" y="194"/>
                  </a:cubicBezTo>
                  <a:cubicBezTo>
                    <a:pt x="355" y="194"/>
                    <a:pt x="349" y="198"/>
                    <a:pt x="349" y="198"/>
                  </a:cubicBezTo>
                  <a:cubicBezTo>
                    <a:pt x="348" y="198"/>
                    <a:pt x="346" y="196"/>
                    <a:pt x="346" y="196"/>
                  </a:cubicBezTo>
                  <a:cubicBezTo>
                    <a:pt x="344" y="192"/>
                    <a:pt x="344" y="192"/>
                    <a:pt x="344" y="192"/>
                  </a:cubicBezTo>
                  <a:cubicBezTo>
                    <a:pt x="341" y="192"/>
                    <a:pt x="341" y="192"/>
                    <a:pt x="341" y="192"/>
                  </a:cubicBezTo>
                  <a:cubicBezTo>
                    <a:pt x="344" y="190"/>
                    <a:pt x="344" y="190"/>
                    <a:pt x="344" y="190"/>
                  </a:cubicBezTo>
                  <a:cubicBezTo>
                    <a:pt x="349" y="185"/>
                    <a:pt x="349" y="185"/>
                    <a:pt x="349" y="185"/>
                  </a:cubicBezTo>
                  <a:cubicBezTo>
                    <a:pt x="353" y="180"/>
                    <a:pt x="353" y="180"/>
                    <a:pt x="353" y="180"/>
                  </a:cubicBezTo>
                  <a:cubicBezTo>
                    <a:pt x="354" y="178"/>
                    <a:pt x="354" y="178"/>
                    <a:pt x="354" y="178"/>
                  </a:cubicBezTo>
                  <a:cubicBezTo>
                    <a:pt x="367" y="165"/>
                    <a:pt x="367" y="165"/>
                    <a:pt x="367" y="165"/>
                  </a:cubicBezTo>
                  <a:cubicBezTo>
                    <a:pt x="371" y="164"/>
                    <a:pt x="371" y="164"/>
                    <a:pt x="371" y="164"/>
                  </a:cubicBezTo>
                  <a:cubicBezTo>
                    <a:pt x="381" y="164"/>
                    <a:pt x="381" y="164"/>
                    <a:pt x="381" y="164"/>
                  </a:cubicBezTo>
                  <a:cubicBezTo>
                    <a:pt x="386" y="163"/>
                    <a:pt x="386" y="163"/>
                    <a:pt x="386" y="163"/>
                  </a:cubicBezTo>
                  <a:cubicBezTo>
                    <a:pt x="392" y="165"/>
                    <a:pt x="392" y="165"/>
                    <a:pt x="392" y="165"/>
                  </a:cubicBezTo>
                  <a:cubicBezTo>
                    <a:pt x="392" y="168"/>
                    <a:pt x="392" y="168"/>
                    <a:pt x="392" y="168"/>
                  </a:cubicBezTo>
                  <a:cubicBezTo>
                    <a:pt x="392" y="168"/>
                    <a:pt x="400" y="166"/>
                    <a:pt x="401" y="166"/>
                  </a:cubicBezTo>
                  <a:cubicBezTo>
                    <a:pt x="401" y="167"/>
                    <a:pt x="403" y="166"/>
                    <a:pt x="403" y="166"/>
                  </a:cubicBezTo>
                  <a:cubicBezTo>
                    <a:pt x="402" y="164"/>
                    <a:pt x="402" y="164"/>
                    <a:pt x="402" y="164"/>
                  </a:cubicBezTo>
                  <a:cubicBezTo>
                    <a:pt x="403" y="159"/>
                    <a:pt x="403" y="159"/>
                    <a:pt x="403" y="159"/>
                  </a:cubicBezTo>
                  <a:cubicBezTo>
                    <a:pt x="406" y="153"/>
                    <a:pt x="406" y="153"/>
                    <a:pt x="406" y="153"/>
                  </a:cubicBezTo>
                  <a:cubicBezTo>
                    <a:pt x="411" y="149"/>
                    <a:pt x="411" y="149"/>
                    <a:pt x="411" y="149"/>
                  </a:cubicBezTo>
                  <a:cubicBezTo>
                    <a:pt x="419" y="150"/>
                    <a:pt x="419" y="150"/>
                    <a:pt x="419" y="150"/>
                  </a:cubicBezTo>
                  <a:cubicBezTo>
                    <a:pt x="421" y="155"/>
                    <a:pt x="421" y="155"/>
                    <a:pt x="421" y="155"/>
                  </a:cubicBezTo>
                  <a:cubicBezTo>
                    <a:pt x="426" y="151"/>
                    <a:pt x="426" y="151"/>
                    <a:pt x="426" y="151"/>
                  </a:cubicBezTo>
                  <a:cubicBezTo>
                    <a:pt x="433" y="144"/>
                    <a:pt x="433" y="144"/>
                    <a:pt x="433" y="144"/>
                  </a:cubicBezTo>
                  <a:cubicBezTo>
                    <a:pt x="433" y="152"/>
                    <a:pt x="433" y="152"/>
                    <a:pt x="433" y="152"/>
                  </a:cubicBezTo>
                  <a:cubicBezTo>
                    <a:pt x="427" y="158"/>
                    <a:pt x="427" y="158"/>
                    <a:pt x="427" y="158"/>
                  </a:cubicBezTo>
                  <a:cubicBezTo>
                    <a:pt x="423" y="160"/>
                    <a:pt x="423" y="160"/>
                    <a:pt x="423" y="160"/>
                  </a:cubicBezTo>
                  <a:cubicBezTo>
                    <a:pt x="419" y="166"/>
                    <a:pt x="419" y="166"/>
                    <a:pt x="419" y="166"/>
                  </a:cubicBezTo>
                  <a:cubicBezTo>
                    <a:pt x="416" y="171"/>
                    <a:pt x="416" y="171"/>
                    <a:pt x="416" y="171"/>
                  </a:cubicBezTo>
                  <a:cubicBezTo>
                    <a:pt x="416" y="171"/>
                    <a:pt x="411" y="173"/>
                    <a:pt x="411" y="174"/>
                  </a:cubicBezTo>
                  <a:cubicBezTo>
                    <a:pt x="410" y="174"/>
                    <a:pt x="409" y="175"/>
                    <a:pt x="409" y="175"/>
                  </a:cubicBezTo>
                  <a:cubicBezTo>
                    <a:pt x="405" y="186"/>
                    <a:pt x="405" y="186"/>
                    <a:pt x="405" y="186"/>
                  </a:cubicBezTo>
                  <a:cubicBezTo>
                    <a:pt x="410" y="210"/>
                    <a:pt x="410" y="210"/>
                    <a:pt x="410" y="210"/>
                  </a:cubicBezTo>
                  <a:cubicBezTo>
                    <a:pt x="416" y="202"/>
                    <a:pt x="416" y="202"/>
                    <a:pt x="416" y="202"/>
                  </a:cubicBezTo>
                  <a:cubicBezTo>
                    <a:pt x="418" y="201"/>
                    <a:pt x="418" y="201"/>
                    <a:pt x="418" y="201"/>
                  </a:cubicBezTo>
                  <a:cubicBezTo>
                    <a:pt x="420" y="196"/>
                    <a:pt x="420" y="196"/>
                    <a:pt x="420" y="196"/>
                  </a:cubicBezTo>
                  <a:cubicBezTo>
                    <a:pt x="422" y="193"/>
                    <a:pt x="422" y="193"/>
                    <a:pt x="422" y="193"/>
                  </a:cubicBezTo>
                  <a:cubicBezTo>
                    <a:pt x="426" y="191"/>
                    <a:pt x="426" y="191"/>
                    <a:pt x="426" y="191"/>
                  </a:cubicBezTo>
                  <a:cubicBezTo>
                    <a:pt x="426" y="186"/>
                    <a:pt x="426" y="186"/>
                    <a:pt x="426" y="186"/>
                  </a:cubicBezTo>
                  <a:cubicBezTo>
                    <a:pt x="427" y="184"/>
                    <a:pt x="427" y="184"/>
                    <a:pt x="427" y="184"/>
                  </a:cubicBezTo>
                  <a:cubicBezTo>
                    <a:pt x="429" y="177"/>
                    <a:pt x="429" y="177"/>
                    <a:pt x="429" y="177"/>
                  </a:cubicBezTo>
                  <a:cubicBezTo>
                    <a:pt x="429" y="175"/>
                    <a:pt x="429" y="175"/>
                    <a:pt x="429" y="175"/>
                  </a:cubicBezTo>
                  <a:cubicBezTo>
                    <a:pt x="426" y="174"/>
                    <a:pt x="426" y="174"/>
                    <a:pt x="426" y="174"/>
                  </a:cubicBezTo>
                  <a:cubicBezTo>
                    <a:pt x="430" y="165"/>
                    <a:pt x="430" y="165"/>
                    <a:pt x="430" y="165"/>
                  </a:cubicBezTo>
                  <a:cubicBezTo>
                    <a:pt x="432" y="162"/>
                    <a:pt x="432" y="162"/>
                    <a:pt x="432" y="162"/>
                  </a:cubicBezTo>
                  <a:cubicBezTo>
                    <a:pt x="435" y="161"/>
                    <a:pt x="435" y="161"/>
                    <a:pt x="435" y="161"/>
                  </a:cubicBezTo>
                  <a:cubicBezTo>
                    <a:pt x="438" y="160"/>
                    <a:pt x="438" y="160"/>
                    <a:pt x="438" y="160"/>
                  </a:cubicBezTo>
                  <a:cubicBezTo>
                    <a:pt x="439" y="162"/>
                    <a:pt x="439" y="162"/>
                    <a:pt x="439" y="162"/>
                  </a:cubicBezTo>
                  <a:cubicBezTo>
                    <a:pt x="446" y="157"/>
                    <a:pt x="446" y="157"/>
                    <a:pt x="446" y="157"/>
                  </a:cubicBezTo>
                  <a:cubicBezTo>
                    <a:pt x="446" y="157"/>
                    <a:pt x="452" y="162"/>
                    <a:pt x="452" y="162"/>
                  </a:cubicBezTo>
                  <a:cubicBezTo>
                    <a:pt x="453" y="162"/>
                    <a:pt x="454" y="157"/>
                    <a:pt x="454" y="157"/>
                  </a:cubicBezTo>
                  <a:cubicBezTo>
                    <a:pt x="457" y="156"/>
                    <a:pt x="457" y="156"/>
                    <a:pt x="457" y="156"/>
                  </a:cubicBezTo>
                  <a:cubicBezTo>
                    <a:pt x="457" y="156"/>
                    <a:pt x="463" y="150"/>
                    <a:pt x="464" y="149"/>
                  </a:cubicBezTo>
                  <a:cubicBezTo>
                    <a:pt x="464" y="149"/>
                    <a:pt x="472" y="145"/>
                    <a:pt x="472" y="145"/>
                  </a:cubicBezTo>
                  <a:cubicBezTo>
                    <a:pt x="473" y="145"/>
                    <a:pt x="476" y="145"/>
                    <a:pt x="476" y="145"/>
                  </a:cubicBezTo>
                  <a:cubicBezTo>
                    <a:pt x="480" y="146"/>
                    <a:pt x="480" y="146"/>
                    <a:pt x="480" y="146"/>
                  </a:cubicBezTo>
                  <a:cubicBezTo>
                    <a:pt x="480" y="144"/>
                    <a:pt x="480" y="144"/>
                    <a:pt x="480" y="144"/>
                  </a:cubicBezTo>
                  <a:cubicBezTo>
                    <a:pt x="479" y="140"/>
                    <a:pt x="479" y="140"/>
                    <a:pt x="479" y="140"/>
                  </a:cubicBezTo>
                  <a:cubicBezTo>
                    <a:pt x="478" y="135"/>
                    <a:pt x="478" y="135"/>
                    <a:pt x="478" y="135"/>
                  </a:cubicBezTo>
                  <a:cubicBezTo>
                    <a:pt x="474" y="131"/>
                    <a:pt x="474" y="131"/>
                    <a:pt x="474" y="131"/>
                  </a:cubicBezTo>
                  <a:cubicBezTo>
                    <a:pt x="477" y="129"/>
                    <a:pt x="477" y="129"/>
                    <a:pt x="477" y="129"/>
                  </a:cubicBezTo>
                  <a:lnTo>
                    <a:pt x="482" y="127"/>
                  </a:lnTo>
                  <a:close/>
                </a:path>
              </a:pathLst>
            </a:custGeom>
            <a:grpFill/>
            <a:ln w="9525">
              <a:solidFill>
                <a:schemeClr val="bg1"/>
              </a:solidFill>
              <a:round/>
              <a:headEnd/>
              <a:tailEnd/>
            </a:ln>
          </p:spPr>
          <p:txBody>
            <a:bodyPr/>
            <a:lstStyle/>
            <a:p>
              <a:endParaRPr lang="en-GB" dirty="0"/>
            </a:p>
          </p:txBody>
        </p:sp>
        <p:sp>
          <p:nvSpPr>
            <p:cNvPr id="83" name="Freeform 337"/>
            <p:cNvSpPr>
              <a:spLocks/>
            </p:cNvSpPr>
            <p:nvPr/>
          </p:nvSpPr>
          <p:spPr bwMode="auto">
            <a:xfrm>
              <a:off x="9011440" y="2964544"/>
              <a:ext cx="54435" cy="6049"/>
            </a:xfrm>
            <a:custGeom>
              <a:avLst/>
              <a:gdLst>
                <a:gd name="T0" fmla="*/ 2147483646 w 54"/>
                <a:gd name="T1" fmla="*/ 2147483646 h 6"/>
                <a:gd name="T2" fmla="*/ 2147483646 w 54"/>
                <a:gd name="T3" fmla="*/ 2147483646 h 6"/>
                <a:gd name="T4" fmla="*/ 2147483646 w 54"/>
                <a:gd name="T5" fmla="*/ 0 h 6"/>
                <a:gd name="T6" fmla="*/ 0 w 54"/>
                <a:gd name="T7" fmla="*/ 2147483646 h 6"/>
                <a:gd name="T8" fmla="*/ 2147483646 w 54"/>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4" h="6">
                  <a:moveTo>
                    <a:pt x="6" y="6"/>
                  </a:moveTo>
                  <a:lnTo>
                    <a:pt x="30" y="6"/>
                  </a:lnTo>
                  <a:lnTo>
                    <a:pt x="54" y="0"/>
                  </a:lnTo>
                  <a:lnTo>
                    <a:pt x="0" y="6"/>
                  </a:lnTo>
                  <a:lnTo>
                    <a:pt x="6" y="6"/>
                  </a:lnTo>
                  <a:close/>
                </a:path>
              </a:pathLst>
            </a:custGeom>
            <a:grpFill/>
            <a:ln w="9525">
              <a:solidFill>
                <a:schemeClr val="bg1"/>
              </a:solidFill>
              <a:round/>
              <a:headEnd/>
              <a:tailEnd/>
            </a:ln>
          </p:spPr>
          <p:txBody>
            <a:bodyPr/>
            <a:lstStyle/>
            <a:p>
              <a:endParaRPr lang="en-GB" dirty="0"/>
            </a:p>
          </p:txBody>
        </p:sp>
        <p:sp>
          <p:nvSpPr>
            <p:cNvPr id="84" name="Freeform 338"/>
            <p:cNvSpPr>
              <a:spLocks/>
            </p:cNvSpPr>
            <p:nvPr/>
          </p:nvSpPr>
          <p:spPr bwMode="auto">
            <a:xfrm>
              <a:off x="8927973" y="2463743"/>
              <a:ext cx="770556" cy="540720"/>
            </a:xfrm>
            <a:custGeom>
              <a:avLst/>
              <a:gdLst>
                <a:gd name="T0" fmla="*/ 2147483646 w 129"/>
                <a:gd name="T1" fmla="*/ 2147483646 h 91"/>
                <a:gd name="T2" fmla="*/ 2147483646 w 129"/>
                <a:gd name="T3" fmla="*/ 2147483646 h 91"/>
                <a:gd name="T4" fmla="*/ 2147483646 w 129"/>
                <a:gd name="T5" fmla="*/ 2147483646 h 91"/>
                <a:gd name="T6" fmla="*/ 2147483646 w 129"/>
                <a:gd name="T7" fmla="*/ 2147483646 h 91"/>
                <a:gd name="T8" fmla="*/ 2147483646 w 129"/>
                <a:gd name="T9" fmla="*/ 2147483646 h 91"/>
                <a:gd name="T10" fmla="*/ 2147483646 w 129"/>
                <a:gd name="T11" fmla="*/ 2147483646 h 91"/>
                <a:gd name="T12" fmla="*/ 2147483646 w 129"/>
                <a:gd name="T13" fmla="*/ 2147483646 h 91"/>
                <a:gd name="T14" fmla="*/ 2147483646 w 129"/>
                <a:gd name="T15" fmla="*/ 2147483646 h 91"/>
                <a:gd name="T16" fmla="*/ 2147483646 w 129"/>
                <a:gd name="T17" fmla="*/ 2147483646 h 91"/>
                <a:gd name="T18" fmla="*/ 2147483646 w 129"/>
                <a:gd name="T19" fmla="*/ 2147483646 h 91"/>
                <a:gd name="T20" fmla="*/ 2147483646 w 129"/>
                <a:gd name="T21" fmla="*/ 2147483646 h 91"/>
                <a:gd name="T22" fmla="*/ 2147483646 w 129"/>
                <a:gd name="T23" fmla="*/ 2147483646 h 91"/>
                <a:gd name="T24" fmla="*/ 2147483646 w 129"/>
                <a:gd name="T25" fmla="*/ 2147483646 h 91"/>
                <a:gd name="T26" fmla="*/ 2147483646 w 129"/>
                <a:gd name="T27" fmla="*/ 2147483646 h 91"/>
                <a:gd name="T28" fmla="*/ 2147483646 w 129"/>
                <a:gd name="T29" fmla="*/ 2147483646 h 91"/>
                <a:gd name="T30" fmla="*/ 0 w 129"/>
                <a:gd name="T31" fmla="*/ 2147483646 h 91"/>
                <a:gd name="T32" fmla="*/ 2147483646 w 129"/>
                <a:gd name="T33" fmla="*/ 2147483646 h 91"/>
                <a:gd name="T34" fmla="*/ 2147483646 w 129"/>
                <a:gd name="T35" fmla="*/ 2147483646 h 91"/>
                <a:gd name="T36" fmla="*/ 2147483646 w 129"/>
                <a:gd name="T37" fmla="*/ 2147483646 h 91"/>
                <a:gd name="T38" fmla="*/ 2147483646 w 129"/>
                <a:gd name="T39" fmla="*/ 2147483646 h 91"/>
                <a:gd name="T40" fmla="*/ 2147483646 w 129"/>
                <a:gd name="T41" fmla="*/ 2147483646 h 91"/>
                <a:gd name="T42" fmla="*/ 2147483646 w 129"/>
                <a:gd name="T43" fmla="*/ 2147483646 h 91"/>
                <a:gd name="T44" fmla="*/ 2147483646 w 129"/>
                <a:gd name="T45" fmla="*/ 2147483646 h 91"/>
                <a:gd name="T46" fmla="*/ 2147483646 w 129"/>
                <a:gd name="T47" fmla="*/ 2147483646 h 91"/>
                <a:gd name="T48" fmla="*/ 2147483646 w 129"/>
                <a:gd name="T49" fmla="*/ 2147483646 h 91"/>
                <a:gd name="T50" fmla="*/ 2147483646 w 129"/>
                <a:gd name="T51" fmla="*/ 2147483646 h 91"/>
                <a:gd name="T52" fmla="*/ 2147483646 w 129"/>
                <a:gd name="T53" fmla="*/ 2147483646 h 91"/>
                <a:gd name="T54" fmla="*/ 2147483646 w 129"/>
                <a:gd name="T55" fmla="*/ 2147483646 h 91"/>
                <a:gd name="T56" fmla="*/ 2147483646 w 129"/>
                <a:gd name="T57" fmla="*/ 2147483646 h 91"/>
                <a:gd name="T58" fmla="*/ 2147483646 w 129"/>
                <a:gd name="T59" fmla="*/ 2147483646 h 91"/>
                <a:gd name="T60" fmla="*/ 2147483646 w 129"/>
                <a:gd name="T61" fmla="*/ 2147483646 h 91"/>
                <a:gd name="T62" fmla="*/ 2147483646 w 129"/>
                <a:gd name="T63" fmla="*/ 2147483646 h 91"/>
                <a:gd name="T64" fmla="*/ 2147483646 w 129"/>
                <a:gd name="T65" fmla="*/ 2147483646 h 91"/>
                <a:gd name="T66" fmla="*/ 2147483646 w 129"/>
                <a:gd name="T67" fmla="*/ 2147483646 h 91"/>
                <a:gd name="T68" fmla="*/ 2147483646 w 129"/>
                <a:gd name="T69" fmla="*/ 2147483646 h 9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29" h="91">
                  <a:moveTo>
                    <a:pt x="89" y="79"/>
                  </a:moveTo>
                  <a:cubicBezTo>
                    <a:pt x="87" y="77"/>
                    <a:pt x="87" y="77"/>
                    <a:pt x="87" y="77"/>
                  </a:cubicBezTo>
                  <a:cubicBezTo>
                    <a:pt x="88" y="73"/>
                    <a:pt x="88" y="73"/>
                    <a:pt x="88" y="73"/>
                  </a:cubicBezTo>
                  <a:cubicBezTo>
                    <a:pt x="96" y="71"/>
                    <a:pt x="96" y="71"/>
                    <a:pt x="96" y="71"/>
                  </a:cubicBezTo>
                  <a:cubicBezTo>
                    <a:pt x="101" y="67"/>
                    <a:pt x="101" y="67"/>
                    <a:pt x="101" y="67"/>
                  </a:cubicBezTo>
                  <a:cubicBezTo>
                    <a:pt x="105" y="63"/>
                    <a:pt x="105" y="63"/>
                    <a:pt x="105" y="63"/>
                  </a:cubicBezTo>
                  <a:cubicBezTo>
                    <a:pt x="107" y="51"/>
                    <a:pt x="107" y="51"/>
                    <a:pt x="107" y="51"/>
                  </a:cubicBezTo>
                  <a:cubicBezTo>
                    <a:pt x="114" y="50"/>
                    <a:pt x="114" y="50"/>
                    <a:pt x="114" y="50"/>
                  </a:cubicBezTo>
                  <a:cubicBezTo>
                    <a:pt x="116" y="40"/>
                    <a:pt x="116" y="40"/>
                    <a:pt x="116" y="40"/>
                  </a:cubicBezTo>
                  <a:cubicBezTo>
                    <a:pt x="124" y="41"/>
                    <a:pt x="124" y="41"/>
                    <a:pt x="124" y="41"/>
                  </a:cubicBezTo>
                  <a:cubicBezTo>
                    <a:pt x="126" y="35"/>
                    <a:pt x="126" y="35"/>
                    <a:pt x="126" y="35"/>
                  </a:cubicBezTo>
                  <a:cubicBezTo>
                    <a:pt x="129" y="34"/>
                    <a:pt x="129" y="34"/>
                    <a:pt x="129" y="34"/>
                  </a:cubicBezTo>
                  <a:cubicBezTo>
                    <a:pt x="129" y="29"/>
                    <a:pt x="129" y="29"/>
                    <a:pt x="129" y="29"/>
                  </a:cubicBezTo>
                  <a:cubicBezTo>
                    <a:pt x="122" y="27"/>
                    <a:pt x="122" y="27"/>
                    <a:pt x="122" y="27"/>
                  </a:cubicBezTo>
                  <a:cubicBezTo>
                    <a:pt x="114" y="23"/>
                    <a:pt x="114" y="23"/>
                    <a:pt x="114" y="23"/>
                  </a:cubicBezTo>
                  <a:cubicBezTo>
                    <a:pt x="104" y="23"/>
                    <a:pt x="104" y="23"/>
                    <a:pt x="104" y="23"/>
                  </a:cubicBezTo>
                  <a:cubicBezTo>
                    <a:pt x="100" y="14"/>
                    <a:pt x="100" y="14"/>
                    <a:pt x="100" y="14"/>
                  </a:cubicBezTo>
                  <a:cubicBezTo>
                    <a:pt x="96" y="6"/>
                    <a:pt x="96" y="6"/>
                    <a:pt x="96" y="6"/>
                  </a:cubicBezTo>
                  <a:cubicBezTo>
                    <a:pt x="91" y="6"/>
                    <a:pt x="91" y="6"/>
                    <a:pt x="91" y="6"/>
                  </a:cubicBezTo>
                  <a:cubicBezTo>
                    <a:pt x="82" y="9"/>
                    <a:pt x="82" y="9"/>
                    <a:pt x="82" y="9"/>
                  </a:cubicBezTo>
                  <a:cubicBezTo>
                    <a:pt x="74" y="0"/>
                    <a:pt x="74" y="0"/>
                    <a:pt x="74" y="0"/>
                  </a:cubicBezTo>
                  <a:cubicBezTo>
                    <a:pt x="62" y="3"/>
                    <a:pt x="62" y="3"/>
                    <a:pt x="62" y="3"/>
                  </a:cubicBezTo>
                  <a:cubicBezTo>
                    <a:pt x="49" y="7"/>
                    <a:pt x="49" y="7"/>
                    <a:pt x="49" y="7"/>
                  </a:cubicBezTo>
                  <a:cubicBezTo>
                    <a:pt x="45" y="16"/>
                    <a:pt x="45" y="16"/>
                    <a:pt x="45" y="16"/>
                  </a:cubicBezTo>
                  <a:cubicBezTo>
                    <a:pt x="47" y="23"/>
                    <a:pt x="47" y="23"/>
                    <a:pt x="47" y="23"/>
                  </a:cubicBezTo>
                  <a:cubicBezTo>
                    <a:pt x="40" y="24"/>
                    <a:pt x="40" y="24"/>
                    <a:pt x="40" y="24"/>
                  </a:cubicBezTo>
                  <a:cubicBezTo>
                    <a:pt x="33" y="23"/>
                    <a:pt x="33" y="23"/>
                    <a:pt x="33" y="23"/>
                  </a:cubicBezTo>
                  <a:cubicBezTo>
                    <a:pt x="27" y="24"/>
                    <a:pt x="27" y="24"/>
                    <a:pt x="27" y="24"/>
                  </a:cubicBezTo>
                  <a:cubicBezTo>
                    <a:pt x="22" y="20"/>
                    <a:pt x="22" y="20"/>
                    <a:pt x="22" y="20"/>
                  </a:cubicBezTo>
                  <a:cubicBezTo>
                    <a:pt x="13" y="21"/>
                    <a:pt x="13" y="21"/>
                    <a:pt x="13" y="21"/>
                  </a:cubicBezTo>
                  <a:cubicBezTo>
                    <a:pt x="3" y="26"/>
                    <a:pt x="3" y="26"/>
                    <a:pt x="3" y="26"/>
                  </a:cubicBezTo>
                  <a:cubicBezTo>
                    <a:pt x="0" y="33"/>
                    <a:pt x="0" y="33"/>
                    <a:pt x="0" y="33"/>
                  </a:cubicBezTo>
                  <a:cubicBezTo>
                    <a:pt x="4" y="37"/>
                    <a:pt x="4" y="37"/>
                    <a:pt x="4" y="37"/>
                  </a:cubicBezTo>
                  <a:cubicBezTo>
                    <a:pt x="6" y="42"/>
                    <a:pt x="6" y="42"/>
                    <a:pt x="6" y="42"/>
                  </a:cubicBezTo>
                  <a:cubicBezTo>
                    <a:pt x="13" y="41"/>
                    <a:pt x="13" y="41"/>
                    <a:pt x="13" y="41"/>
                  </a:cubicBezTo>
                  <a:cubicBezTo>
                    <a:pt x="19" y="41"/>
                    <a:pt x="19" y="41"/>
                    <a:pt x="19" y="41"/>
                  </a:cubicBezTo>
                  <a:cubicBezTo>
                    <a:pt x="26" y="49"/>
                    <a:pt x="26" y="49"/>
                    <a:pt x="26" y="49"/>
                  </a:cubicBezTo>
                  <a:cubicBezTo>
                    <a:pt x="20" y="50"/>
                    <a:pt x="20" y="50"/>
                    <a:pt x="20" y="50"/>
                  </a:cubicBezTo>
                  <a:cubicBezTo>
                    <a:pt x="16" y="50"/>
                    <a:pt x="16" y="50"/>
                    <a:pt x="16" y="50"/>
                  </a:cubicBezTo>
                  <a:cubicBezTo>
                    <a:pt x="13" y="52"/>
                    <a:pt x="13" y="52"/>
                    <a:pt x="13" y="52"/>
                  </a:cubicBezTo>
                  <a:cubicBezTo>
                    <a:pt x="16" y="59"/>
                    <a:pt x="16" y="59"/>
                    <a:pt x="16" y="59"/>
                  </a:cubicBezTo>
                  <a:cubicBezTo>
                    <a:pt x="16" y="59"/>
                    <a:pt x="20" y="62"/>
                    <a:pt x="20" y="63"/>
                  </a:cubicBezTo>
                  <a:cubicBezTo>
                    <a:pt x="20" y="64"/>
                    <a:pt x="20" y="72"/>
                    <a:pt x="20" y="72"/>
                  </a:cubicBezTo>
                  <a:cubicBezTo>
                    <a:pt x="24" y="76"/>
                    <a:pt x="24" y="76"/>
                    <a:pt x="24" y="76"/>
                  </a:cubicBezTo>
                  <a:cubicBezTo>
                    <a:pt x="23" y="84"/>
                    <a:pt x="23" y="84"/>
                    <a:pt x="23" y="84"/>
                  </a:cubicBezTo>
                  <a:cubicBezTo>
                    <a:pt x="24" y="82"/>
                    <a:pt x="24" y="82"/>
                    <a:pt x="24" y="82"/>
                  </a:cubicBezTo>
                  <a:cubicBezTo>
                    <a:pt x="29" y="80"/>
                    <a:pt x="29" y="80"/>
                    <a:pt x="29" y="80"/>
                  </a:cubicBezTo>
                  <a:cubicBezTo>
                    <a:pt x="33" y="79"/>
                    <a:pt x="33" y="79"/>
                    <a:pt x="33" y="79"/>
                  </a:cubicBezTo>
                  <a:cubicBezTo>
                    <a:pt x="38" y="82"/>
                    <a:pt x="38" y="82"/>
                    <a:pt x="38" y="82"/>
                  </a:cubicBezTo>
                  <a:cubicBezTo>
                    <a:pt x="42" y="85"/>
                    <a:pt x="42" y="85"/>
                    <a:pt x="42" y="85"/>
                  </a:cubicBezTo>
                  <a:cubicBezTo>
                    <a:pt x="46" y="86"/>
                    <a:pt x="46" y="86"/>
                    <a:pt x="46" y="86"/>
                  </a:cubicBezTo>
                  <a:cubicBezTo>
                    <a:pt x="46" y="89"/>
                    <a:pt x="46" y="89"/>
                    <a:pt x="46" y="89"/>
                  </a:cubicBezTo>
                  <a:cubicBezTo>
                    <a:pt x="48" y="90"/>
                    <a:pt x="48" y="90"/>
                    <a:pt x="48" y="90"/>
                  </a:cubicBezTo>
                  <a:cubicBezTo>
                    <a:pt x="51" y="91"/>
                    <a:pt x="51" y="91"/>
                    <a:pt x="51" y="91"/>
                  </a:cubicBezTo>
                  <a:cubicBezTo>
                    <a:pt x="53" y="89"/>
                    <a:pt x="53" y="89"/>
                    <a:pt x="53" y="89"/>
                  </a:cubicBezTo>
                  <a:cubicBezTo>
                    <a:pt x="58" y="87"/>
                    <a:pt x="58" y="87"/>
                    <a:pt x="58" y="87"/>
                  </a:cubicBezTo>
                  <a:cubicBezTo>
                    <a:pt x="59" y="82"/>
                    <a:pt x="59" y="82"/>
                    <a:pt x="59" y="82"/>
                  </a:cubicBezTo>
                  <a:cubicBezTo>
                    <a:pt x="63" y="83"/>
                    <a:pt x="63" y="83"/>
                    <a:pt x="63" y="83"/>
                  </a:cubicBezTo>
                  <a:cubicBezTo>
                    <a:pt x="66" y="83"/>
                    <a:pt x="66" y="83"/>
                    <a:pt x="66" y="83"/>
                  </a:cubicBezTo>
                  <a:cubicBezTo>
                    <a:pt x="68" y="85"/>
                    <a:pt x="68" y="85"/>
                    <a:pt x="68" y="85"/>
                  </a:cubicBezTo>
                  <a:cubicBezTo>
                    <a:pt x="72" y="84"/>
                    <a:pt x="72" y="84"/>
                    <a:pt x="72" y="84"/>
                  </a:cubicBezTo>
                  <a:cubicBezTo>
                    <a:pt x="74" y="82"/>
                    <a:pt x="74" y="82"/>
                    <a:pt x="74" y="82"/>
                  </a:cubicBezTo>
                  <a:cubicBezTo>
                    <a:pt x="77" y="79"/>
                    <a:pt x="77" y="79"/>
                    <a:pt x="77" y="79"/>
                  </a:cubicBezTo>
                  <a:cubicBezTo>
                    <a:pt x="78" y="80"/>
                    <a:pt x="78" y="80"/>
                    <a:pt x="78" y="80"/>
                  </a:cubicBezTo>
                  <a:cubicBezTo>
                    <a:pt x="79" y="83"/>
                    <a:pt x="79" y="83"/>
                    <a:pt x="79" y="83"/>
                  </a:cubicBezTo>
                  <a:cubicBezTo>
                    <a:pt x="82" y="83"/>
                    <a:pt x="82" y="83"/>
                    <a:pt x="82" y="83"/>
                  </a:cubicBezTo>
                  <a:cubicBezTo>
                    <a:pt x="86" y="82"/>
                    <a:pt x="86" y="82"/>
                    <a:pt x="86" y="82"/>
                  </a:cubicBezTo>
                  <a:cubicBezTo>
                    <a:pt x="88" y="82"/>
                    <a:pt x="88" y="82"/>
                    <a:pt x="88" y="82"/>
                  </a:cubicBezTo>
                  <a:cubicBezTo>
                    <a:pt x="88" y="83"/>
                    <a:pt x="88" y="83"/>
                    <a:pt x="88" y="83"/>
                  </a:cubicBezTo>
                  <a:cubicBezTo>
                    <a:pt x="90" y="82"/>
                    <a:pt x="90" y="82"/>
                    <a:pt x="90" y="82"/>
                  </a:cubicBezTo>
                  <a:lnTo>
                    <a:pt x="89" y="79"/>
                  </a:lnTo>
                  <a:close/>
                </a:path>
              </a:pathLst>
            </a:custGeom>
            <a:grpFill/>
            <a:ln w="9525">
              <a:solidFill>
                <a:schemeClr val="bg1"/>
              </a:solidFill>
              <a:round/>
              <a:headEnd/>
              <a:tailEnd/>
            </a:ln>
          </p:spPr>
          <p:txBody>
            <a:bodyPr/>
            <a:lstStyle/>
            <a:p>
              <a:endParaRPr lang="en-GB" dirty="0"/>
            </a:p>
          </p:txBody>
        </p:sp>
        <p:sp>
          <p:nvSpPr>
            <p:cNvPr id="85" name="Freeform 339"/>
            <p:cNvSpPr>
              <a:spLocks/>
            </p:cNvSpPr>
            <p:nvPr/>
          </p:nvSpPr>
          <p:spPr bwMode="auto">
            <a:xfrm>
              <a:off x="8975150" y="2946400"/>
              <a:ext cx="16935" cy="10887"/>
            </a:xfrm>
            <a:custGeom>
              <a:avLst/>
              <a:gdLst>
                <a:gd name="T0" fmla="*/ 0 w 18"/>
                <a:gd name="T1" fmla="*/ 0 h 12"/>
                <a:gd name="T2" fmla="*/ 0 w 18"/>
                <a:gd name="T3" fmla="*/ 2147483646 h 12"/>
                <a:gd name="T4" fmla="*/ 2147483646 w 18"/>
                <a:gd name="T5" fmla="*/ 2147483646 h 12"/>
                <a:gd name="T6" fmla="*/ 2147483646 w 18"/>
                <a:gd name="T7" fmla="*/ 2147483646 h 12"/>
                <a:gd name="T8" fmla="*/ 0 w 18"/>
                <a:gd name="T9" fmla="*/ 0 h 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 h="12">
                  <a:moveTo>
                    <a:pt x="0" y="0"/>
                  </a:moveTo>
                  <a:lnTo>
                    <a:pt x="0" y="12"/>
                  </a:lnTo>
                  <a:lnTo>
                    <a:pt x="18" y="12"/>
                  </a:lnTo>
                  <a:lnTo>
                    <a:pt x="12" y="12"/>
                  </a:lnTo>
                  <a:lnTo>
                    <a:pt x="0" y="0"/>
                  </a:lnTo>
                  <a:close/>
                </a:path>
              </a:pathLst>
            </a:custGeom>
            <a:grpFill/>
            <a:ln w="9525">
              <a:solidFill>
                <a:schemeClr val="bg1"/>
              </a:solidFill>
              <a:round/>
              <a:headEnd/>
              <a:tailEnd/>
            </a:ln>
          </p:spPr>
          <p:txBody>
            <a:bodyPr/>
            <a:lstStyle/>
            <a:p>
              <a:endParaRPr lang="en-GB" dirty="0"/>
            </a:p>
          </p:txBody>
        </p:sp>
        <p:sp>
          <p:nvSpPr>
            <p:cNvPr id="86" name="Rectangle 340"/>
            <p:cNvSpPr>
              <a:spLocks noChangeArrowheads="1"/>
            </p:cNvSpPr>
            <p:nvPr/>
          </p:nvSpPr>
          <p:spPr bwMode="auto">
            <a:xfrm>
              <a:off x="8352173" y="2665758"/>
              <a:ext cx="7258" cy="1209"/>
            </a:xfrm>
            <a:prstGeom prst="rect">
              <a:avLst/>
            </a:prstGeom>
            <a:grpFill/>
            <a:ln w="9525">
              <a:solidFill>
                <a:schemeClr val="bg1"/>
              </a:solidFill>
              <a:miter lim="800000"/>
              <a:headEnd/>
              <a:tailEnd/>
            </a:ln>
          </p:spPr>
          <p:txBody>
            <a:bodyPr/>
            <a:lstStyle>
              <a:lvl1pPr>
                <a:defRPr sz="1400" b="1">
                  <a:solidFill>
                    <a:schemeClr val="bg1"/>
                  </a:solidFill>
                  <a:latin typeface="Arial" panose="020B0604020202020204" pitchFamily="34" charset="0"/>
                  <a:ea typeface="MS PGothic" panose="020B0600070205080204" pitchFamily="34" charset="-128"/>
                </a:defRPr>
              </a:lvl1pPr>
              <a:lvl2pPr marL="742950" indent="-285750">
                <a:defRPr sz="1400" b="1">
                  <a:solidFill>
                    <a:schemeClr val="bg1"/>
                  </a:solidFill>
                  <a:latin typeface="Arial" panose="020B0604020202020204" pitchFamily="34" charset="0"/>
                  <a:ea typeface="MS PGothic" panose="020B0600070205080204" pitchFamily="34" charset="-128"/>
                </a:defRPr>
              </a:lvl2pPr>
              <a:lvl3pPr marL="1143000" indent="-228600">
                <a:defRPr sz="1400" b="1">
                  <a:solidFill>
                    <a:schemeClr val="bg1"/>
                  </a:solidFill>
                  <a:latin typeface="Arial" panose="020B0604020202020204" pitchFamily="34" charset="0"/>
                  <a:ea typeface="MS PGothic" panose="020B0600070205080204" pitchFamily="34" charset="-128"/>
                </a:defRPr>
              </a:lvl3pPr>
              <a:lvl4pPr marL="1600200" indent="-228600">
                <a:defRPr sz="1400" b="1">
                  <a:solidFill>
                    <a:schemeClr val="bg1"/>
                  </a:solidFill>
                  <a:latin typeface="Arial" panose="020B0604020202020204" pitchFamily="34" charset="0"/>
                  <a:ea typeface="MS PGothic" panose="020B0600070205080204" pitchFamily="34" charset="-128"/>
                </a:defRPr>
              </a:lvl4pPr>
              <a:lvl5pPr marL="2057400" indent="-228600">
                <a:defRPr sz="1400" b="1">
                  <a:solidFill>
                    <a:schemeClr val="bg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1400" b="1">
                  <a:solidFill>
                    <a:schemeClr val="bg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1400" b="1">
                  <a:solidFill>
                    <a:schemeClr val="bg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1400" b="1">
                  <a:solidFill>
                    <a:schemeClr val="bg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1400" b="1">
                  <a:solidFill>
                    <a:schemeClr val="bg1"/>
                  </a:solidFill>
                  <a:latin typeface="Arial" panose="020B0604020202020204" pitchFamily="34" charset="0"/>
                  <a:ea typeface="MS PGothic" panose="020B0600070205080204" pitchFamily="34" charset="-128"/>
                </a:defRPr>
              </a:lvl9pPr>
            </a:lstStyle>
            <a:p>
              <a:pPr algn="ctr" eaLnBrk="1" hangingPunct="1">
                <a:spcBef>
                  <a:spcPct val="15000"/>
                </a:spcBef>
              </a:pPr>
              <a:endParaRPr lang="en-US" altLang="en-US" dirty="0"/>
            </a:p>
          </p:txBody>
        </p:sp>
        <p:sp>
          <p:nvSpPr>
            <p:cNvPr id="87" name="Freeform 347"/>
            <p:cNvSpPr>
              <a:spLocks/>
            </p:cNvSpPr>
            <p:nvPr/>
          </p:nvSpPr>
          <p:spPr bwMode="auto">
            <a:xfrm>
              <a:off x="8133223" y="1785122"/>
              <a:ext cx="494753" cy="584268"/>
            </a:xfrm>
            <a:custGeom>
              <a:avLst/>
              <a:gdLst>
                <a:gd name="T0" fmla="*/ 2147483646 w 83"/>
                <a:gd name="T1" fmla="*/ 2147483646 h 98"/>
                <a:gd name="T2" fmla="*/ 2147483646 w 83"/>
                <a:gd name="T3" fmla="*/ 2147483646 h 98"/>
                <a:gd name="T4" fmla="*/ 2147483646 w 83"/>
                <a:gd name="T5" fmla="*/ 2147483646 h 98"/>
                <a:gd name="T6" fmla="*/ 2147483646 w 83"/>
                <a:gd name="T7" fmla="*/ 2147483646 h 98"/>
                <a:gd name="T8" fmla="*/ 2147483646 w 83"/>
                <a:gd name="T9" fmla="*/ 2147483646 h 98"/>
                <a:gd name="T10" fmla="*/ 2147483646 w 83"/>
                <a:gd name="T11" fmla="*/ 2147483646 h 98"/>
                <a:gd name="T12" fmla="*/ 2147483646 w 83"/>
                <a:gd name="T13" fmla="*/ 2147483646 h 98"/>
                <a:gd name="T14" fmla="*/ 2147483646 w 83"/>
                <a:gd name="T15" fmla="*/ 2147483646 h 98"/>
                <a:gd name="T16" fmla="*/ 2147483646 w 83"/>
                <a:gd name="T17" fmla="*/ 2147483646 h 98"/>
                <a:gd name="T18" fmla="*/ 2147483646 w 83"/>
                <a:gd name="T19" fmla="*/ 2147483646 h 98"/>
                <a:gd name="T20" fmla="*/ 2147483646 w 83"/>
                <a:gd name="T21" fmla="*/ 2147483646 h 98"/>
                <a:gd name="T22" fmla="*/ 2147483646 w 83"/>
                <a:gd name="T23" fmla="*/ 2147483646 h 98"/>
                <a:gd name="T24" fmla="*/ 2147483646 w 83"/>
                <a:gd name="T25" fmla="*/ 2147483646 h 98"/>
                <a:gd name="T26" fmla="*/ 2147483646 w 83"/>
                <a:gd name="T27" fmla="*/ 2147483646 h 98"/>
                <a:gd name="T28" fmla="*/ 2147483646 w 83"/>
                <a:gd name="T29" fmla="*/ 2147483646 h 98"/>
                <a:gd name="T30" fmla="*/ 2147483646 w 83"/>
                <a:gd name="T31" fmla="*/ 2147483646 h 98"/>
                <a:gd name="T32" fmla="*/ 2147483646 w 83"/>
                <a:gd name="T33" fmla="*/ 2147483646 h 98"/>
                <a:gd name="T34" fmla="*/ 2147483646 w 83"/>
                <a:gd name="T35" fmla="*/ 2147483646 h 98"/>
                <a:gd name="T36" fmla="*/ 2147483646 w 83"/>
                <a:gd name="T37" fmla="*/ 2147483646 h 98"/>
                <a:gd name="T38" fmla="*/ 2147483646 w 83"/>
                <a:gd name="T39" fmla="*/ 2147483646 h 98"/>
                <a:gd name="T40" fmla="*/ 2147483646 w 83"/>
                <a:gd name="T41" fmla="*/ 2147483646 h 98"/>
                <a:gd name="T42" fmla="*/ 2147483646 w 83"/>
                <a:gd name="T43" fmla="*/ 2147483646 h 98"/>
                <a:gd name="T44" fmla="*/ 2147483646 w 83"/>
                <a:gd name="T45" fmla="*/ 2147483646 h 98"/>
                <a:gd name="T46" fmla="*/ 2147483646 w 83"/>
                <a:gd name="T47" fmla="*/ 2147483646 h 98"/>
                <a:gd name="T48" fmla="*/ 2147483646 w 83"/>
                <a:gd name="T49" fmla="*/ 2147483646 h 98"/>
                <a:gd name="T50" fmla="*/ 2147483646 w 83"/>
                <a:gd name="T51" fmla="*/ 0 h 98"/>
                <a:gd name="T52" fmla="*/ 2147483646 w 83"/>
                <a:gd name="T53" fmla="*/ 2147483646 h 98"/>
                <a:gd name="T54" fmla="*/ 2147483646 w 83"/>
                <a:gd name="T55" fmla="*/ 2147483646 h 98"/>
                <a:gd name="T56" fmla="*/ 2147483646 w 83"/>
                <a:gd name="T57" fmla="*/ 2147483646 h 98"/>
                <a:gd name="T58" fmla="*/ 2147483646 w 83"/>
                <a:gd name="T59" fmla="*/ 2147483646 h 98"/>
                <a:gd name="T60" fmla="*/ 2147483646 w 83"/>
                <a:gd name="T61" fmla="*/ 2147483646 h 98"/>
                <a:gd name="T62" fmla="*/ 2147483646 w 83"/>
                <a:gd name="T63" fmla="*/ 2147483646 h 98"/>
                <a:gd name="T64" fmla="*/ 2147483646 w 83"/>
                <a:gd name="T65" fmla="*/ 2147483646 h 98"/>
                <a:gd name="T66" fmla="*/ 2147483646 w 83"/>
                <a:gd name="T67" fmla="*/ 2147483646 h 98"/>
                <a:gd name="T68" fmla="*/ 2147483646 w 83"/>
                <a:gd name="T69" fmla="*/ 2147483646 h 98"/>
                <a:gd name="T70" fmla="*/ 2147483646 w 83"/>
                <a:gd name="T71" fmla="*/ 2147483646 h 98"/>
                <a:gd name="T72" fmla="*/ 2147483646 w 83"/>
                <a:gd name="T73" fmla="*/ 2147483646 h 98"/>
                <a:gd name="T74" fmla="*/ 2147483646 w 83"/>
                <a:gd name="T75" fmla="*/ 2147483646 h 98"/>
                <a:gd name="T76" fmla="*/ 2147483646 w 83"/>
                <a:gd name="T77" fmla="*/ 2147483646 h 98"/>
                <a:gd name="T78" fmla="*/ 2147483646 w 83"/>
                <a:gd name="T79" fmla="*/ 2147483646 h 98"/>
                <a:gd name="T80" fmla="*/ 2147483646 w 83"/>
                <a:gd name="T81" fmla="*/ 2147483646 h 98"/>
                <a:gd name="T82" fmla="*/ 2147483646 w 83"/>
                <a:gd name="T83" fmla="*/ 2147483646 h 98"/>
                <a:gd name="T84" fmla="*/ 2147483646 w 83"/>
                <a:gd name="T85" fmla="*/ 2147483646 h 98"/>
                <a:gd name="T86" fmla="*/ 2147483646 w 83"/>
                <a:gd name="T87" fmla="*/ 2147483646 h 98"/>
                <a:gd name="T88" fmla="*/ 2147483646 w 83"/>
                <a:gd name="T89" fmla="*/ 2147483646 h 98"/>
                <a:gd name="T90" fmla="*/ 2147483646 w 83"/>
                <a:gd name="T91" fmla="*/ 2147483646 h 98"/>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83" h="98">
                  <a:moveTo>
                    <a:pt x="23" y="87"/>
                  </a:moveTo>
                  <a:cubicBezTo>
                    <a:pt x="23" y="87"/>
                    <a:pt x="24" y="87"/>
                    <a:pt x="24" y="86"/>
                  </a:cubicBezTo>
                  <a:cubicBezTo>
                    <a:pt x="24" y="86"/>
                    <a:pt x="24" y="82"/>
                    <a:pt x="24" y="82"/>
                  </a:cubicBezTo>
                  <a:cubicBezTo>
                    <a:pt x="24" y="80"/>
                    <a:pt x="24" y="80"/>
                    <a:pt x="24" y="80"/>
                  </a:cubicBezTo>
                  <a:cubicBezTo>
                    <a:pt x="26" y="78"/>
                    <a:pt x="26" y="78"/>
                    <a:pt x="26" y="78"/>
                  </a:cubicBezTo>
                  <a:cubicBezTo>
                    <a:pt x="24" y="75"/>
                    <a:pt x="24" y="75"/>
                    <a:pt x="24" y="75"/>
                  </a:cubicBezTo>
                  <a:cubicBezTo>
                    <a:pt x="24" y="75"/>
                    <a:pt x="23" y="70"/>
                    <a:pt x="23" y="70"/>
                  </a:cubicBezTo>
                  <a:cubicBezTo>
                    <a:pt x="23" y="69"/>
                    <a:pt x="24" y="65"/>
                    <a:pt x="24" y="65"/>
                  </a:cubicBezTo>
                  <a:cubicBezTo>
                    <a:pt x="24" y="65"/>
                    <a:pt x="24" y="62"/>
                    <a:pt x="24" y="62"/>
                  </a:cubicBezTo>
                  <a:cubicBezTo>
                    <a:pt x="26" y="60"/>
                    <a:pt x="26" y="60"/>
                    <a:pt x="26" y="60"/>
                  </a:cubicBezTo>
                  <a:cubicBezTo>
                    <a:pt x="30" y="59"/>
                    <a:pt x="30" y="59"/>
                    <a:pt x="30" y="59"/>
                  </a:cubicBezTo>
                  <a:cubicBezTo>
                    <a:pt x="30" y="56"/>
                    <a:pt x="30" y="56"/>
                    <a:pt x="30" y="56"/>
                  </a:cubicBezTo>
                  <a:cubicBezTo>
                    <a:pt x="29" y="54"/>
                    <a:pt x="29" y="54"/>
                    <a:pt x="29" y="54"/>
                  </a:cubicBezTo>
                  <a:cubicBezTo>
                    <a:pt x="31" y="50"/>
                    <a:pt x="31" y="50"/>
                    <a:pt x="31" y="50"/>
                  </a:cubicBezTo>
                  <a:cubicBezTo>
                    <a:pt x="32" y="44"/>
                    <a:pt x="32" y="44"/>
                    <a:pt x="32" y="44"/>
                  </a:cubicBezTo>
                  <a:cubicBezTo>
                    <a:pt x="34" y="43"/>
                    <a:pt x="34" y="43"/>
                    <a:pt x="34" y="43"/>
                  </a:cubicBezTo>
                  <a:cubicBezTo>
                    <a:pt x="36" y="38"/>
                    <a:pt x="36" y="38"/>
                    <a:pt x="36" y="38"/>
                  </a:cubicBezTo>
                  <a:cubicBezTo>
                    <a:pt x="38" y="35"/>
                    <a:pt x="38" y="35"/>
                    <a:pt x="38" y="35"/>
                  </a:cubicBezTo>
                  <a:cubicBezTo>
                    <a:pt x="37" y="32"/>
                    <a:pt x="37" y="32"/>
                    <a:pt x="37" y="32"/>
                  </a:cubicBezTo>
                  <a:cubicBezTo>
                    <a:pt x="38" y="30"/>
                    <a:pt x="38" y="30"/>
                    <a:pt x="38" y="30"/>
                  </a:cubicBezTo>
                  <a:cubicBezTo>
                    <a:pt x="41" y="28"/>
                    <a:pt x="41" y="28"/>
                    <a:pt x="41" y="28"/>
                  </a:cubicBezTo>
                  <a:cubicBezTo>
                    <a:pt x="42" y="28"/>
                    <a:pt x="42" y="28"/>
                    <a:pt x="42" y="28"/>
                  </a:cubicBezTo>
                  <a:cubicBezTo>
                    <a:pt x="44" y="24"/>
                    <a:pt x="44" y="24"/>
                    <a:pt x="44" y="24"/>
                  </a:cubicBezTo>
                  <a:cubicBezTo>
                    <a:pt x="47" y="24"/>
                    <a:pt x="47" y="24"/>
                    <a:pt x="47" y="24"/>
                  </a:cubicBezTo>
                  <a:cubicBezTo>
                    <a:pt x="49" y="24"/>
                    <a:pt x="49" y="24"/>
                    <a:pt x="49" y="24"/>
                  </a:cubicBezTo>
                  <a:cubicBezTo>
                    <a:pt x="49" y="22"/>
                    <a:pt x="49" y="22"/>
                    <a:pt x="49" y="22"/>
                  </a:cubicBezTo>
                  <a:cubicBezTo>
                    <a:pt x="50" y="19"/>
                    <a:pt x="50" y="19"/>
                    <a:pt x="50" y="19"/>
                  </a:cubicBezTo>
                  <a:cubicBezTo>
                    <a:pt x="51" y="19"/>
                    <a:pt x="51" y="19"/>
                    <a:pt x="51" y="19"/>
                  </a:cubicBezTo>
                  <a:cubicBezTo>
                    <a:pt x="52" y="19"/>
                    <a:pt x="52" y="19"/>
                    <a:pt x="52" y="19"/>
                  </a:cubicBezTo>
                  <a:cubicBezTo>
                    <a:pt x="53" y="17"/>
                    <a:pt x="53" y="17"/>
                    <a:pt x="53" y="17"/>
                  </a:cubicBezTo>
                  <a:cubicBezTo>
                    <a:pt x="54" y="19"/>
                    <a:pt x="54" y="19"/>
                    <a:pt x="54" y="19"/>
                  </a:cubicBezTo>
                  <a:cubicBezTo>
                    <a:pt x="56" y="21"/>
                    <a:pt x="56" y="21"/>
                    <a:pt x="56" y="21"/>
                  </a:cubicBezTo>
                  <a:cubicBezTo>
                    <a:pt x="59" y="22"/>
                    <a:pt x="59" y="22"/>
                    <a:pt x="59" y="22"/>
                  </a:cubicBezTo>
                  <a:cubicBezTo>
                    <a:pt x="62" y="21"/>
                    <a:pt x="62" y="21"/>
                    <a:pt x="62" y="21"/>
                  </a:cubicBezTo>
                  <a:cubicBezTo>
                    <a:pt x="63" y="22"/>
                    <a:pt x="63" y="22"/>
                    <a:pt x="63" y="22"/>
                  </a:cubicBezTo>
                  <a:cubicBezTo>
                    <a:pt x="66" y="19"/>
                    <a:pt x="66" y="19"/>
                    <a:pt x="66" y="19"/>
                  </a:cubicBezTo>
                  <a:cubicBezTo>
                    <a:pt x="68" y="14"/>
                    <a:pt x="68" y="14"/>
                    <a:pt x="68" y="14"/>
                  </a:cubicBezTo>
                  <a:cubicBezTo>
                    <a:pt x="70" y="12"/>
                    <a:pt x="70" y="12"/>
                    <a:pt x="70" y="12"/>
                  </a:cubicBezTo>
                  <a:cubicBezTo>
                    <a:pt x="75" y="11"/>
                    <a:pt x="75" y="11"/>
                    <a:pt x="75" y="11"/>
                  </a:cubicBezTo>
                  <a:cubicBezTo>
                    <a:pt x="78" y="14"/>
                    <a:pt x="78" y="14"/>
                    <a:pt x="78" y="14"/>
                  </a:cubicBezTo>
                  <a:cubicBezTo>
                    <a:pt x="78" y="17"/>
                    <a:pt x="78" y="17"/>
                    <a:pt x="78" y="17"/>
                  </a:cubicBezTo>
                  <a:cubicBezTo>
                    <a:pt x="77" y="19"/>
                    <a:pt x="77" y="19"/>
                    <a:pt x="77" y="19"/>
                  </a:cubicBezTo>
                  <a:cubicBezTo>
                    <a:pt x="78" y="18"/>
                    <a:pt x="78" y="18"/>
                    <a:pt x="78" y="18"/>
                  </a:cubicBezTo>
                  <a:cubicBezTo>
                    <a:pt x="77" y="19"/>
                    <a:pt x="77" y="19"/>
                    <a:pt x="77" y="19"/>
                  </a:cubicBezTo>
                  <a:cubicBezTo>
                    <a:pt x="77" y="19"/>
                    <a:pt x="77" y="19"/>
                    <a:pt x="77" y="19"/>
                  </a:cubicBezTo>
                  <a:cubicBezTo>
                    <a:pt x="81" y="15"/>
                    <a:pt x="81" y="15"/>
                    <a:pt x="81" y="15"/>
                  </a:cubicBezTo>
                  <a:cubicBezTo>
                    <a:pt x="82" y="13"/>
                    <a:pt x="82" y="13"/>
                    <a:pt x="82" y="13"/>
                  </a:cubicBezTo>
                  <a:cubicBezTo>
                    <a:pt x="81" y="12"/>
                    <a:pt x="81" y="12"/>
                    <a:pt x="81" y="12"/>
                  </a:cubicBezTo>
                  <a:cubicBezTo>
                    <a:pt x="80" y="9"/>
                    <a:pt x="80" y="9"/>
                    <a:pt x="80" y="9"/>
                  </a:cubicBezTo>
                  <a:cubicBezTo>
                    <a:pt x="83" y="6"/>
                    <a:pt x="83" y="6"/>
                    <a:pt x="83" y="6"/>
                  </a:cubicBezTo>
                  <a:cubicBezTo>
                    <a:pt x="80" y="4"/>
                    <a:pt x="80" y="4"/>
                    <a:pt x="80" y="4"/>
                  </a:cubicBezTo>
                  <a:cubicBezTo>
                    <a:pt x="76" y="0"/>
                    <a:pt x="76" y="0"/>
                    <a:pt x="76" y="0"/>
                  </a:cubicBezTo>
                  <a:cubicBezTo>
                    <a:pt x="72" y="4"/>
                    <a:pt x="72" y="4"/>
                    <a:pt x="72" y="4"/>
                  </a:cubicBezTo>
                  <a:cubicBezTo>
                    <a:pt x="69" y="2"/>
                    <a:pt x="69" y="2"/>
                    <a:pt x="69" y="2"/>
                  </a:cubicBezTo>
                  <a:cubicBezTo>
                    <a:pt x="69" y="1"/>
                    <a:pt x="69" y="1"/>
                    <a:pt x="69" y="1"/>
                  </a:cubicBezTo>
                  <a:cubicBezTo>
                    <a:pt x="66" y="1"/>
                    <a:pt x="66" y="1"/>
                    <a:pt x="66" y="1"/>
                  </a:cubicBezTo>
                  <a:cubicBezTo>
                    <a:pt x="62" y="1"/>
                    <a:pt x="62" y="1"/>
                    <a:pt x="62" y="1"/>
                  </a:cubicBezTo>
                  <a:cubicBezTo>
                    <a:pt x="59" y="5"/>
                    <a:pt x="59" y="5"/>
                    <a:pt x="59" y="5"/>
                  </a:cubicBezTo>
                  <a:cubicBezTo>
                    <a:pt x="56" y="6"/>
                    <a:pt x="56" y="6"/>
                    <a:pt x="56" y="6"/>
                  </a:cubicBezTo>
                  <a:cubicBezTo>
                    <a:pt x="55" y="6"/>
                    <a:pt x="55" y="6"/>
                    <a:pt x="55" y="6"/>
                  </a:cubicBezTo>
                  <a:cubicBezTo>
                    <a:pt x="53" y="8"/>
                    <a:pt x="53" y="8"/>
                    <a:pt x="53" y="8"/>
                  </a:cubicBezTo>
                  <a:cubicBezTo>
                    <a:pt x="50" y="8"/>
                    <a:pt x="50" y="8"/>
                    <a:pt x="50" y="8"/>
                  </a:cubicBezTo>
                  <a:cubicBezTo>
                    <a:pt x="48" y="13"/>
                    <a:pt x="48" y="13"/>
                    <a:pt x="48" y="13"/>
                  </a:cubicBezTo>
                  <a:cubicBezTo>
                    <a:pt x="43" y="14"/>
                    <a:pt x="43" y="14"/>
                    <a:pt x="43" y="14"/>
                  </a:cubicBezTo>
                  <a:cubicBezTo>
                    <a:pt x="41" y="19"/>
                    <a:pt x="41" y="19"/>
                    <a:pt x="41" y="19"/>
                  </a:cubicBezTo>
                  <a:cubicBezTo>
                    <a:pt x="40" y="22"/>
                    <a:pt x="40" y="22"/>
                    <a:pt x="40" y="22"/>
                  </a:cubicBezTo>
                  <a:cubicBezTo>
                    <a:pt x="37" y="22"/>
                    <a:pt x="37" y="22"/>
                    <a:pt x="37" y="22"/>
                  </a:cubicBezTo>
                  <a:cubicBezTo>
                    <a:pt x="32" y="28"/>
                    <a:pt x="32" y="28"/>
                    <a:pt x="32" y="28"/>
                  </a:cubicBezTo>
                  <a:cubicBezTo>
                    <a:pt x="32" y="31"/>
                    <a:pt x="32" y="31"/>
                    <a:pt x="32" y="31"/>
                  </a:cubicBezTo>
                  <a:cubicBezTo>
                    <a:pt x="28" y="38"/>
                    <a:pt x="28" y="38"/>
                    <a:pt x="28" y="38"/>
                  </a:cubicBezTo>
                  <a:cubicBezTo>
                    <a:pt x="26" y="41"/>
                    <a:pt x="26" y="41"/>
                    <a:pt x="26" y="41"/>
                  </a:cubicBezTo>
                  <a:cubicBezTo>
                    <a:pt x="25" y="46"/>
                    <a:pt x="25" y="46"/>
                    <a:pt x="25" y="46"/>
                  </a:cubicBezTo>
                  <a:cubicBezTo>
                    <a:pt x="23" y="49"/>
                    <a:pt x="23" y="49"/>
                    <a:pt x="23" y="49"/>
                  </a:cubicBezTo>
                  <a:cubicBezTo>
                    <a:pt x="17" y="60"/>
                    <a:pt x="17" y="60"/>
                    <a:pt x="17" y="60"/>
                  </a:cubicBezTo>
                  <a:cubicBezTo>
                    <a:pt x="13" y="63"/>
                    <a:pt x="13" y="63"/>
                    <a:pt x="13" y="63"/>
                  </a:cubicBezTo>
                  <a:cubicBezTo>
                    <a:pt x="8" y="65"/>
                    <a:pt x="8" y="65"/>
                    <a:pt x="8" y="65"/>
                  </a:cubicBezTo>
                  <a:cubicBezTo>
                    <a:pt x="6" y="69"/>
                    <a:pt x="6" y="69"/>
                    <a:pt x="6" y="69"/>
                  </a:cubicBezTo>
                  <a:cubicBezTo>
                    <a:pt x="4" y="71"/>
                    <a:pt x="4" y="71"/>
                    <a:pt x="4" y="71"/>
                  </a:cubicBezTo>
                  <a:cubicBezTo>
                    <a:pt x="3" y="73"/>
                    <a:pt x="3" y="73"/>
                    <a:pt x="3" y="73"/>
                  </a:cubicBezTo>
                  <a:cubicBezTo>
                    <a:pt x="2" y="76"/>
                    <a:pt x="2" y="76"/>
                    <a:pt x="2" y="76"/>
                  </a:cubicBezTo>
                  <a:cubicBezTo>
                    <a:pt x="0" y="79"/>
                    <a:pt x="0" y="79"/>
                    <a:pt x="0" y="79"/>
                  </a:cubicBezTo>
                  <a:cubicBezTo>
                    <a:pt x="1" y="84"/>
                    <a:pt x="1" y="84"/>
                    <a:pt x="1" y="84"/>
                  </a:cubicBezTo>
                  <a:cubicBezTo>
                    <a:pt x="2" y="87"/>
                    <a:pt x="2" y="87"/>
                    <a:pt x="2" y="87"/>
                  </a:cubicBezTo>
                  <a:cubicBezTo>
                    <a:pt x="3" y="91"/>
                    <a:pt x="3" y="91"/>
                    <a:pt x="3" y="91"/>
                  </a:cubicBezTo>
                  <a:cubicBezTo>
                    <a:pt x="3" y="95"/>
                    <a:pt x="3" y="95"/>
                    <a:pt x="3" y="95"/>
                  </a:cubicBezTo>
                  <a:cubicBezTo>
                    <a:pt x="7" y="98"/>
                    <a:pt x="7" y="98"/>
                    <a:pt x="7" y="98"/>
                  </a:cubicBezTo>
                  <a:cubicBezTo>
                    <a:pt x="11" y="97"/>
                    <a:pt x="11" y="97"/>
                    <a:pt x="11" y="97"/>
                  </a:cubicBezTo>
                  <a:cubicBezTo>
                    <a:pt x="16" y="93"/>
                    <a:pt x="16" y="93"/>
                    <a:pt x="16" y="93"/>
                  </a:cubicBezTo>
                  <a:cubicBezTo>
                    <a:pt x="19" y="91"/>
                    <a:pt x="19" y="91"/>
                    <a:pt x="19" y="91"/>
                  </a:cubicBezTo>
                  <a:cubicBezTo>
                    <a:pt x="20" y="92"/>
                    <a:pt x="20" y="92"/>
                    <a:pt x="20" y="92"/>
                  </a:cubicBezTo>
                  <a:cubicBezTo>
                    <a:pt x="20" y="93"/>
                    <a:pt x="20" y="93"/>
                    <a:pt x="20" y="93"/>
                  </a:cubicBezTo>
                  <a:cubicBezTo>
                    <a:pt x="21" y="92"/>
                    <a:pt x="21" y="92"/>
                    <a:pt x="21" y="92"/>
                  </a:cubicBezTo>
                  <a:lnTo>
                    <a:pt x="23" y="87"/>
                  </a:lnTo>
                  <a:close/>
                </a:path>
              </a:pathLst>
            </a:custGeom>
            <a:grpFill/>
            <a:ln w="9525">
              <a:solidFill>
                <a:schemeClr val="bg1"/>
              </a:solidFill>
              <a:round/>
              <a:headEnd/>
              <a:tailEnd/>
            </a:ln>
          </p:spPr>
          <p:txBody>
            <a:bodyPr/>
            <a:lstStyle/>
            <a:p>
              <a:endParaRPr lang="en-GB" dirty="0"/>
            </a:p>
          </p:txBody>
        </p:sp>
        <p:sp>
          <p:nvSpPr>
            <p:cNvPr id="88" name="Freeform 348"/>
            <p:cNvSpPr>
              <a:spLocks/>
            </p:cNvSpPr>
            <p:nvPr/>
          </p:nvSpPr>
          <p:spPr bwMode="auto">
            <a:xfrm>
              <a:off x="8251770" y="1898830"/>
              <a:ext cx="244352" cy="558865"/>
            </a:xfrm>
            <a:custGeom>
              <a:avLst/>
              <a:gdLst>
                <a:gd name="T0" fmla="*/ 2147483646 w 10000"/>
                <a:gd name="T1" fmla="*/ 2147483646 h 9895"/>
                <a:gd name="T2" fmla="*/ 2147483646 w 10000"/>
                <a:gd name="T3" fmla="*/ 2147483646 h 9895"/>
                <a:gd name="T4" fmla="*/ 2147483646 w 10000"/>
                <a:gd name="T5" fmla="*/ 2147483646 h 9895"/>
                <a:gd name="T6" fmla="*/ 2147483646 w 10000"/>
                <a:gd name="T7" fmla="*/ 2147483646 h 9895"/>
                <a:gd name="T8" fmla="*/ 2147483646 w 10000"/>
                <a:gd name="T9" fmla="*/ 0 h 9895"/>
                <a:gd name="T10" fmla="*/ 2147483646 w 10000"/>
                <a:gd name="T11" fmla="*/ 2147483646 h 9895"/>
                <a:gd name="T12" fmla="*/ 2147483646 w 10000"/>
                <a:gd name="T13" fmla="*/ 2147483646 h 9895"/>
                <a:gd name="T14" fmla="*/ 2147483646 w 10000"/>
                <a:gd name="T15" fmla="*/ 2147483646 h 9895"/>
                <a:gd name="T16" fmla="*/ 2147483646 w 10000"/>
                <a:gd name="T17" fmla="*/ 2147483646 h 9895"/>
                <a:gd name="T18" fmla="*/ 2147483646 w 10000"/>
                <a:gd name="T19" fmla="*/ 2147483646 h 9895"/>
                <a:gd name="T20" fmla="*/ 2147483646 w 10000"/>
                <a:gd name="T21" fmla="*/ 2147483646 h 9895"/>
                <a:gd name="T22" fmla="*/ 2147483646 w 10000"/>
                <a:gd name="T23" fmla="*/ 2147483646 h 9895"/>
                <a:gd name="T24" fmla="*/ 2147483646 w 10000"/>
                <a:gd name="T25" fmla="*/ 2147483646 h 9895"/>
                <a:gd name="T26" fmla="*/ 1547059788 w 10000"/>
                <a:gd name="T27" fmla="*/ 2147483646 h 9895"/>
                <a:gd name="T28" fmla="*/ 1032076903 w 10000"/>
                <a:gd name="T29" fmla="*/ 2147483646 h 9895"/>
                <a:gd name="T30" fmla="*/ 1032076903 w 10000"/>
                <a:gd name="T31" fmla="*/ 2147483646 h 9895"/>
                <a:gd name="T32" fmla="*/ 1032076903 w 10000"/>
                <a:gd name="T33" fmla="*/ 2147483646 h 9895"/>
                <a:gd name="T34" fmla="*/ 1032076903 w 10000"/>
                <a:gd name="T35" fmla="*/ 2147483646 h 9895"/>
                <a:gd name="T36" fmla="*/ 258002502 w 10000"/>
                <a:gd name="T37" fmla="*/ 2147483646 h 9895"/>
                <a:gd name="T38" fmla="*/ 516037938 w 10000"/>
                <a:gd name="T39" fmla="*/ 2147483646 h 9895"/>
                <a:gd name="T40" fmla="*/ 1839950288 w 10000"/>
                <a:gd name="T41" fmla="*/ 2147483646 h 9895"/>
                <a:gd name="T42" fmla="*/ 2018679268 w 10000"/>
                <a:gd name="T43" fmla="*/ 2147483646 h 9895"/>
                <a:gd name="T44" fmla="*/ 2147483646 w 10000"/>
                <a:gd name="T45" fmla="*/ 2147483646 h 9895"/>
                <a:gd name="T46" fmla="*/ 2147483646 w 10000"/>
                <a:gd name="T47" fmla="*/ 2147483646 h 9895"/>
                <a:gd name="T48" fmla="*/ 2147483646 w 10000"/>
                <a:gd name="T49" fmla="*/ 2147483646 h 9895"/>
                <a:gd name="T50" fmla="*/ 2147483646 w 10000"/>
                <a:gd name="T51" fmla="*/ 2147483646 h 9895"/>
                <a:gd name="T52" fmla="*/ 2147483646 w 10000"/>
                <a:gd name="T53" fmla="*/ 2147483646 h 9895"/>
                <a:gd name="T54" fmla="*/ 2147483646 w 10000"/>
                <a:gd name="T55" fmla="*/ 2147483646 h 9895"/>
                <a:gd name="T56" fmla="*/ 2147483646 w 10000"/>
                <a:gd name="T57" fmla="*/ 2147483646 h 9895"/>
                <a:gd name="T58" fmla="*/ 2147483646 w 10000"/>
                <a:gd name="T59" fmla="*/ 2147483646 h 9895"/>
                <a:gd name="T60" fmla="*/ 2147483646 w 10000"/>
                <a:gd name="T61" fmla="*/ 2147483646 h 9895"/>
                <a:gd name="T62" fmla="*/ 2147483646 w 10000"/>
                <a:gd name="T63" fmla="*/ 2147483646 h 9895"/>
                <a:gd name="T64" fmla="*/ 2147483646 w 10000"/>
                <a:gd name="T65" fmla="*/ 2147483646 h 9895"/>
                <a:gd name="T66" fmla="*/ 2147483646 w 10000"/>
                <a:gd name="T67" fmla="*/ 2147483646 h 98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10000" h="9895">
                  <a:moveTo>
                    <a:pt x="10000" y="2316"/>
                  </a:moveTo>
                  <a:lnTo>
                    <a:pt x="10000" y="2211"/>
                  </a:lnTo>
                  <a:lnTo>
                    <a:pt x="9756" y="1895"/>
                  </a:lnTo>
                  <a:lnTo>
                    <a:pt x="9756" y="1579"/>
                  </a:lnTo>
                  <a:lnTo>
                    <a:pt x="9756" y="1158"/>
                  </a:lnTo>
                  <a:lnTo>
                    <a:pt x="9268" y="632"/>
                  </a:lnTo>
                  <a:lnTo>
                    <a:pt x="9024" y="632"/>
                  </a:lnTo>
                  <a:lnTo>
                    <a:pt x="8537" y="526"/>
                  </a:lnTo>
                  <a:lnTo>
                    <a:pt x="7805" y="211"/>
                  </a:lnTo>
                  <a:lnTo>
                    <a:pt x="7561" y="0"/>
                  </a:lnTo>
                  <a:lnTo>
                    <a:pt x="7317" y="0"/>
                  </a:lnTo>
                  <a:lnTo>
                    <a:pt x="7073" y="316"/>
                  </a:lnTo>
                  <a:lnTo>
                    <a:pt x="7073" y="526"/>
                  </a:lnTo>
                  <a:lnTo>
                    <a:pt x="6585" y="526"/>
                  </a:lnTo>
                  <a:lnTo>
                    <a:pt x="5854" y="526"/>
                  </a:lnTo>
                  <a:lnTo>
                    <a:pt x="5366" y="947"/>
                  </a:lnTo>
                  <a:lnTo>
                    <a:pt x="5122" y="947"/>
                  </a:lnTo>
                  <a:lnTo>
                    <a:pt x="4390" y="1158"/>
                  </a:lnTo>
                  <a:lnTo>
                    <a:pt x="4146" y="1368"/>
                  </a:lnTo>
                  <a:lnTo>
                    <a:pt x="4390" y="1684"/>
                  </a:lnTo>
                  <a:lnTo>
                    <a:pt x="3902" y="2000"/>
                  </a:lnTo>
                  <a:lnTo>
                    <a:pt x="3415" y="2526"/>
                  </a:lnTo>
                  <a:lnTo>
                    <a:pt x="2927" y="2632"/>
                  </a:lnTo>
                  <a:lnTo>
                    <a:pt x="2683" y="3263"/>
                  </a:lnTo>
                  <a:lnTo>
                    <a:pt x="2195" y="3684"/>
                  </a:lnTo>
                  <a:lnTo>
                    <a:pt x="2439" y="3895"/>
                  </a:lnTo>
                  <a:lnTo>
                    <a:pt x="2439" y="4211"/>
                  </a:lnTo>
                  <a:lnTo>
                    <a:pt x="1463" y="4316"/>
                  </a:lnTo>
                  <a:lnTo>
                    <a:pt x="976" y="4526"/>
                  </a:lnTo>
                  <a:lnTo>
                    <a:pt x="976" y="4842"/>
                  </a:lnTo>
                  <a:cubicBezTo>
                    <a:pt x="976" y="4842"/>
                    <a:pt x="732" y="5263"/>
                    <a:pt x="732" y="5368"/>
                  </a:cubicBezTo>
                  <a:cubicBezTo>
                    <a:pt x="813" y="5544"/>
                    <a:pt x="895" y="5719"/>
                    <a:pt x="976" y="5895"/>
                  </a:cubicBezTo>
                  <a:lnTo>
                    <a:pt x="1463" y="6211"/>
                  </a:lnTo>
                  <a:lnTo>
                    <a:pt x="976" y="6421"/>
                  </a:lnTo>
                  <a:lnTo>
                    <a:pt x="976" y="6632"/>
                  </a:lnTo>
                  <a:lnTo>
                    <a:pt x="976" y="7053"/>
                  </a:lnTo>
                  <a:cubicBezTo>
                    <a:pt x="976" y="7158"/>
                    <a:pt x="732" y="7158"/>
                    <a:pt x="732" y="7158"/>
                  </a:cubicBezTo>
                  <a:lnTo>
                    <a:pt x="244" y="7684"/>
                  </a:lnTo>
                  <a:lnTo>
                    <a:pt x="0" y="7789"/>
                  </a:lnTo>
                  <a:cubicBezTo>
                    <a:pt x="488" y="8316"/>
                    <a:pt x="329" y="8217"/>
                    <a:pt x="488" y="8316"/>
                  </a:cubicBezTo>
                  <a:cubicBezTo>
                    <a:pt x="647" y="8415"/>
                    <a:pt x="746" y="8264"/>
                    <a:pt x="955" y="8384"/>
                  </a:cubicBezTo>
                  <a:cubicBezTo>
                    <a:pt x="1164" y="8504"/>
                    <a:pt x="1597" y="8867"/>
                    <a:pt x="1740" y="9038"/>
                  </a:cubicBezTo>
                  <a:cubicBezTo>
                    <a:pt x="1883" y="9209"/>
                    <a:pt x="1786" y="9301"/>
                    <a:pt x="1814" y="9410"/>
                  </a:cubicBezTo>
                  <a:cubicBezTo>
                    <a:pt x="1842" y="9519"/>
                    <a:pt x="1865" y="9637"/>
                    <a:pt x="1909" y="9693"/>
                  </a:cubicBezTo>
                  <a:cubicBezTo>
                    <a:pt x="1953" y="9749"/>
                    <a:pt x="1990" y="9709"/>
                    <a:pt x="2078" y="9743"/>
                  </a:cubicBezTo>
                  <a:cubicBezTo>
                    <a:pt x="2166" y="9777"/>
                    <a:pt x="2338" y="9905"/>
                    <a:pt x="2439" y="9895"/>
                  </a:cubicBezTo>
                  <a:cubicBezTo>
                    <a:pt x="2540" y="9885"/>
                    <a:pt x="2602" y="9754"/>
                    <a:pt x="2683" y="9684"/>
                  </a:cubicBezTo>
                  <a:lnTo>
                    <a:pt x="3171" y="9474"/>
                  </a:lnTo>
                  <a:lnTo>
                    <a:pt x="3902" y="9474"/>
                  </a:lnTo>
                  <a:lnTo>
                    <a:pt x="4390" y="9053"/>
                  </a:lnTo>
                  <a:cubicBezTo>
                    <a:pt x="4471" y="8807"/>
                    <a:pt x="4553" y="8562"/>
                    <a:pt x="4634" y="8316"/>
                  </a:cubicBezTo>
                  <a:lnTo>
                    <a:pt x="4634" y="7895"/>
                  </a:lnTo>
                  <a:lnTo>
                    <a:pt x="5122" y="7789"/>
                  </a:lnTo>
                  <a:lnTo>
                    <a:pt x="5854" y="7684"/>
                  </a:lnTo>
                  <a:lnTo>
                    <a:pt x="5854" y="7158"/>
                  </a:lnTo>
                  <a:lnTo>
                    <a:pt x="5610" y="6842"/>
                  </a:lnTo>
                  <a:lnTo>
                    <a:pt x="4878" y="6632"/>
                  </a:lnTo>
                  <a:cubicBezTo>
                    <a:pt x="4959" y="6386"/>
                    <a:pt x="5041" y="6141"/>
                    <a:pt x="5122" y="5895"/>
                  </a:cubicBezTo>
                  <a:lnTo>
                    <a:pt x="5122" y="5368"/>
                  </a:lnTo>
                  <a:lnTo>
                    <a:pt x="5854" y="4842"/>
                  </a:lnTo>
                  <a:lnTo>
                    <a:pt x="6585" y="4632"/>
                  </a:lnTo>
                  <a:lnTo>
                    <a:pt x="8049" y="4211"/>
                  </a:lnTo>
                  <a:lnTo>
                    <a:pt x="8293" y="3895"/>
                  </a:lnTo>
                  <a:lnTo>
                    <a:pt x="8049" y="3579"/>
                  </a:lnTo>
                  <a:lnTo>
                    <a:pt x="8537" y="3263"/>
                  </a:lnTo>
                  <a:lnTo>
                    <a:pt x="9268" y="2842"/>
                  </a:lnTo>
                  <a:lnTo>
                    <a:pt x="10000" y="2947"/>
                  </a:lnTo>
                  <a:lnTo>
                    <a:pt x="10000" y="2842"/>
                  </a:lnTo>
                  <a:lnTo>
                    <a:pt x="10000" y="2316"/>
                  </a:lnTo>
                  <a:close/>
                </a:path>
              </a:pathLst>
            </a:custGeom>
            <a:grpFill/>
            <a:ln w="9525">
              <a:solidFill>
                <a:schemeClr val="bg1"/>
              </a:solidFill>
              <a:round/>
              <a:headEnd/>
              <a:tailEnd/>
            </a:ln>
          </p:spPr>
          <p:txBody>
            <a:bodyPr/>
            <a:lstStyle/>
            <a:p>
              <a:endParaRPr lang="en-GB" dirty="0"/>
            </a:p>
          </p:txBody>
        </p:sp>
        <p:sp>
          <p:nvSpPr>
            <p:cNvPr id="89" name="Freeform 349"/>
            <p:cNvSpPr>
              <a:spLocks/>
            </p:cNvSpPr>
            <p:nvPr/>
          </p:nvSpPr>
          <p:spPr bwMode="auto">
            <a:xfrm>
              <a:off x="8461043" y="2559307"/>
              <a:ext cx="339915" cy="218949"/>
            </a:xfrm>
            <a:custGeom>
              <a:avLst/>
              <a:gdLst>
                <a:gd name="T0" fmla="*/ 2147483646 w 57"/>
                <a:gd name="T1" fmla="*/ 2147483646 h 37"/>
                <a:gd name="T2" fmla="*/ 2147483646 w 57"/>
                <a:gd name="T3" fmla="*/ 2147483646 h 37"/>
                <a:gd name="T4" fmla="*/ 2147483646 w 57"/>
                <a:gd name="T5" fmla="*/ 2147483646 h 37"/>
                <a:gd name="T6" fmla="*/ 2147483646 w 57"/>
                <a:gd name="T7" fmla="*/ 2147483646 h 37"/>
                <a:gd name="T8" fmla="*/ 2147483646 w 57"/>
                <a:gd name="T9" fmla="*/ 2147483646 h 37"/>
                <a:gd name="T10" fmla="*/ 2147483646 w 57"/>
                <a:gd name="T11" fmla="*/ 2147483646 h 37"/>
                <a:gd name="T12" fmla="*/ 2147483646 w 57"/>
                <a:gd name="T13" fmla="*/ 2147483646 h 37"/>
                <a:gd name="T14" fmla="*/ 2147483646 w 57"/>
                <a:gd name="T15" fmla="*/ 2147483646 h 37"/>
                <a:gd name="T16" fmla="*/ 2147483646 w 57"/>
                <a:gd name="T17" fmla="*/ 2147483646 h 37"/>
                <a:gd name="T18" fmla="*/ 2147483646 w 57"/>
                <a:gd name="T19" fmla="*/ 2147483646 h 37"/>
                <a:gd name="T20" fmla="*/ 2147483646 w 57"/>
                <a:gd name="T21" fmla="*/ 2147483646 h 37"/>
                <a:gd name="T22" fmla="*/ 2147483646 w 57"/>
                <a:gd name="T23" fmla="*/ 0 h 37"/>
                <a:gd name="T24" fmla="*/ 2147483646 w 57"/>
                <a:gd name="T25" fmla="*/ 0 h 37"/>
                <a:gd name="T26" fmla="*/ 2147483646 w 57"/>
                <a:gd name="T27" fmla="*/ 2147483646 h 37"/>
                <a:gd name="T28" fmla="*/ 2147483646 w 57"/>
                <a:gd name="T29" fmla="*/ 2147483646 h 37"/>
                <a:gd name="T30" fmla="*/ 2147483646 w 57"/>
                <a:gd name="T31" fmla="*/ 2147483646 h 37"/>
                <a:gd name="T32" fmla="*/ 2147483646 w 57"/>
                <a:gd name="T33" fmla="*/ 2147483646 h 37"/>
                <a:gd name="T34" fmla="*/ 2147483646 w 57"/>
                <a:gd name="T35" fmla="*/ 2147483646 h 37"/>
                <a:gd name="T36" fmla="*/ 2147483646 w 57"/>
                <a:gd name="T37" fmla="*/ 2147483646 h 37"/>
                <a:gd name="T38" fmla="*/ 2147483646 w 57"/>
                <a:gd name="T39" fmla="*/ 2147483646 h 37"/>
                <a:gd name="T40" fmla="*/ 2147483646 w 57"/>
                <a:gd name="T41" fmla="*/ 2147483646 h 37"/>
                <a:gd name="T42" fmla="*/ 2147483646 w 57"/>
                <a:gd name="T43" fmla="*/ 2147483646 h 37"/>
                <a:gd name="T44" fmla="*/ 0 w 57"/>
                <a:gd name="T45" fmla="*/ 2147483646 h 37"/>
                <a:gd name="T46" fmla="*/ 0 w 57"/>
                <a:gd name="T47" fmla="*/ 2147483646 h 37"/>
                <a:gd name="T48" fmla="*/ 2147483646 w 57"/>
                <a:gd name="T49" fmla="*/ 2147483646 h 37"/>
                <a:gd name="T50" fmla="*/ 2147483646 w 57"/>
                <a:gd name="T51" fmla="*/ 2147483646 h 37"/>
                <a:gd name="T52" fmla="*/ 2147483646 w 57"/>
                <a:gd name="T53" fmla="*/ 2147483646 h 37"/>
                <a:gd name="T54" fmla="*/ 2147483646 w 57"/>
                <a:gd name="T55" fmla="*/ 2147483646 h 37"/>
                <a:gd name="T56" fmla="*/ 2147483646 w 57"/>
                <a:gd name="T57" fmla="*/ 2147483646 h 37"/>
                <a:gd name="T58" fmla="*/ 2147483646 w 57"/>
                <a:gd name="T59" fmla="*/ 2147483646 h 37"/>
                <a:gd name="T60" fmla="*/ 2147483646 w 57"/>
                <a:gd name="T61" fmla="*/ 2147483646 h 37"/>
                <a:gd name="T62" fmla="*/ 2147483646 w 57"/>
                <a:gd name="T63" fmla="*/ 2147483646 h 37"/>
                <a:gd name="T64" fmla="*/ 2147483646 w 57"/>
                <a:gd name="T65" fmla="*/ 2147483646 h 37"/>
                <a:gd name="T66" fmla="*/ 2147483646 w 57"/>
                <a:gd name="T67" fmla="*/ 2147483646 h 37"/>
                <a:gd name="T68" fmla="*/ 2147483646 w 57"/>
                <a:gd name="T69" fmla="*/ 2147483646 h 37"/>
                <a:gd name="T70" fmla="*/ 2147483646 w 57"/>
                <a:gd name="T71" fmla="*/ 2147483646 h 37"/>
                <a:gd name="T72" fmla="*/ 2147483646 w 57"/>
                <a:gd name="T73" fmla="*/ 2147483646 h 37"/>
                <a:gd name="T74" fmla="*/ 2147483646 w 57"/>
                <a:gd name="T75" fmla="*/ 2147483646 h 37"/>
                <a:gd name="T76" fmla="*/ 2147483646 w 57"/>
                <a:gd name="T77" fmla="*/ 2147483646 h 37"/>
                <a:gd name="T78" fmla="*/ 2147483646 w 57"/>
                <a:gd name="T79" fmla="*/ 2147483646 h 37"/>
                <a:gd name="T80" fmla="*/ 2147483646 w 57"/>
                <a:gd name="T81" fmla="*/ 2147483646 h 37"/>
                <a:gd name="T82" fmla="*/ 2147483646 w 57"/>
                <a:gd name="T83" fmla="*/ 2147483646 h 37"/>
                <a:gd name="T84" fmla="*/ 2147483646 w 57"/>
                <a:gd name="T85" fmla="*/ 2147483646 h 37"/>
                <a:gd name="T86" fmla="*/ 2147483646 w 57"/>
                <a:gd name="T87" fmla="*/ 2147483646 h 37"/>
                <a:gd name="T88" fmla="*/ 2147483646 w 57"/>
                <a:gd name="T89" fmla="*/ 2147483646 h 37"/>
                <a:gd name="T90" fmla="*/ 2147483646 w 57"/>
                <a:gd name="T91" fmla="*/ 2147483646 h 3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57" h="37">
                  <a:moveTo>
                    <a:pt x="54" y="22"/>
                  </a:moveTo>
                  <a:cubicBezTo>
                    <a:pt x="56" y="21"/>
                    <a:pt x="56" y="21"/>
                    <a:pt x="56" y="21"/>
                  </a:cubicBezTo>
                  <a:cubicBezTo>
                    <a:pt x="57" y="16"/>
                    <a:pt x="57" y="16"/>
                    <a:pt x="57" y="16"/>
                  </a:cubicBezTo>
                  <a:cubicBezTo>
                    <a:pt x="57" y="14"/>
                    <a:pt x="57" y="14"/>
                    <a:pt x="57" y="14"/>
                  </a:cubicBezTo>
                  <a:cubicBezTo>
                    <a:pt x="52" y="12"/>
                    <a:pt x="52" y="12"/>
                    <a:pt x="52" y="12"/>
                  </a:cubicBezTo>
                  <a:cubicBezTo>
                    <a:pt x="47" y="9"/>
                    <a:pt x="47" y="9"/>
                    <a:pt x="47" y="9"/>
                  </a:cubicBezTo>
                  <a:cubicBezTo>
                    <a:pt x="45" y="9"/>
                    <a:pt x="45" y="9"/>
                    <a:pt x="45" y="9"/>
                  </a:cubicBezTo>
                  <a:cubicBezTo>
                    <a:pt x="42" y="7"/>
                    <a:pt x="42" y="7"/>
                    <a:pt x="42" y="7"/>
                  </a:cubicBezTo>
                  <a:cubicBezTo>
                    <a:pt x="40" y="4"/>
                    <a:pt x="40" y="4"/>
                    <a:pt x="40" y="4"/>
                  </a:cubicBezTo>
                  <a:cubicBezTo>
                    <a:pt x="33" y="1"/>
                    <a:pt x="33" y="1"/>
                    <a:pt x="33" y="1"/>
                  </a:cubicBezTo>
                  <a:cubicBezTo>
                    <a:pt x="31" y="1"/>
                    <a:pt x="31" y="1"/>
                    <a:pt x="31" y="1"/>
                  </a:cubicBezTo>
                  <a:cubicBezTo>
                    <a:pt x="31" y="0"/>
                    <a:pt x="31" y="0"/>
                    <a:pt x="31" y="0"/>
                  </a:cubicBezTo>
                  <a:cubicBezTo>
                    <a:pt x="30" y="0"/>
                    <a:pt x="30" y="0"/>
                    <a:pt x="30" y="0"/>
                  </a:cubicBezTo>
                  <a:cubicBezTo>
                    <a:pt x="28" y="6"/>
                    <a:pt x="28" y="6"/>
                    <a:pt x="28" y="6"/>
                  </a:cubicBezTo>
                  <a:cubicBezTo>
                    <a:pt x="24" y="5"/>
                    <a:pt x="24" y="5"/>
                    <a:pt x="24" y="5"/>
                  </a:cubicBezTo>
                  <a:cubicBezTo>
                    <a:pt x="17" y="5"/>
                    <a:pt x="17" y="5"/>
                    <a:pt x="17" y="5"/>
                  </a:cubicBezTo>
                  <a:cubicBezTo>
                    <a:pt x="11" y="3"/>
                    <a:pt x="11" y="3"/>
                    <a:pt x="11" y="3"/>
                  </a:cubicBezTo>
                  <a:cubicBezTo>
                    <a:pt x="7" y="3"/>
                    <a:pt x="7" y="3"/>
                    <a:pt x="7" y="3"/>
                  </a:cubicBezTo>
                  <a:cubicBezTo>
                    <a:pt x="5" y="4"/>
                    <a:pt x="5" y="4"/>
                    <a:pt x="5" y="4"/>
                  </a:cubicBezTo>
                  <a:cubicBezTo>
                    <a:pt x="6" y="8"/>
                    <a:pt x="6" y="8"/>
                    <a:pt x="6" y="8"/>
                  </a:cubicBezTo>
                  <a:cubicBezTo>
                    <a:pt x="4" y="10"/>
                    <a:pt x="4" y="10"/>
                    <a:pt x="4" y="10"/>
                  </a:cubicBezTo>
                  <a:cubicBezTo>
                    <a:pt x="2" y="15"/>
                    <a:pt x="2" y="15"/>
                    <a:pt x="2" y="15"/>
                  </a:cubicBezTo>
                  <a:cubicBezTo>
                    <a:pt x="0" y="15"/>
                    <a:pt x="0" y="15"/>
                    <a:pt x="0" y="15"/>
                  </a:cubicBezTo>
                  <a:cubicBezTo>
                    <a:pt x="0" y="18"/>
                    <a:pt x="0" y="18"/>
                    <a:pt x="0" y="18"/>
                  </a:cubicBezTo>
                  <a:cubicBezTo>
                    <a:pt x="1" y="19"/>
                    <a:pt x="1" y="19"/>
                    <a:pt x="1" y="19"/>
                  </a:cubicBezTo>
                  <a:cubicBezTo>
                    <a:pt x="2" y="20"/>
                    <a:pt x="2" y="20"/>
                    <a:pt x="2" y="20"/>
                  </a:cubicBezTo>
                  <a:cubicBezTo>
                    <a:pt x="3" y="21"/>
                    <a:pt x="3" y="21"/>
                    <a:pt x="3" y="21"/>
                  </a:cubicBezTo>
                  <a:cubicBezTo>
                    <a:pt x="12" y="20"/>
                    <a:pt x="12" y="20"/>
                    <a:pt x="12" y="20"/>
                  </a:cubicBezTo>
                  <a:cubicBezTo>
                    <a:pt x="18" y="20"/>
                    <a:pt x="18" y="20"/>
                    <a:pt x="18" y="20"/>
                  </a:cubicBezTo>
                  <a:cubicBezTo>
                    <a:pt x="24" y="24"/>
                    <a:pt x="24" y="24"/>
                    <a:pt x="24" y="24"/>
                  </a:cubicBezTo>
                  <a:cubicBezTo>
                    <a:pt x="24" y="24"/>
                    <a:pt x="26" y="26"/>
                    <a:pt x="25" y="28"/>
                  </a:cubicBezTo>
                  <a:cubicBezTo>
                    <a:pt x="25" y="29"/>
                    <a:pt x="22" y="30"/>
                    <a:pt x="22" y="30"/>
                  </a:cubicBezTo>
                  <a:cubicBezTo>
                    <a:pt x="21" y="33"/>
                    <a:pt x="21" y="33"/>
                    <a:pt x="21" y="33"/>
                  </a:cubicBezTo>
                  <a:cubicBezTo>
                    <a:pt x="24" y="34"/>
                    <a:pt x="24" y="34"/>
                    <a:pt x="24" y="34"/>
                  </a:cubicBezTo>
                  <a:cubicBezTo>
                    <a:pt x="25" y="32"/>
                    <a:pt x="25" y="32"/>
                    <a:pt x="25" y="32"/>
                  </a:cubicBezTo>
                  <a:cubicBezTo>
                    <a:pt x="30" y="29"/>
                    <a:pt x="30" y="29"/>
                    <a:pt x="30" y="29"/>
                  </a:cubicBezTo>
                  <a:cubicBezTo>
                    <a:pt x="33" y="29"/>
                    <a:pt x="33" y="29"/>
                    <a:pt x="33" y="29"/>
                  </a:cubicBezTo>
                  <a:cubicBezTo>
                    <a:pt x="36" y="32"/>
                    <a:pt x="36" y="32"/>
                    <a:pt x="36" y="32"/>
                  </a:cubicBezTo>
                  <a:cubicBezTo>
                    <a:pt x="34" y="34"/>
                    <a:pt x="34" y="34"/>
                    <a:pt x="34" y="34"/>
                  </a:cubicBezTo>
                  <a:cubicBezTo>
                    <a:pt x="37" y="37"/>
                    <a:pt x="37" y="37"/>
                    <a:pt x="37" y="37"/>
                  </a:cubicBezTo>
                  <a:cubicBezTo>
                    <a:pt x="45" y="34"/>
                    <a:pt x="45" y="34"/>
                    <a:pt x="45" y="34"/>
                  </a:cubicBezTo>
                  <a:cubicBezTo>
                    <a:pt x="41" y="31"/>
                    <a:pt x="41" y="31"/>
                    <a:pt x="41" y="31"/>
                  </a:cubicBezTo>
                  <a:cubicBezTo>
                    <a:pt x="43" y="28"/>
                    <a:pt x="43" y="28"/>
                    <a:pt x="43" y="28"/>
                  </a:cubicBezTo>
                  <a:cubicBezTo>
                    <a:pt x="50" y="27"/>
                    <a:pt x="50" y="27"/>
                    <a:pt x="50" y="27"/>
                  </a:cubicBezTo>
                  <a:cubicBezTo>
                    <a:pt x="51" y="25"/>
                    <a:pt x="51" y="25"/>
                    <a:pt x="51" y="25"/>
                  </a:cubicBezTo>
                  <a:lnTo>
                    <a:pt x="54" y="22"/>
                  </a:lnTo>
                  <a:close/>
                </a:path>
              </a:pathLst>
            </a:custGeom>
            <a:grpFill/>
            <a:ln w="9525">
              <a:solidFill>
                <a:schemeClr val="bg1"/>
              </a:solidFill>
              <a:round/>
              <a:headEnd/>
              <a:tailEnd/>
            </a:ln>
          </p:spPr>
          <p:txBody>
            <a:bodyPr/>
            <a:lstStyle/>
            <a:p>
              <a:endParaRPr lang="en-GB" dirty="0"/>
            </a:p>
          </p:txBody>
        </p:sp>
        <p:sp>
          <p:nvSpPr>
            <p:cNvPr id="90" name="Freeform 350"/>
            <p:cNvSpPr>
              <a:spLocks/>
            </p:cNvSpPr>
            <p:nvPr/>
          </p:nvSpPr>
          <p:spPr bwMode="auto">
            <a:xfrm>
              <a:off x="8657008" y="2559307"/>
              <a:ext cx="42338" cy="22983"/>
            </a:xfrm>
            <a:custGeom>
              <a:avLst/>
              <a:gdLst>
                <a:gd name="T0" fmla="*/ 2147483646 w 42"/>
                <a:gd name="T1" fmla="*/ 2147483646 h 24"/>
                <a:gd name="T2" fmla="*/ 2147483646 w 42"/>
                <a:gd name="T3" fmla="*/ 0 h 24"/>
                <a:gd name="T4" fmla="*/ 0 w 42"/>
                <a:gd name="T5" fmla="*/ 2147483646 h 24"/>
                <a:gd name="T6" fmla="*/ 2147483646 w 42"/>
                <a:gd name="T7" fmla="*/ 2147483646 h 24"/>
                <a:gd name="T8" fmla="*/ 2147483646 w 42"/>
                <a:gd name="T9" fmla="*/ 2147483646 h 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 h="24">
                  <a:moveTo>
                    <a:pt x="36" y="24"/>
                  </a:moveTo>
                  <a:lnTo>
                    <a:pt x="18" y="0"/>
                  </a:lnTo>
                  <a:lnTo>
                    <a:pt x="0" y="6"/>
                  </a:lnTo>
                  <a:lnTo>
                    <a:pt x="42" y="24"/>
                  </a:lnTo>
                  <a:lnTo>
                    <a:pt x="36" y="24"/>
                  </a:lnTo>
                  <a:close/>
                </a:path>
              </a:pathLst>
            </a:custGeom>
            <a:grpFill/>
            <a:ln w="9525">
              <a:solidFill>
                <a:schemeClr val="bg1"/>
              </a:solidFill>
              <a:round/>
              <a:headEnd/>
              <a:tailEnd/>
            </a:ln>
          </p:spPr>
          <p:txBody>
            <a:bodyPr/>
            <a:lstStyle/>
            <a:p>
              <a:endParaRPr lang="en-GB" dirty="0"/>
            </a:p>
          </p:txBody>
        </p:sp>
        <p:sp>
          <p:nvSpPr>
            <p:cNvPr id="91" name="Freeform 359"/>
            <p:cNvSpPr>
              <a:spLocks/>
            </p:cNvSpPr>
            <p:nvPr/>
          </p:nvSpPr>
          <p:spPr bwMode="auto">
            <a:xfrm>
              <a:off x="8418704" y="2463743"/>
              <a:ext cx="59274" cy="36290"/>
            </a:xfrm>
            <a:custGeom>
              <a:avLst/>
              <a:gdLst>
                <a:gd name="T0" fmla="*/ 2147483646 w 60"/>
                <a:gd name="T1" fmla="*/ 2147483646 h 36"/>
                <a:gd name="T2" fmla="*/ 2147483646 w 60"/>
                <a:gd name="T3" fmla="*/ 2147483646 h 36"/>
                <a:gd name="T4" fmla="*/ 2147483646 w 60"/>
                <a:gd name="T5" fmla="*/ 2147483646 h 36"/>
                <a:gd name="T6" fmla="*/ 2147483646 w 60"/>
                <a:gd name="T7" fmla="*/ 2147483646 h 36"/>
                <a:gd name="T8" fmla="*/ 2147483646 w 60"/>
                <a:gd name="T9" fmla="*/ 0 h 36"/>
                <a:gd name="T10" fmla="*/ 2147483646 w 60"/>
                <a:gd name="T11" fmla="*/ 0 h 36"/>
                <a:gd name="T12" fmla="*/ 2147483646 w 60"/>
                <a:gd name="T13" fmla="*/ 2147483646 h 36"/>
                <a:gd name="T14" fmla="*/ 0 w 60"/>
                <a:gd name="T15" fmla="*/ 2147483646 h 36"/>
                <a:gd name="T16" fmla="*/ 2147483646 w 60"/>
                <a:gd name="T17" fmla="*/ 2147483646 h 36"/>
                <a:gd name="T18" fmla="*/ 2147483646 w 60"/>
                <a:gd name="T19" fmla="*/ 2147483646 h 3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0" h="36">
                  <a:moveTo>
                    <a:pt x="54" y="36"/>
                  </a:moveTo>
                  <a:lnTo>
                    <a:pt x="60" y="24"/>
                  </a:lnTo>
                  <a:lnTo>
                    <a:pt x="54" y="12"/>
                  </a:lnTo>
                  <a:lnTo>
                    <a:pt x="42" y="6"/>
                  </a:lnTo>
                  <a:lnTo>
                    <a:pt x="30" y="0"/>
                  </a:lnTo>
                  <a:lnTo>
                    <a:pt x="18" y="0"/>
                  </a:lnTo>
                  <a:lnTo>
                    <a:pt x="6" y="12"/>
                  </a:lnTo>
                  <a:lnTo>
                    <a:pt x="0" y="18"/>
                  </a:lnTo>
                  <a:lnTo>
                    <a:pt x="12" y="30"/>
                  </a:lnTo>
                  <a:lnTo>
                    <a:pt x="54" y="36"/>
                  </a:lnTo>
                  <a:close/>
                </a:path>
              </a:pathLst>
            </a:custGeom>
            <a:grpFill/>
            <a:ln w="9525">
              <a:solidFill>
                <a:schemeClr val="bg1"/>
              </a:solidFill>
              <a:round/>
              <a:headEnd/>
              <a:tailEnd/>
            </a:ln>
          </p:spPr>
          <p:txBody>
            <a:bodyPr/>
            <a:lstStyle/>
            <a:p>
              <a:endParaRPr lang="en-GB" dirty="0"/>
            </a:p>
          </p:txBody>
        </p:sp>
        <p:sp>
          <p:nvSpPr>
            <p:cNvPr id="92" name="Freeform 360"/>
            <p:cNvSpPr>
              <a:spLocks/>
            </p:cNvSpPr>
            <p:nvPr/>
          </p:nvSpPr>
          <p:spPr bwMode="auto">
            <a:xfrm>
              <a:off x="8311044" y="2481889"/>
              <a:ext cx="185078" cy="165724"/>
            </a:xfrm>
            <a:custGeom>
              <a:avLst/>
              <a:gdLst>
                <a:gd name="T0" fmla="*/ 2147483646 w 31"/>
                <a:gd name="T1" fmla="*/ 2147483646 h 28"/>
                <a:gd name="T2" fmla="*/ 2147483646 w 31"/>
                <a:gd name="T3" fmla="*/ 2147483646 h 28"/>
                <a:gd name="T4" fmla="*/ 2147483646 w 31"/>
                <a:gd name="T5" fmla="*/ 2147483646 h 28"/>
                <a:gd name="T6" fmla="*/ 2147483646 w 31"/>
                <a:gd name="T7" fmla="*/ 2147483646 h 28"/>
                <a:gd name="T8" fmla="*/ 2147483646 w 31"/>
                <a:gd name="T9" fmla="*/ 2147483646 h 28"/>
                <a:gd name="T10" fmla="*/ 2147483646 w 31"/>
                <a:gd name="T11" fmla="*/ 2147483646 h 28"/>
                <a:gd name="T12" fmla="*/ 2147483646 w 31"/>
                <a:gd name="T13" fmla="*/ 2147483646 h 28"/>
                <a:gd name="T14" fmla="*/ 2147483646 w 31"/>
                <a:gd name="T15" fmla="*/ 2147483646 h 28"/>
                <a:gd name="T16" fmla="*/ 2147483646 w 31"/>
                <a:gd name="T17" fmla="*/ 2147483646 h 28"/>
                <a:gd name="T18" fmla="*/ 2147483646 w 31"/>
                <a:gd name="T19" fmla="*/ 2147483646 h 28"/>
                <a:gd name="T20" fmla="*/ 2147483646 w 31"/>
                <a:gd name="T21" fmla="*/ 2147483646 h 28"/>
                <a:gd name="T22" fmla="*/ 2147483646 w 31"/>
                <a:gd name="T23" fmla="*/ 2147483646 h 28"/>
                <a:gd name="T24" fmla="*/ 2147483646 w 31"/>
                <a:gd name="T25" fmla="*/ 2147483646 h 28"/>
                <a:gd name="T26" fmla="*/ 2147483646 w 31"/>
                <a:gd name="T27" fmla="*/ 2147483646 h 28"/>
                <a:gd name="T28" fmla="*/ 2147483646 w 31"/>
                <a:gd name="T29" fmla="*/ 2147483646 h 28"/>
                <a:gd name="T30" fmla="*/ 2147483646 w 31"/>
                <a:gd name="T31" fmla="*/ 2147483646 h 28"/>
                <a:gd name="T32" fmla="*/ 2147483646 w 31"/>
                <a:gd name="T33" fmla="*/ 2147483646 h 28"/>
                <a:gd name="T34" fmla="*/ 2147483646 w 31"/>
                <a:gd name="T35" fmla="*/ 2147483646 h 28"/>
                <a:gd name="T36" fmla="*/ 2147483646 w 31"/>
                <a:gd name="T37" fmla="*/ 2147483646 h 28"/>
                <a:gd name="T38" fmla="*/ 2147483646 w 31"/>
                <a:gd name="T39" fmla="*/ 2147483646 h 28"/>
                <a:gd name="T40" fmla="*/ 2147483646 w 31"/>
                <a:gd name="T41" fmla="*/ 2147483646 h 28"/>
                <a:gd name="T42" fmla="*/ 2147483646 w 31"/>
                <a:gd name="T43" fmla="*/ 2147483646 h 28"/>
                <a:gd name="T44" fmla="*/ 2147483646 w 31"/>
                <a:gd name="T45" fmla="*/ 2147483646 h 28"/>
                <a:gd name="T46" fmla="*/ 2147483646 w 31"/>
                <a:gd name="T47" fmla="*/ 0 h 28"/>
                <a:gd name="T48" fmla="*/ 2147483646 w 31"/>
                <a:gd name="T49" fmla="*/ 2147483646 h 28"/>
                <a:gd name="T50" fmla="*/ 2147483646 w 31"/>
                <a:gd name="T51" fmla="*/ 2147483646 h 28"/>
                <a:gd name="T52" fmla="*/ 2147483646 w 31"/>
                <a:gd name="T53" fmla="*/ 0 h 28"/>
                <a:gd name="T54" fmla="*/ 2147483646 w 31"/>
                <a:gd name="T55" fmla="*/ 0 h 28"/>
                <a:gd name="T56" fmla="*/ 2147483646 w 31"/>
                <a:gd name="T57" fmla="*/ 2147483646 h 28"/>
                <a:gd name="T58" fmla="*/ 2147483646 w 31"/>
                <a:gd name="T59" fmla="*/ 2147483646 h 28"/>
                <a:gd name="T60" fmla="*/ 0 w 31"/>
                <a:gd name="T61" fmla="*/ 2147483646 h 28"/>
                <a:gd name="T62" fmla="*/ 0 w 31"/>
                <a:gd name="T63" fmla="*/ 2147483646 h 28"/>
                <a:gd name="T64" fmla="*/ 2147483646 w 31"/>
                <a:gd name="T65" fmla="*/ 2147483646 h 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1" h="28">
                  <a:moveTo>
                    <a:pt x="1" y="9"/>
                  </a:moveTo>
                  <a:cubicBezTo>
                    <a:pt x="1" y="10"/>
                    <a:pt x="1" y="10"/>
                    <a:pt x="1" y="10"/>
                  </a:cubicBezTo>
                  <a:cubicBezTo>
                    <a:pt x="1" y="13"/>
                    <a:pt x="1" y="13"/>
                    <a:pt x="1" y="13"/>
                  </a:cubicBezTo>
                  <a:cubicBezTo>
                    <a:pt x="1" y="13"/>
                    <a:pt x="1" y="17"/>
                    <a:pt x="2" y="17"/>
                  </a:cubicBezTo>
                  <a:cubicBezTo>
                    <a:pt x="2" y="17"/>
                    <a:pt x="2" y="19"/>
                    <a:pt x="2" y="20"/>
                  </a:cubicBezTo>
                  <a:cubicBezTo>
                    <a:pt x="6" y="22"/>
                    <a:pt x="6" y="22"/>
                    <a:pt x="6" y="22"/>
                  </a:cubicBezTo>
                  <a:cubicBezTo>
                    <a:pt x="10" y="24"/>
                    <a:pt x="10" y="24"/>
                    <a:pt x="10" y="24"/>
                  </a:cubicBezTo>
                  <a:cubicBezTo>
                    <a:pt x="15" y="26"/>
                    <a:pt x="15" y="26"/>
                    <a:pt x="15" y="26"/>
                  </a:cubicBezTo>
                  <a:cubicBezTo>
                    <a:pt x="15" y="26"/>
                    <a:pt x="15" y="26"/>
                    <a:pt x="15" y="26"/>
                  </a:cubicBezTo>
                  <a:cubicBezTo>
                    <a:pt x="19" y="28"/>
                    <a:pt x="19" y="28"/>
                    <a:pt x="19" y="28"/>
                  </a:cubicBezTo>
                  <a:cubicBezTo>
                    <a:pt x="23" y="28"/>
                    <a:pt x="23" y="28"/>
                    <a:pt x="23" y="28"/>
                  </a:cubicBezTo>
                  <a:cubicBezTo>
                    <a:pt x="25" y="28"/>
                    <a:pt x="25" y="28"/>
                    <a:pt x="25" y="28"/>
                  </a:cubicBezTo>
                  <a:cubicBezTo>
                    <a:pt x="27" y="28"/>
                    <a:pt x="27" y="28"/>
                    <a:pt x="27" y="28"/>
                  </a:cubicBezTo>
                  <a:cubicBezTo>
                    <a:pt x="29" y="23"/>
                    <a:pt x="29" y="23"/>
                    <a:pt x="29" y="23"/>
                  </a:cubicBezTo>
                  <a:cubicBezTo>
                    <a:pt x="31" y="21"/>
                    <a:pt x="31" y="21"/>
                    <a:pt x="31" y="21"/>
                  </a:cubicBezTo>
                  <a:cubicBezTo>
                    <a:pt x="30" y="17"/>
                    <a:pt x="30" y="17"/>
                    <a:pt x="30" y="17"/>
                  </a:cubicBezTo>
                  <a:cubicBezTo>
                    <a:pt x="30" y="15"/>
                    <a:pt x="30" y="15"/>
                    <a:pt x="30" y="15"/>
                  </a:cubicBezTo>
                  <a:cubicBezTo>
                    <a:pt x="29" y="12"/>
                    <a:pt x="29" y="12"/>
                    <a:pt x="29" y="12"/>
                  </a:cubicBezTo>
                  <a:cubicBezTo>
                    <a:pt x="31" y="10"/>
                    <a:pt x="31" y="10"/>
                    <a:pt x="31" y="10"/>
                  </a:cubicBezTo>
                  <a:cubicBezTo>
                    <a:pt x="30" y="6"/>
                    <a:pt x="30" y="6"/>
                    <a:pt x="30" y="6"/>
                  </a:cubicBezTo>
                  <a:cubicBezTo>
                    <a:pt x="28" y="3"/>
                    <a:pt x="28" y="3"/>
                    <a:pt x="28" y="3"/>
                  </a:cubicBezTo>
                  <a:cubicBezTo>
                    <a:pt x="27" y="3"/>
                    <a:pt x="27" y="3"/>
                    <a:pt x="27" y="3"/>
                  </a:cubicBezTo>
                  <a:cubicBezTo>
                    <a:pt x="20" y="2"/>
                    <a:pt x="20" y="2"/>
                    <a:pt x="20" y="2"/>
                  </a:cubicBezTo>
                  <a:cubicBezTo>
                    <a:pt x="18" y="0"/>
                    <a:pt x="18" y="0"/>
                    <a:pt x="18" y="0"/>
                  </a:cubicBezTo>
                  <a:cubicBezTo>
                    <a:pt x="18" y="1"/>
                    <a:pt x="18" y="1"/>
                    <a:pt x="18" y="1"/>
                  </a:cubicBezTo>
                  <a:cubicBezTo>
                    <a:pt x="18" y="1"/>
                    <a:pt x="15" y="1"/>
                    <a:pt x="15" y="1"/>
                  </a:cubicBezTo>
                  <a:cubicBezTo>
                    <a:pt x="14" y="1"/>
                    <a:pt x="14" y="0"/>
                    <a:pt x="14" y="0"/>
                  </a:cubicBezTo>
                  <a:cubicBezTo>
                    <a:pt x="13" y="0"/>
                    <a:pt x="13" y="0"/>
                    <a:pt x="13" y="0"/>
                  </a:cubicBezTo>
                  <a:cubicBezTo>
                    <a:pt x="5" y="3"/>
                    <a:pt x="5" y="3"/>
                    <a:pt x="5" y="3"/>
                  </a:cubicBezTo>
                  <a:cubicBezTo>
                    <a:pt x="1" y="5"/>
                    <a:pt x="1" y="5"/>
                    <a:pt x="1" y="5"/>
                  </a:cubicBezTo>
                  <a:cubicBezTo>
                    <a:pt x="0" y="4"/>
                    <a:pt x="0" y="4"/>
                    <a:pt x="0" y="4"/>
                  </a:cubicBezTo>
                  <a:cubicBezTo>
                    <a:pt x="0" y="6"/>
                    <a:pt x="0" y="6"/>
                    <a:pt x="0" y="6"/>
                  </a:cubicBezTo>
                  <a:lnTo>
                    <a:pt x="1" y="9"/>
                  </a:lnTo>
                  <a:close/>
                </a:path>
              </a:pathLst>
            </a:custGeom>
            <a:grpFill/>
            <a:ln w="9525">
              <a:solidFill>
                <a:schemeClr val="bg1"/>
              </a:solidFill>
              <a:round/>
              <a:headEnd/>
              <a:tailEnd/>
            </a:ln>
          </p:spPr>
          <p:txBody>
            <a:bodyPr/>
            <a:lstStyle/>
            <a:p>
              <a:endParaRPr lang="en-GB" dirty="0"/>
            </a:p>
          </p:txBody>
        </p:sp>
        <p:sp>
          <p:nvSpPr>
            <p:cNvPr id="93" name="Freeform 364"/>
            <p:cNvSpPr>
              <a:spLocks/>
            </p:cNvSpPr>
            <p:nvPr/>
          </p:nvSpPr>
          <p:spPr bwMode="auto">
            <a:xfrm>
              <a:off x="8047337" y="3260912"/>
              <a:ext cx="299997" cy="221368"/>
            </a:xfrm>
            <a:custGeom>
              <a:avLst/>
              <a:gdLst>
                <a:gd name="T0" fmla="*/ 2147483646 w 300"/>
                <a:gd name="T1" fmla="*/ 2147483646 h 223"/>
                <a:gd name="T2" fmla="*/ 2147483646 w 300"/>
                <a:gd name="T3" fmla="*/ 2147483646 h 223"/>
                <a:gd name="T4" fmla="*/ 2147483646 w 300"/>
                <a:gd name="T5" fmla="*/ 2147483646 h 223"/>
                <a:gd name="T6" fmla="*/ 2147483646 w 300"/>
                <a:gd name="T7" fmla="*/ 2147483646 h 223"/>
                <a:gd name="T8" fmla="*/ 2147483646 w 300"/>
                <a:gd name="T9" fmla="*/ 2147483646 h 223"/>
                <a:gd name="T10" fmla="*/ 2147483646 w 300"/>
                <a:gd name="T11" fmla="*/ 2147483646 h 223"/>
                <a:gd name="T12" fmla="*/ 2147483646 w 300"/>
                <a:gd name="T13" fmla="*/ 2147483646 h 223"/>
                <a:gd name="T14" fmla="*/ 2147483646 w 300"/>
                <a:gd name="T15" fmla="*/ 2147483646 h 223"/>
                <a:gd name="T16" fmla="*/ 2147483646 w 300"/>
                <a:gd name="T17" fmla="*/ 2147483646 h 223"/>
                <a:gd name="T18" fmla="*/ 2147483646 w 300"/>
                <a:gd name="T19" fmla="*/ 2147483646 h 223"/>
                <a:gd name="T20" fmla="*/ 2147483646 w 300"/>
                <a:gd name="T21" fmla="*/ 2147483646 h 223"/>
                <a:gd name="T22" fmla="*/ 2147483646 w 300"/>
                <a:gd name="T23" fmla="*/ 2147483646 h 223"/>
                <a:gd name="T24" fmla="*/ 2147483646 w 300"/>
                <a:gd name="T25" fmla="*/ 2147483646 h 223"/>
                <a:gd name="T26" fmla="*/ 2147483646 w 300"/>
                <a:gd name="T27" fmla="*/ 2147483646 h 223"/>
                <a:gd name="T28" fmla="*/ 2147483646 w 300"/>
                <a:gd name="T29" fmla="*/ 2147483646 h 223"/>
                <a:gd name="T30" fmla="*/ 2147483646 w 300"/>
                <a:gd name="T31" fmla="*/ 0 h 223"/>
                <a:gd name="T32" fmla="*/ 2147483646 w 300"/>
                <a:gd name="T33" fmla="*/ 2147483646 h 223"/>
                <a:gd name="T34" fmla="*/ 2147483646 w 300"/>
                <a:gd name="T35" fmla="*/ 2147483646 h 223"/>
                <a:gd name="T36" fmla="*/ 2147483646 w 300"/>
                <a:gd name="T37" fmla="*/ 2147483646 h 223"/>
                <a:gd name="T38" fmla="*/ 2147483646 w 300"/>
                <a:gd name="T39" fmla="*/ 2147483646 h 223"/>
                <a:gd name="T40" fmla="*/ 2147483646 w 300"/>
                <a:gd name="T41" fmla="*/ 2147483646 h 223"/>
                <a:gd name="T42" fmla="*/ 2147483646 w 300"/>
                <a:gd name="T43" fmla="*/ 2147483646 h 223"/>
                <a:gd name="T44" fmla="*/ 0 w 300"/>
                <a:gd name="T45" fmla="*/ 2147483646 h 223"/>
                <a:gd name="T46" fmla="*/ 2147483646 w 300"/>
                <a:gd name="T47" fmla="*/ 2147483646 h 223"/>
                <a:gd name="T48" fmla="*/ 2147483646 w 300"/>
                <a:gd name="T49" fmla="*/ 2147483646 h 223"/>
                <a:gd name="T50" fmla="*/ 2147483646 w 300"/>
                <a:gd name="T51" fmla="*/ 2147483646 h 223"/>
                <a:gd name="T52" fmla="*/ 2147483646 w 300"/>
                <a:gd name="T53" fmla="*/ 2147483646 h 223"/>
                <a:gd name="T54" fmla="*/ 2147483646 w 300"/>
                <a:gd name="T55" fmla="*/ 2147483646 h 22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00" h="223">
                  <a:moveTo>
                    <a:pt x="66" y="223"/>
                  </a:moveTo>
                  <a:lnTo>
                    <a:pt x="78" y="205"/>
                  </a:lnTo>
                  <a:lnTo>
                    <a:pt x="102" y="205"/>
                  </a:lnTo>
                  <a:lnTo>
                    <a:pt x="138" y="217"/>
                  </a:lnTo>
                  <a:lnTo>
                    <a:pt x="162" y="205"/>
                  </a:lnTo>
                  <a:lnTo>
                    <a:pt x="198" y="205"/>
                  </a:lnTo>
                  <a:lnTo>
                    <a:pt x="228" y="199"/>
                  </a:lnTo>
                  <a:lnTo>
                    <a:pt x="258" y="174"/>
                  </a:lnTo>
                  <a:lnTo>
                    <a:pt x="288" y="138"/>
                  </a:lnTo>
                  <a:lnTo>
                    <a:pt x="300" y="66"/>
                  </a:lnTo>
                  <a:lnTo>
                    <a:pt x="288" y="54"/>
                  </a:lnTo>
                  <a:lnTo>
                    <a:pt x="282" y="24"/>
                  </a:lnTo>
                  <a:lnTo>
                    <a:pt x="282" y="18"/>
                  </a:lnTo>
                  <a:lnTo>
                    <a:pt x="270" y="6"/>
                  </a:lnTo>
                  <a:lnTo>
                    <a:pt x="222" y="0"/>
                  </a:lnTo>
                  <a:lnTo>
                    <a:pt x="114" y="72"/>
                  </a:lnTo>
                  <a:lnTo>
                    <a:pt x="78" y="90"/>
                  </a:lnTo>
                  <a:lnTo>
                    <a:pt x="78" y="144"/>
                  </a:lnTo>
                  <a:lnTo>
                    <a:pt x="66" y="162"/>
                  </a:lnTo>
                  <a:lnTo>
                    <a:pt x="24" y="168"/>
                  </a:lnTo>
                  <a:lnTo>
                    <a:pt x="0" y="168"/>
                  </a:lnTo>
                  <a:lnTo>
                    <a:pt x="12" y="193"/>
                  </a:lnTo>
                  <a:lnTo>
                    <a:pt x="36" y="217"/>
                  </a:lnTo>
                  <a:lnTo>
                    <a:pt x="48" y="217"/>
                  </a:lnTo>
                  <a:lnTo>
                    <a:pt x="60" y="223"/>
                  </a:lnTo>
                  <a:lnTo>
                    <a:pt x="66" y="223"/>
                  </a:lnTo>
                  <a:close/>
                </a:path>
              </a:pathLst>
            </a:custGeom>
            <a:grpFill/>
            <a:ln w="9525">
              <a:solidFill>
                <a:schemeClr val="bg1"/>
              </a:solidFill>
              <a:round/>
              <a:headEnd/>
              <a:tailEnd/>
            </a:ln>
          </p:spPr>
          <p:txBody>
            <a:bodyPr/>
            <a:lstStyle/>
            <a:p>
              <a:endParaRPr lang="en-GB" dirty="0"/>
            </a:p>
          </p:txBody>
        </p:sp>
        <p:sp>
          <p:nvSpPr>
            <p:cNvPr id="94" name="Freeform 365"/>
            <p:cNvSpPr>
              <a:spLocks/>
            </p:cNvSpPr>
            <p:nvPr/>
          </p:nvSpPr>
          <p:spPr bwMode="auto">
            <a:xfrm>
              <a:off x="8047337" y="3260912"/>
              <a:ext cx="299997" cy="221368"/>
            </a:xfrm>
            <a:custGeom>
              <a:avLst/>
              <a:gdLst>
                <a:gd name="T0" fmla="*/ 2147483646 w 300"/>
                <a:gd name="T1" fmla="*/ 2147483646 h 223"/>
                <a:gd name="T2" fmla="*/ 2147483646 w 300"/>
                <a:gd name="T3" fmla="*/ 2147483646 h 223"/>
                <a:gd name="T4" fmla="*/ 2147483646 w 300"/>
                <a:gd name="T5" fmla="*/ 2147483646 h 223"/>
                <a:gd name="T6" fmla="*/ 2147483646 w 300"/>
                <a:gd name="T7" fmla="*/ 2147483646 h 223"/>
                <a:gd name="T8" fmla="*/ 2147483646 w 300"/>
                <a:gd name="T9" fmla="*/ 2147483646 h 223"/>
                <a:gd name="T10" fmla="*/ 2147483646 w 300"/>
                <a:gd name="T11" fmla="*/ 2147483646 h 223"/>
                <a:gd name="T12" fmla="*/ 2147483646 w 300"/>
                <a:gd name="T13" fmla="*/ 2147483646 h 223"/>
                <a:gd name="T14" fmla="*/ 2147483646 w 300"/>
                <a:gd name="T15" fmla="*/ 2147483646 h 223"/>
                <a:gd name="T16" fmla="*/ 2147483646 w 300"/>
                <a:gd name="T17" fmla="*/ 2147483646 h 223"/>
                <a:gd name="T18" fmla="*/ 2147483646 w 300"/>
                <a:gd name="T19" fmla="*/ 2147483646 h 223"/>
                <a:gd name="T20" fmla="*/ 2147483646 w 300"/>
                <a:gd name="T21" fmla="*/ 2147483646 h 223"/>
                <a:gd name="T22" fmla="*/ 2147483646 w 300"/>
                <a:gd name="T23" fmla="*/ 2147483646 h 223"/>
                <a:gd name="T24" fmla="*/ 2147483646 w 300"/>
                <a:gd name="T25" fmla="*/ 2147483646 h 223"/>
                <a:gd name="T26" fmla="*/ 2147483646 w 300"/>
                <a:gd name="T27" fmla="*/ 2147483646 h 223"/>
                <a:gd name="T28" fmla="*/ 2147483646 w 300"/>
                <a:gd name="T29" fmla="*/ 2147483646 h 223"/>
                <a:gd name="T30" fmla="*/ 2147483646 w 300"/>
                <a:gd name="T31" fmla="*/ 0 h 223"/>
                <a:gd name="T32" fmla="*/ 2147483646 w 300"/>
                <a:gd name="T33" fmla="*/ 2147483646 h 223"/>
                <a:gd name="T34" fmla="*/ 2147483646 w 300"/>
                <a:gd name="T35" fmla="*/ 2147483646 h 223"/>
                <a:gd name="T36" fmla="*/ 2147483646 w 300"/>
                <a:gd name="T37" fmla="*/ 2147483646 h 223"/>
                <a:gd name="T38" fmla="*/ 2147483646 w 300"/>
                <a:gd name="T39" fmla="*/ 2147483646 h 223"/>
                <a:gd name="T40" fmla="*/ 2147483646 w 300"/>
                <a:gd name="T41" fmla="*/ 2147483646 h 223"/>
                <a:gd name="T42" fmla="*/ 2147483646 w 300"/>
                <a:gd name="T43" fmla="*/ 2147483646 h 223"/>
                <a:gd name="T44" fmla="*/ 0 w 300"/>
                <a:gd name="T45" fmla="*/ 2147483646 h 223"/>
                <a:gd name="T46" fmla="*/ 2147483646 w 300"/>
                <a:gd name="T47" fmla="*/ 2147483646 h 223"/>
                <a:gd name="T48" fmla="*/ 2147483646 w 300"/>
                <a:gd name="T49" fmla="*/ 2147483646 h 223"/>
                <a:gd name="T50" fmla="*/ 2147483646 w 300"/>
                <a:gd name="T51" fmla="*/ 2147483646 h 223"/>
                <a:gd name="T52" fmla="*/ 2147483646 w 300"/>
                <a:gd name="T53" fmla="*/ 2147483646 h 223"/>
                <a:gd name="T54" fmla="*/ 2147483646 w 300"/>
                <a:gd name="T55" fmla="*/ 2147483646 h 22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00" h="223">
                  <a:moveTo>
                    <a:pt x="66" y="223"/>
                  </a:moveTo>
                  <a:lnTo>
                    <a:pt x="78" y="205"/>
                  </a:lnTo>
                  <a:lnTo>
                    <a:pt x="102" y="205"/>
                  </a:lnTo>
                  <a:lnTo>
                    <a:pt x="138" y="217"/>
                  </a:lnTo>
                  <a:lnTo>
                    <a:pt x="162" y="205"/>
                  </a:lnTo>
                  <a:lnTo>
                    <a:pt x="198" y="205"/>
                  </a:lnTo>
                  <a:lnTo>
                    <a:pt x="228" y="199"/>
                  </a:lnTo>
                  <a:lnTo>
                    <a:pt x="258" y="174"/>
                  </a:lnTo>
                  <a:lnTo>
                    <a:pt x="288" y="138"/>
                  </a:lnTo>
                  <a:lnTo>
                    <a:pt x="300" y="66"/>
                  </a:lnTo>
                  <a:lnTo>
                    <a:pt x="288" y="54"/>
                  </a:lnTo>
                  <a:lnTo>
                    <a:pt x="282" y="24"/>
                  </a:lnTo>
                  <a:lnTo>
                    <a:pt x="282" y="18"/>
                  </a:lnTo>
                  <a:lnTo>
                    <a:pt x="270" y="6"/>
                  </a:lnTo>
                  <a:lnTo>
                    <a:pt x="222" y="0"/>
                  </a:lnTo>
                  <a:lnTo>
                    <a:pt x="114" y="72"/>
                  </a:lnTo>
                  <a:lnTo>
                    <a:pt x="78" y="90"/>
                  </a:lnTo>
                  <a:lnTo>
                    <a:pt x="78" y="144"/>
                  </a:lnTo>
                  <a:lnTo>
                    <a:pt x="66" y="162"/>
                  </a:lnTo>
                  <a:lnTo>
                    <a:pt x="24" y="168"/>
                  </a:lnTo>
                  <a:lnTo>
                    <a:pt x="0" y="168"/>
                  </a:lnTo>
                  <a:lnTo>
                    <a:pt x="12" y="193"/>
                  </a:lnTo>
                  <a:lnTo>
                    <a:pt x="36" y="217"/>
                  </a:lnTo>
                  <a:lnTo>
                    <a:pt x="48" y="217"/>
                  </a:lnTo>
                  <a:lnTo>
                    <a:pt x="60" y="223"/>
                  </a:lnTo>
                  <a:lnTo>
                    <a:pt x="66" y="223"/>
                  </a:lnTo>
                </a:path>
              </a:pathLst>
            </a:custGeom>
            <a:grpFill/>
            <a:ln w="9525">
              <a:solidFill>
                <a:schemeClr val="bg1"/>
              </a:solidFill>
              <a:round/>
              <a:headEnd/>
              <a:tailEnd/>
            </a:ln>
          </p:spPr>
          <p:txBody>
            <a:bodyPr/>
            <a:lstStyle/>
            <a:p>
              <a:endParaRPr lang="en-GB" dirty="0"/>
            </a:p>
          </p:txBody>
        </p:sp>
        <p:sp>
          <p:nvSpPr>
            <p:cNvPr id="95" name="Freeform 366"/>
            <p:cNvSpPr>
              <a:spLocks/>
            </p:cNvSpPr>
            <p:nvPr/>
          </p:nvSpPr>
          <p:spPr bwMode="auto">
            <a:xfrm>
              <a:off x="7815082" y="3230670"/>
              <a:ext cx="310883" cy="292739"/>
            </a:xfrm>
            <a:custGeom>
              <a:avLst/>
              <a:gdLst>
                <a:gd name="T0" fmla="*/ 2147483646 w 52"/>
                <a:gd name="T1" fmla="*/ 2147483646 h 49"/>
                <a:gd name="T2" fmla="*/ 2147483646 w 52"/>
                <a:gd name="T3" fmla="*/ 2147483646 h 49"/>
                <a:gd name="T4" fmla="*/ 2147483646 w 52"/>
                <a:gd name="T5" fmla="*/ 2147483646 h 49"/>
                <a:gd name="T6" fmla="*/ 2147483646 w 52"/>
                <a:gd name="T7" fmla="*/ 2147483646 h 49"/>
                <a:gd name="T8" fmla="*/ 2147483646 w 52"/>
                <a:gd name="T9" fmla="*/ 2147483646 h 49"/>
                <a:gd name="T10" fmla="*/ 2147483646 w 52"/>
                <a:gd name="T11" fmla="*/ 2147483646 h 49"/>
                <a:gd name="T12" fmla="*/ 2147483646 w 52"/>
                <a:gd name="T13" fmla="*/ 2147483646 h 49"/>
                <a:gd name="T14" fmla="*/ 2147483646 w 52"/>
                <a:gd name="T15" fmla="*/ 2147483646 h 49"/>
                <a:gd name="T16" fmla="*/ 2147483646 w 52"/>
                <a:gd name="T17" fmla="*/ 2147483646 h 49"/>
                <a:gd name="T18" fmla="*/ 2147483646 w 52"/>
                <a:gd name="T19" fmla="*/ 2147483646 h 49"/>
                <a:gd name="T20" fmla="*/ 2147483646 w 52"/>
                <a:gd name="T21" fmla="*/ 2147483646 h 49"/>
                <a:gd name="T22" fmla="*/ 2147483646 w 52"/>
                <a:gd name="T23" fmla="*/ 0 h 49"/>
                <a:gd name="T24" fmla="*/ 2147483646 w 52"/>
                <a:gd name="T25" fmla="*/ 0 h 49"/>
                <a:gd name="T26" fmla="*/ 2147483646 w 52"/>
                <a:gd name="T27" fmla="*/ 2147483646 h 49"/>
                <a:gd name="T28" fmla="*/ 2147483646 w 52"/>
                <a:gd name="T29" fmla="*/ 2147483646 h 49"/>
                <a:gd name="T30" fmla="*/ 2147483646 w 52"/>
                <a:gd name="T31" fmla="*/ 2147483646 h 49"/>
                <a:gd name="T32" fmla="*/ 2147483646 w 52"/>
                <a:gd name="T33" fmla="*/ 2147483646 h 49"/>
                <a:gd name="T34" fmla="*/ 2147483646 w 52"/>
                <a:gd name="T35" fmla="*/ 2147483646 h 49"/>
                <a:gd name="T36" fmla="*/ 2147483646 w 52"/>
                <a:gd name="T37" fmla="*/ 2147483646 h 49"/>
                <a:gd name="T38" fmla="*/ 0 w 52"/>
                <a:gd name="T39" fmla="*/ 2147483646 h 49"/>
                <a:gd name="T40" fmla="*/ 0 w 52"/>
                <a:gd name="T41" fmla="*/ 2147483646 h 49"/>
                <a:gd name="T42" fmla="*/ 2147483646 w 52"/>
                <a:gd name="T43" fmla="*/ 2147483646 h 49"/>
                <a:gd name="T44" fmla="*/ 2147483646 w 52"/>
                <a:gd name="T45" fmla="*/ 2147483646 h 49"/>
                <a:gd name="T46" fmla="*/ 2147483646 w 52"/>
                <a:gd name="T47" fmla="*/ 2147483646 h 49"/>
                <a:gd name="T48" fmla="*/ 2147483646 w 52"/>
                <a:gd name="T49" fmla="*/ 2147483646 h 49"/>
                <a:gd name="T50" fmla="*/ 2147483646 w 52"/>
                <a:gd name="T51" fmla="*/ 2147483646 h 49"/>
                <a:gd name="T52" fmla="*/ 2147483646 w 52"/>
                <a:gd name="T53" fmla="*/ 2147483646 h 49"/>
                <a:gd name="T54" fmla="*/ 2147483646 w 52"/>
                <a:gd name="T55" fmla="*/ 2147483646 h 49"/>
                <a:gd name="T56" fmla="*/ 2147483646 w 52"/>
                <a:gd name="T57" fmla="*/ 2147483646 h 49"/>
                <a:gd name="T58" fmla="*/ 2147483646 w 52"/>
                <a:gd name="T59" fmla="*/ 2147483646 h 49"/>
                <a:gd name="T60" fmla="*/ 2147483646 w 52"/>
                <a:gd name="T61" fmla="*/ 2147483646 h 49"/>
                <a:gd name="T62" fmla="*/ 2147483646 w 52"/>
                <a:gd name="T63" fmla="*/ 2147483646 h 49"/>
                <a:gd name="T64" fmla="*/ 2147483646 w 52"/>
                <a:gd name="T65" fmla="*/ 2147483646 h 49"/>
                <a:gd name="T66" fmla="*/ 2147483646 w 52"/>
                <a:gd name="T67" fmla="*/ 2147483646 h 49"/>
                <a:gd name="T68" fmla="*/ 2147483646 w 52"/>
                <a:gd name="T69" fmla="*/ 2147483646 h 49"/>
                <a:gd name="T70" fmla="*/ 2147483646 w 52"/>
                <a:gd name="T71" fmla="*/ 2147483646 h 49"/>
                <a:gd name="T72" fmla="*/ 2147483646 w 52"/>
                <a:gd name="T73" fmla="*/ 2147483646 h 49"/>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52" h="49">
                  <a:moveTo>
                    <a:pt x="24" y="44"/>
                  </a:moveTo>
                  <a:cubicBezTo>
                    <a:pt x="27" y="40"/>
                    <a:pt x="27" y="40"/>
                    <a:pt x="27" y="40"/>
                  </a:cubicBezTo>
                  <a:cubicBezTo>
                    <a:pt x="32" y="36"/>
                    <a:pt x="32" y="36"/>
                    <a:pt x="32" y="36"/>
                  </a:cubicBezTo>
                  <a:cubicBezTo>
                    <a:pt x="38" y="33"/>
                    <a:pt x="38" y="33"/>
                    <a:pt x="38" y="33"/>
                  </a:cubicBezTo>
                  <a:cubicBezTo>
                    <a:pt x="39" y="33"/>
                    <a:pt x="39" y="33"/>
                    <a:pt x="39" y="33"/>
                  </a:cubicBezTo>
                  <a:cubicBezTo>
                    <a:pt x="43" y="33"/>
                    <a:pt x="43" y="33"/>
                    <a:pt x="43" y="33"/>
                  </a:cubicBezTo>
                  <a:cubicBezTo>
                    <a:pt x="50" y="32"/>
                    <a:pt x="50" y="32"/>
                    <a:pt x="50" y="32"/>
                  </a:cubicBezTo>
                  <a:cubicBezTo>
                    <a:pt x="51" y="29"/>
                    <a:pt x="51" y="29"/>
                    <a:pt x="51" y="29"/>
                  </a:cubicBezTo>
                  <a:cubicBezTo>
                    <a:pt x="52" y="20"/>
                    <a:pt x="52" y="20"/>
                    <a:pt x="52" y="20"/>
                  </a:cubicBezTo>
                  <a:cubicBezTo>
                    <a:pt x="49" y="20"/>
                    <a:pt x="49" y="20"/>
                    <a:pt x="49" y="20"/>
                  </a:cubicBezTo>
                  <a:cubicBezTo>
                    <a:pt x="47" y="18"/>
                    <a:pt x="47" y="18"/>
                    <a:pt x="47" y="18"/>
                  </a:cubicBezTo>
                  <a:cubicBezTo>
                    <a:pt x="21" y="0"/>
                    <a:pt x="21" y="0"/>
                    <a:pt x="21" y="0"/>
                  </a:cubicBezTo>
                  <a:cubicBezTo>
                    <a:pt x="18" y="0"/>
                    <a:pt x="18" y="0"/>
                    <a:pt x="18" y="0"/>
                  </a:cubicBezTo>
                  <a:cubicBezTo>
                    <a:pt x="21" y="29"/>
                    <a:pt x="21" y="29"/>
                    <a:pt x="21" y="29"/>
                  </a:cubicBezTo>
                  <a:cubicBezTo>
                    <a:pt x="23" y="30"/>
                    <a:pt x="23" y="30"/>
                    <a:pt x="23" y="30"/>
                  </a:cubicBezTo>
                  <a:cubicBezTo>
                    <a:pt x="20" y="32"/>
                    <a:pt x="20" y="32"/>
                    <a:pt x="20" y="32"/>
                  </a:cubicBezTo>
                  <a:cubicBezTo>
                    <a:pt x="6" y="32"/>
                    <a:pt x="6" y="32"/>
                    <a:pt x="6" y="32"/>
                  </a:cubicBezTo>
                  <a:cubicBezTo>
                    <a:pt x="5" y="33"/>
                    <a:pt x="5" y="33"/>
                    <a:pt x="5" y="33"/>
                  </a:cubicBezTo>
                  <a:cubicBezTo>
                    <a:pt x="3" y="31"/>
                    <a:pt x="3" y="31"/>
                    <a:pt x="3" y="31"/>
                  </a:cubicBezTo>
                  <a:cubicBezTo>
                    <a:pt x="0" y="34"/>
                    <a:pt x="0" y="34"/>
                    <a:pt x="0" y="34"/>
                  </a:cubicBezTo>
                  <a:cubicBezTo>
                    <a:pt x="0" y="35"/>
                    <a:pt x="0" y="35"/>
                    <a:pt x="0" y="35"/>
                  </a:cubicBezTo>
                  <a:cubicBezTo>
                    <a:pt x="1" y="38"/>
                    <a:pt x="1" y="38"/>
                    <a:pt x="1" y="38"/>
                  </a:cubicBezTo>
                  <a:cubicBezTo>
                    <a:pt x="3" y="42"/>
                    <a:pt x="3" y="42"/>
                    <a:pt x="3" y="42"/>
                  </a:cubicBezTo>
                  <a:cubicBezTo>
                    <a:pt x="2" y="42"/>
                    <a:pt x="2" y="42"/>
                    <a:pt x="2" y="42"/>
                  </a:cubicBezTo>
                  <a:cubicBezTo>
                    <a:pt x="2" y="43"/>
                    <a:pt x="2" y="43"/>
                    <a:pt x="2" y="43"/>
                  </a:cubicBezTo>
                  <a:cubicBezTo>
                    <a:pt x="6" y="43"/>
                    <a:pt x="6" y="43"/>
                    <a:pt x="6" y="43"/>
                  </a:cubicBezTo>
                  <a:cubicBezTo>
                    <a:pt x="6" y="43"/>
                    <a:pt x="10" y="42"/>
                    <a:pt x="10" y="42"/>
                  </a:cubicBezTo>
                  <a:cubicBezTo>
                    <a:pt x="11" y="42"/>
                    <a:pt x="11" y="44"/>
                    <a:pt x="11" y="44"/>
                  </a:cubicBezTo>
                  <a:cubicBezTo>
                    <a:pt x="13" y="49"/>
                    <a:pt x="13" y="49"/>
                    <a:pt x="13" y="49"/>
                  </a:cubicBezTo>
                  <a:cubicBezTo>
                    <a:pt x="15" y="48"/>
                    <a:pt x="15" y="48"/>
                    <a:pt x="15" y="48"/>
                  </a:cubicBezTo>
                  <a:cubicBezTo>
                    <a:pt x="17" y="48"/>
                    <a:pt x="17" y="48"/>
                    <a:pt x="17" y="48"/>
                  </a:cubicBezTo>
                  <a:cubicBezTo>
                    <a:pt x="18" y="48"/>
                    <a:pt x="18" y="48"/>
                    <a:pt x="18" y="48"/>
                  </a:cubicBezTo>
                  <a:cubicBezTo>
                    <a:pt x="20" y="49"/>
                    <a:pt x="20" y="49"/>
                    <a:pt x="20" y="49"/>
                  </a:cubicBezTo>
                  <a:cubicBezTo>
                    <a:pt x="22" y="49"/>
                    <a:pt x="22" y="49"/>
                    <a:pt x="22" y="49"/>
                  </a:cubicBezTo>
                  <a:cubicBezTo>
                    <a:pt x="23" y="49"/>
                    <a:pt x="23" y="49"/>
                    <a:pt x="23" y="49"/>
                  </a:cubicBezTo>
                  <a:cubicBezTo>
                    <a:pt x="23" y="47"/>
                    <a:pt x="23" y="47"/>
                    <a:pt x="23" y="47"/>
                  </a:cubicBezTo>
                  <a:lnTo>
                    <a:pt x="24" y="44"/>
                  </a:lnTo>
                  <a:close/>
                </a:path>
              </a:pathLst>
            </a:custGeom>
            <a:grpFill/>
            <a:ln w="9525">
              <a:solidFill>
                <a:schemeClr val="bg1"/>
              </a:solidFill>
              <a:round/>
              <a:headEnd/>
              <a:tailEnd/>
            </a:ln>
          </p:spPr>
          <p:txBody>
            <a:bodyPr/>
            <a:lstStyle/>
            <a:p>
              <a:endParaRPr lang="en-GB" dirty="0"/>
            </a:p>
          </p:txBody>
        </p:sp>
        <p:sp>
          <p:nvSpPr>
            <p:cNvPr id="96" name="Freeform 367"/>
            <p:cNvSpPr>
              <a:spLocks/>
            </p:cNvSpPr>
            <p:nvPr/>
          </p:nvSpPr>
          <p:spPr bwMode="auto">
            <a:xfrm>
              <a:off x="8826361" y="3500426"/>
              <a:ext cx="179030" cy="241933"/>
            </a:xfrm>
            <a:custGeom>
              <a:avLst/>
              <a:gdLst>
                <a:gd name="T0" fmla="*/ 2147483646 w 180"/>
                <a:gd name="T1" fmla="*/ 2147483646 h 246"/>
                <a:gd name="T2" fmla="*/ 2147483646 w 180"/>
                <a:gd name="T3" fmla="*/ 2147483646 h 246"/>
                <a:gd name="T4" fmla="*/ 2147483646 w 180"/>
                <a:gd name="T5" fmla="*/ 2147483646 h 246"/>
                <a:gd name="T6" fmla="*/ 2147483646 w 180"/>
                <a:gd name="T7" fmla="*/ 2147483646 h 246"/>
                <a:gd name="T8" fmla="*/ 2147483646 w 180"/>
                <a:gd name="T9" fmla="*/ 2147483646 h 246"/>
                <a:gd name="T10" fmla="*/ 2147483646 w 180"/>
                <a:gd name="T11" fmla="*/ 2147483646 h 246"/>
                <a:gd name="T12" fmla="*/ 2147483646 w 180"/>
                <a:gd name="T13" fmla="*/ 2147483646 h 246"/>
                <a:gd name="T14" fmla="*/ 2147483646 w 180"/>
                <a:gd name="T15" fmla="*/ 2147483646 h 246"/>
                <a:gd name="T16" fmla="*/ 2147483646 w 180"/>
                <a:gd name="T17" fmla="*/ 2147483646 h 246"/>
                <a:gd name="T18" fmla="*/ 2147483646 w 180"/>
                <a:gd name="T19" fmla="*/ 2147483646 h 246"/>
                <a:gd name="T20" fmla="*/ 2147483646 w 180"/>
                <a:gd name="T21" fmla="*/ 2147483646 h 246"/>
                <a:gd name="T22" fmla="*/ 2147483646 w 180"/>
                <a:gd name="T23" fmla="*/ 2147483646 h 246"/>
                <a:gd name="T24" fmla="*/ 2147483646 w 180"/>
                <a:gd name="T25" fmla="*/ 2147483646 h 246"/>
                <a:gd name="T26" fmla="*/ 0 w 180"/>
                <a:gd name="T27" fmla="*/ 2147483646 h 246"/>
                <a:gd name="T28" fmla="*/ 0 w 180"/>
                <a:gd name="T29" fmla="*/ 2147483646 h 246"/>
                <a:gd name="T30" fmla="*/ 2147483646 w 180"/>
                <a:gd name="T31" fmla="*/ 2147483646 h 246"/>
                <a:gd name="T32" fmla="*/ 2147483646 w 180"/>
                <a:gd name="T33" fmla="*/ 2147483646 h 246"/>
                <a:gd name="T34" fmla="*/ 2147483646 w 180"/>
                <a:gd name="T35" fmla="*/ 2147483646 h 246"/>
                <a:gd name="T36" fmla="*/ 2147483646 w 180"/>
                <a:gd name="T37" fmla="*/ 2147483646 h 246"/>
                <a:gd name="T38" fmla="*/ 2147483646 w 180"/>
                <a:gd name="T39" fmla="*/ 2147483646 h 246"/>
                <a:gd name="T40" fmla="*/ 2147483646 w 180"/>
                <a:gd name="T41" fmla="*/ 0 h 246"/>
                <a:gd name="T42" fmla="*/ 2147483646 w 180"/>
                <a:gd name="T43" fmla="*/ 2147483646 h 24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80" h="246">
                  <a:moveTo>
                    <a:pt x="72" y="18"/>
                  </a:moveTo>
                  <a:lnTo>
                    <a:pt x="48" y="12"/>
                  </a:lnTo>
                  <a:lnTo>
                    <a:pt x="48" y="6"/>
                  </a:lnTo>
                  <a:lnTo>
                    <a:pt x="30" y="18"/>
                  </a:lnTo>
                  <a:lnTo>
                    <a:pt x="42" y="36"/>
                  </a:lnTo>
                  <a:lnTo>
                    <a:pt x="84" y="60"/>
                  </a:lnTo>
                  <a:lnTo>
                    <a:pt x="126" y="66"/>
                  </a:lnTo>
                  <a:lnTo>
                    <a:pt x="78" y="120"/>
                  </a:lnTo>
                  <a:lnTo>
                    <a:pt x="36" y="132"/>
                  </a:lnTo>
                  <a:lnTo>
                    <a:pt x="18" y="144"/>
                  </a:lnTo>
                  <a:lnTo>
                    <a:pt x="24" y="150"/>
                  </a:lnTo>
                  <a:lnTo>
                    <a:pt x="18" y="144"/>
                  </a:lnTo>
                  <a:lnTo>
                    <a:pt x="18" y="150"/>
                  </a:lnTo>
                  <a:lnTo>
                    <a:pt x="0" y="168"/>
                  </a:lnTo>
                  <a:lnTo>
                    <a:pt x="0" y="228"/>
                  </a:lnTo>
                  <a:lnTo>
                    <a:pt x="12" y="246"/>
                  </a:lnTo>
                  <a:lnTo>
                    <a:pt x="42" y="204"/>
                  </a:lnTo>
                  <a:lnTo>
                    <a:pt x="90" y="180"/>
                  </a:lnTo>
                  <a:lnTo>
                    <a:pt x="132" y="132"/>
                  </a:lnTo>
                  <a:lnTo>
                    <a:pt x="168" y="48"/>
                  </a:lnTo>
                  <a:lnTo>
                    <a:pt x="180" y="0"/>
                  </a:lnTo>
                  <a:lnTo>
                    <a:pt x="72" y="18"/>
                  </a:lnTo>
                  <a:close/>
                </a:path>
              </a:pathLst>
            </a:custGeom>
            <a:grpFill/>
            <a:ln w="9525">
              <a:solidFill>
                <a:schemeClr val="bg1"/>
              </a:solidFill>
              <a:round/>
              <a:headEnd/>
              <a:tailEnd/>
            </a:ln>
          </p:spPr>
          <p:txBody>
            <a:bodyPr/>
            <a:lstStyle/>
            <a:p>
              <a:endParaRPr lang="en-GB" dirty="0"/>
            </a:p>
          </p:txBody>
        </p:sp>
        <p:sp>
          <p:nvSpPr>
            <p:cNvPr id="97" name="Freeform 368"/>
            <p:cNvSpPr>
              <a:spLocks/>
            </p:cNvSpPr>
            <p:nvPr/>
          </p:nvSpPr>
          <p:spPr bwMode="auto">
            <a:xfrm>
              <a:off x="8311044" y="3482281"/>
              <a:ext cx="24193" cy="94354"/>
            </a:xfrm>
            <a:custGeom>
              <a:avLst/>
              <a:gdLst>
                <a:gd name="T0" fmla="*/ 2147483646 w 24"/>
                <a:gd name="T1" fmla="*/ 0 h 96"/>
                <a:gd name="T2" fmla="*/ 2147483646 w 24"/>
                <a:gd name="T3" fmla="*/ 0 h 96"/>
                <a:gd name="T4" fmla="*/ 2147483646 w 24"/>
                <a:gd name="T5" fmla="*/ 2147483646 h 96"/>
                <a:gd name="T6" fmla="*/ 0 w 24"/>
                <a:gd name="T7" fmla="*/ 2147483646 h 96"/>
                <a:gd name="T8" fmla="*/ 0 w 24"/>
                <a:gd name="T9" fmla="*/ 2147483646 h 96"/>
                <a:gd name="T10" fmla="*/ 2147483646 w 24"/>
                <a:gd name="T11" fmla="*/ 2147483646 h 96"/>
                <a:gd name="T12" fmla="*/ 2147483646 w 24"/>
                <a:gd name="T13" fmla="*/ 2147483646 h 96"/>
                <a:gd name="T14" fmla="*/ 2147483646 w 24"/>
                <a:gd name="T15" fmla="*/ 0 h 9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4" h="96">
                  <a:moveTo>
                    <a:pt x="12" y="0"/>
                  </a:moveTo>
                  <a:lnTo>
                    <a:pt x="12" y="0"/>
                  </a:lnTo>
                  <a:lnTo>
                    <a:pt x="24" y="42"/>
                  </a:lnTo>
                  <a:lnTo>
                    <a:pt x="0" y="48"/>
                  </a:lnTo>
                  <a:lnTo>
                    <a:pt x="0" y="66"/>
                  </a:lnTo>
                  <a:lnTo>
                    <a:pt x="18" y="96"/>
                  </a:lnTo>
                  <a:lnTo>
                    <a:pt x="24" y="96"/>
                  </a:lnTo>
                  <a:lnTo>
                    <a:pt x="12" y="0"/>
                  </a:lnTo>
                  <a:close/>
                </a:path>
              </a:pathLst>
            </a:custGeom>
            <a:grpFill/>
            <a:ln w="9525">
              <a:solidFill>
                <a:schemeClr val="bg1"/>
              </a:solidFill>
              <a:round/>
              <a:headEnd/>
              <a:tailEnd/>
            </a:ln>
          </p:spPr>
          <p:txBody>
            <a:bodyPr/>
            <a:lstStyle/>
            <a:p>
              <a:endParaRPr lang="en-GB" dirty="0"/>
            </a:p>
          </p:txBody>
        </p:sp>
        <p:sp>
          <p:nvSpPr>
            <p:cNvPr id="98" name="Freeform 369"/>
            <p:cNvSpPr>
              <a:spLocks/>
            </p:cNvSpPr>
            <p:nvPr/>
          </p:nvSpPr>
          <p:spPr bwMode="auto">
            <a:xfrm>
              <a:off x="8311044" y="3482281"/>
              <a:ext cx="24193" cy="94354"/>
            </a:xfrm>
            <a:custGeom>
              <a:avLst/>
              <a:gdLst>
                <a:gd name="T0" fmla="*/ 2147483646 w 24"/>
                <a:gd name="T1" fmla="*/ 0 h 96"/>
                <a:gd name="T2" fmla="*/ 2147483646 w 24"/>
                <a:gd name="T3" fmla="*/ 0 h 96"/>
                <a:gd name="T4" fmla="*/ 2147483646 w 24"/>
                <a:gd name="T5" fmla="*/ 2147483646 h 96"/>
                <a:gd name="T6" fmla="*/ 0 w 24"/>
                <a:gd name="T7" fmla="*/ 2147483646 h 96"/>
                <a:gd name="T8" fmla="*/ 0 w 24"/>
                <a:gd name="T9" fmla="*/ 2147483646 h 96"/>
                <a:gd name="T10" fmla="*/ 2147483646 w 24"/>
                <a:gd name="T11" fmla="*/ 2147483646 h 96"/>
                <a:gd name="T12" fmla="*/ 2147483646 w 24"/>
                <a:gd name="T13" fmla="*/ 2147483646 h 9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4" h="96">
                  <a:moveTo>
                    <a:pt x="12" y="0"/>
                  </a:moveTo>
                  <a:lnTo>
                    <a:pt x="12" y="0"/>
                  </a:lnTo>
                  <a:lnTo>
                    <a:pt x="24" y="42"/>
                  </a:lnTo>
                  <a:lnTo>
                    <a:pt x="0" y="48"/>
                  </a:lnTo>
                  <a:lnTo>
                    <a:pt x="0" y="66"/>
                  </a:lnTo>
                  <a:lnTo>
                    <a:pt x="18" y="96"/>
                  </a:lnTo>
                  <a:lnTo>
                    <a:pt x="24" y="96"/>
                  </a:lnTo>
                </a:path>
              </a:pathLst>
            </a:custGeom>
            <a:grpFill/>
            <a:ln w="9525">
              <a:solidFill>
                <a:schemeClr val="bg1"/>
              </a:solidFill>
              <a:round/>
              <a:headEnd/>
              <a:tailEnd/>
            </a:ln>
          </p:spPr>
          <p:txBody>
            <a:bodyPr/>
            <a:lstStyle/>
            <a:p>
              <a:endParaRPr lang="en-GB" dirty="0"/>
            </a:p>
          </p:txBody>
        </p:sp>
        <p:sp>
          <p:nvSpPr>
            <p:cNvPr id="99" name="Freeform 370"/>
            <p:cNvSpPr>
              <a:spLocks/>
            </p:cNvSpPr>
            <p:nvPr/>
          </p:nvSpPr>
          <p:spPr bwMode="auto">
            <a:xfrm>
              <a:off x="8298948" y="3268170"/>
              <a:ext cx="197175" cy="308464"/>
            </a:xfrm>
            <a:custGeom>
              <a:avLst/>
              <a:gdLst>
                <a:gd name="T0" fmla="*/ 2147483646 w 198"/>
                <a:gd name="T1" fmla="*/ 2147483646 h 313"/>
                <a:gd name="T2" fmla="*/ 2147483646 w 198"/>
                <a:gd name="T3" fmla="*/ 2147483646 h 313"/>
                <a:gd name="T4" fmla="*/ 2147483646 w 198"/>
                <a:gd name="T5" fmla="*/ 2147483646 h 313"/>
                <a:gd name="T6" fmla="*/ 2147483646 w 198"/>
                <a:gd name="T7" fmla="*/ 2147483646 h 313"/>
                <a:gd name="T8" fmla="*/ 2147483646 w 198"/>
                <a:gd name="T9" fmla="*/ 2147483646 h 313"/>
                <a:gd name="T10" fmla="*/ 2147483646 w 198"/>
                <a:gd name="T11" fmla="*/ 2147483646 h 313"/>
                <a:gd name="T12" fmla="*/ 2147483646 w 198"/>
                <a:gd name="T13" fmla="*/ 2147483646 h 313"/>
                <a:gd name="T14" fmla="*/ 2147483646 w 198"/>
                <a:gd name="T15" fmla="*/ 2147483646 h 313"/>
                <a:gd name="T16" fmla="*/ 2147483646 w 198"/>
                <a:gd name="T17" fmla="*/ 2147483646 h 313"/>
                <a:gd name="T18" fmla="*/ 2147483646 w 198"/>
                <a:gd name="T19" fmla="*/ 2147483646 h 313"/>
                <a:gd name="T20" fmla="*/ 2147483646 w 198"/>
                <a:gd name="T21" fmla="*/ 2147483646 h 313"/>
                <a:gd name="T22" fmla="*/ 2147483646 w 198"/>
                <a:gd name="T23" fmla="*/ 2147483646 h 313"/>
                <a:gd name="T24" fmla="*/ 2147483646 w 198"/>
                <a:gd name="T25" fmla="*/ 0 h 313"/>
                <a:gd name="T26" fmla="*/ 2147483646 w 198"/>
                <a:gd name="T27" fmla="*/ 2147483646 h 313"/>
                <a:gd name="T28" fmla="*/ 2147483646 w 198"/>
                <a:gd name="T29" fmla="*/ 2147483646 h 313"/>
                <a:gd name="T30" fmla="*/ 2147483646 w 198"/>
                <a:gd name="T31" fmla="*/ 2147483646 h 313"/>
                <a:gd name="T32" fmla="*/ 2147483646 w 198"/>
                <a:gd name="T33" fmla="*/ 2147483646 h 313"/>
                <a:gd name="T34" fmla="*/ 2147483646 w 198"/>
                <a:gd name="T35" fmla="*/ 2147483646 h 313"/>
                <a:gd name="T36" fmla="*/ 2147483646 w 198"/>
                <a:gd name="T37" fmla="*/ 2147483646 h 313"/>
                <a:gd name="T38" fmla="*/ 2147483646 w 198"/>
                <a:gd name="T39" fmla="*/ 2147483646 h 313"/>
                <a:gd name="T40" fmla="*/ 2147483646 w 198"/>
                <a:gd name="T41" fmla="*/ 2147483646 h 313"/>
                <a:gd name="T42" fmla="*/ 0 w 198"/>
                <a:gd name="T43" fmla="*/ 2147483646 h 313"/>
                <a:gd name="T44" fmla="*/ 2147483646 w 198"/>
                <a:gd name="T45" fmla="*/ 2147483646 h 313"/>
                <a:gd name="T46" fmla="*/ 2147483646 w 198"/>
                <a:gd name="T47" fmla="*/ 2147483646 h 313"/>
                <a:gd name="T48" fmla="*/ 2147483646 w 198"/>
                <a:gd name="T49" fmla="*/ 2147483646 h 313"/>
                <a:gd name="T50" fmla="*/ 2147483646 w 198"/>
                <a:gd name="T51" fmla="*/ 2147483646 h 313"/>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98" h="313">
                  <a:moveTo>
                    <a:pt x="36" y="313"/>
                  </a:moveTo>
                  <a:lnTo>
                    <a:pt x="60" y="307"/>
                  </a:lnTo>
                  <a:lnTo>
                    <a:pt x="96" y="295"/>
                  </a:lnTo>
                  <a:lnTo>
                    <a:pt x="102" y="283"/>
                  </a:lnTo>
                  <a:lnTo>
                    <a:pt x="132" y="277"/>
                  </a:lnTo>
                  <a:lnTo>
                    <a:pt x="180" y="247"/>
                  </a:lnTo>
                  <a:lnTo>
                    <a:pt x="162" y="211"/>
                  </a:lnTo>
                  <a:lnTo>
                    <a:pt x="168" y="193"/>
                  </a:lnTo>
                  <a:lnTo>
                    <a:pt x="174" y="162"/>
                  </a:lnTo>
                  <a:lnTo>
                    <a:pt x="192" y="150"/>
                  </a:lnTo>
                  <a:lnTo>
                    <a:pt x="198" y="78"/>
                  </a:lnTo>
                  <a:lnTo>
                    <a:pt x="54" y="0"/>
                  </a:lnTo>
                  <a:lnTo>
                    <a:pt x="30" y="12"/>
                  </a:lnTo>
                  <a:lnTo>
                    <a:pt x="30" y="18"/>
                  </a:lnTo>
                  <a:lnTo>
                    <a:pt x="36" y="48"/>
                  </a:lnTo>
                  <a:lnTo>
                    <a:pt x="48" y="60"/>
                  </a:lnTo>
                  <a:lnTo>
                    <a:pt x="36" y="132"/>
                  </a:lnTo>
                  <a:lnTo>
                    <a:pt x="6" y="168"/>
                  </a:lnTo>
                  <a:lnTo>
                    <a:pt x="12" y="168"/>
                  </a:lnTo>
                  <a:lnTo>
                    <a:pt x="6" y="168"/>
                  </a:lnTo>
                  <a:lnTo>
                    <a:pt x="0" y="175"/>
                  </a:lnTo>
                  <a:lnTo>
                    <a:pt x="12" y="193"/>
                  </a:lnTo>
                  <a:lnTo>
                    <a:pt x="30" y="199"/>
                  </a:lnTo>
                  <a:lnTo>
                    <a:pt x="24" y="217"/>
                  </a:lnTo>
                  <a:lnTo>
                    <a:pt x="36" y="313"/>
                  </a:lnTo>
                  <a:close/>
                </a:path>
              </a:pathLst>
            </a:custGeom>
            <a:grpFill/>
            <a:ln w="9525">
              <a:solidFill>
                <a:schemeClr val="bg1"/>
              </a:solidFill>
              <a:round/>
              <a:headEnd/>
              <a:tailEnd/>
            </a:ln>
          </p:spPr>
          <p:txBody>
            <a:bodyPr/>
            <a:lstStyle/>
            <a:p>
              <a:endParaRPr lang="en-GB" dirty="0"/>
            </a:p>
          </p:txBody>
        </p:sp>
        <p:sp>
          <p:nvSpPr>
            <p:cNvPr id="100" name="Freeform 371"/>
            <p:cNvSpPr>
              <a:spLocks/>
            </p:cNvSpPr>
            <p:nvPr/>
          </p:nvSpPr>
          <p:spPr bwMode="auto">
            <a:xfrm>
              <a:off x="8298948" y="3268170"/>
              <a:ext cx="197175" cy="308464"/>
            </a:xfrm>
            <a:custGeom>
              <a:avLst/>
              <a:gdLst>
                <a:gd name="T0" fmla="*/ 2147483646 w 198"/>
                <a:gd name="T1" fmla="*/ 2147483646 h 313"/>
                <a:gd name="T2" fmla="*/ 2147483646 w 198"/>
                <a:gd name="T3" fmla="*/ 2147483646 h 313"/>
                <a:gd name="T4" fmla="*/ 2147483646 w 198"/>
                <a:gd name="T5" fmla="*/ 2147483646 h 313"/>
                <a:gd name="T6" fmla="*/ 2147483646 w 198"/>
                <a:gd name="T7" fmla="*/ 2147483646 h 313"/>
                <a:gd name="T8" fmla="*/ 2147483646 w 198"/>
                <a:gd name="T9" fmla="*/ 2147483646 h 313"/>
                <a:gd name="T10" fmla="*/ 2147483646 w 198"/>
                <a:gd name="T11" fmla="*/ 2147483646 h 313"/>
                <a:gd name="T12" fmla="*/ 2147483646 w 198"/>
                <a:gd name="T13" fmla="*/ 2147483646 h 313"/>
                <a:gd name="T14" fmla="*/ 2147483646 w 198"/>
                <a:gd name="T15" fmla="*/ 2147483646 h 313"/>
                <a:gd name="T16" fmla="*/ 2147483646 w 198"/>
                <a:gd name="T17" fmla="*/ 2147483646 h 313"/>
                <a:gd name="T18" fmla="*/ 2147483646 w 198"/>
                <a:gd name="T19" fmla="*/ 2147483646 h 313"/>
                <a:gd name="T20" fmla="*/ 2147483646 w 198"/>
                <a:gd name="T21" fmla="*/ 2147483646 h 313"/>
                <a:gd name="T22" fmla="*/ 2147483646 w 198"/>
                <a:gd name="T23" fmla="*/ 2147483646 h 313"/>
                <a:gd name="T24" fmla="*/ 2147483646 w 198"/>
                <a:gd name="T25" fmla="*/ 0 h 313"/>
                <a:gd name="T26" fmla="*/ 2147483646 w 198"/>
                <a:gd name="T27" fmla="*/ 2147483646 h 313"/>
                <a:gd name="T28" fmla="*/ 2147483646 w 198"/>
                <a:gd name="T29" fmla="*/ 2147483646 h 313"/>
                <a:gd name="T30" fmla="*/ 2147483646 w 198"/>
                <a:gd name="T31" fmla="*/ 2147483646 h 313"/>
                <a:gd name="T32" fmla="*/ 2147483646 w 198"/>
                <a:gd name="T33" fmla="*/ 2147483646 h 313"/>
                <a:gd name="T34" fmla="*/ 2147483646 w 198"/>
                <a:gd name="T35" fmla="*/ 2147483646 h 313"/>
                <a:gd name="T36" fmla="*/ 2147483646 w 198"/>
                <a:gd name="T37" fmla="*/ 2147483646 h 313"/>
                <a:gd name="T38" fmla="*/ 2147483646 w 198"/>
                <a:gd name="T39" fmla="*/ 2147483646 h 313"/>
                <a:gd name="T40" fmla="*/ 2147483646 w 198"/>
                <a:gd name="T41" fmla="*/ 2147483646 h 313"/>
                <a:gd name="T42" fmla="*/ 0 w 198"/>
                <a:gd name="T43" fmla="*/ 2147483646 h 313"/>
                <a:gd name="T44" fmla="*/ 2147483646 w 198"/>
                <a:gd name="T45" fmla="*/ 2147483646 h 313"/>
                <a:gd name="T46" fmla="*/ 2147483646 w 198"/>
                <a:gd name="T47" fmla="*/ 2147483646 h 313"/>
                <a:gd name="T48" fmla="*/ 2147483646 w 198"/>
                <a:gd name="T49" fmla="*/ 2147483646 h 31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98" h="313">
                  <a:moveTo>
                    <a:pt x="36" y="313"/>
                  </a:moveTo>
                  <a:lnTo>
                    <a:pt x="60" y="307"/>
                  </a:lnTo>
                  <a:lnTo>
                    <a:pt x="96" y="295"/>
                  </a:lnTo>
                  <a:lnTo>
                    <a:pt x="102" y="283"/>
                  </a:lnTo>
                  <a:lnTo>
                    <a:pt x="132" y="277"/>
                  </a:lnTo>
                  <a:lnTo>
                    <a:pt x="180" y="247"/>
                  </a:lnTo>
                  <a:lnTo>
                    <a:pt x="162" y="211"/>
                  </a:lnTo>
                  <a:lnTo>
                    <a:pt x="168" y="193"/>
                  </a:lnTo>
                  <a:lnTo>
                    <a:pt x="174" y="162"/>
                  </a:lnTo>
                  <a:lnTo>
                    <a:pt x="192" y="150"/>
                  </a:lnTo>
                  <a:lnTo>
                    <a:pt x="198" y="78"/>
                  </a:lnTo>
                  <a:lnTo>
                    <a:pt x="54" y="0"/>
                  </a:lnTo>
                  <a:lnTo>
                    <a:pt x="30" y="12"/>
                  </a:lnTo>
                  <a:lnTo>
                    <a:pt x="30" y="18"/>
                  </a:lnTo>
                  <a:lnTo>
                    <a:pt x="36" y="48"/>
                  </a:lnTo>
                  <a:lnTo>
                    <a:pt x="48" y="60"/>
                  </a:lnTo>
                  <a:lnTo>
                    <a:pt x="36" y="132"/>
                  </a:lnTo>
                  <a:lnTo>
                    <a:pt x="6" y="168"/>
                  </a:lnTo>
                  <a:lnTo>
                    <a:pt x="12" y="168"/>
                  </a:lnTo>
                  <a:lnTo>
                    <a:pt x="6" y="168"/>
                  </a:lnTo>
                  <a:lnTo>
                    <a:pt x="0" y="175"/>
                  </a:lnTo>
                  <a:lnTo>
                    <a:pt x="12" y="193"/>
                  </a:lnTo>
                  <a:lnTo>
                    <a:pt x="30" y="199"/>
                  </a:lnTo>
                  <a:lnTo>
                    <a:pt x="24" y="217"/>
                  </a:lnTo>
                </a:path>
              </a:pathLst>
            </a:custGeom>
            <a:grpFill/>
            <a:ln w="9525">
              <a:solidFill>
                <a:schemeClr val="bg1"/>
              </a:solidFill>
              <a:round/>
              <a:headEnd/>
              <a:tailEnd/>
            </a:ln>
          </p:spPr>
          <p:txBody>
            <a:bodyPr/>
            <a:lstStyle/>
            <a:p>
              <a:endParaRPr lang="en-GB" dirty="0"/>
            </a:p>
          </p:txBody>
        </p:sp>
        <p:sp>
          <p:nvSpPr>
            <p:cNvPr id="101" name="Freeform 372"/>
            <p:cNvSpPr>
              <a:spLocks/>
            </p:cNvSpPr>
            <p:nvPr/>
          </p:nvSpPr>
          <p:spPr bwMode="auto">
            <a:xfrm>
              <a:off x="8359431" y="4141548"/>
              <a:ext cx="303625" cy="269755"/>
            </a:xfrm>
            <a:custGeom>
              <a:avLst/>
              <a:gdLst>
                <a:gd name="T0" fmla="*/ 2147483646 w 51"/>
                <a:gd name="T1" fmla="*/ 2147483646 h 45"/>
                <a:gd name="T2" fmla="*/ 2147483646 w 51"/>
                <a:gd name="T3" fmla="*/ 2147483646 h 45"/>
                <a:gd name="T4" fmla="*/ 2147483646 w 51"/>
                <a:gd name="T5" fmla="*/ 2147483646 h 45"/>
                <a:gd name="T6" fmla="*/ 2147483646 w 51"/>
                <a:gd name="T7" fmla="*/ 2147483646 h 45"/>
                <a:gd name="T8" fmla="*/ 2147483646 w 51"/>
                <a:gd name="T9" fmla="*/ 0 h 45"/>
                <a:gd name="T10" fmla="*/ 2147483646 w 51"/>
                <a:gd name="T11" fmla="*/ 2147483646 h 45"/>
                <a:gd name="T12" fmla="*/ 2147483646 w 51"/>
                <a:gd name="T13" fmla="*/ 2147483646 h 45"/>
                <a:gd name="T14" fmla="*/ 2147483646 w 51"/>
                <a:gd name="T15" fmla="*/ 2147483646 h 45"/>
                <a:gd name="T16" fmla="*/ 2147483646 w 51"/>
                <a:gd name="T17" fmla="*/ 2147483646 h 45"/>
                <a:gd name="T18" fmla="*/ 2147483646 w 51"/>
                <a:gd name="T19" fmla="*/ 2147483646 h 45"/>
                <a:gd name="T20" fmla="*/ 2147483646 w 51"/>
                <a:gd name="T21" fmla="*/ 2147483646 h 45"/>
                <a:gd name="T22" fmla="*/ 2147483646 w 51"/>
                <a:gd name="T23" fmla="*/ 2147483646 h 45"/>
                <a:gd name="T24" fmla="*/ 2147483646 w 51"/>
                <a:gd name="T25" fmla="*/ 2147483646 h 45"/>
                <a:gd name="T26" fmla="*/ 2147483646 w 51"/>
                <a:gd name="T27" fmla="*/ 2147483646 h 45"/>
                <a:gd name="T28" fmla="*/ 2147483646 w 51"/>
                <a:gd name="T29" fmla="*/ 2147483646 h 45"/>
                <a:gd name="T30" fmla="*/ 2147483646 w 51"/>
                <a:gd name="T31" fmla="*/ 2147483646 h 45"/>
                <a:gd name="T32" fmla="*/ 2147483646 w 51"/>
                <a:gd name="T33" fmla="*/ 2147483646 h 45"/>
                <a:gd name="T34" fmla="*/ 0 w 51"/>
                <a:gd name="T35" fmla="*/ 2147483646 h 45"/>
                <a:gd name="T36" fmla="*/ 2147483646 w 51"/>
                <a:gd name="T37" fmla="*/ 2147483646 h 45"/>
                <a:gd name="T38" fmla="*/ 2147483646 w 51"/>
                <a:gd name="T39" fmla="*/ 2147483646 h 45"/>
                <a:gd name="T40" fmla="*/ 2147483646 w 51"/>
                <a:gd name="T41" fmla="*/ 2147483646 h 45"/>
                <a:gd name="T42" fmla="*/ 2147483646 w 51"/>
                <a:gd name="T43" fmla="*/ 2147483646 h 45"/>
                <a:gd name="T44" fmla="*/ 2147483646 w 51"/>
                <a:gd name="T45" fmla="*/ 2147483646 h 45"/>
                <a:gd name="T46" fmla="*/ 2147483646 w 51"/>
                <a:gd name="T47" fmla="*/ 2147483646 h 45"/>
                <a:gd name="T48" fmla="*/ 2147483646 w 51"/>
                <a:gd name="T49" fmla="*/ 2147483646 h 45"/>
                <a:gd name="T50" fmla="*/ 2147483646 w 51"/>
                <a:gd name="T51" fmla="*/ 2147483646 h 45"/>
                <a:gd name="T52" fmla="*/ 2147483646 w 51"/>
                <a:gd name="T53" fmla="*/ 2147483646 h 45"/>
                <a:gd name="T54" fmla="*/ 2147483646 w 51"/>
                <a:gd name="T55" fmla="*/ 2147483646 h 45"/>
                <a:gd name="T56" fmla="*/ 2147483646 w 51"/>
                <a:gd name="T57" fmla="*/ 2147483646 h 45"/>
                <a:gd name="T58" fmla="*/ 2147483646 w 51"/>
                <a:gd name="T59" fmla="*/ 2147483646 h 45"/>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51" h="45">
                  <a:moveTo>
                    <a:pt x="48" y="1"/>
                  </a:moveTo>
                  <a:cubicBezTo>
                    <a:pt x="47" y="1"/>
                    <a:pt x="47" y="1"/>
                    <a:pt x="47" y="1"/>
                  </a:cubicBezTo>
                  <a:cubicBezTo>
                    <a:pt x="46" y="2"/>
                    <a:pt x="46" y="2"/>
                    <a:pt x="46" y="2"/>
                  </a:cubicBezTo>
                  <a:cubicBezTo>
                    <a:pt x="47" y="1"/>
                    <a:pt x="47" y="1"/>
                    <a:pt x="47" y="1"/>
                  </a:cubicBezTo>
                  <a:cubicBezTo>
                    <a:pt x="41" y="0"/>
                    <a:pt x="41" y="0"/>
                    <a:pt x="41" y="0"/>
                  </a:cubicBezTo>
                  <a:cubicBezTo>
                    <a:pt x="34" y="5"/>
                    <a:pt x="34" y="5"/>
                    <a:pt x="34" y="5"/>
                  </a:cubicBezTo>
                  <a:cubicBezTo>
                    <a:pt x="26" y="12"/>
                    <a:pt x="26" y="12"/>
                    <a:pt x="26" y="12"/>
                  </a:cubicBezTo>
                  <a:cubicBezTo>
                    <a:pt x="22" y="12"/>
                    <a:pt x="22" y="12"/>
                    <a:pt x="22" y="12"/>
                  </a:cubicBezTo>
                  <a:cubicBezTo>
                    <a:pt x="17" y="15"/>
                    <a:pt x="17" y="15"/>
                    <a:pt x="17" y="15"/>
                  </a:cubicBezTo>
                  <a:cubicBezTo>
                    <a:pt x="14" y="15"/>
                    <a:pt x="14" y="15"/>
                    <a:pt x="14" y="15"/>
                  </a:cubicBezTo>
                  <a:cubicBezTo>
                    <a:pt x="13" y="13"/>
                    <a:pt x="13" y="13"/>
                    <a:pt x="13" y="13"/>
                  </a:cubicBezTo>
                  <a:cubicBezTo>
                    <a:pt x="11" y="9"/>
                    <a:pt x="11" y="9"/>
                    <a:pt x="11" y="9"/>
                  </a:cubicBezTo>
                  <a:cubicBezTo>
                    <a:pt x="11" y="11"/>
                    <a:pt x="11" y="11"/>
                    <a:pt x="11" y="11"/>
                  </a:cubicBezTo>
                  <a:cubicBezTo>
                    <a:pt x="11" y="9"/>
                    <a:pt x="11" y="9"/>
                    <a:pt x="11" y="9"/>
                  </a:cubicBezTo>
                  <a:cubicBezTo>
                    <a:pt x="9" y="23"/>
                    <a:pt x="9" y="23"/>
                    <a:pt x="9" y="23"/>
                  </a:cubicBezTo>
                  <a:cubicBezTo>
                    <a:pt x="6" y="24"/>
                    <a:pt x="6" y="24"/>
                    <a:pt x="6" y="24"/>
                  </a:cubicBezTo>
                  <a:cubicBezTo>
                    <a:pt x="1" y="22"/>
                    <a:pt x="1" y="22"/>
                    <a:pt x="1" y="22"/>
                  </a:cubicBezTo>
                  <a:cubicBezTo>
                    <a:pt x="0" y="24"/>
                    <a:pt x="0" y="24"/>
                    <a:pt x="0" y="24"/>
                  </a:cubicBezTo>
                  <a:cubicBezTo>
                    <a:pt x="2" y="27"/>
                    <a:pt x="2" y="27"/>
                    <a:pt x="2" y="27"/>
                  </a:cubicBezTo>
                  <a:cubicBezTo>
                    <a:pt x="5" y="35"/>
                    <a:pt x="5" y="35"/>
                    <a:pt x="5" y="35"/>
                  </a:cubicBezTo>
                  <a:cubicBezTo>
                    <a:pt x="5" y="39"/>
                    <a:pt x="5" y="39"/>
                    <a:pt x="5" y="39"/>
                  </a:cubicBezTo>
                  <a:cubicBezTo>
                    <a:pt x="9" y="45"/>
                    <a:pt x="9" y="45"/>
                    <a:pt x="9" y="45"/>
                  </a:cubicBezTo>
                  <a:cubicBezTo>
                    <a:pt x="17" y="43"/>
                    <a:pt x="17" y="43"/>
                    <a:pt x="17" y="43"/>
                  </a:cubicBezTo>
                  <a:cubicBezTo>
                    <a:pt x="25" y="42"/>
                    <a:pt x="25" y="42"/>
                    <a:pt x="25" y="42"/>
                  </a:cubicBezTo>
                  <a:cubicBezTo>
                    <a:pt x="32" y="41"/>
                    <a:pt x="32" y="41"/>
                    <a:pt x="32" y="41"/>
                  </a:cubicBezTo>
                  <a:cubicBezTo>
                    <a:pt x="47" y="25"/>
                    <a:pt x="47" y="25"/>
                    <a:pt x="47" y="25"/>
                  </a:cubicBezTo>
                  <a:cubicBezTo>
                    <a:pt x="47" y="25"/>
                    <a:pt x="50" y="19"/>
                    <a:pt x="51" y="16"/>
                  </a:cubicBezTo>
                  <a:cubicBezTo>
                    <a:pt x="51" y="16"/>
                    <a:pt x="51" y="16"/>
                    <a:pt x="51" y="16"/>
                  </a:cubicBezTo>
                  <a:cubicBezTo>
                    <a:pt x="49" y="16"/>
                    <a:pt x="49" y="16"/>
                    <a:pt x="49" y="16"/>
                  </a:cubicBezTo>
                  <a:lnTo>
                    <a:pt x="48" y="1"/>
                  </a:lnTo>
                  <a:close/>
                </a:path>
              </a:pathLst>
            </a:custGeom>
            <a:grpFill/>
            <a:ln w="9525">
              <a:solidFill>
                <a:schemeClr val="bg1"/>
              </a:solidFill>
              <a:round/>
              <a:headEnd/>
              <a:tailEnd/>
            </a:ln>
          </p:spPr>
          <p:txBody>
            <a:bodyPr/>
            <a:lstStyle/>
            <a:p>
              <a:endParaRPr lang="en-GB" dirty="0"/>
            </a:p>
          </p:txBody>
        </p:sp>
        <p:sp>
          <p:nvSpPr>
            <p:cNvPr id="102" name="Freeform 373"/>
            <p:cNvSpPr>
              <a:spLocks/>
            </p:cNvSpPr>
            <p:nvPr/>
          </p:nvSpPr>
          <p:spPr bwMode="auto">
            <a:xfrm>
              <a:off x="8424753" y="4053242"/>
              <a:ext cx="180240" cy="179030"/>
            </a:xfrm>
            <a:custGeom>
              <a:avLst/>
              <a:gdLst>
                <a:gd name="T0" fmla="*/ 2147483646 w 180"/>
                <a:gd name="T1" fmla="*/ 2147483646 h 180"/>
                <a:gd name="T2" fmla="*/ 2147483646 w 180"/>
                <a:gd name="T3" fmla="*/ 2147483646 h 180"/>
                <a:gd name="T4" fmla="*/ 2147483646 w 180"/>
                <a:gd name="T5" fmla="*/ 2147483646 h 180"/>
                <a:gd name="T6" fmla="*/ 2147483646 w 180"/>
                <a:gd name="T7" fmla="*/ 2147483646 h 180"/>
                <a:gd name="T8" fmla="*/ 2147483646 w 180"/>
                <a:gd name="T9" fmla="*/ 2147483646 h 180"/>
                <a:gd name="T10" fmla="*/ 2147483646 w 180"/>
                <a:gd name="T11" fmla="*/ 2147483646 h 180"/>
                <a:gd name="T12" fmla="*/ 2147483646 w 180"/>
                <a:gd name="T13" fmla="*/ 2147483646 h 180"/>
                <a:gd name="T14" fmla="*/ 2147483646 w 180"/>
                <a:gd name="T15" fmla="*/ 0 h 180"/>
                <a:gd name="T16" fmla="*/ 2147483646 w 180"/>
                <a:gd name="T17" fmla="*/ 2147483646 h 180"/>
                <a:gd name="T18" fmla="*/ 2147483646 w 180"/>
                <a:gd name="T19" fmla="*/ 2147483646 h 180"/>
                <a:gd name="T20" fmla="*/ 2147483646 w 180"/>
                <a:gd name="T21" fmla="*/ 2147483646 h 180"/>
                <a:gd name="T22" fmla="*/ 0 w 180"/>
                <a:gd name="T23" fmla="*/ 2147483646 h 180"/>
                <a:gd name="T24" fmla="*/ 0 w 180"/>
                <a:gd name="T25" fmla="*/ 2147483646 h 180"/>
                <a:gd name="T26" fmla="*/ 2147483646 w 180"/>
                <a:gd name="T27" fmla="*/ 2147483646 h 180"/>
                <a:gd name="T28" fmla="*/ 2147483646 w 180"/>
                <a:gd name="T29" fmla="*/ 2147483646 h 180"/>
                <a:gd name="T30" fmla="*/ 2147483646 w 180"/>
                <a:gd name="T31" fmla="*/ 2147483646 h 180"/>
                <a:gd name="T32" fmla="*/ 2147483646 w 180"/>
                <a:gd name="T33" fmla="*/ 2147483646 h 180"/>
                <a:gd name="T34" fmla="*/ 2147483646 w 180"/>
                <a:gd name="T35" fmla="*/ 2147483646 h 180"/>
                <a:gd name="T36" fmla="*/ 2147483646 w 180"/>
                <a:gd name="T37" fmla="*/ 2147483646 h 180"/>
                <a:gd name="T38" fmla="*/ 2147483646 w 180"/>
                <a:gd name="T39" fmla="*/ 2147483646 h 180"/>
                <a:gd name="T40" fmla="*/ 2147483646 w 180"/>
                <a:gd name="T41" fmla="*/ 2147483646 h 180"/>
                <a:gd name="T42" fmla="*/ 2147483646 w 180"/>
                <a:gd name="T43" fmla="*/ 2147483646 h 18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80" h="180">
                  <a:moveTo>
                    <a:pt x="144" y="54"/>
                  </a:moveTo>
                  <a:lnTo>
                    <a:pt x="132" y="54"/>
                  </a:lnTo>
                  <a:lnTo>
                    <a:pt x="114" y="30"/>
                  </a:lnTo>
                  <a:lnTo>
                    <a:pt x="102" y="6"/>
                  </a:lnTo>
                  <a:lnTo>
                    <a:pt x="96" y="6"/>
                  </a:lnTo>
                  <a:lnTo>
                    <a:pt x="84" y="12"/>
                  </a:lnTo>
                  <a:lnTo>
                    <a:pt x="96" y="6"/>
                  </a:lnTo>
                  <a:lnTo>
                    <a:pt x="84" y="0"/>
                  </a:lnTo>
                  <a:lnTo>
                    <a:pt x="66" y="6"/>
                  </a:lnTo>
                  <a:lnTo>
                    <a:pt x="18" y="18"/>
                  </a:lnTo>
                  <a:lnTo>
                    <a:pt x="12" y="84"/>
                  </a:lnTo>
                  <a:lnTo>
                    <a:pt x="0" y="90"/>
                  </a:lnTo>
                  <a:lnTo>
                    <a:pt x="0" y="144"/>
                  </a:lnTo>
                  <a:lnTo>
                    <a:pt x="12" y="168"/>
                  </a:lnTo>
                  <a:lnTo>
                    <a:pt x="18" y="180"/>
                  </a:lnTo>
                  <a:lnTo>
                    <a:pt x="36" y="180"/>
                  </a:lnTo>
                  <a:lnTo>
                    <a:pt x="66" y="162"/>
                  </a:lnTo>
                  <a:lnTo>
                    <a:pt x="90" y="162"/>
                  </a:lnTo>
                  <a:lnTo>
                    <a:pt x="138" y="120"/>
                  </a:lnTo>
                  <a:lnTo>
                    <a:pt x="180" y="90"/>
                  </a:lnTo>
                  <a:lnTo>
                    <a:pt x="150" y="78"/>
                  </a:lnTo>
                  <a:lnTo>
                    <a:pt x="144" y="54"/>
                  </a:lnTo>
                  <a:close/>
                </a:path>
              </a:pathLst>
            </a:custGeom>
            <a:grpFill/>
            <a:ln w="9525">
              <a:solidFill>
                <a:schemeClr val="bg1"/>
              </a:solidFill>
              <a:round/>
              <a:headEnd/>
              <a:tailEnd/>
            </a:ln>
          </p:spPr>
          <p:txBody>
            <a:bodyPr/>
            <a:lstStyle/>
            <a:p>
              <a:endParaRPr lang="en-GB" dirty="0"/>
            </a:p>
          </p:txBody>
        </p:sp>
        <p:sp>
          <p:nvSpPr>
            <p:cNvPr id="103" name="Freeform 374"/>
            <p:cNvSpPr>
              <a:spLocks/>
            </p:cNvSpPr>
            <p:nvPr/>
          </p:nvSpPr>
          <p:spPr bwMode="auto">
            <a:xfrm>
              <a:off x="8609831" y="3915341"/>
              <a:ext cx="204434" cy="321771"/>
            </a:xfrm>
            <a:custGeom>
              <a:avLst/>
              <a:gdLst>
                <a:gd name="T0" fmla="*/ 2147483646 w 34"/>
                <a:gd name="T1" fmla="*/ 2147483646 h 54"/>
                <a:gd name="T2" fmla="*/ 2147483646 w 34"/>
                <a:gd name="T3" fmla="*/ 2147483646 h 54"/>
                <a:gd name="T4" fmla="*/ 2147483646 w 34"/>
                <a:gd name="T5" fmla="*/ 2147483646 h 54"/>
                <a:gd name="T6" fmla="*/ 2147483646 w 34"/>
                <a:gd name="T7" fmla="*/ 2147483646 h 54"/>
                <a:gd name="T8" fmla="*/ 2147483646 w 34"/>
                <a:gd name="T9" fmla="*/ 2147483646 h 54"/>
                <a:gd name="T10" fmla="*/ 2147483646 w 34"/>
                <a:gd name="T11" fmla="*/ 2147483646 h 54"/>
                <a:gd name="T12" fmla="*/ 2147483646 w 34"/>
                <a:gd name="T13" fmla="*/ 2147483646 h 54"/>
                <a:gd name="T14" fmla="*/ 2147483646 w 34"/>
                <a:gd name="T15" fmla="*/ 2147483646 h 54"/>
                <a:gd name="T16" fmla="*/ 2147483646 w 34"/>
                <a:gd name="T17" fmla="*/ 2147483646 h 54"/>
                <a:gd name="T18" fmla="*/ 2147483646 w 34"/>
                <a:gd name="T19" fmla="*/ 2147483646 h 54"/>
                <a:gd name="T20" fmla="*/ 2147483646 w 34"/>
                <a:gd name="T21" fmla="*/ 2147483646 h 54"/>
                <a:gd name="T22" fmla="*/ 2147483646 w 34"/>
                <a:gd name="T23" fmla="*/ 2147483646 h 54"/>
                <a:gd name="T24" fmla="*/ 0 w 34"/>
                <a:gd name="T25" fmla="*/ 2147483646 h 54"/>
                <a:gd name="T26" fmla="*/ 0 w 34"/>
                <a:gd name="T27" fmla="*/ 2147483646 h 54"/>
                <a:gd name="T28" fmla="*/ 2147483646 w 34"/>
                <a:gd name="T29" fmla="*/ 2147483646 h 54"/>
                <a:gd name="T30" fmla="*/ 2147483646 w 34"/>
                <a:gd name="T31" fmla="*/ 2147483646 h 54"/>
                <a:gd name="T32" fmla="*/ 2147483646 w 34"/>
                <a:gd name="T33" fmla="*/ 2147483646 h 54"/>
                <a:gd name="T34" fmla="*/ 2147483646 w 34"/>
                <a:gd name="T35" fmla="*/ 2147483646 h 54"/>
                <a:gd name="T36" fmla="*/ 2147483646 w 34"/>
                <a:gd name="T37" fmla="*/ 2147483646 h 54"/>
                <a:gd name="T38" fmla="*/ 2147483646 w 34"/>
                <a:gd name="T39" fmla="*/ 2147483646 h 54"/>
                <a:gd name="T40" fmla="*/ 2147483646 w 34"/>
                <a:gd name="T41" fmla="*/ 2147483646 h 54"/>
                <a:gd name="T42" fmla="*/ 2147483646 w 34"/>
                <a:gd name="T43" fmla="*/ 2147483646 h 54"/>
                <a:gd name="T44" fmla="*/ 2147483646 w 34"/>
                <a:gd name="T45" fmla="*/ 2147483646 h 54"/>
                <a:gd name="T46" fmla="*/ 2147483646 w 34"/>
                <a:gd name="T47" fmla="*/ 2147483646 h 54"/>
                <a:gd name="T48" fmla="*/ 2147483646 w 34"/>
                <a:gd name="T49" fmla="*/ 2147483646 h 54"/>
                <a:gd name="T50" fmla="*/ 2147483646 w 34"/>
                <a:gd name="T51" fmla="*/ 2147483646 h 54"/>
                <a:gd name="T52" fmla="*/ 2147483646 w 34"/>
                <a:gd name="T53" fmla="*/ 2147483646 h 54"/>
                <a:gd name="T54" fmla="*/ 2147483646 w 34"/>
                <a:gd name="T55" fmla="*/ 2147483646 h 54"/>
                <a:gd name="T56" fmla="*/ 2147483646 w 34"/>
                <a:gd name="T57" fmla="*/ 2147483646 h 54"/>
                <a:gd name="T58" fmla="*/ 2147483646 w 34"/>
                <a:gd name="T59" fmla="*/ 2147483646 h 54"/>
                <a:gd name="T60" fmla="*/ 2147483646 w 34"/>
                <a:gd name="T61" fmla="*/ 2147483646 h 54"/>
                <a:gd name="T62" fmla="*/ 2147483646 w 34"/>
                <a:gd name="T63" fmla="*/ 2147483646 h 54"/>
                <a:gd name="T64" fmla="*/ 2147483646 w 34"/>
                <a:gd name="T65" fmla="*/ 2147483646 h 54"/>
                <a:gd name="T66" fmla="*/ 2147483646 w 34"/>
                <a:gd name="T67" fmla="*/ 2147483646 h 54"/>
                <a:gd name="T68" fmla="*/ 2147483646 w 34"/>
                <a:gd name="T69" fmla="*/ 0 h 54"/>
                <a:gd name="T70" fmla="*/ 2147483646 w 34"/>
                <a:gd name="T71" fmla="*/ 0 h 54"/>
                <a:gd name="T72" fmla="*/ 2147483646 w 34"/>
                <a:gd name="T73" fmla="*/ 2147483646 h 54"/>
                <a:gd name="T74" fmla="*/ 2147483646 w 34"/>
                <a:gd name="T75" fmla="*/ 2147483646 h 5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34" h="54">
                  <a:moveTo>
                    <a:pt x="22" y="2"/>
                  </a:moveTo>
                  <a:cubicBezTo>
                    <a:pt x="17" y="3"/>
                    <a:pt x="17" y="3"/>
                    <a:pt x="17" y="3"/>
                  </a:cubicBezTo>
                  <a:cubicBezTo>
                    <a:pt x="17" y="4"/>
                    <a:pt x="17" y="4"/>
                    <a:pt x="17" y="4"/>
                  </a:cubicBezTo>
                  <a:cubicBezTo>
                    <a:pt x="17" y="3"/>
                    <a:pt x="17" y="3"/>
                    <a:pt x="17" y="3"/>
                  </a:cubicBezTo>
                  <a:cubicBezTo>
                    <a:pt x="16" y="3"/>
                    <a:pt x="16" y="3"/>
                    <a:pt x="16" y="3"/>
                  </a:cubicBezTo>
                  <a:cubicBezTo>
                    <a:pt x="16" y="8"/>
                    <a:pt x="16" y="8"/>
                    <a:pt x="16" y="8"/>
                  </a:cubicBezTo>
                  <a:cubicBezTo>
                    <a:pt x="19" y="13"/>
                    <a:pt x="19" y="13"/>
                    <a:pt x="19" y="13"/>
                  </a:cubicBezTo>
                  <a:cubicBezTo>
                    <a:pt x="19" y="16"/>
                    <a:pt x="19" y="16"/>
                    <a:pt x="19" y="16"/>
                  </a:cubicBezTo>
                  <a:cubicBezTo>
                    <a:pt x="16" y="18"/>
                    <a:pt x="16" y="18"/>
                    <a:pt x="16" y="18"/>
                  </a:cubicBezTo>
                  <a:cubicBezTo>
                    <a:pt x="15" y="16"/>
                    <a:pt x="15" y="16"/>
                    <a:pt x="15" y="16"/>
                  </a:cubicBezTo>
                  <a:cubicBezTo>
                    <a:pt x="13" y="13"/>
                    <a:pt x="13" y="13"/>
                    <a:pt x="13" y="13"/>
                  </a:cubicBezTo>
                  <a:cubicBezTo>
                    <a:pt x="9" y="11"/>
                    <a:pt x="9" y="11"/>
                    <a:pt x="9" y="11"/>
                  </a:cubicBezTo>
                  <a:cubicBezTo>
                    <a:pt x="0" y="15"/>
                    <a:pt x="0" y="15"/>
                    <a:pt x="0" y="15"/>
                  </a:cubicBezTo>
                  <a:cubicBezTo>
                    <a:pt x="0" y="16"/>
                    <a:pt x="0" y="16"/>
                    <a:pt x="0" y="16"/>
                  </a:cubicBezTo>
                  <a:cubicBezTo>
                    <a:pt x="1" y="16"/>
                    <a:pt x="1" y="16"/>
                    <a:pt x="1" y="16"/>
                  </a:cubicBezTo>
                  <a:cubicBezTo>
                    <a:pt x="2" y="15"/>
                    <a:pt x="2" y="15"/>
                    <a:pt x="2" y="15"/>
                  </a:cubicBezTo>
                  <a:cubicBezTo>
                    <a:pt x="1" y="16"/>
                    <a:pt x="1" y="16"/>
                    <a:pt x="1" y="16"/>
                  </a:cubicBezTo>
                  <a:cubicBezTo>
                    <a:pt x="9" y="19"/>
                    <a:pt x="9" y="19"/>
                    <a:pt x="9" y="19"/>
                  </a:cubicBezTo>
                  <a:cubicBezTo>
                    <a:pt x="9" y="23"/>
                    <a:pt x="9" y="23"/>
                    <a:pt x="9" y="23"/>
                  </a:cubicBezTo>
                  <a:cubicBezTo>
                    <a:pt x="9" y="28"/>
                    <a:pt x="9" y="28"/>
                    <a:pt x="9" y="28"/>
                  </a:cubicBezTo>
                  <a:cubicBezTo>
                    <a:pt x="7" y="36"/>
                    <a:pt x="7" y="36"/>
                    <a:pt x="7" y="36"/>
                  </a:cubicBezTo>
                  <a:cubicBezTo>
                    <a:pt x="5" y="39"/>
                    <a:pt x="5" y="39"/>
                    <a:pt x="5" y="39"/>
                  </a:cubicBezTo>
                  <a:cubicBezTo>
                    <a:pt x="6" y="39"/>
                    <a:pt x="6" y="39"/>
                    <a:pt x="6" y="39"/>
                  </a:cubicBezTo>
                  <a:cubicBezTo>
                    <a:pt x="7" y="54"/>
                    <a:pt x="7" y="54"/>
                    <a:pt x="7" y="54"/>
                  </a:cubicBezTo>
                  <a:cubicBezTo>
                    <a:pt x="9" y="54"/>
                    <a:pt x="9" y="54"/>
                    <a:pt x="9" y="54"/>
                  </a:cubicBezTo>
                  <a:cubicBezTo>
                    <a:pt x="10" y="51"/>
                    <a:pt x="9" y="51"/>
                    <a:pt x="9" y="51"/>
                  </a:cubicBezTo>
                  <a:cubicBezTo>
                    <a:pt x="16" y="45"/>
                    <a:pt x="16" y="45"/>
                    <a:pt x="16" y="45"/>
                  </a:cubicBezTo>
                  <a:cubicBezTo>
                    <a:pt x="18" y="40"/>
                    <a:pt x="18" y="40"/>
                    <a:pt x="18" y="40"/>
                  </a:cubicBezTo>
                  <a:cubicBezTo>
                    <a:pt x="16" y="31"/>
                    <a:pt x="16" y="31"/>
                    <a:pt x="16" y="31"/>
                  </a:cubicBezTo>
                  <a:cubicBezTo>
                    <a:pt x="21" y="25"/>
                    <a:pt x="21" y="25"/>
                    <a:pt x="21" y="25"/>
                  </a:cubicBezTo>
                  <a:cubicBezTo>
                    <a:pt x="30" y="20"/>
                    <a:pt x="30" y="20"/>
                    <a:pt x="30" y="20"/>
                  </a:cubicBezTo>
                  <a:cubicBezTo>
                    <a:pt x="33" y="16"/>
                    <a:pt x="33" y="16"/>
                    <a:pt x="33" y="16"/>
                  </a:cubicBezTo>
                  <a:cubicBezTo>
                    <a:pt x="34" y="11"/>
                    <a:pt x="34" y="11"/>
                    <a:pt x="34" y="11"/>
                  </a:cubicBezTo>
                  <a:cubicBezTo>
                    <a:pt x="33" y="4"/>
                    <a:pt x="33" y="4"/>
                    <a:pt x="33" y="4"/>
                  </a:cubicBezTo>
                  <a:cubicBezTo>
                    <a:pt x="33" y="0"/>
                    <a:pt x="33" y="0"/>
                    <a:pt x="33" y="0"/>
                  </a:cubicBezTo>
                  <a:cubicBezTo>
                    <a:pt x="33" y="0"/>
                    <a:pt x="33" y="0"/>
                    <a:pt x="33" y="0"/>
                  </a:cubicBezTo>
                  <a:cubicBezTo>
                    <a:pt x="30" y="1"/>
                    <a:pt x="30" y="1"/>
                    <a:pt x="30" y="1"/>
                  </a:cubicBezTo>
                  <a:lnTo>
                    <a:pt x="22" y="2"/>
                  </a:lnTo>
                  <a:close/>
                </a:path>
              </a:pathLst>
            </a:custGeom>
            <a:grpFill/>
            <a:ln w="9525">
              <a:solidFill>
                <a:schemeClr val="bg1"/>
              </a:solidFill>
              <a:round/>
              <a:headEnd/>
              <a:tailEnd/>
            </a:ln>
          </p:spPr>
          <p:txBody>
            <a:bodyPr/>
            <a:lstStyle/>
            <a:p>
              <a:endParaRPr lang="en-GB" dirty="0"/>
            </a:p>
          </p:txBody>
        </p:sp>
        <p:sp>
          <p:nvSpPr>
            <p:cNvPr id="104" name="Freeform 375"/>
            <p:cNvSpPr>
              <a:spLocks/>
            </p:cNvSpPr>
            <p:nvPr/>
          </p:nvSpPr>
          <p:spPr bwMode="auto">
            <a:xfrm>
              <a:off x="8609831" y="3731472"/>
              <a:ext cx="198385" cy="202014"/>
            </a:xfrm>
            <a:custGeom>
              <a:avLst/>
              <a:gdLst>
                <a:gd name="T0" fmla="*/ 2147483646 w 33"/>
                <a:gd name="T1" fmla="*/ 2147483646 h 34"/>
                <a:gd name="T2" fmla="*/ 2147483646 w 33"/>
                <a:gd name="T3" fmla="*/ 2147483646 h 34"/>
                <a:gd name="T4" fmla="*/ 2147483646 w 33"/>
                <a:gd name="T5" fmla="*/ 2147483646 h 34"/>
                <a:gd name="T6" fmla="*/ 2147483646 w 33"/>
                <a:gd name="T7" fmla="*/ 2147483646 h 34"/>
                <a:gd name="T8" fmla="*/ 2147483646 w 33"/>
                <a:gd name="T9" fmla="*/ 0 h 34"/>
                <a:gd name="T10" fmla="*/ 2147483646 w 33"/>
                <a:gd name="T11" fmla="*/ 2147483646 h 34"/>
                <a:gd name="T12" fmla="*/ 2147483646 w 33"/>
                <a:gd name="T13" fmla="*/ 2147483646 h 34"/>
                <a:gd name="T14" fmla="*/ 2147483646 w 33"/>
                <a:gd name="T15" fmla="*/ 2147483646 h 34"/>
                <a:gd name="T16" fmla="*/ 2147483646 w 33"/>
                <a:gd name="T17" fmla="*/ 2147483646 h 34"/>
                <a:gd name="T18" fmla="*/ 2147483646 w 33"/>
                <a:gd name="T19" fmla="*/ 2147483646 h 34"/>
                <a:gd name="T20" fmla="*/ 2147483646 w 33"/>
                <a:gd name="T21" fmla="*/ 2147483646 h 34"/>
                <a:gd name="T22" fmla="*/ 0 w 33"/>
                <a:gd name="T23" fmla="*/ 2147483646 h 34"/>
                <a:gd name="T24" fmla="*/ 2147483646 w 33"/>
                <a:gd name="T25" fmla="*/ 2147483646 h 34"/>
                <a:gd name="T26" fmla="*/ 2147483646 w 33"/>
                <a:gd name="T27" fmla="*/ 2147483646 h 34"/>
                <a:gd name="T28" fmla="*/ 2147483646 w 33"/>
                <a:gd name="T29" fmla="*/ 2147483646 h 34"/>
                <a:gd name="T30" fmla="*/ 2147483646 w 33"/>
                <a:gd name="T31" fmla="*/ 2147483646 h 34"/>
                <a:gd name="T32" fmla="*/ 2147483646 w 33"/>
                <a:gd name="T33" fmla="*/ 2147483646 h 34"/>
                <a:gd name="T34" fmla="*/ 2147483646 w 33"/>
                <a:gd name="T35" fmla="*/ 2147483646 h 34"/>
                <a:gd name="T36" fmla="*/ 2147483646 w 33"/>
                <a:gd name="T37" fmla="*/ 2147483646 h 34"/>
                <a:gd name="T38" fmla="*/ 2147483646 w 33"/>
                <a:gd name="T39" fmla="*/ 2147483646 h 34"/>
                <a:gd name="T40" fmla="*/ 2147483646 w 33"/>
                <a:gd name="T41" fmla="*/ 2147483646 h 34"/>
                <a:gd name="T42" fmla="*/ 2147483646 w 33"/>
                <a:gd name="T43" fmla="*/ 2147483646 h 34"/>
                <a:gd name="T44" fmla="*/ 2147483646 w 33"/>
                <a:gd name="T45" fmla="*/ 2147483646 h 34"/>
                <a:gd name="T46" fmla="*/ 2147483646 w 33"/>
                <a:gd name="T47" fmla="*/ 2147483646 h 34"/>
                <a:gd name="T48" fmla="*/ 2147483646 w 33"/>
                <a:gd name="T49" fmla="*/ 2147483646 h 34"/>
                <a:gd name="T50" fmla="*/ 2147483646 w 33"/>
                <a:gd name="T51" fmla="*/ 2147483646 h 34"/>
                <a:gd name="T52" fmla="*/ 2147483646 w 33"/>
                <a:gd name="T53" fmla="*/ 2147483646 h 3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33" h="34">
                  <a:moveTo>
                    <a:pt x="25" y="6"/>
                  </a:moveTo>
                  <a:cubicBezTo>
                    <a:pt x="14" y="1"/>
                    <a:pt x="14" y="1"/>
                    <a:pt x="14" y="1"/>
                  </a:cubicBezTo>
                  <a:cubicBezTo>
                    <a:pt x="14" y="1"/>
                    <a:pt x="14" y="1"/>
                    <a:pt x="14" y="1"/>
                  </a:cubicBezTo>
                  <a:cubicBezTo>
                    <a:pt x="14" y="1"/>
                    <a:pt x="14" y="1"/>
                    <a:pt x="14" y="1"/>
                  </a:cubicBezTo>
                  <a:cubicBezTo>
                    <a:pt x="13" y="0"/>
                    <a:pt x="13" y="0"/>
                    <a:pt x="13" y="0"/>
                  </a:cubicBezTo>
                  <a:cubicBezTo>
                    <a:pt x="12" y="2"/>
                    <a:pt x="12" y="2"/>
                    <a:pt x="12" y="2"/>
                  </a:cubicBezTo>
                  <a:cubicBezTo>
                    <a:pt x="12" y="5"/>
                    <a:pt x="12" y="5"/>
                    <a:pt x="12" y="5"/>
                  </a:cubicBezTo>
                  <a:cubicBezTo>
                    <a:pt x="8" y="5"/>
                    <a:pt x="8" y="5"/>
                    <a:pt x="8" y="5"/>
                  </a:cubicBezTo>
                  <a:cubicBezTo>
                    <a:pt x="6" y="1"/>
                    <a:pt x="6" y="1"/>
                    <a:pt x="6" y="1"/>
                  </a:cubicBezTo>
                  <a:cubicBezTo>
                    <a:pt x="1" y="1"/>
                    <a:pt x="1" y="1"/>
                    <a:pt x="1" y="1"/>
                  </a:cubicBezTo>
                  <a:cubicBezTo>
                    <a:pt x="2" y="8"/>
                    <a:pt x="2" y="8"/>
                    <a:pt x="2" y="8"/>
                  </a:cubicBezTo>
                  <a:cubicBezTo>
                    <a:pt x="0" y="11"/>
                    <a:pt x="0" y="11"/>
                    <a:pt x="0" y="11"/>
                  </a:cubicBezTo>
                  <a:cubicBezTo>
                    <a:pt x="2" y="19"/>
                    <a:pt x="2" y="19"/>
                    <a:pt x="2" y="19"/>
                  </a:cubicBezTo>
                  <a:cubicBezTo>
                    <a:pt x="4" y="24"/>
                    <a:pt x="4" y="24"/>
                    <a:pt x="4" y="24"/>
                  </a:cubicBezTo>
                  <a:cubicBezTo>
                    <a:pt x="4" y="24"/>
                    <a:pt x="8" y="26"/>
                    <a:pt x="9" y="26"/>
                  </a:cubicBezTo>
                  <a:cubicBezTo>
                    <a:pt x="9" y="26"/>
                    <a:pt x="14" y="27"/>
                    <a:pt x="14" y="27"/>
                  </a:cubicBezTo>
                  <a:cubicBezTo>
                    <a:pt x="15" y="29"/>
                    <a:pt x="15" y="29"/>
                    <a:pt x="15" y="29"/>
                  </a:cubicBezTo>
                  <a:cubicBezTo>
                    <a:pt x="17" y="34"/>
                    <a:pt x="17" y="34"/>
                    <a:pt x="17" y="34"/>
                  </a:cubicBezTo>
                  <a:cubicBezTo>
                    <a:pt x="22" y="33"/>
                    <a:pt x="22" y="33"/>
                    <a:pt x="22" y="33"/>
                  </a:cubicBezTo>
                  <a:cubicBezTo>
                    <a:pt x="30" y="32"/>
                    <a:pt x="30" y="32"/>
                    <a:pt x="30" y="32"/>
                  </a:cubicBezTo>
                  <a:cubicBezTo>
                    <a:pt x="33" y="31"/>
                    <a:pt x="33" y="31"/>
                    <a:pt x="33" y="31"/>
                  </a:cubicBezTo>
                  <a:cubicBezTo>
                    <a:pt x="31" y="28"/>
                    <a:pt x="31" y="28"/>
                    <a:pt x="31" y="28"/>
                  </a:cubicBezTo>
                  <a:cubicBezTo>
                    <a:pt x="30" y="19"/>
                    <a:pt x="30" y="19"/>
                    <a:pt x="30" y="19"/>
                  </a:cubicBezTo>
                  <a:cubicBezTo>
                    <a:pt x="30" y="19"/>
                    <a:pt x="28" y="15"/>
                    <a:pt x="28" y="14"/>
                  </a:cubicBezTo>
                  <a:cubicBezTo>
                    <a:pt x="28" y="13"/>
                    <a:pt x="29" y="12"/>
                    <a:pt x="30" y="12"/>
                  </a:cubicBezTo>
                  <a:cubicBezTo>
                    <a:pt x="25" y="9"/>
                    <a:pt x="25" y="9"/>
                    <a:pt x="25" y="9"/>
                  </a:cubicBezTo>
                  <a:lnTo>
                    <a:pt x="25" y="6"/>
                  </a:lnTo>
                  <a:close/>
                </a:path>
              </a:pathLst>
            </a:custGeom>
            <a:grpFill/>
            <a:ln w="9525">
              <a:solidFill>
                <a:schemeClr val="bg1"/>
              </a:solidFill>
              <a:round/>
              <a:headEnd/>
              <a:tailEnd/>
            </a:ln>
          </p:spPr>
          <p:txBody>
            <a:bodyPr/>
            <a:lstStyle/>
            <a:p>
              <a:endParaRPr lang="en-GB" dirty="0"/>
            </a:p>
          </p:txBody>
        </p:sp>
        <p:sp>
          <p:nvSpPr>
            <p:cNvPr id="105" name="Freeform 376"/>
            <p:cNvSpPr>
              <a:spLocks/>
            </p:cNvSpPr>
            <p:nvPr/>
          </p:nvSpPr>
          <p:spPr bwMode="auto">
            <a:xfrm>
              <a:off x="8274754" y="3825825"/>
              <a:ext cx="227417" cy="227417"/>
            </a:xfrm>
            <a:custGeom>
              <a:avLst/>
              <a:gdLst>
                <a:gd name="T0" fmla="*/ 2147483646 w 38"/>
                <a:gd name="T1" fmla="*/ 2147483646 h 38"/>
                <a:gd name="T2" fmla="*/ 2147483646 w 38"/>
                <a:gd name="T3" fmla="*/ 2147483646 h 38"/>
                <a:gd name="T4" fmla="*/ 2147483646 w 38"/>
                <a:gd name="T5" fmla="*/ 2147483646 h 38"/>
                <a:gd name="T6" fmla="*/ 2147483646 w 38"/>
                <a:gd name="T7" fmla="*/ 2147483646 h 38"/>
                <a:gd name="T8" fmla="*/ 2147483646 w 38"/>
                <a:gd name="T9" fmla="*/ 2147483646 h 38"/>
                <a:gd name="T10" fmla="*/ 2147483646 w 38"/>
                <a:gd name="T11" fmla="*/ 2147483646 h 38"/>
                <a:gd name="T12" fmla="*/ 2147483646 w 38"/>
                <a:gd name="T13" fmla="*/ 2147483646 h 38"/>
                <a:gd name="T14" fmla="*/ 2147483646 w 38"/>
                <a:gd name="T15" fmla="*/ 2147483646 h 38"/>
                <a:gd name="T16" fmla="*/ 2147483646 w 38"/>
                <a:gd name="T17" fmla="*/ 2147483646 h 38"/>
                <a:gd name="T18" fmla="*/ 2147483646 w 38"/>
                <a:gd name="T19" fmla="*/ 2147483646 h 38"/>
                <a:gd name="T20" fmla="*/ 2147483646 w 38"/>
                <a:gd name="T21" fmla="*/ 2147483646 h 38"/>
                <a:gd name="T22" fmla="*/ 2147483646 w 38"/>
                <a:gd name="T23" fmla="*/ 2147483646 h 38"/>
                <a:gd name="T24" fmla="*/ 2147483646 w 38"/>
                <a:gd name="T25" fmla="*/ 2147483646 h 38"/>
                <a:gd name="T26" fmla="*/ 2147483646 w 38"/>
                <a:gd name="T27" fmla="*/ 2147483646 h 38"/>
                <a:gd name="T28" fmla="*/ 2147483646 w 38"/>
                <a:gd name="T29" fmla="*/ 2147483646 h 38"/>
                <a:gd name="T30" fmla="*/ 2147483646 w 38"/>
                <a:gd name="T31" fmla="*/ 2147483646 h 38"/>
                <a:gd name="T32" fmla="*/ 2147483646 w 38"/>
                <a:gd name="T33" fmla="*/ 0 h 38"/>
                <a:gd name="T34" fmla="*/ 2147483646 w 38"/>
                <a:gd name="T35" fmla="*/ 0 h 38"/>
                <a:gd name="T36" fmla="*/ 2147483646 w 38"/>
                <a:gd name="T37" fmla="*/ 2147483646 h 38"/>
                <a:gd name="T38" fmla="*/ 2147483646 w 38"/>
                <a:gd name="T39" fmla="*/ 2147483646 h 38"/>
                <a:gd name="T40" fmla="*/ 2147483646 w 38"/>
                <a:gd name="T41" fmla="*/ 2147483646 h 38"/>
                <a:gd name="T42" fmla="*/ 0 w 38"/>
                <a:gd name="T43" fmla="*/ 2147483646 h 38"/>
                <a:gd name="T44" fmla="*/ 0 w 38"/>
                <a:gd name="T45" fmla="*/ 2147483646 h 38"/>
                <a:gd name="T46" fmla="*/ 2147483646 w 38"/>
                <a:gd name="T47" fmla="*/ 2147483646 h 38"/>
                <a:gd name="T48" fmla="*/ 2147483646 w 38"/>
                <a:gd name="T49" fmla="*/ 2147483646 h 3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38" h="38">
                  <a:moveTo>
                    <a:pt x="4" y="37"/>
                  </a:moveTo>
                  <a:cubicBezTo>
                    <a:pt x="18" y="37"/>
                    <a:pt x="18" y="37"/>
                    <a:pt x="18" y="37"/>
                  </a:cubicBezTo>
                  <a:cubicBezTo>
                    <a:pt x="20" y="38"/>
                    <a:pt x="20" y="38"/>
                    <a:pt x="20" y="38"/>
                  </a:cubicBezTo>
                  <a:cubicBezTo>
                    <a:pt x="28" y="38"/>
                    <a:pt x="28" y="38"/>
                    <a:pt x="28" y="38"/>
                  </a:cubicBezTo>
                  <a:cubicBezTo>
                    <a:pt x="34" y="37"/>
                    <a:pt x="34" y="37"/>
                    <a:pt x="34" y="37"/>
                  </a:cubicBezTo>
                  <a:cubicBezTo>
                    <a:pt x="32" y="33"/>
                    <a:pt x="32" y="33"/>
                    <a:pt x="32" y="33"/>
                  </a:cubicBezTo>
                  <a:cubicBezTo>
                    <a:pt x="32" y="22"/>
                    <a:pt x="32" y="22"/>
                    <a:pt x="32" y="22"/>
                  </a:cubicBezTo>
                  <a:cubicBezTo>
                    <a:pt x="38" y="21"/>
                    <a:pt x="38" y="21"/>
                    <a:pt x="38" y="21"/>
                  </a:cubicBezTo>
                  <a:cubicBezTo>
                    <a:pt x="38" y="17"/>
                    <a:pt x="38" y="17"/>
                    <a:pt x="38" y="17"/>
                  </a:cubicBezTo>
                  <a:cubicBezTo>
                    <a:pt x="37" y="17"/>
                    <a:pt x="37" y="17"/>
                    <a:pt x="37" y="17"/>
                  </a:cubicBezTo>
                  <a:cubicBezTo>
                    <a:pt x="38" y="17"/>
                    <a:pt x="38" y="17"/>
                    <a:pt x="38" y="17"/>
                  </a:cubicBezTo>
                  <a:cubicBezTo>
                    <a:pt x="32" y="16"/>
                    <a:pt x="32" y="16"/>
                    <a:pt x="32" y="16"/>
                  </a:cubicBezTo>
                  <a:cubicBezTo>
                    <a:pt x="30" y="4"/>
                    <a:pt x="30" y="4"/>
                    <a:pt x="30" y="4"/>
                  </a:cubicBezTo>
                  <a:cubicBezTo>
                    <a:pt x="30" y="4"/>
                    <a:pt x="25" y="4"/>
                    <a:pt x="24" y="4"/>
                  </a:cubicBezTo>
                  <a:cubicBezTo>
                    <a:pt x="24" y="4"/>
                    <a:pt x="22" y="6"/>
                    <a:pt x="21" y="6"/>
                  </a:cubicBezTo>
                  <a:cubicBezTo>
                    <a:pt x="20" y="7"/>
                    <a:pt x="19" y="6"/>
                    <a:pt x="18" y="6"/>
                  </a:cubicBezTo>
                  <a:cubicBezTo>
                    <a:pt x="17" y="6"/>
                    <a:pt x="13" y="0"/>
                    <a:pt x="12" y="0"/>
                  </a:cubicBezTo>
                  <a:cubicBezTo>
                    <a:pt x="11" y="0"/>
                    <a:pt x="4" y="0"/>
                    <a:pt x="4" y="0"/>
                  </a:cubicBezTo>
                  <a:cubicBezTo>
                    <a:pt x="1" y="2"/>
                    <a:pt x="1" y="2"/>
                    <a:pt x="1" y="2"/>
                  </a:cubicBezTo>
                  <a:cubicBezTo>
                    <a:pt x="3" y="15"/>
                    <a:pt x="3" y="15"/>
                    <a:pt x="3" y="15"/>
                  </a:cubicBezTo>
                  <a:cubicBezTo>
                    <a:pt x="4" y="21"/>
                    <a:pt x="4" y="21"/>
                    <a:pt x="4" y="21"/>
                  </a:cubicBezTo>
                  <a:cubicBezTo>
                    <a:pt x="0" y="28"/>
                    <a:pt x="0" y="28"/>
                    <a:pt x="0" y="28"/>
                  </a:cubicBezTo>
                  <a:cubicBezTo>
                    <a:pt x="0" y="36"/>
                    <a:pt x="0" y="36"/>
                    <a:pt x="0" y="36"/>
                  </a:cubicBezTo>
                  <a:cubicBezTo>
                    <a:pt x="2" y="35"/>
                    <a:pt x="2" y="35"/>
                    <a:pt x="2" y="35"/>
                  </a:cubicBezTo>
                  <a:lnTo>
                    <a:pt x="4" y="37"/>
                  </a:lnTo>
                  <a:close/>
                </a:path>
              </a:pathLst>
            </a:custGeom>
            <a:grpFill/>
            <a:ln w="9525">
              <a:solidFill>
                <a:schemeClr val="bg1"/>
              </a:solidFill>
              <a:round/>
              <a:headEnd/>
              <a:tailEnd/>
            </a:ln>
          </p:spPr>
          <p:txBody>
            <a:bodyPr/>
            <a:lstStyle/>
            <a:p>
              <a:endParaRPr lang="en-GB" dirty="0"/>
            </a:p>
          </p:txBody>
        </p:sp>
        <p:sp>
          <p:nvSpPr>
            <p:cNvPr id="106" name="Freeform 377"/>
            <p:cNvSpPr>
              <a:spLocks/>
            </p:cNvSpPr>
            <p:nvPr/>
          </p:nvSpPr>
          <p:spPr bwMode="auto">
            <a:xfrm>
              <a:off x="8274754" y="3611715"/>
              <a:ext cx="353222" cy="350803"/>
            </a:xfrm>
            <a:custGeom>
              <a:avLst/>
              <a:gdLst>
                <a:gd name="T0" fmla="*/ 2147483646 w 59"/>
                <a:gd name="T1" fmla="*/ 2147483646 h 59"/>
                <a:gd name="T2" fmla="*/ 2147483646 w 59"/>
                <a:gd name="T3" fmla="*/ 2147483646 h 59"/>
                <a:gd name="T4" fmla="*/ 2147483646 w 59"/>
                <a:gd name="T5" fmla="*/ 2147483646 h 59"/>
                <a:gd name="T6" fmla="*/ 2147483646 w 59"/>
                <a:gd name="T7" fmla="*/ 2147483646 h 59"/>
                <a:gd name="T8" fmla="*/ 2147483646 w 59"/>
                <a:gd name="T9" fmla="*/ 2147483646 h 59"/>
                <a:gd name="T10" fmla="*/ 2147483646 w 59"/>
                <a:gd name="T11" fmla="*/ 2147483646 h 59"/>
                <a:gd name="T12" fmla="*/ 0 w 59"/>
                <a:gd name="T13" fmla="*/ 2147483646 h 59"/>
                <a:gd name="T14" fmla="*/ 2147483646 w 59"/>
                <a:gd name="T15" fmla="*/ 2147483646 h 59"/>
                <a:gd name="T16" fmla="*/ 2147483646 w 59"/>
                <a:gd name="T17" fmla="*/ 2147483646 h 59"/>
                <a:gd name="T18" fmla="*/ 2147483646 w 59"/>
                <a:gd name="T19" fmla="*/ 2147483646 h 59"/>
                <a:gd name="T20" fmla="*/ 2147483646 w 59"/>
                <a:gd name="T21" fmla="*/ 2147483646 h 59"/>
                <a:gd name="T22" fmla="*/ 2147483646 w 59"/>
                <a:gd name="T23" fmla="*/ 2147483646 h 59"/>
                <a:gd name="T24" fmla="*/ 2147483646 w 59"/>
                <a:gd name="T25" fmla="*/ 2147483646 h 59"/>
                <a:gd name="T26" fmla="*/ 2147483646 w 59"/>
                <a:gd name="T27" fmla="*/ 2147483646 h 59"/>
                <a:gd name="T28" fmla="*/ 2147483646 w 59"/>
                <a:gd name="T29" fmla="*/ 2147483646 h 59"/>
                <a:gd name="T30" fmla="*/ 2147483646 w 59"/>
                <a:gd name="T31" fmla="*/ 2147483646 h 59"/>
                <a:gd name="T32" fmla="*/ 2147483646 w 59"/>
                <a:gd name="T33" fmla="*/ 2147483646 h 59"/>
                <a:gd name="T34" fmla="*/ 2147483646 w 59"/>
                <a:gd name="T35" fmla="*/ 2147483646 h 59"/>
                <a:gd name="T36" fmla="*/ 2147483646 w 59"/>
                <a:gd name="T37" fmla="*/ 2147483646 h 59"/>
                <a:gd name="T38" fmla="*/ 2147483646 w 59"/>
                <a:gd name="T39" fmla="*/ 2147483646 h 59"/>
                <a:gd name="T40" fmla="*/ 2147483646 w 59"/>
                <a:gd name="T41" fmla="*/ 2147483646 h 59"/>
                <a:gd name="T42" fmla="*/ 2147483646 w 59"/>
                <a:gd name="T43" fmla="*/ 2147483646 h 59"/>
                <a:gd name="T44" fmla="*/ 2147483646 w 59"/>
                <a:gd name="T45" fmla="*/ 2147483646 h 59"/>
                <a:gd name="T46" fmla="*/ 2147483646 w 59"/>
                <a:gd name="T47" fmla="*/ 2147483646 h 59"/>
                <a:gd name="T48" fmla="*/ 2147483646 w 59"/>
                <a:gd name="T49" fmla="*/ 2147483646 h 59"/>
                <a:gd name="T50" fmla="*/ 2147483646 w 59"/>
                <a:gd name="T51" fmla="*/ 2147483646 h 59"/>
                <a:gd name="T52" fmla="*/ 2147483646 w 59"/>
                <a:gd name="T53" fmla="*/ 2147483646 h 59"/>
                <a:gd name="T54" fmla="*/ 2147483646 w 59"/>
                <a:gd name="T55" fmla="*/ 2147483646 h 59"/>
                <a:gd name="T56" fmla="*/ 2147483646 w 59"/>
                <a:gd name="T57" fmla="*/ 2147483646 h 59"/>
                <a:gd name="T58" fmla="*/ 2147483646 w 59"/>
                <a:gd name="T59" fmla="*/ 2147483646 h 59"/>
                <a:gd name="T60" fmla="*/ 2147483646 w 59"/>
                <a:gd name="T61" fmla="*/ 2147483646 h 59"/>
                <a:gd name="T62" fmla="*/ 2147483646 w 59"/>
                <a:gd name="T63" fmla="*/ 2147483646 h 59"/>
                <a:gd name="T64" fmla="*/ 2147483646 w 59"/>
                <a:gd name="T65" fmla="*/ 2147483646 h 59"/>
                <a:gd name="T66" fmla="*/ 2147483646 w 59"/>
                <a:gd name="T67" fmla="*/ 2147483646 h 59"/>
                <a:gd name="T68" fmla="*/ 2147483646 w 59"/>
                <a:gd name="T69" fmla="*/ 0 h 59"/>
                <a:gd name="T70" fmla="*/ 2147483646 w 59"/>
                <a:gd name="T71" fmla="*/ 2147483646 h 59"/>
                <a:gd name="T72" fmla="*/ 2147483646 w 59"/>
                <a:gd name="T73" fmla="*/ 2147483646 h 59"/>
                <a:gd name="T74" fmla="*/ 2147483646 w 59"/>
                <a:gd name="T75" fmla="*/ 2147483646 h 59"/>
                <a:gd name="T76" fmla="*/ 2147483646 w 59"/>
                <a:gd name="T77" fmla="*/ 2147483646 h 59"/>
                <a:gd name="T78" fmla="*/ 2147483646 w 59"/>
                <a:gd name="T79" fmla="*/ 2147483646 h 59"/>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59" h="59">
                  <a:moveTo>
                    <a:pt x="21" y="6"/>
                  </a:moveTo>
                  <a:cubicBezTo>
                    <a:pt x="18" y="18"/>
                    <a:pt x="18" y="18"/>
                    <a:pt x="18" y="18"/>
                  </a:cubicBezTo>
                  <a:cubicBezTo>
                    <a:pt x="15" y="21"/>
                    <a:pt x="15" y="21"/>
                    <a:pt x="15" y="21"/>
                  </a:cubicBezTo>
                  <a:cubicBezTo>
                    <a:pt x="11" y="29"/>
                    <a:pt x="11" y="29"/>
                    <a:pt x="11" y="29"/>
                  </a:cubicBezTo>
                  <a:cubicBezTo>
                    <a:pt x="7" y="32"/>
                    <a:pt x="7" y="32"/>
                    <a:pt x="7" y="32"/>
                  </a:cubicBezTo>
                  <a:cubicBezTo>
                    <a:pt x="3" y="32"/>
                    <a:pt x="3" y="32"/>
                    <a:pt x="3" y="32"/>
                  </a:cubicBezTo>
                  <a:cubicBezTo>
                    <a:pt x="0" y="35"/>
                    <a:pt x="0" y="35"/>
                    <a:pt x="0" y="35"/>
                  </a:cubicBezTo>
                  <a:cubicBezTo>
                    <a:pt x="1" y="38"/>
                    <a:pt x="1" y="38"/>
                    <a:pt x="1" y="38"/>
                  </a:cubicBezTo>
                  <a:cubicBezTo>
                    <a:pt x="1" y="38"/>
                    <a:pt x="1" y="38"/>
                    <a:pt x="1" y="38"/>
                  </a:cubicBezTo>
                  <a:cubicBezTo>
                    <a:pt x="4" y="36"/>
                    <a:pt x="4" y="36"/>
                    <a:pt x="4" y="36"/>
                  </a:cubicBezTo>
                  <a:cubicBezTo>
                    <a:pt x="4" y="36"/>
                    <a:pt x="11" y="36"/>
                    <a:pt x="12" y="36"/>
                  </a:cubicBezTo>
                  <a:cubicBezTo>
                    <a:pt x="13" y="36"/>
                    <a:pt x="17" y="42"/>
                    <a:pt x="18" y="42"/>
                  </a:cubicBezTo>
                  <a:cubicBezTo>
                    <a:pt x="19" y="42"/>
                    <a:pt x="20" y="43"/>
                    <a:pt x="21" y="42"/>
                  </a:cubicBezTo>
                  <a:cubicBezTo>
                    <a:pt x="22" y="42"/>
                    <a:pt x="24" y="40"/>
                    <a:pt x="24" y="40"/>
                  </a:cubicBezTo>
                  <a:cubicBezTo>
                    <a:pt x="25" y="40"/>
                    <a:pt x="30" y="40"/>
                    <a:pt x="30" y="40"/>
                  </a:cubicBezTo>
                  <a:cubicBezTo>
                    <a:pt x="32" y="52"/>
                    <a:pt x="32" y="52"/>
                    <a:pt x="32" y="52"/>
                  </a:cubicBezTo>
                  <a:cubicBezTo>
                    <a:pt x="38" y="53"/>
                    <a:pt x="38" y="53"/>
                    <a:pt x="38" y="53"/>
                  </a:cubicBezTo>
                  <a:cubicBezTo>
                    <a:pt x="43" y="53"/>
                    <a:pt x="43" y="53"/>
                    <a:pt x="43" y="53"/>
                  </a:cubicBezTo>
                  <a:cubicBezTo>
                    <a:pt x="49" y="56"/>
                    <a:pt x="49" y="56"/>
                    <a:pt x="49" y="56"/>
                  </a:cubicBezTo>
                  <a:cubicBezTo>
                    <a:pt x="55" y="59"/>
                    <a:pt x="55" y="59"/>
                    <a:pt x="55" y="59"/>
                  </a:cubicBezTo>
                  <a:cubicBezTo>
                    <a:pt x="55" y="57"/>
                    <a:pt x="55" y="57"/>
                    <a:pt x="55" y="57"/>
                  </a:cubicBezTo>
                  <a:cubicBezTo>
                    <a:pt x="52" y="53"/>
                    <a:pt x="52" y="53"/>
                    <a:pt x="52" y="53"/>
                  </a:cubicBezTo>
                  <a:cubicBezTo>
                    <a:pt x="53" y="50"/>
                    <a:pt x="53" y="50"/>
                    <a:pt x="53" y="50"/>
                  </a:cubicBezTo>
                  <a:cubicBezTo>
                    <a:pt x="54" y="44"/>
                    <a:pt x="54" y="44"/>
                    <a:pt x="54" y="44"/>
                  </a:cubicBezTo>
                  <a:cubicBezTo>
                    <a:pt x="57" y="43"/>
                    <a:pt x="57" y="43"/>
                    <a:pt x="57" y="43"/>
                  </a:cubicBezTo>
                  <a:cubicBezTo>
                    <a:pt x="55" y="37"/>
                    <a:pt x="55" y="37"/>
                    <a:pt x="55" y="37"/>
                  </a:cubicBezTo>
                  <a:cubicBezTo>
                    <a:pt x="54" y="31"/>
                    <a:pt x="54" y="31"/>
                    <a:pt x="54" y="31"/>
                  </a:cubicBezTo>
                  <a:cubicBezTo>
                    <a:pt x="53" y="25"/>
                    <a:pt x="53" y="25"/>
                    <a:pt x="53" y="25"/>
                  </a:cubicBezTo>
                  <a:cubicBezTo>
                    <a:pt x="55" y="18"/>
                    <a:pt x="55" y="18"/>
                    <a:pt x="55" y="18"/>
                  </a:cubicBezTo>
                  <a:cubicBezTo>
                    <a:pt x="59" y="11"/>
                    <a:pt x="59" y="11"/>
                    <a:pt x="59" y="11"/>
                  </a:cubicBezTo>
                  <a:cubicBezTo>
                    <a:pt x="59" y="10"/>
                    <a:pt x="59" y="10"/>
                    <a:pt x="59" y="10"/>
                  </a:cubicBezTo>
                  <a:cubicBezTo>
                    <a:pt x="59" y="5"/>
                    <a:pt x="59" y="5"/>
                    <a:pt x="59" y="5"/>
                  </a:cubicBezTo>
                  <a:cubicBezTo>
                    <a:pt x="56" y="3"/>
                    <a:pt x="56" y="3"/>
                    <a:pt x="56" y="3"/>
                  </a:cubicBezTo>
                  <a:cubicBezTo>
                    <a:pt x="51" y="3"/>
                    <a:pt x="51" y="3"/>
                    <a:pt x="51" y="3"/>
                  </a:cubicBezTo>
                  <a:cubicBezTo>
                    <a:pt x="49" y="0"/>
                    <a:pt x="49" y="0"/>
                    <a:pt x="49" y="0"/>
                  </a:cubicBezTo>
                  <a:cubicBezTo>
                    <a:pt x="41" y="1"/>
                    <a:pt x="41" y="1"/>
                    <a:pt x="41" y="1"/>
                  </a:cubicBezTo>
                  <a:cubicBezTo>
                    <a:pt x="32" y="3"/>
                    <a:pt x="32" y="3"/>
                    <a:pt x="32" y="3"/>
                  </a:cubicBezTo>
                  <a:cubicBezTo>
                    <a:pt x="27" y="1"/>
                    <a:pt x="27" y="1"/>
                    <a:pt x="27" y="1"/>
                  </a:cubicBezTo>
                  <a:cubicBezTo>
                    <a:pt x="21" y="2"/>
                    <a:pt x="21" y="2"/>
                    <a:pt x="21" y="2"/>
                  </a:cubicBezTo>
                  <a:cubicBezTo>
                    <a:pt x="21" y="6"/>
                    <a:pt x="21" y="6"/>
                    <a:pt x="21" y="6"/>
                  </a:cubicBezTo>
                </a:path>
              </a:pathLst>
            </a:custGeom>
            <a:grpFill/>
            <a:ln w="9525">
              <a:solidFill>
                <a:schemeClr val="bg1"/>
              </a:solidFill>
              <a:round/>
              <a:headEnd/>
              <a:tailEnd/>
            </a:ln>
          </p:spPr>
          <p:txBody>
            <a:bodyPr/>
            <a:lstStyle/>
            <a:p>
              <a:endParaRPr lang="en-GB" dirty="0"/>
            </a:p>
          </p:txBody>
        </p:sp>
        <p:sp>
          <p:nvSpPr>
            <p:cNvPr id="107" name="Freeform 378"/>
            <p:cNvSpPr>
              <a:spLocks/>
            </p:cNvSpPr>
            <p:nvPr/>
          </p:nvSpPr>
          <p:spPr bwMode="auto">
            <a:xfrm>
              <a:off x="8669105" y="3373411"/>
              <a:ext cx="281851" cy="269756"/>
            </a:xfrm>
            <a:custGeom>
              <a:avLst/>
              <a:gdLst>
                <a:gd name="T0" fmla="*/ 2147483646 w 47"/>
                <a:gd name="T1" fmla="*/ 2147483646 h 45"/>
                <a:gd name="T2" fmla="*/ 2147483646 w 47"/>
                <a:gd name="T3" fmla="*/ 2147483646 h 45"/>
                <a:gd name="T4" fmla="*/ 2147483646 w 47"/>
                <a:gd name="T5" fmla="*/ 2147483646 h 45"/>
                <a:gd name="T6" fmla="*/ 2147483646 w 47"/>
                <a:gd name="T7" fmla="*/ 2147483646 h 45"/>
                <a:gd name="T8" fmla="*/ 2147483646 w 47"/>
                <a:gd name="T9" fmla="*/ 2147483646 h 45"/>
                <a:gd name="T10" fmla="*/ 2147483646 w 47"/>
                <a:gd name="T11" fmla="*/ 2147483646 h 45"/>
                <a:gd name="T12" fmla="*/ 2147483646 w 47"/>
                <a:gd name="T13" fmla="*/ 2147483646 h 45"/>
                <a:gd name="T14" fmla="*/ 2147483646 w 47"/>
                <a:gd name="T15" fmla="*/ 2147483646 h 45"/>
                <a:gd name="T16" fmla="*/ 2147483646 w 47"/>
                <a:gd name="T17" fmla="*/ 2147483646 h 45"/>
                <a:gd name="T18" fmla="*/ 2147483646 w 47"/>
                <a:gd name="T19" fmla="*/ 2147483646 h 45"/>
                <a:gd name="T20" fmla="*/ 2147483646 w 47"/>
                <a:gd name="T21" fmla="*/ 2147483646 h 45"/>
                <a:gd name="T22" fmla="*/ 2147483646 w 47"/>
                <a:gd name="T23" fmla="*/ 2147483646 h 45"/>
                <a:gd name="T24" fmla="*/ 2147483646 w 47"/>
                <a:gd name="T25" fmla="*/ 2147483646 h 45"/>
                <a:gd name="T26" fmla="*/ 2147483646 w 47"/>
                <a:gd name="T27" fmla="*/ 2147483646 h 45"/>
                <a:gd name="T28" fmla="*/ 2147483646 w 47"/>
                <a:gd name="T29" fmla="*/ 0 h 45"/>
                <a:gd name="T30" fmla="*/ 2147483646 w 47"/>
                <a:gd name="T31" fmla="*/ 0 h 45"/>
                <a:gd name="T32" fmla="*/ 2147483646 w 47"/>
                <a:gd name="T33" fmla="*/ 2147483646 h 45"/>
                <a:gd name="T34" fmla="*/ 2147483646 w 47"/>
                <a:gd name="T35" fmla="*/ 2147483646 h 45"/>
                <a:gd name="T36" fmla="*/ 2147483646 w 47"/>
                <a:gd name="T37" fmla="*/ 2147483646 h 45"/>
                <a:gd name="T38" fmla="*/ 2147483646 w 47"/>
                <a:gd name="T39" fmla="*/ 2147483646 h 45"/>
                <a:gd name="T40" fmla="*/ 2147483646 w 47"/>
                <a:gd name="T41" fmla="*/ 2147483646 h 45"/>
                <a:gd name="T42" fmla="*/ 2147483646 w 47"/>
                <a:gd name="T43" fmla="*/ 2147483646 h 45"/>
                <a:gd name="T44" fmla="*/ 2147483646 w 47"/>
                <a:gd name="T45" fmla="*/ 2147483646 h 45"/>
                <a:gd name="T46" fmla="*/ 0 w 47"/>
                <a:gd name="T47" fmla="*/ 2147483646 h 45"/>
                <a:gd name="T48" fmla="*/ 2147483646 w 47"/>
                <a:gd name="T49" fmla="*/ 2147483646 h 45"/>
                <a:gd name="T50" fmla="*/ 2147483646 w 47"/>
                <a:gd name="T51" fmla="*/ 2147483646 h 45"/>
                <a:gd name="T52" fmla="*/ 2147483646 w 47"/>
                <a:gd name="T53" fmla="*/ 2147483646 h 45"/>
                <a:gd name="T54" fmla="*/ 2147483646 w 47"/>
                <a:gd name="T55" fmla="*/ 2147483646 h 45"/>
                <a:gd name="T56" fmla="*/ 2147483646 w 47"/>
                <a:gd name="T57" fmla="*/ 2147483646 h 45"/>
                <a:gd name="T58" fmla="*/ 2147483646 w 47"/>
                <a:gd name="T59" fmla="*/ 2147483646 h 45"/>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47" h="45">
                  <a:moveTo>
                    <a:pt x="22" y="45"/>
                  </a:moveTo>
                  <a:cubicBezTo>
                    <a:pt x="23" y="45"/>
                    <a:pt x="24" y="44"/>
                    <a:pt x="24" y="44"/>
                  </a:cubicBezTo>
                  <a:cubicBezTo>
                    <a:pt x="27" y="45"/>
                    <a:pt x="27" y="45"/>
                    <a:pt x="27" y="45"/>
                  </a:cubicBezTo>
                  <a:cubicBezTo>
                    <a:pt x="29" y="45"/>
                    <a:pt x="29" y="45"/>
                    <a:pt x="29" y="45"/>
                  </a:cubicBezTo>
                  <a:cubicBezTo>
                    <a:pt x="32" y="43"/>
                    <a:pt x="32" y="43"/>
                    <a:pt x="32" y="43"/>
                  </a:cubicBezTo>
                  <a:cubicBezTo>
                    <a:pt x="39" y="41"/>
                    <a:pt x="39" y="41"/>
                    <a:pt x="39" y="41"/>
                  </a:cubicBezTo>
                  <a:cubicBezTo>
                    <a:pt x="47" y="32"/>
                    <a:pt x="47" y="32"/>
                    <a:pt x="47" y="32"/>
                  </a:cubicBezTo>
                  <a:cubicBezTo>
                    <a:pt x="40" y="31"/>
                    <a:pt x="40" y="31"/>
                    <a:pt x="40" y="31"/>
                  </a:cubicBezTo>
                  <a:cubicBezTo>
                    <a:pt x="33" y="27"/>
                    <a:pt x="33" y="27"/>
                    <a:pt x="33" y="27"/>
                  </a:cubicBezTo>
                  <a:cubicBezTo>
                    <a:pt x="31" y="24"/>
                    <a:pt x="31" y="24"/>
                    <a:pt x="31" y="24"/>
                  </a:cubicBezTo>
                  <a:cubicBezTo>
                    <a:pt x="34" y="22"/>
                    <a:pt x="34" y="22"/>
                    <a:pt x="34" y="22"/>
                  </a:cubicBezTo>
                  <a:cubicBezTo>
                    <a:pt x="33" y="20"/>
                    <a:pt x="33" y="20"/>
                    <a:pt x="33" y="20"/>
                  </a:cubicBezTo>
                  <a:cubicBezTo>
                    <a:pt x="25" y="8"/>
                    <a:pt x="25" y="8"/>
                    <a:pt x="25" y="8"/>
                  </a:cubicBezTo>
                  <a:cubicBezTo>
                    <a:pt x="20" y="6"/>
                    <a:pt x="20" y="6"/>
                    <a:pt x="20" y="6"/>
                  </a:cubicBezTo>
                  <a:cubicBezTo>
                    <a:pt x="17" y="0"/>
                    <a:pt x="17" y="0"/>
                    <a:pt x="17" y="0"/>
                  </a:cubicBezTo>
                  <a:cubicBezTo>
                    <a:pt x="17" y="0"/>
                    <a:pt x="17" y="0"/>
                    <a:pt x="17" y="0"/>
                  </a:cubicBezTo>
                  <a:cubicBezTo>
                    <a:pt x="15" y="1"/>
                    <a:pt x="15" y="1"/>
                    <a:pt x="15" y="1"/>
                  </a:cubicBezTo>
                  <a:cubicBezTo>
                    <a:pt x="12" y="3"/>
                    <a:pt x="12" y="3"/>
                    <a:pt x="12" y="3"/>
                  </a:cubicBezTo>
                  <a:cubicBezTo>
                    <a:pt x="11" y="14"/>
                    <a:pt x="11" y="14"/>
                    <a:pt x="11" y="14"/>
                  </a:cubicBezTo>
                  <a:cubicBezTo>
                    <a:pt x="8" y="20"/>
                    <a:pt x="8" y="20"/>
                    <a:pt x="8" y="20"/>
                  </a:cubicBezTo>
                  <a:cubicBezTo>
                    <a:pt x="4" y="24"/>
                    <a:pt x="4" y="24"/>
                    <a:pt x="4" y="24"/>
                  </a:cubicBezTo>
                  <a:cubicBezTo>
                    <a:pt x="3" y="30"/>
                    <a:pt x="3" y="30"/>
                    <a:pt x="3" y="30"/>
                  </a:cubicBezTo>
                  <a:cubicBezTo>
                    <a:pt x="1" y="30"/>
                    <a:pt x="1" y="30"/>
                    <a:pt x="1" y="30"/>
                  </a:cubicBezTo>
                  <a:cubicBezTo>
                    <a:pt x="0" y="33"/>
                    <a:pt x="0" y="33"/>
                    <a:pt x="0" y="33"/>
                  </a:cubicBezTo>
                  <a:cubicBezTo>
                    <a:pt x="4" y="36"/>
                    <a:pt x="4" y="36"/>
                    <a:pt x="4" y="36"/>
                  </a:cubicBezTo>
                  <a:cubicBezTo>
                    <a:pt x="7" y="39"/>
                    <a:pt x="7" y="39"/>
                    <a:pt x="7" y="39"/>
                  </a:cubicBezTo>
                  <a:cubicBezTo>
                    <a:pt x="9" y="41"/>
                    <a:pt x="9" y="41"/>
                    <a:pt x="9" y="41"/>
                  </a:cubicBezTo>
                  <a:cubicBezTo>
                    <a:pt x="9" y="42"/>
                    <a:pt x="9" y="42"/>
                    <a:pt x="9" y="42"/>
                  </a:cubicBezTo>
                  <a:cubicBezTo>
                    <a:pt x="12" y="43"/>
                    <a:pt x="12" y="43"/>
                    <a:pt x="12" y="43"/>
                  </a:cubicBezTo>
                  <a:cubicBezTo>
                    <a:pt x="12" y="43"/>
                    <a:pt x="21" y="45"/>
                    <a:pt x="22" y="45"/>
                  </a:cubicBezTo>
                  <a:close/>
                </a:path>
              </a:pathLst>
            </a:custGeom>
            <a:grpFill/>
            <a:ln w="9525">
              <a:solidFill>
                <a:schemeClr val="bg1"/>
              </a:solidFill>
              <a:round/>
              <a:headEnd/>
              <a:tailEnd/>
            </a:ln>
          </p:spPr>
          <p:txBody>
            <a:bodyPr/>
            <a:lstStyle/>
            <a:p>
              <a:endParaRPr lang="en-GB" dirty="0"/>
            </a:p>
          </p:txBody>
        </p:sp>
        <p:sp>
          <p:nvSpPr>
            <p:cNvPr id="108" name="Freeform 379"/>
            <p:cNvSpPr>
              <a:spLocks/>
            </p:cNvSpPr>
            <p:nvPr/>
          </p:nvSpPr>
          <p:spPr bwMode="auto">
            <a:xfrm>
              <a:off x="8687250" y="3623812"/>
              <a:ext cx="156047" cy="179030"/>
            </a:xfrm>
            <a:custGeom>
              <a:avLst/>
              <a:gdLst>
                <a:gd name="T0" fmla="*/ 2147483646 w 26"/>
                <a:gd name="T1" fmla="*/ 2147483646 h 30"/>
                <a:gd name="T2" fmla="*/ 2147483646 w 26"/>
                <a:gd name="T3" fmla="*/ 2147483646 h 30"/>
                <a:gd name="T4" fmla="*/ 2147483646 w 26"/>
                <a:gd name="T5" fmla="*/ 2147483646 h 30"/>
                <a:gd name="T6" fmla="*/ 2147483646 w 26"/>
                <a:gd name="T7" fmla="*/ 2147483646 h 30"/>
                <a:gd name="T8" fmla="*/ 2147483646 w 26"/>
                <a:gd name="T9" fmla="*/ 2147483646 h 30"/>
                <a:gd name="T10" fmla="*/ 2147483646 w 26"/>
                <a:gd name="T11" fmla="*/ 2147483646 h 30"/>
                <a:gd name="T12" fmla="*/ 2147483646 w 26"/>
                <a:gd name="T13" fmla="*/ 2147483646 h 30"/>
                <a:gd name="T14" fmla="*/ 2147483646 w 26"/>
                <a:gd name="T15" fmla="*/ 0 h 30"/>
                <a:gd name="T16" fmla="*/ 2147483646 w 26"/>
                <a:gd name="T17" fmla="*/ 2147483646 h 30"/>
                <a:gd name="T18" fmla="*/ 2147483646 w 26"/>
                <a:gd name="T19" fmla="*/ 2147483646 h 30"/>
                <a:gd name="T20" fmla="*/ 0 w 26"/>
                <a:gd name="T21" fmla="*/ 2147483646 h 30"/>
                <a:gd name="T22" fmla="*/ 2147483646 w 26"/>
                <a:gd name="T23" fmla="*/ 2147483646 h 30"/>
                <a:gd name="T24" fmla="*/ 2147483646 w 26"/>
                <a:gd name="T25" fmla="*/ 2147483646 h 30"/>
                <a:gd name="T26" fmla="*/ 0 w 26"/>
                <a:gd name="T27" fmla="*/ 2147483646 h 30"/>
                <a:gd name="T28" fmla="*/ 2147483646 w 26"/>
                <a:gd name="T29" fmla="*/ 2147483646 h 30"/>
                <a:gd name="T30" fmla="*/ 2147483646 w 26"/>
                <a:gd name="T31" fmla="*/ 2147483646 h 30"/>
                <a:gd name="T32" fmla="*/ 2147483646 w 26"/>
                <a:gd name="T33" fmla="*/ 2147483646 h 30"/>
                <a:gd name="T34" fmla="*/ 2147483646 w 26"/>
                <a:gd name="T35" fmla="*/ 2147483646 h 30"/>
                <a:gd name="T36" fmla="*/ 2147483646 w 26"/>
                <a:gd name="T37" fmla="*/ 2147483646 h 30"/>
                <a:gd name="T38" fmla="*/ 2147483646 w 26"/>
                <a:gd name="T39" fmla="*/ 2147483646 h 30"/>
                <a:gd name="T40" fmla="*/ 2147483646 w 26"/>
                <a:gd name="T41" fmla="*/ 2147483646 h 30"/>
                <a:gd name="T42" fmla="*/ 2147483646 w 26"/>
                <a:gd name="T43" fmla="*/ 2147483646 h 30"/>
                <a:gd name="T44" fmla="*/ 2147483646 w 26"/>
                <a:gd name="T45" fmla="*/ 2147483646 h 3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6" h="30">
                  <a:moveTo>
                    <a:pt x="23" y="7"/>
                  </a:moveTo>
                  <a:cubicBezTo>
                    <a:pt x="26" y="4"/>
                    <a:pt x="26" y="4"/>
                    <a:pt x="26" y="4"/>
                  </a:cubicBezTo>
                  <a:cubicBezTo>
                    <a:pt x="26" y="3"/>
                    <a:pt x="26" y="3"/>
                    <a:pt x="26" y="3"/>
                  </a:cubicBezTo>
                  <a:cubicBezTo>
                    <a:pt x="24" y="3"/>
                    <a:pt x="24" y="3"/>
                    <a:pt x="24" y="3"/>
                  </a:cubicBezTo>
                  <a:cubicBezTo>
                    <a:pt x="21" y="2"/>
                    <a:pt x="21" y="2"/>
                    <a:pt x="21" y="2"/>
                  </a:cubicBezTo>
                  <a:cubicBezTo>
                    <a:pt x="21" y="2"/>
                    <a:pt x="20" y="3"/>
                    <a:pt x="19" y="3"/>
                  </a:cubicBezTo>
                  <a:cubicBezTo>
                    <a:pt x="18" y="3"/>
                    <a:pt x="9" y="1"/>
                    <a:pt x="9" y="1"/>
                  </a:cubicBezTo>
                  <a:cubicBezTo>
                    <a:pt x="6" y="0"/>
                    <a:pt x="6" y="0"/>
                    <a:pt x="6" y="0"/>
                  </a:cubicBezTo>
                  <a:cubicBezTo>
                    <a:pt x="6" y="1"/>
                    <a:pt x="6" y="1"/>
                    <a:pt x="6" y="1"/>
                  </a:cubicBezTo>
                  <a:cubicBezTo>
                    <a:pt x="3" y="1"/>
                    <a:pt x="3" y="1"/>
                    <a:pt x="3" y="1"/>
                  </a:cubicBezTo>
                  <a:cubicBezTo>
                    <a:pt x="0" y="3"/>
                    <a:pt x="0" y="3"/>
                    <a:pt x="0" y="3"/>
                  </a:cubicBezTo>
                  <a:cubicBezTo>
                    <a:pt x="2" y="5"/>
                    <a:pt x="2" y="5"/>
                    <a:pt x="2" y="5"/>
                  </a:cubicBezTo>
                  <a:cubicBezTo>
                    <a:pt x="2" y="9"/>
                    <a:pt x="2" y="9"/>
                    <a:pt x="2" y="9"/>
                  </a:cubicBezTo>
                  <a:cubicBezTo>
                    <a:pt x="0" y="13"/>
                    <a:pt x="0" y="13"/>
                    <a:pt x="0" y="13"/>
                  </a:cubicBezTo>
                  <a:cubicBezTo>
                    <a:pt x="1" y="19"/>
                    <a:pt x="1" y="19"/>
                    <a:pt x="1" y="19"/>
                  </a:cubicBezTo>
                  <a:cubicBezTo>
                    <a:pt x="12" y="24"/>
                    <a:pt x="12" y="24"/>
                    <a:pt x="12" y="24"/>
                  </a:cubicBezTo>
                  <a:cubicBezTo>
                    <a:pt x="12" y="27"/>
                    <a:pt x="12" y="27"/>
                    <a:pt x="12" y="27"/>
                  </a:cubicBezTo>
                  <a:cubicBezTo>
                    <a:pt x="17" y="30"/>
                    <a:pt x="17" y="30"/>
                    <a:pt x="17" y="30"/>
                  </a:cubicBezTo>
                  <a:cubicBezTo>
                    <a:pt x="17" y="29"/>
                    <a:pt x="18" y="29"/>
                    <a:pt x="18" y="29"/>
                  </a:cubicBezTo>
                  <a:cubicBezTo>
                    <a:pt x="22" y="23"/>
                    <a:pt x="22" y="23"/>
                    <a:pt x="22" y="23"/>
                  </a:cubicBezTo>
                  <a:cubicBezTo>
                    <a:pt x="25" y="20"/>
                    <a:pt x="25" y="20"/>
                    <a:pt x="25" y="20"/>
                  </a:cubicBezTo>
                  <a:cubicBezTo>
                    <a:pt x="23" y="17"/>
                    <a:pt x="23" y="17"/>
                    <a:pt x="23" y="17"/>
                  </a:cubicBezTo>
                  <a:lnTo>
                    <a:pt x="23" y="7"/>
                  </a:lnTo>
                  <a:close/>
                </a:path>
              </a:pathLst>
            </a:custGeom>
            <a:grpFill/>
            <a:ln w="9525">
              <a:solidFill>
                <a:schemeClr val="bg1"/>
              </a:solidFill>
              <a:round/>
              <a:headEnd/>
              <a:tailEnd/>
            </a:ln>
          </p:spPr>
          <p:txBody>
            <a:bodyPr/>
            <a:lstStyle/>
            <a:p>
              <a:endParaRPr lang="en-GB" dirty="0"/>
            </a:p>
          </p:txBody>
        </p:sp>
        <p:sp>
          <p:nvSpPr>
            <p:cNvPr id="109" name="Freeform 380"/>
            <p:cNvSpPr>
              <a:spLocks/>
            </p:cNvSpPr>
            <p:nvPr/>
          </p:nvSpPr>
          <p:spPr bwMode="auto">
            <a:xfrm>
              <a:off x="8519107" y="4010904"/>
              <a:ext cx="143950" cy="136692"/>
            </a:xfrm>
            <a:custGeom>
              <a:avLst/>
              <a:gdLst>
                <a:gd name="T0" fmla="*/ 2147483646 w 24"/>
                <a:gd name="T1" fmla="*/ 2147483646 h 23"/>
                <a:gd name="T2" fmla="*/ 2147483646 w 24"/>
                <a:gd name="T3" fmla="*/ 2147483646 h 23"/>
                <a:gd name="T4" fmla="*/ 2147483646 w 24"/>
                <a:gd name="T5" fmla="*/ 2147483646 h 23"/>
                <a:gd name="T6" fmla="*/ 0 w 24"/>
                <a:gd name="T7" fmla="*/ 2147483646 h 23"/>
                <a:gd name="T8" fmla="*/ 2147483646 w 24"/>
                <a:gd name="T9" fmla="*/ 2147483646 h 23"/>
                <a:gd name="T10" fmla="*/ 2147483646 w 24"/>
                <a:gd name="T11" fmla="*/ 2147483646 h 23"/>
                <a:gd name="T12" fmla="*/ 2147483646 w 24"/>
                <a:gd name="T13" fmla="*/ 2147483646 h 23"/>
                <a:gd name="T14" fmla="*/ 2147483646 w 24"/>
                <a:gd name="T15" fmla="*/ 2147483646 h 23"/>
                <a:gd name="T16" fmla="*/ 2147483646 w 24"/>
                <a:gd name="T17" fmla="*/ 2147483646 h 23"/>
                <a:gd name="T18" fmla="*/ 2147483646 w 24"/>
                <a:gd name="T19" fmla="*/ 2147483646 h 23"/>
                <a:gd name="T20" fmla="*/ 2147483646 w 24"/>
                <a:gd name="T21" fmla="*/ 2147483646 h 23"/>
                <a:gd name="T22" fmla="*/ 2147483646 w 24"/>
                <a:gd name="T23" fmla="*/ 2147483646 h 23"/>
                <a:gd name="T24" fmla="*/ 2147483646 w 24"/>
                <a:gd name="T25" fmla="*/ 2147483646 h 23"/>
                <a:gd name="T26" fmla="*/ 2147483646 w 24"/>
                <a:gd name="T27" fmla="*/ 2147483646 h 23"/>
                <a:gd name="T28" fmla="*/ 2147483646 w 24"/>
                <a:gd name="T29" fmla="*/ 2147483646 h 23"/>
                <a:gd name="T30" fmla="*/ 2147483646 w 24"/>
                <a:gd name="T31" fmla="*/ 0 h 23"/>
                <a:gd name="T32" fmla="*/ 2147483646 w 24"/>
                <a:gd name="T33" fmla="*/ 2147483646 h 23"/>
                <a:gd name="T34" fmla="*/ 2147483646 w 24"/>
                <a:gd name="T35" fmla="*/ 2147483646 h 2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4" h="23">
                  <a:moveTo>
                    <a:pt x="9" y="5"/>
                  </a:moveTo>
                  <a:cubicBezTo>
                    <a:pt x="9" y="5"/>
                    <a:pt x="6" y="8"/>
                    <a:pt x="6" y="8"/>
                  </a:cubicBezTo>
                  <a:cubicBezTo>
                    <a:pt x="5" y="8"/>
                    <a:pt x="2" y="7"/>
                    <a:pt x="2" y="7"/>
                  </a:cubicBezTo>
                  <a:cubicBezTo>
                    <a:pt x="0" y="8"/>
                    <a:pt x="0" y="8"/>
                    <a:pt x="0" y="8"/>
                  </a:cubicBezTo>
                  <a:cubicBezTo>
                    <a:pt x="1" y="8"/>
                    <a:pt x="1" y="8"/>
                    <a:pt x="1" y="8"/>
                  </a:cubicBezTo>
                  <a:cubicBezTo>
                    <a:pt x="3" y="12"/>
                    <a:pt x="3" y="12"/>
                    <a:pt x="3" y="12"/>
                  </a:cubicBezTo>
                  <a:cubicBezTo>
                    <a:pt x="6" y="16"/>
                    <a:pt x="6" y="16"/>
                    <a:pt x="6" y="16"/>
                  </a:cubicBezTo>
                  <a:cubicBezTo>
                    <a:pt x="8" y="16"/>
                    <a:pt x="8" y="16"/>
                    <a:pt x="8" y="16"/>
                  </a:cubicBezTo>
                  <a:cubicBezTo>
                    <a:pt x="9" y="20"/>
                    <a:pt x="9" y="20"/>
                    <a:pt x="9" y="20"/>
                  </a:cubicBezTo>
                  <a:cubicBezTo>
                    <a:pt x="14" y="22"/>
                    <a:pt x="14" y="22"/>
                    <a:pt x="14" y="22"/>
                  </a:cubicBezTo>
                  <a:cubicBezTo>
                    <a:pt x="20" y="23"/>
                    <a:pt x="20" y="23"/>
                    <a:pt x="20" y="23"/>
                  </a:cubicBezTo>
                  <a:cubicBezTo>
                    <a:pt x="22" y="20"/>
                    <a:pt x="22" y="20"/>
                    <a:pt x="22" y="20"/>
                  </a:cubicBezTo>
                  <a:cubicBezTo>
                    <a:pt x="24" y="12"/>
                    <a:pt x="24" y="12"/>
                    <a:pt x="24" y="12"/>
                  </a:cubicBezTo>
                  <a:cubicBezTo>
                    <a:pt x="24" y="7"/>
                    <a:pt x="24" y="7"/>
                    <a:pt x="24" y="7"/>
                  </a:cubicBezTo>
                  <a:cubicBezTo>
                    <a:pt x="24" y="3"/>
                    <a:pt x="24" y="3"/>
                    <a:pt x="24" y="3"/>
                  </a:cubicBezTo>
                  <a:cubicBezTo>
                    <a:pt x="16" y="0"/>
                    <a:pt x="16" y="0"/>
                    <a:pt x="16" y="0"/>
                  </a:cubicBezTo>
                  <a:cubicBezTo>
                    <a:pt x="13" y="1"/>
                    <a:pt x="13" y="1"/>
                    <a:pt x="13" y="1"/>
                  </a:cubicBezTo>
                  <a:lnTo>
                    <a:pt x="9" y="5"/>
                  </a:lnTo>
                  <a:close/>
                </a:path>
              </a:pathLst>
            </a:custGeom>
            <a:grpFill/>
            <a:ln w="9525">
              <a:solidFill>
                <a:schemeClr val="bg1"/>
              </a:solidFill>
              <a:round/>
              <a:headEnd/>
              <a:tailEnd/>
            </a:ln>
          </p:spPr>
          <p:txBody>
            <a:bodyPr/>
            <a:lstStyle/>
            <a:p>
              <a:endParaRPr lang="en-GB" dirty="0"/>
            </a:p>
          </p:txBody>
        </p:sp>
        <p:sp>
          <p:nvSpPr>
            <p:cNvPr id="110" name="Freeform 381"/>
            <p:cNvSpPr>
              <a:spLocks/>
            </p:cNvSpPr>
            <p:nvPr/>
          </p:nvSpPr>
          <p:spPr bwMode="auto">
            <a:xfrm>
              <a:off x="8465881" y="3643166"/>
              <a:ext cx="257658" cy="414915"/>
            </a:xfrm>
            <a:custGeom>
              <a:avLst/>
              <a:gdLst>
                <a:gd name="T0" fmla="*/ 2147483646 w 43"/>
                <a:gd name="T1" fmla="*/ 2147483646 h 70"/>
                <a:gd name="T2" fmla="*/ 2147483646 w 43"/>
                <a:gd name="T3" fmla="*/ 2147483646 h 70"/>
                <a:gd name="T4" fmla="*/ 2147483646 w 43"/>
                <a:gd name="T5" fmla="*/ 2147483646 h 70"/>
                <a:gd name="T6" fmla="*/ 2147483646 w 43"/>
                <a:gd name="T7" fmla="*/ 2147483646 h 70"/>
                <a:gd name="T8" fmla="*/ 2147483646 w 43"/>
                <a:gd name="T9" fmla="*/ 2147483646 h 70"/>
                <a:gd name="T10" fmla="*/ 2147483646 w 43"/>
                <a:gd name="T11" fmla="*/ 2147483646 h 70"/>
                <a:gd name="T12" fmla="*/ 2147483646 w 43"/>
                <a:gd name="T13" fmla="*/ 2147483646 h 70"/>
                <a:gd name="T14" fmla="*/ 2147483646 w 43"/>
                <a:gd name="T15" fmla="*/ 2147483646 h 70"/>
                <a:gd name="T16" fmla="*/ 2147483646 w 43"/>
                <a:gd name="T17" fmla="*/ 2147483646 h 70"/>
                <a:gd name="T18" fmla="*/ 2147483646 w 43"/>
                <a:gd name="T19" fmla="*/ 2147483646 h 70"/>
                <a:gd name="T20" fmla="*/ 2147483646 w 43"/>
                <a:gd name="T21" fmla="*/ 2147483646 h 70"/>
                <a:gd name="T22" fmla="*/ 2147483646 w 43"/>
                <a:gd name="T23" fmla="*/ 2147483646 h 70"/>
                <a:gd name="T24" fmla="*/ 2147483646 w 43"/>
                <a:gd name="T25" fmla="*/ 2147483646 h 70"/>
                <a:gd name="T26" fmla="*/ 2147483646 w 43"/>
                <a:gd name="T27" fmla="*/ 2147483646 h 70"/>
                <a:gd name="T28" fmla="*/ 2147483646 w 43"/>
                <a:gd name="T29" fmla="*/ 2147483646 h 70"/>
                <a:gd name="T30" fmla="*/ 0 w 43"/>
                <a:gd name="T31" fmla="*/ 2147483646 h 70"/>
                <a:gd name="T32" fmla="*/ 0 w 43"/>
                <a:gd name="T33" fmla="*/ 2147483646 h 70"/>
                <a:gd name="T34" fmla="*/ 2147483646 w 43"/>
                <a:gd name="T35" fmla="*/ 2147483646 h 70"/>
                <a:gd name="T36" fmla="*/ 2147483646 w 43"/>
                <a:gd name="T37" fmla="*/ 2147483646 h 70"/>
                <a:gd name="T38" fmla="*/ 2147483646 w 43"/>
                <a:gd name="T39" fmla="*/ 2147483646 h 70"/>
                <a:gd name="T40" fmla="*/ 2147483646 w 43"/>
                <a:gd name="T41" fmla="*/ 2147483646 h 70"/>
                <a:gd name="T42" fmla="*/ 2147483646 w 43"/>
                <a:gd name="T43" fmla="*/ 2147483646 h 70"/>
                <a:gd name="T44" fmla="*/ 2147483646 w 43"/>
                <a:gd name="T45" fmla="*/ 2147483646 h 70"/>
                <a:gd name="T46" fmla="*/ 2147483646 w 43"/>
                <a:gd name="T47" fmla="*/ 2147483646 h 70"/>
                <a:gd name="T48" fmla="*/ 2147483646 w 43"/>
                <a:gd name="T49" fmla="*/ 2147483646 h 70"/>
                <a:gd name="T50" fmla="*/ 2147483646 w 43"/>
                <a:gd name="T51" fmla="*/ 2147483646 h 70"/>
                <a:gd name="T52" fmla="*/ 2147483646 w 43"/>
                <a:gd name="T53" fmla="*/ 2147483646 h 70"/>
                <a:gd name="T54" fmla="*/ 2147483646 w 43"/>
                <a:gd name="T55" fmla="*/ 2147483646 h 70"/>
                <a:gd name="T56" fmla="*/ 2147483646 w 43"/>
                <a:gd name="T57" fmla="*/ 2147483646 h 70"/>
                <a:gd name="T58" fmla="*/ 2147483646 w 43"/>
                <a:gd name="T59" fmla="*/ 2147483646 h 70"/>
                <a:gd name="T60" fmla="*/ 2147483646 w 43"/>
                <a:gd name="T61" fmla="*/ 2147483646 h 70"/>
                <a:gd name="T62" fmla="*/ 2147483646 w 43"/>
                <a:gd name="T63" fmla="*/ 2147483646 h 70"/>
                <a:gd name="T64" fmla="*/ 2147483646 w 43"/>
                <a:gd name="T65" fmla="*/ 2147483646 h 70"/>
                <a:gd name="T66" fmla="*/ 2147483646 w 43"/>
                <a:gd name="T67" fmla="*/ 2147483646 h 70"/>
                <a:gd name="T68" fmla="*/ 2147483646 w 43"/>
                <a:gd name="T69" fmla="*/ 2147483646 h 70"/>
                <a:gd name="T70" fmla="*/ 2147483646 w 43"/>
                <a:gd name="T71" fmla="*/ 2147483646 h 70"/>
                <a:gd name="T72" fmla="*/ 2147483646 w 43"/>
                <a:gd name="T73" fmla="*/ 2147483646 h 70"/>
                <a:gd name="T74" fmla="*/ 2147483646 w 43"/>
                <a:gd name="T75" fmla="*/ 2147483646 h 70"/>
                <a:gd name="T76" fmla="*/ 2147483646 w 43"/>
                <a:gd name="T77" fmla="*/ 2147483646 h 70"/>
                <a:gd name="T78" fmla="*/ 2147483646 w 43"/>
                <a:gd name="T79" fmla="*/ 2147483646 h 70"/>
                <a:gd name="T80" fmla="*/ 2147483646 w 43"/>
                <a:gd name="T81" fmla="*/ 2147483646 h 70"/>
                <a:gd name="T82" fmla="*/ 2147483646 w 43"/>
                <a:gd name="T83" fmla="*/ 2147483646 h 70"/>
                <a:gd name="T84" fmla="*/ 2147483646 w 43"/>
                <a:gd name="T85" fmla="*/ 2147483646 h 70"/>
                <a:gd name="T86" fmla="*/ 2147483646 w 43"/>
                <a:gd name="T87" fmla="*/ 2147483646 h 70"/>
                <a:gd name="T88" fmla="*/ 2147483646 w 43"/>
                <a:gd name="T89" fmla="*/ 2147483646 h 70"/>
                <a:gd name="T90" fmla="*/ 2147483646 w 43"/>
                <a:gd name="T91" fmla="*/ 2147483646 h 70"/>
                <a:gd name="T92" fmla="*/ 2147483646 w 43"/>
                <a:gd name="T93" fmla="*/ 2147483646 h 70"/>
                <a:gd name="T94" fmla="*/ 2147483646 w 43"/>
                <a:gd name="T95" fmla="*/ 2147483646 h 70"/>
                <a:gd name="T96" fmla="*/ 2147483646 w 43"/>
                <a:gd name="T97" fmla="*/ 2147483646 h 70"/>
                <a:gd name="T98" fmla="*/ 2147483646 w 43"/>
                <a:gd name="T99" fmla="*/ 2147483646 h 70"/>
                <a:gd name="T100" fmla="*/ 2147483646 w 43"/>
                <a:gd name="T101" fmla="*/ 2147483646 h 70"/>
                <a:gd name="T102" fmla="*/ 2147483646 w 43"/>
                <a:gd name="T103" fmla="*/ 2147483646 h 70"/>
                <a:gd name="T104" fmla="*/ 2147483646 w 43"/>
                <a:gd name="T105" fmla="*/ 2147483646 h 70"/>
                <a:gd name="T106" fmla="*/ 2147483646 w 43"/>
                <a:gd name="T107" fmla="*/ 2147483646 h 70"/>
                <a:gd name="T108" fmla="*/ 2147483646 w 43"/>
                <a:gd name="T109" fmla="*/ 2147483646 h 70"/>
                <a:gd name="T110" fmla="*/ 2147483646 w 43"/>
                <a:gd name="T111" fmla="*/ 0 h 70"/>
                <a:gd name="T112" fmla="*/ 2147483646 w 43"/>
                <a:gd name="T113" fmla="*/ 0 h 70"/>
                <a:gd name="T114" fmla="*/ 2147483646 w 43"/>
                <a:gd name="T115" fmla="*/ 2147483646 h 70"/>
                <a:gd name="T116" fmla="*/ 2147483646 w 43"/>
                <a:gd name="T117" fmla="*/ 0 h 70"/>
                <a:gd name="T118" fmla="*/ 2147483646 w 43"/>
                <a:gd name="T119" fmla="*/ 2147483646 h 70"/>
                <a:gd name="T120" fmla="*/ 2147483646 w 43"/>
                <a:gd name="T121" fmla="*/ 2147483646 h 7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43" h="70">
                  <a:moveTo>
                    <a:pt x="27" y="6"/>
                  </a:moveTo>
                  <a:cubicBezTo>
                    <a:pt x="23" y="13"/>
                    <a:pt x="23" y="13"/>
                    <a:pt x="23" y="13"/>
                  </a:cubicBezTo>
                  <a:cubicBezTo>
                    <a:pt x="21" y="20"/>
                    <a:pt x="21" y="20"/>
                    <a:pt x="21" y="20"/>
                  </a:cubicBezTo>
                  <a:cubicBezTo>
                    <a:pt x="22" y="26"/>
                    <a:pt x="22" y="26"/>
                    <a:pt x="22" y="26"/>
                  </a:cubicBezTo>
                  <a:cubicBezTo>
                    <a:pt x="23" y="32"/>
                    <a:pt x="23" y="32"/>
                    <a:pt x="23" y="32"/>
                  </a:cubicBezTo>
                  <a:cubicBezTo>
                    <a:pt x="25" y="38"/>
                    <a:pt x="25" y="38"/>
                    <a:pt x="25" y="38"/>
                  </a:cubicBezTo>
                  <a:cubicBezTo>
                    <a:pt x="22" y="39"/>
                    <a:pt x="22" y="39"/>
                    <a:pt x="22" y="39"/>
                  </a:cubicBezTo>
                  <a:cubicBezTo>
                    <a:pt x="21" y="45"/>
                    <a:pt x="21" y="45"/>
                    <a:pt x="21" y="45"/>
                  </a:cubicBezTo>
                  <a:cubicBezTo>
                    <a:pt x="20" y="48"/>
                    <a:pt x="20" y="48"/>
                    <a:pt x="20" y="48"/>
                  </a:cubicBezTo>
                  <a:cubicBezTo>
                    <a:pt x="23" y="52"/>
                    <a:pt x="23" y="52"/>
                    <a:pt x="23" y="52"/>
                  </a:cubicBezTo>
                  <a:cubicBezTo>
                    <a:pt x="23" y="54"/>
                    <a:pt x="23" y="54"/>
                    <a:pt x="23" y="54"/>
                  </a:cubicBezTo>
                  <a:cubicBezTo>
                    <a:pt x="17" y="51"/>
                    <a:pt x="17" y="51"/>
                    <a:pt x="17" y="51"/>
                  </a:cubicBezTo>
                  <a:cubicBezTo>
                    <a:pt x="11" y="48"/>
                    <a:pt x="11" y="48"/>
                    <a:pt x="11" y="48"/>
                  </a:cubicBezTo>
                  <a:cubicBezTo>
                    <a:pt x="6" y="48"/>
                    <a:pt x="6" y="48"/>
                    <a:pt x="6" y="48"/>
                  </a:cubicBezTo>
                  <a:cubicBezTo>
                    <a:pt x="6" y="52"/>
                    <a:pt x="6" y="52"/>
                    <a:pt x="6" y="52"/>
                  </a:cubicBezTo>
                  <a:cubicBezTo>
                    <a:pt x="0" y="53"/>
                    <a:pt x="0" y="53"/>
                    <a:pt x="0" y="53"/>
                  </a:cubicBezTo>
                  <a:cubicBezTo>
                    <a:pt x="0" y="64"/>
                    <a:pt x="0" y="64"/>
                    <a:pt x="0" y="64"/>
                  </a:cubicBezTo>
                  <a:cubicBezTo>
                    <a:pt x="2" y="68"/>
                    <a:pt x="2" y="68"/>
                    <a:pt x="2" y="68"/>
                  </a:cubicBezTo>
                  <a:cubicBezTo>
                    <a:pt x="6" y="68"/>
                    <a:pt x="6" y="68"/>
                    <a:pt x="6" y="68"/>
                  </a:cubicBezTo>
                  <a:cubicBezTo>
                    <a:pt x="8" y="69"/>
                    <a:pt x="8" y="69"/>
                    <a:pt x="8" y="69"/>
                  </a:cubicBezTo>
                  <a:cubicBezTo>
                    <a:pt x="7" y="69"/>
                    <a:pt x="7" y="69"/>
                    <a:pt x="7" y="69"/>
                  </a:cubicBezTo>
                  <a:cubicBezTo>
                    <a:pt x="9" y="70"/>
                    <a:pt x="9" y="70"/>
                    <a:pt x="9" y="70"/>
                  </a:cubicBezTo>
                  <a:cubicBezTo>
                    <a:pt x="11" y="69"/>
                    <a:pt x="11" y="69"/>
                    <a:pt x="11" y="69"/>
                  </a:cubicBezTo>
                  <a:cubicBezTo>
                    <a:pt x="11" y="69"/>
                    <a:pt x="14" y="70"/>
                    <a:pt x="15" y="70"/>
                  </a:cubicBezTo>
                  <a:cubicBezTo>
                    <a:pt x="15" y="70"/>
                    <a:pt x="18" y="67"/>
                    <a:pt x="18" y="67"/>
                  </a:cubicBezTo>
                  <a:cubicBezTo>
                    <a:pt x="22" y="63"/>
                    <a:pt x="22" y="63"/>
                    <a:pt x="22" y="63"/>
                  </a:cubicBezTo>
                  <a:cubicBezTo>
                    <a:pt x="25" y="62"/>
                    <a:pt x="25" y="62"/>
                    <a:pt x="25" y="62"/>
                  </a:cubicBezTo>
                  <a:cubicBezTo>
                    <a:pt x="24" y="62"/>
                    <a:pt x="24" y="62"/>
                    <a:pt x="24" y="62"/>
                  </a:cubicBezTo>
                  <a:cubicBezTo>
                    <a:pt x="24" y="61"/>
                    <a:pt x="24" y="61"/>
                    <a:pt x="24" y="61"/>
                  </a:cubicBezTo>
                  <a:cubicBezTo>
                    <a:pt x="33" y="57"/>
                    <a:pt x="33" y="57"/>
                    <a:pt x="33" y="57"/>
                  </a:cubicBezTo>
                  <a:cubicBezTo>
                    <a:pt x="37" y="59"/>
                    <a:pt x="37" y="59"/>
                    <a:pt x="37" y="59"/>
                  </a:cubicBezTo>
                  <a:cubicBezTo>
                    <a:pt x="39" y="62"/>
                    <a:pt x="39" y="62"/>
                    <a:pt x="39" y="62"/>
                  </a:cubicBezTo>
                  <a:cubicBezTo>
                    <a:pt x="40" y="64"/>
                    <a:pt x="40" y="64"/>
                    <a:pt x="40" y="64"/>
                  </a:cubicBezTo>
                  <a:cubicBezTo>
                    <a:pt x="43" y="62"/>
                    <a:pt x="43" y="62"/>
                    <a:pt x="43" y="62"/>
                  </a:cubicBezTo>
                  <a:cubicBezTo>
                    <a:pt x="43" y="59"/>
                    <a:pt x="43" y="59"/>
                    <a:pt x="43" y="59"/>
                  </a:cubicBezTo>
                  <a:cubicBezTo>
                    <a:pt x="40" y="54"/>
                    <a:pt x="40" y="54"/>
                    <a:pt x="40" y="54"/>
                  </a:cubicBezTo>
                  <a:cubicBezTo>
                    <a:pt x="40" y="49"/>
                    <a:pt x="40" y="49"/>
                    <a:pt x="40" y="49"/>
                  </a:cubicBezTo>
                  <a:cubicBezTo>
                    <a:pt x="41" y="49"/>
                    <a:pt x="41" y="49"/>
                    <a:pt x="41" y="49"/>
                  </a:cubicBezTo>
                  <a:cubicBezTo>
                    <a:pt x="39" y="44"/>
                    <a:pt x="39" y="44"/>
                    <a:pt x="39" y="44"/>
                  </a:cubicBezTo>
                  <a:cubicBezTo>
                    <a:pt x="38" y="42"/>
                    <a:pt x="38" y="42"/>
                    <a:pt x="38" y="42"/>
                  </a:cubicBezTo>
                  <a:cubicBezTo>
                    <a:pt x="38" y="42"/>
                    <a:pt x="33" y="41"/>
                    <a:pt x="33" y="41"/>
                  </a:cubicBezTo>
                  <a:cubicBezTo>
                    <a:pt x="32" y="41"/>
                    <a:pt x="28" y="39"/>
                    <a:pt x="28" y="39"/>
                  </a:cubicBezTo>
                  <a:cubicBezTo>
                    <a:pt x="26" y="34"/>
                    <a:pt x="26" y="34"/>
                    <a:pt x="26" y="34"/>
                  </a:cubicBezTo>
                  <a:cubicBezTo>
                    <a:pt x="24" y="26"/>
                    <a:pt x="24" y="26"/>
                    <a:pt x="24" y="26"/>
                  </a:cubicBezTo>
                  <a:cubicBezTo>
                    <a:pt x="26" y="23"/>
                    <a:pt x="26" y="23"/>
                    <a:pt x="26" y="23"/>
                  </a:cubicBezTo>
                  <a:cubicBezTo>
                    <a:pt x="25" y="16"/>
                    <a:pt x="25" y="16"/>
                    <a:pt x="25" y="16"/>
                  </a:cubicBezTo>
                  <a:cubicBezTo>
                    <a:pt x="30" y="16"/>
                    <a:pt x="30" y="16"/>
                    <a:pt x="30" y="16"/>
                  </a:cubicBezTo>
                  <a:cubicBezTo>
                    <a:pt x="32" y="20"/>
                    <a:pt x="32" y="20"/>
                    <a:pt x="32" y="20"/>
                  </a:cubicBezTo>
                  <a:cubicBezTo>
                    <a:pt x="36" y="20"/>
                    <a:pt x="36" y="20"/>
                    <a:pt x="36" y="20"/>
                  </a:cubicBezTo>
                  <a:cubicBezTo>
                    <a:pt x="36" y="17"/>
                    <a:pt x="36" y="17"/>
                    <a:pt x="36" y="17"/>
                  </a:cubicBezTo>
                  <a:cubicBezTo>
                    <a:pt x="37" y="15"/>
                    <a:pt x="37" y="15"/>
                    <a:pt x="37" y="15"/>
                  </a:cubicBezTo>
                  <a:cubicBezTo>
                    <a:pt x="38" y="16"/>
                    <a:pt x="38" y="16"/>
                    <a:pt x="38" y="16"/>
                  </a:cubicBezTo>
                  <a:cubicBezTo>
                    <a:pt x="37" y="10"/>
                    <a:pt x="37" y="10"/>
                    <a:pt x="37" y="10"/>
                  </a:cubicBezTo>
                  <a:cubicBezTo>
                    <a:pt x="39" y="6"/>
                    <a:pt x="39" y="6"/>
                    <a:pt x="39" y="6"/>
                  </a:cubicBezTo>
                  <a:cubicBezTo>
                    <a:pt x="39" y="2"/>
                    <a:pt x="39" y="2"/>
                    <a:pt x="39" y="2"/>
                  </a:cubicBezTo>
                  <a:cubicBezTo>
                    <a:pt x="37" y="0"/>
                    <a:pt x="37" y="0"/>
                    <a:pt x="37" y="0"/>
                  </a:cubicBezTo>
                  <a:cubicBezTo>
                    <a:pt x="35" y="0"/>
                    <a:pt x="35" y="0"/>
                    <a:pt x="35" y="0"/>
                  </a:cubicBezTo>
                  <a:cubicBezTo>
                    <a:pt x="28" y="1"/>
                    <a:pt x="28" y="1"/>
                    <a:pt x="28" y="1"/>
                  </a:cubicBezTo>
                  <a:cubicBezTo>
                    <a:pt x="27" y="0"/>
                    <a:pt x="27" y="0"/>
                    <a:pt x="27" y="0"/>
                  </a:cubicBezTo>
                  <a:cubicBezTo>
                    <a:pt x="27" y="5"/>
                    <a:pt x="27" y="5"/>
                    <a:pt x="27" y="5"/>
                  </a:cubicBezTo>
                  <a:lnTo>
                    <a:pt x="27" y="6"/>
                  </a:lnTo>
                  <a:close/>
                </a:path>
              </a:pathLst>
            </a:custGeom>
            <a:grpFill/>
            <a:ln w="9525">
              <a:solidFill>
                <a:schemeClr val="bg1"/>
              </a:solidFill>
              <a:round/>
              <a:headEnd/>
              <a:tailEnd/>
            </a:ln>
          </p:spPr>
          <p:txBody>
            <a:bodyPr/>
            <a:lstStyle/>
            <a:p>
              <a:endParaRPr lang="en-GB" dirty="0"/>
            </a:p>
          </p:txBody>
        </p:sp>
        <p:sp>
          <p:nvSpPr>
            <p:cNvPr id="111" name="Freeform 382"/>
            <p:cNvSpPr>
              <a:spLocks/>
            </p:cNvSpPr>
            <p:nvPr/>
          </p:nvSpPr>
          <p:spPr bwMode="auto">
            <a:xfrm>
              <a:off x="7952984" y="3427846"/>
              <a:ext cx="142740" cy="107660"/>
            </a:xfrm>
            <a:custGeom>
              <a:avLst/>
              <a:gdLst>
                <a:gd name="T0" fmla="*/ 2147483646 w 144"/>
                <a:gd name="T1" fmla="*/ 2147483646 h 109"/>
                <a:gd name="T2" fmla="*/ 2147483646 w 144"/>
                <a:gd name="T3" fmla="*/ 2147483646 h 109"/>
                <a:gd name="T4" fmla="*/ 2147483646 w 144"/>
                <a:gd name="T5" fmla="*/ 2147483646 h 109"/>
                <a:gd name="T6" fmla="*/ 2147483646 w 144"/>
                <a:gd name="T7" fmla="*/ 2147483646 h 109"/>
                <a:gd name="T8" fmla="*/ 2147483646 w 144"/>
                <a:gd name="T9" fmla="*/ 2147483646 h 109"/>
                <a:gd name="T10" fmla="*/ 2147483646 w 144"/>
                <a:gd name="T11" fmla="*/ 2147483646 h 109"/>
                <a:gd name="T12" fmla="*/ 2147483646 w 144"/>
                <a:gd name="T13" fmla="*/ 0 h 109"/>
                <a:gd name="T14" fmla="*/ 2147483646 w 144"/>
                <a:gd name="T15" fmla="*/ 0 h 109"/>
                <a:gd name="T16" fmla="*/ 2147483646 w 144"/>
                <a:gd name="T17" fmla="*/ 2147483646 h 109"/>
                <a:gd name="T18" fmla="*/ 2147483646 w 144"/>
                <a:gd name="T19" fmla="*/ 2147483646 h 109"/>
                <a:gd name="T20" fmla="*/ 2147483646 w 144"/>
                <a:gd name="T21" fmla="*/ 2147483646 h 109"/>
                <a:gd name="T22" fmla="*/ 0 w 144"/>
                <a:gd name="T23" fmla="*/ 2147483646 h 109"/>
                <a:gd name="T24" fmla="*/ 0 w 144"/>
                <a:gd name="T25" fmla="*/ 2147483646 h 109"/>
                <a:gd name="T26" fmla="*/ 2147483646 w 144"/>
                <a:gd name="T27" fmla="*/ 2147483646 h 109"/>
                <a:gd name="T28" fmla="*/ 2147483646 w 144"/>
                <a:gd name="T29" fmla="*/ 2147483646 h 109"/>
                <a:gd name="T30" fmla="*/ 2147483646 w 144"/>
                <a:gd name="T31" fmla="*/ 2147483646 h 109"/>
                <a:gd name="T32" fmla="*/ 2147483646 w 144"/>
                <a:gd name="T33" fmla="*/ 2147483646 h 109"/>
                <a:gd name="T34" fmla="*/ 2147483646 w 144"/>
                <a:gd name="T35" fmla="*/ 2147483646 h 109"/>
                <a:gd name="T36" fmla="*/ 2147483646 w 144"/>
                <a:gd name="T37" fmla="*/ 2147483646 h 109"/>
                <a:gd name="T38" fmla="*/ 2147483646 w 144"/>
                <a:gd name="T39" fmla="*/ 2147483646 h 109"/>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44" h="109">
                  <a:moveTo>
                    <a:pt x="114" y="79"/>
                  </a:moveTo>
                  <a:lnTo>
                    <a:pt x="120" y="79"/>
                  </a:lnTo>
                  <a:lnTo>
                    <a:pt x="138" y="55"/>
                  </a:lnTo>
                  <a:lnTo>
                    <a:pt x="144" y="49"/>
                  </a:lnTo>
                  <a:lnTo>
                    <a:pt x="132" y="49"/>
                  </a:lnTo>
                  <a:lnTo>
                    <a:pt x="108" y="25"/>
                  </a:lnTo>
                  <a:lnTo>
                    <a:pt x="96" y="0"/>
                  </a:lnTo>
                  <a:lnTo>
                    <a:pt x="90" y="0"/>
                  </a:lnTo>
                  <a:lnTo>
                    <a:pt x="54" y="19"/>
                  </a:lnTo>
                  <a:lnTo>
                    <a:pt x="24" y="43"/>
                  </a:lnTo>
                  <a:lnTo>
                    <a:pt x="6" y="67"/>
                  </a:lnTo>
                  <a:lnTo>
                    <a:pt x="0" y="85"/>
                  </a:lnTo>
                  <a:lnTo>
                    <a:pt x="0" y="97"/>
                  </a:lnTo>
                  <a:lnTo>
                    <a:pt x="6" y="109"/>
                  </a:lnTo>
                  <a:lnTo>
                    <a:pt x="36" y="103"/>
                  </a:lnTo>
                  <a:lnTo>
                    <a:pt x="36" y="109"/>
                  </a:lnTo>
                  <a:lnTo>
                    <a:pt x="42" y="85"/>
                  </a:lnTo>
                  <a:lnTo>
                    <a:pt x="72" y="85"/>
                  </a:lnTo>
                  <a:lnTo>
                    <a:pt x="96" y="85"/>
                  </a:lnTo>
                  <a:lnTo>
                    <a:pt x="114" y="79"/>
                  </a:lnTo>
                  <a:close/>
                </a:path>
              </a:pathLst>
            </a:custGeom>
            <a:grpFill/>
            <a:ln w="9525">
              <a:solidFill>
                <a:schemeClr val="bg1"/>
              </a:solidFill>
              <a:round/>
              <a:headEnd/>
              <a:tailEnd/>
            </a:ln>
          </p:spPr>
          <p:txBody>
            <a:bodyPr/>
            <a:lstStyle/>
            <a:p>
              <a:endParaRPr lang="en-GB" dirty="0"/>
            </a:p>
          </p:txBody>
        </p:sp>
        <p:sp>
          <p:nvSpPr>
            <p:cNvPr id="112" name="Freeform 383"/>
            <p:cNvSpPr>
              <a:spLocks/>
            </p:cNvSpPr>
            <p:nvPr/>
          </p:nvSpPr>
          <p:spPr bwMode="auto">
            <a:xfrm>
              <a:off x="7952984" y="3427846"/>
              <a:ext cx="142740" cy="107660"/>
            </a:xfrm>
            <a:custGeom>
              <a:avLst/>
              <a:gdLst>
                <a:gd name="T0" fmla="*/ 2147483646 w 144"/>
                <a:gd name="T1" fmla="*/ 2147483646 h 109"/>
                <a:gd name="T2" fmla="*/ 2147483646 w 144"/>
                <a:gd name="T3" fmla="*/ 2147483646 h 109"/>
                <a:gd name="T4" fmla="*/ 2147483646 w 144"/>
                <a:gd name="T5" fmla="*/ 2147483646 h 109"/>
                <a:gd name="T6" fmla="*/ 2147483646 w 144"/>
                <a:gd name="T7" fmla="*/ 2147483646 h 109"/>
                <a:gd name="T8" fmla="*/ 2147483646 w 144"/>
                <a:gd name="T9" fmla="*/ 2147483646 h 109"/>
                <a:gd name="T10" fmla="*/ 2147483646 w 144"/>
                <a:gd name="T11" fmla="*/ 2147483646 h 109"/>
                <a:gd name="T12" fmla="*/ 2147483646 w 144"/>
                <a:gd name="T13" fmla="*/ 0 h 109"/>
                <a:gd name="T14" fmla="*/ 2147483646 w 144"/>
                <a:gd name="T15" fmla="*/ 0 h 109"/>
                <a:gd name="T16" fmla="*/ 2147483646 w 144"/>
                <a:gd name="T17" fmla="*/ 2147483646 h 109"/>
                <a:gd name="T18" fmla="*/ 2147483646 w 144"/>
                <a:gd name="T19" fmla="*/ 2147483646 h 109"/>
                <a:gd name="T20" fmla="*/ 2147483646 w 144"/>
                <a:gd name="T21" fmla="*/ 2147483646 h 109"/>
                <a:gd name="T22" fmla="*/ 0 w 144"/>
                <a:gd name="T23" fmla="*/ 2147483646 h 109"/>
                <a:gd name="T24" fmla="*/ 0 w 144"/>
                <a:gd name="T25" fmla="*/ 2147483646 h 109"/>
                <a:gd name="T26" fmla="*/ 2147483646 w 144"/>
                <a:gd name="T27" fmla="*/ 2147483646 h 109"/>
                <a:gd name="T28" fmla="*/ 2147483646 w 144"/>
                <a:gd name="T29" fmla="*/ 2147483646 h 109"/>
                <a:gd name="T30" fmla="*/ 2147483646 w 144"/>
                <a:gd name="T31" fmla="*/ 2147483646 h 109"/>
                <a:gd name="T32" fmla="*/ 2147483646 w 144"/>
                <a:gd name="T33" fmla="*/ 2147483646 h 109"/>
                <a:gd name="T34" fmla="*/ 2147483646 w 144"/>
                <a:gd name="T35" fmla="*/ 2147483646 h 109"/>
                <a:gd name="T36" fmla="*/ 2147483646 w 144"/>
                <a:gd name="T37" fmla="*/ 2147483646 h 10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44" h="109">
                  <a:moveTo>
                    <a:pt x="114" y="79"/>
                  </a:moveTo>
                  <a:lnTo>
                    <a:pt x="120" y="79"/>
                  </a:lnTo>
                  <a:lnTo>
                    <a:pt x="138" y="55"/>
                  </a:lnTo>
                  <a:lnTo>
                    <a:pt x="144" y="49"/>
                  </a:lnTo>
                  <a:lnTo>
                    <a:pt x="132" y="49"/>
                  </a:lnTo>
                  <a:lnTo>
                    <a:pt x="108" y="25"/>
                  </a:lnTo>
                  <a:lnTo>
                    <a:pt x="96" y="0"/>
                  </a:lnTo>
                  <a:lnTo>
                    <a:pt x="90" y="0"/>
                  </a:lnTo>
                  <a:lnTo>
                    <a:pt x="54" y="19"/>
                  </a:lnTo>
                  <a:lnTo>
                    <a:pt x="24" y="43"/>
                  </a:lnTo>
                  <a:lnTo>
                    <a:pt x="6" y="67"/>
                  </a:lnTo>
                  <a:lnTo>
                    <a:pt x="0" y="85"/>
                  </a:lnTo>
                  <a:lnTo>
                    <a:pt x="0" y="97"/>
                  </a:lnTo>
                  <a:lnTo>
                    <a:pt x="6" y="109"/>
                  </a:lnTo>
                  <a:lnTo>
                    <a:pt x="36" y="103"/>
                  </a:lnTo>
                  <a:lnTo>
                    <a:pt x="36" y="109"/>
                  </a:lnTo>
                  <a:lnTo>
                    <a:pt x="42" y="85"/>
                  </a:lnTo>
                  <a:lnTo>
                    <a:pt x="72" y="85"/>
                  </a:lnTo>
                  <a:lnTo>
                    <a:pt x="96" y="85"/>
                  </a:lnTo>
                </a:path>
              </a:pathLst>
            </a:custGeom>
            <a:grpFill/>
            <a:ln w="9525">
              <a:solidFill>
                <a:schemeClr val="bg1"/>
              </a:solidFill>
              <a:round/>
              <a:headEnd/>
              <a:tailEnd/>
            </a:ln>
          </p:spPr>
          <p:txBody>
            <a:bodyPr/>
            <a:lstStyle/>
            <a:p>
              <a:endParaRPr lang="en-GB" dirty="0"/>
            </a:p>
          </p:txBody>
        </p:sp>
        <p:sp>
          <p:nvSpPr>
            <p:cNvPr id="113" name="Freeform 384"/>
            <p:cNvSpPr>
              <a:spLocks/>
            </p:cNvSpPr>
            <p:nvPr/>
          </p:nvSpPr>
          <p:spPr bwMode="auto">
            <a:xfrm>
              <a:off x="8047337" y="3506474"/>
              <a:ext cx="18145" cy="4839"/>
            </a:xfrm>
            <a:custGeom>
              <a:avLst/>
              <a:gdLst>
                <a:gd name="T0" fmla="*/ 0 w 18"/>
                <a:gd name="T1" fmla="*/ 2147483646 h 6"/>
                <a:gd name="T2" fmla="*/ 2147483646 w 18"/>
                <a:gd name="T3" fmla="*/ 2147483646 h 6"/>
                <a:gd name="T4" fmla="*/ 2147483646 w 18"/>
                <a:gd name="T5" fmla="*/ 0 h 6"/>
                <a:gd name="T6" fmla="*/ 0 w 18"/>
                <a:gd name="T7" fmla="*/ 2147483646 h 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8" h="6">
                  <a:moveTo>
                    <a:pt x="0" y="6"/>
                  </a:moveTo>
                  <a:lnTo>
                    <a:pt x="6" y="6"/>
                  </a:lnTo>
                  <a:lnTo>
                    <a:pt x="18" y="0"/>
                  </a:lnTo>
                  <a:lnTo>
                    <a:pt x="0" y="6"/>
                  </a:lnTo>
                  <a:close/>
                </a:path>
              </a:pathLst>
            </a:custGeom>
            <a:grpFill/>
            <a:ln w="9525">
              <a:solidFill>
                <a:schemeClr val="bg1"/>
              </a:solidFill>
              <a:round/>
              <a:headEnd/>
              <a:tailEnd/>
            </a:ln>
          </p:spPr>
          <p:txBody>
            <a:bodyPr/>
            <a:lstStyle/>
            <a:p>
              <a:endParaRPr lang="en-GB" dirty="0"/>
            </a:p>
          </p:txBody>
        </p:sp>
        <p:sp>
          <p:nvSpPr>
            <p:cNvPr id="114" name="Freeform 385"/>
            <p:cNvSpPr>
              <a:spLocks/>
            </p:cNvSpPr>
            <p:nvPr/>
          </p:nvSpPr>
          <p:spPr bwMode="auto">
            <a:xfrm>
              <a:off x="8047337" y="3506474"/>
              <a:ext cx="18145" cy="4839"/>
            </a:xfrm>
            <a:custGeom>
              <a:avLst/>
              <a:gdLst>
                <a:gd name="T0" fmla="*/ 0 w 18"/>
                <a:gd name="T1" fmla="*/ 2147483646 h 6"/>
                <a:gd name="T2" fmla="*/ 2147483646 w 18"/>
                <a:gd name="T3" fmla="*/ 2147483646 h 6"/>
                <a:gd name="T4" fmla="*/ 2147483646 w 18"/>
                <a:gd name="T5" fmla="*/ 0 h 6"/>
                <a:gd name="T6" fmla="*/ 0 60000 65536"/>
                <a:gd name="T7" fmla="*/ 0 60000 65536"/>
                <a:gd name="T8" fmla="*/ 0 60000 65536"/>
              </a:gdLst>
              <a:ahLst/>
              <a:cxnLst>
                <a:cxn ang="T6">
                  <a:pos x="T0" y="T1"/>
                </a:cxn>
                <a:cxn ang="T7">
                  <a:pos x="T2" y="T3"/>
                </a:cxn>
                <a:cxn ang="T8">
                  <a:pos x="T4" y="T5"/>
                </a:cxn>
              </a:cxnLst>
              <a:rect l="0" t="0" r="r" b="b"/>
              <a:pathLst>
                <a:path w="18" h="6">
                  <a:moveTo>
                    <a:pt x="0" y="6"/>
                  </a:moveTo>
                  <a:lnTo>
                    <a:pt x="6" y="6"/>
                  </a:lnTo>
                  <a:lnTo>
                    <a:pt x="18" y="0"/>
                  </a:lnTo>
                </a:path>
              </a:pathLst>
            </a:custGeom>
            <a:grpFill/>
            <a:ln w="9525">
              <a:solidFill>
                <a:schemeClr val="bg1"/>
              </a:solidFill>
              <a:round/>
              <a:headEnd/>
              <a:tailEnd/>
            </a:ln>
          </p:spPr>
          <p:txBody>
            <a:bodyPr/>
            <a:lstStyle/>
            <a:p>
              <a:endParaRPr lang="en-GB" dirty="0"/>
            </a:p>
          </p:txBody>
        </p:sp>
        <p:sp>
          <p:nvSpPr>
            <p:cNvPr id="115" name="Freeform 386"/>
            <p:cNvSpPr>
              <a:spLocks/>
            </p:cNvSpPr>
            <p:nvPr/>
          </p:nvSpPr>
          <p:spPr bwMode="auto">
            <a:xfrm>
              <a:off x="7988064" y="3511313"/>
              <a:ext cx="77419" cy="100403"/>
            </a:xfrm>
            <a:custGeom>
              <a:avLst/>
              <a:gdLst>
                <a:gd name="T0" fmla="*/ 2147483646 w 78"/>
                <a:gd name="T1" fmla="*/ 2147483646 h 102"/>
                <a:gd name="T2" fmla="*/ 2147483646 w 78"/>
                <a:gd name="T3" fmla="*/ 0 h 102"/>
                <a:gd name="T4" fmla="*/ 2147483646 w 78"/>
                <a:gd name="T5" fmla="*/ 0 h 102"/>
                <a:gd name="T6" fmla="*/ 2147483646 w 78"/>
                <a:gd name="T7" fmla="*/ 0 h 102"/>
                <a:gd name="T8" fmla="*/ 0 w 78"/>
                <a:gd name="T9" fmla="*/ 2147483646 h 102"/>
                <a:gd name="T10" fmla="*/ 2147483646 w 78"/>
                <a:gd name="T11" fmla="*/ 2147483646 h 102"/>
                <a:gd name="T12" fmla="*/ 0 w 78"/>
                <a:gd name="T13" fmla="*/ 2147483646 h 102"/>
                <a:gd name="T14" fmla="*/ 0 w 78"/>
                <a:gd name="T15" fmla="*/ 2147483646 h 102"/>
                <a:gd name="T16" fmla="*/ 2147483646 w 78"/>
                <a:gd name="T17" fmla="*/ 2147483646 h 102"/>
                <a:gd name="T18" fmla="*/ 2147483646 w 78"/>
                <a:gd name="T19" fmla="*/ 2147483646 h 102"/>
                <a:gd name="T20" fmla="*/ 2147483646 w 78"/>
                <a:gd name="T21" fmla="*/ 2147483646 h 102"/>
                <a:gd name="T22" fmla="*/ 2147483646 w 78"/>
                <a:gd name="T23" fmla="*/ 2147483646 h 102"/>
                <a:gd name="T24" fmla="*/ 2147483646 w 78"/>
                <a:gd name="T25" fmla="*/ 2147483646 h 10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78" h="102">
                  <a:moveTo>
                    <a:pt x="60" y="6"/>
                  </a:moveTo>
                  <a:lnTo>
                    <a:pt x="60" y="0"/>
                  </a:lnTo>
                  <a:lnTo>
                    <a:pt x="36" y="0"/>
                  </a:lnTo>
                  <a:lnTo>
                    <a:pt x="6" y="0"/>
                  </a:lnTo>
                  <a:lnTo>
                    <a:pt x="0" y="24"/>
                  </a:lnTo>
                  <a:lnTo>
                    <a:pt x="12" y="42"/>
                  </a:lnTo>
                  <a:lnTo>
                    <a:pt x="0" y="66"/>
                  </a:lnTo>
                  <a:lnTo>
                    <a:pt x="0" y="84"/>
                  </a:lnTo>
                  <a:lnTo>
                    <a:pt x="6" y="102"/>
                  </a:lnTo>
                  <a:lnTo>
                    <a:pt x="36" y="102"/>
                  </a:lnTo>
                  <a:lnTo>
                    <a:pt x="78" y="90"/>
                  </a:lnTo>
                  <a:lnTo>
                    <a:pt x="60" y="36"/>
                  </a:lnTo>
                  <a:lnTo>
                    <a:pt x="60" y="6"/>
                  </a:lnTo>
                  <a:close/>
                </a:path>
              </a:pathLst>
            </a:custGeom>
            <a:grpFill/>
            <a:ln w="9525">
              <a:solidFill>
                <a:schemeClr val="bg1"/>
              </a:solidFill>
              <a:round/>
              <a:headEnd/>
              <a:tailEnd/>
            </a:ln>
          </p:spPr>
          <p:txBody>
            <a:bodyPr/>
            <a:lstStyle/>
            <a:p>
              <a:endParaRPr lang="en-GB" dirty="0"/>
            </a:p>
          </p:txBody>
        </p:sp>
        <p:sp>
          <p:nvSpPr>
            <p:cNvPr id="116" name="Freeform 387"/>
            <p:cNvSpPr>
              <a:spLocks/>
            </p:cNvSpPr>
            <p:nvPr/>
          </p:nvSpPr>
          <p:spPr bwMode="auto">
            <a:xfrm>
              <a:off x="8102982" y="3433894"/>
              <a:ext cx="226207" cy="203224"/>
            </a:xfrm>
            <a:custGeom>
              <a:avLst/>
              <a:gdLst>
                <a:gd name="T0" fmla="*/ 2147483646 w 228"/>
                <a:gd name="T1" fmla="*/ 2147483646 h 205"/>
                <a:gd name="T2" fmla="*/ 2147483646 w 228"/>
                <a:gd name="T3" fmla="*/ 2147483646 h 205"/>
                <a:gd name="T4" fmla="*/ 2147483646 w 228"/>
                <a:gd name="T5" fmla="*/ 2147483646 h 205"/>
                <a:gd name="T6" fmla="*/ 2147483646 w 228"/>
                <a:gd name="T7" fmla="*/ 2147483646 h 205"/>
                <a:gd name="T8" fmla="*/ 2147483646 w 228"/>
                <a:gd name="T9" fmla="*/ 2147483646 h 205"/>
                <a:gd name="T10" fmla="*/ 2147483646 w 228"/>
                <a:gd name="T11" fmla="*/ 2147483646 h 205"/>
                <a:gd name="T12" fmla="*/ 2147483646 w 228"/>
                <a:gd name="T13" fmla="*/ 2147483646 h 205"/>
                <a:gd name="T14" fmla="*/ 2147483646 w 228"/>
                <a:gd name="T15" fmla="*/ 2147483646 h 205"/>
                <a:gd name="T16" fmla="*/ 2147483646 w 228"/>
                <a:gd name="T17" fmla="*/ 2147483646 h 205"/>
                <a:gd name="T18" fmla="*/ 2147483646 w 228"/>
                <a:gd name="T19" fmla="*/ 0 h 205"/>
                <a:gd name="T20" fmla="*/ 2147483646 w 228"/>
                <a:gd name="T21" fmla="*/ 2147483646 h 205"/>
                <a:gd name="T22" fmla="*/ 2147483646 w 228"/>
                <a:gd name="T23" fmla="*/ 2147483646 h 205"/>
                <a:gd name="T24" fmla="*/ 2147483646 w 228"/>
                <a:gd name="T25" fmla="*/ 2147483646 h 205"/>
                <a:gd name="T26" fmla="*/ 2147483646 w 228"/>
                <a:gd name="T27" fmla="*/ 2147483646 h 205"/>
                <a:gd name="T28" fmla="*/ 2147483646 w 228"/>
                <a:gd name="T29" fmla="*/ 2147483646 h 205"/>
                <a:gd name="T30" fmla="*/ 2147483646 w 228"/>
                <a:gd name="T31" fmla="*/ 2147483646 h 205"/>
                <a:gd name="T32" fmla="*/ 2147483646 w 228"/>
                <a:gd name="T33" fmla="*/ 2147483646 h 205"/>
                <a:gd name="T34" fmla="*/ 2147483646 w 228"/>
                <a:gd name="T35" fmla="*/ 2147483646 h 205"/>
                <a:gd name="T36" fmla="*/ 2147483646 w 228"/>
                <a:gd name="T37" fmla="*/ 2147483646 h 205"/>
                <a:gd name="T38" fmla="*/ 0 w 228"/>
                <a:gd name="T39" fmla="*/ 2147483646 h 205"/>
                <a:gd name="T40" fmla="*/ 0 w 228"/>
                <a:gd name="T41" fmla="*/ 2147483646 h 205"/>
                <a:gd name="T42" fmla="*/ 2147483646 w 228"/>
                <a:gd name="T43" fmla="*/ 2147483646 h 205"/>
                <a:gd name="T44" fmla="*/ 2147483646 w 228"/>
                <a:gd name="T45" fmla="*/ 2147483646 h 205"/>
                <a:gd name="T46" fmla="*/ 2147483646 w 228"/>
                <a:gd name="T47" fmla="*/ 2147483646 h 205"/>
                <a:gd name="T48" fmla="*/ 2147483646 w 228"/>
                <a:gd name="T49" fmla="*/ 2147483646 h 205"/>
                <a:gd name="T50" fmla="*/ 2147483646 w 228"/>
                <a:gd name="T51" fmla="*/ 2147483646 h 205"/>
                <a:gd name="T52" fmla="*/ 2147483646 w 228"/>
                <a:gd name="T53" fmla="*/ 2147483646 h 205"/>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28" h="205">
                  <a:moveTo>
                    <a:pt x="120" y="151"/>
                  </a:moveTo>
                  <a:lnTo>
                    <a:pt x="150" y="163"/>
                  </a:lnTo>
                  <a:lnTo>
                    <a:pt x="180" y="121"/>
                  </a:lnTo>
                  <a:lnTo>
                    <a:pt x="198" y="73"/>
                  </a:lnTo>
                  <a:lnTo>
                    <a:pt x="204" y="55"/>
                  </a:lnTo>
                  <a:lnTo>
                    <a:pt x="222" y="49"/>
                  </a:lnTo>
                  <a:lnTo>
                    <a:pt x="228" y="31"/>
                  </a:lnTo>
                  <a:lnTo>
                    <a:pt x="210" y="25"/>
                  </a:lnTo>
                  <a:lnTo>
                    <a:pt x="198" y="7"/>
                  </a:lnTo>
                  <a:lnTo>
                    <a:pt x="204" y="0"/>
                  </a:lnTo>
                  <a:lnTo>
                    <a:pt x="174" y="25"/>
                  </a:lnTo>
                  <a:lnTo>
                    <a:pt x="144" y="31"/>
                  </a:lnTo>
                  <a:lnTo>
                    <a:pt x="108" y="31"/>
                  </a:lnTo>
                  <a:lnTo>
                    <a:pt x="84" y="43"/>
                  </a:lnTo>
                  <a:lnTo>
                    <a:pt x="48" y="31"/>
                  </a:lnTo>
                  <a:lnTo>
                    <a:pt x="24" y="31"/>
                  </a:lnTo>
                  <a:lnTo>
                    <a:pt x="12" y="49"/>
                  </a:lnTo>
                  <a:lnTo>
                    <a:pt x="12" y="67"/>
                  </a:lnTo>
                  <a:lnTo>
                    <a:pt x="12" y="91"/>
                  </a:lnTo>
                  <a:lnTo>
                    <a:pt x="0" y="133"/>
                  </a:lnTo>
                  <a:lnTo>
                    <a:pt x="0" y="163"/>
                  </a:lnTo>
                  <a:lnTo>
                    <a:pt x="24" y="163"/>
                  </a:lnTo>
                  <a:lnTo>
                    <a:pt x="48" y="193"/>
                  </a:lnTo>
                  <a:lnTo>
                    <a:pt x="72" y="199"/>
                  </a:lnTo>
                  <a:lnTo>
                    <a:pt x="96" y="205"/>
                  </a:lnTo>
                  <a:lnTo>
                    <a:pt x="102" y="175"/>
                  </a:lnTo>
                  <a:lnTo>
                    <a:pt x="120" y="151"/>
                  </a:lnTo>
                  <a:close/>
                </a:path>
              </a:pathLst>
            </a:custGeom>
            <a:grpFill/>
            <a:ln w="9525">
              <a:solidFill>
                <a:schemeClr val="bg1"/>
              </a:solidFill>
              <a:round/>
              <a:headEnd/>
              <a:tailEnd/>
            </a:ln>
          </p:spPr>
          <p:txBody>
            <a:bodyPr/>
            <a:lstStyle/>
            <a:p>
              <a:endParaRPr lang="en-GB" dirty="0"/>
            </a:p>
          </p:txBody>
        </p:sp>
        <p:sp>
          <p:nvSpPr>
            <p:cNvPr id="117" name="Freeform 388"/>
            <p:cNvSpPr>
              <a:spLocks/>
            </p:cNvSpPr>
            <p:nvPr/>
          </p:nvSpPr>
          <p:spPr bwMode="auto">
            <a:xfrm>
              <a:off x="8323141" y="3511313"/>
              <a:ext cx="244352" cy="142740"/>
            </a:xfrm>
            <a:custGeom>
              <a:avLst/>
              <a:gdLst>
                <a:gd name="T0" fmla="*/ 2147483646 w 246"/>
                <a:gd name="T1" fmla="*/ 2147483646 h 144"/>
                <a:gd name="T2" fmla="*/ 2147483646 w 246"/>
                <a:gd name="T3" fmla="*/ 2147483646 h 144"/>
                <a:gd name="T4" fmla="*/ 2147483646 w 246"/>
                <a:gd name="T5" fmla="*/ 2147483646 h 144"/>
                <a:gd name="T6" fmla="*/ 2147483646 w 246"/>
                <a:gd name="T7" fmla="*/ 2147483646 h 144"/>
                <a:gd name="T8" fmla="*/ 0 w 246"/>
                <a:gd name="T9" fmla="*/ 2147483646 h 144"/>
                <a:gd name="T10" fmla="*/ 2147483646 w 246"/>
                <a:gd name="T11" fmla="*/ 2147483646 h 144"/>
                <a:gd name="T12" fmla="*/ 2147483646 w 246"/>
                <a:gd name="T13" fmla="*/ 2147483646 h 144"/>
                <a:gd name="T14" fmla="*/ 2147483646 w 246"/>
                <a:gd name="T15" fmla="*/ 2147483646 h 144"/>
                <a:gd name="T16" fmla="*/ 2147483646 w 246"/>
                <a:gd name="T17" fmla="*/ 2147483646 h 144"/>
                <a:gd name="T18" fmla="*/ 2147483646 w 246"/>
                <a:gd name="T19" fmla="*/ 2147483646 h 144"/>
                <a:gd name="T20" fmla="*/ 2147483646 w 246"/>
                <a:gd name="T21" fmla="*/ 2147483646 h 144"/>
                <a:gd name="T22" fmla="*/ 2147483646 w 246"/>
                <a:gd name="T23" fmla="*/ 2147483646 h 144"/>
                <a:gd name="T24" fmla="*/ 2147483646 w 246"/>
                <a:gd name="T25" fmla="*/ 2147483646 h 144"/>
                <a:gd name="T26" fmla="*/ 2147483646 w 246"/>
                <a:gd name="T27" fmla="*/ 2147483646 h 144"/>
                <a:gd name="T28" fmla="*/ 2147483646 w 246"/>
                <a:gd name="T29" fmla="*/ 2147483646 h 144"/>
                <a:gd name="T30" fmla="*/ 2147483646 w 246"/>
                <a:gd name="T31" fmla="*/ 2147483646 h 144"/>
                <a:gd name="T32" fmla="*/ 2147483646 w 246"/>
                <a:gd name="T33" fmla="*/ 2147483646 h 144"/>
                <a:gd name="T34" fmla="*/ 2147483646 w 246"/>
                <a:gd name="T35" fmla="*/ 2147483646 h 144"/>
                <a:gd name="T36" fmla="*/ 2147483646 w 246"/>
                <a:gd name="T37" fmla="*/ 2147483646 h 144"/>
                <a:gd name="T38" fmla="*/ 2147483646 w 246"/>
                <a:gd name="T39" fmla="*/ 0 h 144"/>
                <a:gd name="T40" fmla="*/ 2147483646 w 246"/>
                <a:gd name="T41" fmla="*/ 2147483646 h 144"/>
                <a:gd name="T42" fmla="*/ 2147483646 w 246"/>
                <a:gd name="T43" fmla="*/ 2147483646 h 14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246" h="144">
                  <a:moveTo>
                    <a:pt x="78" y="36"/>
                  </a:moveTo>
                  <a:lnTo>
                    <a:pt x="72" y="48"/>
                  </a:lnTo>
                  <a:lnTo>
                    <a:pt x="36" y="60"/>
                  </a:lnTo>
                  <a:lnTo>
                    <a:pt x="12" y="66"/>
                  </a:lnTo>
                  <a:lnTo>
                    <a:pt x="0" y="102"/>
                  </a:lnTo>
                  <a:lnTo>
                    <a:pt x="12" y="132"/>
                  </a:lnTo>
                  <a:lnTo>
                    <a:pt x="18" y="144"/>
                  </a:lnTo>
                  <a:lnTo>
                    <a:pt x="42" y="132"/>
                  </a:lnTo>
                  <a:lnTo>
                    <a:pt x="66" y="132"/>
                  </a:lnTo>
                  <a:lnTo>
                    <a:pt x="78" y="138"/>
                  </a:lnTo>
                  <a:lnTo>
                    <a:pt x="78" y="114"/>
                  </a:lnTo>
                  <a:lnTo>
                    <a:pt x="114" y="108"/>
                  </a:lnTo>
                  <a:lnTo>
                    <a:pt x="144" y="120"/>
                  </a:lnTo>
                  <a:lnTo>
                    <a:pt x="198" y="108"/>
                  </a:lnTo>
                  <a:lnTo>
                    <a:pt x="246" y="102"/>
                  </a:lnTo>
                  <a:lnTo>
                    <a:pt x="210" y="66"/>
                  </a:lnTo>
                  <a:lnTo>
                    <a:pt x="186" y="54"/>
                  </a:lnTo>
                  <a:lnTo>
                    <a:pt x="168" y="24"/>
                  </a:lnTo>
                  <a:lnTo>
                    <a:pt x="156" y="0"/>
                  </a:lnTo>
                  <a:lnTo>
                    <a:pt x="108" y="30"/>
                  </a:lnTo>
                  <a:lnTo>
                    <a:pt x="78" y="36"/>
                  </a:lnTo>
                  <a:close/>
                </a:path>
              </a:pathLst>
            </a:custGeom>
            <a:grpFill/>
            <a:ln w="9525">
              <a:solidFill>
                <a:schemeClr val="bg1"/>
              </a:solidFill>
              <a:round/>
              <a:headEnd/>
              <a:tailEnd/>
            </a:ln>
          </p:spPr>
          <p:txBody>
            <a:bodyPr/>
            <a:lstStyle/>
            <a:p>
              <a:endParaRPr lang="en-GB" dirty="0"/>
            </a:p>
          </p:txBody>
        </p:sp>
        <p:sp>
          <p:nvSpPr>
            <p:cNvPr id="118" name="Freeform 389"/>
            <p:cNvSpPr>
              <a:spLocks/>
            </p:cNvSpPr>
            <p:nvPr/>
          </p:nvSpPr>
          <p:spPr bwMode="auto">
            <a:xfrm>
              <a:off x="8251770" y="3643166"/>
              <a:ext cx="148789" cy="177820"/>
            </a:xfrm>
            <a:custGeom>
              <a:avLst/>
              <a:gdLst>
                <a:gd name="T0" fmla="*/ 2147483646 w 150"/>
                <a:gd name="T1" fmla="*/ 2147483646 h 180"/>
                <a:gd name="T2" fmla="*/ 2147483646 w 150"/>
                <a:gd name="T3" fmla="*/ 2147483646 h 180"/>
                <a:gd name="T4" fmla="*/ 2147483646 w 150"/>
                <a:gd name="T5" fmla="*/ 2147483646 h 180"/>
                <a:gd name="T6" fmla="*/ 2147483646 w 150"/>
                <a:gd name="T7" fmla="*/ 2147483646 h 180"/>
                <a:gd name="T8" fmla="*/ 2147483646 w 150"/>
                <a:gd name="T9" fmla="*/ 2147483646 h 180"/>
                <a:gd name="T10" fmla="*/ 2147483646 w 150"/>
                <a:gd name="T11" fmla="*/ 0 h 180"/>
                <a:gd name="T12" fmla="*/ 2147483646 w 150"/>
                <a:gd name="T13" fmla="*/ 0 h 180"/>
                <a:gd name="T14" fmla="*/ 2147483646 w 150"/>
                <a:gd name="T15" fmla="*/ 2147483646 h 180"/>
                <a:gd name="T16" fmla="*/ 2147483646 w 150"/>
                <a:gd name="T17" fmla="*/ 2147483646 h 180"/>
                <a:gd name="T18" fmla="*/ 2147483646 w 150"/>
                <a:gd name="T19" fmla="*/ 2147483646 h 180"/>
                <a:gd name="T20" fmla="*/ 2147483646 w 150"/>
                <a:gd name="T21" fmla="*/ 2147483646 h 180"/>
                <a:gd name="T22" fmla="*/ 2147483646 w 150"/>
                <a:gd name="T23" fmla="*/ 2147483646 h 180"/>
                <a:gd name="T24" fmla="*/ 2147483646 w 150"/>
                <a:gd name="T25" fmla="*/ 2147483646 h 180"/>
                <a:gd name="T26" fmla="*/ 2147483646 w 150"/>
                <a:gd name="T27" fmla="*/ 2147483646 h 180"/>
                <a:gd name="T28" fmla="*/ 2147483646 w 150"/>
                <a:gd name="T29" fmla="*/ 2147483646 h 180"/>
                <a:gd name="T30" fmla="*/ 2147483646 w 150"/>
                <a:gd name="T31" fmla="*/ 2147483646 h 180"/>
                <a:gd name="T32" fmla="*/ 2147483646 w 150"/>
                <a:gd name="T33" fmla="*/ 2147483646 h 180"/>
                <a:gd name="T34" fmla="*/ 0 w 150"/>
                <a:gd name="T35" fmla="*/ 2147483646 h 180"/>
                <a:gd name="T36" fmla="*/ 2147483646 w 150"/>
                <a:gd name="T37" fmla="*/ 2147483646 h 180"/>
                <a:gd name="T38" fmla="*/ 2147483646 w 150"/>
                <a:gd name="T39" fmla="*/ 2147483646 h 180"/>
                <a:gd name="T40" fmla="*/ 2147483646 w 150"/>
                <a:gd name="T41" fmla="*/ 2147483646 h 180"/>
                <a:gd name="T42" fmla="*/ 2147483646 w 150"/>
                <a:gd name="T43" fmla="*/ 2147483646 h 18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50" h="180">
                  <a:moveTo>
                    <a:pt x="66" y="162"/>
                  </a:moveTo>
                  <a:lnTo>
                    <a:pt x="90" y="144"/>
                  </a:lnTo>
                  <a:lnTo>
                    <a:pt x="114" y="96"/>
                  </a:lnTo>
                  <a:lnTo>
                    <a:pt x="132" y="78"/>
                  </a:lnTo>
                  <a:lnTo>
                    <a:pt x="150" y="6"/>
                  </a:lnTo>
                  <a:lnTo>
                    <a:pt x="138" y="0"/>
                  </a:lnTo>
                  <a:lnTo>
                    <a:pt x="114" y="0"/>
                  </a:lnTo>
                  <a:lnTo>
                    <a:pt x="90" y="12"/>
                  </a:lnTo>
                  <a:lnTo>
                    <a:pt x="72" y="18"/>
                  </a:lnTo>
                  <a:lnTo>
                    <a:pt x="60" y="30"/>
                  </a:lnTo>
                  <a:lnTo>
                    <a:pt x="48" y="36"/>
                  </a:lnTo>
                  <a:lnTo>
                    <a:pt x="48" y="48"/>
                  </a:lnTo>
                  <a:lnTo>
                    <a:pt x="60" y="54"/>
                  </a:lnTo>
                  <a:lnTo>
                    <a:pt x="54" y="84"/>
                  </a:lnTo>
                  <a:lnTo>
                    <a:pt x="48" y="114"/>
                  </a:lnTo>
                  <a:lnTo>
                    <a:pt x="30" y="114"/>
                  </a:lnTo>
                  <a:lnTo>
                    <a:pt x="12" y="126"/>
                  </a:lnTo>
                  <a:lnTo>
                    <a:pt x="0" y="138"/>
                  </a:lnTo>
                  <a:lnTo>
                    <a:pt x="18" y="156"/>
                  </a:lnTo>
                  <a:lnTo>
                    <a:pt x="24" y="180"/>
                  </a:lnTo>
                  <a:lnTo>
                    <a:pt x="42" y="162"/>
                  </a:lnTo>
                  <a:lnTo>
                    <a:pt x="66" y="162"/>
                  </a:lnTo>
                  <a:close/>
                </a:path>
              </a:pathLst>
            </a:custGeom>
            <a:grpFill/>
            <a:ln w="9525">
              <a:solidFill>
                <a:schemeClr val="bg1"/>
              </a:solidFill>
              <a:round/>
              <a:headEnd/>
              <a:tailEnd/>
            </a:ln>
          </p:spPr>
          <p:txBody>
            <a:bodyPr/>
            <a:lstStyle/>
            <a:p>
              <a:endParaRPr lang="en-GB" dirty="0"/>
            </a:p>
          </p:txBody>
        </p:sp>
        <p:sp>
          <p:nvSpPr>
            <p:cNvPr id="119" name="Freeform 390"/>
            <p:cNvSpPr>
              <a:spLocks/>
            </p:cNvSpPr>
            <p:nvPr/>
          </p:nvSpPr>
          <p:spPr bwMode="auto">
            <a:xfrm>
              <a:off x="8221529" y="3679456"/>
              <a:ext cx="89515" cy="99192"/>
            </a:xfrm>
            <a:custGeom>
              <a:avLst/>
              <a:gdLst>
                <a:gd name="T0" fmla="*/ 2147483646 w 90"/>
                <a:gd name="T1" fmla="*/ 2147483646 h 102"/>
                <a:gd name="T2" fmla="*/ 2147483646 w 90"/>
                <a:gd name="T3" fmla="*/ 2147483646 h 102"/>
                <a:gd name="T4" fmla="*/ 2147483646 w 90"/>
                <a:gd name="T5" fmla="*/ 2147483646 h 102"/>
                <a:gd name="T6" fmla="*/ 2147483646 w 90"/>
                <a:gd name="T7" fmla="*/ 2147483646 h 102"/>
                <a:gd name="T8" fmla="*/ 2147483646 w 90"/>
                <a:gd name="T9" fmla="*/ 2147483646 h 102"/>
                <a:gd name="T10" fmla="*/ 2147483646 w 90"/>
                <a:gd name="T11" fmla="*/ 0 h 102"/>
                <a:gd name="T12" fmla="*/ 2147483646 w 90"/>
                <a:gd name="T13" fmla="*/ 0 h 102"/>
                <a:gd name="T14" fmla="*/ 0 w 90"/>
                <a:gd name="T15" fmla="*/ 0 h 102"/>
                <a:gd name="T16" fmla="*/ 0 w 90"/>
                <a:gd name="T17" fmla="*/ 2147483646 h 102"/>
                <a:gd name="T18" fmla="*/ 0 w 90"/>
                <a:gd name="T19" fmla="*/ 2147483646 h 102"/>
                <a:gd name="T20" fmla="*/ 2147483646 w 90"/>
                <a:gd name="T21" fmla="*/ 2147483646 h 102"/>
                <a:gd name="T22" fmla="*/ 2147483646 w 90"/>
                <a:gd name="T23" fmla="*/ 2147483646 h 102"/>
                <a:gd name="T24" fmla="*/ 2147483646 w 90"/>
                <a:gd name="T25" fmla="*/ 2147483646 h 10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90" h="102">
                  <a:moveTo>
                    <a:pt x="60" y="78"/>
                  </a:moveTo>
                  <a:lnTo>
                    <a:pt x="78" y="78"/>
                  </a:lnTo>
                  <a:lnTo>
                    <a:pt x="84" y="48"/>
                  </a:lnTo>
                  <a:lnTo>
                    <a:pt x="90" y="18"/>
                  </a:lnTo>
                  <a:lnTo>
                    <a:pt x="78" y="12"/>
                  </a:lnTo>
                  <a:lnTo>
                    <a:pt x="78" y="0"/>
                  </a:lnTo>
                  <a:lnTo>
                    <a:pt x="48" y="0"/>
                  </a:lnTo>
                  <a:lnTo>
                    <a:pt x="0" y="0"/>
                  </a:lnTo>
                  <a:lnTo>
                    <a:pt x="0" y="18"/>
                  </a:lnTo>
                  <a:lnTo>
                    <a:pt x="0" y="54"/>
                  </a:lnTo>
                  <a:lnTo>
                    <a:pt x="30" y="102"/>
                  </a:lnTo>
                  <a:lnTo>
                    <a:pt x="42" y="90"/>
                  </a:lnTo>
                  <a:lnTo>
                    <a:pt x="60" y="78"/>
                  </a:lnTo>
                  <a:close/>
                </a:path>
              </a:pathLst>
            </a:custGeom>
            <a:grpFill/>
            <a:ln w="9525">
              <a:solidFill>
                <a:schemeClr val="bg1"/>
              </a:solidFill>
              <a:round/>
              <a:headEnd/>
              <a:tailEnd/>
            </a:ln>
          </p:spPr>
          <p:txBody>
            <a:bodyPr/>
            <a:lstStyle/>
            <a:p>
              <a:endParaRPr lang="en-GB" dirty="0"/>
            </a:p>
          </p:txBody>
        </p:sp>
        <p:sp>
          <p:nvSpPr>
            <p:cNvPr id="120" name="Freeform 391"/>
            <p:cNvSpPr>
              <a:spLocks/>
            </p:cNvSpPr>
            <p:nvPr/>
          </p:nvSpPr>
          <p:spPr bwMode="auto">
            <a:xfrm>
              <a:off x="8197336" y="3482281"/>
              <a:ext cx="142740" cy="197176"/>
            </a:xfrm>
            <a:custGeom>
              <a:avLst/>
              <a:gdLst>
                <a:gd name="T0" fmla="*/ 2147483646 w 144"/>
                <a:gd name="T1" fmla="*/ 2147483646 h 198"/>
                <a:gd name="T2" fmla="*/ 2147483646 w 144"/>
                <a:gd name="T3" fmla="*/ 2147483646 h 198"/>
                <a:gd name="T4" fmla="*/ 2147483646 w 144"/>
                <a:gd name="T5" fmla="*/ 2147483646 h 198"/>
                <a:gd name="T6" fmla="*/ 2147483646 w 144"/>
                <a:gd name="T7" fmla="*/ 2147483646 h 198"/>
                <a:gd name="T8" fmla="*/ 2147483646 w 144"/>
                <a:gd name="T9" fmla="*/ 2147483646 h 198"/>
                <a:gd name="T10" fmla="*/ 2147483646 w 144"/>
                <a:gd name="T11" fmla="*/ 2147483646 h 198"/>
                <a:gd name="T12" fmla="*/ 2147483646 w 144"/>
                <a:gd name="T13" fmla="*/ 2147483646 h 198"/>
                <a:gd name="T14" fmla="*/ 2147483646 w 144"/>
                <a:gd name="T15" fmla="*/ 2147483646 h 198"/>
                <a:gd name="T16" fmla="*/ 2147483646 w 144"/>
                <a:gd name="T17" fmla="*/ 0 h 198"/>
                <a:gd name="T18" fmla="*/ 2147483646 w 144"/>
                <a:gd name="T19" fmla="*/ 0 h 198"/>
                <a:gd name="T20" fmla="*/ 2147483646 w 144"/>
                <a:gd name="T21" fmla="*/ 2147483646 h 198"/>
                <a:gd name="T22" fmla="*/ 2147483646 w 144"/>
                <a:gd name="T23" fmla="*/ 2147483646 h 198"/>
                <a:gd name="T24" fmla="*/ 2147483646 w 144"/>
                <a:gd name="T25" fmla="*/ 2147483646 h 198"/>
                <a:gd name="T26" fmla="*/ 2147483646 w 144"/>
                <a:gd name="T27" fmla="*/ 2147483646 h 198"/>
                <a:gd name="T28" fmla="*/ 2147483646 w 144"/>
                <a:gd name="T29" fmla="*/ 2147483646 h 198"/>
                <a:gd name="T30" fmla="*/ 2147483646 w 144"/>
                <a:gd name="T31" fmla="*/ 2147483646 h 198"/>
                <a:gd name="T32" fmla="*/ 0 w 144"/>
                <a:gd name="T33" fmla="*/ 2147483646 h 198"/>
                <a:gd name="T34" fmla="*/ 2147483646 w 144"/>
                <a:gd name="T35" fmla="*/ 2147483646 h 198"/>
                <a:gd name="T36" fmla="*/ 2147483646 w 144"/>
                <a:gd name="T37" fmla="*/ 2147483646 h 198"/>
                <a:gd name="T38" fmla="*/ 2147483646 w 144"/>
                <a:gd name="T39" fmla="*/ 2147483646 h 198"/>
                <a:gd name="T40" fmla="*/ 2147483646 w 144"/>
                <a:gd name="T41" fmla="*/ 2147483646 h 198"/>
                <a:gd name="T42" fmla="*/ 2147483646 w 144"/>
                <a:gd name="T43" fmla="*/ 2147483646 h 19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44" h="198">
                  <a:moveTo>
                    <a:pt x="144" y="174"/>
                  </a:moveTo>
                  <a:lnTo>
                    <a:pt x="138" y="162"/>
                  </a:lnTo>
                  <a:lnTo>
                    <a:pt x="126" y="132"/>
                  </a:lnTo>
                  <a:lnTo>
                    <a:pt x="138" y="96"/>
                  </a:lnTo>
                  <a:lnTo>
                    <a:pt x="132" y="96"/>
                  </a:lnTo>
                  <a:lnTo>
                    <a:pt x="114" y="66"/>
                  </a:lnTo>
                  <a:lnTo>
                    <a:pt x="114" y="48"/>
                  </a:lnTo>
                  <a:lnTo>
                    <a:pt x="138" y="42"/>
                  </a:lnTo>
                  <a:lnTo>
                    <a:pt x="126" y="0"/>
                  </a:lnTo>
                  <a:lnTo>
                    <a:pt x="108" y="6"/>
                  </a:lnTo>
                  <a:lnTo>
                    <a:pt x="102" y="24"/>
                  </a:lnTo>
                  <a:lnTo>
                    <a:pt x="84" y="72"/>
                  </a:lnTo>
                  <a:lnTo>
                    <a:pt x="54" y="114"/>
                  </a:lnTo>
                  <a:lnTo>
                    <a:pt x="24" y="102"/>
                  </a:lnTo>
                  <a:lnTo>
                    <a:pt x="6" y="126"/>
                  </a:lnTo>
                  <a:lnTo>
                    <a:pt x="0" y="156"/>
                  </a:lnTo>
                  <a:lnTo>
                    <a:pt x="18" y="156"/>
                  </a:lnTo>
                  <a:lnTo>
                    <a:pt x="24" y="198"/>
                  </a:lnTo>
                  <a:lnTo>
                    <a:pt x="72" y="198"/>
                  </a:lnTo>
                  <a:lnTo>
                    <a:pt x="102" y="198"/>
                  </a:lnTo>
                  <a:lnTo>
                    <a:pt x="144" y="174"/>
                  </a:lnTo>
                  <a:close/>
                </a:path>
              </a:pathLst>
            </a:custGeom>
            <a:grpFill/>
            <a:ln w="9525">
              <a:solidFill>
                <a:schemeClr val="bg1"/>
              </a:solidFill>
              <a:round/>
              <a:headEnd/>
              <a:tailEnd/>
            </a:ln>
          </p:spPr>
          <p:txBody>
            <a:bodyPr/>
            <a:lstStyle/>
            <a:p>
              <a:endParaRPr lang="en-GB" dirty="0"/>
            </a:p>
          </p:txBody>
        </p:sp>
        <p:sp>
          <p:nvSpPr>
            <p:cNvPr id="121" name="Freeform 392"/>
            <p:cNvSpPr>
              <a:spLocks/>
            </p:cNvSpPr>
            <p:nvPr/>
          </p:nvSpPr>
          <p:spPr bwMode="auto">
            <a:xfrm>
              <a:off x="8197336" y="3482281"/>
              <a:ext cx="142740" cy="197176"/>
            </a:xfrm>
            <a:custGeom>
              <a:avLst/>
              <a:gdLst>
                <a:gd name="T0" fmla="*/ 2147483646 w 144"/>
                <a:gd name="T1" fmla="*/ 2147483646 h 198"/>
                <a:gd name="T2" fmla="*/ 2147483646 w 144"/>
                <a:gd name="T3" fmla="*/ 2147483646 h 198"/>
                <a:gd name="T4" fmla="*/ 2147483646 w 144"/>
                <a:gd name="T5" fmla="*/ 2147483646 h 198"/>
                <a:gd name="T6" fmla="*/ 2147483646 w 144"/>
                <a:gd name="T7" fmla="*/ 2147483646 h 198"/>
                <a:gd name="T8" fmla="*/ 2147483646 w 144"/>
                <a:gd name="T9" fmla="*/ 2147483646 h 198"/>
                <a:gd name="T10" fmla="*/ 2147483646 w 144"/>
                <a:gd name="T11" fmla="*/ 2147483646 h 198"/>
                <a:gd name="T12" fmla="*/ 2147483646 w 144"/>
                <a:gd name="T13" fmla="*/ 2147483646 h 198"/>
                <a:gd name="T14" fmla="*/ 2147483646 w 144"/>
                <a:gd name="T15" fmla="*/ 2147483646 h 198"/>
                <a:gd name="T16" fmla="*/ 2147483646 w 144"/>
                <a:gd name="T17" fmla="*/ 0 h 198"/>
                <a:gd name="T18" fmla="*/ 2147483646 w 144"/>
                <a:gd name="T19" fmla="*/ 0 h 198"/>
                <a:gd name="T20" fmla="*/ 2147483646 w 144"/>
                <a:gd name="T21" fmla="*/ 2147483646 h 198"/>
                <a:gd name="T22" fmla="*/ 2147483646 w 144"/>
                <a:gd name="T23" fmla="*/ 2147483646 h 198"/>
                <a:gd name="T24" fmla="*/ 2147483646 w 144"/>
                <a:gd name="T25" fmla="*/ 2147483646 h 198"/>
                <a:gd name="T26" fmla="*/ 2147483646 w 144"/>
                <a:gd name="T27" fmla="*/ 2147483646 h 198"/>
                <a:gd name="T28" fmla="*/ 2147483646 w 144"/>
                <a:gd name="T29" fmla="*/ 2147483646 h 198"/>
                <a:gd name="T30" fmla="*/ 2147483646 w 144"/>
                <a:gd name="T31" fmla="*/ 2147483646 h 198"/>
                <a:gd name="T32" fmla="*/ 0 w 144"/>
                <a:gd name="T33" fmla="*/ 2147483646 h 198"/>
                <a:gd name="T34" fmla="*/ 2147483646 w 144"/>
                <a:gd name="T35" fmla="*/ 2147483646 h 198"/>
                <a:gd name="T36" fmla="*/ 2147483646 w 144"/>
                <a:gd name="T37" fmla="*/ 2147483646 h 198"/>
                <a:gd name="T38" fmla="*/ 2147483646 w 144"/>
                <a:gd name="T39" fmla="*/ 2147483646 h 198"/>
                <a:gd name="T40" fmla="*/ 2147483646 w 144"/>
                <a:gd name="T41" fmla="*/ 2147483646 h 19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44" h="198">
                  <a:moveTo>
                    <a:pt x="144" y="174"/>
                  </a:moveTo>
                  <a:lnTo>
                    <a:pt x="138" y="162"/>
                  </a:lnTo>
                  <a:lnTo>
                    <a:pt x="126" y="132"/>
                  </a:lnTo>
                  <a:lnTo>
                    <a:pt x="138" y="96"/>
                  </a:lnTo>
                  <a:lnTo>
                    <a:pt x="132" y="96"/>
                  </a:lnTo>
                  <a:lnTo>
                    <a:pt x="114" y="66"/>
                  </a:lnTo>
                  <a:lnTo>
                    <a:pt x="114" y="48"/>
                  </a:lnTo>
                  <a:lnTo>
                    <a:pt x="138" y="42"/>
                  </a:lnTo>
                  <a:lnTo>
                    <a:pt x="126" y="0"/>
                  </a:lnTo>
                  <a:lnTo>
                    <a:pt x="108" y="6"/>
                  </a:lnTo>
                  <a:lnTo>
                    <a:pt x="102" y="24"/>
                  </a:lnTo>
                  <a:lnTo>
                    <a:pt x="84" y="72"/>
                  </a:lnTo>
                  <a:lnTo>
                    <a:pt x="54" y="114"/>
                  </a:lnTo>
                  <a:lnTo>
                    <a:pt x="24" y="102"/>
                  </a:lnTo>
                  <a:lnTo>
                    <a:pt x="6" y="126"/>
                  </a:lnTo>
                  <a:lnTo>
                    <a:pt x="0" y="156"/>
                  </a:lnTo>
                  <a:lnTo>
                    <a:pt x="18" y="156"/>
                  </a:lnTo>
                  <a:lnTo>
                    <a:pt x="24" y="198"/>
                  </a:lnTo>
                  <a:lnTo>
                    <a:pt x="72" y="198"/>
                  </a:lnTo>
                  <a:lnTo>
                    <a:pt x="102" y="198"/>
                  </a:lnTo>
                </a:path>
              </a:pathLst>
            </a:custGeom>
            <a:grpFill/>
            <a:ln w="9525">
              <a:solidFill>
                <a:schemeClr val="bg1"/>
              </a:solidFill>
              <a:round/>
              <a:headEnd/>
              <a:tailEnd/>
            </a:ln>
          </p:spPr>
          <p:txBody>
            <a:bodyPr/>
            <a:lstStyle/>
            <a:p>
              <a:endParaRPr lang="en-GB" dirty="0"/>
            </a:p>
          </p:txBody>
        </p:sp>
        <p:sp>
          <p:nvSpPr>
            <p:cNvPr id="122" name="Freeform 393"/>
            <p:cNvSpPr>
              <a:spLocks/>
            </p:cNvSpPr>
            <p:nvPr/>
          </p:nvSpPr>
          <p:spPr bwMode="auto">
            <a:xfrm>
              <a:off x="8065482" y="3475023"/>
              <a:ext cx="48387" cy="119757"/>
            </a:xfrm>
            <a:custGeom>
              <a:avLst/>
              <a:gdLst>
                <a:gd name="T0" fmla="*/ 2147483646 w 48"/>
                <a:gd name="T1" fmla="*/ 2147483646 h 120"/>
                <a:gd name="T2" fmla="*/ 2147483646 w 48"/>
                <a:gd name="T3" fmla="*/ 2147483646 h 120"/>
                <a:gd name="T4" fmla="*/ 2147483646 w 48"/>
                <a:gd name="T5" fmla="*/ 2147483646 h 120"/>
                <a:gd name="T6" fmla="*/ 2147483646 w 48"/>
                <a:gd name="T7" fmla="*/ 2147483646 h 120"/>
                <a:gd name="T8" fmla="*/ 2147483646 w 48"/>
                <a:gd name="T9" fmla="*/ 0 h 120"/>
                <a:gd name="T10" fmla="*/ 2147483646 w 48"/>
                <a:gd name="T11" fmla="*/ 2147483646 h 120"/>
                <a:gd name="T12" fmla="*/ 2147483646 w 48"/>
                <a:gd name="T13" fmla="*/ 2147483646 h 120"/>
                <a:gd name="T14" fmla="*/ 0 w 48"/>
                <a:gd name="T15" fmla="*/ 2147483646 h 120"/>
                <a:gd name="T16" fmla="*/ 0 w 48"/>
                <a:gd name="T17" fmla="*/ 2147483646 h 120"/>
                <a:gd name="T18" fmla="*/ 2147483646 w 48"/>
                <a:gd name="T19" fmla="*/ 2147483646 h 120"/>
                <a:gd name="T20" fmla="*/ 2147483646 w 48"/>
                <a:gd name="T21" fmla="*/ 2147483646 h 120"/>
                <a:gd name="T22" fmla="*/ 2147483646 w 48"/>
                <a:gd name="T23" fmla="*/ 2147483646 h 120"/>
                <a:gd name="T24" fmla="*/ 2147483646 w 48"/>
                <a:gd name="T25" fmla="*/ 2147483646 h 120"/>
                <a:gd name="T26" fmla="*/ 2147483646 w 48"/>
                <a:gd name="T27" fmla="*/ 2147483646 h 120"/>
                <a:gd name="T28" fmla="*/ 2147483646 w 48"/>
                <a:gd name="T29" fmla="*/ 2147483646 h 12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8" h="120">
                  <a:moveTo>
                    <a:pt x="48" y="48"/>
                  </a:moveTo>
                  <a:lnTo>
                    <a:pt x="48" y="24"/>
                  </a:lnTo>
                  <a:lnTo>
                    <a:pt x="48" y="6"/>
                  </a:lnTo>
                  <a:lnTo>
                    <a:pt x="42" y="6"/>
                  </a:lnTo>
                  <a:lnTo>
                    <a:pt x="30" y="0"/>
                  </a:lnTo>
                  <a:lnTo>
                    <a:pt x="24" y="6"/>
                  </a:lnTo>
                  <a:lnTo>
                    <a:pt x="6" y="30"/>
                  </a:lnTo>
                  <a:lnTo>
                    <a:pt x="0" y="30"/>
                  </a:lnTo>
                  <a:lnTo>
                    <a:pt x="0" y="48"/>
                  </a:lnTo>
                  <a:lnTo>
                    <a:pt x="6" y="90"/>
                  </a:lnTo>
                  <a:lnTo>
                    <a:pt x="24" y="120"/>
                  </a:lnTo>
                  <a:lnTo>
                    <a:pt x="36" y="120"/>
                  </a:lnTo>
                  <a:lnTo>
                    <a:pt x="36" y="90"/>
                  </a:lnTo>
                  <a:lnTo>
                    <a:pt x="48" y="48"/>
                  </a:lnTo>
                  <a:close/>
                </a:path>
              </a:pathLst>
            </a:custGeom>
            <a:grpFill/>
            <a:ln w="9525">
              <a:solidFill>
                <a:schemeClr val="bg1"/>
              </a:solidFill>
              <a:round/>
              <a:headEnd/>
              <a:tailEnd/>
            </a:ln>
          </p:spPr>
          <p:txBody>
            <a:bodyPr/>
            <a:lstStyle/>
            <a:p>
              <a:endParaRPr lang="en-GB" dirty="0"/>
            </a:p>
          </p:txBody>
        </p:sp>
        <p:sp>
          <p:nvSpPr>
            <p:cNvPr id="123" name="Freeform 394"/>
            <p:cNvSpPr>
              <a:spLocks/>
            </p:cNvSpPr>
            <p:nvPr/>
          </p:nvSpPr>
          <p:spPr bwMode="auto">
            <a:xfrm>
              <a:off x="8047337" y="3506474"/>
              <a:ext cx="42338" cy="94354"/>
            </a:xfrm>
            <a:custGeom>
              <a:avLst/>
              <a:gdLst>
                <a:gd name="T0" fmla="*/ 2147483646 w 42"/>
                <a:gd name="T1" fmla="*/ 2147483646 h 96"/>
                <a:gd name="T2" fmla="*/ 2147483646 w 42"/>
                <a:gd name="T3" fmla="*/ 0 h 96"/>
                <a:gd name="T4" fmla="*/ 2147483646 w 42"/>
                <a:gd name="T5" fmla="*/ 2147483646 h 96"/>
                <a:gd name="T6" fmla="*/ 0 w 42"/>
                <a:gd name="T7" fmla="*/ 2147483646 h 96"/>
                <a:gd name="T8" fmla="*/ 0 w 42"/>
                <a:gd name="T9" fmla="*/ 2147483646 h 96"/>
                <a:gd name="T10" fmla="*/ 0 w 42"/>
                <a:gd name="T11" fmla="*/ 2147483646 h 96"/>
                <a:gd name="T12" fmla="*/ 2147483646 w 42"/>
                <a:gd name="T13" fmla="*/ 2147483646 h 96"/>
                <a:gd name="T14" fmla="*/ 2147483646 w 42"/>
                <a:gd name="T15" fmla="*/ 2147483646 h 96"/>
                <a:gd name="T16" fmla="*/ 2147483646 w 42"/>
                <a:gd name="T17" fmla="*/ 2147483646 h 96"/>
                <a:gd name="T18" fmla="*/ 2147483646 w 42"/>
                <a:gd name="T19" fmla="*/ 2147483646 h 9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2" h="96">
                  <a:moveTo>
                    <a:pt x="18" y="18"/>
                  </a:moveTo>
                  <a:lnTo>
                    <a:pt x="18" y="0"/>
                  </a:lnTo>
                  <a:lnTo>
                    <a:pt x="6" y="6"/>
                  </a:lnTo>
                  <a:lnTo>
                    <a:pt x="0" y="6"/>
                  </a:lnTo>
                  <a:lnTo>
                    <a:pt x="0" y="12"/>
                  </a:lnTo>
                  <a:lnTo>
                    <a:pt x="0" y="42"/>
                  </a:lnTo>
                  <a:lnTo>
                    <a:pt x="18" y="96"/>
                  </a:lnTo>
                  <a:lnTo>
                    <a:pt x="42" y="90"/>
                  </a:lnTo>
                  <a:lnTo>
                    <a:pt x="24" y="60"/>
                  </a:lnTo>
                  <a:lnTo>
                    <a:pt x="18" y="18"/>
                  </a:lnTo>
                  <a:close/>
                </a:path>
              </a:pathLst>
            </a:custGeom>
            <a:grpFill/>
            <a:ln w="9525">
              <a:solidFill>
                <a:schemeClr val="bg1"/>
              </a:solidFill>
              <a:round/>
              <a:headEnd/>
              <a:tailEnd/>
            </a:ln>
          </p:spPr>
          <p:txBody>
            <a:bodyPr/>
            <a:lstStyle/>
            <a:p>
              <a:endParaRPr lang="en-GB" dirty="0"/>
            </a:p>
          </p:txBody>
        </p:sp>
        <p:sp>
          <p:nvSpPr>
            <p:cNvPr id="124" name="Freeform 395"/>
            <p:cNvSpPr>
              <a:spLocks/>
            </p:cNvSpPr>
            <p:nvPr/>
          </p:nvSpPr>
          <p:spPr bwMode="auto">
            <a:xfrm>
              <a:off x="8269916" y="4036307"/>
              <a:ext cx="244352" cy="247982"/>
            </a:xfrm>
            <a:custGeom>
              <a:avLst/>
              <a:gdLst>
                <a:gd name="T0" fmla="*/ 2147483646 w 246"/>
                <a:gd name="T1" fmla="*/ 2147483646 h 252"/>
                <a:gd name="T2" fmla="*/ 2147483646 w 246"/>
                <a:gd name="T3" fmla="*/ 2147483646 h 252"/>
                <a:gd name="T4" fmla="*/ 2147483646 w 246"/>
                <a:gd name="T5" fmla="*/ 2147483646 h 252"/>
                <a:gd name="T6" fmla="*/ 2147483646 w 246"/>
                <a:gd name="T7" fmla="*/ 2147483646 h 252"/>
                <a:gd name="T8" fmla="*/ 2147483646 w 246"/>
                <a:gd name="T9" fmla="*/ 2147483646 h 252"/>
                <a:gd name="T10" fmla="*/ 2147483646 w 246"/>
                <a:gd name="T11" fmla="*/ 2147483646 h 252"/>
                <a:gd name="T12" fmla="*/ 2147483646 w 246"/>
                <a:gd name="T13" fmla="*/ 2147483646 h 252"/>
                <a:gd name="T14" fmla="*/ 2147483646 w 246"/>
                <a:gd name="T15" fmla="*/ 2147483646 h 252"/>
                <a:gd name="T16" fmla="*/ 2147483646 w 246"/>
                <a:gd name="T17" fmla="*/ 2147483646 h 252"/>
                <a:gd name="T18" fmla="*/ 2147483646 w 246"/>
                <a:gd name="T19" fmla="*/ 2147483646 h 252"/>
                <a:gd name="T20" fmla="*/ 2147483646 w 246"/>
                <a:gd name="T21" fmla="*/ 2147483646 h 252"/>
                <a:gd name="T22" fmla="*/ 2147483646 w 246"/>
                <a:gd name="T23" fmla="*/ 2147483646 h 252"/>
                <a:gd name="T24" fmla="*/ 2147483646 w 246"/>
                <a:gd name="T25" fmla="*/ 2147483646 h 252"/>
                <a:gd name="T26" fmla="*/ 2147483646 w 246"/>
                <a:gd name="T27" fmla="*/ 2147483646 h 252"/>
                <a:gd name="T28" fmla="*/ 2147483646 w 246"/>
                <a:gd name="T29" fmla="*/ 2147483646 h 252"/>
                <a:gd name="T30" fmla="*/ 2147483646 w 246"/>
                <a:gd name="T31" fmla="*/ 2147483646 h 252"/>
                <a:gd name="T32" fmla="*/ 2147483646 w 246"/>
                <a:gd name="T33" fmla="*/ 2147483646 h 252"/>
                <a:gd name="T34" fmla="*/ 2147483646 w 246"/>
                <a:gd name="T35" fmla="*/ 2147483646 h 252"/>
                <a:gd name="T36" fmla="*/ 2147483646 w 246"/>
                <a:gd name="T37" fmla="*/ 2147483646 h 252"/>
                <a:gd name="T38" fmla="*/ 2147483646 w 246"/>
                <a:gd name="T39" fmla="*/ 0 h 252"/>
                <a:gd name="T40" fmla="*/ 2147483646 w 246"/>
                <a:gd name="T41" fmla="*/ 2147483646 h 252"/>
                <a:gd name="T42" fmla="*/ 0 w 246"/>
                <a:gd name="T43" fmla="*/ 2147483646 h 252"/>
                <a:gd name="T44" fmla="*/ 2147483646 w 246"/>
                <a:gd name="T45" fmla="*/ 2147483646 h 252"/>
                <a:gd name="T46" fmla="*/ 2147483646 w 246"/>
                <a:gd name="T47" fmla="*/ 2147483646 h 252"/>
                <a:gd name="T48" fmla="*/ 2147483646 w 246"/>
                <a:gd name="T49" fmla="*/ 2147483646 h 252"/>
                <a:gd name="T50" fmla="*/ 2147483646 w 246"/>
                <a:gd name="T51" fmla="*/ 2147483646 h 252"/>
                <a:gd name="T52" fmla="*/ 2147483646 w 246"/>
                <a:gd name="T53" fmla="*/ 2147483646 h 252"/>
                <a:gd name="T54" fmla="*/ 2147483646 w 246"/>
                <a:gd name="T55" fmla="*/ 2147483646 h 252"/>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246" h="252">
                  <a:moveTo>
                    <a:pt x="126" y="252"/>
                  </a:moveTo>
                  <a:lnTo>
                    <a:pt x="144" y="246"/>
                  </a:lnTo>
                  <a:lnTo>
                    <a:pt x="156" y="162"/>
                  </a:lnTo>
                  <a:lnTo>
                    <a:pt x="156" y="108"/>
                  </a:lnTo>
                  <a:lnTo>
                    <a:pt x="168" y="102"/>
                  </a:lnTo>
                  <a:lnTo>
                    <a:pt x="174" y="36"/>
                  </a:lnTo>
                  <a:lnTo>
                    <a:pt x="222" y="24"/>
                  </a:lnTo>
                  <a:lnTo>
                    <a:pt x="240" y="18"/>
                  </a:lnTo>
                  <a:lnTo>
                    <a:pt x="246" y="18"/>
                  </a:lnTo>
                  <a:lnTo>
                    <a:pt x="234" y="12"/>
                  </a:lnTo>
                  <a:lnTo>
                    <a:pt x="210" y="12"/>
                  </a:lnTo>
                  <a:lnTo>
                    <a:pt x="216" y="18"/>
                  </a:lnTo>
                  <a:lnTo>
                    <a:pt x="210" y="12"/>
                  </a:lnTo>
                  <a:lnTo>
                    <a:pt x="174" y="18"/>
                  </a:lnTo>
                  <a:lnTo>
                    <a:pt x="126" y="18"/>
                  </a:lnTo>
                  <a:lnTo>
                    <a:pt x="114" y="12"/>
                  </a:lnTo>
                  <a:lnTo>
                    <a:pt x="30" y="12"/>
                  </a:lnTo>
                  <a:lnTo>
                    <a:pt x="18" y="0"/>
                  </a:lnTo>
                  <a:lnTo>
                    <a:pt x="6" y="6"/>
                  </a:lnTo>
                  <a:lnTo>
                    <a:pt x="0" y="42"/>
                  </a:lnTo>
                  <a:lnTo>
                    <a:pt x="42" y="126"/>
                  </a:lnTo>
                  <a:lnTo>
                    <a:pt x="48" y="144"/>
                  </a:lnTo>
                  <a:lnTo>
                    <a:pt x="60" y="222"/>
                  </a:lnTo>
                  <a:lnTo>
                    <a:pt x="90" y="252"/>
                  </a:lnTo>
                  <a:lnTo>
                    <a:pt x="96" y="240"/>
                  </a:lnTo>
                  <a:lnTo>
                    <a:pt x="126" y="252"/>
                  </a:lnTo>
                  <a:close/>
                </a:path>
              </a:pathLst>
            </a:custGeom>
            <a:grpFill/>
            <a:ln w="9525">
              <a:solidFill>
                <a:schemeClr val="bg1"/>
              </a:solidFill>
              <a:round/>
              <a:headEnd/>
              <a:tailEnd/>
            </a:ln>
          </p:spPr>
          <p:txBody>
            <a:bodyPr/>
            <a:lstStyle/>
            <a:p>
              <a:endParaRPr lang="en-GB" dirty="0"/>
            </a:p>
          </p:txBody>
        </p:sp>
        <p:sp>
          <p:nvSpPr>
            <p:cNvPr id="125" name="Freeform 396"/>
            <p:cNvSpPr>
              <a:spLocks/>
            </p:cNvSpPr>
            <p:nvPr/>
          </p:nvSpPr>
          <p:spPr bwMode="auto">
            <a:xfrm>
              <a:off x="8065482" y="3356476"/>
              <a:ext cx="60483" cy="71371"/>
            </a:xfrm>
            <a:custGeom>
              <a:avLst/>
              <a:gdLst>
                <a:gd name="T0" fmla="*/ 0 w 10"/>
                <a:gd name="T1" fmla="*/ 2147483646 h 12"/>
                <a:gd name="T2" fmla="*/ 2147483646 w 10"/>
                <a:gd name="T3" fmla="*/ 2147483646 h 12"/>
                <a:gd name="T4" fmla="*/ 2147483646 w 10"/>
                <a:gd name="T5" fmla="*/ 2147483646 h 12"/>
                <a:gd name="T6" fmla="*/ 2147483646 w 10"/>
                <a:gd name="T7" fmla="*/ 2147483646 h 12"/>
                <a:gd name="T8" fmla="*/ 2147483646 w 10"/>
                <a:gd name="T9" fmla="*/ 0 h 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12">
                  <a:moveTo>
                    <a:pt x="0" y="12"/>
                  </a:moveTo>
                  <a:cubicBezTo>
                    <a:pt x="4" y="11"/>
                    <a:pt x="4" y="11"/>
                    <a:pt x="4" y="11"/>
                  </a:cubicBezTo>
                  <a:cubicBezTo>
                    <a:pt x="9" y="10"/>
                    <a:pt x="9" y="10"/>
                    <a:pt x="9" y="10"/>
                  </a:cubicBezTo>
                  <a:cubicBezTo>
                    <a:pt x="9" y="10"/>
                    <a:pt x="10" y="8"/>
                    <a:pt x="10" y="8"/>
                  </a:cubicBezTo>
                  <a:cubicBezTo>
                    <a:pt x="10" y="7"/>
                    <a:pt x="10" y="0"/>
                    <a:pt x="10" y="0"/>
                  </a:cubicBezTo>
                </a:path>
              </a:pathLst>
            </a:custGeom>
            <a:grpFill/>
            <a:ln w="9525">
              <a:solidFill>
                <a:schemeClr val="bg1"/>
              </a:solidFill>
              <a:round/>
              <a:headEnd/>
              <a:tailEnd/>
            </a:ln>
          </p:spPr>
          <p:txBody>
            <a:bodyPr/>
            <a:lstStyle/>
            <a:p>
              <a:endParaRPr lang="en-GB" dirty="0"/>
            </a:p>
          </p:txBody>
        </p:sp>
        <p:sp>
          <p:nvSpPr>
            <p:cNvPr id="126" name="Freeform 397"/>
            <p:cNvSpPr>
              <a:spLocks/>
            </p:cNvSpPr>
            <p:nvPr/>
          </p:nvSpPr>
          <p:spPr bwMode="auto">
            <a:xfrm>
              <a:off x="4783663" y="1776654"/>
              <a:ext cx="515317" cy="702815"/>
            </a:xfrm>
            <a:custGeom>
              <a:avLst/>
              <a:gdLst>
                <a:gd name="T0" fmla="*/ 2147483646 w 516"/>
                <a:gd name="T1" fmla="*/ 2147483646 h 709"/>
                <a:gd name="T2" fmla="*/ 2147483646 w 516"/>
                <a:gd name="T3" fmla="*/ 2147483646 h 709"/>
                <a:gd name="T4" fmla="*/ 2147483646 w 516"/>
                <a:gd name="T5" fmla="*/ 2147483646 h 709"/>
                <a:gd name="T6" fmla="*/ 2147483646 w 516"/>
                <a:gd name="T7" fmla="*/ 2147483646 h 709"/>
                <a:gd name="T8" fmla="*/ 2147483646 w 516"/>
                <a:gd name="T9" fmla="*/ 2147483646 h 709"/>
                <a:gd name="T10" fmla="*/ 2147483646 w 516"/>
                <a:gd name="T11" fmla="*/ 2147483646 h 709"/>
                <a:gd name="T12" fmla="*/ 2147483646 w 516"/>
                <a:gd name="T13" fmla="*/ 2147483646 h 709"/>
                <a:gd name="T14" fmla="*/ 2147483646 w 516"/>
                <a:gd name="T15" fmla="*/ 0 h 709"/>
                <a:gd name="T16" fmla="*/ 2147483646 w 516"/>
                <a:gd name="T17" fmla="*/ 2147483646 h 709"/>
                <a:gd name="T18" fmla="*/ 2147483646 w 516"/>
                <a:gd name="T19" fmla="*/ 2147483646 h 709"/>
                <a:gd name="T20" fmla="*/ 2147483646 w 516"/>
                <a:gd name="T21" fmla="*/ 2147483646 h 709"/>
                <a:gd name="T22" fmla="*/ 2147483646 w 516"/>
                <a:gd name="T23" fmla="*/ 2147483646 h 709"/>
                <a:gd name="T24" fmla="*/ 2147483646 w 516"/>
                <a:gd name="T25" fmla="*/ 2147483646 h 709"/>
                <a:gd name="T26" fmla="*/ 2147483646 w 516"/>
                <a:gd name="T27" fmla="*/ 2147483646 h 709"/>
                <a:gd name="T28" fmla="*/ 2147483646 w 516"/>
                <a:gd name="T29" fmla="*/ 2147483646 h 709"/>
                <a:gd name="T30" fmla="*/ 2147483646 w 516"/>
                <a:gd name="T31" fmla="*/ 2147483646 h 709"/>
                <a:gd name="T32" fmla="*/ 2147483646 w 516"/>
                <a:gd name="T33" fmla="*/ 2147483646 h 709"/>
                <a:gd name="T34" fmla="*/ 2147483646 w 516"/>
                <a:gd name="T35" fmla="*/ 2147483646 h 709"/>
                <a:gd name="T36" fmla="*/ 2147483646 w 516"/>
                <a:gd name="T37" fmla="*/ 2147483646 h 709"/>
                <a:gd name="T38" fmla="*/ 0 w 516"/>
                <a:gd name="T39" fmla="*/ 2147483646 h 709"/>
                <a:gd name="T40" fmla="*/ 2147483646 w 516"/>
                <a:gd name="T41" fmla="*/ 2147483646 h 709"/>
                <a:gd name="T42" fmla="*/ 2147483646 w 516"/>
                <a:gd name="T43" fmla="*/ 2147483646 h 709"/>
                <a:gd name="T44" fmla="*/ 2147483646 w 516"/>
                <a:gd name="T45" fmla="*/ 2147483646 h 709"/>
                <a:gd name="T46" fmla="*/ 2147483646 w 516"/>
                <a:gd name="T47" fmla="*/ 2147483646 h 709"/>
                <a:gd name="T48" fmla="*/ 2147483646 w 516"/>
                <a:gd name="T49" fmla="*/ 2147483646 h 709"/>
                <a:gd name="T50" fmla="*/ 2147483646 w 516"/>
                <a:gd name="T51" fmla="*/ 2147483646 h 709"/>
                <a:gd name="T52" fmla="*/ 2147483646 w 516"/>
                <a:gd name="T53" fmla="*/ 2147483646 h 709"/>
                <a:gd name="T54" fmla="*/ 2147483646 w 516"/>
                <a:gd name="T55" fmla="*/ 2147483646 h 709"/>
                <a:gd name="T56" fmla="*/ 2147483646 w 516"/>
                <a:gd name="T57" fmla="*/ 2147483646 h 709"/>
                <a:gd name="T58" fmla="*/ 2147483646 w 516"/>
                <a:gd name="T59" fmla="*/ 2147483646 h 709"/>
                <a:gd name="T60" fmla="*/ 2147483646 w 516"/>
                <a:gd name="T61" fmla="*/ 2147483646 h 709"/>
                <a:gd name="T62" fmla="*/ 2147483646 w 516"/>
                <a:gd name="T63" fmla="*/ 2147483646 h 709"/>
                <a:gd name="T64" fmla="*/ 2147483646 w 516"/>
                <a:gd name="T65" fmla="*/ 2147483646 h 709"/>
                <a:gd name="T66" fmla="*/ 2147483646 w 516"/>
                <a:gd name="T67" fmla="*/ 2147483646 h 709"/>
                <a:gd name="T68" fmla="*/ 2147483646 w 516"/>
                <a:gd name="T69" fmla="*/ 2147483646 h 709"/>
                <a:gd name="T70" fmla="*/ 2147483646 w 516"/>
                <a:gd name="T71" fmla="*/ 2147483646 h 709"/>
                <a:gd name="T72" fmla="*/ 2147483646 w 516"/>
                <a:gd name="T73" fmla="*/ 2147483646 h 709"/>
                <a:gd name="T74" fmla="*/ 2147483646 w 516"/>
                <a:gd name="T75" fmla="*/ 2147483646 h 709"/>
                <a:gd name="T76" fmla="*/ 2147483646 w 516"/>
                <a:gd name="T77" fmla="*/ 2147483646 h 709"/>
                <a:gd name="T78" fmla="*/ 2147483646 w 516"/>
                <a:gd name="T79" fmla="*/ 2147483646 h 709"/>
                <a:gd name="T80" fmla="*/ 2147483646 w 516"/>
                <a:gd name="T81" fmla="*/ 2147483646 h 709"/>
                <a:gd name="T82" fmla="*/ 2147483646 w 516"/>
                <a:gd name="T83" fmla="*/ 2147483646 h 709"/>
                <a:gd name="T84" fmla="*/ 2147483646 w 516"/>
                <a:gd name="T85" fmla="*/ 2147483646 h 709"/>
                <a:gd name="T86" fmla="*/ 2147483646 w 516"/>
                <a:gd name="T87" fmla="*/ 2147483646 h 709"/>
                <a:gd name="T88" fmla="*/ 2147483646 w 516"/>
                <a:gd name="T89" fmla="*/ 2147483646 h 709"/>
                <a:gd name="T90" fmla="*/ 2147483646 w 516"/>
                <a:gd name="T91" fmla="*/ 2147483646 h 709"/>
                <a:gd name="T92" fmla="*/ 2147483646 w 516"/>
                <a:gd name="T93" fmla="*/ 2147483646 h 709"/>
                <a:gd name="T94" fmla="*/ 2147483646 w 516"/>
                <a:gd name="T95" fmla="*/ 2147483646 h 709"/>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516" h="709">
                  <a:moveTo>
                    <a:pt x="504" y="96"/>
                  </a:moveTo>
                  <a:lnTo>
                    <a:pt x="486" y="78"/>
                  </a:lnTo>
                  <a:lnTo>
                    <a:pt x="432" y="84"/>
                  </a:lnTo>
                  <a:lnTo>
                    <a:pt x="354" y="48"/>
                  </a:lnTo>
                  <a:lnTo>
                    <a:pt x="318" y="54"/>
                  </a:lnTo>
                  <a:lnTo>
                    <a:pt x="288" y="36"/>
                  </a:lnTo>
                  <a:lnTo>
                    <a:pt x="282" y="18"/>
                  </a:lnTo>
                  <a:lnTo>
                    <a:pt x="228" y="0"/>
                  </a:lnTo>
                  <a:lnTo>
                    <a:pt x="198" y="24"/>
                  </a:lnTo>
                  <a:lnTo>
                    <a:pt x="150" y="42"/>
                  </a:lnTo>
                  <a:lnTo>
                    <a:pt x="114" y="66"/>
                  </a:lnTo>
                  <a:lnTo>
                    <a:pt x="90" y="126"/>
                  </a:lnTo>
                  <a:lnTo>
                    <a:pt x="42" y="138"/>
                  </a:lnTo>
                  <a:lnTo>
                    <a:pt x="42" y="174"/>
                  </a:lnTo>
                  <a:lnTo>
                    <a:pt x="78" y="222"/>
                  </a:lnTo>
                  <a:lnTo>
                    <a:pt x="114" y="240"/>
                  </a:lnTo>
                  <a:lnTo>
                    <a:pt x="114" y="264"/>
                  </a:lnTo>
                  <a:lnTo>
                    <a:pt x="90" y="276"/>
                  </a:lnTo>
                  <a:lnTo>
                    <a:pt x="60" y="264"/>
                  </a:lnTo>
                  <a:lnTo>
                    <a:pt x="0" y="306"/>
                  </a:lnTo>
                  <a:lnTo>
                    <a:pt x="18" y="324"/>
                  </a:lnTo>
                  <a:lnTo>
                    <a:pt x="42" y="348"/>
                  </a:lnTo>
                  <a:lnTo>
                    <a:pt x="96" y="348"/>
                  </a:lnTo>
                  <a:lnTo>
                    <a:pt x="138" y="354"/>
                  </a:lnTo>
                  <a:lnTo>
                    <a:pt x="120" y="396"/>
                  </a:lnTo>
                  <a:lnTo>
                    <a:pt x="72" y="414"/>
                  </a:lnTo>
                  <a:lnTo>
                    <a:pt x="36" y="438"/>
                  </a:lnTo>
                  <a:lnTo>
                    <a:pt x="30" y="468"/>
                  </a:lnTo>
                  <a:lnTo>
                    <a:pt x="72" y="498"/>
                  </a:lnTo>
                  <a:lnTo>
                    <a:pt x="78" y="529"/>
                  </a:lnTo>
                  <a:lnTo>
                    <a:pt x="108" y="541"/>
                  </a:lnTo>
                  <a:lnTo>
                    <a:pt x="114" y="583"/>
                  </a:lnTo>
                  <a:lnTo>
                    <a:pt x="156" y="577"/>
                  </a:lnTo>
                  <a:lnTo>
                    <a:pt x="210" y="577"/>
                  </a:lnTo>
                  <a:lnTo>
                    <a:pt x="180" y="631"/>
                  </a:lnTo>
                  <a:lnTo>
                    <a:pt x="90" y="709"/>
                  </a:lnTo>
                  <a:lnTo>
                    <a:pt x="192" y="655"/>
                  </a:lnTo>
                  <a:lnTo>
                    <a:pt x="270" y="571"/>
                  </a:lnTo>
                  <a:lnTo>
                    <a:pt x="264" y="553"/>
                  </a:lnTo>
                  <a:lnTo>
                    <a:pt x="312" y="492"/>
                  </a:lnTo>
                  <a:lnTo>
                    <a:pt x="324" y="517"/>
                  </a:lnTo>
                  <a:lnTo>
                    <a:pt x="330" y="547"/>
                  </a:lnTo>
                  <a:lnTo>
                    <a:pt x="366" y="517"/>
                  </a:lnTo>
                  <a:lnTo>
                    <a:pt x="408" y="492"/>
                  </a:lnTo>
                  <a:lnTo>
                    <a:pt x="426" y="505"/>
                  </a:lnTo>
                  <a:lnTo>
                    <a:pt x="516" y="523"/>
                  </a:lnTo>
                  <a:lnTo>
                    <a:pt x="516" y="96"/>
                  </a:lnTo>
                  <a:lnTo>
                    <a:pt x="504" y="96"/>
                  </a:lnTo>
                  <a:close/>
                </a:path>
              </a:pathLst>
            </a:custGeom>
            <a:grpFill/>
            <a:ln w="9525">
              <a:solidFill>
                <a:schemeClr val="bg1"/>
              </a:solidFill>
              <a:round/>
              <a:headEnd/>
              <a:tailEnd/>
            </a:ln>
          </p:spPr>
          <p:txBody>
            <a:bodyPr/>
            <a:lstStyle/>
            <a:p>
              <a:endParaRPr lang="en-GB" dirty="0"/>
            </a:p>
          </p:txBody>
        </p:sp>
        <p:sp>
          <p:nvSpPr>
            <p:cNvPr id="127" name="Freeform 398"/>
            <p:cNvSpPr>
              <a:spLocks/>
            </p:cNvSpPr>
            <p:nvPr/>
          </p:nvSpPr>
          <p:spPr bwMode="auto">
            <a:xfrm>
              <a:off x="5298980" y="1747622"/>
              <a:ext cx="1614902" cy="1106843"/>
            </a:xfrm>
            <a:custGeom>
              <a:avLst/>
              <a:gdLst>
                <a:gd name="T0" fmla="*/ 2147483646 w 1622"/>
                <a:gd name="T1" fmla="*/ 2147483646 h 1117"/>
                <a:gd name="T2" fmla="*/ 2147483646 w 1622"/>
                <a:gd name="T3" fmla="*/ 2147483646 h 1117"/>
                <a:gd name="T4" fmla="*/ 2147483646 w 1622"/>
                <a:gd name="T5" fmla="*/ 2147483646 h 1117"/>
                <a:gd name="T6" fmla="*/ 2147483646 w 1622"/>
                <a:gd name="T7" fmla="*/ 2147483646 h 1117"/>
                <a:gd name="T8" fmla="*/ 2147483646 w 1622"/>
                <a:gd name="T9" fmla="*/ 2147483646 h 1117"/>
                <a:gd name="T10" fmla="*/ 2147483646 w 1622"/>
                <a:gd name="T11" fmla="*/ 2147483646 h 1117"/>
                <a:gd name="T12" fmla="*/ 2147483646 w 1622"/>
                <a:gd name="T13" fmla="*/ 2147483646 h 1117"/>
                <a:gd name="T14" fmla="*/ 2147483646 w 1622"/>
                <a:gd name="T15" fmla="*/ 2147483646 h 1117"/>
                <a:gd name="T16" fmla="*/ 2147483646 w 1622"/>
                <a:gd name="T17" fmla="*/ 2147483646 h 1117"/>
                <a:gd name="T18" fmla="*/ 2147483646 w 1622"/>
                <a:gd name="T19" fmla="*/ 2147483646 h 1117"/>
                <a:gd name="T20" fmla="*/ 2147483646 w 1622"/>
                <a:gd name="T21" fmla="*/ 2147483646 h 1117"/>
                <a:gd name="T22" fmla="*/ 2147483646 w 1622"/>
                <a:gd name="T23" fmla="*/ 2147483646 h 1117"/>
                <a:gd name="T24" fmla="*/ 2147483646 w 1622"/>
                <a:gd name="T25" fmla="*/ 2147483646 h 1117"/>
                <a:gd name="T26" fmla="*/ 2147483646 w 1622"/>
                <a:gd name="T27" fmla="*/ 2147483646 h 1117"/>
                <a:gd name="T28" fmla="*/ 2147483646 w 1622"/>
                <a:gd name="T29" fmla="*/ 2147483646 h 1117"/>
                <a:gd name="T30" fmla="*/ 2147483646 w 1622"/>
                <a:gd name="T31" fmla="*/ 2147483646 h 1117"/>
                <a:gd name="T32" fmla="*/ 2147483646 w 1622"/>
                <a:gd name="T33" fmla="*/ 2147483646 h 1117"/>
                <a:gd name="T34" fmla="*/ 2147483646 w 1622"/>
                <a:gd name="T35" fmla="*/ 2147483646 h 1117"/>
                <a:gd name="T36" fmla="*/ 2147483646 w 1622"/>
                <a:gd name="T37" fmla="*/ 2147483646 h 1117"/>
                <a:gd name="T38" fmla="*/ 2147483646 w 1622"/>
                <a:gd name="T39" fmla="*/ 2147483646 h 1117"/>
                <a:gd name="T40" fmla="*/ 2147483646 w 1622"/>
                <a:gd name="T41" fmla="*/ 2147483646 h 1117"/>
                <a:gd name="T42" fmla="*/ 2147483646 w 1622"/>
                <a:gd name="T43" fmla="*/ 2147483646 h 1117"/>
                <a:gd name="T44" fmla="*/ 2147483646 w 1622"/>
                <a:gd name="T45" fmla="*/ 2147483646 h 1117"/>
                <a:gd name="T46" fmla="*/ 2147483646 w 1622"/>
                <a:gd name="T47" fmla="*/ 2147483646 h 1117"/>
                <a:gd name="T48" fmla="*/ 2147483646 w 1622"/>
                <a:gd name="T49" fmla="*/ 2147483646 h 1117"/>
                <a:gd name="T50" fmla="*/ 2147483646 w 1622"/>
                <a:gd name="T51" fmla="*/ 2147483646 h 1117"/>
                <a:gd name="T52" fmla="*/ 2147483646 w 1622"/>
                <a:gd name="T53" fmla="*/ 2147483646 h 1117"/>
                <a:gd name="T54" fmla="*/ 2147483646 w 1622"/>
                <a:gd name="T55" fmla="*/ 2147483646 h 1117"/>
                <a:gd name="T56" fmla="*/ 2147483646 w 1622"/>
                <a:gd name="T57" fmla="*/ 2147483646 h 1117"/>
                <a:gd name="T58" fmla="*/ 2147483646 w 1622"/>
                <a:gd name="T59" fmla="*/ 2147483646 h 1117"/>
                <a:gd name="T60" fmla="*/ 2147483646 w 1622"/>
                <a:gd name="T61" fmla="*/ 2147483646 h 1117"/>
                <a:gd name="T62" fmla="*/ 2147483646 w 1622"/>
                <a:gd name="T63" fmla="*/ 2147483646 h 1117"/>
                <a:gd name="T64" fmla="*/ 2147483646 w 1622"/>
                <a:gd name="T65" fmla="*/ 2147483646 h 1117"/>
                <a:gd name="T66" fmla="*/ 2147483646 w 1622"/>
                <a:gd name="T67" fmla="*/ 2147483646 h 1117"/>
                <a:gd name="T68" fmla="*/ 2147483646 w 1622"/>
                <a:gd name="T69" fmla="*/ 2147483646 h 1117"/>
                <a:gd name="T70" fmla="*/ 2147483646 w 1622"/>
                <a:gd name="T71" fmla="*/ 2147483646 h 1117"/>
                <a:gd name="T72" fmla="*/ 2147483646 w 1622"/>
                <a:gd name="T73" fmla="*/ 2147483646 h 1117"/>
                <a:gd name="T74" fmla="*/ 2147483646 w 1622"/>
                <a:gd name="T75" fmla="*/ 2147483646 h 1117"/>
                <a:gd name="T76" fmla="*/ 2147483646 w 1622"/>
                <a:gd name="T77" fmla="*/ 2147483646 h 1117"/>
                <a:gd name="T78" fmla="*/ 2147483646 w 1622"/>
                <a:gd name="T79" fmla="*/ 2147483646 h 1117"/>
                <a:gd name="T80" fmla="*/ 2147483646 w 1622"/>
                <a:gd name="T81" fmla="*/ 0 h 1117"/>
                <a:gd name="T82" fmla="*/ 2147483646 w 1622"/>
                <a:gd name="T83" fmla="*/ 2147483646 h 1117"/>
                <a:gd name="T84" fmla="*/ 2147483646 w 1622"/>
                <a:gd name="T85" fmla="*/ 2147483646 h 1117"/>
                <a:gd name="T86" fmla="*/ 2147483646 w 1622"/>
                <a:gd name="T87" fmla="*/ 2147483646 h 1117"/>
                <a:gd name="T88" fmla="*/ 2147483646 w 1622"/>
                <a:gd name="T89" fmla="*/ 2147483646 h 1117"/>
                <a:gd name="T90" fmla="*/ 2147483646 w 1622"/>
                <a:gd name="T91" fmla="*/ 2147483646 h 1117"/>
                <a:gd name="T92" fmla="*/ 2147483646 w 1622"/>
                <a:gd name="T93" fmla="*/ 2147483646 h 1117"/>
                <a:gd name="T94" fmla="*/ 2147483646 w 1622"/>
                <a:gd name="T95" fmla="*/ 2147483646 h 1117"/>
                <a:gd name="T96" fmla="*/ 2147483646 w 1622"/>
                <a:gd name="T97" fmla="*/ 2147483646 h 1117"/>
                <a:gd name="T98" fmla="*/ 2147483646 w 1622"/>
                <a:gd name="T99" fmla="*/ 2147483646 h 1117"/>
                <a:gd name="T100" fmla="*/ 2147483646 w 1622"/>
                <a:gd name="T101" fmla="*/ 2147483646 h 1117"/>
                <a:gd name="T102" fmla="*/ 2147483646 w 1622"/>
                <a:gd name="T103" fmla="*/ 2147483646 h 1117"/>
                <a:gd name="T104" fmla="*/ 2147483646 w 1622"/>
                <a:gd name="T105" fmla="*/ 2147483646 h 1117"/>
                <a:gd name="T106" fmla="*/ 2147483646 w 1622"/>
                <a:gd name="T107" fmla="*/ 2147483646 h 1117"/>
                <a:gd name="T108" fmla="*/ 2147483646 w 1622"/>
                <a:gd name="T109" fmla="*/ 2147483646 h 1117"/>
                <a:gd name="T110" fmla="*/ 0 w 1622"/>
                <a:gd name="T111" fmla="*/ 2147483646 h 1117"/>
                <a:gd name="T112" fmla="*/ 2147483646 w 1622"/>
                <a:gd name="T113" fmla="*/ 2147483646 h 1117"/>
                <a:gd name="T114" fmla="*/ 2147483646 w 1622"/>
                <a:gd name="T115" fmla="*/ 2147483646 h 1117"/>
                <a:gd name="T116" fmla="*/ 2147483646 w 1622"/>
                <a:gd name="T117" fmla="*/ 2147483646 h 1117"/>
                <a:gd name="T118" fmla="*/ 2147483646 w 1622"/>
                <a:gd name="T119" fmla="*/ 2147483646 h 1117"/>
                <a:gd name="T120" fmla="*/ 2147483646 w 1622"/>
                <a:gd name="T121" fmla="*/ 2147483646 h 1117"/>
                <a:gd name="T122" fmla="*/ 2147483646 w 1622"/>
                <a:gd name="T123" fmla="*/ 2147483646 h 1117"/>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622" h="1117">
                  <a:moveTo>
                    <a:pt x="931" y="943"/>
                  </a:moveTo>
                  <a:lnTo>
                    <a:pt x="973" y="955"/>
                  </a:lnTo>
                  <a:lnTo>
                    <a:pt x="1075" y="1003"/>
                  </a:lnTo>
                  <a:lnTo>
                    <a:pt x="1111" y="1081"/>
                  </a:lnTo>
                  <a:lnTo>
                    <a:pt x="1111" y="1117"/>
                  </a:lnTo>
                  <a:lnTo>
                    <a:pt x="1190" y="1093"/>
                  </a:lnTo>
                  <a:lnTo>
                    <a:pt x="1232" y="1057"/>
                  </a:lnTo>
                  <a:lnTo>
                    <a:pt x="1262" y="1051"/>
                  </a:lnTo>
                  <a:lnTo>
                    <a:pt x="1322" y="1039"/>
                  </a:lnTo>
                  <a:lnTo>
                    <a:pt x="1370" y="979"/>
                  </a:lnTo>
                  <a:lnTo>
                    <a:pt x="1394" y="985"/>
                  </a:lnTo>
                  <a:lnTo>
                    <a:pt x="1406" y="1045"/>
                  </a:lnTo>
                  <a:lnTo>
                    <a:pt x="1430" y="1027"/>
                  </a:lnTo>
                  <a:lnTo>
                    <a:pt x="1448" y="1033"/>
                  </a:lnTo>
                  <a:lnTo>
                    <a:pt x="1436" y="1051"/>
                  </a:lnTo>
                  <a:lnTo>
                    <a:pt x="1448" y="1075"/>
                  </a:lnTo>
                  <a:lnTo>
                    <a:pt x="1502" y="1033"/>
                  </a:lnTo>
                  <a:lnTo>
                    <a:pt x="1520" y="1009"/>
                  </a:lnTo>
                  <a:lnTo>
                    <a:pt x="1466" y="1003"/>
                  </a:lnTo>
                  <a:lnTo>
                    <a:pt x="1442" y="967"/>
                  </a:lnTo>
                  <a:lnTo>
                    <a:pt x="1460" y="949"/>
                  </a:lnTo>
                  <a:lnTo>
                    <a:pt x="1466" y="925"/>
                  </a:lnTo>
                  <a:lnTo>
                    <a:pt x="1382" y="943"/>
                  </a:lnTo>
                  <a:lnTo>
                    <a:pt x="1340" y="979"/>
                  </a:lnTo>
                  <a:lnTo>
                    <a:pt x="1358" y="937"/>
                  </a:lnTo>
                  <a:lnTo>
                    <a:pt x="1400" y="913"/>
                  </a:lnTo>
                  <a:lnTo>
                    <a:pt x="1424" y="889"/>
                  </a:lnTo>
                  <a:lnTo>
                    <a:pt x="1496" y="895"/>
                  </a:lnTo>
                  <a:lnTo>
                    <a:pt x="1550" y="889"/>
                  </a:lnTo>
                  <a:lnTo>
                    <a:pt x="1592" y="859"/>
                  </a:lnTo>
                  <a:lnTo>
                    <a:pt x="1622" y="835"/>
                  </a:lnTo>
                  <a:lnTo>
                    <a:pt x="1598" y="775"/>
                  </a:lnTo>
                  <a:lnTo>
                    <a:pt x="1592" y="745"/>
                  </a:lnTo>
                  <a:lnTo>
                    <a:pt x="1514" y="703"/>
                  </a:lnTo>
                  <a:lnTo>
                    <a:pt x="1514" y="679"/>
                  </a:lnTo>
                  <a:lnTo>
                    <a:pt x="1448" y="553"/>
                  </a:lnTo>
                  <a:lnTo>
                    <a:pt x="1430" y="607"/>
                  </a:lnTo>
                  <a:lnTo>
                    <a:pt x="1388" y="619"/>
                  </a:lnTo>
                  <a:lnTo>
                    <a:pt x="1376" y="607"/>
                  </a:lnTo>
                  <a:lnTo>
                    <a:pt x="1358" y="607"/>
                  </a:lnTo>
                  <a:lnTo>
                    <a:pt x="1358" y="522"/>
                  </a:lnTo>
                  <a:lnTo>
                    <a:pt x="1322" y="516"/>
                  </a:lnTo>
                  <a:lnTo>
                    <a:pt x="1292" y="474"/>
                  </a:lnTo>
                  <a:lnTo>
                    <a:pt x="1262" y="480"/>
                  </a:lnTo>
                  <a:lnTo>
                    <a:pt x="1226" y="468"/>
                  </a:lnTo>
                  <a:lnTo>
                    <a:pt x="1202" y="474"/>
                  </a:lnTo>
                  <a:lnTo>
                    <a:pt x="1202" y="504"/>
                  </a:lnTo>
                  <a:lnTo>
                    <a:pt x="1202" y="535"/>
                  </a:lnTo>
                  <a:lnTo>
                    <a:pt x="1196" y="601"/>
                  </a:lnTo>
                  <a:lnTo>
                    <a:pt x="1190" y="625"/>
                  </a:lnTo>
                  <a:lnTo>
                    <a:pt x="1226" y="697"/>
                  </a:lnTo>
                  <a:lnTo>
                    <a:pt x="1166" y="751"/>
                  </a:lnTo>
                  <a:lnTo>
                    <a:pt x="1178" y="841"/>
                  </a:lnTo>
                  <a:lnTo>
                    <a:pt x="1154" y="859"/>
                  </a:lnTo>
                  <a:lnTo>
                    <a:pt x="1130" y="847"/>
                  </a:lnTo>
                  <a:lnTo>
                    <a:pt x="1117" y="739"/>
                  </a:lnTo>
                  <a:lnTo>
                    <a:pt x="1057" y="733"/>
                  </a:lnTo>
                  <a:lnTo>
                    <a:pt x="943" y="667"/>
                  </a:lnTo>
                  <a:lnTo>
                    <a:pt x="919" y="667"/>
                  </a:lnTo>
                  <a:lnTo>
                    <a:pt x="901" y="613"/>
                  </a:lnTo>
                  <a:lnTo>
                    <a:pt x="883" y="595"/>
                  </a:lnTo>
                  <a:lnTo>
                    <a:pt x="931" y="450"/>
                  </a:lnTo>
                  <a:lnTo>
                    <a:pt x="961" y="420"/>
                  </a:lnTo>
                  <a:lnTo>
                    <a:pt x="991" y="402"/>
                  </a:lnTo>
                  <a:lnTo>
                    <a:pt x="1009" y="402"/>
                  </a:lnTo>
                  <a:lnTo>
                    <a:pt x="1027" y="342"/>
                  </a:lnTo>
                  <a:lnTo>
                    <a:pt x="1039" y="294"/>
                  </a:lnTo>
                  <a:lnTo>
                    <a:pt x="1099" y="282"/>
                  </a:lnTo>
                  <a:lnTo>
                    <a:pt x="1130" y="258"/>
                  </a:lnTo>
                  <a:lnTo>
                    <a:pt x="1111" y="204"/>
                  </a:lnTo>
                  <a:lnTo>
                    <a:pt x="1124" y="168"/>
                  </a:lnTo>
                  <a:lnTo>
                    <a:pt x="1099" y="138"/>
                  </a:lnTo>
                  <a:lnTo>
                    <a:pt x="1063" y="132"/>
                  </a:lnTo>
                  <a:lnTo>
                    <a:pt x="1051" y="192"/>
                  </a:lnTo>
                  <a:lnTo>
                    <a:pt x="1015" y="246"/>
                  </a:lnTo>
                  <a:lnTo>
                    <a:pt x="1003" y="180"/>
                  </a:lnTo>
                  <a:lnTo>
                    <a:pt x="985" y="156"/>
                  </a:lnTo>
                  <a:lnTo>
                    <a:pt x="961" y="186"/>
                  </a:lnTo>
                  <a:lnTo>
                    <a:pt x="949" y="156"/>
                  </a:lnTo>
                  <a:lnTo>
                    <a:pt x="925" y="114"/>
                  </a:lnTo>
                  <a:lnTo>
                    <a:pt x="913" y="60"/>
                  </a:lnTo>
                  <a:lnTo>
                    <a:pt x="877" y="0"/>
                  </a:lnTo>
                  <a:lnTo>
                    <a:pt x="847" y="84"/>
                  </a:lnTo>
                  <a:lnTo>
                    <a:pt x="847" y="114"/>
                  </a:lnTo>
                  <a:lnTo>
                    <a:pt x="889" y="150"/>
                  </a:lnTo>
                  <a:lnTo>
                    <a:pt x="895" y="186"/>
                  </a:lnTo>
                  <a:lnTo>
                    <a:pt x="865" y="216"/>
                  </a:lnTo>
                  <a:lnTo>
                    <a:pt x="847" y="204"/>
                  </a:lnTo>
                  <a:lnTo>
                    <a:pt x="823" y="204"/>
                  </a:lnTo>
                  <a:lnTo>
                    <a:pt x="811" y="234"/>
                  </a:lnTo>
                  <a:lnTo>
                    <a:pt x="769" y="222"/>
                  </a:lnTo>
                  <a:lnTo>
                    <a:pt x="709" y="222"/>
                  </a:lnTo>
                  <a:lnTo>
                    <a:pt x="673" y="198"/>
                  </a:lnTo>
                  <a:lnTo>
                    <a:pt x="619" y="210"/>
                  </a:lnTo>
                  <a:lnTo>
                    <a:pt x="625" y="228"/>
                  </a:lnTo>
                  <a:lnTo>
                    <a:pt x="631" y="264"/>
                  </a:lnTo>
                  <a:lnTo>
                    <a:pt x="613" y="258"/>
                  </a:lnTo>
                  <a:lnTo>
                    <a:pt x="583" y="222"/>
                  </a:lnTo>
                  <a:lnTo>
                    <a:pt x="517" y="234"/>
                  </a:lnTo>
                  <a:lnTo>
                    <a:pt x="487" y="210"/>
                  </a:lnTo>
                  <a:lnTo>
                    <a:pt x="499" y="186"/>
                  </a:lnTo>
                  <a:lnTo>
                    <a:pt x="457" y="174"/>
                  </a:lnTo>
                  <a:lnTo>
                    <a:pt x="409" y="150"/>
                  </a:lnTo>
                  <a:lnTo>
                    <a:pt x="343" y="132"/>
                  </a:lnTo>
                  <a:lnTo>
                    <a:pt x="301" y="144"/>
                  </a:lnTo>
                  <a:lnTo>
                    <a:pt x="259" y="96"/>
                  </a:lnTo>
                  <a:lnTo>
                    <a:pt x="145" y="150"/>
                  </a:lnTo>
                  <a:lnTo>
                    <a:pt x="115" y="180"/>
                  </a:lnTo>
                  <a:lnTo>
                    <a:pt x="67" y="168"/>
                  </a:lnTo>
                  <a:lnTo>
                    <a:pt x="37" y="138"/>
                  </a:lnTo>
                  <a:lnTo>
                    <a:pt x="0" y="126"/>
                  </a:lnTo>
                  <a:lnTo>
                    <a:pt x="0" y="553"/>
                  </a:lnTo>
                  <a:lnTo>
                    <a:pt x="61" y="583"/>
                  </a:lnTo>
                  <a:lnTo>
                    <a:pt x="109" y="559"/>
                  </a:lnTo>
                  <a:lnTo>
                    <a:pt x="175" y="679"/>
                  </a:lnTo>
                  <a:lnTo>
                    <a:pt x="217" y="709"/>
                  </a:lnTo>
                  <a:lnTo>
                    <a:pt x="211" y="757"/>
                  </a:lnTo>
                  <a:lnTo>
                    <a:pt x="229" y="793"/>
                  </a:lnTo>
                  <a:lnTo>
                    <a:pt x="277" y="859"/>
                  </a:lnTo>
                  <a:lnTo>
                    <a:pt x="343" y="901"/>
                  </a:lnTo>
                  <a:lnTo>
                    <a:pt x="349" y="931"/>
                  </a:lnTo>
                  <a:lnTo>
                    <a:pt x="871" y="931"/>
                  </a:lnTo>
                  <a:lnTo>
                    <a:pt x="931" y="943"/>
                  </a:lnTo>
                  <a:close/>
                </a:path>
              </a:pathLst>
            </a:custGeom>
            <a:grpFill/>
            <a:ln w="9525">
              <a:solidFill>
                <a:schemeClr val="bg1"/>
              </a:solidFill>
              <a:round/>
              <a:headEnd/>
              <a:tailEnd/>
            </a:ln>
          </p:spPr>
          <p:txBody>
            <a:bodyPr/>
            <a:lstStyle/>
            <a:p>
              <a:endParaRPr lang="en-GB" dirty="0"/>
            </a:p>
          </p:txBody>
        </p:sp>
        <p:sp>
          <p:nvSpPr>
            <p:cNvPr id="128" name="Freeform 399"/>
            <p:cNvSpPr>
              <a:spLocks/>
            </p:cNvSpPr>
            <p:nvPr/>
          </p:nvSpPr>
          <p:spPr bwMode="auto">
            <a:xfrm>
              <a:off x="5603815" y="2669386"/>
              <a:ext cx="1093537" cy="564914"/>
            </a:xfrm>
            <a:custGeom>
              <a:avLst/>
              <a:gdLst>
                <a:gd name="T0" fmla="*/ 2147483646 w 1099"/>
                <a:gd name="T1" fmla="*/ 2147483646 h 571"/>
                <a:gd name="T2" fmla="*/ 2147483646 w 1099"/>
                <a:gd name="T3" fmla="*/ 2147483646 h 571"/>
                <a:gd name="T4" fmla="*/ 2147483646 w 1099"/>
                <a:gd name="T5" fmla="*/ 2147483646 h 571"/>
                <a:gd name="T6" fmla="*/ 2147483646 w 1099"/>
                <a:gd name="T7" fmla="*/ 2147483646 h 571"/>
                <a:gd name="T8" fmla="*/ 2147483646 w 1099"/>
                <a:gd name="T9" fmla="*/ 2147483646 h 571"/>
                <a:gd name="T10" fmla="*/ 2147483646 w 1099"/>
                <a:gd name="T11" fmla="*/ 2147483646 h 571"/>
                <a:gd name="T12" fmla="*/ 2147483646 w 1099"/>
                <a:gd name="T13" fmla="*/ 2147483646 h 571"/>
                <a:gd name="T14" fmla="*/ 2147483646 w 1099"/>
                <a:gd name="T15" fmla="*/ 2147483646 h 571"/>
                <a:gd name="T16" fmla="*/ 2147483646 w 1099"/>
                <a:gd name="T17" fmla="*/ 2147483646 h 571"/>
                <a:gd name="T18" fmla="*/ 2147483646 w 1099"/>
                <a:gd name="T19" fmla="*/ 2147483646 h 571"/>
                <a:gd name="T20" fmla="*/ 2147483646 w 1099"/>
                <a:gd name="T21" fmla="*/ 2147483646 h 571"/>
                <a:gd name="T22" fmla="*/ 2147483646 w 1099"/>
                <a:gd name="T23" fmla="*/ 2147483646 h 571"/>
                <a:gd name="T24" fmla="*/ 2147483646 w 1099"/>
                <a:gd name="T25" fmla="*/ 2147483646 h 571"/>
                <a:gd name="T26" fmla="*/ 2147483646 w 1099"/>
                <a:gd name="T27" fmla="*/ 2147483646 h 571"/>
                <a:gd name="T28" fmla="*/ 2147483646 w 1099"/>
                <a:gd name="T29" fmla="*/ 2147483646 h 571"/>
                <a:gd name="T30" fmla="*/ 2147483646 w 1099"/>
                <a:gd name="T31" fmla="*/ 2147483646 h 571"/>
                <a:gd name="T32" fmla="*/ 2147483646 w 1099"/>
                <a:gd name="T33" fmla="*/ 2147483646 h 571"/>
                <a:gd name="T34" fmla="*/ 2147483646 w 1099"/>
                <a:gd name="T35" fmla="*/ 2147483646 h 571"/>
                <a:gd name="T36" fmla="*/ 2147483646 w 1099"/>
                <a:gd name="T37" fmla="*/ 2147483646 h 571"/>
                <a:gd name="T38" fmla="*/ 2147483646 w 1099"/>
                <a:gd name="T39" fmla="*/ 2147483646 h 571"/>
                <a:gd name="T40" fmla="*/ 2147483646 w 1099"/>
                <a:gd name="T41" fmla="*/ 2147483646 h 571"/>
                <a:gd name="T42" fmla="*/ 2147483646 w 1099"/>
                <a:gd name="T43" fmla="*/ 2147483646 h 571"/>
                <a:gd name="T44" fmla="*/ 2147483646 w 1099"/>
                <a:gd name="T45" fmla="*/ 2147483646 h 571"/>
                <a:gd name="T46" fmla="*/ 2147483646 w 1099"/>
                <a:gd name="T47" fmla="*/ 2147483646 h 571"/>
                <a:gd name="T48" fmla="*/ 2147483646 w 1099"/>
                <a:gd name="T49" fmla="*/ 2147483646 h 571"/>
                <a:gd name="T50" fmla="*/ 2147483646 w 1099"/>
                <a:gd name="T51" fmla="*/ 0 h 571"/>
                <a:gd name="T52" fmla="*/ 2147483646 w 1099"/>
                <a:gd name="T53" fmla="*/ 2147483646 h 571"/>
                <a:gd name="T54" fmla="*/ 2147483646 w 1099"/>
                <a:gd name="T55" fmla="*/ 2147483646 h 571"/>
                <a:gd name="T56" fmla="*/ 2147483646 w 1099"/>
                <a:gd name="T57" fmla="*/ 2147483646 h 571"/>
                <a:gd name="T58" fmla="*/ 0 w 1099"/>
                <a:gd name="T59" fmla="*/ 2147483646 h 571"/>
                <a:gd name="T60" fmla="*/ 2147483646 w 1099"/>
                <a:gd name="T61" fmla="*/ 2147483646 h 571"/>
                <a:gd name="T62" fmla="*/ 2147483646 w 1099"/>
                <a:gd name="T63" fmla="*/ 2147483646 h 571"/>
                <a:gd name="T64" fmla="*/ 2147483646 w 1099"/>
                <a:gd name="T65" fmla="*/ 2147483646 h 571"/>
                <a:gd name="T66" fmla="*/ 2147483646 w 1099"/>
                <a:gd name="T67" fmla="*/ 2147483646 h 57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1099" h="571">
                  <a:moveTo>
                    <a:pt x="252" y="439"/>
                  </a:moveTo>
                  <a:lnTo>
                    <a:pt x="300" y="439"/>
                  </a:lnTo>
                  <a:lnTo>
                    <a:pt x="318" y="427"/>
                  </a:lnTo>
                  <a:lnTo>
                    <a:pt x="348" y="433"/>
                  </a:lnTo>
                  <a:lnTo>
                    <a:pt x="396" y="487"/>
                  </a:lnTo>
                  <a:lnTo>
                    <a:pt x="432" y="475"/>
                  </a:lnTo>
                  <a:lnTo>
                    <a:pt x="456" y="493"/>
                  </a:lnTo>
                  <a:lnTo>
                    <a:pt x="474" y="523"/>
                  </a:lnTo>
                  <a:lnTo>
                    <a:pt x="498" y="547"/>
                  </a:lnTo>
                  <a:lnTo>
                    <a:pt x="528" y="553"/>
                  </a:lnTo>
                  <a:lnTo>
                    <a:pt x="528" y="511"/>
                  </a:lnTo>
                  <a:lnTo>
                    <a:pt x="552" y="487"/>
                  </a:lnTo>
                  <a:lnTo>
                    <a:pt x="570" y="469"/>
                  </a:lnTo>
                  <a:lnTo>
                    <a:pt x="630" y="475"/>
                  </a:lnTo>
                  <a:lnTo>
                    <a:pt x="666" y="475"/>
                  </a:lnTo>
                  <a:lnTo>
                    <a:pt x="714" y="463"/>
                  </a:lnTo>
                  <a:lnTo>
                    <a:pt x="744" y="463"/>
                  </a:lnTo>
                  <a:lnTo>
                    <a:pt x="774" y="457"/>
                  </a:lnTo>
                  <a:lnTo>
                    <a:pt x="780" y="487"/>
                  </a:lnTo>
                  <a:lnTo>
                    <a:pt x="792" y="529"/>
                  </a:lnTo>
                  <a:lnTo>
                    <a:pt x="829" y="565"/>
                  </a:lnTo>
                  <a:lnTo>
                    <a:pt x="847" y="571"/>
                  </a:lnTo>
                  <a:lnTo>
                    <a:pt x="841" y="511"/>
                  </a:lnTo>
                  <a:lnTo>
                    <a:pt x="817" y="445"/>
                  </a:lnTo>
                  <a:lnTo>
                    <a:pt x="847" y="409"/>
                  </a:lnTo>
                  <a:lnTo>
                    <a:pt x="877" y="397"/>
                  </a:lnTo>
                  <a:lnTo>
                    <a:pt x="931" y="343"/>
                  </a:lnTo>
                  <a:lnTo>
                    <a:pt x="925" y="307"/>
                  </a:lnTo>
                  <a:lnTo>
                    <a:pt x="919" y="271"/>
                  </a:lnTo>
                  <a:lnTo>
                    <a:pt x="937" y="283"/>
                  </a:lnTo>
                  <a:lnTo>
                    <a:pt x="943" y="277"/>
                  </a:lnTo>
                  <a:lnTo>
                    <a:pt x="937" y="253"/>
                  </a:lnTo>
                  <a:lnTo>
                    <a:pt x="949" y="253"/>
                  </a:lnTo>
                  <a:lnTo>
                    <a:pt x="967" y="247"/>
                  </a:lnTo>
                  <a:lnTo>
                    <a:pt x="979" y="217"/>
                  </a:lnTo>
                  <a:lnTo>
                    <a:pt x="1003" y="211"/>
                  </a:lnTo>
                  <a:lnTo>
                    <a:pt x="1039" y="193"/>
                  </a:lnTo>
                  <a:lnTo>
                    <a:pt x="1039" y="144"/>
                  </a:lnTo>
                  <a:lnTo>
                    <a:pt x="1099" y="114"/>
                  </a:lnTo>
                  <a:lnTo>
                    <a:pt x="1087" y="54"/>
                  </a:lnTo>
                  <a:lnTo>
                    <a:pt x="1063" y="48"/>
                  </a:lnTo>
                  <a:lnTo>
                    <a:pt x="1015" y="108"/>
                  </a:lnTo>
                  <a:lnTo>
                    <a:pt x="955" y="120"/>
                  </a:lnTo>
                  <a:lnTo>
                    <a:pt x="925" y="126"/>
                  </a:lnTo>
                  <a:lnTo>
                    <a:pt x="883" y="162"/>
                  </a:lnTo>
                  <a:lnTo>
                    <a:pt x="804" y="186"/>
                  </a:lnTo>
                  <a:lnTo>
                    <a:pt x="804" y="150"/>
                  </a:lnTo>
                  <a:lnTo>
                    <a:pt x="768" y="72"/>
                  </a:lnTo>
                  <a:lnTo>
                    <a:pt x="666" y="24"/>
                  </a:lnTo>
                  <a:lnTo>
                    <a:pt x="624" y="12"/>
                  </a:lnTo>
                  <a:lnTo>
                    <a:pt x="564" y="0"/>
                  </a:lnTo>
                  <a:lnTo>
                    <a:pt x="42" y="0"/>
                  </a:lnTo>
                  <a:lnTo>
                    <a:pt x="48" y="36"/>
                  </a:lnTo>
                  <a:lnTo>
                    <a:pt x="30" y="48"/>
                  </a:lnTo>
                  <a:lnTo>
                    <a:pt x="36" y="24"/>
                  </a:lnTo>
                  <a:lnTo>
                    <a:pt x="0" y="12"/>
                  </a:lnTo>
                  <a:lnTo>
                    <a:pt x="18" y="78"/>
                  </a:lnTo>
                  <a:lnTo>
                    <a:pt x="12" y="126"/>
                  </a:lnTo>
                  <a:lnTo>
                    <a:pt x="0" y="174"/>
                  </a:lnTo>
                  <a:lnTo>
                    <a:pt x="12" y="211"/>
                  </a:lnTo>
                  <a:lnTo>
                    <a:pt x="12" y="235"/>
                  </a:lnTo>
                  <a:lnTo>
                    <a:pt x="42" y="295"/>
                  </a:lnTo>
                  <a:lnTo>
                    <a:pt x="66" y="337"/>
                  </a:lnTo>
                  <a:lnTo>
                    <a:pt x="84" y="367"/>
                  </a:lnTo>
                  <a:lnTo>
                    <a:pt x="138" y="403"/>
                  </a:lnTo>
                  <a:lnTo>
                    <a:pt x="144" y="415"/>
                  </a:lnTo>
                  <a:lnTo>
                    <a:pt x="192" y="409"/>
                  </a:lnTo>
                  <a:lnTo>
                    <a:pt x="252" y="439"/>
                  </a:lnTo>
                  <a:close/>
                </a:path>
              </a:pathLst>
            </a:custGeom>
            <a:solidFill>
              <a:srgbClr val="E23936"/>
            </a:solidFill>
            <a:ln w="9525">
              <a:solidFill>
                <a:schemeClr val="bg1"/>
              </a:solidFill>
              <a:round/>
              <a:headEnd/>
              <a:tailEnd/>
            </a:ln>
          </p:spPr>
          <p:txBody>
            <a:bodyPr/>
            <a:lstStyle/>
            <a:p>
              <a:endParaRPr lang="en-GB" dirty="0"/>
            </a:p>
          </p:txBody>
        </p:sp>
        <p:sp>
          <p:nvSpPr>
            <p:cNvPr id="129" name="Freeform 400"/>
            <p:cNvSpPr>
              <a:spLocks/>
            </p:cNvSpPr>
            <p:nvPr/>
          </p:nvSpPr>
          <p:spPr bwMode="auto">
            <a:xfrm>
              <a:off x="6301791" y="3436313"/>
              <a:ext cx="84677" cy="85887"/>
            </a:xfrm>
            <a:custGeom>
              <a:avLst/>
              <a:gdLst>
                <a:gd name="T0" fmla="*/ 2147483646 w 14"/>
                <a:gd name="T1" fmla="*/ 2147483646 h 14"/>
                <a:gd name="T2" fmla="*/ 2147483646 w 14"/>
                <a:gd name="T3" fmla="*/ 2147483646 h 14"/>
                <a:gd name="T4" fmla="*/ 2147483646 w 14"/>
                <a:gd name="T5" fmla="*/ 0 h 14"/>
                <a:gd name="T6" fmla="*/ 2147483646 w 14"/>
                <a:gd name="T7" fmla="*/ 2147483646 h 14"/>
                <a:gd name="T8" fmla="*/ 0 w 14"/>
                <a:gd name="T9" fmla="*/ 2147483646 h 14"/>
                <a:gd name="T10" fmla="*/ 2147483646 w 14"/>
                <a:gd name="T11" fmla="*/ 2147483646 h 14"/>
                <a:gd name="T12" fmla="*/ 2147483646 w 14"/>
                <a:gd name="T13" fmla="*/ 2147483646 h 14"/>
                <a:gd name="T14" fmla="*/ 2147483646 w 14"/>
                <a:gd name="T15" fmla="*/ 2147483646 h 1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4" h="14">
                  <a:moveTo>
                    <a:pt x="14" y="14"/>
                  </a:moveTo>
                  <a:cubicBezTo>
                    <a:pt x="14" y="12"/>
                    <a:pt x="13" y="11"/>
                    <a:pt x="13" y="11"/>
                  </a:cubicBezTo>
                  <a:cubicBezTo>
                    <a:pt x="14" y="0"/>
                    <a:pt x="14" y="0"/>
                    <a:pt x="14" y="0"/>
                  </a:cubicBezTo>
                  <a:cubicBezTo>
                    <a:pt x="7" y="3"/>
                    <a:pt x="7" y="3"/>
                    <a:pt x="7" y="3"/>
                  </a:cubicBezTo>
                  <a:cubicBezTo>
                    <a:pt x="0" y="6"/>
                    <a:pt x="0" y="6"/>
                    <a:pt x="0" y="6"/>
                  </a:cubicBezTo>
                  <a:cubicBezTo>
                    <a:pt x="5" y="14"/>
                    <a:pt x="5" y="14"/>
                    <a:pt x="5" y="14"/>
                  </a:cubicBezTo>
                  <a:cubicBezTo>
                    <a:pt x="9" y="13"/>
                    <a:pt x="9" y="13"/>
                    <a:pt x="9" y="13"/>
                  </a:cubicBezTo>
                  <a:lnTo>
                    <a:pt x="14" y="14"/>
                  </a:lnTo>
                  <a:close/>
                </a:path>
              </a:pathLst>
            </a:custGeom>
            <a:grpFill/>
            <a:ln w="9525">
              <a:solidFill>
                <a:schemeClr val="bg1"/>
              </a:solidFill>
              <a:round/>
              <a:headEnd/>
              <a:tailEnd/>
            </a:ln>
          </p:spPr>
          <p:txBody>
            <a:bodyPr/>
            <a:lstStyle/>
            <a:p>
              <a:endParaRPr lang="en-GB" dirty="0"/>
            </a:p>
          </p:txBody>
        </p:sp>
        <p:sp>
          <p:nvSpPr>
            <p:cNvPr id="130" name="Freeform 401"/>
            <p:cNvSpPr>
              <a:spLocks/>
            </p:cNvSpPr>
            <p:nvPr/>
          </p:nvSpPr>
          <p:spPr bwMode="auto">
            <a:xfrm>
              <a:off x="6332033" y="3514942"/>
              <a:ext cx="72580" cy="53225"/>
            </a:xfrm>
            <a:custGeom>
              <a:avLst/>
              <a:gdLst>
                <a:gd name="T0" fmla="*/ 2147483646 w 12"/>
                <a:gd name="T1" fmla="*/ 2147483646 h 9"/>
                <a:gd name="T2" fmla="*/ 2147483646 w 12"/>
                <a:gd name="T3" fmla="*/ 0 h 9"/>
                <a:gd name="T4" fmla="*/ 0 w 12"/>
                <a:gd name="T5" fmla="*/ 2147483646 h 9"/>
                <a:gd name="T6" fmla="*/ 2147483646 w 12"/>
                <a:gd name="T7" fmla="*/ 2147483646 h 9"/>
                <a:gd name="T8" fmla="*/ 2147483646 w 12"/>
                <a:gd name="T9" fmla="*/ 2147483646 h 9"/>
                <a:gd name="T10" fmla="*/ 2147483646 w 12"/>
                <a:gd name="T11" fmla="*/ 2147483646 h 9"/>
                <a:gd name="T12" fmla="*/ 2147483646 w 12"/>
                <a:gd name="T13" fmla="*/ 2147483646 h 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 h="9">
                  <a:moveTo>
                    <a:pt x="9" y="1"/>
                  </a:moveTo>
                  <a:cubicBezTo>
                    <a:pt x="4" y="0"/>
                    <a:pt x="4" y="0"/>
                    <a:pt x="4" y="0"/>
                  </a:cubicBezTo>
                  <a:cubicBezTo>
                    <a:pt x="0" y="1"/>
                    <a:pt x="0" y="1"/>
                    <a:pt x="0" y="1"/>
                  </a:cubicBezTo>
                  <a:cubicBezTo>
                    <a:pt x="2" y="3"/>
                    <a:pt x="2" y="3"/>
                    <a:pt x="2" y="3"/>
                  </a:cubicBezTo>
                  <a:cubicBezTo>
                    <a:pt x="11" y="9"/>
                    <a:pt x="11" y="9"/>
                    <a:pt x="11" y="9"/>
                  </a:cubicBezTo>
                  <a:cubicBezTo>
                    <a:pt x="12" y="5"/>
                    <a:pt x="12" y="5"/>
                    <a:pt x="12" y="5"/>
                  </a:cubicBezTo>
                  <a:cubicBezTo>
                    <a:pt x="11" y="4"/>
                    <a:pt x="10" y="2"/>
                    <a:pt x="9" y="1"/>
                  </a:cubicBezTo>
                  <a:close/>
                </a:path>
              </a:pathLst>
            </a:custGeom>
            <a:grpFill/>
            <a:ln w="9525">
              <a:solidFill>
                <a:schemeClr val="bg1"/>
              </a:solidFill>
              <a:round/>
              <a:headEnd/>
              <a:tailEnd/>
            </a:ln>
          </p:spPr>
          <p:txBody>
            <a:bodyPr/>
            <a:lstStyle/>
            <a:p>
              <a:endParaRPr lang="en-GB" dirty="0"/>
            </a:p>
          </p:txBody>
        </p:sp>
        <p:sp>
          <p:nvSpPr>
            <p:cNvPr id="131" name="Freeform 402"/>
            <p:cNvSpPr>
              <a:spLocks/>
            </p:cNvSpPr>
            <p:nvPr/>
          </p:nvSpPr>
          <p:spPr bwMode="auto">
            <a:xfrm>
              <a:off x="6398565" y="3545183"/>
              <a:ext cx="107661" cy="45967"/>
            </a:xfrm>
            <a:custGeom>
              <a:avLst/>
              <a:gdLst>
                <a:gd name="T0" fmla="*/ 2147483646 w 18"/>
                <a:gd name="T1" fmla="*/ 2147483646 h 8"/>
                <a:gd name="T2" fmla="*/ 2147483646 w 18"/>
                <a:gd name="T3" fmla="*/ 2147483646 h 8"/>
                <a:gd name="T4" fmla="*/ 2147483646 w 18"/>
                <a:gd name="T5" fmla="*/ 2147483646 h 8"/>
                <a:gd name="T6" fmla="*/ 2147483646 w 18"/>
                <a:gd name="T7" fmla="*/ 0 h 8"/>
                <a:gd name="T8" fmla="*/ 0 w 18"/>
                <a:gd name="T9" fmla="*/ 2147483646 h 8"/>
                <a:gd name="T10" fmla="*/ 2147483646 w 18"/>
                <a:gd name="T11" fmla="*/ 2147483646 h 8"/>
                <a:gd name="T12" fmla="*/ 2147483646 w 18"/>
                <a:gd name="T13" fmla="*/ 2147483646 h 8"/>
                <a:gd name="T14" fmla="*/ 2147483646 w 18"/>
                <a:gd name="T15" fmla="*/ 2147483646 h 8"/>
                <a:gd name="T16" fmla="*/ 2147483646 w 18"/>
                <a:gd name="T17" fmla="*/ 2147483646 h 8"/>
                <a:gd name="T18" fmla="*/ 2147483646 w 18"/>
                <a:gd name="T19" fmla="*/ 2147483646 h 8"/>
                <a:gd name="T20" fmla="*/ 2147483646 w 18"/>
                <a:gd name="T21" fmla="*/ 2147483646 h 8"/>
                <a:gd name="T22" fmla="*/ 2147483646 w 18"/>
                <a:gd name="T23" fmla="*/ 2147483646 h 8"/>
                <a:gd name="T24" fmla="*/ 2147483646 w 18"/>
                <a:gd name="T25" fmla="*/ 2147483646 h 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8" h="8">
                  <a:moveTo>
                    <a:pt x="14" y="1"/>
                  </a:moveTo>
                  <a:cubicBezTo>
                    <a:pt x="9" y="1"/>
                    <a:pt x="9" y="1"/>
                    <a:pt x="9" y="1"/>
                  </a:cubicBezTo>
                  <a:cubicBezTo>
                    <a:pt x="9" y="1"/>
                    <a:pt x="3" y="2"/>
                    <a:pt x="2" y="1"/>
                  </a:cubicBezTo>
                  <a:cubicBezTo>
                    <a:pt x="1" y="1"/>
                    <a:pt x="1" y="1"/>
                    <a:pt x="1" y="0"/>
                  </a:cubicBezTo>
                  <a:cubicBezTo>
                    <a:pt x="0" y="4"/>
                    <a:pt x="0" y="4"/>
                    <a:pt x="0" y="4"/>
                  </a:cubicBezTo>
                  <a:cubicBezTo>
                    <a:pt x="0" y="4"/>
                    <a:pt x="3" y="7"/>
                    <a:pt x="4" y="8"/>
                  </a:cubicBezTo>
                  <a:cubicBezTo>
                    <a:pt x="5" y="8"/>
                    <a:pt x="6" y="8"/>
                    <a:pt x="6" y="8"/>
                  </a:cubicBezTo>
                  <a:cubicBezTo>
                    <a:pt x="7" y="6"/>
                    <a:pt x="7" y="6"/>
                    <a:pt x="7" y="6"/>
                  </a:cubicBezTo>
                  <a:cubicBezTo>
                    <a:pt x="10" y="3"/>
                    <a:pt x="10" y="3"/>
                    <a:pt x="10" y="3"/>
                  </a:cubicBezTo>
                  <a:cubicBezTo>
                    <a:pt x="14" y="4"/>
                    <a:pt x="14" y="4"/>
                    <a:pt x="14" y="4"/>
                  </a:cubicBezTo>
                  <a:cubicBezTo>
                    <a:pt x="15" y="7"/>
                    <a:pt x="15" y="7"/>
                    <a:pt x="15" y="7"/>
                  </a:cubicBezTo>
                  <a:cubicBezTo>
                    <a:pt x="18" y="4"/>
                    <a:pt x="18" y="4"/>
                    <a:pt x="18" y="4"/>
                  </a:cubicBezTo>
                  <a:lnTo>
                    <a:pt x="14" y="1"/>
                  </a:lnTo>
                  <a:close/>
                </a:path>
              </a:pathLst>
            </a:custGeom>
            <a:grpFill/>
            <a:ln w="9525">
              <a:solidFill>
                <a:schemeClr val="bg1"/>
              </a:solidFill>
              <a:round/>
              <a:headEnd/>
              <a:tailEnd/>
            </a:ln>
          </p:spPr>
          <p:txBody>
            <a:bodyPr/>
            <a:lstStyle/>
            <a:p>
              <a:endParaRPr lang="en-GB" dirty="0"/>
            </a:p>
          </p:txBody>
        </p:sp>
        <p:sp>
          <p:nvSpPr>
            <p:cNvPr id="132" name="Freeform 403"/>
            <p:cNvSpPr>
              <a:spLocks/>
            </p:cNvSpPr>
            <p:nvPr/>
          </p:nvSpPr>
          <p:spPr bwMode="auto">
            <a:xfrm>
              <a:off x="6469935" y="3491958"/>
              <a:ext cx="221368" cy="243143"/>
            </a:xfrm>
            <a:custGeom>
              <a:avLst/>
              <a:gdLst>
                <a:gd name="T0" fmla="*/ 2147483646 w 37"/>
                <a:gd name="T1" fmla="*/ 2147483646 h 41"/>
                <a:gd name="T2" fmla="*/ 2147483646 w 37"/>
                <a:gd name="T3" fmla="*/ 2147483646 h 41"/>
                <a:gd name="T4" fmla="*/ 2147483646 w 37"/>
                <a:gd name="T5" fmla="*/ 2147483646 h 41"/>
                <a:gd name="T6" fmla="*/ 2147483646 w 37"/>
                <a:gd name="T7" fmla="*/ 2147483646 h 41"/>
                <a:gd name="T8" fmla="*/ 2147483646 w 37"/>
                <a:gd name="T9" fmla="*/ 2147483646 h 41"/>
                <a:gd name="T10" fmla="*/ 2147483646 w 37"/>
                <a:gd name="T11" fmla="*/ 2147483646 h 41"/>
                <a:gd name="T12" fmla="*/ 2147483646 w 37"/>
                <a:gd name="T13" fmla="*/ 2147483646 h 41"/>
                <a:gd name="T14" fmla="*/ 2147483646 w 37"/>
                <a:gd name="T15" fmla="*/ 2147483646 h 41"/>
                <a:gd name="T16" fmla="*/ 2147483646 w 37"/>
                <a:gd name="T17" fmla="*/ 2147483646 h 41"/>
                <a:gd name="T18" fmla="*/ 2147483646 w 37"/>
                <a:gd name="T19" fmla="*/ 2147483646 h 41"/>
                <a:gd name="T20" fmla="*/ 2147483646 w 37"/>
                <a:gd name="T21" fmla="*/ 0 h 41"/>
                <a:gd name="T22" fmla="*/ 2147483646 w 37"/>
                <a:gd name="T23" fmla="*/ 2147483646 h 41"/>
                <a:gd name="T24" fmla="*/ 2147483646 w 37"/>
                <a:gd name="T25" fmla="*/ 2147483646 h 41"/>
                <a:gd name="T26" fmla="*/ 2147483646 w 37"/>
                <a:gd name="T27" fmla="*/ 2147483646 h 41"/>
                <a:gd name="T28" fmla="*/ 2147483646 w 37"/>
                <a:gd name="T29" fmla="*/ 2147483646 h 41"/>
                <a:gd name="T30" fmla="*/ 2147483646 w 37"/>
                <a:gd name="T31" fmla="*/ 2147483646 h 41"/>
                <a:gd name="T32" fmla="*/ 2147483646 w 37"/>
                <a:gd name="T33" fmla="*/ 2147483646 h 41"/>
                <a:gd name="T34" fmla="*/ 2147483646 w 37"/>
                <a:gd name="T35" fmla="*/ 2147483646 h 41"/>
                <a:gd name="T36" fmla="*/ 2147483646 w 37"/>
                <a:gd name="T37" fmla="*/ 2147483646 h 41"/>
                <a:gd name="T38" fmla="*/ 2147483646 w 37"/>
                <a:gd name="T39" fmla="*/ 2147483646 h 41"/>
                <a:gd name="T40" fmla="*/ 2147483646 w 37"/>
                <a:gd name="T41" fmla="*/ 2147483646 h 41"/>
                <a:gd name="T42" fmla="*/ 2147483646 w 37"/>
                <a:gd name="T43" fmla="*/ 2147483646 h 41"/>
                <a:gd name="T44" fmla="*/ 0 w 37"/>
                <a:gd name="T45" fmla="*/ 2147483646 h 41"/>
                <a:gd name="T46" fmla="*/ 2147483646 w 37"/>
                <a:gd name="T47" fmla="*/ 2147483646 h 41"/>
                <a:gd name="T48" fmla="*/ 2147483646 w 37"/>
                <a:gd name="T49" fmla="*/ 2147483646 h 4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37" h="41">
                  <a:moveTo>
                    <a:pt x="37" y="34"/>
                  </a:moveTo>
                  <a:cubicBezTo>
                    <a:pt x="37" y="34"/>
                    <a:pt x="37" y="34"/>
                    <a:pt x="37" y="34"/>
                  </a:cubicBezTo>
                  <a:cubicBezTo>
                    <a:pt x="37" y="27"/>
                    <a:pt x="37" y="27"/>
                    <a:pt x="37" y="27"/>
                  </a:cubicBezTo>
                  <a:cubicBezTo>
                    <a:pt x="35" y="23"/>
                    <a:pt x="35" y="23"/>
                    <a:pt x="35" y="23"/>
                  </a:cubicBezTo>
                  <a:cubicBezTo>
                    <a:pt x="36" y="21"/>
                    <a:pt x="36" y="21"/>
                    <a:pt x="36" y="21"/>
                  </a:cubicBezTo>
                  <a:cubicBezTo>
                    <a:pt x="31" y="20"/>
                    <a:pt x="31" y="20"/>
                    <a:pt x="31" y="20"/>
                  </a:cubicBezTo>
                  <a:cubicBezTo>
                    <a:pt x="21" y="16"/>
                    <a:pt x="21" y="16"/>
                    <a:pt x="21" y="16"/>
                  </a:cubicBezTo>
                  <a:cubicBezTo>
                    <a:pt x="19" y="11"/>
                    <a:pt x="19" y="11"/>
                    <a:pt x="19" y="11"/>
                  </a:cubicBezTo>
                  <a:cubicBezTo>
                    <a:pt x="20" y="3"/>
                    <a:pt x="20" y="3"/>
                    <a:pt x="20" y="3"/>
                  </a:cubicBezTo>
                  <a:cubicBezTo>
                    <a:pt x="24" y="1"/>
                    <a:pt x="24" y="1"/>
                    <a:pt x="24" y="1"/>
                  </a:cubicBezTo>
                  <a:cubicBezTo>
                    <a:pt x="24" y="0"/>
                    <a:pt x="24" y="0"/>
                    <a:pt x="24" y="0"/>
                  </a:cubicBezTo>
                  <a:cubicBezTo>
                    <a:pt x="17" y="2"/>
                    <a:pt x="17" y="2"/>
                    <a:pt x="17" y="2"/>
                  </a:cubicBezTo>
                  <a:cubicBezTo>
                    <a:pt x="13" y="4"/>
                    <a:pt x="13" y="4"/>
                    <a:pt x="13" y="4"/>
                  </a:cubicBezTo>
                  <a:cubicBezTo>
                    <a:pt x="11" y="9"/>
                    <a:pt x="11" y="9"/>
                    <a:pt x="11" y="9"/>
                  </a:cubicBezTo>
                  <a:cubicBezTo>
                    <a:pt x="9" y="10"/>
                    <a:pt x="9" y="10"/>
                    <a:pt x="9" y="10"/>
                  </a:cubicBezTo>
                  <a:cubicBezTo>
                    <a:pt x="6" y="13"/>
                    <a:pt x="6" y="13"/>
                    <a:pt x="6" y="13"/>
                  </a:cubicBezTo>
                  <a:cubicBezTo>
                    <a:pt x="3" y="16"/>
                    <a:pt x="3" y="16"/>
                    <a:pt x="3" y="16"/>
                  </a:cubicBezTo>
                  <a:cubicBezTo>
                    <a:pt x="4" y="18"/>
                    <a:pt x="4" y="18"/>
                    <a:pt x="4" y="18"/>
                  </a:cubicBezTo>
                  <a:cubicBezTo>
                    <a:pt x="5" y="23"/>
                    <a:pt x="5" y="23"/>
                    <a:pt x="5" y="23"/>
                  </a:cubicBezTo>
                  <a:cubicBezTo>
                    <a:pt x="5" y="26"/>
                    <a:pt x="5" y="26"/>
                    <a:pt x="5" y="26"/>
                  </a:cubicBezTo>
                  <a:cubicBezTo>
                    <a:pt x="6" y="30"/>
                    <a:pt x="6" y="30"/>
                    <a:pt x="6" y="30"/>
                  </a:cubicBezTo>
                  <a:cubicBezTo>
                    <a:pt x="2" y="33"/>
                    <a:pt x="2" y="33"/>
                    <a:pt x="2" y="33"/>
                  </a:cubicBezTo>
                  <a:cubicBezTo>
                    <a:pt x="0" y="35"/>
                    <a:pt x="0" y="35"/>
                    <a:pt x="0" y="35"/>
                  </a:cubicBezTo>
                  <a:cubicBezTo>
                    <a:pt x="8" y="38"/>
                    <a:pt x="8" y="38"/>
                    <a:pt x="8" y="38"/>
                  </a:cubicBezTo>
                  <a:cubicBezTo>
                    <a:pt x="12" y="41"/>
                    <a:pt x="12" y="41"/>
                    <a:pt x="12" y="41"/>
                  </a:cubicBezTo>
                </a:path>
              </a:pathLst>
            </a:custGeom>
            <a:grpFill/>
            <a:ln w="9525">
              <a:solidFill>
                <a:schemeClr val="bg1"/>
              </a:solidFill>
              <a:round/>
              <a:headEnd/>
              <a:tailEnd/>
            </a:ln>
          </p:spPr>
          <p:txBody>
            <a:bodyPr/>
            <a:lstStyle/>
            <a:p>
              <a:endParaRPr lang="en-GB" dirty="0"/>
            </a:p>
          </p:txBody>
        </p:sp>
        <p:sp>
          <p:nvSpPr>
            <p:cNvPr id="133" name="Freeform 422"/>
            <p:cNvSpPr>
              <a:spLocks/>
            </p:cNvSpPr>
            <p:nvPr/>
          </p:nvSpPr>
          <p:spPr bwMode="auto">
            <a:xfrm>
              <a:off x="6271550" y="3419378"/>
              <a:ext cx="114918" cy="53225"/>
            </a:xfrm>
            <a:custGeom>
              <a:avLst/>
              <a:gdLst>
                <a:gd name="T0" fmla="*/ 2147483646 w 19"/>
                <a:gd name="T1" fmla="*/ 2147483646 h 9"/>
                <a:gd name="T2" fmla="*/ 2147483646 w 19"/>
                <a:gd name="T3" fmla="*/ 2147483646 h 9"/>
                <a:gd name="T4" fmla="*/ 2147483646 w 19"/>
                <a:gd name="T5" fmla="*/ 0 h 9"/>
                <a:gd name="T6" fmla="*/ 2147483646 w 19"/>
                <a:gd name="T7" fmla="*/ 2147483646 h 9"/>
                <a:gd name="T8" fmla="*/ 0 w 19"/>
                <a:gd name="T9" fmla="*/ 2147483646 h 9"/>
                <a:gd name="T10" fmla="*/ 0 w 19"/>
                <a:gd name="T11" fmla="*/ 2147483646 h 9"/>
                <a:gd name="T12" fmla="*/ 2147483646 w 19"/>
                <a:gd name="T13" fmla="*/ 2147483646 h 9"/>
                <a:gd name="T14" fmla="*/ 2147483646 w 19"/>
                <a:gd name="T15" fmla="*/ 2147483646 h 9"/>
                <a:gd name="T16" fmla="*/ 2147483646 w 19"/>
                <a:gd name="T17" fmla="*/ 2147483646 h 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9">
                  <a:moveTo>
                    <a:pt x="19" y="3"/>
                  </a:moveTo>
                  <a:cubicBezTo>
                    <a:pt x="19" y="3"/>
                    <a:pt x="10" y="1"/>
                    <a:pt x="8" y="1"/>
                  </a:cubicBezTo>
                  <a:cubicBezTo>
                    <a:pt x="7" y="1"/>
                    <a:pt x="6" y="0"/>
                    <a:pt x="5" y="0"/>
                  </a:cubicBezTo>
                  <a:cubicBezTo>
                    <a:pt x="1" y="3"/>
                    <a:pt x="1" y="3"/>
                    <a:pt x="1" y="3"/>
                  </a:cubicBezTo>
                  <a:cubicBezTo>
                    <a:pt x="0" y="6"/>
                    <a:pt x="0" y="6"/>
                    <a:pt x="0" y="6"/>
                  </a:cubicBezTo>
                  <a:cubicBezTo>
                    <a:pt x="0" y="6"/>
                    <a:pt x="0" y="6"/>
                    <a:pt x="0" y="6"/>
                  </a:cubicBezTo>
                  <a:cubicBezTo>
                    <a:pt x="5" y="9"/>
                    <a:pt x="5" y="9"/>
                    <a:pt x="5" y="9"/>
                  </a:cubicBezTo>
                  <a:cubicBezTo>
                    <a:pt x="12" y="6"/>
                    <a:pt x="12" y="6"/>
                    <a:pt x="12" y="6"/>
                  </a:cubicBezTo>
                  <a:lnTo>
                    <a:pt x="19" y="3"/>
                  </a:lnTo>
                  <a:close/>
                </a:path>
              </a:pathLst>
            </a:custGeom>
            <a:grpFill/>
            <a:ln w="9525">
              <a:solidFill>
                <a:schemeClr val="bg1"/>
              </a:solidFill>
              <a:round/>
              <a:headEnd/>
              <a:tailEnd/>
            </a:ln>
          </p:spPr>
          <p:txBody>
            <a:bodyPr/>
            <a:lstStyle/>
            <a:p>
              <a:endParaRPr lang="en-GB" dirty="0"/>
            </a:p>
          </p:txBody>
        </p:sp>
        <p:sp>
          <p:nvSpPr>
            <p:cNvPr id="134" name="Freeform 423"/>
            <p:cNvSpPr>
              <a:spLocks/>
            </p:cNvSpPr>
            <p:nvPr/>
          </p:nvSpPr>
          <p:spPr bwMode="auto">
            <a:xfrm>
              <a:off x="6211067" y="3387927"/>
              <a:ext cx="90724" cy="74999"/>
            </a:xfrm>
            <a:custGeom>
              <a:avLst/>
              <a:gdLst>
                <a:gd name="T0" fmla="*/ 2147483646 w 15"/>
                <a:gd name="T1" fmla="*/ 2147483646 h 12"/>
                <a:gd name="T2" fmla="*/ 2147483646 w 15"/>
                <a:gd name="T3" fmla="*/ 2147483646 h 12"/>
                <a:gd name="T4" fmla="*/ 2147483646 w 15"/>
                <a:gd name="T5" fmla="*/ 0 h 12"/>
                <a:gd name="T6" fmla="*/ 2147483646 w 15"/>
                <a:gd name="T7" fmla="*/ 0 h 12"/>
                <a:gd name="T8" fmla="*/ 2147483646 w 15"/>
                <a:gd name="T9" fmla="*/ 2147483646 h 12"/>
                <a:gd name="T10" fmla="*/ 2147483646 w 15"/>
                <a:gd name="T11" fmla="*/ 2147483646 h 12"/>
                <a:gd name="T12" fmla="*/ 2147483646 w 15"/>
                <a:gd name="T13" fmla="*/ 2147483646 h 12"/>
                <a:gd name="T14" fmla="*/ 2147483646 w 15"/>
                <a:gd name="T15" fmla="*/ 2147483646 h 12"/>
                <a:gd name="T16" fmla="*/ 0 w 15"/>
                <a:gd name="T17" fmla="*/ 2147483646 h 12"/>
                <a:gd name="T18" fmla="*/ 2147483646 w 15"/>
                <a:gd name="T19" fmla="*/ 2147483646 h 12"/>
                <a:gd name="T20" fmla="*/ 2147483646 w 15"/>
                <a:gd name="T21" fmla="*/ 2147483646 h 12"/>
                <a:gd name="T22" fmla="*/ 2147483646 w 15"/>
                <a:gd name="T23" fmla="*/ 2147483646 h 12"/>
                <a:gd name="T24" fmla="*/ 2147483646 w 15"/>
                <a:gd name="T25" fmla="*/ 2147483646 h 12"/>
                <a:gd name="T26" fmla="*/ 2147483646 w 15"/>
                <a:gd name="T27" fmla="*/ 2147483646 h 1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5" h="12">
                  <a:moveTo>
                    <a:pt x="15" y="5"/>
                  </a:moveTo>
                  <a:cubicBezTo>
                    <a:pt x="13" y="5"/>
                    <a:pt x="11" y="4"/>
                    <a:pt x="11" y="4"/>
                  </a:cubicBezTo>
                  <a:cubicBezTo>
                    <a:pt x="11" y="0"/>
                    <a:pt x="11" y="0"/>
                    <a:pt x="11" y="0"/>
                  </a:cubicBezTo>
                  <a:cubicBezTo>
                    <a:pt x="6" y="0"/>
                    <a:pt x="6" y="0"/>
                    <a:pt x="6" y="0"/>
                  </a:cubicBezTo>
                  <a:cubicBezTo>
                    <a:pt x="4" y="1"/>
                    <a:pt x="4" y="1"/>
                    <a:pt x="4" y="1"/>
                  </a:cubicBezTo>
                  <a:cubicBezTo>
                    <a:pt x="6" y="5"/>
                    <a:pt x="6" y="5"/>
                    <a:pt x="6" y="5"/>
                  </a:cubicBezTo>
                  <a:cubicBezTo>
                    <a:pt x="3" y="5"/>
                    <a:pt x="3" y="5"/>
                    <a:pt x="3" y="5"/>
                  </a:cubicBezTo>
                  <a:cubicBezTo>
                    <a:pt x="1" y="8"/>
                    <a:pt x="1" y="8"/>
                    <a:pt x="1" y="8"/>
                  </a:cubicBezTo>
                  <a:cubicBezTo>
                    <a:pt x="0" y="10"/>
                    <a:pt x="0" y="10"/>
                    <a:pt x="0" y="10"/>
                  </a:cubicBezTo>
                  <a:cubicBezTo>
                    <a:pt x="1" y="11"/>
                    <a:pt x="1" y="11"/>
                    <a:pt x="1" y="11"/>
                  </a:cubicBezTo>
                  <a:cubicBezTo>
                    <a:pt x="7" y="12"/>
                    <a:pt x="7" y="12"/>
                    <a:pt x="7" y="12"/>
                  </a:cubicBezTo>
                  <a:cubicBezTo>
                    <a:pt x="10" y="11"/>
                    <a:pt x="10" y="11"/>
                    <a:pt x="10" y="11"/>
                  </a:cubicBezTo>
                  <a:cubicBezTo>
                    <a:pt x="11" y="8"/>
                    <a:pt x="11" y="8"/>
                    <a:pt x="11" y="8"/>
                  </a:cubicBezTo>
                  <a:lnTo>
                    <a:pt x="15" y="5"/>
                  </a:lnTo>
                  <a:close/>
                </a:path>
              </a:pathLst>
            </a:custGeom>
            <a:grpFill/>
            <a:ln w="9525">
              <a:solidFill>
                <a:schemeClr val="bg1"/>
              </a:solidFill>
              <a:round/>
              <a:headEnd/>
              <a:tailEnd/>
            </a:ln>
          </p:spPr>
          <p:txBody>
            <a:bodyPr/>
            <a:lstStyle/>
            <a:p>
              <a:endParaRPr lang="en-GB" dirty="0"/>
            </a:p>
          </p:txBody>
        </p:sp>
        <p:sp>
          <p:nvSpPr>
            <p:cNvPr id="135" name="Freeform 424"/>
            <p:cNvSpPr>
              <a:spLocks/>
            </p:cNvSpPr>
            <p:nvPr/>
          </p:nvSpPr>
          <p:spPr bwMode="auto">
            <a:xfrm>
              <a:off x="5746556" y="3073414"/>
              <a:ext cx="574590" cy="376206"/>
            </a:xfrm>
            <a:custGeom>
              <a:avLst/>
              <a:gdLst>
                <a:gd name="T0" fmla="*/ 2147483646 w 576"/>
                <a:gd name="T1" fmla="*/ 2147483646 h 379"/>
                <a:gd name="T2" fmla="*/ 2147483646 w 576"/>
                <a:gd name="T3" fmla="*/ 2147483646 h 379"/>
                <a:gd name="T4" fmla="*/ 2147483646 w 576"/>
                <a:gd name="T5" fmla="*/ 2147483646 h 379"/>
                <a:gd name="T6" fmla="*/ 2147483646 w 576"/>
                <a:gd name="T7" fmla="*/ 2147483646 h 379"/>
                <a:gd name="T8" fmla="*/ 2147483646 w 576"/>
                <a:gd name="T9" fmla="*/ 2147483646 h 379"/>
                <a:gd name="T10" fmla="*/ 2147483646 w 576"/>
                <a:gd name="T11" fmla="*/ 2147483646 h 379"/>
                <a:gd name="T12" fmla="*/ 2147483646 w 576"/>
                <a:gd name="T13" fmla="*/ 2147483646 h 379"/>
                <a:gd name="T14" fmla="*/ 2147483646 w 576"/>
                <a:gd name="T15" fmla="*/ 2147483646 h 379"/>
                <a:gd name="T16" fmla="*/ 2147483646 w 576"/>
                <a:gd name="T17" fmla="*/ 2147483646 h 379"/>
                <a:gd name="T18" fmla="*/ 2147483646 w 576"/>
                <a:gd name="T19" fmla="*/ 2147483646 h 379"/>
                <a:gd name="T20" fmla="*/ 2147483646 w 576"/>
                <a:gd name="T21" fmla="*/ 2147483646 h 379"/>
                <a:gd name="T22" fmla="*/ 2147483646 w 576"/>
                <a:gd name="T23" fmla="*/ 2147483646 h 379"/>
                <a:gd name="T24" fmla="*/ 2147483646 w 576"/>
                <a:gd name="T25" fmla="*/ 2147483646 h 379"/>
                <a:gd name="T26" fmla="*/ 2147483646 w 576"/>
                <a:gd name="T27" fmla="*/ 2147483646 h 379"/>
                <a:gd name="T28" fmla="*/ 2147483646 w 576"/>
                <a:gd name="T29" fmla="*/ 2147483646 h 379"/>
                <a:gd name="T30" fmla="*/ 2147483646 w 576"/>
                <a:gd name="T31" fmla="*/ 2147483646 h 379"/>
                <a:gd name="T32" fmla="*/ 2147483646 w 576"/>
                <a:gd name="T33" fmla="*/ 2147483646 h 379"/>
                <a:gd name="T34" fmla="*/ 2147483646 w 576"/>
                <a:gd name="T35" fmla="*/ 2147483646 h 379"/>
                <a:gd name="T36" fmla="*/ 2147483646 w 576"/>
                <a:gd name="T37" fmla="*/ 2147483646 h 379"/>
                <a:gd name="T38" fmla="*/ 2147483646 w 576"/>
                <a:gd name="T39" fmla="*/ 2147483646 h 379"/>
                <a:gd name="T40" fmla="*/ 2147483646 w 576"/>
                <a:gd name="T41" fmla="*/ 2147483646 h 379"/>
                <a:gd name="T42" fmla="*/ 2147483646 w 576"/>
                <a:gd name="T43" fmla="*/ 2147483646 h 379"/>
                <a:gd name="T44" fmla="*/ 2147483646 w 576"/>
                <a:gd name="T45" fmla="*/ 2147483646 h 379"/>
                <a:gd name="T46" fmla="*/ 2147483646 w 576"/>
                <a:gd name="T47" fmla="*/ 2147483646 h 379"/>
                <a:gd name="T48" fmla="*/ 2147483646 w 576"/>
                <a:gd name="T49" fmla="*/ 0 h 379"/>
                <a:gd name="T50" fmla="*/ 0 w 576"/>
                <a:gd name="T51" fmla="*/ 2147483646 h 379"/>
                <a:gd name="T52" fmla="*/ 2147483646 w 576"/>
                <a:gd name="T53" fmla="*/ 2147483646 h 379"/>
                <a:gd name="T54" fmla="*/ 2147483646 w 576"/>
                <a:gd name="T55" fmla="*/ 2147483646 h 379"/>
                <a:gd name="T56" fmla="*/ 2147483646 w 576"/>
                <a:gd name="T57" fmla="*/ 2147483646 h 379"/>
                <a:gd name="T58" fmla="*/ 2147483646 w 576"/>
                <a:gd name="T59" fmla="*/ 2147483646 h 379"/>
                <a:gd name="T60" fmla="*/ 2147483646 w 576"/>
                <a:gd name="T61" fmla="*/ 2147483646 h 379"/>
                <a:gd name="T62" fmla="*/ 2147483646 w 576"/>
                <a:gd name="T63" fmla="*/ 2147483646 h 379"/>
                <a:gd name="T64" fmla="*/ 2147483646 w 576"/>
                <a:gd name="T65" fmla="*/ 2147483646 h 379"/>
                <a:gd name="T66" fmla="*/ 2147483646 w 576"/>
                <a:gd name="T67" fmla="*/ 2147483646 h 379"/>
                <a:gd name="T68" fmla="*/ 2147483646 w 576"/>
                <a:gd name="T69" fmla="*/ 2147483646 h 379"/>
                <a:gd name="T70" fmla="*/ 2147483646 w 576"/>
                <a:gd name="T71" fmla="*/ 2147483646 h 379"/>
                <a:gd name="T72" fmla="*/ 2147483646 w 576"/>
                <a:gd name="T73" fmla="*/ 2147483646 h 379"/>
                <a:gd name="T74" fmla="*/ 2147483646 w 576"/>
                <a:gd name="T75" fmla="*/ 2147483646 h 379"/>
                <a:gd name="T76" fmla="*/ 2147483646 w 576"/>
                <a:gd name="T77" fmla="*/ 2147483646 h 379"/>
                <a:gd name="T78" fmla="*/ 2147483646 w 576"/>
                <a:gd name="T79" fmla="*/ 2147483646 h 379"/>
                <a:gd name="T80" fmla="*/ 2147483646 w 576"/>
                <a:gd name="T81" fmla="*/ 2147483646 h 379"/>
                <a:gd name="T82" fmla="*/ 2147483646 w 576"/>
                <a:gd name="T83" fmla="*/ 2147483646 h 379"/>
                <a:gd name="T84" fmla="*/ 2147483646 w 576"/>
                <a:gd name="T85" fmla="*/ 2147483646 h 379"/>
                <a:gd name="T86" fmla="*/ 2147483646 w 576"/>
                <a:gd name="T87" fmla="*/ 2147483646 h 379"/>
                <a:gd name="T88" fmla="*/ 2147483646 w 576"/>
                <a:gd name="T89" fmla="*/ 2147483646 h 379"/>
                <a:gd name="T90" fmla="*/ 2147483646 w 576"/>
                <a:gd name="T91" fmla="*/ 2147483646 h 379"/>
                <a:gd name="T92" fmla="*/ 2147483646 w 576"/>
                <a:gd name="T93" fmla="*/ 2147483646 h 379"/>
                <a:gd name="T94" fmla="*/ 2147483646 w 576"/>
                <a:gd name="T95" fmla="*/ 2147483646 h 379"/>
                <a:gd name="T96" fmla="*/ 2147483646 w 576"/>
                <a:gd name="T97" fmla="*/ 2147483646 h 379"/>
                <a:gd name="T98" fmla="*/ 2147483646 w 576"/>
                <a:gd name="T99" fmla="*/ 2147483646 h 379"/>
                <a:gd name="T100" fmla="*/ 2147483646 w 576"/>
                <a:gd name="T101" fmla="*/ 2147483646 h 379"/>
                <a:gd name="T102" fmla="*/ 2147483646 w 576"/>
                <a:gd name="T103" fmla="*/ 2147483646 h 379"/>
                <a:gd name="T104" fmla="*/ 2147483646 w 576"/>
                <a:gd name="T105" fmla="*/ 2147483646 h 379"/>
                <a:gd name="T106" fmla="*/ 2147483646 w 576"/>
                <a:gd name="T107" fmla="*/ 2147483646 h 379"/>
                <a:gd name="T108" fmla="*/ 2147483646 w 576"/>
                <a:gd name="T109" fmla="*/ 2147483646 h 379"/>
                <a:gd name="T110" fmla="*/ 2147483646 w 576"/>
                <a:gd name="T111" fmla="*/ 2147483646 h 379"/>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576" h="379">
                  <a:moveTo>
                    <a:pt x="486" y="348"/>
                  </a:moveTo>
                  <a:lnTo>
                    <a:pt x="504" y="348"/>
                  </a:lnTo>
                  <a:lnTo>
                    <a:pt x="492" y="324"/>
                  </a:lnTo>
                  <a:lnTo>
                    <a:pt x="504" y="318"/>
                  </a:lnTo>
                  <a:lnTo>
                    <a:pt x="534" y="318"/>
                  </a:lnTo>
                  <a:lnTo>
                    <a:pt x="528" y="312"/>
                  </a:lnTo>
                  <a:lnTo>
                    <a:pt x="546" y="300"/>
                  </a:lnTo>
                  <a:lnTo>
                    <a:pt x="564" y="288"/>
                  </a:lnTo>
                  <a:lnTo>
                    <a:pt x="576" y="240"/>
                  </a:lnTo>
                  <a:lnTo>
                    <a:pt x="504" y="252"/>
                  </a:lnTo>
                  <a:lnTo>
                    <a:pt x="474" y="294"/>
                  </a:lnTo>
                  <a:lnTo>
                    <a:pt x="426" y="300"/>
                  </a:lnTo>
                  <a:lnTo>
                    <a:pt x="378" y="240"/>
                  </a:lnTo>
                  <a:lnTo>
                    <a:pt x="372" y="162"/>
                  </a:lnTo>
                  <a:lnTo>
                    <a:pt x="384" y="144"/>
                  </a:lnTo>
                  <a:lnTo>
                    <a:pt x="354" y="138"/>
                  </a:lnTo>
                  <a:lnTo>
                    <a:pt x="330" y="114"/>
                  </a:lnTo>
                  <a:lnTo>
                    <a:pt x="312" y="84"/>
                  </a:lnTo>
                  <a:lnTo>
                    <a:pt x="288" y="66"/>
                  </a:lnTo>
                  <a:lnTo>
                    <a:pt x="252" y="78"/>
                  </a:lnTo>
                  <a:lnTo>
                    <a:pt x="204" y="24"/>
                  </a:lnTo>
                  <a:lnTo>
                    <a:pt x="174" y="18"/>
                  </a:lnTo>
                  <a:lnTo>
                    <a:pt x="156" y="30"/>
                  </a:lnTo>
                  <a:lnTo>
                    <a:pt x="108" y="30"/>
                  </a:lnTo>
                  <a:lnTo>
                    <a:pt x="48" y="0"/>
                  </a:lnTo>
                  <a:lnTo>
                    <a:pt x="0" y="6"/>
                  </a:lnTo>
                  <a:lnTo>
                    <a:pt x="36" y="72"/>
                  </a:lnTo>
                  <a:lnTo>
                    <a:pt x="60" y="108"/>
                  </a:lnTo>
                  <a:lnTo>
                    <a:pt x="54" y="120"/>
                  </a:lnTo>
                  <a:lnTo>
                    <a:pt x="96" y="150"/>
                  </a:lnTo>
                  <a:lnTo>
                    <a:pt x="102" y="180"/>
                  </a:lnTo>
                  <a:lnTo>
                    <a:pt x="120" y="192"/>
                  </a:lnTo>
                  <a:lnTo>
                    <a:pt x="144" y="216"/>
                  </a:lnTo>
                  <a:lnTo>
                    <a:pt x="150" y="198"/>
                  </a:lnTo>
                  <a:lnTo>
                    <a:pt x="126" y="180"/>
                  </a:lnTo>
                  <a:lnTo>
                    <a:pt x="102" y="126"/>
                  </a:lnTo>
                  <a:lnTo>
                    <a:pt x="60" y="66"/>
                  </a:lnTo>
                  <a:lnTo>
                    <a:pt x="48" y="30"/>
                  </a:lnTo>
                  <a:lnTo>
                    <a:pt x="78" y="42"/>
                  </a:lnTo>
                  <a:lnTo>
                    <a:pt x="108" y="102"/>
                  </a:lnTo>
                  <a:lnTo>
                    <a:pt x="120" y="120"/>
                  </a:lnTo>
                  <a:lnTo>
                    <a:pt x="150" y="138"/>
                  </a:lnTo>
                  <a:lnTo>
                    <a:pt x="150" y="156"/>
                  </a:lnTo>
                  <a:lnTo>
                    <a:pt x="174" y="168"/>
                  </a:lnTo>
                  <a:lnTo>
                    <a:pt x="186" y="186"/>
                  </a:lnTo>
                  <a:lnTo>
                    <a:pt x="216" y="216"/>
                  </a:lnTo>
                  <a:lnTo>
                    <a:pt x="222" y="258"/>
                  </a:lnTo>
                  <a:lnTo>
                    <a:pt x="222" y="276"/>
                  </a:lnTo>
                  <a:lnTo>
                    <a:pt x="300" y="324"/>
                  </a:lnTo>
                  <a:lnTo>
                    <a:pt x="336" y="342"/>
                  </a:lnTo>
                  <a:lnTo>
                    <a:pt x="402" y="360"/>
                  </a:lnTo>
                  <a:lnTo>
                    <a:pt x="420" y="354"/>
                  </a:lnTo>
                  <a:lnTo>
                    <a:pt x="438" y="354"/>
                  </a:lnTo>
                  <a:lnTo>
                    <a:pt x="468" y="379"/>
                  </a:lnTo>
                  <a:lnTo>
                    <a:pt x="474" y="366"/>
                  </a:lnTo>
                  <a:lnTo>
                    <a:pt x="486" y="348"/>
                  </a:lnTo>
                  <a:close/>
                </a:path>
              </a:pathLst>
            </a:custGeom>
            <a:grpFill/>
            <a:ln w="9525">
              <a:solidFill>
                <a:schemeClr val="bg1"/>
              </a:solidFill>
              <a:round/>
              <a:headEnd/>
              <a:tailEnd/>
            </a:ln>
          </p:spPr>
          <p:txBody>
            <a:bodyPr/>
            <a:lstStyle/>
            <a:p>
              <a:endParaRPr lang="en-GB" dirty="0"/>
            </a:p>
          </p:txBody>
        </p:sp>
        <p:sp>
          <p:nvSpPr>
            <p:cNvPr id="136" name="Freeform 425"/>
            <p:cNvSpPr>
              <a:spLocks/>
            </p:cNvSpPr>
            <p:nvPr/>
          </p:nvSpPr>
          <p:spPr bwMode="auto">
            <a:xfrm rot="20747712">
              <a:off x="6686465" y="1566172"/>
              <a:ext cx="619348" cy="683461"/>
            </a:xfrm>
            <a:custGeom>
              <a:avLst/>
              <a:gdLst>
                <a:gd name="T0" fmla="*/ 2147483646 w 1125"/>
                <a:gd name="T1" fmla="*/ 2147483646 h 2047"/>
                <a:gd name="T2" fmla="*/ 2147483646 w 1125"/>
                <a:gd name="T3" fmla="*/ 2147483646 h 2047"/>
                <a:gd name="T4" fmla="*/ 2147483646 w 1125"/>
                <a:gd name="T5" fmla="*/ 2147483646 h 2047"/>
                <a:gd name="T6" fmla="*/ 2147483646 w 1125"/>
                <a:gd name="T7" fmla="*/ 2147483646 h 2047"/>
                <a:gd name="T8" fmla="*/ 2147483646 w 1125"/>
                <a:gd name="T9" fmla="*/ 2147483646 h 2047"/>
                <a:gd name="T10" fmla="*/ 2147483646 w 1125"/>
                <a:gd name="T11" fmla="*/ 2147483646 h 2047"/>
                <a:gd name="T12" fmla="*/ 2147483646 w 1125"/>
                <a:gd name="T13" fmla="*/ 2147483646 h 2047"/>
                <a:gd name="T14" fmla="*/ 2147483646 w 1125"/>
                <a:gd name="T15" fmla="*/ 2147483646 h 2047"/>
                <a:gd name="T16" fmla="*/ 2147483646 w 1125"/>
                <a:gd name="T17" fmla="*/ 2147483646 h 2047"/>
                <a:gd name="T18" fmla="*/ 2147483646 w 1125"/>
                <a:gd name="T19" fmla="*/ 2147483646 h 2047"/>
                <a:gd name="T20" fmla="*/ 2147483646 w 1125"/>
                <a:gd name="T21" fmla="*/ 2147483646 h 2047"/>
                <a:gd name="T22" fmla="*/ 2147483646 w 1125"/>
                <a:gd name="T23" fmla="*/ 2147483646 h 2047"/>
                <a:gd name="T24" fmla="*/ 2147483646 w 1125"/>
                <a:gd name="T25" fmla="*/ 2147483646 h 2047"/>
                <a:gd name="T26" fmla="*/ 2147483646 w 1125"/>
                <a:gd name="T27" fmla="*/ 2147483646 h 2047"/>
                <a:gd name="T28" fmla="*/ 2147483646 w 1125"/>
                <a:gd name="T29" fmla="*/ 2147483646 h 2047"/>
                <a:gd name="T30" fmla="*/ 2147483646 w 1125"/>
                <a:gd name="T31" fmla="*/ 2147483646 h 2047"/>
                <a:gd name="T32" fmla="*/ 2147483646 w 1125"/>
                <a:gd name="T33" fmla="*/ 2147483646 h 2047"/>
                <a:gd name="T34" fmla="*/ 2147483646 w 1125"/>
                <a:gd name="T35" fmla="*/ 2147483646 h 2047"/>
                <a:gd name="T36" fmla="*/ 2147483646 w 1125"/>
                <a:gd name="T37" fmla="*/ 2147483646 h 2047"/>
                <a:gd name="T38" fmla="*/ 2147483646 w 1125"/>
                <a:gd name="T39" fmla="*/ 2147483646 h 2047"/>
                <a:gd name="T40" fmla="*/ 2147483646 w 1125"/>
                <a:gd name="T41" fmla="*/ 2147483646 h 2047"/>
                <a:gd name="T42" fmla="*/ 2147483646 w 1125"/>
                <a:gd name="T43" fmla="*/ 2147483646 h 2047"/>
                <a:gd name="T44" fmla="*/ 2147483646 w 1125"/>
                <a:gd name="T45" fmla="*/ 2147483646 h 2047"/>
                <a:gd name="T46" fmla="*/ 2147483646 w 1125"/>
                <a:gd name="T47" fmla="*/ 2147483646 h 2047"/>
                <a:gd name="T48" fmla="*/ 2147483646 w 1125"/>
                <a:gd name="T49" fmla="*/ 2147483646 h 2047"/>
                <a:gd name="T50" fmla="*/ 2147483646 w 1125"/>
                <a:gd name="T51" fmla="*/ 2147483646 h 2047"/>
                <a:gd name="T52" fmla="*/ 2147483646 w 1125"/>
                <a:gd name="T53" fmla="*/ 2147483646 h 2047"/>
                <a:gd name="T54" fmla="*/ 2147483646 w 1125"/>
                <a:gd name="T55" fmla="*/ 2147483646 h 2047"/>
                <a:gd name="T56" fmla="*/ 2147483646 w 1125"/>
                <a:gd name="T57" fmla="*/ 2147483646 h 2047"/>
                <a:gd name="T58" fmla="*/ 2147483646 w 1125"/>
                <a:gd name="T59" fmla="*/ 2147483646 h 2047"/>
                <a:gd name="T60" fmla="*/ 2147483646 w 1125"/>
                <a:gd name="T61" fmla="*/ 2147483646 h 2047"/>
                <a:gd name="T62" fmla="*/ 2147483646 w 1125"/>
                <a:gd name="T63" fmla="*/ 2147483646 h 2047"/>
                <a:gd name="T64" fmla="*/ 2147483646 w 1125"/>
                <a:gd name="T65" fmla="*/ 2147483646 h 2047"/>
                <a:gd name="T66" fmla="*/ 2147483646 w 1125"/>
                <a:gd name="T67" fmla="*/ 2147483646 h 2047"/>
                <a:gd name="T68" fmla="*/ 2147483646 w 1125"/>
                <a:gd name="T69" fmla="*/ 2147483646 h 2047"/>
                <a:gd name="T70" fmla="*/ 2147483646 w 1125"/>
                <a:gd name="T71" fmla="*/ 2147483646 h 2047"/>
                <a:gd name="T72" fmla="*/ 2147483646 w 1125"/>
                <a:gd name="T73" fmla="*/ 2147483646 h 2047"/>
                <a:gd name="T74" fmla="*/ 2147483646 w 1125"/>
                <a:gd name="T75" fmla="*/ 2147483646 h 2047"/>
                <a:gd name="T76" fmla="*/ 2147483646 w 1125"/>
                <a:gd name="T77" fmla="*/ 2147483646 h 2047"/>
                <a:gd name="T78" fmla="*/ 2147483646 w 1125"/>
                <a:gd name="T79" fmla="*/ 2147483646 h 2047"/>
                <a:gd name="T80" fmla="*/ 2147483646 w 1125"/>
                <a:gd name="T81" fmla="*/ 2147483646 h 2047"/>
                <a:gd name="T82" fmla="*/ 2147483646 w 1125"/>
                <a:gd name="T83" fmla="*/ 2147483646 h 2047"/>
                <a:gd name="T84" fmla="*/ 2147483646 w 1125"/>
                <a:gd name="T85" fmla="*/ 2147483646 h 2047"/>
                <a:gd name="T86" fmla="*/ 2147483646 w 1125"/>
                <a:gd name="T87" fmla="*/ 2147483646 h 2047"/>
                <a:gd name="T88" fmla="*/ 2147483646 w 1125"/>
                <a:gd name="T89" fmla="*/ 2147483646 h 2047"/>
                <a:gd name="T90" fmla="*/ 2147483646 w 1125"/>
                <a:gd name="T91" fmla="*/ 2147483646 h 2047"/>
                <a:gd name="T92" fmla="*/ 2147483646 w 1125"/>
                <a:gd name="T93" fmla="*/ 2147483646 h 2047"/>
                <a:gd name="T94" fmla="*/ 2147483646 w 1125"/>
                <a:gd name="T95" fmla="*/ 2147483646 h 2047"/>
                <a:gd name="T96" fmla="*/ 2147483646 w 1125"/>
                <a:gd name="T97" fmla="*/ 2147483646 h 2047"/>
                <a:gd name="T98" fmla="*/ 2147483646 w 1125"/>
                <a:gd name="T99" fmla="*/ 2147483646 h 2047"/>
                <a:gd name="T100" fmla="*/ 2147483646 w 1125"/>
                <a:gd name="T101" fmla="*/ 2147483646 h 2047"/>
                <a:gd name="T102" fmla="*/ 2147483646 w 1125"/>
                <a:gd name="T103" fmla="*/ 2147483646 h 2047"/>
                <a:gd name="T104" fmla="*/ 2147483646 w 1125"/>
                <a:gd name="T105" fmla="*/ 2147483646 h 2047"/>
                <a:gd name="T106" fmla="*/ 2147483646 w 1125"/>
                <a:gd name="T107" fmla="*/ 2147483646 h 2047"/>
                <a:gd name="T108" fmla="*/ 2147483646 w 1125"/>
                <a:gd name="T109" fmla="*/ 2147483646 h 2047"/>
                <a:gd name="T110" fmla="*/ 2147483646 w 1125"/>
                <a:gd name="T111" fmla="*/ 2147483646 h 2047"/>
                <a:gd name="T112" fmla="*/ 2147483646 w 1125"/>
                <a:gd name="T113" fmla="*/ 2147483646 h 2047"/>
                <a:gd name="T114" fmla="*/ 2147483646 w 1125"/>
                <a:gd name="T115" fmla="*/ 2147483646 h 2047"/>
                <a:gd name="T116" fmla="*/ 2147483646 w 1125"/>
                <a:gd name="T117" fmla="*/ 2147483646 h 2047"/>
                <a:gd name="T118" fmla="*/ 2147483646 w 1125"/>
                <a:gd name="T119" fmla="*/ 2147483646 h 2047"/>
                <a:gd name="T120" fmla="*/ 2147483646 w 1125"/>
                <a:gd name="T121" fmla="*/ 2147483646 h 2047"/>
                <a:gd name="T122" fmla="*/ 2147483646 w 1125"/>
                <a:gd name="T123" fmla="*/ 2147483646 h 2047"/>
                <a:gd name="T124" fmla="*/ 2147483646 w 1125"/>
                <a:gd name="T125" fmla="*/ 2147483646 h 2047"/>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125" h="2047">
                  <a:moveTo>
                    <a:pt x="718" y="105"/>
                  </a:moveTo>
                  <a:lnTo>
                    <a:pt x="722" y="102"/>
                  </a:lnTo>
                  <a:lnTo>
                    <a:pt x="730" y="95"/>
                  </a:lnTo>
                  <a:lnTo>
                    <a:pt x="740" y="83"/>
                  </a:lnTo>
                  <a:lnTo>
                    <a:pt x="751" y="70"/>
                  </a:lnTo>
                  <a:lnTo>
                    <a:pt x="760" y="58"/>
                  </a:lnTo>
                  <a:lnTo>
                    <a:pt x="764" y="46"/>
                  </a:lnTo>
                  <a:lnTo>
                    <a:pt x="761" y="37"/>
                  </a:lnTo>
                  <a:lnTo>
                    <a:pt x="748" y="32"/>
                  </a:lnTo>
                  <a:lnTo>
                    <a:pt x="735" y="30"/>
                  </a:lnTo>
                  <a:lnTo>
                    <a:pt x="725" y="27"/>
                  </a:lnTo>
                  <a:lnTo>
                    <a:pt x="716" y="22"/>
                  </a:lnTo>
                  <a:lnTo>
                    <a:pt x="708" y="17"/>
                  </a:lnTo>
                  <a:lnTo>
                    <a:pt x="700" y="13"/>
                  </a:lnTo>
                  <a:lnTo>
                    <a:pt x="693" y="8"/>
                  </a:lnTo>
                  <a:lnTo>
                    <a:pt x="686" y="4"/>
                  </a:lnTo>
                  <a:lnTo>
                    <a:pt x="678" y="1"/>
                  </a:lnTo>
                  <a:lnTo>
                    <a:pt x="672" y="0"/>
                  </a:lnTo>
                  <a:lnTo>
                    <a:pt x="665" y="0"/>
                  </a:lnTo>
                  <a:lnTo>
                    <a:pt x="658" y="0"/>
                  </a:lnTo>
                  <a:lnTo>
                    <a:pt x="651" y="2"/>
                  </a:lnTo>
                  <a:lnTo>
                    <a:pt x="633" y="7"/>
                  </a:lnTo>
                  <a:lnTo>
                    <a:pt x="610" y="13"/>
                  </a:lnTo>
                  <a:lnTo>
                    <a:pt x="583" y="19"/>
                  </a:lnTo>
                  <a:lnTo>
                    <a:pt x="558" y="25"/>
                  </a:lnTo>
                  <a:lnTo>
                    <a:pt x="534" y="34"/>
                  </a:lnTo>
                  <a:lnTo>
                    <a:pt x="512" y="42"/>
                  </a:lnTo>
                  <a:lnTo>
                    <a:pt x="496" y="52"/>
                  </a:lnTo>
                  <a:lnTo>
                    <a:pt x="487" y="62"/>
                  </a:lnTo>
                  <a:lnTo>
                    <a:pt x="483" y="74"/>
                  </a:lnTo>
                  <a:lnTo>
                    <a:pt x="478" y="84"/>
                  </a:lnTo>
                  <a:lnTo>
                    <a:pt x="474" y="93"/>
                  </a:lnTo>
                  <a:lnTo>
                    <a:pt x="468" y="102"/>
                  </a:lnTo>
                  <a:lnTo>
                    <a:pt x="461" y="107"/>
                  </a:lnTo>
                  <a:lnTo>
                    <a:pt x="452" y="110"/>
                  </a:lnTo>
                  <a:lnTo>
                    <a:pt x="440" y="110"/>
                  </a:lnTo>
                  <a:lnTo>
                    <a:pt x="426" y="105"/>
                  </a:lnTo>
                  <a:lnTo>
                    <a:pt x="409" y="100"/>
                  </a:lnTo>
                  <a:lnTo>
                    <a:pt x="391" y="98"/>
                  </a:lnTo>
                  <a:lnTo>
                    <a:pt x="371" y="100"/>
                  </a:lnTo>
                  <a:lnTo>
                    <a:pt x="351" y="105"/>
                  </a:lnTo>
                  <a:lnTo>
                    <a:pt x="334" y="112"/>
                  </a:lnTo>
                  <a:lnTo>
                    <a:pt x="319" y="120"/>
                  </a:lnTo>
                  <a:lnTo>
                    <a:pt x="306" y="130"/>
                  </a:lnTo>
                  <a:lnTo>
                    <a:pt x="300" y="141"/>
                  </a:lnTo>
                  <a:lnTo>
                    <a:pt x="291" y="151"/>
                  </a:lnTo>
                  <a:lnTo>
                    <a:pt x="278" y="161"/>
                  </a:lnTo>
                  <a:lnTo>
                    <a:pt x="260" y="172"/>
                  </a:lnTo>
                  <a:lnTo>
                    <a:pt x="241" y="182"/>
                  </a:lnTo>
                  <a:lnTo>
                    <a:pt x="221" y="194"/>
                  </a:lnTo>
                  <a:lnTo>
                    <a:pt x="204" y="208"/>
                  </a:lnTo>
                  <a:lnTo>
                    <a:pt x="191" y="224"/>
                  </a:lnTo>
                  <a:lnTo>
                    <a:pt x="184" y="242"/>
                  </a:lnTo>
                  <a:lnTo>
                    <a:pt x="180" y="261"/>
                  </a:lnTo>
                  <a:lnTo>
                    <a:pt x="172" y="277"/>
                  </a:lnTo>
                  <a:lnTo>
                    <a:pt x="160" y="289"/>
                  </a:lnTo>
                  <a:lnTo>
                    <a:pt x="146" y="299"/>
                  </a:lnTo>
                  <a:lnTo>
                    <a:pt x="130" y="305"/>
                  </a:lnTo>
                  <a:lnTo>
                    <a:pt x="113" y="311"/>
                  </a:lnTo>
                  <a:lnTo>
                    <a:pt x="94" y="314"/>
                  </a:lnTo>
                  <a:lnTo>
                    <a:pt x="76" y="315"/>
                  </a:lnTo>
                  <a:lnTo>
                    <a:pt x="59" y="316"/>
                  </a:lnTo>
                  <a:lnTo>
                    <a:pt x="44" y="319"/>
                  </a:lnTo>
                  <a:lnTo>
                    <a:pt x="31" y="325"/>
                  </a:lnTo>
                  <a:lnTo>
                    <a:pt x="22" y="332"/>
                  </a:lnTo>
                  <a:lnTo>
                    <a:pt x="16" y="342"/>
                  </a:lnTo>
                  <a:lnTo>
                    <a:pt x="13" y="355"/>
                  </a:lnTo>
                  <a:lnTo>
                    <a:pt x="11" y="369"/>
                  </a:lnTo>
                  <a:lnTo>
                    <a:pt x="15" y="386"/>
                  </a:lnTo>
                  <a:lnTo>
                    <a:pt x="17" y="402"/>
                  </a:lnTo>
                  <a:lnTo>
                    <a:pt x="16" y="415"/>
                  </a:lnTo>
                  <a:lnTo>
                    <a:pt x="13" y="425"/>
                  </a:lnTo>
                  <a:lnTo>
                    <a:pt x="9" y="434"/>
                  </a:lnTo>
                  <a:lnTo>
                    <a:pt x="4" y="444"/>
                  </a:lnTo>
                  <a:lnTo>
                    <a:pt x="1" y="454"/>
                  </a:lnTo>
                  <a:lnTo>
                    <a:pt x="0" y="466"/>
                  </a:lnTo>
                  <a:lnTo>
                    <a:pt x="2" y="482"/>
                  </a:lnTo>
                  <a:lnTo>
                    <a:pt x="7" y="499"/>
                  </a:lnTo>
                  <a:lnTo>
                    <a:pt x="13" y="515"/>
                  </a:lnTo>
                  <a:lnTo>
                    <a:pt x="18" y="530"/>
                  </a:lnTo>
                  <a:lnTo>
                    <a:pt x="25" y="543"/>
                  </a:lnTo>
                  <a:lnTo>
                    <a:pt x="34" y="553"/>
                  </a:lnTo>
                  <a:lnTo>
                    <a:pt x="45" y="562"/>
                  </a:lnTo>
                  <a:lnTo>
                    <a:pt x="59" y="568"/>
                  </a:lnTo>
                  <a:lnTo>
                    <a:pt x="76" y="572"/>
                  </a:lnTo>
                  <a:lnTo>
                    <a:pt x="94" y="575"/>
                  </a:lnTo>
                  <a:lnTo>
                    <a:pt x="113" y="579"/>
                  </a:lnTo>
                  <a:lnTo>
                    <a:pt x="130" y="584"/>
                  </a:lnTo>
                  <a:lnTo>
                    <a:pt x="145" y="593"/>
                  </a:lnTo>
                  <a:lnTo>
                    <a:pt x="159" y="605"/>
                  </a:lnTo>
                  <a:lnTo>
                    <a:pt x="169" y="621"/>
                  </a:lnTo>
                  <a:lnTo>
                    <a:pt x="176" y="642"/>
                  </a:lnTo>
                  <a:lnTo>
                    <a:pt x="179" y="668"/>
                  </a:lnTo>
                  <a:lnTo>
                    <a:pt x="181" y="695"/>
                  </a:lnTo>
                  <a:lnTo>
                    <a:pt x="185" y="718"/>
                  </a:lnTo>
                  <a:lnTo>
                    <a:pt x="191" y="740"/>
                  </a:lnTo>
                  <a:lnTo>
                    <a:pt x="198" y="762"/>
                  </a:lnTo>
                  <a:lnTo>
                    <a:pt x="203" y="785"/>
                  </a:lnTo>
                  <a:lnTo>
                    <a:pt x="206" y="810"/>
                  </a:lnTo>
                  <a:lnTo>
                    <a:pt x="207" y="841"/>
                  </a:lnTo>
                  <a:lnTo>
                    <a:pt x="203" y="878"/>
                  </a:lnTo>
                  <a:lnTo>
                    <a:pt x="196" y="915"/>
                  </a:lnTo>
                  <a:lnTo>
                    <a:pt x="190" y="945"/>
                  </a:lnTo>
                  <a:lnTo>
                    <a:pt x="184" y="968"/>
                  </a:lnTo>
                  <a:lnTo>
                    <a:pt x="181" y="986"/>
                  </a:lnTo>
                  <a:lnTo>
                    <a:pt x="180" y="999"/>
                  </a:lnTo>
                  <a:lnTo>
                    <a:pt x="180" y="1009"/>
                  </a:lnTo>
                  <a:lnTo>
                    <a:pt x="184" y="1016"/>
                  </a:lnTo>
                  <a:lnTo>
                    <a:pt x="191" y="1022"/>
                  </a:lnTo>
                  <a:lnTo>
                    <a:pt x="200" y="1028"/>
                  </a:lnTo>
                  <a:lnTo>
                    <a:pt x="210" y="1034"/>
                  </a:lnTo>
                  <a:lnTo>
                    <a:pt x="218" y="1042"/>
                  </a:lnTo>
                  <a:lnTo>
                    <a:pt x="225" y="1050"/>
                  </a:lnTo>
                  <a:lnTo>
                    <a:pt x="227" y="1057"/>
                  </a:lnTo>
                  <a:lnTo>
                    <a:pt x="225" y="1062"/>
                  </a:lnTo>
                  <a:lnTo>
                    <a:pt x="217" y="1067"/>
                  </a:lnTo>
                  <a:lnTo>
                    <a:pt x="203" y="1068"/>
                  </a:lnTo>
                  <a:lnTo>
                    <a:pt x="189" y="1070"/>
                  </a:lnTo>
                  <a:lnTo>
                    <a:pt x="183" y="1075"/>
                  </a:lnTo>
                  <a:lnTo>
                    <a:pt x="183" y="1082"/>
                  </a:lnTo>
                  <a:lnTo>
                    <a:pt x="188" y="1089"/>
                  </a:lnTo>
                  <a:lnTo>
                    <a:pt x="194" y="1097"/>
                  </a:lnTo>
                  <a:lnTo>
                    <a:pt x="200" y="1104"/>
                  </a:lnTo>
                  <a:lnTo>
                    <a:pt x="206" y="1108"/>
                  </a:lnTo>
                  <a:lnTo>
                    <a:pt x="208" y="1111"/>
                  </a:lnTo>
                  <a:lnTo>
                    <a:pt x="206" y="1111"/>
                  </a:lnTo>
                  <a:lnTo>
                    <a:pt x="200" y="1110"/>
                  </a:lnTo>
                  <a:lnTo>
                    <a:pt x="191" y="1108"/>
                  </a:lnTo>
                  <a:lnTo>
                    <a:pt x="182" y="1108"/>
                  </a:lnTo>
                  <a:lnTo>
                    <a:pt x="172" y="1111"/>
                  </a:lnTo>
                  <a:lnTo>
                    <a:pt x="162" y="1115"/>
                  </a:lnTo>
                  <a:lnTo>
                    <a:pt x="157" y="1123"/>
                  </a:lnTo>
                  <a:lnTo>
                    <a:pt x="154" y="1135"/>
                  </a:lnTo>
                  <a:lnTo>
                    <a:pt x="157" y="1149"/>
                  </a:lnTo>
                  <a:lnTo>
                    <a:pt x="164" y="1163"/>
                  </a:lnTo>
                  <a:lnTo>
                    <a:pt x="173" y="1176"/>
                  </a:lnTo>
                  <a:lnTo>
                    <a:pt x="184" y="1187"/>
                  </a:lnTo>
                  <a:lnTo>
                    <a:pt x="196" y="1196"/>
                  </a:lnTo>
                  <a:lnTo>
                    <a:pt x="207" y="1201"/>
                  </a:lnTo>
                  <a:lnTo>
                    <a:pt x="219" y="1201"/>
                  </a:lnTo>
                  <a:lnTo>
                    <a:pt x="227" y="1195"/>
                  </a:lnTo>
                  <a:lnTo>
                    <a:pt x="234" y="1186"/>
                  </a:lnTo>
                  <a:lnTo>
                    <a:pt x="238" y="1178"/>
                  </a:lnTo>
                  <a:lnTo>
                    <a:pt x="244" y="1171"/>
                  </a:lnTo>
                  <a:lnTo>
                    <a:pt x="249" y="1165"/>
                  </a:lnTo>
                  <a:lnTo>
                    <a:pt x="252" y="1161"/>
                  </a:lnTo>
                  <a:lnTo>
                    <a:pt x="258" y="1158"/>
                  </a:lnTo>
                  <a:lnTo>
                    <a:pt x="263" y="1158"/>
                  </a:lnTo>
                  <a:lnTo>
                    <a:pt x="270" y="1159"/>
                  </a:lnTo>
                  <a:lnTo>
                    <a:pt x="278" y="1174"/>
                  </a:lnTo>
                  <a:lnTo>
                    <a:pt x="275" y="1202"/>
                  </a:lnTo>
                  <a:lnTo>
                    <a:pt x="267" y="1233"/>
                  </a:lnTo>
                  <a:lnTo>
                    <a:pt x="258" y="1255"/>
                  </a:lnTo>
                  <a:lnTo>
                    <a:pt x="252" y="1261"/>
                  </a:lnTo>
                  <a:lnTo>
                    <a:pt x="244" y="1265"/>
                  </a:lnTo>
                  <a:lnTo>
                    <a:pt x="234" y="1270"/>
                  </a:lnTo>
                  <a:lnTo>
                    <a:pt x="223" y="1273"/>
                  </a:lnTo>
                  <a:lnTo>
                    <a:pt x="212" y="1279"/>
                  </a:lnTo>
                  <a:lnTo>
                    <a:pt x="202" y="1285"/>
                  </a:lnTo>
                  <a:lnTo>
                    <a:pt x="192" y="1292"/>
                  </a:lnTo>
                  <a:lnTo>
                    <a:pt x="184" y="1302"/>
                  </a:lnTo>
                  <a:lnTo>
                    <a:pt x="177" y="1318"/>
                  </a:lnTo>
                  <a:lnTo>
                    <a:pt x="169" y="1340"/>
                  </a:lnTo>
                  <a:lnTo>
                    <a:pt x="161" y="1369"/>
                  </a:lnTo>
                  <a:lnTo>
                    <a:pt x="154" y="1399"/>
                  </a:lnTo>
                  <a:lnTo>
                    <a:pt x="149" y="1430"/>
                  </a:lnTo>
                  <a:lnTo>
                    <a:pt x="144" y="1459"/>
                  </a:lnTo>
                  <a:lnTo>
                    <a:pt x="142" y="1483"/>
                  </a:lnTo>
                  <a:lnTo>
                    <a:pt x="143" y="1500"/>
                  </a:lnTo>
                  <a:lnTo>
                    <a:pt x="146" y="1514"/>
                  </a:lnTo>
                  <a:lnTo>
                    <a:pt x="153" y="1530"/>
                  </a:lnTo>
                  <a:lnTo>
                    <a:pt x="160" y="1547"/>
                  </a:lnTo>
                  <a:lnTo>
                    <a:pt x="168" y="1566"/>
                  </a:lnTo>
                  <a:lnTo>
                    <a:pt x="174" y="1585"/>
                  </a:lnTo>
                  <a:lnTo>
                    <a:pt x="180" y="1606"/>
                  </a:lnTo>
                  <a:lnTo>
                    <a:pt x="181" y="1628"/>
                  </a:lnTo>
                  <a:lnTo>
                    <a:pt x="179" y="1650"/>
                  </a:lnTo>
                  <a:lnTo>
                    <a:pt x="176" y="1672"/>
                  </a:lnTo>
                  <a:lnTo>
                    <a:pt x="179" y="1694"/>
                  </a:lnTo>
                  <a:lnTo>
                    <a:pt x="184" y="1714"/>
                  </a:lnTo>
                  <a:lnTo>
                    <a:pt x="191" y="1735"/>
                  </a:lnTo>
                  <a:lnTo>
                    <a:pt x="200" y="1754"/>
                  </a:lnTo>
                  <a:lnTo>
                    <a:pt x="210" y="1772"/>
                  </a:lnTo>
                  <a:lnTo>
                    <a:pt x="219" y="1791"/>
                  </a:lnTo>
                  <a:lnTo>
                    <a:pt x="227" y="1807"/>
                  </a:lnTo>
                  <a:lnTo>
                    <a:pt x="235" y="1825"/>
                  </a:lnTo>
                  <a:lnTo>
                    <a:pt x="245" y="1847"/>
                  </a:lnTo>
                  <a:lnTo>
                    <a:pt x="257" y="1872"/>
                  </a:lnTo>
                  <a:lnTo>
                    <a:pt x="270" y="1897"/>
                  </a:lnTo>
                  <a:lnTo>
                    <a:pt x="283" y="1918"/>
                  </a:lnTo>
                  <a:lnTo>
                    <a:pt x="300" y="1937"/>
                  </a:lnTo>
                  <a:lnTo>
                    <a:pt x="315" y="1948"/>
                  </a:lnTo>
                  <a:lnTo>
                    <a:pt x="331" y="1951"/>
                  </a:lnTo>
                  <a:lnTo>
                    <a:pt x="346" y="1950"/>
                  </a:lnTo>
                  <a:lnTo>
                    <a:pt x="358" y="1953"/>
                  </a:lnTo>
                  <a:lnTo>
                    <a:pt x="370" y="1959"/>
                  </a:lnTo>
                  <a:lnTo>
                    <a:pt x="379" y="1967"/>
                  </a:lnTo>
                  <a:lnTo>
                    <a:pt x="386" y="1977"/>
                  </a:lnTo>
                  <a:lnTo>
                    <a:pt x="392" y="1988"/>
                  </a:lnTo>
                  <a:lnTo>
                    <a:pt x="395" y="1999"/>
                  </a:lnTo>
                  <a:lnTo>
                    <a:pt x="396" y="2011"/>
                  </a:lnTo>
                  <a:lnTo>
                    <a:pt x="398" y="2016"/>
                  </a:lnTo>
                  <a:lnTo>
                    <a:pt x="401" y="2022"/>
                  </a:lnTo>
                  <a:lnTo>
                    <a:pt x="406" y="2028"/>
                  </a:lnTo>
                  <a:lnTo>
                    <a:pt x="413" y="2032"/>
                  </a:lnTo>
                  <a:lnTo>
                    <a:pt x="421" y="2037"/>
                  </a:lnTo>
                  <a:lnTo>
                    <a:pt x="430" y="2042"/>
                  </a:lnTo>
                  <a:lnTo>
                    <a:pt x="439" y="2044"/>
                  </a:lnTo>
                  <a:lnTo>
                    <a:pt x="449" y="2046"/>
                  </a:lnTo>
                  <a:lnTo>
                    <a:pt x="460" y="2047"/>
                  </a:lnTo>
                  <a:lnTo>
                    <a:pt x="470" y="2046"/>
                  </a:lnTo>
                  <a:lnTo>
                    <a:pt x="479" y="2044"/>
                  </a:lnTo>
                  <a:lnTo>
                    <a:pt x="489" y="2039"/>
                  </a:lnTo>
                  <a:lnTo>
                    <a:pt x="497" y="2034"/>
                  </a:lnTo>
                  <a:lnTo>
                    <a:pt x="504" y="2024"/>
                  </a:lnTo>
                  <a:lnTo>
                    <a:pt x="508" y="2013"/>
                  </a:lnTo>
                  <a:lnTo>
                    <a:pt x="512" y="1998"/>
                  </a:lnTo>
                  <a:lnTo>
                    <a:pt x="515" y="1969"/>
                  </a:lnTo>
                  <a:lnTo>
                    <a:pt x="519" y="1947"/>
                  </a:lnTo>
                  <a:lnTo>
                    <a:pt x="522" y="1930"/>
                  </a:lnTo>
                  <a:lnTo>
                    <a:pt x="524" y="1916"/>
                  </a:lnTo>
                  <a:lnTo>
                    <a:pt x="529" y="1906"/>
                  </a:lnTo>
                  <a:lnTo>
                    <a:pt x="534" y="1898"/>
                  </a:lnTo>
                  <a:lnTo>
                    <a:pt x="539" y="1891"/>
                  </a:lnTo>
                  <a:lnTo>
                    <a:pt x="547" y="1884"/>
                  </a:lnTo>
                  <a:lnTo>
                    <a:pt x="557" y="1865"/>
                  </a:lnTo>
                  <a:lnTo>
                    <a:pt x="555" y="1840"/>
                  </a:lnTo>
                  <a:lnTo>
                    <a:pt x="551" y="1816"/>
                  </a:lnTo>
                  <a:lnTo>
                    <a:pt x="554" y="1800"/>
                  </a:lnTo>
                  <a:lnTo>
                    <a:pt x="561" y="1792"/>
                  </a:lnTo>
                  <a:lnTo>
                    <a:pt x="570" y="1779"/>
                  </a:lnTo>
                  <a:lnTo>
                    <a:pt x="582" y="1762"/>
                  </a:lnTo>
                  <a:lnTo>
                    <a:pt x="595" y="1741"/>
                  </a:lnTo>
                  <a:lnTo>
                    <a:pt x="605" y="1718"/>
                  </a:lnTo>
                  <a:lnTo>
                    <a:pt x="614" y="1695"/>
                  </a:lnTo>
                  <a:lnTo>
                    <a:pt x="620" y="1672"/>
                  </a:lnTo>
                  <a:lnTo>
                    <a:pt x="621" y="1650"/>
                  </a:lnTo>
                  <a:lnTo>
                    <a:pt x="622" y="1629"/>
                  </a:lnTo>
                  <a:lnTo>
                    <a:pt x="630" y="1607"/>
                  </a:lnTo>
                  <a:lnTo>
                    <a:pt x="642" y="1587"/>
                  </a:lnTo>
                  <a:lnTo>
                    <a:pt x="658" y="1567"/>
                  </a:lnTo>
                  <a:lnTo>
                    <a:pt x="675" y="1550"/>
                  </a:lnTo>
                  <a:lnTo>
                    <a:pt x="692" y="1536"/>
                  </a:lnTo>
                  <a:lnTo>
                    <a:pt x="707" y="1528"/>
                  </a:lnTo>
                  <a:lnTo>
                    <a:pt x="718" y="1524"/>
                  </a:lnTo>
                  <a:lnTo>
                    <a:pt x="728" y="1523"/>
                  </a:lnTo>
                  <a:lnTo>
                    <a:pt x="743" y="1519"/>
                  </a:lnTo>
                  <a:lnTo>
                    <a:pt x="760" y="1511"/>
                  </a:lnTo>
                  <a:lnTo>
                    <a:pt x="777" y="1498"/>
                  </a:lnTo>
                  <a:lnTo>
                    <a:pt x="795" y="1482"/>
                  </a:lnTo>
                  <a:lnTo>
                    <a:pt x="814" y="1461"/>
                  </a:lnTo>
                  <a:lnTo>
                    <a:pt x="831" y="1436"/>
                  </a:lnTo>
                  <a:lnTo>
                    <a:pt x="846" y="1405"/>
                  </a:lnTo>
                  <a:lnTo>
                    <a:pt x="858" y="1375"/>
                  </a:lnTo>
                  <a:lnTo>
                    <a:pt x="867" y="1354"/>
                  </a:lnTo>
                  <a:lnTo>
                    <a:pt x="875" y="1338"/>
                  </a:lnTo>
                  <a:lnTo>
                    <a:pt x="881" y="1327"/>
                  </a:lnTo>
                  <a:lnTo>
                    <a:pt x="888" y="1320"/>
                  </a:lnTo>
                  <a:lnTo>
                    <a:pt x="893" y="1316"/>
                  </a:lnTo>
                  <a:lnTo>
                    <a:pt x="901" y="1312"/>
                  </a:lnTo>
                  <a:lnTo>
                    <a:pt x="912" y="1309"/>
                  </a:lnTo>
                  <a:lnTo>
                    <a:pt x="919" y="1305"/>
                  </a:lnTo>
                  <a:lnTo>
                    <a:pt x="929" y="1299"/>
                  </a:lnTo>
                  <a:lnTo>
                    <a:pt x="943" y="1289"/>
                  </a:lnTo>
                  <a:lnTo>
                    <a:pt x="958" y="1279"/>
                  </a:lnTo>
                  <a:lnTo>
                    <a:pt x="974" y="1265"/>
                  </a:lnTo>
                  <a:lnTo>
                    <a:pt x="991" y="1251"/>
                  </a:lnTo>
                  <a:lnTo>
                    <a:pt x="1009" y="1236"/>
                  </a:lnTo>
                  <a:lnTo>
                    <a:pt x="1027" y="1220"/>
                  </a:lnTo>
                  <a:lnTo>
                    <a:pt x="1045" y="1204"/>
                  </a:lnTo>
                  <a:lnTo>
                    <a:pt x="1062" y="1188"/>
                  </a:lnTo>
                  <a:lnTo>
                    <a:pt x="1078" y="1173"/>
                  </a:lnTo>
                  <a:lnTo>
                    <a:pt x="1092" y="1158"/>
                  </a:lnTo>
                  <a:lnTo>
                    <a:pt x="1103" y="1143"/>
                  </a:lnTo>
                  <a:lnTo>
                    <a:pt x="1111" y="1130"/>
                  </a:lnTo>
                  <a:lnTo>
                    <a:pt x="1117" y="1120"/>
                  </a:lnTo>
                  <a:lnTo>
                    <a:pt x="1119" y="1111"/>
                  </a:lnTo>
                  <a:lnTo>
                    <a:pt x="1116" y="1097"/>
                  </a:lnTo>
                  <a:lnTo>
                    <a:pt x="1104" y="1087"/>
                  </a:lnTo>
                  <a:lnTo>
                    <a:pt x="1088" y="1080"/>
                  </a:lnTo>
                  <a:lnTo>
                    <a:pt x="1070" y="1077"/>
                  </a:lnTo>
                  <a:lnTo>
                    <a:pt x="1048" y="1077"/>
                  </a:lnTo>
                  <a:lnTo>
                    <a:pt x="1027" y="1082"/>
                  </a:lnTo>
                  <a:lnTo>
                    <a:pt x="1007" y="1088"/>
                  </a:lnTo>
                  <a:lnTo>
                    <a:pt x="991" y="1098"/>
                  </a:lnTo>
                  <a:lnTo>
                    <a:pt x="983" y="1105"/>
                  </a:lnTo>
                  <a:lnTo>
                    <a:pt x="983" y="1102"/>
                  </a:lnTo>
                  <a:lnTo>
                    <a:pt x="988" y="1093"/>
                  </a:lnTo>
                  <a:lnTo>
                    <a:pt x="995" y="1081"/>
                  </a:lnTo>
                  <a:lnTo>
                    <a:pt x="999" y="1066"/>
                  </a:lnTo>
                  <a:lnTo>
                    <a:pt x="998" y="1053"/>
                  </a:lnTo>
                  <a:lnTo>
                    <a:pt x="989" y="1043"/>
                  </a:lnTo>
                  <a:lnTo>
                    <a:pt x="967" y="1039"/>
                  </a:lnTo>
                  <a:lnTo>
                    <a:pt x="958" y="1038"/>
                  </a:lnTo>
                  <a:lnTo>
                    <a:pt x="961" y="1034"/>
                  </a:lnTo>
                  <a:lnTo>
                    <a:pt x="975" y="1028"/>
                  </a:lnTo>
                  <a:lnTo>
                    <a:pt x="994" y="1022"/>
                  </a:lnTo>
                  <a:lnTo>
                    <a:pt x="1015" y="1019"/>
                  </a:lnTo>
                  <a:lnTo>
                    <a:pt x="1035" y="1017"/>
                  </a:lnTo>
                  <a:lnTo>
                    <a:pt x="1051" y="1020"/>
                  </a:lnTo>
                  <a:lnTo>
                    <a:pt x="1058" y="1028"/>
                  </a:lnTo>
                  <a:lnTo>
                    <a:pt x="1063" y="1037"/>
                  </a:lnTo>
                  <a:lnTo>
                    <a:pt x="1071" y="1043"/>
                  </a:lnTo>
                  <a:lnTo>
                    <a:pt x="1082" y="1045"/>
                  </a:lnTo>
                  <a:lnTo>
                    <a:pt x="1094" y="1043"/>
                  </a:lnTo>
                  <a:lnTo>
                    <a:pt x="1105" y="1038"/>
                  </a:lnTo>
                  <a:lnTo>
                    <a:pt x="1116" y="1030"/>
                  </a:lnTo>
                  <a:lnTo>
                    <a:pt x="1123" y="1019"/>
                  </a:lnTo>
                  <a:lnTo>
                    <a:pt x="1125" y="1004"/>
                  </a:lnTo>
                  <a:lnTo>
                    <a:pt x="1124" y="989"/>
                  </a:lnTo>
                  <a:lnTo>
                    <a:pt x="1120" y="976"/>
                  </a:lnTo>
                  <a:lnTo>
                    <a:pt x="1115" y="966"/>
                  </a:lnTo>
                  <a:lnTo>
                    <a:pt x="1107" y="955"/>
                  </a:lnTo>
                  <a:lnTo>
                    <a:pt x="1096" y="946"/>
                  </a:lnTo>
                  <a:lnTo>
                    <a:pt x="1085" y="937"/>
                  </a:lnTo>
                  <a:lnTo>
                    <a:pt x="1070" y="929"/>
                  </a:lnTo>
                  <a:lnTo>
                    <a:pt x="1052" y="920"/>
                  </a:lnTo>
                  <a:lnTo>
                    <a:pt x="1036" y="913"/>
                  </a:lnTo>
                  <a:lnTo>
                    <a:pt x="1022" y="909"/>
                  </a:lnTo>
                  <a:lnTo>
                    <a:pt x="1013" y="908"/>
                  </a:lnTo>
                  <a:lnTo>
                    <a:pt x="1007" y="908"/>
                  </a:lnTo>
                  <a:lnTo>
                    <a:pt x="1003" y="908"/>
                  </a:lnTo>
                  <a:lnTo>
                    <a:pt x="1002" y="907"/>
                  </a:lnTo>
                  <a:lnTo>
                    <a:pt x="1002" y="903"/>
                  </a:lnTo>
                  <a:lnTo>
                    <a:pt x="1003" y="896"/>
                  </a:lnTo>
                  <a:lnTo>
                    <a:pt x="1009" y="891"/>
                  </a:lnTo>
                  <a:lnTo>
                    <a:pt x="1018" y="891"/>
                  </a:lnTo>
                  <a:lnTo>
                    <a:pt x="1029" y="893"/>
                  </a:lnTo>
                  <a:lnTo>
                    <a:pt x="1042" y="896"/>
                  </a:lnTo>
                  <a:lnTo>
                    <a:pt x="1051" y="899"/>
                  </a:lnTo>
                  <a:lnTo>
                    <a:pt x="1058" y="898"/>
                  </a:lnTo>
                  <a:lnTo>
                    <a:pt x="1059" y="892"/>
                  </a:lnTo>
                  <a:lnTo>
                    <a:pt x="1052" y="878"/>
                  </a:lnTo>
                  <a:lnTo>
                    <a:pt x="1041" y="862"/>
                  </a:lnTo>
                  <a:lnTo>
                    <a:pt x="1030" y="848"/>
                  </a:lnTo>
                  <a:lnTo>
                    <a:pt x="1021" y="838"/>
                  </a:lnTo>
                  <a:lnTo>
                    <a:pt x="1014" y="830"/>
                  </a:lnTo>
                  <a:lnTo>
                    <a:pt x="1010" y="823"/>
                  </a:lnTo>
                  <a:lnTo>
                    <a:pt x="1009" y="818"/>
                  </a:lnTo>
                  <a:lnTo>
                    <a:pt x="1013" y="815"/>
                  </a:lnTo>
                  <a:lnTo>
                    <a:pt x="1021" y="812"/>
                  </a:lnTo>
                  <a:lnTo>
                    <a:pt x="1033" y="808"/>
                  </a:lnTo>
                  <a:lnTo>
                    <a:pt x="1043" y="801"/>
                  </a:lnTo>
                  <a:lnTo>
                    <a:pt x="1051" y="790"/>
                  </a:lnTo>
                  <a:lnTo>
                    <a:pt x="1059" y="780"/>
                  </a:lnTo>
                  <a:lnTo>
                    <a:pt x="1064" y="767"/>
                  </a:lnTo>
                  <a:lnTo>
                    <a:pt x="1067" y="756"/>
                  </a:lnTo>
                  <a:lnTo>
                    <a:pt x="1067" y="744"/>
                  </a:lnTo>
                  <a:lnTo>
                    <a:pt x="1064" y="734"/>
                  </a:lnTo>
                  <a:lnTo>
                    <a:pt x="1062" y="725"/>
                  </a:lnTo>
                  <a:lnTo>
                    <a:pt x="1063" y="716"/>
                  </a:lnTo>
                  <a:lnTo>
                    <a:pt x="1066" y="706"/>
                  </a:lnTo>
                  <a:lnTo>
                    <a:pt x="1071" y="698"/>
                  </a:lnTo>
                  <a:lnTo>
                    <a:pt x="1074" y="689"/>
                  </a:lnTo>
                  <a:lnTo>
                    <a:pt x="1075" y="680"/>
                  </a:lnTo>
                  <a:lnTo>
                    <a:pt x="1072" y="672"/>
                  </a:lnTo>
                  <a:lnTo>
                    <a:pt x="1064" y="663"/>
                  </a:lnTo>
                  <a:lnTo>
                    <a:pt x="1056" y="655"/>
                  </a:lnTo>
                  <a:lnTo>
                    <a:pt x="1051" y="646"/>
                  </a:lnTo>
                  <a:lnTo>
                    <a:pt x="1051" y="640"/>
                  </a:lnTo>
                  <a:lnTo>
                    <a:pt x="1052" y="632"/>
                  </a:lnTo>
                  <a:lnTo>
                    <a:pt x="1054" y="625"/>
                  </a:lnTo>
                  <a:lnTo>
                    <a:pt x="1055" y="618"/>
                  </a:lnTo>
                  <a:lnTo>
                    <a:pt x="1052" y="610"/>
                  </a:lnTo>
                  <a:lnTo>
                    <a:pt x="1045" y="602"/>
                  </a:lnTo>
                  <a:lnTo>
                    <a:pt x="1034" y="592"/>
                  </a:lnTo>
                  <a:lnTo>
                    <a:pt x="1020" y="582"/>
                  </a:lnTo>
                  <a:lnTo>
                    <a:pt x="1005" y="570"/>
                  </a:lnTo>
                  <a:lnTo>
                    <a:pt x="990" y="559"/>
                  </a:lnTo>
                  <a:lnTo>
                    <a:pt x="980" y="547"/>
                  </a:lnTo>
                  <a:lnTo>
                    <a:pt x="974" y="535"/>
                  </a:lnTo>
                  <a:lnTo>
                    <a:pt x="975" y="523"/>
                  </a:lnTo>
                  <a:lnTo>
                    <a:pt x="986" y="512"/>
                  </a:lnTo>
                  <a:lnTo>
                    <a:pt x="998" y="501"/>
                  </a:lnTo>
                  <a:lnTo>
                    <a:pt x="1006" y="491"/>
                  </a:lnTo>
                  <a:lnTo>
                    <a:pt x="1010" y="482"/>
                  </a:lnTo>
                  <a:lnTo>
                    <a:pt x="1010" y="474"/>
                  </a:lnTo>
                  <a:lnTo>
                    <a:pt x="1006" y="468"/>
                  </a:lnTo>
                  <a:lnTo>
                    <a:pt x="999" y="463"/>
                  </a:lnTo>
                  <a:lnTo>
                    <a:pt x="990" y="460"/>
                  </a:lnTo>
                  <a:lnTo>
                    <a:pt x="979" y="459"/>
                  </a:lnTo>
                  <a:lnTo>
                    <a:pt x="969" y="456"/>
                  </a:lnTo>
                  <a:lnTo>
                    <a:pt x="964" y="452"/>
                  </a:lnTo>
                  <a:lnTo>
                    <a:pt x="960" y="444"/>
                  </a:lnTo>
                  <a:lnTo>
                    <a:pt x="958" y="436"/>
                  </a:lnTo>
                  <a:lnTo>
                    <a:pt x="956" y="428"/>
                  </a:lnTo>
                  <a:lnTo>
                    <a:pt x="952" y="421"/>
                  </a:lnTo>
                  <a:lnTo>
                    <a:pt x="946" y="416"/>
                  </a:lnTo>
                  <a:lnTo>
                    <a:pt x="937" y="416"/>
                  </a:lnTo>
                  <a:lnTo>
                    <a:pt x="920" y="405"/>
                  </a:lnTo>
                  <a:lnTo>
                    <a:pt x="913" y="371"/>
                  </a:lnTo>
                  <a:lnTo>
                    <a:pt x="912" y="328"/>
                  </a:lnTo>
                  <a:lnTo>
                    <a:pt x="912" y="290"/>
                  </a:lnTo>
                  <a:lnTo>
                    <a:pt x="914" y="263"/>
                  </a:lnTo>
                  <a:lnTo>
                    <a:pt x="920" y="240"/>
                  </a:lnTo>
                  <a:lnTo>
                    <a:pt x="922" y="219"/>
                  </a:lnTo>
                  <a:lnTo>
                    <a:pt x="919" y="195"/>
                  </a:lnTo>
                  <a:lnTo>
                    <a:pt x="917" y="173"/>
                  </a:lnTo>
                  <a:lnTo>
                    <a:pt x="924" y="146"/>
                  </a:lnTo>
                  <a:lnTo>
                    <a:pt x="934" y="120"/>
                  </a:lnTo>
                  <a:lnTo>
                    <a:pt x="939" y="95"/>
                  </a:lnTo>
                  <a:lnTo>
                    <a:pt x="939" y="84"/>
                  </a:lnTo>
                  <a:lnTo>
                    <a:pt x="937" y="75"/>
                  </a:lnTo>
                  <a:lnTo>
                    <a:pt x="932" y="68"/>
                  </a:lnTo>
                  <a:lnTo>
                    <a:pt x="924" y="62"/>
                  </a:lnTo>
                  <a:lnTo>
                    <a:pt x="917" y="60"/>
                  </a:lnTo>
                  <a:lnTo>
                    <a:pt x="911" y="59"/>
                  </a:lnTo>
                  <a:lnTo>
                    <a:pt x="904" y="59"/>
                  </a:lnTo>
                  <a:lnTo>
                    <a:pt x="898" y="59"/>
                  </a:lnTo>
                  <a:lnTo>
                    <a:pt x="889" y="62"/>
                  </a:lnTo>
                  <a:lnTo>
                    <a:pt x="879" y="68"/>
                  </a:lnTo>
                  <a:lnTo>
                    <a:pt x="871" y="76"/>
                  </a:lnTo>
                  <a:lnTo>
                    <a:pt x="863" y="84"/>
                  </a:lnTo>
                  <a:lnTo>
                    <a:pt x="856" y="93"/>
                  </a:lnTo>
                  <a:lnTo>
                    <a:pt x="851" y="104"/>
                  </a:lnTo>
                  <a:lnTo>
                    <a:pt x="845" y="113"/>
                  </a:lnTo>
                  <a:lnTo>
                    <a:pt x="839" y="122"/>
                  </a:lnTo>
                  <a:lnTo>
                    <a:pt x="832" y="133"/>
                  </a:lnTo>
                  <a:lnTo>
                    <a:pt x="826" y="140"/>
                  </a:lnTo>
                  <a:lnTo>
                    <a:pt x="821" y="143"/>
                  </a:lnTo>
                  <a:lnTo>
                    <a:pt x="816" y="144"/>
                  </a:lnTo>
                  <a:lnTo>
                    <a:pt x="813" y="143"/>
                  </a:lnTo>
                  <a:lnTo>
                    <a:pt x="809" y="140"/>
                  </a:lnTo>
                  <a:lnTo>
                    <a:pt x="806" y="133"/>
                  </a:lnTo>
                  <a:lnTo>
                    <a:pt x="803" y="122"/>
                  </a:lnTo>
                  <a:lnTo>
                    <a:pt x="800" y="114"/>
                  </a:lnTo>
                  <a:lnTo>
                    <a:pt x="795" y="110"/>
                  </a:lnTo>
                  <a:lnTo>
                    <a:pt x="790" y="111"/>
                  </a:lnTo>
                  <a:lnTo>
                    <a:pt x="783" y="114"/>
                  </a:lnTo>
                  <a:lnTo>
                    <a:pt x="776" y="120"/>
                  </a:lnTo>
                  <a:lnTo>
                    <a:pt x="769" y="128"/>
                  </a:lnTo>
                  <a:lnTo>
                    <a:pt x="761" y="137"/>
                  </a:lnTo>
                  <a:lnTo>
                    <a:pt x="754" y="146"/>
                  </a:lnTo>
                  <a:lnTo>
                    <a:pt x="750" y="151"/>
                  </a:lnTo>
                  <a:lnTo>
                    <a:pt x="750" y="149"/>
                  </a:lnTo>
                  <a:lnTo>
                    <a:pt x="753" y="142"/>
                  </a:lnTo>
                  <a:lnTo>
                    <a:pt x="755" y="133"/>
                  </a:lnTo>
                  <a:lnTo>
                    <a:pt x="754" y="121"/>
                  </a:lnTo>
                  <a:lnTo>
                    <a:pt x="749" y="112"/>
                  </a:lnTo>
                  <a:lnTo>
                    <a:pt x="738" y="106"/>
                  </a:lnTo>
                  <a:lnTo>
                    <a:pt x="718" y="105"/>
                  </a:lnTo>
                  <a:close/>
                </a:path>
              </a:pathLst>
            </a:custGeom>
            <a:grpFill/>
            <a:ln w="9525">
              <a:solidFill>
                <a:schemeClr val="bg1"/>
              </a:solidFill>
              <a:round/>
              <a:headEnd/>
              <a:tailEnd/>
            </a:ln>
          </p:spPr>
          <p:txBody>
            <a:bodyPr/>
            <a:lstStyle/>
            <a:p>
              <a:endParaRPr lang="en-GB" dirty="0"/>
            </a:p>
          </p:txBody>
        </p:sp>
        <p:sp>
          <p:nvSpPr>
            <p:cNvPr id="137" name="Freeform 426"/>
            <p:cNvSpPr>
              <a:spLocks/>
            </p:cNvSpPr>
            <p:nvPr/>
          </p:nvSpPr>
          <p:spPr bwMode="auto">
            <a:xfrm>
              <a:off x="5949779" y="1750041"/>
              <a:ext cx="31451" cy="27823"/>
            </a:xfrm>
            <a:custGeom>
              <a:avLst/>
              <a:gdLst>
                <a:gd name="T0" fmla="*/ 2147483646 w 40"/>
                <a:gd name="T1" fmla="*/ 2147483646 h 36"/>
                <a:gd name="T2" fmla="*/ 2147483646 w 40"/>
                <a:gd name="T3" fmla="*/ 2147483646 h 36"/>
                <a:gd name="T4" fmla="*/ 2147483646 w 40"/>
                <a:gd name="T5" fmla="*/ 2147483646 h 36"/>
                <a:gd name="T6" fmla="*/ 2147483646 w 40"/>
                <a:gd name="T7" fmla="*/ 2147483646 h 36"/>
                <a:gd name="T8" fmla="*/ 2147483646 w 40"/>
                <a:gd name="T9" fmla="*/ 2147483646 h 36"/>
                <a:gd name="T10" fmla="*/ 2147483646 w 40"/>
                <a:gd name="T11" fmla="*/ 2147483646 h 36"/>
                <a:gd name="T12" fmla="*/ 2147483646 w 40"/>
                <a:gd name="T13" fmla="*/ 2147483646 h 36"/>
                <a:gd name="T14" fmla="*/ 2147483646 w 40"/>
                <a:gd name="T15" fmla="*/ 2147483646 h 36"/>
                <a:gd name="T16" fmla="*/ 2147483646 w 40"/>
                <a:gd name="T17" fmla="*/ 2147483646 h 36"/>
                <a:gd name="T18" fmla="*/ 2147483646 w 40"/>
                <a:gd name="T19" fmla="*/ 2147483646 h 36"/>
                <a:gd name="T20" fmla="*/ 2147483646 w 40"/>
                <a:gd name="T21" fmla="*/ 2147483646 h 36"/>
                <a:gd name="T22" fmla="*/ 2147483646 w 40"/>
                <a:gd name="T23" fmla="*/ 2147483646 h 36"/>
                <a:gd name="T24" fmla="*/ 2147483646 w 40"/>
                <a:gd name="T25" fmla="*/ 2147483646 h 36"/>
                <a:gd name="T26" fmla="*/ 2147483646 w 40"/>
                <a:gd name="T27" fmla="*/ 2147483646 h 36"/>
                <a:gd name="T28" fmla="*/ 0 w 40"/>
                <a:gd name="T29" fmla="*/ 2147483646 h 36"/>
                <a:gd name="T30" fmla="*/ 2147483646 w 40"/>
                <a:gd name="T31" fmla="*/ 2147483646 h 36"/>
                <a:gd name="T32" fmla="*/ 2147483646 w 40"/>
                <a:gd name="T33" fmla="*/ 2147483646 h 36"/>
                <a:gd name="T34" fmla="*/ 2147483646 w 40"/>
                <a:gd name="T35" fmla="*/ 2147483646 h 36"/>
                <a:gd name="T36" fmla="*/ 2147483646 w 40"/>
                <a:gd name="T37" fmla="*/ 2147483646 h 36"/>
                <a:gd name="T38" fmla="*/ 2147483646 w 40"/>
                <a:gd name="T39" fmla="*/ 0 h 36"/>
                <a:gd name="T40" fmla="*/ 2147483646 w 40"/>
                <a:gd name="T41" fmla="*/ 2147483646 h 36"/>
                <a:gd name="T42" fmla="*/ 2147483646 w 40"/>
                <a:gd name="T43" fmla="*/ 2147483646 h 36"/>
                <a:gd name="T44" fmla="*/ 2147483646 w 40"/>
                <a:gd name="T45" fmla="*/ 2147483646 h 36"/>
                <a:gd name="T46" fmla="*/ 2147483646 w 40"/>
                <a:gd name="T47" fmla="*/ 2147483646 h 36"/>
                <a:gd name="T48" fmla="*/ 2147483646 w 40"/>
                <a:gd name="T49" fmla="*/ 2147483646 h 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40" h="36">
                  <a:moveTo>
                    <a:pt x="39" y="19"/>
                  </a:moveTo>
                  <a:lnTo>
                    <a:pt x="38" y="21"/>
                  </a:lnTo>
                  <a:lnTo>
                    <a:pt x="35" y="25"/>
                  </a:lnTo>
                  <a:lnTo>
                    <a:pt x="31" y="29"/>
                  </a:lnTo>
                  <a:lnTo>
                    <a:pt x="27" y="33"/>
                  </a:lnTo>
                  <a:lnTo>
                    <a:pt x="23" y="35"/>
                  </a:lnTo>
                  <a:lnTo>
                    <a:pt x="18" y="36"/>
                  </a:lnTo>
                  <a:lnTo>
                    <a:pt x="13" y="36"/>
                  </a:lnTo>
                  <a:lnTo>
                    <a:pt x="12" y="36"/>
                  </a:lnTo>
                  <a:lnTo>
                    <a:pt x="11" y="35"/>
                  </a:lnTo>
                  <a:lnTo>
                    <a:pt x="10" y="33"/>
                  </a:lnTo>
                  <a:lnTo>
                    <a:pt x="8" y="31"/>
                  </a:lnTo>
                  <a:lnTo>
                    <a:pt x="4" y="27"/>
                  </a:lnTo>
                  <a:lnTo>
                    <a:pt x="1" y="24"/>
                  </a:lnTo>
                  <a:lnTo>
                    <a:pt x="0" y="19"/>
                  </a:lnTo>
                  <a:lnTo>
                    <a:pt x="1" y="16"/>
                  </a:lnTo>
                  <a:lnTo>
                    <a:pt x="7" y="11"/>
                  </a:lnTo>
                  <a:lnTo>
                    <a:pt x="12" y="6"/>
                  </a:lnTo>
                  <a:lnTo>
                    <a:pt x="16" y="2"/>
                  </a:lnTo>
                  <a:lnTo>
                    <a:pt x="19" y="0"/>
                  </a:lnTo>
                  <a:lnTo>
                    <a:pt x="24" y="1"/>
                  </a:lnTo>
                  <a:lnTo>
                    <a:pt x="31" y="3"/>
                  </a:lnTo>
                  <a:lnTo>
                    <a:pt x="37" y="6"/>
                  </a:lnTo>
                  <a:lnTo>
                    <a:pt x="40" y="11"/>
                  </a:lnTo>
                  <a:lnTo>
                    <a:pt x="39" y="19"/>
                  </a:lnTo>
                  <a:close/>
                </a:path>
              </a:pathLst>
            </a:custGeom>
            <a:grpFill/>
            <a:ln w="9525">
              <a:solidFill>
                <a:schemeClr val="bg1"/>
              </a:solidFill>
              <a:round/>
              <a:headEnd/>
              <a:tailEnd/>
            </a:ln>
          </p:spPr>
          <p:txBody>
            <a:bodyPr/>
            <a:lstStyle/>
            <a:p>
              <a:endParaRPr lang="en-GB" dirty="0"/>
            </a:p>
          </p:txBody>
        </p:sp>
        <p:sp>
          <p:nvSpPr>
            <p:cNvPr id="138" name="Freeform 427"/>
            <p:cNvSpPr>
              <a:spLocks/>
            </p:cNvSpPr>
            <p:nvPr/>
          </p:nvSpPr>
          <p:spPr bwMode="auto">
            <a:xfrm>
              <a:off x="6218325" y="1975039"/>
              <a:ext cx="0" cy="3629"/>
            </a:xfrm>
            <a:custGeom>
              <a:avLst/>
              <a:gdLst>
                <a:gd name="T0" fmla="*/ 1 w 1"/>
                <a:gd name="T1" fmla="*/ 2147483646 h 4"/>
                <a:gd name="T2" fmla="*/ 1 w 1"/>
                <a:gd name="T3" fmla="*/ 2147483646 h 4"/>
                <a:gd name="T4" fmla="*/ 1 w 1"/>
                <a:gd name="T5" fmla="*/ 2147483646 h 4"/>
                <a:gd name="T6" fmla="*/ 0 w 1"/>
                <a:gd name="T7" fmla="*/ 0 h 4"/>
                <a:gd name="T8" fmla="*/ 0 w 1"/>
                <a:gd name="T9" fmla="*/ 0 h 4"/>
                <a:gd name="T10" fmla="*/ 1 w 1"/>
                <a:gd name="T11" fmla="*/ 2147483646 h 4"/>
                <a:gd name="T12" fmla="*/ 1 w 1"/>
                <a:gd name="T13" fmla="*/ 2147483646 h 4"/>
                <a:gd name="T14" fmla="*/ 1 w 1"/>
                <a:gd name="T15" fmla="*/ 2147483646 h 4"/>
                <a:gd name="T16" fmla="*/ 1 w 1"/>
                <a:gd name="T17" fmla="*/ 2147483646 h 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 h="4">
                  <a:moveTo>
                    <a:pt x="1" y="2"/>
                  </a:moveTo>
                  <a:lnTo>
                    <a:pt x="1" y="1"/>
                  </a:lnTo>
                  <a:lnTo>
                    <a:pt x="0" y="0"/>
                  </a:lnTo>
                  <a:lnTo>
                    <a:pt x="1" y="2"/>
                  </a:lnTo>
                  <a:lnTo>
                    <a:pt x="1" y="4"/>
                  </a:lnTo>
                  <a:lnTo>
                    <a:pt x="1" y="2"/>
                  </a:lnTo>
                  <a:close/>
                </a:path>
              </a:pathLst>
            </a:custGeom>
            <a:grpFill/>
            <a:ln w="9525">
              <a:solidFill>
                <a:schemeClr val="bg1"/>
              </a:solidFill>
              <a:round/>
              <a:headEnd/>
              <a:tailEnd/>
            </a:ln>
          </p:spPr>
          <p:txBody>
            <a:bodyPr/>
            <a:lstStyle/>
            <a:p>
              <a:endParaRPr lang="en-GB" dirty="0"/>
            </a:p>
          </p:txBody>
        </p:sp>
        <p:sp>
          <p:nvSpPr>
            <p:cNvPr id="139" name="Freeform 428"/>
            <p:cNvSpPr>
              <a:spLocks/>
            </p:cNvSpPr>
            <p:nvPr/>
          </p:nvSpPr>
          <p:spPr bwMode="auto">
            <a:xfrm>
              <a:off x="6490499" y="2000442"/>
              <a:ext cx="2419" cy="4839"/>
            </a:xfrm>
            <a:custGeom>
              <a:avLst/>
              <a:gdLst>
                <a:gd name="T0" fmla="*/ 2147483646 w 5"/>
                <a:gd name="T1" fmla="*/ 2147483646 h 8"/>
                <a:gd name="T2" fmla="*/ 2147483646 w 5"/>
                <a:gd name="T3" fmla="*/ 2147483646 h 8"/>
                <a:gd name="T4" fmla="*/ 2147483646 w 5"/>
                <a:gd name="T5" fmla="*/ 2147483646 h 8"/>
                <a:gd name="T6" fmla="*/ 2147483646 w 5"/>
                <a:gd name="T7" fmla="*/ 2147483646 h 8"/>
                <a:gd name="T8" fmla="*/ 2147483646 w 5"/>
                <a:gd name="T9" fmla="*/ 0 h 8"/>
                <a:gd name="T10" fmla="*/ 0 w 5"/>
                <a:gd name="T11" fmla="*/ 0 h 8"/>
                <a:gd name="T12" fmla="*/ 0 w 5"/>
                <a:gd name="T13" fmla="*/ 2147483646 h 8"/>
                <a:gd name="T14" fmla="*/ 2147483646 w 5"/>
                <a:gd name="T15" fmla="*/ 2147483646 h 8"/>
                <a:gd name="T16" fmla="*/ 2147483646 w 5"/>
                <a:gd name="T17" fmla="*/ 2147483646 h 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 h="8">
                  <a:moveTo>
                    <a:pt x="5" y="8"/>
                  </a:moveTo>
                  <a:lnTo>
                    <a:pt x="5" y="6"/>
                  </a:lnTo>
                  <a:lnTo>
                    <a:pt x="5" y="5"/>
                  </a:lnTo>
                  <a:lnTo>
                    <a:pt x="5" y="2"/>
                  </a:lnTo>
                  <a:lnTo>
                    <a:pt x="3" y="0"/>
                  </a:lnTo>
                  <a:lnTo>
                    <a:pt x="0" y="0"/>
                  </a:lnTo>
                  <a:lnTo>
                    <a:pt x="0" y="1"/>
                  </a:lnTo>
                  <a:lnTo>
                    <a:pt x="2" y="5"/>
                  </a:lnTo>
                  <a:lnTo>
                    <a:pt x="5" y="8"/>
                  </a:lnTo>
                  <a:close/>
                </a:path>
              </a:pathLst>
            </a:custGeom>
            <a:grpFill/>
            <a:ln w="9525">
              <a:solidFill>
                <a:schemeClr val="bg1"/>
              </a:solidFill>
              <a:round/>
              <a:headEnd/>
              <a:tailEnd/>
            </a:ln>
          </p:spPr>
          <p:txBody>
            <a:bodyPr/>
            <a:lstStyle/>
            <a:p>
              <a:endParaRPr lang="en-GB" dirty="0"/>
            </a:p>
          </p:txBody>
        </p:sp>
        <p:sp>
          <p:nvSpPr>
            <p:cNvPr id="140" name="Freeform 429"/>
            <p:cNvSpPr>
              <a:spLocks/>
            </p:cNvSpPr>
            <p:nvPr/>
          </p:nvSpPr>
          <p:spPr bwMode="auto">
            <a:xfrm>
              <a:off x="6223164" y="1682300"/>
              <a:ext cx="10887" cy="10887"/>
            </a:xfrm>
            <a:custGeom>
              <a:avLst/>
              <a:gdLst>
                <a:gd name="T0" fmla="*/ 2147483646 w 14"/>
                <a:gd name="T1" fmla="*/ 2147483646 h 15"/>
                <a:gd name="T2" fmla="*/ 2147483646 w 14"/>
                <a:gd name="T3" fmla="*/ 2147483646 h 15"/>
                <a:gd name="T4" fmla="*/ 2147483646 w 14"/>
                <a:gd name="T5" fmla="*/ 2147483646 h 15"/>
                <a:gd name="T6" fmla="*/ 2147483646 w 14"/>
                <a:gd name="T7" fmla="*/ 2147483646 h 15"/>
                <a:gd name="T8" fmla="*/ 2147483646 w 14"/>
                <a:gd name="T9" fmla="*/ 2147483646 h 15"/>
                <a:gd name="T10" fmla="*/ 2147483646 w 14"/>
                <a:gd name="T11" fmla="*/ 2147483646 h 15"/>
                <a:gd name="T12" fmla="*/ 2147483646 w 14"/>
                <a:gd name="T13" fmla="*/ 2147483646 h 15"/>
                <a:gd name="T14" fmla="*/ 2147483646 w 14"/>
                <a:gd name="T15" fmla="*/ 2147483646 h 15"/>
                <a:gd name="T16" fmla="*/ 2147483646 w 14"/>
                <a:gd name="T17" fmla="*/ 0 h 15"/>
                <a:gd name="T18" fmla="*/ 2147483646 w 14"/>
                <a:gd name="T19" fmla="*/ 2147483646 h 15"/>
                <a:gd name="T20" fmla="*/ 2147483646 w 14"/>
                <a:gd name="T21" fmla="*/ 2147483646 h 15"/>
                <a:gd name="T22" fmla="*/ 2147483646 w 14"/>
                <a:gd name="T23" fmla="*/ 2147483646 h 15"/>
                <a:gd name="T24" fmla="*/ 0 w 14"/>
                <a:gd name="T25" fmla="*/ 2147483646 h 15"/>
                <a:gd name="T26" fmla="*/ 2147483646 w 14"/>
                <a:gd name="T27" fmla="*/ 2147483646 h 15"/>
                <a:gd name="T28" fmla="*/ 2147483646 w 14"/>
                <a:gd name="T29" fmla="*/ 2147483646 h 15"/>
                <a:gd name="T30" fmla="*/ 2147483646 w 14"/>
                <a:gd name="T31" fmla="*/ 2147483646 h 15"/>
                <a:gd name="T32" fmla="*/ 2147483646 w 14"/>
                <a:gd name="T33" fmla="*/ 2147483646 h 1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4" h="15">
                  <a:moveTo>
                    <a:pt x="2" y="7"/>
                  </a:moveTo>
                  <a:lnTo>
                    <a:pt x="9" y="13"/>
                  </a:lnTo>
                  <a:lnTo>
                    <a:pt x="14" y="15"/>
                  </a:lnTo>
                  <a:lnTo>
                    <a:pt x="14" y="14"/>
                  </a:lnTo>
                  <a:lnTo>
                    <a:pt x="10" y="7"/>
                  </a:lnTo>
                  <a:lnTo>
                    <a:pt x="9" y="5"/>
                  </a:lnTo>
                  <a:lnTo>
                    <a:pt x="9" y="3"/>
                  </a:lnTo>
                  <a:lnTo>
                    <a:pt x="8" y="1"/>
                  </a:lnTo>
                  <a:lnTo>
                    <a:pt x="7" y="0"/>
                  </a:lnTo>
                  <a:lnTo>
                    <a:pt x="6" y="1"/>
                  </a:lnTo>
                  <a:lnTo>
                    <a:pt x="3" y="2"/>
                  </a:lnTo>
                  <a:lnTo>
                    <a:pt x="2" y="3"/>
                  </a:lnTo>
                  <a:lnTo>
                    <a:pt x="0" y="5"/>
                  </a:lnTo>
                  <a:lnTo>
                    <a:pt x="1" y="6"/>
                  </a:lnTo>
                  <a:lnTo>
                    <a:pt x="2" y="7"/>
                  </a:lnTo>
                  <a:close/>
                </a:path>
              </a:pathLst>
            </a:custGeom>
            <a:grpFill/>
            <a:ln w="9525">
              <a:solidFill>
                <a:schemeClr val="bg1"/>
              </a:solidFill>
              <a:round/>
              <a:headEnd/>
              <a:tailEnd/>
            </a:ln>
          </p:spPr>
          <p:txBody>
            <a:bodyPr/>
            <a:lstStyle/>
            <a:p>
              <a:endParaRPr lang="en-GB" dirty="0"/>
            </a:p>
          </p:txBody>
        </p:sp>
        <p:sp>
          <p:nvSpPr>
            <p:cNvPr id="141" name="Freeform 430"/>
            <p:cNvSpPr>
              <a:spLocks/>
            </p:cNvSpPr>
            <p:nvPr/>
          </p:nvSpPr>
          <p:spPr bwMode="auto">
            <a:xfrm>
              <a:off x="6365904" y="2039151"/>
              <a:ext cx="110079" cy="91934"/>
            </a:xfrm>
            <a:custGeom>
              <a:avLst/>
              <a:gdLst>
                <a:gd name="T0" fmla="*/ 2147483646 w 135"/>
                <a:gd name="T1" fmla="*/ 2147483646 h 119"/>
                <a:gd name="T2" fmla="*/ 2147483646 w 135"/>
                <a:gd name="T3" fmla="*/ 2147483646 h 119"/>
                <a:gd name="T4" fmla="*/ 2147483646 w 135"/>
                <a:gd name="T5" fmla="*/ 2147483646 h 119"/>
                <a:gd name="T6" fmla="*/ 2147483646 w 135"/>
                <a:gd name="T7" fmla="*/ 2147483646 h 119"/>
                <a:gd name="T8" fmla="*/ 2147483646 w 135"/>
                <a:gd name="T9" fmla="*/ 2147483646 h 119"/>
                <a:gd name="T10" fmla="*/ 2147483646 w 135"/>
                <a:gd name="T11" fmla="*/ 2147483646 h 119"/>
                <a:gd name="T12" fmla="*/ 2147483646 w 135"/>
                <a:gd name="T13" fmla="*/ 2147483646 h 119"/>
                <a:gd name="T14" fmla="*/ 2147483646 w 135"/>
                <a:gd name="T15" fmla="*/ 2147483646 h 119"/>
                <a:gd name="T16" fmla="*/ 2147483646 w 135"/>
                <a:gd name="T17" fmla="*/ 2147483646 h 119"/>
                <a:gd name="T18" fmla="*/ 2147483646 w 135"/>
                <a:gd name="T19" fmla="*/ 2147483646 h 119"/>
                <a:gd name="T20" fmla="*/ 2147483646 w 135"/>
                <a:gd name="T21" fmla="*/ 2147483646 h 119"/>
                <a:gd name="T22" fmla="*/ 2147483646 w 135"/>
                <a:gd name="T23" fmla="*/ 2147483646 h 119"/>
                <a:gd name="T24" fmla="*/ 2147483646 w 135"/>
                <a:gd name="T25" fmla="*/ 2147483646 h 119"/>
                <a:gd name="T26" fmla="*/ 2147483646 w 135"/>
                <a:gd name="T27" fmla="*/ 2147483646 h 119"/>
                <a:gd name="T28" fmla="*/ 2147483646 w 135"/>
                <a:gd name="T29" fmla="*/ 2147483646 h 119"/>
                <a:gd name="T30" fmla="*/ 2147483646 w 135"/>
                <a:gd name="T31" fmla="*/ 2147483646 h 119"/>
                <a:gd name="T32" fmla="*/ 2147483646 w 135"/>
                <a:gd name="T33" fmla="*/ 2147483646 h 119"/>
                <a:gd name="T34" fmla="*/ 2147483646 w 135"/>
                <a:gd name="T35" fmla="*/ 2147483646 h 119"/>
                <a:gd name="T36" fmla="*/ 2147483646 w 135"/>
                <a:gd name="T37" fmla="*/ 2147483646 h 119"/>
                <a:gd name="T38" fmla="*/ 2147483646 w 135"/>
                <a:gd name="T39" fmla="*/ 2147483646 h 119"/>
                <a:gd name="T40" fmla="*/ 2147483646 w 135"/>
                <a:gd name="T41" fmla="*/ 2147483646 h 119"/>
                <a:gd name="T42" fmla="*/ 2147483646 w 135"/>
                <a:gd name="T43" fmla="*/ 2147483646 h 119"/>
                <a:gd name="T44" fmla="*/ 2147483646 w 135"/>
                <a:gd name="T45" fmla="*/ 2147483646 h 119"/>
                <a:gd name="T46" fmla="*/ 2147483646 w 135"/>
                <a:gd name="T47" fmla="*/ 2147483646 h 119"/>
                <a:gd name="T48" fmla="*/ 2147483646 w 135"/>
                <a:gd name="T49" fmla="*/ 2147483646 h 119"/>
                <a:gd name="T50" fmla="*/ 2147483646 w 135"/>
                <a:gd name="T51" fmla="*/ 2147483646 h 119"/>
                <a:gd name="T52" fmla="*/ 2147483646 w 135"/>
                <a:gd name="T53" fmla="*/ 2147483646 h 119"/>
                <a:gd name="T54" fmla="*/ 2147483646 w 135"/>
                <a:gd name="T55" fmla="*/ 2147483646 h 119"/>
                <a:gd name="T56" fmla="*/ 2147483646 w 135"/>
                <a:gd name="T57" fmla="*/ 2147483646 h 119"/>
                <a:gd name="T58" fmla="*/ 2147483646 w 135"/>
                <a:gd name="T59" fmla="*/ 2147483646 h 119"/>
                <a:gd name="T60" fmla="*/ 2147483646 w 135"/>
                <a:gd name="T61" fmla="*/ 2147483646 h 119"/>
                <a:gd name="T62" fmla="*/ 2147483646 w 135"/>
                <a:gd name="T63" fmla="*/ 2147483646 h 119"/>
                <a:gd name="T64" fmla="*/ 2147483646 w 135"/>
                <a:gd name="T65" fmla="*/ 2147483646 h 119"/>
                <a:gd name="T66" fmla="*/ 2147483646 w 135"/>
                <a:gd name="T67" fmla="*/ 2147483646 h 119"/>
                <a:gd name="T68" fmla="*/ 2147483646 w 135"/>
                <a:gd name="T69" fmla="*/ 2147483646 h 119"/>
                <a:gd name="T70" fmla="*/ 2147483646 w 135"/>
                <a:gd name="T71" fmla="*/ 2147483646 h 119"/>
                <a:gd name="T72" fmla="*/ 2147483646 w 135"/>
                <a:gd name="T73" fmla="*/ 2147483646 h 119"/>
                <a:gd name="T74" fmla="*/ 2147483646 w 135"/>
                <a:gd name="T75" fmla="*/ 2147483646 h 119"/>
                <a:gd name="T76" fmla="*/ 2147483646 w 135"/>
                <a:gd name="T77" fmla="*/ 2147483646 h 119"/>
                <a:gd name="T78" fmla="*/ 2147483646 w 135"/>
                <a:gd name="T79" fmla="*/ 2147483646 h 119"/>
                <a:gd name="T80" fmla="*/ 2147483646 w 135"/>
                <a:gd name="T81" fmla="*/ 2147483646 h 11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35" h="119">
                  <a:moveTo>
                    <a:pt x="122" y="59"/>
                  </a:moveTo>
                  <a:lnTo>
                    <a:pt x="124" y="60"/>
                  </a:lnTo>
                  <a:lnTo>
                    <a:pt x="130" y="62"/>
                  </a:lnTo>
                  <a:lnTo>
                    <a:pt x="135" y="67"/>
                  </a:lnTo>
                  <a:lnTo>
                    <a:pt x="133" y="71"/>
                  </a:lnTo>
                  <a:lnTo>
                    <a:pt x="129" y="76"/>
                  </a:lnTo>
                  <a:lnTo>
                    <a:pt x="126" y="78"/>
                  </a:lnTo>
                  <a:lnTo>
                    <a:pt x="124" y="81"/>
                  </a:lnTo>
                  <a:lnTo>
                    <a:pt x="121" y="83"/>
                  </a:lnTo>
                  <a:lnTo>
                    <a:pt x="118" y="83"/>
                  </a:lnTo>
                  <a:lnTo>
                    <a:pt x="116" y="83"/>
                  </a:lnTo>
                  <a:lnTo>
                    <a:pt x="114" y="82"/>
                  </a:lnTo>
                  <a:lnTo>
                    <a:pt x="108" y="79"/>
                  </a:lnTo>
                  <a:lnTo>
                    <a:pt x="101" y="77"/>
                  </a:lnTo>
                  <a:lnTo>
                    <a:pt x="95" y="75"/>
                  </a:lnTo>
                  <a:lnTo>
                    <a:pt x="91" y="74"/>
                  </a:lnTo>
                  <a:lnTo>
                    <a:pt x="86" y="71"/>
                  </a:lnTo>
                  <a:lnTo>
                    <a:pt x="82" y="68"/>
                  </a:lnTo>
                  <a:lnTo>
                    <a:pt x="77" y="66"/>
                  </a:lnTo>
                  <a:lnTo>
                    <a:pt x="72" y="66"/>
                  </a:lnTo>
                  <a:lnTo>
                    <a:pt x="70" y="70"/>
                  </a:lnTo>
                  <a:lnTo>
                    <a:pt x="71" y="78"/>
                  </a:lnTo>
                  <a:lnTo>
                    <a:pt x="72" y="85"/>
                  </a:lnTo>
                  <a:lnTo>
                    <a:pt x="72" y="92"/>
                  </a:lnTo>
                  <a:lnTo>
                    <a:pt x="68" y="96"/>
                  </a:lnTo>
                  <a:lnTo>
                    <a:pt x="61" y="99"/>
                  </a:lnTo>
                  <a:lnTo>
                    <a:pt x="58" y="102"/>
                  </a:lnTo>
                  <a:lnTo>
                    <a:pt x="57" y="107"/>
                  </a:lnTo>
                  <a:lnTo>
                    <a:pt x="56" y="111"/>
                  </a:lnTo>
                  <a:lnTo>
                    <a:pt x="53" y="114"/>
                  </a:lnTo>
                  <a:lnTo>
                    <a:pt x="48" y="117"/>
                  </a:lnTo>
                  <a:lnTo>
                    <a:pt x="44" y="119"/>
                  </a:lnTo>
                  <a:lnTo>
                    <a:pt x="40" y="116"/>
                  </a:lnTo>
                  <a:lnTo>
                    <a:pt x="39" y="111"/>
                  </a:lnTo>
                  <a:lnTo>
                    <a:pt x="38" y="105"/>
                  </a:lnTo>
                  <a:lnTo>
                    <a:pt x="34" y="100"/>
                  </a:lnTo>
                  <a:lnTo>
                    <a:pt x="29" y="99"/>
                  </a:lnTo>
                  <a:lnTo>
                    <a:pt x="23" y="99"/>
                  </a:lnTo>
                  <a:lnTo>
                    <a:pt x="20" y="100"/>
                  </a:lnTo>
                  <a:lnTo>
                    <a:pt x="17" y="101"/>
                  </a:lnTo>
                  <a:lnTo>
                    <a:pt x="10" y="104"/>
                  </a:lnTo>
                  <a:lnTo>
                    <a:pt x="3" y="105"/>
                  </a:lnTo>
                  <a:lnTo>
                    <a:pt x="0" y="101"/>
                  </a:lnTo>
                  <a:lnTo>
                    <a:pt x="1" y="97"/>
                  </a:lnTo>
                  <a:lnTo>
                    <a:pt x="4" y="90"/>
                  </a:lnTo>
                  <a:lnTo>
                    <a:pt x="9" y="84"/>
                  </a:lnTo>
                  <a:lnTo>
                    <a:pt x="12" y="82"/>
                  </a:lnTo>
                  <a:lnTo>
                    <a:pt x="16" y="79"/>
                  </a:lnTo>
                  <a:lnTo>
                    <a:pt x="16" y="75"/>
                  </a:lnTo>
                  <a:lnTo>
                    <a:pt x="14" y="68"/>
                  </a:lnTo>
                  <a:lnTo>
                    <a:pt x="12" y="61"/>
                  </a:lnTo>
                  <a:lnTo>
                    <a:pt x="11" y="55"/>
                  </a:lnTo>
                  <a:lnTo>
                    <a:pt x="12" y="48"/>
                  </a:lnTo>
                  <a:lnTo>
                    <a:pt x="12" y="44"/>
                  </a:lnTo>
                  <a:lnTo>
                    <a:pt x="10" y="39"/>
                  </a:lnTo>
                  <a:lnTo>
                    <a:pt x="8" y="35"/>
                  </a:lnTo>
                  <a:lnTo>
                    <a:pt x="8" y="26"/>
                  </a:lnTo>
                  <a:lnTo>
                    <a:pt x="8" y="16"/>
                  </a:lnTo>
                  <a:lnTo>
                    <a:pt x="8" y="8"/>
                  </a:lnTo>
                  <a:lnTo>
                    <a:pt x="9" y="2"/>
                  </a:lnTo>
                  <a:lnTo>
                    <a:pt x="12" y="0"/>
                  </a:lnTo>
                  <a:lnTo>
                    <a:pt x="18" y="1"/>
                  </a:lnTo>
                  <a:lnTo>
                    <a:pt x="24" y="3"/>
                  </a:lnTo>
                  <a:lnTo>
                    <a:pt x="27" y="9"/>
                  </a:lnTo>
                  <a:lnTo>
                    <a:pt x="30" y="18"/>
                  </a:lnTo>
                  <a:lnTo>
                    <a:pt x="32" y="26"/>
                  </a:lnTo>
                  <a:lnTo>
                    <a:pt x="33" y="30"/>
                  </a:lnTo>
                  <a:lnTo>
                    <a:pt x="37" y="30"/>
                  </a:lnTo>
                  <a:lnTo>
                    <a:pt x="40" y="28"/>
                  </a:lnTo>
                  <a:lnTo>
                    <a:pt x="44" y="25"/>
                  </a:lnTo>
                  <a:lnTo>
                    <a:pt x="48" y="23"/>
                  </a:lnTo>
                  <a:lnTo>
                    <a:pt x="54" y="23"/>
                  </a:lnTo>
                  <a:lnTo>
                    <a:pt x="61" y="24"/>
                  </a:lnTo>
                  <a:lnTo>
                    <a:pt x="70" y="26"/>
                  </a:lnTo>
                  <a:lnTo>
                    <a:pt x="78" y="30"/>
                  </a:lnTo>
                  <a:lnTo>
                    <a:pt x="85" y="33"/>
                  </a:lnTo>
                  <a:lnTo>
                    <a:pt x="90" y="40"/>
                  </a:lnTo>
                  <a:lnTo>
                    <a:pt x="93" y="48"/>
                  </a:lnTo>
                  <a:lnTo>
                    <a:pt x="98" y="54"/>
                  </a:lnTo>
                  <a:lnTo>
                    <a:pt x="100" y="58"/>
                  </a:lnTo>
                  <a:lnTo>
                    <a:pt x="101" y="59"/>
                  </a:lnTo>
                  <a:lnTo>
                    <a:pt x="122" y="59"/>
                  </a:lnTo>
                  <a:close/>
                </a:path>
              </a:pathLst>
            </a:custGeom>
            <a:grpFill/>
            <a:ln w="9525">
              <a:solidFill>
                <a:schemeClr val="bg1"/>
              </a:solidFill>
              <a:round/>
              <a:headEnd/>
              <a:tailEnd/>
            </a:ln>
          </p:spPr>
          <p:txBody>
            <a:bodyPr/>
            <a:lstStyle/>
            <a:p>
              <a:endParaRPr lang="en-GB" dirty="0"/>
            </a:p>
          </p:txBody>
        </p:sp>
        <p:sp>
          <p:nvSpPr>
            <p:cNvPr id="142" name="Freeform 431"/>
            <p:cNvSpPr>
              <a:spLocks/>
            </p:cNvSpPr>
            <p:nvPr/>
          </p:nvSpPr>
          <p:spPr bwMode="auto">
            <a:xfrm>
              <a:off x="6277598" y="1763348"/>
              <a:ext cx="456044" cy="304835"/>
            </a:xfrm>
            <a:custGeom>
              <a:avLst/>
              <a:gdLst>
                <a:gd name="T0" fmla="*/ 2147483646 w 556"/>
                <a:gd name="T1" fmla="*/ 2147483646 h 395"/>
                <a:gd name="T2" fmla="*/ 2147483646 w 556"/>
                <a:gd name="T3" fmla="*/ 2147483646 h 395"/>
                <a:gd name="T4" fmla="*/ 2147483646 w 556"/>
                <a:gd name="T5" fmla="*/ 2147483646 h 395"/>
                <a:gd name="T6" fmla="*/ 2147483646 w 556"/>
                <a:gd name="T7" fmla="*/ 2147483646 h 395"/>
                <a:gd name="T8" fmla="*/ 2147483646 w 556"/>
                <a:gd name="T9" fmla="*/ 2147483646 h 395"/>
                <a:gd name="T10" fmla="*/ 2147483646 w 556"/>
                <a:gd name="T11" fmla="*/ 2147483646 h 395"/>
                <a:gd name="T12" fmla="*/ 2147483646 w 556"/>
                <a:gd name="T13" fmla="*/ 2147483646 h 395"/>
                <a:gd name="T14" fmla="*/ 2147483646 w 556"/>
                <a:gd name="T15" fmla="*/ 2147483646 h 395"/>
                <a:gd name="T16" fmla="*/ 2147483646 w 556"/>
                <a:gd name="T17" fmla="*/ 2147483646 h 395"/>
                <a:gd name="T18" fmla="*/ 2147483646 w 556"/>
                <a:gd name="T19" fmla="*/ 2147483646 h 395"/>
                <a:gd name="T20" fmla="*/ 2147483646 w 556"/>
                <a:gd name="T21" fmla="*/ 2147483646 h 395"/>
                <a:gd name="T22" fmla="*/ 2147483646 w 556"/>
                <a:gd name="T23" fmla="*/ 2147483646 h 395"/>
                <a:gd name="T24" fmla="*/ 2147483646 w 556"/>
                <a:gd name="T25" fmla="*/ 2147483646 h 395"/>
                <a:gd name="T26" fmla="*/ 2147483646 w 556"/>
                <a:gd name="T27" fmla="*/ 2147483646 h 395"/>
                <a:gd name="T28" fmla="*/ 2147483646 w 556"/>
                <a:gd name="T29" fmla="*/ 2147483646 h 395"/>
                <a:gd name="T30" fmla="*/ 2147483646 w 556"/>
                <a:gd name="T31" fmla="*/ 2147483646 h 395"/>
                <a:gd name="T32" fmla="*/ 2147483646 w 556"/>
                <a:gd name="T33" fmla="*/ 2147483646 h 395"/>
                <a:gd name="T34" fmla="*/ 2147483646 w 556"/>
                <a:gd name="T35" fmla="*/ 2147483646 h 395"/>
                <a:gd name="T36" fmla="*/ 2147483646 w 556"/>
                <a:gd name="T37" fmla="*/ 2147483646 h 395"/>
                <a:gd name="T38" fmla="*/ 2147483646 w 556"/>
                <a:gd name="T39" fmla="*/ 2147483646 h 395"/>
                <a:gd name="T40" fmla="*/ 2147483646 w 556"/>
                <a:gd name="T41" fmla="*/ 2147483646 h 395"/>
                <a:gd name="T42" fmla="*/ 2147483646 w 556"/>
                <a:gd name="T43" fmla="*/ 2147483646 h 395"/>
                <a:gd name="T44" fmla="*/ 2147483646 w 556"/>
                <a:gd name="T45" fmla="*/ 2147483646 h 395"/>
                <a:gd name="T46" fmla="*/ 2147483646 w 556"/>
                <a:gd name="T47" fmla="*/ 2147483646 h 395"/>
                <a:gd name="T48" fmla="*/ 2147483646 w 556"/>
                <a:gd name="T49" fmla="*/ 2147483646 h 395"/>
                <a:gd name="T50" fmla="*/ 0 w 556"/>
                <a:gd name="T51" fmla="*/ 2147483646 h 395"/>
                <a:gd name="T52" fmla="*/ 2147483646 w 556"/>
                <a:gd name="T53" fmla="*/ 2147483646 h 395"/>
                <a:gd name="T54" fmla="*/ 2147483646 w 556"/>
                <a:gd name="T55" fmla="*/ 2147483646 h 395"/>
                <a:gd name="T56" fmla="*/ 2147483646 w 556"/>
                <a:gd name="T57" fmla="*/ 2147483646 h 395"/>
                <a:gd name="T58" fmla="*/ 2147483646 w 556"/>
                <a:gd name="T59" fmla="*/ 2147483646 h 395"/>
                <a:gd name="T60" fmla="*/ 2147483646 w 556"/>
                <a:gd name="T61" fmla="*/ 2147483646 h 395"/>
                <a:gd name="T62" fmla="*/ 2147483646 w 556"/>
                <a:gd name="T63" fmla="*/ 2147483646 h 395"/>
                <a:gd name="T64" fmla="*/ 2147483646 w 556"/>
                <a:gd name="T65" fmla="*/ 2147483646 h 395"/>
                <a:gd name="T66" fmla="*/ 2147483646 w 556"/>
                <a:gd name="T67" fmla="*/ 2147483646 h 395"/>
                <a:gd name="T68" fmla="*/ 2147483646 w 556"/>
                <a:gd name="T69" fmla="*/ 2147483646 h 395"/>
                <a:gd name="T70" fmla="*/ 2147483646 w 556"/>
                <a:gd name="T71" fmla="*/ 2147483646 h 395"/>
                <a:gd name="T72" fmla="*/ 2147483646 w 556"/>
                <a:gd name="T73" fmla="*/ 2147483646 h 395"/>
                <a:gd name="T74" fmla="*/ 2147483646 w 556"/>
                <a:gd name="T75" fmla="*/ 2147483646 h 395"/>
                <a:gd name="T76" fmla="*/ 2147483646 w 556"/>
                <a:gd name="T77" fmla="*/ 2147483646 h 395"/>
                <a:gd name="T78" fmla="*/ 2147483646 w 556"/>
                <a:gd name="T79" fmla="*/ 2147483646 h 395"/>
                <a:gd name="T80" fmla="*/ 2147483646 w 556"/>
                <a:gd name="T81" fmla="*/ 2147483646 h 395"/>
                <a:gd name="T82" fmla="*/ 2147483646 w 556"/>
                <a:gd name="T83" fmla="*/ 2147483646 h 395"/>
                <a:gd name="T84" fmla="*/ 2147483646 w 556"/>
                <a:gd name="T85" fmla="*/ 2147483646 h 395"/>
                <a:gd name="T86" fmla="*/ 2147483646 w 556"/>
                <a:gd name="T87" fmla="*/ 2147483646 h 395"/>
                <a:gd name="T88" fmla="*/ 2147483646 w 556"/>
                <a:gd name="T89" fmla="*/ 2147483646 h 395"/>
                <a:gd name="T90" fmla="*/ 2147483646 w 556"/>
                <a:gd name="T91" fmla="*/ 2147483646 h 395"/>
                <a:gd name="T92" fmla="*/ 2147483646 w 556"/>
                <a:gd name="T93" fmla="*/ 2147483646 h 395"/>
                <a:gd name="T94" fmla="*/ 2147483646 w 556"/>
                <a:gd name="T95" fmla="*/ 2147483646 h 395"/>
                <a:gd name="T96" fmla="*/ 2147483646 w 556"/>
                <a:gd name="T97" fmla="*/ 2147483646 h 395"/>
                <a:gd name="T98" fmla="*/ 2147483646 w 556"/>
                <a:gd name="T99" fmla="*/ 2147483646 h 395"/>
                <a:gd name="T100" fmla="*/ 2147483646 w 556"/>
                <a:gd name="T101" fmla="*/ 2147483646 h 395"/>
                <a:gd name="T102" fmla="*/ 2147483646 w 556"/>
                <a:gd name="T103" fmla="*/ 2147483646 h 395"/>
                <a:gd name="T104" fmla="*/ 2147483646 w 556"/>
                <a:gd name="T105" fmla="*/ 2147483646 h 395"/>
                <a:gd name="T106" fmla="*/ 2147483646 w 556"/>
                <a:gd name="T107" fmla="*/ 2147483646 h 395"/>
                <a:gd name="T108" fmla="*/ 2147483646 w 556"/>
                <a:gd name="T109" fmla="*/ 2147483646 h 395"/>
                <a:gd name="T110" fmla="*/ 2147483646 w 556"/>
                <a:gd name="T111" fmla="*/ 2147483646 h 395"/>
                <a:gd name="T112" fmla="*/ 2147483646 w 556"/>
                <a:gd name="T113" fmla="*/ 2147483646 h 395"/>
                <a:gd name="T114" fmla="*/ 2147483646 w 556"/>
                <a:gd name="T115" fmla="*/ 2147483646 h 395"/>
                <a:gd name="T116" fmla="*/ 2147483646 w 556"/>
                <a:gd name="T117" fmla="*/ 2147483646 h 395"/>
                <a:gd name="T118" fmla="*/ 2147483646 w 556"/>
                <a:gd name="T119" fmla="*/ 2147483646 h 395"/>
                <a:gd name="T120" fmla="*/ 2147483646 w 556"/>
                <a:gd name="T121" fmla="*/ 2147483646 h 395"/>
                <a:gd name="T122" fmla="*/ 2147483646 w 556"/>
                <a:gd name="T123" fmla="*/ 2147483646 h 395"/>
                <a:gd name="T124" fmla="*/ 2147483646 w 556"/>
                <a:gd name="T125" fmla="*/ 2147483646 h 395"/>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556" h="395">
                  <a:moveTo>
                    <a:pt x="539" y="379"/>
                  </a:moveTo>
                  <a:lnTo>
                    <a:pt x="540" y="380"/>
                  </a:lnTo>
                  <a:lnTo>
                    <a:pt x="542" y="383"/>
                  </a:lnTo>
                  <a:lnTo>
                    <a:pt x="541" y="387"/>
                  </a:lnTo>
                  <a:lnTo>
                    <a:pt x="533" y="388"/>
                  </a:lnTo>
                  <a:lnTo>
                    <a:pt x="527" y="388"/>
                  </a:lnTo>
                  <a:lnTo>
                    <a:pt x="523" y="387"/>
                  </a:lnTo>
                  <a:lnTo>
                    <a:pt x="518" y="387"/>
                  </a:lnTo>
                  <a:lnTo>
                    <a:pt x="514" y="388"/>
                  </a:lnTo>
                  <a:lnTo>
                    <a:pt x="510" y="388"/>
                  </a:lnTo>
                  <a:lnTo>
                    <a:pt x="506" y="389"/>
                  </a:lnTo>
                  <a:lnTo>
                    <a:pt x="501" y="390"/>
                  </a:lnTo>
                  <a:lnTo>
                    <a:pt x="495" y="392"/>
                  </a:lnTo>
                  <a:lnTo>
                    <a:pt x="488" y="393"/>
                  </a:lnTo>
                  <a:lnTo>
                    <a:pt x="482" y="394"/>
                  </a:lnTo>
                  <a:lnTo>
                    <a:pt x="478" y="395"/>
                  </a:lnTo>
                  <a:lnTo>
                    <a:pt x="473" y="395"/>
                  </a:lnTo>
                  <a:lnTo>
                    <a:pt x="468" y="395"/>
                  </a:lnTo>
                  <a:lnTo>
                    <a:pt x="464" y="394"/>
                  </a:lnTo>
                  <a:lnTo>
                    <a:pt x="459" y="394"/>
                  </a:lnTo>
                  <a:lnTo>
                    <a:pt x="453" y="393"/>
                  </a:lnTo>
                  <a:lnTo>
                    <a:pt x="449" y="393"/>
                  </a:lnTo>
                  <a:lnTo>
                    <a:pt x="444" y="393"/>
                  </a:lnTo>
                  <a:lnTo>
                    <a:pt x="440" y="394"/>
                  </a:lnTo>
                  <a:lnTo>
                    <a:pt x="435" y="395"/>
                  </a:lnTo>
                  <a:lnTo>
                    <a:pt x="430" y="395"/>
                  </a:lnTo>
                  <a:lnTo>
                    <a:pt x="427" y="395"/>
                  </a:lnTo>
                  <a:lnTo>
                    <a:pt x="422" y="394"/>
                  </a:lnTo>
                  <a:lnTo>
                    <a:pt x="419" y="392"/>
                  </a:lnTo>
                  <a:lnTo>
                    <a:pt x="414" y="386"/>
                  </a:lnTo>
                  <a:lnTo>
                    <a:pt x="413" y="380"/>
                  </a:lnTo>
                  <a:lnTo>
                    <a:pt x="409" y="375"/>
                  </a:lnTo>
                  <a:lnTo>
                    <a:pt x="397" y="372"/>
                  </a:lnTo>
                  <a:lnTo>
                    <a:pt x="389" y="371"/>
                  </a:lnTo>
                  <a:lnTo>
                    <a:pt x="382" y="368"/>
                  </a:lnTo>
                  <a:lnTo>
                    <a:pt x="376" y="366"/>
                  </a:lnTo>
                  <a:lnTo>
                    <a:pt x="372" y="364"/>
                  </a:lnTo>
                  <a:lnTo>
                    <a:pt x="368" y="362"/>
                  </a:lnTo>
                  <a:lnTo>
                    <a:pt x="365" y="359"/>
                  </a:lnTo>
                  <a:lnTo>
                    <a:pt x="362" y="358"/>
                  </a:lnTo>
                  <a:lnTo>
                    <a:pt x="359" y="356"/>
                  </a:lnTo>
                  <a:lnTo>
                    <a:pt x="354" y="352"/>
                  </a:lnTo>
                  <a:lnTo>
                    <a:pt x="350" y="351"/>
                  </a:lnTo>
                  <a:lnTo>
                    <a:pt x="344" y="352"/>
                  </a:lnTo>
                  <a:lnTo>
                    <a:pt x="335" y="357"/>
                  </a:lnTo>
                  <a:lnTo>
                    <a:pt x="324" y="362"/>
                  </a:lnTo>
                  <a:lnTo>
                    <a:pt x="316" y="363"/>
                  </a:lnTo>
                  <a:lnTo>
                    <a:pt x="309" y="365"/>
                  </a:lnTo>
                  <a:lnTo>
                    <a:pt x="304" y="370"/>
                  </a:lnTo>
                  <a:lnTo>
                    <a:pt x="297" y="377"/>
                  </a:lnTo>
                  <a:lnTo>
                    <a:pt x="290" y="381"/>
                  </a:lnTo>
                  <a:lnTo>
                    <a:pt x="283" y="381"/>
                  </a:lnTo>
                  <a:lnTo>
                    <a:pt x="276" y="377"/>
                  </a:lnTo>
                  <a:lnTo>
                    <a:pt x="271" y="373"/>
                  </a:lnTo>
                  <a:lnTo>
                    <a:pt x="267" y="370"/>
                  </a:lnTo>
                  <a:lnTo>
                    <a:pt x="262" y="366"/>
                  </a:lnTo>
                  <a:lnTo>
                    <a:pt x="259" y="363"/>
                  </a:lnTo>
                  <a:lnTo>
                    <a:pt x="256" y="358"/>
                  </a:lnTo>
                  <a:lnTo>
                    <a:pt x="256" y="355"/>
                  </a:lnTo>
                  <a:lnTo>
                    <a:pt x="260" y="350"/>
                  </a:lnTo>
                  <a:lnTo>
                    <a:pt x="268" y="344"/>
                  </a:lnTo>
                  <a:lnTo>
                    <a:pt x="277" y="340"/>
                  </a:lnTo>
                  <a:lnTo>
                    <a:pt x="283" y="337"/>
                  </a:lnTo>
                  <a:lnTo>
                    <a:pt x="288" y="337"/>
                  </a:lnTo>
                  <a:lnTo>
                    <a:pt x="291" y="337"/>
                  </a:lnTo>
                  <a:lnTo>
                    <a:pt x="293" y="337"/>
                  </a:lnTo>
                  <a:lnTo>
                    <a:pt x="296" y="336"/>
                  </a:lnTo>
                  <a:lnTo>
                    <a:pt x="300" y="334"/>
                  </a:lnTo>
                  <a:lnTo>
                    <a:pt x="305" y="329"/>
                  </a:lnTo>
                  <a:lnTo>
                    <a:pt x="316" y="320"/>
                  </a:lnTo>
                  <a:lnTo>
                    <a:pt x="326" y="313"/>
                  </a:lnTo>
                  <a:lnTo>
                    <a:pt x="330" y="307"/>
                  </a:lnTo>
                  <a:lnTo>
                    <a:pt x="327" y="301"/>
                  </a:lnTo>
                  <a:lnTo>
                    <a:pt x="318" y="295"/>
                  </a:lnTo>
                  <a:lnTo>
                    <a:pt x="308" y="292"/>
                  </a:lnTo>
                  <a:lnTo>
                    <a:pt x="305" y="287"/>
                  </a:lnTo>
                  <a:lnTo>
                    <a:pt x="309" y="273"/>
                  </a:lnTo>
                  <a:lnTo>
                    <a:pt x="320" y="258"/>
                  </a:lnTo>
                  <a:lnTo>
                    <a:pt x="328" y="246"/>
                  </a:lnTo>
                  <a:lnTo>
                    <a:pt x="327" y="235"/>
                  </a:lnTo>
                  <a:lnTo>
                    <a:pt x="315" y="218"/>
                  </a:lnTo>
                  <a:lnTo>
                    <a:pt x="306" y="208"/>
                  </a:lnTo>
                  <a:lnTo>
                    <a:pt x="297" y="200"/>
                  </a:lnTo>
                  <a:lnTo>
                    <a:pt x="289" y="193"/>
                  </a:lnTo>
                  <a:lnTo>
                    <a:pt x="282" y="188"/>
                  </a:lnTo>
                  <a:lnTo>
                    <a:pt x="274" y="183"/>
                  </a:lnTo>
                  <a:lnTo>
                    <a:pt x="267" y="180"/>
                  </a:lnTo>
                  <a:lnTo>
                    <a:pt x="260" y="176"/>
                  </a:lnTo>
                  <a:lnTo>
                    <a:pt x="252" y="173"/>
                  </a:lnTo>
                  <a:lnTo>
                    <a:pt x="244" y="169"/>
                  </a:lnTo>
                  <a:lnTo>
                    <a:pt x="236" y="166"/>
                  </a:lnTo>
                  <a:lnTo>
                    <a:pt x="228" y="161"/>
                  </a:lnTo>
                  <a:lnTo>
                    <a:pt x="221" y="156"/>
                  </a:lnTo>
                  <a:lnTo>
                    <a:pt x="214" y="152"/>
                  </a:lnTo>
                  <a:lnTo>
                    <a:pt x="208" y="148"/>
                  </a:lnTo>
                  <a:lnTo>
                    <a:pt x="202" y="145"/>
                  </a:lnTo>
                  <a:lnTo>
                    <a:pt x="199" y="142"/>
                  </a:lnTo>
                  <a:lnTo>
                    <a:pt x="191" y="137"/>
                  </a:lnTo>
                  <a:lnTo>
                    <a:pt x="183" y="132"/>
                  </a:lnTo>
                  <a:lnTo>
                    <a:pt x="178" y="131"/>
                  </a:lnTo>
                  <a:lnTo>
                    <a:pt x="179" y="137"/>
                  </a:lnTo>
                  <a:lnTo>
                    <a:pt x="185" y="146"/>
                  </a:lnTo>
                  <a:lnTo>
                    <a:pt x="186" y="152"/>
                  </a:lnTo>
                  <a:lnTo>
                    <a:pt x="183" y="155"/>
                  </a:lnTo>
                  <a:lnTo>
                    <a:pt x="171" y="155"/>
                  </a:lnTo>
                  <a:lnTo>
                    <a:pt x="163" y="155"/>
                  </a:lnTo>
                  <a:lnTo>
                    <a:pt x="159" y="155"/>
                  </a:lnTo>
                  <a:lnTo>
                    <a:pt x="154" y="156"/>
                  </a:lnTo>
                  <a:lnTo>
                    <a:pt x="151" y="159"/>
                  </a:lnTo>
                  <a:lnTo>
                    <a:pt x="147" y="161"/>
                  </a:lnTo>
                  <a:lnTo>
                    <a:pt x="142" y="162"/>
                  </a:lnTo>
                  <a:lnTo>
                    <a:pt x="138" y="163"/>
                  </a:lnTo>
                  <a:lnTo>
                    <a:pt x="131" y="165"/>
                  </a:lnTo>
                  <a:lnTo>
                    <a:pt x="124" y="166"/>
                  </a:lnTo>
                  <a:lnTo>
                    <a:pt x="118" y="167"/>
                  </a:lnTo>
                  <a:lnTo>
                    <a:pt x="114" y="168"/>
                  </a:lnTo>
                  <a:lnTo>
                    <a:pt x="110" y="169"/>
                  </a:lnTo>
                  <a:lnTo>
                    <a:pt x="106" y="170"/>
                  </a:lnTo>
                  <a:lnTo>
                    <a:pt x="101" y="170"/>
                  </a:lnTo>
                  <a:lnTo>
                    <a:pt x="95" y="170"/>
                  </a:lnTo>
                  <a:lnTo>
                    <a:pt x="87" y="169"/>
                  </a:lnTo>
                  <a:lnTo>
                    <a:pt x="74" y="166"/>
                  </a:lnTo>
                  <a:lnTo>
                    <a:pt x="70" y="162"/>
                  </a:lnTo>
                  <a:lnTo>
                    <a:pt x="66" y="160"/>
                  </a:lnTo>
                  <a:lnTo>
                    <a:pt x="60" y="161"/>
                  </a:lnTo>
                  <a:lnTo>
                    <a:pt x="51" y="166"/>
                  </a:lnTo>
                  <a:lnTo>
                    <a:pt x="47" y="168"/>
                  </a:lnTo>
                  <a:lnTo>
                    <a:pt x="43" y="168"/>
                  </a:lnTo>
                  <a:lnTo>
                    <a:pt x="35" y="163"/>
                  </a:lnTo>
                  <a:lnTo>
                    <a:pt x="30" y="160"/>
                  </a:lnTo>
                  <a:lnTo>
                    <a:pt x="24" y="156"/>
                  </a:lnTo>
                  <a:lnTo>
                    <a:pt x="18" y="153"/>
                  </a:lnTo>
                  <a:lnTo>
                    <a:pt x="13" y="151"/>
                  </a:lnTo>
                  <a:lnTo>
                    <a:pt x="10" y="148"/>
                  </a:lnTo>
                  <a:lnTo>
                    <a:pt x="9" y="145"/>
                  </a:lnTo>
                  <a:lnTo>
                    <a:pt x="11" y="143"/>
                  </a:lnTo>
                  <a:lnTo>
                    <a:pt x="16" y="140"/>
                  </a:lnTo>
                  <a:lnTo>
                    <a:pt x="23" y="138"/>
                  </a:lnTo>
                  <a:lnTo>
                    <a:pt x="30" y="137"/>
                  </a:lnTo>
                  <a:lnTo>
                    <a:pt x="36" y="136"/>
                  </a:lnTo>
                  <a:lnTo>
                    <a:pt x="41" y="135"/>
                  </a:lnTo>
                  <a:lnTo>
                    <a:pt x="45" y="133"/>
                  </a:lnTo>
                  <a:lnTo>
                    <a:pt x="45" y="132"/>
                  </a:lnTo>
                  <a:lnTo>
                    <a:pt x="42" y="130"/>
                  </a:lnTo>
                  <a:lnTo>
                    <a:pt x="35" y="128"/>
                  </a:lnTo>
                  <a:lnTo>
                    <a:pt x="27" y="125"/>
                  </a:lnTo>
                  <a:lnTo>
                    <a:pt x="19" y="123"/>
                  </a:lnTo>
                  <a:lnTo>
                    <a:pt x="13" y="122"/>
                  </a:lnTo>
                  <a:lnTo>
                    <a:pt x="9" y="121"/>
                  </a:lnTo>
                  <a:lnTo>
                    <a:pt x="4" y="118"/>
                  </a:lnTo>
                  <a:lnTo>
                    <a:pt x="2" y="116"/>
                  </a:lnTo>
                  <a:lnTo>
                    <a:pt x="0" y="112"/>
                  </a:lnTo>
                  <a:lnTo>
                    <a:pt x="0" y="105"/>
                  </a:lnTo>
                  <a:lnTo>
                    <a:pt x="0" y="93"/>
                  </a:lnTo>
                  <a:lnTo>
                    <a:pt x="0" y="85"/>
                  </a:lnTo>
                  <a:lnTo>
                    <a:pt x="0" y="76"/>
                  </a:lnTo>
                  <a:lnTo>
                    <a:pt x="1" y="60"/>
                  </a:lnTo>
                  <a:lnTo>
                    <a:pt x="5" y="39"/>
                  </a:lnTo>
                  <a:lnTo>
                    <a:pt x="12" y="21"/>
                  </a:lnTo>
                  <a:lnTo>
                    <a:pt x="22" y="9"/>
                  </a:lnTo>
                  <a:lnTo>
                    <a:pt x="31" y="3"/>
                  </a:lnTo>
                  <a:lnTo>
                    <a:pt x="39" y="3"/>
                  </a:lnTo>
                  <a:lnTo>
                    <a:pt x="46" y="6"/>
                  </a:lnTo>
                  <a:lnTo>
                    <a:pt x="50" y="10"/>
                  </a:lnTo>
                  <a:lnTo>
                    <a:pt x="49" y="19"/>
                  </a:lnTo>
                  <a:lnTo>
                    <a:pt x="43" y="40"/>
                  </a:lnTo>
                  <a:lnTo>
                    <a:pt x="42" y="56"/>
                  </a:lnTo>
                  <a:lnTo>
                    <a:pt x="45" y="70"/>
                  </a:lnTo>
                  <a:lnTo>
                    <a:pt x="50" y="80"/>
                  </a:lnTo>
                  <a:lnTo>
                    <a:pt x="56" y="90"/>
                  </a:lnTo>
                  <a:lnTo>
                    <a:pt x="62" y="97"/>
                  </a:lnTo>
                  <a:lnTo>
                    <a:pt x="68" y="102"/>
                  </a:lnTo>
                  <a:lnTo>
                    <a:pt x="71" y="108"/>
                  </a:lnTo>
                  <a:lnTo>
                    <a:pt x="70" y="107"/>
                  </a:lnTo>
                  <a:lnTo>
                    <a:pt x="63" y="87"/>
                  </a:lnTo>
                  <a:lnTo>
                    <a:pt x="56" y="62"/>
                  </a:lnTo>
                  <a:lnTo>
                    <a:pt x="55" y="41"/>
                  </a:lnTo>
                  <a:lnTo>
                    <a:pt x="58" y="26"/>
                  </a:lnTo>
                  <a:lnTo>
                    <a:pt x="62" y="12"/>
                  </a:lnTo>
                  <a:lnTo>
                    <a:pt x="69" y="3"/>
                  </a:lnTo>
                  <a:lnTo>
                    <a:pt x="79" y="0"/>
                  </a:lnTo>
                  <a:lnTo>
                    <a:pt x="91" y="2"/>
                  </a:lnTo>
                  <a:lnTo>
                    <a:pt x="100" y="7"/>
                  </a:lnTo>
                  <a:lnTo>
                    <a:pt x="106" y="14"/>
                  </a:lnTo>
                  <a:lnTo>
                    <a:pt x="109" y="21"/>
                  </a:lnTo>
                  <a:lnTo>
                    <a:pt x="111" y="26"/>
                  </a:lnTo>
                  <a:lnTo>
                    <a:pt x="114" y="32"/>
                  </a:lnTo>
                  <a:lnTo>
                    <a:pt x="115" y="39"/>
                  </a:lnTo>
                  <a:lnTo>
                    <a:pt x="116" y="47"/>
                  </a:lnTo>
                  <a:lnTo>
                    <a:pt x="118" y="53"/>
                  </a:lnTo>
                  <a:lnTo>
                    <a:pt x="124" y="54"/>
                  </a:lnTo>
                  <a:lnTo>
                    <a:pt x="132" y="52"/>
                  </a:lnTo>
                  <a:lnTo>
                    <a:pt x="140" y="47"/>
                  </a:lnTo>
                  <a:lnTo>
                    <a:pt x="146" y="41"/>
                  </a:lnTo>
                  <a:lnTo>
                    <a:pt x="147" y="36"/>
                  </a:lnTo>
                  <a:lnTo>
                    <a:pt x="149" y="31"/>
                  </a:lnTo>
                  <a:lnTo>
                    <a:pt x="156" y="27"/>
                  </a:lnTo>
                  <a:lnTo>
                    <a:pt x="164" y="23"/>
                  </a:lnTo>
                  <a:lnTo>
                    <a:pt x="169" y="19"/>
                  </a:lnTo>
                  <a:lnTo>
                    <a:pt x="175" y="19"/>
                  </a:lnTo>
                  <a:lnTo>
                    <a:pt x="185" y="24"/>
                  </a:lnTo>
                  <a:lnTo>
                    <a:pt x="197" y="32"/>
                  </a:lnTo>
                  <a:lnTo>
                    <a:pt x="202" y="38"/>
                  </a:lnTo>
                  <a:lnTo>
                    <a:pt x="206" y="44"/>
                  </a:lnTo>
                  <a:lnTo>
                    <a:pt x="209" y="49"/>
                  </a:lnTo>
                  <a:lnTo>
                    <a:pt x="214" y="55"/>
                  </a:lnTo>
                  <a:lnTo>
                    <a:pt x="221" y="60"/>
                  </a:lnTo>
                  <a:lnTo>
                    <a:pt x="227" y="61"/>
                  </a:lnTo>
                  <a:lnTo>
                    <a:pt x="231" y="56"/>
                  </a:lnTo>
                  <a:lnTo>
                    <a:pt x="237" y="49"/>
                  </a:lnTo>
                  <a:lnTo>
                    <a:pt x="246" y="46"/>
                  </a:lnTo>
                  <a:lnTo>
                    <a:pt x="256" y="46"/>
                  </a:lnTo>
                  <a:lnTo>
                    <a:pt x="263" y="49"/>
                  </a:lnTo>
                  <a:lnTo>
                    <a:pt x="266" y="54"/>
                  </a:lnTo>
                  <a:lnTo>
                    <a:pt x="268" y="56"/>
                  </a:lnTo>
                  <a:lnTo>
                    <a:pt x="271" y="59"/>
                  </a:lnTo>
                  <a:lnTo>
                    <a:pt x="281" y="61"/>
                  </a:lnTo>
                  <a:lnTo>
                    <a:pt x="288" y="62"/>
                  </a:lnTo>
                  <a:lnTo>
                    <a:pt x="296" y="62"/>
                  </a:lnTo>
                  <a:lnTo>
                    <a:pt x="304" y="63"/>
                  </a:lnTo>
                  <a:lnTo>
                    <a:pt x="311" y="63"/>
                  </a:lnTo>
                  <a:lnTo>
                    <a:pt x="318" y="63"/>
                  </a:lnTo>
                  <a:lnTo>
                    <a:pt x="321" y="64"/>
                  </a:lnTo>
                  <a:lnTo>
                    <a:pt x="323" y="67"/>
                  </a:lnTo>
                  <a:lnTo>
                    <a:pt x="321" y="69"/>
                  </a:lnTo>
                  <a:lnTo>
                    <a:pt x="319" y="72"/>
                  </a:lnTo>
                  <a:lnTo>
                    <a:pt x="322" y="72"/>
                  </a:lnTo>
                  <a:lnTo>
                    <a:pt x="329" y="72"/>
                  </a:lnTo>
                  <a:lnTo>
                    <a:pt x="335" y="74"/>
                  </a:lnTo>
                  <a:lnTo>
                    <a:pt x="339" y="78"/>
                  </a:lnTo>
                  <a:lnTo>
                    <a:pt x="345" y="83"/>
                  </a:lnTo>
                  <a:lnTo>
                    <a:pt x="349" y="86"/>
                  </a:lnTo>
                  <a:lnTo>
                    <a:pt x="351" y="87"/>
                  </a:lnTo>
                  <a:lnTo>
                    <a:pt x="350" y="87"/>
                  </a:lnTo>
                  <a:lnTo>
                    <a:pt x="345" y="89"/>
                  </a:lnTo>
                  <a:lnTo>
                    <a:pt x="342" y="91"/>
                  </a:lnTo>
                  <a:lnTo>
                    <a:pt x="339" y="93"/>
                  </a:lnTo>
                  <a:lnTo>
                    <a:pt x="343" y="97"/>
                  </a:lnTo>
                  <a:lnTo>
                    <a:pt x="352" y="100"/>
                  </a:lnTo>
                  <a:lnTo>
                    <a:pt x="361" y="102"/>
                  </a:lnTo>
                  <a:lnTo>
                    <a:pt x="361" y="105"/>
                  </a:lnTo>
                  <a:lnTo>
                    <a:pt x="357" y="107"/>
                  </a:lnTo>
                  <a:lnTo>
                    <a:pt x="353" y="108"/>
                  </a:lnTo>
                  <a:lnTo>
                    <a:pt x="351" y="110"/>
                  </a:lnTo>
                  <a:lnTo>
                    <a:pt x="351" y="115"/>
                  </a:lnTo>
                  <a:lnTo>
                    <a:pt x="350" y="118"/>
                  </a:lnTo>
                  <a:lnTo>
                    <a:pt x="349" y="123"/>
                  </a:lnTo>
                  <a:lnTo>
                    <a:pt x="349" y="127"/>
                  </a:lnTo>
                  <a:lnTo>
                    <a:pt x="353" y="132"/>
                  </a:lnTo>
                  <a:lnTo>
                    <a:pt x="361" y="135"/>
                  </a:lnTo>
                  <a:lnTo>
                    <a:pt x="371" y="133"/>
                  </a:lnTo>
                  <a:lnTo>
                    <a:pt x="377" y="133"/>
                  </a:lnTo>
                  <a:lnTo>
                    <a:pt x="384" y="136"/>
                  </a:lnTo>
                  <a:lnTo>
                    <a:pt x="392" y="143"/>
                  </a:lnTo>
                  <a:lnTo>
                    <a:pt x="400" y="150"/>
                  </a:lnTo>
                  <a:lnTo>
                    <a:pt x="407" y="152"/>
                  </a:lnTo>
                  <a:lnTo>
                    <a:pt x="409" y="150"/>
                  </a:lnTo>
                  <a:lnTo>
                    <a:pt x="406" y="144"/>
                  </a:lnTo>
                  <a:lnTo>
                    <a:pt x="403" y="139"/>
                  </a:lnTo>
                  <a:lnTo>
                    <a:pt x="403" y="137"/>
                  </a:lnTo>
                  <a:lnTo>
                    <a:pt x="409" y="139"/>
                  </a:lnTo>
                  <a:lnTo>
                    <a:pt x="414" y="140"/>
                  </a:lnTo>
                  <a:lnTo>
                    <a:pt x="421" y="142"/>
                  </a:lnTo>
                  <a:lnTo>
                    <a:pt x="429" y="143"/>
                  </a:lnTo>
                  <a:lnTo>
                    <a:pt x="436" y="143"/>
                  </a:lnTo>
                  <a:lnTo>
                    <a:pt x="442" y="144"/>
                  </a:lnTo>
                  <a:lnTo>
                    <a:pt x="447" y="145"/>
                  </a:lnTo>
                  <a:lnTo>
                    <a:pt x="450" y="146"/>
                  </a:lnTo>
                  <a:lnTo>
                    <a:pt x="451" y="148"/>
                  </a:lnTo>
                  <a:lnTo>
                    <a:pt x="450" y="152"/>
                  </a:lnTo>
                  <a:lnTo>
                    <a:pt x="451" y="154"/>
                  </a:lnTo>
                  <a:lnTo>
                    <a:pt x="453" y="155"/>
                  </a:lnTo>
                  <a:lnTo>
                    <a:pt x="457" y="155"/>
                  </a:lnTo>
                  <a:lnTo>
                    <a:pt x="461" y="155"/>
                  </a:lnTo>
                  <a:lnTo>
                    <a:pt x="466" y="153"/>
                  </a:lnTo>
                  <a:lnTo>
                    <a:pt x="472" y="152"/>
                  </a:lnTo>
                  <a:lnTo>
                    <a:pt x="480" y="152"/>
                  </a:lnTo>
                  <a:lnTo>
                    <a:pt x="490" y="153"/>
                  </a:lnTo>
                  <a:lnTo>
                    <a:pt x="501" y="154"/>
                  </a:lnTo>
                  <a:lnTo>
                    <a:pt x="509" y="158"/>
                  </a:lnTo>
                  <a:lnTo>
                    <a:pt x="511" y="163"/>
                  </a:lnTo>
                  <a:lnTo>
                    <a:pt x="508" y="169"/>
                  </a:lnTo>
                  <a:lnTo>
                    <a:pt x="501" y="173"/>
                  </a:lnTo>
                  <a:lnTo>
                    <a:pt x="496" y="176"/>
                  </a:lnTo>
                  <a:lnTo>
                    <a:pt x="496" y="180"/>
                  </a:lnTo>
                  <a:lnTo>
                    <a:pt x="501" y="183"/>
                  </a:lnTo>
                  <a:lnTo>
                    <a:pt x="505" y="186"/>
                  </a:lnTo>
                  <a:lnTo>
                    <a:pt x="510" y="191"/>
                  </a:lnTo>
                  <a:lnTo>
                    <a:pt x="511" y="196"/>
                  </a:lnTo>
                  <a:lnTo>
                    <a:pt x="511" y="200"/>
                  </a:lnTo>
                  <a:lnTo>
                    <a:pt x="509" y="204"/>
                  </a:lnTo>
                  <a:lnTo>
                    <a:pt x="505" y="207"/>
                  </a:lnTo>
                  <a:lnTo>
                    <a:pt x="501" y="209"/>
                  </a:lnTo>
                  <a:lnTo>
                    <a:pt x="497" y="212"/>
                  </a:lnTo>
                  <a:lnTo>
                    <a:pt x="497" y="214"/>
                  </a:lnTo>
                  <a:lnTo>
                    <a:pt x="499" y="219"/>
                  </a:lnTo>
                  <a:lnTo>
                    <a:pt x="505" y="223"/>
                  </a:lnTo>
                  <a:lnTo>
                    <a:pt x="511" y="228"/>
                  </a:lnTo>
                  <a:lnTo>
                    <a:pt x="514" y="234"/>
                  </a:lnTo>
                  <a:lnTo>
                    <a:pt x="514" y="239"/>
                  </a:lnTo>
                  <a:lnTo>
                    <a:pt x="511" y="244"/>
                  </a:lnTo>
                  <a:lnTo>
                    <a:pt x="506" y="248"/>
                  </a:lnTo>
                  <a:lnTo>
                    <a:pt x="503" y="249"/>
                  </a:lnTo>
                  <a:lnTo>
                    <a:pt x="501" y="249"/>
                  </a:lnTo>
                  <a:lnTo>
                    <a:pt x="495" y="245"/>
                  </a:lnTo>
                  <a:lnTo>
                    <a:pt x="487" y="242"/>
                  </a:lnTo>
                  <a:lnTo>
                    <a:pt x="480" y="238"/>
                  </a:lnTo>
                  <a:lnTo>
                    <a:pt x="474" y="235"/>
                  </a:lnTo>
                  <a:lnTo>
                    <a:pt x="468" y="231"/>
                  </a:lnTo>
                  <a:lnTo>
                    <a:pt x="465" y="229"/>
                  </a:lnTo>
                  <a:lnTo>
                    <a:pt x="460" y="228"/>
                  </a:lnTo>
                  <a:lnTo>
                    <a:pt x="456" y="226"/>
                  </a:lnTo>
                  <a:lnTo>
                    <a:pt x="449" y="223"/>
                  </a:lnTo>
                  <a:lnTo>
                    <a:pt x="440" y="220"/>
                  </a:lnTo>
                  <a:lnTo>
                    <a:pt x="432" y="219"/>
                  </a:lnTo>
                  <a:lnTo>
                    <a:pt x="425" y="220"/>
                  </a:lnTo>
                  <a:lnTo>
                    <a:pt x="421" y="224"/>
                  </a:lnTo>
                  <a:lnTo>
                    <a:pt x="421" y="230"/>
                  </a:lnTo>
                  <a:lnTo>
                    <a:pt x="423" y="236"/>
                  </a:lnTo>
                  <a:lnTo>
                    <a:pt x="428" y="243"/>
                  </a:lnTo>
                  <a:lnTo>
                    <a:pt x="435" y="251"/>
                  </a:lnTo>
                  <a:lnTo>
                    <a:pt x="440" y="254"/>
                  </a:lnTo>
                  <a:lnTo>
                    <a:pt x="443" y="259"/>
                  </a:lnTo>
                  <a:lnTo>
                    <a:pt x="449" y="262"/>
                  </a:lnTo>
                  <a:lnTo>
                    <a:pt x="453" y="265"/>
                  </a:lnTo>
                  <a:lnTo>
                    <a:pt x="459" y="268"/>
                  </a:lnTo>
                  <a:lnTo>
                    <a:pt x="465" y="271"/>
                  </a:lnTo>
                  <a:lnTo>
                    <a:pt x="471" y="272"/>
                  </a:lnTo>
                  <a:lnTo>
                    <a:pt x="476" y="273"/>
                  </a:lnTo>
                  <a:lnTo>
                    <a:pt x="487" y="275"/>
                  </a:lnTo>
                  <a:lnTo>
                    <a:pt x="495" y="277"/>
                  </a:lnTo>
                  <a:lnTo>
                    <a:pt x="501" y="281"/>
                  </a:lnTo>
                  <a:lnTo>
                    <a:pt x="505" y="286"/>
                  </a:lnTo>
                  <a:lnTo>
                    <a:pt x="512" y="289"/>
                  </a:lnTo>
                  <a:lnTo>
                    <a:pt x="520" y="291"/>
                  </a:lnTo>
                  <a:lnTo>
                    <a:pt x="528" y="294"/>
                  </a:lnTo>
                  <a:lnTo>
                    <a:pt x="533" y="301"/>
                  </a:lnTo>
                  <a:lnTo>
                    <a:pt x="534" y="307"/>
                  </a:lnTo>
                  <a:lnTo>
                    <a:pt x="533" y="311"/>
                  </a:lnTo>
                  <a:lnTo>
                    <a:pt x="533" y="315"/>
                  </a:lnTo>
                  <a:lnTo>
                    <a:pt x="536" y="324"/>
                  </a:lnTo>
                  <a:lnTo>
                    <a:pt x="541" y="332"/>
                  </a:lnTo>
                  <a:lnTo>
                    <a:pt x="543" y="337"/>
                  </a:lnTo>
                  <a:lnTo>
                    <a:pt x="544" y="342"/>
                  </a:lnTo>
                  <a:lnTo>
                    <a:pt x="548" y="345"/>
                  </a:lnTo>
                  <a:lnTo>
                    <a:pt x="552" y="350"/>
                  </a:lnTo>
                  <a:lnTo>
                    <a:pt x="556" y="354"/>
                  </a:lnTo>
                  <a:lnTo>
                    <a:pt x="555" y="357"/>
                  </a:lnTo>
                  <a:lnTo>
                    <a:pt x="549" y="356"/>
                  </a:lnTo>
                  <a:lnTo>
                    <a:pt x="544" y="352"/>
                  </a:lnTo>
                  <a:lnTo>
                    <a:pt x="541" y="349"/>
                  </a:lnTo>
                  <a:lnTo>
                    <a:pt x="535" y="345"/>
                  </a:lnTo>
                  <a:lnTo>
                    <a:pt x="525" y="345"/>
                  </a:lnTo>
                  <a:lnTo>
                    <a:pt x="513" y="348"/>
                  </a:lnTo>
                  <a:lnTo>
                    <a:pt x="505" y="349"/>
                  </a:lnTo>
                  <a:lnTo>
                    <a:pt x="499" y="349"/>
                  </a:lnTo>
                  <a:lnTo>
                    <a:pt x="493" y="345"/>
                  </a:lnTo>
                  <a:lnTo>
                    <a:pt x="488" y="343"/>
                  </a:lnTo>
                  <a:lnTo>
                    <a:pt x="483" y="342"/>
                  </a:lnTo>
                  <a:lnTo>
                    <a:pt x="478" y="340"/>
                  </a:lnTo>
                  <a:lnTo>
                    <a:pt x="472" y="339"/>
                  </a:lnTo>
                  <a:lnTo>
                    <a:pt x="466" y="337"/>
                  </a:lnTo>
                  <a:lnTo>
                    <a:pt x="461" y="337"/>
                  </a:lnTo>
                  <a:lnTo>
                    <a:pt x="457" y="337"/>
                  </a:lnTo>
                  <a:lnTo>
                    <a:pt x="453" y="337"/>
                  </a:lnTo>
                  <a:lnTo>
                    <a:pt x="451" y="340"/>
                  </a:lnTo>
                  <a:lnTo>
                    <a:pt x="455" y="343"/>
                  </a:lnTo>
                  <a:lnTo>
                    <a:pt x="463" y="347"/>
                  </a:lnTo>
                  <a:lnTo>
                    <a:pt x="476" y="352"/>
                  </a:lnTo>
                  <a:lnTo>
                    <a:pt x="485" y="355"/>
                  </a:lnTo>
                  <a:lnTo>
                    <a:pt x="490" y="357"/>
                  </a:lnTo>
                  <a:lnTo>
                    <a:pt x="496" y="358"/>
                  </a:lnTo>
                  <a:lnTo>
                    <a:pt x="499" y="358"/>
                  </a:lnTo>
                  <a:lnTo>
                    <a:pt x="503" y="359"/>
                  </a:lnTo>
                  <a:lnTo>
                    <a:pt x="506" y="360"/>
                  </a:lnTo>
                  <a:lnTo>
                    <a:pt x="509" y="362"/>
                  </a:lnTo>
                  <a:lnTo>
                    <a:pt x="511" y="364"/>
                  </a:lnTo>
                  <a:lnTo>
                    <a:pt x="517" y="367"/>
                  </a:lnTo>
                  <a:lnTo>
                    <a:pt x="525" y="371"/>
                  </a:lnTo>
                  <a:lnTo>
                    <a:pt x="533" y="374"/>
                  </a:lnTo>
                  <a:lnTo>
                    <a:pt x="539" y="379"/>
                  </a:lnTo>
                  <a:close/>
                </a:path>
              </a:pathLst>
            </a:custGeom>
            <a:grpFill/>
            <a:ln w="9525">
              <a:solidFill>
                <a:schemeClr val="bg1"/>
              </a:solidFill>
              <a:round/>
              <a:headEnd/>
              <a:tailEnd/>
            </a:ln>
          </p:spPr>
          <p:txBody>
            <a:bodyPr/>
            <a:lstStyle/>
            <a:p>
              <a:endParaRPr lang="en-GB" dirty="0"/>
            </a:p>
          </p:txBody>
        </p:sp>
        <p:sp>
          <p:nvSpPr>
            <p:cNvPr id="143" name="Freeform 432"/>
            <p:cNvSpPr>
              <a:spLocks/>
            </p:cNvSpPr>
            <p:nvPr/>
          </p:nvSpPr>
          <p:spPr bwMode="auto">
            <a:xfrm>
              <a:off x="5883248" y="1712542"/>
              <a:ext cx="120966" cy="111289"/>
            </a:xfrm>
            <a:custGeom>
              <a:avLst/>
              <a:gdLst>
                <a:gd name="T0" fmla="*/ 2147483646 w 148"/>
                <a:gd name="T1" fmla="*/ 2147483646 h 146"/>
                <a:gd name="T2" fmla="*/ 2147483646 w 148"/>
                <a:gd name="T3" fmla="*/ 2147483646 h 146"/>
                <a:gd name="T4" fmla="*/ 2147483646 w 148"/>
                <a:gd name="T5" fmla="*/ 2147483646 h 146"/>
                <a:gd name="T6" fmla="*/ 2147483646 w 148"/>
                <a:gd name="T7" fmla="*/ 2147483646 h 146"/>
                <a:gd name="T8" fmla="*/ 2147483646 w 148"/>
                <a:gd name="T9" fmla="*/ 2147483646 h 146"/>
                <a:gd name="T10" fmla="*/ 2147483646 w 148"/>
                <a:gd name="T11" fmla="*/ 2147483646 h 146"/>
                <a:gd name="T12" fmla="*/ 2147483646 w 148"/>
                <a:gd name="T13" fmla="*/ 2147483646 h 146"/>
                <a:gd name="T14" fmla="*/ 2147483646 w 148"/>
                <a:gd name="T15" fmla="*/ 2147483646 h 146"/>
                <a:gd name="T16" fmla="*/ 2147483646 w 148"/>
                <a:gd name="T17" fmla="*/ 2147483646 h 146"/>
                <a:gd name="T18" fmla="*/ 2147483646 w 148"/>
                <a:gd name="T19" fmla="*/ 0 h 146"/>
                <a:gd name="T20" fmla="*/ 2147483646 w 148"/>
                <a:gd name="T21" fmla="*/ 2147483646 h 146"/>
                <a:gd name="T22" fmla="*/ 2147483646 w 148"/>
                <a:gd name="T23" fmla="*/ 2147483646 h 146"/>
                <a:gd name="T24" fmla="*/ 2147483646 w 148"/>
                <a:gd name="T25" fmla="*/ 2147483646 h 146"/>
                <a:gd name="T26" fmla="*/ 2147483646 w 148"/>
                <a:gd name="T27" fmla="*/ 2147483646 h 146"/>
                <a:gd name="T28" fmla="*/ 2147483646 w 148"/>
                <a:gd name="T29" fmla="*/ 2147483646 h 146"/>
                <a:gd name="T30" fmla="*/ 2147483646 w 148"/>
                <a:gd name="T31" fmla="*/ 2147483646 h 146"/>
                <a:gd name="T32" fmla="*/ 2147483646 w 148"/>
                <a:gd name="T33" fmla="*/ 2147483646 h 146"/>
                <a:gd name="T34" fmla="*/ 2147483646 w 148"/>
                <a:gd name="T35" fmla="*/ 2147483646 h 146"/>
                <a:gd name="T36" fmla="*/ 2147483646 w 148"/>
                <a:gd name="T37" fmla="*/ 2147483646 h 146"/>
                <a:gd name="T38" fmla="*/ 2147483646 w 148"/>
                <a:gd name="T39" fmla="*/ 2147483646 h 146"/>
                <a:gd name="T40" fmla="*/ 2147483646 w 148"/>
                <a:gd name="T41" fmla="*/ 2147483646 h 146"/>
                <a:gd name="T42" fmla="*/ 2147483646 w 148"/>
                <a:gd name="T43" fmla="*/ 2147483646 h 146"/>
                <a:gd name="T44" fmla="*/ 2147483646 w 148"/>
                <a:gd name="T45" fmla="*/ 2147483646 h 146"/>
                <a:gd name="T46" fmla="*/ 2147483646 w 148"/>
                <a:gd name="T47" fmla="*/ 2147483646 h 146"/>
                <a:gd name="T48" fmla="*/ 2147483646 w 148"/>
                <a:gd name="T49" fmla="*/ 2147483646 h 146"/>
                <a:gd name="T50" fmla="*/ 2147483646 w 148"/>
                <a:gd name="T51" fmla="*/ 2147483646 h 146"/>
                <a:gd name="T52" fmla="*/ 2147483646 w 148"/>
                <a:gd name="T53" fmla="*/ 2147483646 h 146"/>
                <a:gd name="T54" fmla="*/ 2147483646 w 148"/>
                <a:gd name="T55" fmla="*/ 2147483646 h 146"/>
                <a:gd name="T56" fmla="*/ 2147483646 w 148"/>
                <a:gd name="T57" fmla="*/ 2147483646 h 146"/>
                <a:gd name="T58" fmla="*/ 2147483646 w 148"/>
                <a:gd name="T59" fmla="*/ 2147483646 h 146"/>
                <a:gd name="T60" fmla="*/ 2147483646 w 148"/>
                <a:gd name="T61" fmla="*/ 2147483646 h 146"/>
                <a:gd name="T62" fmla="*/ 2147483646 w 148"/>
                <a:gd name="T63" fmla="*/ 2147483646 h 14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48" h="146">
                  <a:moveTo>
                    <a:pt x="148" y="71"/>
                  </a:moveTo>
                  <a:lnTo>
                    <a:pt x="146" y="67"/>
                  </a:lnTo>
                  <a:lnTo>
                    <a:pt x="145" y="56"/>
                  </a:lnTo>
                  <a:lnTo>
                    <a:pt x="141" y="44"/>
                  </a:lnTo>
                  <a:lnTo>
                    <a:pt x="135" y="36"/>
                  </a:lnTo>
                  <a:lnTo>
                    <a:pt x="129" y="33"/>
                  </a:lnTo>
                  <a:lnTo>
                    <a:pt x="125" y="33"/>
                  </a:lnTo>
                  <a:lnTo>
                    <a:pt x="120" y="35"/>
                  </a:lnTo>
                  <a:lnTo>
                    <a:pt x="115" y="32"/>
                  </a:lnTo>
                  <a:lnTo>
                    <a:pt x="111" y="26"/>
                  </a:lnTo>
                  <a:lnTo>
                    <a:pt x="108" y="20"/>
                  </a:lnTo>
                  <a:lnTo>
                    <a:pt x="104" y="14"/>
                  </a:lnTo>
                  <a:lnTo>
                    <a:pt x="95" y="12"/>
                  </a:lnTo>
                  <a:lnTo>
                    <a:pt x="88" y="10"/>
                  </a:lnTo>
                  <a:lnTo>
                    <a:pt x="82" y="9"/>
                  </a:lnTo>
                  <a:lnTo>
                    <a:pt x="77" y="7"/>
                  </a:lnTo>
                  <a:lnTo>
                    <a:pt x="73" y="3"/>
                  </a:lnTo>
                  <a:lnTo>
                    <a:pt x="68" y="1"/>
                  </a:lnTo>
                  <a:lnTo>
                    <a:pt x="65" y="0"/>
                  </a:lnTo>
                  <a:lnTo>
                    <a:pt x="62" y="0"/>
                  </a:lnTo>
                  <a:lnTo>
                    <a:pt x="60" y="2"/>
                  </a:lnTo>
                  <a:lnTo>
                    <a:pt x="58" y="8"/>
                  </a:lnTo>
                  <a:lnTo>
                    <a:pt x="58" y="15"/>
                  </a:lnTo>
                  <a:lnTo>
                    <a:pt x="57" y="20"/>
                  </a:lnTo>
                  <a:lnTo>
                    <a:pt x="55" y="24"/>
                  </a:lnTo>
                  <a:lnTo>
                    <a:pt x="50" y="31"/>
                  </a:lnTo>
                  <a:lnTo>
                    <a:pt x="42" y="40"/>
                  </a:lnTo>
                  <a:lnTo>
                    <a:pt x="32" y="50"/>
                  </a:lnTo>
                  <a:lnTo>
                    <a:pt x="27" y="55"/>
                  </a:lnTo>
                  <a:lnTo>
                    <a:pt x="20" y="62"/>
                  </a:lnTo>
                  <a:lnTo>
                    <a:pt x="11" y="71"/>
                  </a:lnTo>
                  <a:lnTo>
                    <a:pt x="3" y="82"/>
                  </a:lnTo>
                  <a:lnTo>
                    <a:pt x="0" y="90"/>
                  </a:lnTo>
                  <a:lnTo>
                    <a:pt x="3" y="91"/>
                  </a:lnTo>
                  <a:lnTo>
                    <a:pt x="4" y="91"/>
                  </a:lnTo>
                  <a:lnTo>
                    <a:pt x="6" y="94"/>
                  </a:lnTo>
                  <a:lnTo>
                    <a:pt x="11" y="107"/>
                  </a:lnTo>
                  <a:lnTo>
                    <a:pt x="14" y="123"/>
                  </a:lnTo>
                  <a:lnTo>
                    <a:pt x="14" y="136"/>
                  </a:lnTo>
                  <a:lnTo>
                    <a:pt x="15" y="144"/>
                  </a:lnTo>
                  <a:lnTo>
                    <a:pt x="20" y="146"/>
                  </a:lnTo>
                  <a:lnTo>
                    <a:pt x="27" y="143"/>
                  </a:lnTo>
                  <a:lnTo>
                    <a:pt x="32" y="139"/>
                  </a:lnTo>
                  <a:lnTo>
                    <a:pt x="36" y="137"/>
                  </a:lnTo>
                  <a:lnTo>
                    <a:pt x="39" y="138"/>
                  </a:lnTo>
                  <a:lnTo>
                    <a:pt x="44" y="143"/>
                  </a:lnTo>
                  <a:lnTo>
                    <a:pt x="50" y="146"/>
                  </a:lnTo>
                  <a:lnTo>
                    <a:pt x="55" y="145"/>
                  </a:lnTo>
                  <a:lnTo>
                    <a:pt x="60" y="135"/>
                  </a:lnTo>
                  <a:lnTo>
                    <a:pt x="66" y="124"/>
                  </a:lnTo>
                  <a:lnTo>
                    <a:pt x="75" y="119"/>
                  </a:lnTo>
                  <a:lnTo>
                    <a:pt x="83" y="116"/>
                  </a:lnTo>
                  <a:lnTo>
                    <a:pt x="87" y="111"/>
                  </a:lnTo>
                  <a:lnTo>
                    <a:pt x="87" y="104"/>
                  </a:lnTo>
                  <a:lnTo>
                    <a:pt x="87" y="99"/>
                  </a:lnTo>
                  <a:lnTo>
                    <a:pt x="91" y="96"/>
                  </a:lnTo>
                  <a:lnTo>
                    <a:pt x="104" y="92"/>
                  </a:lnTo>
                  <a:lnTo>
                    <a:pt x="112" y="90"/>
                  </a:lnTo>
                  <a:lnTo>
                    <a:pt x="120" y="89"/>
                  </a:lnTo>
                  <a:lnTo>
                    <a:pt x="128" y="86"/>
                  </a:lnTo>
                  <a:lnTo>
                    <a:pt x="135" y="84"/>
                  </a:lnTo>
                  <a:lnTo>
                    <a:pt x="140" y="82"/>
                  </a:lnTo>
                  <a:lnTo>
                    <a:pt x="144" y="78"/>
                  </a:lnTo>
                  <a:lnTo>
                    <a:pt x="146" y="75"/>
                  </a:lnTo>
                  <a:lnTo>
                    <a:pt x="148" y="71"/>
                  </a:lnTo>
                  <a:close/>
                </a:path>
              </a:pathLst>
            </a:custGeom>
            <a:grpFill/>
            <a:ln w="9525">
              <a:solidFill>
                <a:schemeClr val="bg1"/>
              </a:solidFill>
              <a:round/>
              <a:headEnd/>
              <a:tailEnd/>
            </a:ln>
          </p:spPr>
          <p:txBody>
            <a:bodyPr/>
            <a:lstStyle/>
            <a:p>
              <a:endParaRPr lang="en-GB" dirty="0"/>
            </a:p>
          </p:txBody>
        </p:sp>
        <p:sp>
          <p:nvSpPr>
            <p:cNvPr id="144" name="Freeform 433"/>
            <p:cNvSpPr>
              <a:spLocks/>
            </p:cNvSpPr>
            <p:nvPr/>
          </p:nvSpPr>
          <p:spPr bwMode="auto">
            <a:xfrm>
              <a:off x="6011472" y="1671413"/>
              <a:ext cx="110080" cy="71370"/>
            </a:xfrm>
            <a:custGeom>
              <a:avLst/>
              <a:gdLst>
                <a:gd name="T0" fmla="*/ 2147483646 w 133"/>
                <a:gd name="T1" fmla="*/ 2147483646 h 91"/>
                <a:gd name="T2" fmla="*/ 2147483646 w 133"/>
                <a:gd name="T3" fmla="*/ 2147483646 h 91"/>
                <a:gd name="T4" fmla="*/ 2147483646 w 133"/>
                <a:gd name="T5" fmla="*/ 2147483646 h 91"/>
                <a:gd name="T6" fmla="*/ 2147483646 w 133"/>
                <a:gd name="T7" fmla="*/ 2147483646 h 91"/>
                <a:gd name="T8" fmla="*/ 2147483646 w 133"/>
                <a:gd name="T9" fmla="*/ 2147483646 h 91"/>
                <a:gd name="T10" fmla="*/ 2147483646 w 133"/>
                <a:gd name="T11" fmla="*/ 2147483646 h 91"/>
                <a:gd name="T12" fmla="*/ 2147483646 w 133"/>
                <a:gd name="T13" fmla="*/ 2147483646 h 91"/>
                <a:gd name="T14" fmla="*/ 2147483646 w 133"/>
                <a:gd name="T15" fmla="*/ 2147483646 h 91"/>
                <a:gd name="T16" fmla="*/ 2147483646 w 133"/>
                <a:gd name="T17" fmla="*/ 2147483646 h 91"/>
                <a:gd name="T18" fmla="*/ 2147483646 w 133"/>
                <a:gd name="T19" fmla="*/ 2147483646 h 91"/>
                <a:gd name="T20" fmla="*/ 2147483646 w 133"/>
                <a:gd name="T21" fmla="*/ 2147483646 h 91"/>
                <a:gd name="T22" fmla="*/ 2147483646 w 133"/>
                <a:gd name="T23" fmla="*/ 2147483646 h 91"/>
                <a:gd name="T24" fmla="*/ 2147483646 w 133"/>
                <a:gd name="T25" fmla="*/ 2147483646 h 91"/>
                <a:gd name="T26" fmla="*/ 2147483646 w 133"/>
                <a:gd name="T27" fmla="*/ 2147483646 h 91"/>
                <a:gd name="T28" fmla="*/ 2147483646 w 133"/>
                <a:gd name="T29" fmla="*/ 2147483646 h 91"/>
                <a:gd name="T30" fmla="*/ 2147483646 w 133"/>
                <a:gd name="T31" fmla="*/ 2147483646 h 91"/>
                <a:gd name="T32" fmla="*/ 2147483646 w 133"/>
                <a:gd name="T33" fmla="*/ 2147483646 h 91"/>
                <a:gd name="T34" fmla="*/ 2147483646 w 133"/>
                <a:gd name="T35" fmla="*/ 2147483646 h 91"/>
                <a:gd name="T36" fmla="*/ 2147483646 w 133"/>
                <a:gd name="T37" fmla="*/ 2147483646 h 91"/>
                <a:gd name="T38" fmla="*/ 2147483646 w 133"/>
                <a:gd name="T39" fmla="*/ 2147483646 h 91"/>
                <a:gd name="T40" fmla="*/ 2147483646 w 133"/>
                <a:gd name="T41" fmla="*/ 2147483646 h 91"/>
                <a:gd name="T42" fmla="*/ 2147483646 w 133"/>
                <a:gd name="T43" fmla="*/ 2147483646 h 91"/>
                <a:gd name="T44" fmla="*/ 2147483646 w 133"/>
                <a:gd name="T45" fmla="*/ 2147483646 h 91"/>
                <a:gd name="T46" fmla="*/ 2147483646 w 133"/>
                <a:gd name="T47" fmla="*/ 2147483646 h 91"/>
                <a:gd name="T48" fmla="*/ 2147483646 w 133"/>
                <a:gd name="T49" fmla="*/ 2147483646 h 91"/>
                <a:gd name="T50" fmla="*/ 2147483646 w 133"/>
                <a:gd name="T51" fmla="*/ 2147483646 h 91"/>
                <a:gd name="T52" fmla="*/ 2147483646 w 133"/>
                <a:gd name="T53" fmla="*/ 2147483646 h 91"/>
                <a:gd name="T54" fmla="*/ 2147483646 w 133"/>
                <a:gd name="T55" fmla="*/ 2147483646 h 91"/>
                <a:gd name="T56" fmla="*/ 0 w 133"/>
                <a:gd name="T57" fmla="*/ 2147483646 h 91"/>
                <a:gd name="T58" fmla="*/ 2147483646 w 133"/>
                <a:gd name="T59" fmla="*/ 2147483646 h 91"/>
                <a:gd name="T60" fmla="*/ 2147483646 w 133"/>
                <a:gd name="T61" fmla="*/ 2147483646 h 91"/>
                <a:gd name="T62" fmla="*/ 2147483646 w 133"/>
                <a:gd name="T63" fmla="*/ 2147483646 h 91"/>
                <a:gd name="T64" fmla="*/ 2147483646 w 133"/>
                <a:gd name="T65" fmla="*/ 2147483646 h 91"/>
                <a:gd name="T66" fmla="*/ 2147483646 w 133"/>
                <a:gd name="T67" fmla="*/ 2147483646 h 91"/>
                <a:gd name="T68" fmla="*/ 2147483646 w 133"/>
                <a:gd name="T69" fmla="*/ 0 h 91"/>
                <a:gd name="T70" fmla="*/ 2147483646 w 133"/>
                <a:gd name="T71" fmla="*/ 2147483646 h 91"/>
                <a:gd name="T72" fmla="*/ 2147483646 w 133"/>
                <a:gd name="T73" fmla="*/ 2147483646 h 91"/>
                <a:gd name="T74" fmla="*/ 2147483646 w 133"/>
                <a:gd name="T75" fmla="*/ 2147483646 h 91"/>
                <a:gd name="T76" fmla="*/ 2147483646 w 133"/>
                <a:gd name="T77" fmla="*/ 2147483646 h 91"/>
                <a:gd name="T78" fmla="*/ 2147483646 w 133"/>
                <a:gd name="T79" fmla="*/ 2147483646 h 91"/>
                <a:gd name="T80" fmla="*/ 2147483646 w 133"/>
                <a:gd name="T81" fmla="*/ 2147483646 h 91"/>
                <a:gd name="T82" fmla="*/ 2147483646 w 133"/>
                <a:gd name="T83" fmla="*/ 2147483646 h 91"/>
                <a:gd name="T84" fmla="*/ 2147483646 w 133"/>
                <a:gd name="T85" fmla="*/ 2147483646 h 91"/>
                <a:gd name="T86" fmla="*/ 2147483646 w 133"/>
                <a:gd name="T87" fmla="*/ 2147483646 h 91"/>
                <a:gd name="T88" fmla="*/ 2147483646 w 133"/>
                <a:gd name="T89" fmla="*/ 2147483646 h 91"/>
                <a:gd name="T90" fmla="*/ 2147483646 w 133"/>
                <a:gd name="T91" fmla="*/ 2147483646 h 91"/>
                <a:gd name="T92" fmla="*/ 2147483646 w 133"/>
                <a:gd name="T93" fmla="*/ 2147483646 h 91"/>
                <a:gd name="T94" fmla="*/ 2147483646 w 133"/>
                <a:gd name="T95" fmla="*/ 2147483646 h 91"/>
                <a:gd name="T96" fmla="*/ 2147483646 w 133"/>
                <a:gd name="T97" fmla="*/ 2147483646 h 91"/>
                <a:gd name="T98" fmla="*/ 2147483646 w 133"/>
                <a:gd name="T99" fmla="*/ 2147483646 h 91"/>
                <a:gd name="T100" fmla="*/ 2147483646 w 133"/>
                <a:gd name="T101" fmla="*/ 2147483646 h 91"/>
                <a:gd name="T102" fmla="*/ 2147483646 w 133"/>
                <a:gd name="T103" fmla="*/ 2147483646 h 9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133" h="91">
                  <a:moveTo>
                    <a:pt x="104" y="0"/>
                  </a:moveTo>
                  <a:lnTo>
                    <a:pt x="104" y="4"/>
                  </a:lnTo>
                  <a:lnTo>
                    <a:pt x="103" y="13"/>
                  </a:lnTo>
                  <a:lnTo>
                    <a:pt x="103" y="23"/>
                  </a:lnTo>
                  <a:lnTo>
                    <a:pt x="102" y="30"/>
                  </a:lnTo>
                  <a:lnTo>
                    <a:pt x="101" y="35"/>
                  </a:lnTo>
                  <a:lnTo>
                    <a:pt x="101" y="39"/>
                  </a:lnTo>
                  <a:lnTo>
                    <a:pt x="102" y="44"/>
                  </a:lnTo>
                  <a:lnTo>
                    <a:pt x="107" y="46"/>
                  </a:lnTo>
                  <a:lnTo>
                    <a:pt x="111" y="43"/>
                  </a:lnTo>
                  <a:lnTo>
                    <a:pt x="113" y="37"/>
                  </a:lnTo>
                  <a:lnTo>
                    <a:pt x="115" y="34"/>
                  </a:lnTo>
                  <a:lnTo>
                    <a:pt x="121" y="36"/>
                  </a:lnTo>
                  <a:lnTo>
                    <a:pt x="128" y="42"/>
                  </a:lnTo>
                  <a:lnTo>
                    <a:pt x="132" y="45"/>
                  </a:lnTo>
                  <a:lnTo>
                    <a:pt x="133" y="49"/>
                  </a:lnTo>
                  <a:lnTo>
                    <a:pt x="132" y="54"/>
                  </a:lnTo>
                  <a:lnTo>
                    <a:pt x="132" y="60"/>
                  </a:lnTo>
                  <a:lnTo>
                    <a:pt x="132" y="62"/>
                  </a:lnTo>
                  <a:lnTo>
                    <a:pt x="131" y="66"/>
                  </a:lnTo>
                  <a:lnTo>
                    <a:pt x="128" y="72"/>
                  </a:lnTo>
                  <a:lnTo>
                    <a:pt x="123" y="78"/>
                  </a:lnTo>
                  <a:lnTo>
                    <a:pt x="121" y="82"/>
                  </a:lnTo>
                  <a:lnTo>
                    <a:pt x="116" y="84"/>
                  </a:lnTo>
                  <a:lnTo>
                    <a:pt x="107" y="83"/>
                  </a:lnTo>
                  <a:lnTo>
                    <a:pt x="96" y="81"/>
                  </a:lnTo>
                  <a:lnTo>
                    <a:pt x="88" y="78"/>
                  </a:lnTo>
                  <a:lnTo>
                    <a:pt x="83" y="77"/>
                  </a:lnTo>
                  <a:lnTo>
                    <a:pt x="79" y="80"/>
                  </a:lnTo>
                  <a:lnTo>
                    <a:pt x="76" y="83"/>
                  </a:lnTo>
                  <a:lnTo>
                    <a:pt x="72" y="85"/>
                  </a:lnTo>
                  <a:lnTo>
                    <a:pt x="68" y="88"/>
                  </a:lnTo>
                  <a:lnTo>
                    <a:pt x="61" y="90"/>
                  </a:lnTo>
                  <a:lnTo>
                    <a:pt x="54" y="91"/>
                  </a:lnTo>
                  <a:lnTo>
                    <a:pt x="49" y="91"/>
                  </a:lnTo>
                  <a:lnTo>
                    <a:pt x="45" y="91"/>
                  </a:lnTo>
                  <a:lnTo>
                    <a:pt x="39" y="91"/>
                  </a:lnTo>
                  <a:lnTo>
                    <a:pt x="32" y="89"/>
                  </a:lnTo>
                  <a:lnTo>
                    <a:pt x="24" y="85"/>
                  </a:lnTo>
                  <a:lnTo>
                    <a:pt x="18" y="82"/>
                  </a:lnTo>
                  <a:lnTo>
                    <a:pt x="19" y="78"/>
                  </a:lnTo>
                  <a:lnTo>
                    <a:pt x="25" y="77"/>
                  </a:lnTo>
                  <a:lnTo>
                    <a:pt x="32" y="77"/>
                  </a:lnTo>
                  <a:lnTo>
                    <a:pt x="38" y="77"/>
                  </a:lnTo>
                  <a:lnTo>
                    <a:pt x="43" y="75"/>
                  </a:lnTo>
                  <a:lnTo>
                    <a:pt x="48" y="70"/>
                  </a:lnTo>
                  <a:lnTo>
                    <a:pt x="49" y="64"/>
                  </a:lnTo>
                  <a:lnTo>
                    <a:pt x="48" y="60"/>
                  </a:lnTo>
                  <a:lnTo>
                    <a:pt x="42" y="60"/>
                  </a:lnTo>
                  <a:lnTo>
                    <a:pt x="35" y="65"/>
                  </a:lnTo>
                  <a:lnTo>
                    <a:pt x="32" y="67"/>
                  </a:lnTo>
                  <a:lnTo>
                    <a:pt x="27" y="67"/>
                  </a:lnTo>
                  <a:lnTo>
                    <a:pt x="20" y="62"/>
                  </a:lnTo>
                  <a:lnTo>
                    <a:pt x="14" y="57"/>
                  </a:lnTo>
                  <a:lnTo>
                    <a:pt x="8" y="53"/>
                  </a:lnTo>
                  <a:lnTo>
                    <a:pt x="4" y="51"/>
                  </a:lnTo>
                  <a:lnTo>
                    <a:pt x="2" y="46"/>
                  </a:lnTo>
                  <a:lnTo>
                    <a:pt x="0" y="42"/>
                  </a:lnTo>
                  <a:lnTo>
                    <a:pt x="0" y="38"/>
                  </a:lnTo>
                  <a:lnTo>
                    <a:pt x="2" y="35"/>
                  </a:lnTo>
                  <a:lnTo>
                    <a:pt x="8" y="30"/>
                  </a:lnTo>
                  <a:lnTo>
                    <a:pt x="12" y="25"/>
                  </a:lnTo>
                  <a:lnTo>
                    <a:pt x="14" y="22"/>
                  </a:lnTo>
                  <a:lnTo>
                    <a:pt x="15" y="20"/>
                  </a:lnTo>
                  <a:lnTo>
                    <a:pt x="18" y="14"/>
                  </a:lnTo>
                  <a:lnTo>
                    <a:pt x="23" y="7"/>
                  </a:lnTo>
                  <a:lnTo>
                    <a:pt x="25" y="4"/>
                  </a:lnTo>
                  <a:lnTo>
                    <a:pt x="28" y="1"/>
                  </a:lnTo>
                  <a:lnTo>
                    <a:pt x="34" y="0"/>
                  </a:lnTo>
                  <a:lnTo>
                    <a:pt x="41" y="0"/>
                  </a:lnTo>
                  <a:lnTo>
                    <a:pt x="45" y="2"/>
                  </a:lnTo>
                  <a:lnTo>
                    <a:pt x="46" y="5"/>
                  </a:lnTo>
                  <a:lnTo>
                    <a:pt x="45" y="8"/>
                  </a:lnTo>
                  <a:lnTo>
                    <a:pt x="46" y="13"/>
                  </a:lnTo>
                  <a:lnTo>
                    <a:pt x="50" y="15"/>
                  </a:lnTo>
                  <a:lnTo>
                    <a:pt x="55" y="19"/>
                  </a:lnTo>
                  <a:lnTo>
                    <a:pt x="56" y="23"/>
                  </a:lnTo>
                  <a:lnTo>
                    <a:pt x="56" y="28"/>
                  </a:lnTo>
                  <a:lnTo>
                    <a:pt x="61" y="31"/>
                  </a:lnTo>
                  <a:lnTo>
                    <a:pt x="65" y="35"/>
                  </a:lnTo>
                  <a:lnTo>
                    <a:pt x="68" y="39"/>
                  </a:lnTo>
                  <a:lnTo>
                    <a:pt x="68" y="44"/>
                  </a:lnTo>
                  <a:lnTo>
                    <a:pt x="68" y="47"/>
                  </a:lnTo>
                  <a:lnTo>
                    <a:pt x="70" y="50"/>
                  </a:lnTo>
                  <a:lnTo>
                    <a:pt x="75" y="52"/>
                  </a:lnTo>
                  <a:lnTo>
                    <a:pt x="80" y="55"/>
                  </a:lnTo>
                  <a:lnTo>
                    <a:pt x="86" y="59"/>
                  </a:lnTo>
                  <a:lnTo>
                    <a:pt x="90" y="59"/>
                  </a:lnTo>
                  <a:lnTo>
                    <a:pt x="91" y="54"/>
                  </a:lnTo>
                  <a:lnTo>
                    <a:pt x="91" y="47"/>
                  </a:lnTo>
                  <a:lnTo>
                    <a:pt x="91" y="42"/>
                  </a:lnTo>
                  <a:lnTo>
                    <a:pt x="91" y="37"/>
                  </a:lnTo>
                  <a:lnTo>
                    <a:pt x="91" y="32"/>
                  </a:lnTo>
                  <a:lnTo>
                    <a:pt x="88" y="30"/>
                  </a:lnTo>
                  <a:lnTo>
                    <a:pt x="86" y="30"/>
                  </a:lnTo>
                  <a:lnTo>
                    <a:pt x="85" y="29"/>
                  </a:lnTo>
                  <a:lnTo>
                    <a:pt x="84" y="24"/>
                  </a:lnTo>
                  <a:lnTo>
                    <a:pt x="84" y="19"/>
                  </a:lnTo>
                  <a:lnTo>
                    <a:pt x="84" y="14"/>
                  </a:lnTo>
                  <a:lnTo>
                    <a:pt x="85" y="11"/>
                  </a:lnTo>
                  <a:lnTo>
                    <a:pt x="88" y="8"/>
                  </a:lnTo>
                  <a:lnTo>
                    <a:pt x="94" y="6"/>
                  </a:lnTo>
                  <a:lnTo>
                    <a:pt x="99" y="4"/>
                  </a:lnTo>
                  <a:lnTo>
                    <a:pt x="103" y="1"/>
                  </a:lnTo>
                  <a:lnTo>
                    <a:pt x="104" y="0"/>
                  </a:lnTo>
                  <a:close/>
                </a:path>
              </a:pathLst>
            </a:custGeom>
            <a:grpFill/>
            <a:ln w="9525">
              <a:solidFill>
                <a:schemeClr val="bg1"/>
              </a:solidFill>
              <a:round/>
              <a:headEnd/>
              <a:tailEnd/>
            </a:ln>
          </p:spPr>
          <p:txBody>
            <a:bodyPr/>
            <a:lstStyle/>
            <a:p>
              <a:endParaRPr lang="en-GB" dirty="0"/>
            </a:p>
          </p:txBody>
        </p:sp>
        <p:sp>
          <p:nvSpPr>
            <p:cNvPr id="145" name="Freeform 434"/>
            <p:cNvSpPr>
              <a:spLocks/>
            </p:cNvSpPr>
            <p:nvPr/>
          </p:nvSpPr>
          <p:spPr bwMode="auto">
            <a:xfrm>
              <a:off x="5965505" y="1633913"/>
              <a:ext cx="83467" cy="47177"/>
            </a:xfrm>
            <a:custGeom>
              <a:avLst/>
              <a:gdLst>
                <a:gd name="T0" fmla="*/ 2147483646 w 102"/>
                <a:gd name="T1" fmla="*/ 2147483646 h 60"/>
                <a:gd name="T2" fmla="*/ 2147483646 w 102"/>
                <a:gd name="T3" fmla="*/ 2147483646 h 60"/>
                <a:gd name="T4" fmla="*/ 2147483646 w 102"/>
                <a:gd name="T5" fmla="*/ 2147483646 h 60"/>
                <a:gd name="T6" fmla="*/ 2147483646 w 102"/>
                <a:gd name="T7" fmla="*/ 2147483646 h 60"/>
                <a:gd name="T8" fmla="*/ 2147483646 w 102"/>
                <a:gd name="T9" fmla="*/ 2147483646 h 60"/>
                <a:gd name="T10" fmla="*/ 2147483646 w 102"/>
                <a:gd name="T11" fmla="*/ 2147483646 h 60"/>
                <a:gd name="T12" fmla="*/ 2147483646 w 102"/>
                <a:gd name="T13" fmla="*/ 2147483646 h 60"/>
                <a:gd name="T14" fmla="*/ 2147483646 w 102"/>
                <a:gd name="T15" fmla="*/ 2147483646 h 60"/>
                <a:gd name="T16" fmla="*/ 2147483646 w 102"/>
                <a:gd name="T17" fmla="*/ 2147483646 h 60"/>
                <a:gd name="T18" fmla="*/ 2147483646 w 102"/>
                <a:gd name="T19" fmla="*/ 2147483646 h 60"/>
                <a:gd name="T20" fmla="*/ 2147483646 w 102"/>
                <a:gd name="T21" fmla="*/ 2147483646 h 60"/>
                <a:gd name="T22" fmla="*/ 2147483646 w 102"/>
                <a:gd name="T23" fmla="*/ 2147483646 h 60"/>
                <a:gd name="T24" fmla="*/ 2147483646 w 102"/>
                <a:gd name="T25" fmla="*/ 2147483646 h 60"/>
                <a:gd name="T26" fmla="*/ 2147483646 w 102"/>
                <a:gd name="T27" fmla="*/ 2147483646 h 60"/>
                <a:gd name="T28" fmla="*/ 2147483646 w 102"/>
                <a:gd name="T29" fmla="*/ 2147483646 h 60"/>
                <a:gd name="T30" fmla="*/ 2147483646 w 102"/>
                <a:gd name="T31" fmla="*/ 2147483646 h 60"/>
                <a:gd name="T32" fmla="*/ 2147483646 w 102"/>
                <a:gd name="T33" fmla="*/ 2147483646 h 60"/>
                <a:gd name="T34" fmla="*/ 2147483646 w 102"/>
                <a:gd name="T35" fmla="*/ 2147483646 h 60"/>
                <a:gd name="T36" fmla="*/ 2147483646 w 102"/>
                <a:gd name="T37" fmla="*/ 2147483646 h 60"/>
                <a:gd name="T38" fmla="*/ 2147483646 w 102"/>
                <a:gd name="T39" fmla="*/ 2147483646 h 60"/>
                <a:gd name="T40" fmla="*/ 2147483646 w 102"/>
                <a:gd name="T41" fmla="*/ 2147483646 h 60"/>
                <a:gd name="T42" fmla="*/ 2147483646 w 102"/>
                <a:gd name="T43" fmla="*/ 2147483646 h 60"/>
                <a:gd name="T44" fmla="*/ 2147483646 w 102"/>
                <a:gd name="T45" fmla="*/ 2147483646 h 60"/>
                <a:gd name="T46" fmla="*/ 0 w 102"/>
                <a:gd name="T47" fmla="*/ 2147483646 h 60"/>
                <a:gd name="T48" fmla="*/ 2147483646 w 102"/>
                <a:gd name="T49" fmla="*/ 2147483646 h 60"/>
                <a:gd name="T50" fmla="*/ 2147483646 w 102"/>
                <a:gd name="T51" fmla="*/ 2147483646 h 60"/>
                <a:gd name="T52" fmla="*/ 2147483646 w 102"/>
                <a:gd name="T53" fmla="*/ 2147483646 h 60"/>
                <a:gd name="T54" fmla="*/ 2147483646 w 102"/>
                <a:gd name="T55" fmla="*/ 2147483646 h 60"/>
                <a:gd name="T56" fmla="*/ 2147483646 w 102"/>
                <a:gd name="T57" fmla="*/ 2147483646 h 60"/>
                <a:gd name="T58" fmla="*/ 2147483646 w 102"/>
                <a:gd name="T59" fmla="*/ 2147483646 h 60"/>
                <a:gd name="T60" fmla="*/ 2147483646 w 102"/>
                <a:gd name="T61" fmla="*/ 2147483646 h 60"/>
                <a:gd name="T62" fmla="*/ 2147483646 w 102"/>
                <a:gd name="T63" fmla="*/ 2147483646 h 60"/>
                <a:gd name="T64" fmla="*/ 2147483646 w 102"/>
                <a:gd name="T65" fmla="*/ 0 h 60"/>
                <a:gd name="T66" fmla="*/ 2147483646 w 102"/>
                <a:gd name="T67" fmla="*/ 0 h 60"/>
                <a:gd name="T68" fmla="*/ 2147483646 w 102"/>
                <a:gd name="T69" fmla="*/ 0 h 60"/>
                <a:gd name="T70" fmla="*/ 2147483646 w 102"/>
                <a:gd name="T71" fmla="*/ 0 h 60"/>
                <a:gd name="T72" fmla="*/ 2147483646 w 102"/>
                <a:gd name="T73" fmla="*/ 0 h 60"/>
                <a:gd name="T74" fmla="*/ 2147483646 w 102"/>
                <a:gd name="T75" fmla="*/ 0 h 60"/>
                <a:gd name="T76" fmla="*/ 2147483646 w 102"/>
                <a:gd name="T77" fmla="*/ 2147483646 h 60"/>
                <a:gd name="T78" fmla="*/ 2147483646 w 102"/>
                <a:gd name="T79" fmla="*/ 2147483646 h 60"/>
                <a:gd name="T80" fmla="*/ 2147483646 w 102"/>
                <a:gd name="T81" fmla="*/ 2147483646 h 60"/>
                <a:gd name="T82" fmla="*/ 2147483646 w 102"/>
                <a:gd name="T83" fmla="*/ 2147483646 h 60"/>
                <a:gd name="T84" fmla="*/ 2147483646 w 102"/>
                <a:gd name="T85" fmla="*/ 2147483646 h 60"/>
                <a:gd name="T86" fmla="*/ 2147483646 w 102"/>
                <a:gd name="T87" fmla="*/ 2147483646 h 60"/>
                <a:gd name="T88" fmla="*/ 2147483646 w 102"/>
                <a:gd name="T89" fmla="*/ 2147483646 h 60"/>
                <a:gd name="T90" fmla="*/ 2147483646 w 102"/>
                <a:gd name="T91" fmla="*/ 2147483646 h 60"/>
                <a:gd name="T92" fmla="*/ 2147483646 w 102"/>
                <a:gd name="T93" fmla="*/ 2147483646 h 60"/>
                <a:gd name="T94" fmla="*/ 2147483646 w 102"/>
                <a:gd name="T95" fmla="*/ 2147483646 h 60"/>
                <a:gd name="T96" fmla="*/ 2147483646 w 102"/>
                <a:gd name="T97" fmla="*/ 2147483646 h 60"/>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102" h="60">
                  <a:moveTo>
                    <a:pt x="76" y="40"/>
                  </a:moveTo>
                  <a:lnTo>
                    <a:pt x="75" y="41"/>
                  </a:lnTo>
                  <a:lnTo>
                    <a:pt x="72" y="45"/>
                  </a:lnTo>
                  <a:lnTo>
                    <a:pt x="68" y="46"/>
                  </a:lnTo>
                  <a:lnTo>
                    <a:pt x="66" y="42"/>
                  </a:lnTo>
                  <a:lnTo>
                    <a:pt x="64" y="35"/>
                  </a:lnTo>
                  <a:lnTo>
                    <a:pt x="61" y="30"/>
                  </a:lnTo>
                  <a:lnTo>
                    <a:pt x="58" y="27"/>
                  </a:lnTo>
                  <a:lnTo>
                    <a:pt x="56" y="31"/>
                  </a:lnTo>
                  <a:lnTo>
                    <a:pt x="55" y="38"/>
                  </a:lnTo>
                  <a:lnTo>
                    <a:pt x="55" y="44"/>
                  </a:lnTo>
                  <a:lnTo>
                    <a:pt x="53" y="47"/>
                  </a:lnTo>
                  <a:lnTo>
                    <a:pt x="48" y="47"/>
                  </a:lnTo>
                  <a:lnTo>
                    <a:pt x="42" y="47"/>
                  </a:lnTo>
                  <a:lnTo>
                    <a:pt x="38" y="52"/>
                  </a:lnTo>
                  <a:lnTo>
                    <a:pt x="38" y="57"/>
                  </a:lnTo>
                  <a:lnTo>
                    <a:pt x="38" y="60"/>
                  </a:lnTo>
                  <a:lnTo>
                    <a:pt x="37" y="57"/>
                  </a:lnTo>
                  <a:lnTo>
                    <a:pt x="33" y="54"/>
                  </a:lnTo>
                  <a:lnTo>
                    <a:pt x="27" y="50"/>
                  </a:lnTo>
                  <a:lnTo>
                    <a:pt x="22" y="48"/>
                  </a:lnTo>
                  <a:lnTo>
                    <a:pt x="15" y="48"/>
                  </a:lnTo>
                  <a:lnTo>
                    <a:pt x="6" y="48"/>
                  </a:lnTo>
                  <a:lnTo>
                    <a:pt x="0" y="46"/>
                  </a:lnTo>
                  <a:lnTo>
                    <a:pt x="4" y="40"/>
                  </a:lnTo>
                  <a:lnTo>
                    <a:pt x="11" y="34"/>
                  </a:lnTo>
                  <a:lnTo>
                    <a:pt x="17" y="30"/>
                  </a:lnTo>
                  <a:lnTo>
                    <a:pt x="23" y="25"/>
                  </a:lnTo>
                  <a:lnTo>
                    <a:pt x="35" y="19"/>
                  </a:lnTo>
                  <a:lnTo>
                    <a:pt x="46" y="12"/>
                  </a:lnTo>
                  <a:lnTo>
                    <a:pt x="55" y="7"/>
                  </a:lnTo>
                  <a:lnTo>
                    <a:pt x="60" y="2"/>
                  </a:lnTo>
                  <a:lnTo>
                    <a:pt x="68" y="0"/>
                  </a:lnTo>
                  <a:lnTo>
                    <a:pt x="76" y="0"/>
                  </a:lnTo>
                  <a:lnTo>
                    <a:pt x="80" y="0"/>
                  </a:lnTo>
                  <a:lnTo>
                    <a:pt x="83" y="0"/>
                  </a:lnTo>
                  <a:lnTo>
                    <a:pt x="87" y="0"/>
                  </a:lnTo>
                  <a:lnTo>
                    <a:pt x="93" y="0"/>
                  </a:lnTo>
                  <a:lnTo>
                    <a:pt x="98" y="2"/>
                  </a:lnTo>
                  <a:lnTo>
                    <a:pt x="102" y="6"/>
                  </a:lnTo>
                  <a:lnTo>
                    <a:pt x="99" y="10"/>
                  </a:lnTo>
                  <a:lnTo>
                    <a:pt x="95" y="15"/>
                  </a:lnTo>
                  <a:lnTo>
                    <a:pt x="93" y="17"/>
                  </a:lnTo>
                  <a:lnTo>
                    <a:pt x="93" y="19"/>
                  </a:lnTo>
                  <a:lnTo>
                    <a:pt x="91" y="24"/>
                  </a:lnTo>
                  <a:lnTo>
                    <a:pt x="89" y="31"/>
                  </a:lnTo>
                  <a:lnTo>
                    <a:pt x="86" y="35"/>
                  </a:lnTo>
                  <a:lnTo>
                    <a:pt x="81" y="39"/>
                  </a:lnTo>
                  <a:lnTo>
                    <a:pt x="76" y="40"/>
                  </a:lnTo>
                  <a:close/>
                </a:path>
              </a:pathLst>
            </a:custGeom>
            <a:grpFill/>
            <a:ln w="9525">
              <a:solidFill>
                <a:schemeClr val="bg1"/>
              </a:solidFill>
              <a:round/>
              <a:headEnd/>
              <a:tailEnd/>
            </a:ln>
          </p:spPr>
          <p:txBody>
            <a:bodyPr/>
            <a:lstStyle/>
            <a:p>
              <a:endParaRPr lang="en-GB" dirty="0"/>
            </a:p>
          </p:txBody>
        </p:sp>
        <p:sp>
          <p:nvSpPr>
            <p:cNvPr id="146" name="Freeform 435"/>
            <p:cNvSpPr>
              <a:spLocks/>
            </p:cNvSpPr>
            <p:nvPr/>
          </p:nvSpPr>
          <p:spPr bwMode="auto">
            <a:xfrm>
              <a:off x="6130019" y="1681091"/>
              <a:ext cx="70161" cy="61693"/>
            </a:xfrm>
            <a:custGeom>
              <a:avLst/>
              <a:gdLst>
                <a:gd name="T0" fmla="*/ 2147483646 w 86"/>
                <a:gd name="T1" fmla="*/ 2147483646 h 80"/>
                <a:gd name="T2" fmla="*/ 2147483646 w 86"/>
                <a:gd name="T3" fmla="*/ 0 h 80"/>
                <a:gd name="T4" fmla="*/ 2147483646 w 86"/>
                <a:gd name="T5" fmla="*/ 2147483646 h 80"/>
                <a:gd name="T6" fmla="*/ 2147483646 w 86"/>
                <a:gd name="T7" fmla="*/ 2147483646 h 80"/>
                <a:gd name="T8" fmla="*/ 2147483646 w 86"/>
                <a:gd name="T9" fmla="*/ 2147483646 h 80"/>
                <a:gd name="T10" fmla="*/ 2147483646 w 86"/>
                <a:gd name="T11" fmla="*/ 2147483646 h 80"/>
                <a:gd name="T12" fmla="*/ 2147483646 w 86"/>
                <a:gd name="T13" fmla="*/ 2147483646 h 80"/>
                <a:gd name="T14" fmla="*/ 2147483646 w 86"/>
                <a:gd name="T15" fmla="*/ 2147483646 h 80"/>
                <a:gd name="T16" fmla="*/ 2147483646 w 86"/>
                <a:gd name="T17" fmla="*/ 2147483646 h 80"/>
                <a:gd name="T18" fmla="*/ 2147483646 w 86"/>
                <a:gd name="T19" fmla="*/ 2147483646 h 80"/>
                <a:gd name="T20" fmla="*/ 2147483646 w 86"/>
                <a:gd name="T21" fmla="*/ 2147483646 h 80"/>
                <a:gd name="T22" fmla="*/ 2147483646 w 86"/>
                <a:gd name="T23" fmla="*/ 2147483646 h 80"/>
                <a:gd name="T24" fmla="*/ 2147483646 w 86"/>
                <a:gd name="T25" fmla="*/ 2147483646 h 80"/>
                <a:gd name="T26" fmla="*/ 2147483646 w 86"/>
                <a:gd name="T27" fmla="*/ 2147483646 h 80"/>
                <a:gd name="T28" fmla="*/ 2147483646 w 86"/>
                <a:gd name="T29" fmla="*/ 2147483646 h 80"/>
                <a:gd name="T30" fmla="*/ 2147483646 w 86"/>
                <a:gd name="T31" fmla="*/ 2147483646 h 80"/>
                <a:gd name="T32" fmla="*/ 2147483646 w 86"/>
                <a:gd name="T33" fmla="*/ 2147483646 h 80"/>
                <a:gd name="T34" fmla="*/ 2147483646 w 86"/>
                <a:gd name="T35" fmla="*/ 2147483646 h 80"/>
                <a:gd name="T36" fmla="*/ 2147483646 w 86"/>
                <a:gd name="T37" fmla="*/ 2147483646 h 80"/>
                <a:gd name="T38" fmla="*/ 2147483646 w 86"/>
                <a:gd name="T39" fmla="*/ 2147483646 h 80"/>
                <a:gd name="T40" fmla="*/ 2147483646 w 86"/>
                <a:gd name="T41" fmla="*/ 2147483646 h 80"/>
                <a:gd name="T42" fmla="*/ 2147483646 w 86"/>
                <a:gd name="T43" fmla="*/ 2147483646 h 80"/>
                <a:gd name="T44" fmla="*/ 2147483646 w 86"/>
                <a:gd name="T45" fmla="*/ 2147483646 h 80"/>
                <a:gd name="T46" fmla="*/ 2147483646 w 86"/>
                <a:gd name="T47" fmla="*/ 2147483646 h 80"/>
                <a:gd name="T48" fmla="*/ 2147483646 w 86"/>
                <a:gd name="T49" fmla="*/ 2147483646 h 80"/>
                <a:gd name="T50" fmla="*/ 2147483646 w 86"/>
                <a:gd name="T51" fmla="*/ 2147483646 h 80"/>
                <a:gd name="T52" fmla="*/ 2147483646 w 86"/>
                <a:gd name="T53" fmla="*/ 2147483646 h 80"/>
                <a:gd name="T54" fmla="*/ 2147483646 w 86"/>
                <a:gd name="T55" fmla="*/ 2147483646 h 80"/>
                <a:gd name="T56" fmla="*/ 2147483646 w 86"/>
                <a:gd name="T57" fmla="*/ 2147483646 h 80"/>
                <a:gd name="T58" fmla="*/ 2147483646 w 86"/>
                <a:gd name="T59" fmla="*/ 2147483646 h 80"/>
                <a:gd name="T60" fmla="*/ 2147483646 w 86"/>
                <a:gd name="T61" fmla="*/ 2147483646 h 80"/>
                <a:gd name="T62" fmla="*/ 2147483646 w 86"/>
                <a:gd name="T63" fmla="*/ 2147483646 h 80"/>
                <a:gd name="T64" fmla="*/ 2147483646 w 86"/>
                <a:gd name="T65" fmla="*/ 2147483646 h 80"/>
                <a:gd name="T66" fmla="*/ 2147483646 w 86"/>
                <a:gd name="T67" fmla="*/ 2147483646 h 8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86" h="80">
                  <a:moveTo>
                    <a:pt x="20" y="16"/>
                  </a:moveTo>
                  <a:lnTo>
                    <a:pt x="17" y="12"/>
                  </a:lnTo>
                  <a:lnTo>
                    <a:pt x="10" y="5"/>
                  </a:lnTo>
                  <a:lnTo>
                    <a:pt x="3" y="0"/>
                  </a:lnTo>
                  <a:lnTo>
                    <a:pt x="0" y="2"/>
                  </a:lnTo>
                  <a:lnTo>
                    <a:pt x="1" y="9"/>
                  </a:lnTo>
                  <a:lnTo>
                    <a:pt x="2" y="15"/>
                  </a:lnTo>
                  <a:lnTo>
                    <a:pt x="3" y="22"/>
                  </a:lnTo>
                  <a:lnTo>
                    <a:pt x="4" y="27"/>
                  </a:lnTo>
                  <a:lnTo>
                    <a:pt x="5" y="33"/>
                  </a:lnTo>
                  <a:lnTo>
                    <a:pt x="8" y="38"/>
                  </a:lnTo>
                  <a:lnTo>
                    <a:pt x="11" y="41"/>
                  </a:lnTo>
                  <a:lnTo>
                    <a:pt x="15" y="42"/>
                  </a:lnTo>
                  <a:lnTo>
                    <a:pt x="18" y="42"/>
                  </a:lnTo>
                  <a:lnTo>
                    <a:pt x="22" y="42"/>
                  </a:lnTo>
                  <a:lnTo>
                    <a:pt x="24" y="43"/>
                  </a:lnTo>
                  <a:lnTo>
                    <a:pt x="23" y="47"/>
                  </a:lnTo>
                  <a:lnTo>
                    <a:pt x="20" y="52"/>
                  </a:lnTo>
                  <a:lnTo>
                    <a:pt x="22" y="54"/>
                  </a:lnTo>
                  <a:lnTo>
                    <a:pt x="24" y="54"/>
                  </a:lnTo>
                  <a:lnTo>
                    <a:pt x="31" y="54"/>
                  </a:lnTo>
                  <a:lnTo>
                    <a:pt x="38" y="53"/>
                  </a:lnTo>
                  <a:lnTo>
                    <a:pt x="41" y="53"/>
                  </a:lnTo>
                  <a:lnTo>
                    <a:pt x="42" y="54"/>
                  </a:lnTo>
                  <a:lnTo>
                    <a:pt x="42" y="58"/>
                  </a:lnTo>
                  <a:lnTo>
                    <a:pt x="40" y="65"/>
                  </a:lnTo>
                  <a:lnTo>
                    <a:pt x="38" y="73"/>
                  </a:lnTo>
                  <a:lnTo>
                    <a:pt x="38" y="79"/>
                  </a:lnTo>
                  <a:lnTo>
                    <a:pt x="43" y="80"/>
                  </a:lnTo>
                  <a:lnTo>
                    <a:pt x="54" y="77"/>
                  </a:lnTo>
                  <a:lnTo>
                    <a:pt x="64" y="72"/>
                  </a:lnTo>
                  <a:lnTo>
                    <a:pt x="72" y="66"/>
                  </a:lnTo>
                  <a:lnTo>
                    <a:pt x="76" y="64"/>
                  </a:lnTo>
                  <a:lnTo>
                    <a:pt x="75" y="62"/>
                  </a:lnTo>
                  <a:lnTo>
                    <a:pt x="72" y="57"/>
                  </a:lnTo>
                  <a:lnTo>
                    <a:pt x="72" y="54"/>
                  </a:lnTo>
                  <a:lnTo>
                    <a:pt x="75" y="54"/>
                  </a:lnTo>
                  <a:lnTo>
                    <a:pt x="79" y="56"/>
                  </a:lnTo>
                  <a:lnTo>
                    <a:pt x="84" y="58"/>
                  </a:lnTo>
                  <a:lnTo>
                    <a:pt x="86" y="57"/>
                  </a:lnTo>
                  <a:lnTo>
                    <a:pt x="83" y="50"/>
                  </a:lnTo>
                  <a:lnTo>
                    <a:pt x="77" y="42"/>
                  </a:lnTo>
                  <a:lnTo>
                    <a:pt x="72" y="39"/>
                  </a:lnTo>
                  <a:lnTo>
                    <a:pt x="71" y="37"/>
                  </a:lnTo>
                  <a:lnTo>
                    <a:pt x="72" y="31"/>
                  </a:lnTo>
                  <a:lnTo>
                    <a:pt x="76" y="22"/>
                  </a:lnTo>
                  <a:lnTo>
                    <a:pt x="77" y="15"/>
                  </a:lnTo>
                  <a:lnTo>
                    <a:pt x="76" y="9"/>
                  </a:lnTo>
                  <a:lnTo>
                    <a:pt x="71" y="7"/>
                  </a:lnTo>
                  <a:lnTo>
                    <a:pt x="65" y="8"/>
                  </a:lnTo>
                  <a:lnTo>
                    <a:pt x="64" y="10"/>
                  </a:lnTo>
                  <a:lnTo>
                    <a:pt x="63" y="12"/>
                  </a:lnTo>
                  <a:lnTo>
                    <a:pt x="60" y="11"/>
                  </a:lnTo>
                  <a:lnTo>
                    <a:pt x="55" y="8"/>
                  </a:lnTo>
                  <a:lnTo>
                    <a:pt x="50" y="3"/>
                  </a:lnTo>
                  <a:lnTo>
                    <a:pt x="47" y="2"/>
                  </a:lnTo>
                  <a:lnTo>
                    <a:pt x="45" y="3"/>
                  </a:lnTo>
                  <a:lnTo>
                    <a:pt x="45" y="7"/>
                  </a:lnTo>
                  <a:lnTo>
                    <a:pt x="47" y="11"/>
                  </a:lnTo>
                  <a:lnTo>
                    <a:pt x="48" y="13"/>
                  </a:lnTo>
                  <a:lnTo>
                    <a:pt x="47" y="16"/>
                  </a:lnTo>
                  <a:lnTo>
                    <a:pt x="43" y="15"/>
                  </a:lnTo>
                  <a:lnTo>
                    <a:pt x="39" y="11"/>
                  </a:lnTo>
                  <a:lnTo>
                    <a:pt x="35" y="9"/>
                  </a:lnTo>
                  <a:lnTo>
                    <a:pt x="32" y="11"/>
                  </a:lnTo>
                  <a:lnTo>
                    <a:pt x="28" y="15"/>
                  </a:lnTo>
                  <a:lnTo>
                    <a:pt x="25" y="16"/>
                  </a:lnTo>
                  <a:lnTo>
                    <a:pt x="22" y="16"/>
                  </a:lnTo>
                  <a:lnTo>
                    <a:pt x="20" y="16"/>
                  </a:lnTo>
                  <a:close/>
                </a:path>
              </a:pathLst>
            </a:custGeom>
            <a:grpFill/>
            <a:ln w="9525">
              <a:solidFill>
                <a:schemeClr val="bg1"/>
              </a:solidFill>
              <a:round/>
              <a:headEnd/>
              <a:tailEnd/>
            </a:ln>
          </p:spPr>
          <p:txBody>
            <a:bodyPr/>
            <a:lstStyle/>
            <a:p>
              <a:endParaRPr lang="en-GB" dirty="0"/>
            </a:p>
          </p:txBody>
        </p:sp>
        <p:sp>
          <p:nvSpPr>
            <p:cNvPr id="147" name="Freeform 436"/>
            <p:cNvSpPr>
              <a:spLocks/>
            </p:cNvSpPr>
            <p:nvPr/>
          </p:nvSpPr>
          <p:spPr bwMode="auto">
            <a:xfrm>
              <a:off x="6201390" y="1718590"/>
              <a:ext cx="27822" cy="35081"/>
            </a:xfrm>
            <a:custGeom>
              <a:avLst/>
              <a:gdLst>
                <a:gd name="T0" fmla="*/ 2147483646 w 34"/>
                <a:gd name="T1" fmla="*/ 2147483646 h 46"/>
                <a:gd name="T2" fmla="*/ 2147483646 w 34"/>
                <a:gd name="T3" fmla="*/ 2147483646 h 46"/>
                <a:gd name="T4" fmla="*/ 2147483646 w 34"/>
                <a:gd name="T5" fmla="*/ 2147483646 h 46"/>
                <a:gd name="T6" fmla="*/ 2147483646 w 34"/>
                <a:gd name="T7" fmla="*/ 2147483646 h 46"/>
                <a:gd name="T8" fmla="*/ 2147483646 w 34"/>
                <a:gd name="T9" fmla="*/ 2147483646 h 46"/>
                <a:gd name="T10" fmla="*/ 2147483646 w 34"/>
                <a:gd name="T11" fmla="*/ 2147483646 h 46"/>
                <a:gd name="T12" fmla="*/ 2147483646 w 34"/>
                <a:gd name="T13" fmla="*/ 2147483646 h 46"/>
                <a:gd name="T14" fmla="*/ 0 w 34"/>
                <a:gd name="T15" fmla="*/ 2147483646 h 46"/>
                <a:gd name="T16" fmla="*/ 2147483646 w 34"/>
                <a:gd name="T17" fmla="*/ 2147483646 h 46"/>
                <a:gd name="T18" fmla="*/ 2147483646 w 34"/>
                <a:gd name="T19" fmla="*/ 2147483646 h 46"/>
                <a:gd name="T20" fmla="*/ 2147483646 w 34"/>
                <a:gd name="T21" fmla="*/ 2147483646 h 46"/>
                <a:gd name="T22" fmla="*/ 2147483646 w 34"/>
                <a:gd name="T23" fmla="*/ 2147483646 h 46"/>
                <a:gd name="T24" fmla="*/ 2147483646 w 34"/>
                <a:gd name="T25" fmla="*/ 2147483646 h 46"/>
                <a:gd name="T26" fmla="*/ 2147483646 w 34"/>
                <a:gd name="T27" fmla="*/ 2147483646 h 46"/>
                <a:gd name="T28" fmla="*/ 2147483646 w 34"/>
                <a:gd name="T29" fmla="*/ 2147483646 h 46"/>
                <a:gd name="T30" fmla="*/ 2147483646 w 34"/>
                <a:gd name="T31" fmla="*/ 2147483646 h 46"/>
                <a:gd name="T32" fmla="*/ 2147483646 w 34"/>
                <a:gd name="T33" fmla="*/ 2147483646 h 46"/>
                <a:gd name="T34" fmla="*/ 2147483646 w 34"/>
                <a:gd name="T35" fmla="*/ 2147483646 h 46"/>
                <a:gd name="T36" fmla="*/ 2147483646 w 34"/>
                <a:gd name="T37" fmla="*/ 2147483646 h 46"/>
                <a:gd name="T38" fmla="*/ 2147483646 w 34"/>
                <a:gd name="T39" fmla="*/ 2147483646 h 46"/>
                <a:gd name="T40" fmla="*/ 2147483646 w 34"/>
                <a:gd name="T41" fmla="*/ 2147483646 h 46"/>
                <a:gd name="T42" fmla="*/ 2147483646 w 34"/>
                <a:gd name="T43" fmla="*/ 2147483646 h 46"/>
                <a:gd name="T44" fmla="*/ 2147483646 w 34"/>
                <a:gd name="T45" fmla="*/ 2147483646 h 46"/>
                <a:gd name="T46" fmla="*/ 2147483646 w 34"/>
                <a:gd name="T47" fmla="*/ 2147483646 h 46"/>
                <a:gd name="T48" fmla="*/ 2147483646 w 34"/>
                <a:gd name="T49" fmla="*/ 0 h 46"/>
                <a:gd name="T50" fmla="*/ 2147483646 w 34"/>
                <a:gd name="T51" fmla="*/ 0 h 46"/>
                <a:gd name="T52" fmla="*/ 2147483646 w 34"/>
                <a:gd name="T53" fmla="*/ 0 h 46"/>
                <a:gd name="T54" fmla="*/ 2147483646 w 34"/>
                <a:gd name="T55" fmla="*/ 2147483646 h 46"/>
                <a:gd name="T56" fmla="*/ 2147483646 w 34"/>
                <a:gd name="T57" fmla="*/ 2147483646 h 4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34" h="46">
                  <a:moveTo>
                    <a:pt x="14" y="4"/>
                  </a:moveTo>
                  <a:lnTo>
                    <a:pt x="14" y="5"/>
                  </a:lnTo>
                  <a:lnTo>
                    <a:pt x="13" y="7"/>
                  </a:lnTo>
                  <a:lnTo>
                    <a:pt x="11" y="12"/>
                  </a:lnTo>
                  <a:lnTo>
                    <a:pt x="7" y="15"/>
                  </a:lnTo>
                  <a:lnTo>
                    <a:pt x="4" y="18"/>
                  </a:lnTo>
                  <a:lnTo>
                    <a:pt x="1" y="23"/>
                  </a:lnTo>
                  <a:lnTo>
                    <a:pt x="0" y="28"/>
                  </a:lnTo>
                  <a:lnTo>
                    <a:pt x="3" y="31"/>
                  </a:lnTo>
                  <a:lnTo>
                    <a:pt x="7" y="35"/>
                  </a:lnTo>
                  <a:lnTo>
                    <a:pt x="12" y="37"/>
                  </a:lnTo>
                  <a:lnTo>
                    <a:pt x="16" y="40"/>
                  </a:lnTo>
                  <a:lnTo>
                    <a:pt x="19" y="44"/>
                  </a:lnTo>
                  <a:lnTo>
                    <a:pt x="22" y="46"/>
                  </a:lnTo>
                  <a:lnTo>
                    <a:pt x="27" y="44"/>
                  </a:lnTo>
                  <a:lnTo>
                    <a:pt x="31" y="40"/>
                  </a:lnTo>
                  <a:lnTo>
                    <a:pt x="34" y="35"/>
                  </a:lnTo>
                  <a:lnTo>
                    <a:pt x="34" y="29"/>
                  </a:lnTo>
                  <a:lnTo>
                    <a:pt x="33" y="24"/>
                  </a:lnTo>
                  <a:lnTo>
                    <a:pt x="30" y="20"/>
                  </a:lnTo>
                  <a:lnTo>
                    <a:pt x="30" y="15"/>
                  </a:lnTo>
                  <a:lnTo>
                    <a:pt x="29" y="9"/>
                  </a:lnTo>
                  <a:lnTo>
                    <a:pt x="27" y="5"/>
                  </a:lnTo>
                  <a:lnTo>
                    <a:pt x="23" y="1"/>
                  </a:lnTo>
                  <a:lnTo>
                    <a:pt x="22" y="0"/>
                  </a:lnTo>
                  <a:lnTo>
                    <a:pt x="21" y="0"/>
                  </a:lnTo>
                  <a:lnTo>
                    <a:pt x="19" y="0"/>
                  </a:lnTo>
                  <a:lnTo>
                    <a:pt x="16" y="1"/>
                  </a:lnTo>
                  <a:lnTo>
                    <a:pt x="14" y="4"/>
                  </a:lnTo>
                  <a:close/>
                </a:path>
              </a:pathLst>
            </a:custGeom>
            <a:grpFill/>
            <a:ln w="9525">
              <a:solidFill>
                <a:schemeClr val="bg1"/>
              </a:solidFill>
              <a:round/>
              <a:headEnd/>
              <a:tailEnd/>
            </a:ln>
          </p:spPr>
          <p:txBody>
            <a:bodyPr/>
            <a:lstStyle/>
            <a:p>
              <a:endParaRPr lang="en-GB" dirty="0"/>
            </a:p>
          </p:txBody>
        </p:sp>
        <p:sp>
          <p:nvSpPr>
            <p:cNvPr id="148" name="Freeform 437"/>
            <p:cNvSpPr>
              <a:spLocks/>
            </p:cNvSpPr>
            <p:nvPr/>
          </p:nvSpPr>
          <p:spPr bwMode="auto">
            <a:xfrm>
              <a:off x="6194132" y="1670203"/>
              <a:ext cx="164514" cy="78629"/>
            </a:xfrm>
            <a:custGeom>
              <a:avLst/>
              <a:gdLst>
                <a:gd name="T0" fmla="*/ 2147483646 w 202"/>
                <a:gd name="T1" fmla="*/ 2147483646 h 100"/>
                <a:gd name="T2" fmla="*/ 2147483646 w 202"/>
                <a:gd name="T3" fmla="*/ 2147483646 h 100"/>
                <a:gd name="T4" fmla="*/ 2147483646 w 202"/>
                <a:gd name="T5" fmla="*/ 2147483646 h 100"/>
                <a:gd name="T6" fmla="*/ 2147483646 w 202"/>
                <a:gd name="T7" fmla="*/ 2147483646 h 100"/>
                <a:gd name="T8" fmla="*/ 2147483646 w 202"/>
                <a:gd name="T9" fmla="*/ 2147483646 h 100"/>
                <a:gd name="T10" fmla="*/ 2147483646 w 202"/>
                <a:gd name="T11" fmla="*/ 2147483646 h 100"/>
                <a:gd name="T12" fmla="*/ 2147483646 w 202"/>
                <a:gd name="T13" fmla="*/ 2147483646 h 100"/>
                <a:gd name="T14" fmla="*/ 2147483646 w 202"/>
                <a:gd name="T15" fmla="*/ 2147483646 h 100"/>
                <a:gd name="T16" fmla="*/ 2147483646 w 202"/>
                <a:gd name="T17" fmla="*/ 2147483646 h 100"/>
                <a:gd name="T18" fmla="*/ 2147483646 w 202"/>
                <a:gd name="T19" fmla="*/ 2147483646 h 100"/>
                <a:gd name="T20" fmla="*/ 2147483646 w 202"/>
                <a:gd name="T21" fmla="*/ 2147483646 h 100"/>
                <a:gd name="T22" fmla="*/ 2147483646 w 202"/>
                <a:gd name="T23" fmla="*/ 2147483646 h 100"/>
                <a:gd name="T24" fmla="*/ 2147483646 w 202"/>
                <a:gd name="T25" fmla="*/ 2147483646 h 100"/>
                <a:gd name="T26" fmla="*/ 2147483646 w 202"/>
                <a:gd name="T27" fmla="*/ 2147483646 h 100"/>
                <a:gd name="T28" fmla="*/ 2147483646 w 202"/>
                <a:gd name="T29" fmla="*/ 2147483646 h 100"/>
                <a:gd name="T30" fmla="*/ 2147483646 w 202"/>
                <a:gd name="T31" fmla="*/ 2147483646 h 100"/>
                <a:gd name="T32" fmla="*/ 2147483646 w 202"/>
                <a:gd name="T33" fmla="*/ 2147483646 h 100"/>
                <a:gd name="T34" fmla="*/ 2147483646 w 202"/>
                <a:gd name="T35" fmla="*/ 2147483646 h 100"/>
                <a:gd name="T36" fmla="*/ 2147483646 w 202"/>
                <a:gd name="T37" fmla="*/ 2147483646 h 100"/>
                <a:gd name="T38" fmla="*/ 2147483646 w 202"/>
                <a:gd name="T39" fmla="*/ 2147483646 h 100"/>
                <a:gd name="T40" fmla="*/ 2147483646 w 202"/>
                <a:gd name="T41" fmla="*/ 2147483646 h 100"/>
                <a:gd name="T42" fmla="*/ 2147483646 w 202"/>
                <a:gd name="T43" fmla="*/ 2147483646 h 100"/>
                <a:gd name="T44" fmla="*/ 2147483646 w 202"/>
                <a:gd name="T45" fmla="*/ 2147483646 h 100"/>
                <a:gd name="T46" fmla="*/ 2147483646 w 202"/>
                <a:gd name="T47" fmla="*/ 2147483646 h 100"/>
                <a:gd name="T48" fmla="*/ 2147483646 w 202"/>
                <a:gd name="T49" fmla="*/ 2147483646 h 100"/>
                <a:gd name="T50" fmla="*/ 2147483646 w 202"/>
                <a:gd name="T51" fmla="*/ 2147483646 h 100"/>
                <a:gd name="T52" fmla="*/ 2147483646 w 202"/>
                <a:gd name="T53" fmla="*/ 2147483646 h 100"/>
                <a:gd name="T54" fmla="*/ 0 w 202"/>
                <a:gd name="T55" fmla="*/ 2147483646 h 100"/>
                <a:gd name="T56" fmla="*/ 2147483646 w 202"/>
                <a:gd name="T57" fmla="*/ 2147483646 h 100"/>
                <a:gd name="T58" fmla="*/ 2147483646 w 202"/>
                <a:gd name="T59" fmla="*/ 0 h 100"/>
                <a:gd name="T60" fmla="*/ 2147483646 w 202"/>
                <a:gd name="T61" fmla="*/ 2147483646 h 100"/>
                <a:gd name="T62" fmla="*/ 2147483646 w 202"/>
                <a:gd name="T63" fmla="*/ 2147483646 h 100"/>
                <a:gd name="T64" fmla="*/ 2147483646 w 202"/>
                <a:gd name="T65" fmla="*/ 2147483646 h 100"/>
                <a:gd name="T66" fmla="*/ 2147483646 w 202"/>
                <a:gd name="T67" fmla="*/ 2147483646 h 100"/>
                <a:gd name="T68" fmla="*/ 2147483646 w 202"/>
                <a:gd name="T69" fmla="*/ 2147483646 h 100"/>
                <a:gd name="T70" fmla="*/ 2147483646 w 202"/>
                <a:gd name="T71" fmla="*/ 2147483646 h 100"/>
                <a:gd name="T72" fmla="*/ 2147483646 w 202"/>
                <a:gd name="T73" fmla="*/ 2147483646 h 100"/>
                <a:gd name="T74" fmla="*/ 2147483646 w 202"/>
                <a:gd name="T75" fmla="*/ 2147483646 h 100"/>
                <a:gd name="T76" fmla="*/ 2147483646 w 202"/>
                <a:gd name="T77" fmla="*/ 2147483646 h 100"/>
                <a:gd name="T78" fmla="*/ 2147483646 w 202"/>
                <a:gd name="T79" fmla="*/ 2147483646 h 100"/>
                <a:gd name="T80" fmla="*/ 2147483646 w 202"/>
                <a:gd name="T81" fmla="*/ 2147483646 h 100"/>
                <a:gd name="T82" fmla="*/ 2147483646 w 202"/>
                <a:gd name="T83" fmla="*/ 2147483646 h 100"/>
                <a:gd name="T84" fmla="*/ 2147483646 w 202"/>
                <a:gd name="T85" fmla="*/ 2147483646 h 100"/>
                <a:gd name="T86" fmla="*/ 2147483646 w 202"/>
                <a:gd name="T87" fmla="*/ 2147483646 h 10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202" h="100">
                  <a:moveTo>
                    <a:pt x="166" y="28"/>
                  </a:moveTo>
                  <a:lnTo>
                    <a:pt x="169" y="29"/>
                  </a:lnTo>
                  <a:lnTo>
                    <a:pt x="176" y="30"/>
                  </a:lnTo>
                  <a:lnTo>
                    <a:pt x="184" y="33"/>
                  </a:lnTo>
                  <a:lnTo>
                    <a:pt x="191" y="37"/>
                  </a:lnTo>
                  <a:lnTo>
                    <a:pt x="196" y="41"/>
                  </a:lnTo>
                  <a:lnTo>
                    <a:pt x="198" y="46"/>
                  </a:lnTo>
                  <a:lnTo>
                    <a:pt x="201" y="52"/>
                  </a:lnTo>
                  <a:lnTo>
                    <a:pt x="201" y="60"/>
                  </a:lnTo>
                  <a:lnTo>
                    <a:pt x="201" y="67"/>
                  </a:lnTo>
                  <a:lnTo>
                    <a:pt x="202" y="69"/>
                  </a:lnTo>
                  <a:lnTo>
                    <a:pt x="201" y="73"/>
                  </a:lnTo>
                  <a:lnTo>
                    <a:pt x="196" y="76"/>
                  </a:lnTo>
                  <a:lnTo>
                    <a:pt x="190" y="81"/>
                  </a:lnTo>
                  <a:lnTo>
                    <a:pt x="186" y="84"/>
                  </a:lnTo>
                  <a:lnTo>
                    <a:pt x="180" y="85"/>
                  </a:lnTo>
                  <a:lnTo>
                    <a:pt x="172" y="85"/>
                  </a:lnTo>
                  <a:lnTo>
                    <a:pt x="166" y="84"/>
                  </a:lnTo>
                  <a:lnTo>
                    <a:pt x="163" y="83"/>
                  </a:lnTo>
                  <a:lnTo>
                    <a:pt x="160" y="84"/>
                  </a:lnTo>
                  <a:lnTo>
                    <a:pt x="156" y="88"/>
                  </a:lnTo>
                  <a:lnTo>
                    <a:pt x="152" y="90"/>
                  </a:lnTo>
                  <a:lnTo>
                    <a:pt x="148" y="91"/>
                  </a:lnTo>
                  <a:lnTo>
                    <a:pt x="142" y="92"/>
                  </a:lnTo>
                  <a:lnTo>
                    <a:pt x="136" y="92"/>
                  </a:lnTo>
                  <a:lnTo>
                    <a:pt x="130" y="93"/>
                  </a:lnTo>
                  <a:lnTo>
                    <a:pt x="125" y="93"/>
                  </a:lnTo>
                  <a:lnTo>
                    <a:pt x="120" y="94"/>
                  </a:lnTo>
                  <a:lnTo>
                    <a:pt x="116" y="96"/>
                  </a:lnTo>
                  <a:lnTo>
                    <a:pt x="111" y="98"/>
                  </a:lnTo>
                  <a:lnTo>
                    <a:pt x="106" y="99"/>
                  </a:lnTo>
                  <a:lnTo>
                    <a:pt x="100" y="100"/>
                  </a:lnTo>
                  <a:lnTo>
                    <a:pt x="92" y="100"/>
                  </a:lnTo>
                  <a:lnTo>
                    <a:pt x="84" y="99"/>
                  </a:lnTo>
                  <a:lnTo>
                    <a:pt x="77" y="99"/>
                  </a:lnTo>
                  <a:lnTo>
                    <a:pt x="73" y="97"/>
                  </a:lnTo>
                  <a:lnTo>
                    <a:pt x="68" y="93"/>
                  </a:lnTo>
                  <a:lnTo>
                    <a:pt x="63" y="90"/>
                  </a:lnTo>
                  <a:lnTo>
                    <a:pt x="58" y="85"/>
                  </a:lnTo>
                  <a:lnTo>
                    <a:pt x="53" y="79"/>
                  </a:lnTo>
                  <a:lnTo>
                    <a:pt x="52" y="71"/>
                  </a:lnTo>
                  <a:lnTo>
                    <a:pt x="53" y="61"/>
                  </a:lnTo>
                  <a:lnTo>
                    <a:pt x="53" y="54"/>
                  </a:lnTo>
                  <a:lnTo>
                    <a:pt x="53" y="48"/>
                  </a:lnTo>
                  <a:lnTo>
                    <a:pt x="51" y="44"/>
                  </a:lnTo>
                  <a:lnTo>
                    <a:pt x="49" y="39"/>
                  </a:lnTo>
                  <a:lnTo>
                    <a:pt x="46" y="35"/>
                  </a:lnTo>
                  <a:lnTo>
                    <a:pt x="42" y="32"/>
                  </a:lnTo>
                  <a:lnTo>
                    <a:pt x="36" y="32"/>
                  </a:lnTo>
                  <a:lnTo>
                    <a:pt x="30" y="33"/>
                  </a:lnTo>
                  <a:lnTo>
                    <a:pt x="28" y="35"/>
                  </a:lnTo>
                  <a:lnTo>
                    <a:pt x="24" y="35"/>
                  </a:lnTo>
                  <a:lnTo>
                    <a:pt x="20" y="31"/>
                  </a:lnTo>
                  <a:lnTo>
                    <a:pt x="12" y="25"/>
                  </a:lnTo>
                  <a:lnTo>
                    <a:pt x="5" y="22"/>
                  </a:lnTo>
                  <a:lnTo>
                    <a:pt x="0" y="16"/>
                  </a:lnTo>
                  <a:lnTo>
                    <a:pt x="1" y="9"/>
                  </a:lnTo>
                  <a:lnTo>
                    <a:pt x="7" y="3"/>
                  </a:lnTo>
                  <a:lnTo>
                    <a:pt x="13" y="0"/>
                  </a:lnTo>
                  <a:lnTo>
                    <a:pt x="19" y="0"/>
                  </a:lnTo>
                  <a:lnTo>
                    <a:pt x="24" y="1"/>
                  </a:lnTo>
                  <a:lnTo>
                    <a:pt x="30" y="6"/>
                  </a:lnTo>
                  <a:lnTo>
                    <a:pt x="34" y="12"/>
                  </a:lnTo>
                  <a:lnTo>
                    <a:pt x="37" y="17"/>
                  </a:lnTo>
                  <a:lnTo>
                    <a:pt x="43" y="21"/>
                  </a:lnTo>
                  <a:lnTo>
                    <a:pt x="49" y="20"/>
                  </a:lnTo>
                  <a:lnTo>
                    <a:pt x="52" y="16"/>
                  </a:lnTo>
                  <a:lnTo>
                    <a:pt x="54" y="13"/>
                  </a:lnTo>
                  <a:lnTo>
                    <a:pt x="59" y="12"/>
                  </a:lnTo>
                  <a:lnTo>
                    <a:pt x="63" y="13"/>
                  </a:lnTo>
                  <a:lnTo>
                    <a:pt x="67" y="13"/>
                  </a:lnTo>
                  <a:lnTo>
                    <a:pt x="69" y="16"/>
                  </a:lnTo>
                  <a:lnTo>
                    <a:pt x="70" y="21"/>
                  </a:lnTo>
                  <a:lnTo>
                    <a:pt x="73" y="29"/>
                  </a:lnTo>
                  <a:lnTo>
                    <a:pt x="80" y="36"/>
                  </a:lnTo>
                  <a:lnTo>
                    <a:pt x="85" y="43"/>
                  </a:lnTo>
                  <a:lnTo>
                    <a:pt x="88" y="50"/>
                  </a:lnTo>
                  <a:lnTo>
                    <a:pt x="91" y="53"/>
                  </a:lnTo>
                  <a:lnTo>
                    <a:pt x="100" y="52"/>
                  </a:lnTo>
                  <a:lnTo>
                    <a:pt x="111" y="51"/>
                  </a:lnTo>
                  <a:lnTo>
                    <a:pt x="119" y="52"/>
                  </a:lnTo>
                  <a:lnTo>
                    <a:pt x="123" y="53"/>
                  </a:lnTo>
                  <a:lnTo>
                    <a:pt x="128" y="51"/>
                  </a:lnTo>
                  <a:lnTo>
                    <a:pt x="133" y="46"/>
                  </a:lnTo>
                  <a:lnTo>
                    <a:pt x="138" y="41"/>
                  </a:lnTo>
                  <a:lnTo>
                    <a:pt x="143" y="37"/>
                  </a:lnTo>
                  <a:lnTo>
                    <a:pt x="149" y="32"/>
                  </a:lnTo>
                  <a:lnTo>
                    <a:pt x="154" y="29"/>
                  </a:lnTo>
                  <a:lnTo>
                    <a:pt x="166" y="28"/>
                  </a:lnTo>
                  <a:close/>
                </a:path>
              </a:pathLst>
            </a:custGeom>
            <a:grpFill/>
            <a:ln w="9525">
              <a:solidFill>
                <a:schemeClr val="bg1"/>
              </a:solidFill>
              <a:round/>
              <a:headEnd/>
              <a:tailEnd/>
            </a:ln>
          </p:spPr>
          <p:txBody>
            <a:bodyPr/>
            <a:lstStyle/>
            <a:p>
              <a:endParaRPr lang="en-GB" dirty="0"/>
            </a:p>
          </p:txBody>
        </p:sp>
        <p:sp>
          <p:nvSpPr>
            <p:cNvPr id="149" name="Freeform 438"/>
            <p:cNvSpPr>
              <a:spLocks/>
            </p:cNvSpPr>
            <p:nvPr/>
          </p:nvSpPr>
          <p:spPr bwMode="auto">
            <a:xfrm>
              <a:off x="6064697" y="1620608"/>
              <a:ext cx="33871" cy="29032"/>
            </a:xfrm>
            <a:custGeom>
              <a:avLst/>
              <a:gdLst>
                <a:gd name="T0" fmla="*/ 2147483646 w 40"/>
                <a:gd name="T1" fmla="*/ 2147483646 h 37"/>
                <a:gd name="T2" fmla="*/ 2147483646 w 40"/>
                <a:gd name="T3" fmla="*/ 2147483646 h 37"/>
                <a:gd name="T4" fmla="*/ 2147483646 w 40"/>
                <a:gd name="T5" fmla="*/ 2147483646 h 37"/>
                <a:gd name="T6" fmla="*/ 2147483646 w 40"/>
                <a:gd name="T7" fmla="*/ 2147483646 h 37"/>
                <a:gd name="T8" fmla="*/ 2147483646 w 40"/>
                <a:gd name="T9" fmla="*/ 2147483646 h 37"/>
                <a:gd name="T10" fmla="*/ 2147483646 w 40"/>
                <a:gd name="T11" fmla="*/ 2147483646 h 37"/>
                <a:gd name="T12" fmla="*/ 2147483646 w 40"/>
                <a:gd name="T13" fmla="*/ 2147483646 h 37"/>
                <a:gd name="T14" fmla="*/ 2147483646 w 40"/>
                <a:gd name="T15" fmla="*/ 2147483646 h 37"/>
                <a:gd name="T16" fmla="*/ 2147483646 w 40"/>
                <a:gd name="T17" fmla="*/ 2147483646 h 37"/>
                <a:gd name="T18" fmla="*/ 2147483646 w 40"/>
                <a:gd name="T19" fmla="*/ 2147483646 h 37"/>
                <a:gd name="T20" fmla="*/ 2147483646 w 40"/>
                <a:gd name="T21" fmla="*/ 2147483646 h 37"/>
                <a:gd name="T22" fmla="*/ 2147483646 w 40"/>
                <a:gd name="T23" fmla="*/ 2147483646 h 37"/>
                <a:gd name="T24" fmla="*/ 2147483646 w 40"/>
                <a:gd name="T25" fmla="*/ 2147483646 h 37"/>
                <a:gd name="T26" fmla="*/ 2147483646 w 40"/>
                <a:gd name="T27" fmla="*/ 2147483646 h 37"/>
                <a:gd name="T28" fmla="*/ 0 w 40"/>
                <a:gd name="T29" fmla="*/ 2147483646 h 37"/>
                <a:gd name="T30" fmla="*/ 2147483646 w 40"/>
                <a:gd name="T31" fmla="*/ 2147483646 h 37"/>
                <a:gd name="T32" fmla="*/ 2147483646 w 40"/>
                <a:gd name="T33" fmla="*/ 2147483646 h 37"/>
                <a:gd name="T34" fmla="*/ 2147483646 w 40"/>
                <a:gd name="T35" fmla="*/ 2147483646 h 37"/>
                <a:gd name="T36" fmla="*/ 2147483646 w 40"/>
                <a:gd name="T37" fmla="*/ 2147483646 h 37"/>
                <a:gd name="T38" fmla="*/ 2147483646 w 40"/>
                <a:gd name="T39" fmla="*/ 0 h 37"/>
                <a:gd name="T40" fmla="*/ 2147483646 w 40"/>
                <a:gd name="T41" fmla="*/ 2147483646 h 37"/>
                <a:gd name="T42" fmla="*/ 2147483646 w 40"/>
                <a:gd name="T43" fmla="*/ 2147483646 h 37"/>
                <a:gd name="T44" fmla="*/ 2147483646 w 40"/>
                <a:gd name="T45" fmla="*/ 2147483646 h 37"/>
                <a:gd name="T46" fmla="*/ 2147483646 w 40"/>
                <a:gd name="T47" fmla="*/ 2147483646 h 37"/>
                <a:gd name="T48" fmla="*/ 2147483646 w 40"/>
                <a:gd name="T49" fmla="*/ 2147483646 h 3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40" h="37">
                  <a:moveTo>
                    <a:pt x="38" y="20"/>
                  </a:moveTo>
                  <a:lnTo>
                    <a:pt x="37" y="21"/>
                  </a:lnTo>
                  <a:lnTo>
                    <a:pt x="35" y="26"/>
                  </a:lnTo>
                  <a:lnTo>
                    <a:pt x="32" y="30"/>
                  </a:lnTo>
                  <a:lnTo>
                    <a:pt x="28" y="34"/>
                  </a:lnTo>
                  <a:lnTo>
                    <a:pt x="24" y="36"/>
                  </a:lnTo>
                  <a:lnTo>
                    <a:pt x="19" y="37"/>
                  </a:lnTo>
                  <a:lnTo>
                    <a:pt x="14" y="37"/>
                  </a:lnTo>
                  <a:lnTo>
                    <a:pt x="13" y="37"/>
                  </a:lnTo>
                  <a:lnTo>
                    <a:pt x="12" y="36"/>
                  </a:lnTo>
                  <a:lnTo>
                    <a:pt x="11" y="34"/>
                  </a:lnTo>
                  <a:lnTo>
                    <a:pt x="9" y="32"/>
                  </a:lnTo>
                  <a:lnTo>
                    <a:pt x="5" y="28"/>
                  </a:lnTo>
                  <a:lnTo>
                    <a:pt x="2" y="24"/>
                  </a:lnTo>
                  <a:lnTo>
                    <a:pt x="0" y="20"/>
                  </a:lnTo>
                  <a:lnTo>
                    <a:pt x="2" y="17"/>
                  </a:lnTo>
                  <a:lnTo>
                    <a:pt x="6" y="12"/>
                  </a:lnTo>
                  <a:lnTo>
                    <a:pt x="12" y="7"/>
                  </a:lnTo>
                  <a:lnTo>
                    <a:pt x="17" y="3"/>
                  </a:lnTo>
                  <a:lnTo>
                    <a:pt x="20" y="0"/>
                  </a:lnTo>
                  <a:lnTo>
                    <a:pt x="25" y="2"/>
                  </a:lnTo>
                  <a:lnTo>
                    <a:pt x="32" y="4"/>
                  </a:lnTo>
                  <a:lnTo>
                    <a:pt x="37" y="7"/>
                  </a:lnTo>
                  <a:lnTo>
                    <a:pt x="40" y="12"/>
                  </a:lnTo>
                  <a:lnTo>
                    <a:pt x="38" y="20"/>
                  </a:lnTo>
                  <a:close/>
                </a:path>
              </a:pathLst>
            </a:custGeom>
            <a:grpFill/>
            <a:ln w="9525">
              <a:solidFill>
                <a:schemeClr val="bg1"/>
              </a:solidFill>
              <a:round/>
              <a:headEnd/>
              <a:tailEnd/>
            </a:ln>
          </p:spPr>
          <p:txBody>
            <a:bodyPr/>
            <a:lstStyle/>
            <a:p>
              <a:endParaRPr lang="en-GB" dirty="0"/>
            </a:p>
          </p:txBody>
        </p:sp>
        <p:sp>
          <p:nvSpPr>
            <p:cNvPr id="150" name="Freeform 439"/>
            <p:cNvSpPr>
              <a:spLocks/>
            </p:cNvSpPr>
            <p:nvPr/>
          </p:nvSpPr>
          <p:spPr bwMode="auto">
            <a:xfrm flipV="1">
              <a:off x="6194132" y="1436739"/>
              <a:ext cx="164514" cy="246772"/>
            </a:xfrm>
            <a:custGeom>
              <a:avLst/>
              <a:gdLst>
                <a:gd name="T0" fmla="*/ 2147483646 w 201"/>
                <a:gd name="T1" fmla="*/ 2147483646 h 319"/>
                <a:gd name="T2" fmla="*/ 2147483646 w 201"/>
                <a:gd name="T3" fmla="*/ 2147483646 h 319"/>
                <a:gd name="T4" fmla="*/ 2147483646 w 201"/>
                <a:gd name="T5" fmla="*/ 2147483646 h 319"/>
                <a:gd name="T6" fmla="*/ 2147483646 w 201"/>
                <a:gd name="T7" fmla="*/ 2147483646 h 319"/>
                <a:gd name="T8" fmla="*/ 2147483646 w 201"/>
                <a:gd name="T9" fmla="*/ 2147483646 h 319"/>
                <a:gd name="T10" fmla="*/ 2147483646 w 201"/>
                <a:gd name="T11" fmla="*/ 2147483646 h 319"/>
                <a:gd name="T12" fmla="*/ 2147483646 w 201"/>
                <a:gd name="T13" fmla="*/ 2147483646 h 319"/>
                <a:gd name="T14" fmla="*/ 2147483646 w 201"/>
                <a:gd name="T15" fmla="*/ 2147483646 h 319"/>
                <a:gd name="T16" fmla="*/ 2147483646 w 201"/>
                <a:gd name="T17" fmla="*/ 2147483646 h 319"/>
                <a:gd name="T18" fmla="*/ 2147483646 w 201"/>
                <a:gd name="T19" fmla="*/ 2147483646 h 319"/>
                <a:gd name="T20" fmla="*/ 2147483646 w 201"/>
                <a:gd name="T21" fmla="*/ 2147483646 h 319"/>
                <a:gd name="T22" fmla="*/ 2147483646 w 201"/>
                <a:gd name="T23" fmla="*/ 2147483646 h 319"/>
                <a:gd name="T24" fmla="*/ 2147483646 w 201"/>
                <a:gd name="T25" fmla="*/ 2147483646 h 319"/>
                <a:gd name="T26" fmla="*/ 2147483646 w 201"/>
                <a:gd name="T27" fmla="*/ 2147483646 h 319"/>
                <a:gd name="T28" fmla="*/ 2147483646 w 201"/>
                <a:gd name="T29" fmla="*/ 2147483646 h 319"/>
                <a:gd name="T30" fmla="*/ 2147483646 w 201"/>
                <a:gd name="T31" fmla="*/ 2147483646 h 319"/>
                <a:gd name="T32" fmla="*/ 2147483646 w 201"/>
                <a:gd name="T33" fmla="*/ 2147483646 h 319"/>
                <a:gd name="T34" fmla="*/ 2147483646 w 201"/>
                <a:gd name="T35" fmla="*/ 2147483646 h 319"/>
                <a:gd name="T36" fmla="*/ 2147483646 w 201"/>
                <a:gd name="T37" fmla="*/ 2147483646 h 319"/>
                <a:gd name="T38" fmla="*/ 2147483646 w 201"/>
                <a:gd name="T39" fmla="*/ 2147483646 h 319"/>
                <a:gd name="T40" fmla="*/ 2147483646 w 201"/>
                <a:gd name="T41" fmla="*/ 2147483646 h 319"/>
                <a:gd name="T42" fmla="*/ 2147483646 w 201"/>
                <a:gd name="T43" fmla="*/ 2147483646 h 319"/>
                <a:gd name="T44" fmla="*/ 2147483646 w 201"/>
                <a:gd name="T45" fmla="*/ 2147483646 h 319"/>
                <a:gd name="T46" fmla="*/ 2147483646 w 201"/>
                <a:gd name="T47" fmla="*/ 2147483646 h 319"/>
                <a:gd name="T48" fmla="*/ 2147483646 w 201"/>
                <a:gd name="T49" fmla="*/ 2147483646 h 319"/>
                <a:gd name="T50" fmla="*/ 2147483646 w 201"/>
                <a:gd name="T51" fmla="*/ 0 h 319"/>
                <a:gd name="T52" fmla="*/ 2147483646 w 201"/>
                <a:gd name="T53" fmla="*/ 2147483646 h 319"/>
                <a:gd name="T54" fmla="*/ 2147483646 w 201"/>
                <a:gd name="T55" fmla="*/ 2147483646 h 319"/>
                <a:gd name="T56" fmla="*/ 2147483646 w 201"/>
                <a:gd name="T57" fmla="*/ 2147483646 h 319"/>
                <a:gd name="T58" fmla="*/ 2147483646 w 201"/>
                <a:gd name="T59" fmla="*/ 2147483646 h 319"/>
                <a:gd name="T60" fmla="*/ 2147483646 w 201"/>
                <a:gd name="T61" fmla="*/ 2147483646 h 319"/>
                <a:gd name="T62" fmla="*/ 2147483646 w 201"/>
                <a:gd name="T63" fmla="*/ 2147483646 h 319"/>
                <a:gd name="T64" fmla="*/ 2147483646 w 201"/>
                <a:gd name="T65" fmla="*/ 2147483646 h 319"/>
                <a:gd name="T66" fmla="*/ 2147483646 w 201"/>
                <a:gd name="T67" fmla="*/ 2147483646 h 319"/>
                <a:gd name="T68" fmla="*/ 2147483646 w 201"/>
                <a:gd name="T69" fmla="*/ 2147483646 h 319"/>
                <a:gd name="T70" fmla="*/ 2147483646 w 201"/>
                <a:gd name="T71" fmla="*/ 2147483646 h 319"/>
                <a:gd name="T72" fmla="*/ 2147483646 w 201"/>
                <a:gd name="T73" fmla="*/ 2147483646 h 319"/>
                <a:gd name="T74" fmla="*/ 2147483646 w 201"/>
                <a:gd name="T75" fmla="*/ 2147483646 h 319"/>
                <a:gd name="T76" fmla="*/ 2147483646 w 201"/>
                <a:gd name="T77" fmla="*/ 2147483646 h 319"/>
                <a:gd name="T78" fmla="*/ 2147483646 w 201"/>
                <a:gd name="T79" fmla="*/ 2147483646 h 319"/>
                <a:gd name="T80" fmla="*/ 2147483646 w 201"/>
                <a:gd name="T81" fmla="*/ 2147483646 h 319"/>
                <a:gd name="T82" fmla="*/ 2147483646 w 201"/>
                <a:gd name="T83" fmla="*/ 2147483646 h 319"/>
                <a:gd name="T84" fmla="*/ 2147483646 w 201"/>
                <a:gd name="T85" fmla="*/ 2147483646 h 319"/>
                <a:gd name="T86" fmla="*/ 0 w 201"/>
                <a:gd name="T87" fmla="*/ 2147483646 h 319"/>
                <a:gd name="T88" fmla="*/ 2147483646 w 201"/>
                <a:gd name="T89" fmla="*/ 2147483646 h 319"/>
                <a:gd name="T90" fmla="*/ 2147483646 w 201"/>
                <a:gd name="T91" fmla="*/ 2147483646 h 319"/>
                <a:gd name="T92" fmla="*/ 2147483646 w 201"/>
                <a:gd name="T93" fmla="*/ 2147483646 h 319"/>
                <a:gd name="T94" fmla="*/ 2147483646 w 201"/>
                <a:gd name="T95" fmla="*/ 2147483646 h 319"/>
                <a:gd name="T96" fmla="*/ 2147483646 w 201"/>
                <a:gd name="T97" fmla="*/ 2147483646 h 319"/>
                <a:gd name="T98" fmla="*/ 2147483646 w 201"/>
                <a:gd name="T99" fmla="*/ 2147483646 h 319"/>
                <a:gd name="T100" fmla="*/ 2147483646 w 201"/>
                <a:gd name="T101" fmla="*/ 2147483646 h 319"/>
                <a:gd name="T102" fmla="*/ 2147483646 w 201"/>
                <a:gd name="T103" fmla="*/ 2147483646 h 319"/>
                <a:gd name="T104" fmla="*/ 2147483646 w 201"/>
                <a:gd name="T105" fmla="*/ 2147483646 h 319"/>
                <a:gd name="T106" fmla="*/ 2147483646 w 201"/>
                <a:gd name="T107" fmla="*/ 2147483646 h 319"/>
                <a:gd name="T108" fmla="*/ 2147483646 w 201"/>
                <a:gd name="T109" fmla="*/ 2147483646 h 319"/>
                <a:gd name="T110" fmla="*/ 2147483646 w 201"/>
                <a:gd name="T111" fmla="*/ 2147483646 h 319"/>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01" h="319">
                  <a:moveTo>
                    <a:pt x="84" y="267"/>
                  </a:moveTo>
                  <a:lnTo>
                    <a:pt x="88" y="270"/>
                  </a:lnTo>
                  <a:lnTo>
                    <a:pt x="93" y="277"/>
                  </a:lnTo>
                  <a:lnTo>
                    <a:pt x="97" y="283"/>
                  </a:lnTo>
                  <a:lnTo>
                    <a:pt x="95" y="290"/>
                  </a:lnTo>
                  <a:lnTo>
                    <a:pt x="88" y="294"/>
                  </a:lnTo>
                  <a:lnTo>
                    <a:pt x="82" y="296"/>
                  </a:lnTo>
                  <a:lnTo>
                    <a:pt x="78" y="301"/>
                  </a:lnTo>
                  <a:lnTo>
                    <a:pt x="80" y="308"/>
                  </a:lnTo>
                  <a:lnTo>
                    <a:pt x="82" y="315"/>
                  </a:lnTo>
                  <a:lnTo>
                    <a:pt x="85" y="318"/>
                  </a:lnTo>
                  <a:lnTo>
                    <a:pt x="92" y="319"/>
                  </a:lnTo>
                  <a:lnTo>
                    <a:pt x="104" y="319"/>
                  </a:lnTo>
                  <a:lnTo>
                    <a:pt x="116" y="319"/>
                  </a:lnTo>
                  <a:lnTo>
                    <a:pt x="123" y="318"/>
                  </a:lnTo>
                  <a:lnTo>
                    <a:pt x="129" y="316"/>
                  </a:lnTo>
                  <a:lnTo>
                    <a:pt x="136" y="312"/>
                  </a:lnTo>
                  <a:lnTo>
                    <a:pt x="144" y="309"/>
                  </a:lnTo>
                  <a:lnTo>
                    <a:pt x="151" y="305"/>
                  </a:lnTo>
                  <a:lnTo>
                    <a:pt x="158" y="304"/>
                  </a:lnTo>
                  <a:lnTo>
                    <a:pt x="164" y="304"/>
                  </a:lnTo>
                  <a:lnTo>
                    <a:pt x="171" y="306"/>
                  </a:lnTo>
                  <a:lnTo>
                    <a:pt x="176" y="306"/>
                  </a:lnTo>
                  <a:lnTo>
                    <a:pt x="182" y="305"/>
                  </a:lnTo>
                  <a:lnTo>
                    <a:pt x="187" y="300"/>
                  </a:lnTo>
                  <a:lnTo>
                    <a:pt x="191" y="294"/>
                  </a:lnTo>
                  <a:lnTo>
                    <a:pt x="197" y="289"/>
                  </a:lnTo>
                  <a:lnTo>
                    <a:pt x="198" y="285"/>
                  </a:lnTo>
                  <a:lnTo>
                    <a:pt x="191" y="279"/>
                  </a:lnTo>
                  <a:lnTo>
                    <a:pt x="180" y="273"/>
                  </a:lnTo>
                  <a:lnTo>
                    <a:pt x="173" y="270"/>
                  </a:lnTo>
                  <a:lnTo>
                    <a:pt x="169" y="266"/>
                  </a:lnTo>
                  <a:lnTo>
                    <a:pt x="172" y="263"/>
                  </a:lnTo>
                  <a:lnTo>
                    <a:pt x="177" y="259"/>
                  </a:lnTo>
                  <a:lnTo>
                    <a:pt x="181" y="256"/>
                  </a:lnTo>
                  <a:lnTo>
                    <a:pt x="182" y="251"/>
                  </a:lnTo>
                  <a:lnTo>
                    <a:pt x="182" y="244"/>
                  </a:lnTo>
                  <a:lnTo>
                    <a:pt x="180" y="238"/>
                  </a:lnTo>
                  <a:lnTo>
                    <a:pt x="179" y="235"/>
                  </a:lnTo>
                  <a:lnTo>
                    <a:pt x="179" y="232"/>
                  </a:lnTo>
                  <a:lnTo>
                    <a:pt x="182" y="227"/>
                  </a:lnTo>
                  <a:lnTo>
                    <a:pt x="188" y="219"/>
                  </a:lnTo>
                  <a:lnTo>
                    <a:pt x="195" y="209"/>
                  </a:lnTo>
                  <a:lnTo>
                    <a:pt x="197" y="197"/>
                  </a:lnTo>
                  <a:lnTo>
                    <a:pt x="190" y="187"/>
                  </a:lnTo>
                  <a:lnTo>
                    <a:pt x="177" y="179"/>
                  </a:lnTo>
                  <a:lnTo>
                    <a:pt x="168" y="173"/>
                  </a:lnTo>
                  <a:lnTo>
                    <a:pt x="165" y="168"/>
                  </a:lnTo>
                  <a:lnTo>
                    <a:pt x="168" y="162"/>
                  </a:lnTo>
                  <a:lnTo>
                    <a:pt x="177" y="156"/>
                  </a:lnTo>
                  <a:lnTo>
                    <a:pt x="188" y="149"/>
                  </a:lnTo>
                  <a:lnTo>
                    <a:pt x="195" y="139"/>
                  </a:lnTo>
                  <a:lnTo>
                    <a:pt x="195" y="130"/>
                  </a:lnTo>
                  <a:lnTo>
                    <a:pt x="192" y="120"/>
                  </a:lnTo>
                  <a:lnTo>
                    <a:pt x="194" y="109"/>
                  </a:lnTo>
                  <a:lnTo>
                    <a:pt x="195" y="100"/>
                  </a:lnTo>
                  <a:lnTo>
                    <a:pt x="196" y="90"/>
                  </a:lnTo>
                  <a:lnTo>
                    <a:pt x="197" y="77"/>
                  </a:lnTo>
                  <a:lnTo>
                    <a:pt x="199" y="65"/>
                  </a:lnTo>
                  <a:lnTo>
                    <a:pt x="201" y="55"/>
                  </a:lnTo>
                  <a:lnTo>
                    <a:pt x="196" y="52"/>
                  </a:lnTo>
                  <a:lnTo>
                    <a:pt x="189" y="54"/>
                  </a:lnTo>
                  <a:lnTo>
                    <a:pt x="183" y="54"/>
                  </a:lnTo>
                  <a:lnTo>
                    <a:pt x="183" y="51"/>
                  </a:lnTo>
                  <a:lnTo>
                    <a:pt x="190" y="40"/>
                  </a:lnTo>
                  <a:lnTo>
                    <a:pt x="197" y="29"/>
                  </a:lnTo>
                  <a:lnTo>
                    <a:pt x="199" y="18"/>
                  </a:lnTo>
                  <a:lnTo>
                    <a:pt x="198" y="10"/>
                  </a:lnTo>
                  <a:lnTo>
                    <a:pt x="194" y="6"/>
                  </a:lnTo>
                  <a:lnTo>
                    <a:pt x="192" y="5"/>
                  </a:lnTo>
                  <a:lnTo>
                    <a:pt x="190" y="5"/>
                  </a:lnTo>
                  <a:lnTo>
                    <a:pt x="189" y="5"/>
                  </a:lnTo>
                  <a:lnTo>
                    <a:pt x="187" y="5"/>
                  </a:lnTo>
                  <a:lnTo>
                    <a:pt x="179" y="6"/>
                  </a:lnTo>
                  <a:lnTo>
                    <a:pt x="173" y="3"/>
                  </a:lnTo>
                  <a:lnTo>
                    <a:pt x="168" y="1"/>
                  </a:lnTo>
                  <a:lnTo>
                    <a:pt x="164" y="0"/>
                  </a:lnTo>
                  <a:lnTo>
                    <a:pt x="163" y="0"/>
                  </a:lnTo>
                  <a:lnTo>
                    <a:pt x="161" y="0"/>
                  </a:lnTo>
                  <a:lnTo>
                    <a:pt x="160" y="1"/>
                  </a:lnTo>
                  <a:lnTo>
                    <a:pt x="159" y="2"/>
                  </a:lnTo>
                  <a:lnTo>
                    <a:pt x="156" y="5"/>
                  </a:lnTo>
                  <a:lnTo>
                    <a:pt x="151" y="6"/>
                  </a:lnTo>
                  <a:lnTo>
                    <a:pt x="145" y="6"/>
                  </a:lnTo>
                  <a:lnTo>
                    <a:pt x="139" y="7"/>
                  </a:lnTo>
                  <a:lnTo>
                    <a:pt x="135" y="8"/>
                  </a:lnTo>
                  <a:lnTo>
                    <a:pt x="129" y="9"/>
                  </a:lnTo>
                  <a:lnTo>
                    <a:pt x="126" y="10"/>
                  </a:lnTo>
                  <a:lnTo>
                    <a:pt x="123" y="14"/>
                  </a:lnTo>
                  <a:lnTo>
                    <a:pt x="121" y="17"/>
                  </a:lnTo>
                  <a:lnTo>
                    <a:pt x="119" y="18"/>
                  </a:lnTo>
                  <a:lnTo>
                    <a:pt x="115" y="18"/>
                  </a:lnTo>
                  <a:lnTo>
                    <a:pt x="108" y="20"/>
                  </a:lnTo>
                  <a:lnTo>
                    <a:pt x="100" y="23"/>
                  </a:lnTo>
                  <a:lnTo>
                    <a:pt x="93" y="26"/>
                  </a:lnTo>
                  <a:lnTo>
                    <a:pt x="87" y="31"/>
                  </a:lnTo>
                  <a:lnTo>
                    <a:pt x="82" y="39"/>
                  </a:lnTo>
                  <a:lnTo>
                    <a:pt x="80" y="47"/>
                  </a:lnTo>
                  <a:lnTo>
                    <a:pt x="81" y="54"/>
                  </a:lnTo>
                  <a:lnTo>
                    <a:pt x="81" y="59"/>
                  </a:lnTo>
                  <a:lnTo>
                    <a:pt x="80" y="60"/>
                  </a:lnTo>
                  <a:lnTo>
                    <a:pt x="74" y="61"/>
                  </a:lnTo>
                  <a:lnTo>
                    <a:pt x="67" y="62"/>
                  </a:lnTo>
                  <a:lnTo>
                    <a:pt x="60" y="66"/>
                  </a:lnTo>
                  <a:lnTo>
                    <a:pt x="59" y="70"/>
                  </a:lnTo>
                  <a:lnTo>
                    <a:pt x="57" y="74"/>
                  </a:lnTo>
                  <a:lnTo>
                    <a:pt x="52" y="77"/>
                  </a:lnTo>
                  <a:lnTo>
                    <a:pt x="46" y="81"/>
                  </a:lnTo>
                  <a:lnTo>
                    <a:pt x="43" y="84"/>
                  </a:lnTo>
                  <a:lnTo>
                    <a:pt x="40" y="89"/>
                  </a:lnTo>
                  <a:lnTo>
                    <a:pt x="37" y="93"/>
                  </a:lnTo>
                  <a:lnTo>
                    <a:pt x="35" y="99"/>
                  </a:lnTo>
                  <a:lnTo>
                    <a:pt x="38" y="107"/>
                  </a:lnTo>
                  <a:lnTo>
                    <a:pt x="44" y="115"/>
                  </a:lnTo>
                  <a:lnTo>
                    <a:pt x="47" y="122"/>
                  </a:lnTo>
                  <a:lnTo>
                    <a:pt x="49" y="128"/>
                  </a:lnTo>
                  <a:lnTo>
                    <a:pt x="47" y="132"/>
                  </a:lnTo>
                  <a:lnTo>
                    <a:pt x="45" y="138"/>
                  </a:lnTo>
                  <a:lnTo>
                    <a:pt x="44" y="143"/>
                  </a:lnTo>
                  <a:lnTo>
                    <a:pt x="43" y="143"/>
                  </a:lnTo>
                  <a:lnTo>
                    <a:pt x="38" y="136"/>
                  </a:lnTo>
                  <a:lnTo>
                    <a:pt x="34" y="126"/>
                  </a:lnTo>
                  <a:lnTo>
                    <a:pt x="31" y="118"/>
                  </a:lnTo>
                  <a:lnTo>
                    <a:pt x="28" y="113"/>
                  </a:lnTo>
                  <a:lnTo>
                    <a:pt x="24" y="114"/>
                  </a:lnTo>
                  <a:lnTo>
                    <a:pt x="21" y="118"/>
                  </a:lnTo>
                  <a:lnTo>
                    <a:pt x="16" y="123"/>
                  </a:lnTo>
                  <a:lnTo>
                    <a:pt x="12" y="128"/>
                  </a:lnTo>
                  <a:lnTo>
                    <a:pt x="9" y="132"/>
                  </a:lnTo>
                  <a:lnTo>
                    <a:pt x="7" y="141"/>
                  </a:lnTo>
                  <a:lnTo>
                    <a:pt x="4" y="153"/>
                  </a:lnTo>
                  <a:lnTo>
                    <a:pt x="0" y="166"/>
                  </a:lnTo>
                  <a:lnTo>
                    <a:pt x="0" y="176"/>
                  </a:lnTo>
                  <a:lnTo>
                    <a:pt x="1" y="184"/>
                  </a:lnTo>
                  <a:lnTo>
                    <a:pt x="2" y="190"/>
                  </a:lnTo>
                  <a:lnTo>
                    <a:pt x="6" y="195"/>
                  </a:lnTo>
                  <a:lnTo>
                    <a:pt x="12" y="198"/>
                  </a:lnTo>
                  <a:lnTo>
                    <a:pt x="19" y="199"/>
                  </a:lnTo>
                  <a:lnTo>
                    <a:pt x="23" y="200"/>
                  </a:lnTo>
                  <a:lnTo>
                    <a:pt x="27" y="200"/>
                  </a:lnTo>
                  <a:lnTo>
                    <a:pt x="30" y="199"/>
                  </a:lnTo>
                  <a:lnTo>
                    <a:pt x="31" y="200"/>
                  </a:lnTo>
                  <a:lnTo>
                    <a:pt x="30" y="205"/>
                  </a:lnTo>
                  <a:lnTo>
                    <a:pt x="28" y="211"/>
                  </a:lnTo>
                  <a:lnTo>
                    <a:pt x="24" y="215"/>
                  </a:lnTo>
                  <a:lnTo>
                    <a:pt x="23" y="219"/>
                  </a:lnTo>
                  <a:lnTo>
                    <a:pt x="24" y="224"/>
                  </a:lnTo>
                  <a:lnTo>
                    <a:pt x="28" y="229"/>
                  </a:lnTo>
                  <a:lnTo>
                    <a:pt x="31" y="234"/>
                  </a:lnTo>
                  <a:lnTo>
                    <a:pt x="36" y="238"/>
                  </a:lnTo>
                  <a:lnTo>
                    <a:pt x="44" y="245"/>
                  </a:lnTo>
                  <a:lnTo>
                    <a:pt x="54" y="248"/>
                  </a:lnTo>
                  <a:lnTo>
                    <a:pt x="63" y="244"/>
                  </a:lnTo>
                  <a:lnTo>
                    <a:pt x="70" y="237"/>
                  </a:lnTo>
                  <a:lnTo>
                    <a:pt x="75" y="232"/>
                  </a:lnTo>
                  <a:lnTo>
                    <a:pt x="77" y="229"/>
                  </a:lnTo>
                  <a:lnTo>
                    <a:pt x="82" y="230"/>
                  </a:lnTo>
                  <a:lnTo>
                    <a:pt x="88" y="234"/>
                  </a:lnTo>
                  <a:lnTo>
                    <a:pt x="96" y="240"/>
                  </a:lnTo>
                  <a:lnTo>
                    <a:pt x="104" y="247"/>
                  </a:lnTo>
                  <a:lnTo>
                    <a:pt x="111" y="256"/>
                  </a:lnTo>
                  <a:lnTo>
                    <a:pt x="113" y="263"/>
                  </a:lnTo>
                  <a:lnTo>
                    <a:pt x="113" y="264"/>
                  </a:lnTo>
                  <a:lnTo>
                    <a:pt x="110" y="262"/>
                  </a:lnTo>
                  <a:lnTo>
                    <a:pt x="103" y="256"/>
                  </a:lnTo>
                  <a:lnTo>
                    <a:pt x="93" y="252"/>
                  </a:lnTo>
                  <a:lnTo>
                    <a:pt x="85" y="252"/>
                  </a:lnTo>
                  <a:lnTo>
                    <a:pt x="82" y="258"/>
                  </a:lnTo>
                  <a:lnTo>
                    <a:pt x="84" y="267"/>
                  </a:lnTo>
                  <a:close/>
                </a:path>
              </a:pathLst>
            </a:custGeom>
            <a:grpFill/>
            <a:ln w="9525">
              <a:solidFill>
                <a:schemeClr val="bg1"/>
              </a:solidFill>
              <a:round/>
              <a:headEnd/>
              <a:tailEnd/>
            </a:ln>
          </p:spPr>
          <p:txBody>
            <a:bodyPr/>
            <a:lstStyle/>
            <a:p>
              <a:endParaRPr lang="en-GB" dirty="0"/>
            </a:p>
          </p:txBody>
        </p:sp>
        <p:sp>
          <p:nvSpPr>
            <p:cNvPr id="151" name="Freeform 440"/>
            <p:cNvSpPr>
              <a:spLocks/>
            </p:cNvSpPr>
            <p:nvPr/>
          </p:nvSpPr>
          <p:spPr bwMode="auto">
            <a:xfrm>
              <a:off x="6197760" y="1641171"/>
              <a:ext cx="27823" cy="13307"/>
            </a:xfrm>
            <a:custGeom>
              <a:avLst/>
              <a:gdLst>
                <a:gd name="T0" fmla="*/ 2147483646 w 34"/>
                <a:gd name="T1" fmla="*/ 0 h 18"/>
                <a:gd name="T2" fmla="*/ 2147483646 w 34"/>
                <a:gd name="T3" fmla="*/ 2147483646 h 18"/>
                <a:gd name="T4" fmla="*/ 2147483646 w 34"/>
                <a:gd name="T5" fmla="*/ 2147483646 h 18"/>
                <a:gd name="T6" fmla="*/ 2147483646 w 34"/>
                <a:gd name="T7" fmla="*/ 2147483646 h 18"/>
                <a:gd name="T8" fmla="*/ 2147483646 w 34"/>
                <a:gd name="T9" fmla="*/ 2147483646 h 18"/>
                <a:gd name="T10" fmla="*/ 2147483646 w 34"/>
                <a:gd name="T11" fmla="*/ 2147483646 h 18"/>
                <a:gd name="T12" fmla="*/ 2147483646 w 34"/>
                <a:gd name="T13" fmla="*/ 2147483646 h 18"/>
                <a:gd name="T14" fmla="*/ 2147483646 w 34"/>
                <a:gd name="T15" fmla="*/ 2147483646 h 18"/>
                <a:gd name="T16" fmla="*/ 2147483646 w 34"/>
                <a:gd name="T17" fmla="*/ 2147483646 h 18"/>
                <a:gd name="T18" fmla="*/ 2147483646 w 34"/>
                <a:gd name="T19" fmla="*/ 2147483646 h 18"/>
                <a:gd name="T20" fmla="*/ 0 w 34"/>
                <a:gd name="T21" fmla="*/ 2147483646 h 18"/>
                <a:gd name="T22" fmla="*/ 0 w 34"/>
                <a:gd name="T23" fmla="*/ 2147483646 h 18"/>
                <a:gd name="T24" fmla="*/ 2147483646 w 34"/>
                <a:gd name="T25" fmla="*/ 2147483646 h 18"/>
                <a:gd name="T26" fmla="*/ 2147483646 w 34"/>
                <a:gd name="T27" fmla="*/ 2147483646 h 18"/>
                <a:gd name="T28" fmla="*/ 2147483646 w 34"/>
                <a:gd name="T29" fmla="*/ 2147483646 h 18"/>
                <a:gd name="T30" fmla="*/ 2147483646 w 34"/>
                <a:gd name="T31" fmla="*/ 2147483646 h 18"/>
                <a:gd name="T32" fmla="*/ 2147483646 w 34"/>
                <a:gd name="T33" fmla="*/ 0 h 1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4" h="18">
                  <a:moveTo>
                    <a:pt x="31" y="0"/>
                  </a:moveTo>
                  <a:lnTo>
                    <a:pt x="32" y="1"/>
                  </a:lnTo>
                  <a:lnTo>
                    <a:pt x="34" y="3"/>
                  </a:lnTo>
                  <a:lnTo>
                    <a:pt x="34" y="6"/>
                  </a:lnTo>
                  <a:lnTo>
                    <a:pt x="30" y="10"/>
                  </a:lnTo>
                  <a:lnTo>
                    <a:pt x="24" y="14"/>
                  </a:lnTo>
                  <a:lnTo>
                    <a:pt x="22" y="16"/>
                  </a:lnTo>
                  <a:lnTo>
                    <a:pt x="19" y="18"/>
                  </a:lnTo>
                  <a:lnTo>
                    <a:pt x="12" y="18"/>
                  </a:lnTo>
                  <a:lnTo>
                    <a:pt x="4" y="16"/>
                  </a:lnTo>
                  <a:lnTo>
                    <a:pt x="0" y="13"/>
                  </a:lnTo>
                  <a:lnTo>
                    <a:pt x="0" y="9"/>
                  </a:lnTo>
                  <a:lnTo>
                    <a:pt x="4" y="7"/>
                  </a:lnTo>
                  <a:lnTo>
                    <a:pt x="14" y="4"/>
                  </a:lnTo>
                  <a:lnTo>
                    <a:pt x="22" y="2"/>
                  </a:lnTo>
                  <a:lnTo>
                    <a:pt x="29" y="1"/>
                  </a:lnTo>
                  <a:lnTo>
                    <a:pt x="31" y="0"/>
                  </a:lnTo>
                  <a:close/>
                </a:path>
              </a:pathLst>
            </a:custGeom>
            <a:grpFill/>
            <a:ln w="9525">
              <a:solidFill>
                <a:schemeClr val="bg1"/>
              </a:solidFill>
              <a:round/>
              <a:headEnd/>
              <a:tailEnd/>
            </a:ln>
          </p:spPr>
          <p:txBody>
            <a:bodyPr/>
            <a:lstStyle/>
            <a:p>
              <a:endParaRPr lang="en-GB" dirty="0"/>
            </a:p>
          </p:txBody>
        </p:sp>
        <p:sp>
          <p:nvSpPr>
            <p:cNvPr id="152" name="Freeform 441"/>
            <p:cNvSpPr>
              <a:spLocks/>
            </p:cNvSpPr>
            <p:nvPr/>
          </p:nvSpPr>
          <p:spPr bwMode="auto">
            <a:xfrm>
              <a:off x="6183244" y="1606092"/>
              <a:ext cx="25403" cy="36290"/>
            </a:xfrm>
            <a:custGeom>
              <a:avLst/>
              <a:gdLst>
                <a:gd name="T0" fmla="*/ 2147483646 w 34"/>
                <a:gd name="T1" fmla="*/ 2147483646 h 46"/>
                <a:gd name="T2" fmla="*/ 2147483646 w 34"/>
                <a:gd name="T3" fmla="*/ 2147483646 h 46"/>
                <a:gd name="T4" fmla="*/ 2147483646 w 34"/>
                <a:gd name="T5" fmla="*/ 2147483646 h 46"/>
                <a:gd name="T6" fmla="*/ 2147483646 w 34"/>
                <a:gd name="T7" fmla="*/ 0 h 46"/>
                <a:gd name="T8" fmla="*/ 2147483646 w 34"/>
                <a:gd name="T9" fmla="*/ 0 h 46"/>
                <a:gd name="T10" fmla="*/ 2147483646 w 34"/>
                <a:gd name="T11" fmla="*/ 2147483646 h 46"/>
                <a:gd name="T12" fmla="*/ 0 w 34"/>
                <a:gd name="T13" fmla="*/ 2147483646 h 46"/>
                <a:gd name="T14" fmla="*/ 2147483646 w 34"/>
                <a:gd name="T15" fmla="*/ 2147483646 h 46"/>
                <a:gd name="T16" fmla="*/ 2147483646 w 34"/>
                <a:gd name="T17" fmla="*/ 2147483646 h 46"/>
                <a:gd name="T18" fmla="*/ 2147483646 w 34"/>
                <a:gd name="T19" fmla="*/ 2147483646 h 46"/>
                <a:gd name="T20" fmla="*/ 2147483646 w 34"/>
                <a:gd name="T21" fmla="*/ 2147483646 h 46"/>
                <a:gd name="T22" fmla="*/ 2147483646 w 34"/>
                <a:gd name="T23" fmla="*/ 2147483646 h 46"/>
                <a:gd name="T24" fmla="*/ 2147483646 w 34"/>
                <a:gd name="T25" fmla="*/ 2147483646 h 46"/>
                <a:gd name="T26" fmla="*/ 2147483646 w 34"/>
                <a:gd name="T27" fmla="*/ 2147483646 h 46"/>
                <a:gd name="T28" fmla="*/ 2147483646 w 34"/>
                <a:gd name="T29" fmla="*/ 2147483646 h 46"/>
                <a:gd name="T30" fmla="*/ 2147483646 w 34"/>
                <a:gd name="T31" fmla="*/ 2147483646 h 46"/>
                <a:gd name="T32" fmla="*/ 2147483646 w 34"/>
                <a:gd name="T33" fmla="*/ 2147483646 h 46"/>
                <a:gd name="T34" fmla="*/ 2147483646 w 34"/>
                <a:gd name="T35" fmla="*/ 2147483646 h 46"/>
                <a:gd name="T36" fmla="*/ 2147483646 w 34"/>
                <a:gd name="T37" fmla="*/ 2147483646 h 46"/>
                <a:gd name="T38" fmla="*/ 2147483646 w 34"/>
                <a:gd name="T39" fmla="*/ 2147483646 h 46"/>
                <a:gd name="T40" fmla="*/ 2147483646 w 34"/>
                <a:gd name="T41" fmla="*/ 2147483646 h 46"/>
                <a:gd name="T42" fmla="*/ 2147483646 w 34"/>
                <a:gd name="T43" fmla="*/ 2147483646 h 46"/>
                <a:gd name="T44" fmla="*/ 2147483646 w 34"/>
                <a:gd name="T45" fmla="*/ 2147483646 h 46"/>
                <a:gd name="T46" fmla="*/ 2147483646 w 34"/>
                <a:gd name="T47" fmla="*/ 2147483646 h 46"/>
                <a:gd name="T48" fmla="*/ 2147483646 w 34"/>
                <a:gd name="T49" fmla="*/ 2147483646 h 4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34" h="46">
                  <a:moveTo>
                    <a:pt x="22" y="14"/>
                  </a:moveTo>
                  <a:lnTo>
                    <a:pt x="20" y="10"/>
                  </a:lnTo>
                  <a:lnTo>
                    <a:pt x="14" y="5"/>
                  </a:lnTo>
                  <a:lnTo>
                    <a:pt x="7" y="0"/>
                  </a:lnTo>
                  <a:lnTo>
                    <a:pt x="3" y="0"/>
                  </a:lnTo>
                  <a:lnTo>
                    <a:pt x="1" y="5"/>
                  </a:lnTo>
                  <a:lnTo>
                    <a:pt x="0" y="10"/>
                  </a:lnTo>
                  <a:lnTo>
                    <a:pt x="1" y="15"/>
                  </a:lnTo>
                  <a:lnTo>
                    <a:pt x="1" y="20"/>
                  </a:lnTo>
                  <a:lnTo>
                    <a:pt x="3" y="27"/>
                  </a:lnTo>
                  <a:lnTo>
                    <a:pt x="4" y="36"/>
                  </a:lnTo>
                  <a:lnTo>
                    <a:pt x="7" y="43"/>
                  </a:lnTo>
                  <a:lnTo>
                    <a:pt x="11" y="46"/>
                  </a:lnTo>
                  <a:lnTo>
                    <a:pt x="16" y="46"/>
                  </a:lnTo>
                  <a:lnTo>
                    <a:pt x="21" y="44"/>
                  </a:lnTo>
                  <a:lnTo>
                    <a:pt x="26" y="42"/>
                  </a:lnTo>
                  <a:lnTo>
                    <a:pt x="29" y="38"/>
                  </a:lnTo>
                  <a:lnTo>
                    <a:pt x="31" y="33"/>
                  </a:lnTo>
                  <a:lnTo>
                    <a:pt x="34" y="30"/>
                  </a:lnTo>
                  <a:lnTo>
                    <a:pt x="34" y="27"/>
                  </a:lnTo>
                  <a:lnTo>
                    <a:pt x="30" y="22"/>
                  </a:lnTo>
                  <a:lnTo>
                    <a:pt x="26" y="17"/>
                  </a:lnTo>
                  <a:lnTo>
                    <a:pt x="23" y="15"/>
                  </a:lnTo>
                  <a:lnTo>
                    <a:pt x="22" y="14"/>
                  </a:lnTo>
                  <a:close/>
                </a:path>
              </a:pathLst>
            </a:custGeom>
            <a:grpFill/>
            <a:ln w="9525">
              <a:solidFill>
                <a:schemeClr val="bg1"/>
              </a:solidFill>
              <a:round/>
              <a:headEnd/>
              <a:tailEnd/>
            </a:ln>
          </p:spPr>
          <p:txBody>
            <a:bodyPr/>
            <a:lstStyle/>
            <a:p>
              <a:endParaRPr lang="en-GB" dirty="0"/>
            </a:p>
          </p:txBody>
        </p:sp>
        <p:sp>
          <p:nvSpPr>
            <p:cNvPr id="153" name="Freeform 442"/>
            <p:cNvSpPr>
              <a:spLocks/>
            </p:cNvSpPr>
            <p:nvPr/>
          </p:nvSpPr>
          <p:spPr bwMode="auto">
            <a:xfrm>
              <a:off x="6132438" y="1589156"/>
              <a:ext cx="45967" cy="52015"/>
            </a:xfrm>
            <a:custGeom>
              <a:avLst/>
              <a:gdLst>
                <a:gd name="T0" fmla="*/ 2147483646 w 58"/>
                <a:gd name="T1" fmla="*/ 2147483646 h 67"/>
                <a:gd name="T2" fmla="*/ 2147483646 w 58"/>
                <a:gd name="T3" fmla="*/ 2147483646 h 67"/>
                <a:gd name="T4" fmla="*/ 2147483646 w 58"/>
                <a:gd name="T5" fmla="*/ 2147483646 h 67"/>
                <a:gd name="T6" fmla="*/ 2147483646 w 58"/>
                <a:gd name="T7" fmla="*/ 2147483646 h 67"/>
                <a:gd name="T8" fmla="*/ 2147483646 w 58"/>
                <a:gd name="T9" fmla="*/ 2147483646 h 67"/>
                <a:gd name="T10" fmla="*/ 2147483646 w 58"/>
                <a:gd name="T11" fmla="*/ 2147483646 h 67"/>
                <a:gd name="T12" fmla="*/ 2147483646 w 58"/>
                <a:gd name="T13" fmla="*/ 2147483646 h 67"/>
                <a:gd name="T14" fmla="*/ 2147483646 w 58"/>
                <a:gd name="T15" fmla="*/ 2147483646 h 67"/>
                <a:gd name="T16" fmla="*/ 2147483646 w 58"/>
                <a:gd name="T17" fmla="*/ 2147483646 h 67"/>
                <a:gd name="T18" fmla="*/ 2147483646 w 58"/>
                <a:gd name="T19" fmla="*/ 2147483646 h 67"/>
                <a:gd name="T20" fmla="*/ 2147483646 w 58"/>
                <a:gd name="T21" fmla="*/ 2147483646 h 67"/>
                <a:gd name="T22" fmla="*/ 2147483646 w 58"/>
                <a:gd name="T23" fmla="*/ 2147483646 h 67"/>
                <a:gd name="T24" fmla="*/ 2147483646 w 58"/>
                <a:gd name="T25" fmla="*/ 2147483646 h 67"/>
                <a:gd name="T26" fmla="*/ 2147483646 w 58"/>
                <a:gd name="T27" fmla="*/ 2147483646 h 67"/>
                <a:gd name="T28" fmla="*/ 2147483646 w 58"/>
                <a:gd name="T29" fmla="*/ 2147483646 h 67"/>
                <a:gd name="T30" fmla="*/ 2147483646 w 58"/>
                <a:gd name="T31" fmla="*/ 2147483646 h 67"/>
                <a:gd name="T32" fmla="*/ 2147483646 w 58"/>
                <a:gd name="T33" fmla="*/ 2147483646 h 67"/>
                <a:gd name="T34" fmla="*/ 2147483646 w 58"/>
                <a:gd name="T35" fmla="*/ 2147483646 h 67"/>
                <a:gd name="T36" fmla="*/ 2147483646 w 58"/>
                <a:gd name="T37" fmla="*/ 2147483646 h 67"/>
                <a:gd name="T38" fmla="*/ 2147483646 w 58"/>
                <a:gd name="T39" fmla="*/ 2147483646 h 67"/>
                <a:gd name="T40" fmla="*/ 2147483646 w 58"/>
                <a:gd name="T41" fmla="*/ 2147483646 h 67"/>
                <a:gd name="T42" fmla="*/ 2147483646 w 58"/>
                <a:gd name="T43" fmla="*/ 2147483646 h 67"/>
                <a:gd name="T44" fmla="*/ 2147483646 w 58"/>
                <a:gd name="T45" fmla="*/ 2147483646 h 67"/>
                <a:gd name="T46" fmla="*/ 0 w 58"/>
                <a:gd name="T47" fmla="*/ 2147483646 h 67"/>
                <a:gd name="T48" fmla="*/ 2147483646 w 58"/>
                <a:gd name="T49" fmla="*/ 0 h 67"/>
                <a:gd name="T50" fmla="*/ 2147483646 w 58"/>
                <a:gd name="T51" fmla="*/ 0 h 67"/>
                <a:gd name="T52" fmla="*/ 2147483646 w 58"/>
                <a:gd name="T53" fmla="*/ 0 h 67"/>
                <a:gd name="T54" fmla="*/ 2147483646 w 58"/>
                <a:gd name="T55" fmla="*/ 2147483646 h 67"/>
                <a:gd name="T56" fmla="*/ 2147483646 w 58"/>
                <a:gd name="T57" fmla="*/ 2147483646 h 67"/>
                <a:gd name="T58" fmla="*/ 2147483646 w 58"/>
                <a:gd name="T59" fmla="*/ 2147483646 h 67"/>
                <a:gd name="T60" fmla="*/ 2147483646 w 58"/>
                <a:gd name="T61" fmla="*/ 2147483646 h 67"/>
                <a:gd name="T62" fmla="*/ 2147483646 w 58"/>
                <a:gd name="T63" fmla="*/ 2147483646 h 67"/>
                <a:gd name="T64" fmla="*/ 2147483646 w 58"/>
                <a:gd name="T65" fmla="*/ 2147483646 h 67"/>
                <a:gd name="T66" fmla="*/ 2147483646 w 58"/>
                <a:gd name="T67" fmla="*/ 2147483646 h 67"/>
                <a:gd name="T68" fmla="*/ 2147483646 w 58"/>
                <a:gd name="T69" fmla="*/ 2147483646 h 67"/>
                <a:gd name="T70" fmla="*/ 2147483646 w 58"/>
                <a:gd name="T71" fmla="*/ 2147483646 h 67"/>
                <a:gd name="T72" fmla="*/ 2147483646 w 58"/>
                <a:gd name="T73" fmla="*/ 2147483646 h 6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58" h="67">
                  <a:moveTo>
                    <a:pt x="53" y="34"/>
                  </a:moveTo>
                  <a:lnTo>
                    <a:pt x="54" y="37"/>
                  </a:lnTo>
                  <a:lnTo>
                    <a:pt x="57" y="44"/>
                  </a:lnTo>
                  <a:lnTo>
                    <a:pt x="58" y="53"/>
                  </a:lnTo>
                  <a:lnTo>
                    <a:pt x="57" y="60"/>
                  </a:lnTo>
                  <a:lnTo>
                    <a:pt x="54" y="64"/>
                  </a:lnTo>
                  <a:lnTo>
                    <a:pt x="52" y="66"/>
                  </a:lnTo>
                  <a:lnTo>
                    <a:pt x="48" y="67"/>
                  </a:lnTo>
                  <a:lnTo>
                    <a:pt x="44" y="65"/>
                  </a:lnTo>
                  <a:lnTo>
                    <a:pt x="39" y="62"/>
                  </a:lnTo>
                  <a:lnTo>
                    <a:pt x="35" y="60"/>
                  </a:lnTo>
                  <a:lnTo>
                    <a:pt x="32" y="58"/>
                  </a:lnTo>
                  <a:lnTo>
                    <a:pt x="29" y="53"/>
                  </a:lnTo>
                  <a:lnTo>
                    <a:pt x="24" y="50"/>
                  </a:lnTo>
                  <a:lnTo>
                    <a:pt x="17" y="49"/>
                  </a:lnTo>
                  <a:lnTo>
                    <a:pt x="12" y="47"/>
                  </a:lnTo>
                  <a:lnTo>
                    <a:pt x="8" y="42"/>
                  </a:lnTo>
                  <a:lnTo>
                    <a:pt x="9" y="37"/>
                  </a:lnTo>
                  <a:lnTo>
                    <a:pt x="13" y="37"/>
                  </a:lnTo>
                  <a:lnTo>
                    <a:pt x="15" y="36"/>
                  </a:lnTo>
                  <a:lnTo>
                    <a:pt x="13" y="30"/>
                  </a:lnTo>
                  <a:lnTo>
                    <a:pt x="7" y="20"/>
                  </a:lnTo>
                  <a:lnTo>
                    <a:pt x="2" y="11"/>
                  </a:lnTo>
                  <a:lnTo>
                    <a:pt x="0" y="4"/>
                  </a:lnTo>
                  <a:lnTo>
                    <a:pt x="4" y="0"/>
                  </a:lnTo>
                  <a:lnTo>
                    <a:pt x="9" y="0"/>
                  </a:lnTo>
                  <a:lnTo>
                    <a:pt x="14" y="0"/>
                  </a:lnTo>
                  <a:lnTo>
                    <a:pt x="19" y="2"/>
                  </a:lnTo>
                  <a:lnTo>
                    <a:pt x="23" y="8"/>
                  </a:lnTo>
                  <a:lnTo>
                    <a:pt x="28" y="13"/>
                  </a:lnTo>
                  <a:lnTo>
                    <a:pt x="34" y="15"/>
                  </a:lnTo>
                  <a:lnTo>
                    <a:pt x="38" y="16"/>
                  </a:lnTo>
                  <a:lnTo>
                    <a:pt x="40" y="19"/>
                  </a:lnTo>
                  <a:lnTo>
                    <a:pt x="43" y="24"/>
                  </a:lnTo>
                  <a:lnTo>
                    <a:pt x="47" y="29"/>
                  </a:lnTo>
                  <a:lnTo>
                    <a:pt x="51" y="32"/>
                  </a:lnTo>
                  <a:lnTo>
                    <a:pt x="53" y="34"/>
                  </a:lnTo>
                  <a:close/>
                </a:path>
              </a:pathLst>
            </a:custGeom>
            <a:grpFill/>
            <a:ln w="9525">
              <a:solidFill>
                <a:schemeClr val="bg1"/>
              </a:solidFill>
              <a:round/>
              <a:headEnd/>
              <a:tailEnd/>
            </a:ln>
          </p:spPr>
          <p:txBody>
            <a:bodyPr/>
            <a:lstStyle/>
            <a:p>
              <a:endParaRPr lang="en-GB" dirty="0"/>
            </a:p>
          </p:txBody>
        </p:sp>
        <p:sp>
          <p:nvSpPr>
            <p:cNvPr id="154" name="Freeform 443"/>
            <p:cNvSpPr>
              <a:spLocks/>
            </p:cNvSpPr>
            <p:nvPr/>
          </p:nvSpPr>
          <p:spPr bwMode="auto">
            <a:xfrm>
              <a:off x="5947360" y="1777864"/>
              <a:ext cx="205643" cy="179030"/>
            </a:xfrm>
            <a:custGeom>
              <a:avLst/>
              <a:gdLst>
                <a:gd name="T0" fmla="*/ 2147483646 w 249"/>
                <a:gd name="T1" fmla="*/ 2147483646 h 231"/>
                <a:gd name="T2" fmla="*/ 2147483646 w 249"/>
                <a:gd name="T3" fmla="*/ 2147483646 h 231"/>
                <a:gd name="T4" fmla="*/ 2147483646 w 249"/>
                <a:gd name="T5" fmla="*/ 2147483646 h 231"/>
                <a:gd name="T6" fmla="*/ 2147483646 w 249"/>
                <a:gd name="T7" fmla="*/ 2147483646 h 231"/>
                <a:gd name="T8" fmla="*/ 2147483646 w 249"/>
                <a:gd name="T9" fmla="*/ 2147483646 h 231"/>
                <a:gd name="T10" fmla="*/ 2147483646 w 249"/>
                <a:gd name="T11" fmla="*/ 2147483646 h 231"/>
                <a:gd name="T12" fmla="*/ 2147483646 w 249"/>
                <a:gd name="T13" fmla="*/ 2147483646 h 231"/>
                <a:gd name="T14" fmla="*/ 2147483646 w 249"/>
                <a:gd name="T15" fmla="*/ 2147483646 h 231"/>
                <a:gd name="T16" fmla="*/ 2147483646 w 249"/>
                <a:gd name="T17" fmla="*/ 2147483646 h 231"/>
                <a:gd name="T18" fmla="*/ 2147483646 w 249"/>
                <a:gd name="T19" fmla="*/ 2147483646 h 231"/>
                <a:gd name="T20" fmla="*/ 2147483646 w 249"/>
                <a:gd name="T21" fmla="*/ 2147483646 h 231"/>
                <a:gd name="T22" fmla="*/ 2147483646 w 249"/>
                <a:gd name="T23" fmla="*/ 2147483646 h 231"/>
                <a:gd name="T24" fmla="*/ 2147483646 w 249"/>
                <a:gd name="T25" fmla="*/ 2147483646 h 231"/>
                <a:gd name="T26" fmla="*/ 2147483646 w 249"/>
                <a:gd name="T27" fmla="*/ 2147483646 h 231"/>
                <a:gd name="T28" fmla="*/ 2147483646 w 249"/>
                <a:gd name="T29" fmla="*/ 2147483646 h 231"/>
                <a:gd name="T30" fmla="*/ 2147483646 w 249"/>
                <a:gd name="T31" fmla="*/ 2147483646 h 231"/>
                <a:gd name="T32" fmla="*/ 2147483646 w 249"/>
                <a:gd name="T33" fmla="*/ 2147483646 h 231"/>
                <a:gd name="T34" fmla="*/ 2147483646 w 249"/>
                <a:gd name="T35" fmla="*/ 2147483646 h 231"/>
                <a:gd name="T36" fmla="*/ 2147483646 w 249"/>
                <a:gd name="T37" fmla="*/ 2147483646 h 231"/>
                <a:gd name="T38" fmla="*/ 2147483646 w 249"/>
                <a:gd name="T39" fmla="*/ 2147483646 h 231"/>
                <a:gd name="T40" fmla="*/ 2147483646 w 249"/>
                <a:gd name="T41" fmla="*/ 2147483646 h 231"/>
                <a:gd name="T42" fmla="*/ 2147483646 w 249"/>
                <a:gd name="T43" fmla="*/ 2147483646 h 231"/>
                <a:gd name="T44" fmla="*/ 2147483646 w 249"/>
                <a:gd name="T45" fmla="*/ 2147483646 h 231"/>
                <a:gd name="T46" fmla="*/ 2147483646 w 249"/>
                <a:gd name="T47" fmla="*/ 2147483646 h 231"/>
                <a:gd name="T48" fmla="*/ 2147483646 w 249"/>
                <a:gd name="T49" fmla="*/ 2147483646 h 231"/>
                <a:gd name="T50" fmla="*/ 2147483646 w 249"/>
                <a:gd name="T51" fmla="*/ 2147483646 h 231"/>
                <a:gd name="T52" fmla="*/ 2147483646 w 249"/>
                <a:gd name="T53" fmla="*/ 2147483646 h 231"/>
                <a:gd name="T54" fmla="*/ 2147483646 w 249"/>
                <a:gd name="T55" fmla="*/ 2147483646 h 231"/>
                <a:gd name="T56" fmla="*/ 2147483646 w 249"/>
                <a:gd name="T57" fmla="*/ 2147483646 h 231"/>
                <a:gd name="T58" fmla="*/ 2147483646 w 249"/>
                <a:gd name="T59" fmla="*/ 2147483646 h 231"/>
                <a:gd name="T60" fmla="*/ 2147483646 w 249"/>
                <a:gd name="T61" fmla="*/ 2147483646 h 231"/>
                <a:gd name="T62" fmla="*/ 2147483646 w 249"/>
                <a:gd name="T63" fmla="*/ 2147483646 h 231"/>
                <a:gd name="T64" fmla="*/ 2147483646 w 249"/>
                <a:gd name="T65" fmla="*/ 2147483646 h 231"/>
                <a:gd name="T66" fmla="*/ 2147483646 w 249"/>
                <a:gd name="T67" fmla="*/ 2147483646 h 231"/>
                <a:gd name="T68" fmla="*/ 2147483646 w 249"/>
                <a:gd name="T69" fmla="*/ 2147483646 h 231"/>
                <a:gd name="T70" fmla="*/ 2147483646 w 249"/>
                <a:gd name="T71" fmla="*/ 2147483646 h 231"/>
                <a:gd name="T72" fmla="*/ 2147483646 w 249"/>
                <a:gd name="T73" fmla="*/ 2147483646 h 231"/>
                <a:gd name="T74" fmla="*/ 2147483646 w 249"/>
                <a:gd name="T75" fmla="*/ 2147483646 h 231"/>
                <a:gd name="T76" fmla="*/ 2147483646 w 249"/>
                <a:gd name="T77" fmla="*/ 2147483646 h 231"/>
                <a:gd name="T78" fmla="*/ 2147483646 w 249"/>
                <a:gd name="T79" fmla="*/ 2147483646 h 231"/>
                <a:gd name="T80" fmla="*/ 2147483646 w 249"/>
                <a:gd name="T81" fmla="*/ 2147483646 h 231"/>
                <a:gd name="T82" fmla="*/ 2147483646 w 249"/>
                <a:gd name="T83" fmla="*/ 2147483646 h 231"/>
                <a:gd name="T84" fmla="*/ 2147483646 w 249"/>
                <a:gd name="T85" fmla="*/ 2147483646 h 231"/>
                <a:gd name="T86" fmla="*/ 2147483646 w 249"/>
                <a:gd name="T87" fmla="*/ 2147483646 h 231"/>
                <a:gd name="T88" fmla="*/ 2147483646 w 249"/>
                <a:gd name="T89" fmla="*/ 2147483646 h 231"/>
                <a:gd name="T90" fmla="*/ 2147483646 w 249"/>
                <a:gd name="T91" fmla="*/ 2147483646 h 231"/>
                <a:gd name="T92" fmla="*/ 2147483646 w 249"/>
                <a:gd name="T93" fmla="*/ 2147483646 h 231"/>
                <a:gd name="T94" fmla="*/ 2147483646 w 249"/>
                <a:gd name="T95" fmla="*/ 2147483646 h 231"/>
                <a:gd name="T96" fmla="*/ 2147483646 w 249"/>
                <a:gd name="T97" fmla="*/ 2147483646 h 23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49" h="231">
                  <a:moveTo>
                    <a:pt x="239" y="162"/>
                  </a:moveTo>
                  <a:lnTo>
                    <a:pt x="241" y="164"/>
                  </a:lnTo>
                  <a:lnTo>
                    <a:pt x="246" y="168"/>
                  </a:lnTo>
                  <a:lnTo>
                    <a:pt x="249" y="175"/>
                  </a:lnTo>
                  <a:lnTo>
                    <a:pt x="248" y="182"/>
                  </a:lnTo>
                  <a:lnTo>
                    <a:pt x="244" y="187"/>
                  </a:lnTo>
                  <a:lnTo>
                    <a:pt x="239" y="188"/>
                  </a:lnTo>
                  <a:lnTo>
                    <a:pt x="236" y="187"/>
                  </a:lnTo>
                  <a:lnTo>
                    <a:pt x="232" y="187"/>
                  </a:lnTo>
                  <a:lnTo>
                    <a:pt x="229" y="187"/>
                  </a:lnTo>
                  <a:lnTo>
                    <a:pt x="226" y="187"/>
                  </a:lnTo>
                  <a:lnTo>
                    <a:pt x="226" y="189"/>
                  </a:lnTo>
                  <a:lnTo>
                    <a:pt x="228" y="195"/>
                  </a:lnTo>
                  <a:lnTo>
                    <a:pt x="230" y="204"/>
                  </a:lnTo>
                  <a:lnTo>
                    <a:pt x="232" y="213"/>
                  </a:lnTo>
                  <a:lnTo>
                    <a:pt x="231" y="220"/>
                  </a:lnTo>
                  <a:lnTo>
                    <a:pt x="224" y="225"/>
                  </a:lnTo>
                  <a:lnTo>
                    <a:pt x="216" y="227"/>
                  </a:lnTo>
                  <a:lnTo>
                    <a:pt x="211" y="230"/>
                  </a:lnTo>
                  <a:lnTo>
                    <a:pt x="205" y="231"/>
                  </a:lnTo>
                  <a:lnTo>
                    <a:pt x="195" y="225"/>
                  </a:lnTo>
                  <a:lnTo>
                    <a:pt x="190" y="220"/>
                  </a:lnTo>
                  <a:lnTo>
                    <a:pt x="184" y="215"/>
                  </a:lnTo>
                  <a:lnTo>
                    <a:pt x="178" y="210"/>
                  </a:lnTo>
                  <a:lnTo>
                    <a:pt x="173" y="205"/>
                  </a:lnTo>
                  <a:lnTo>
                    <a:pt x="170" y="202"/>
                  </a:lnTo>
                  <a:lnTo>
                    <a:pt x="165" y="198"/>
                  </a:lnTo>
                  <a:lnTo>
                    <a:pt x="163" y="196"/>
                  </a:lnTo>
                  <a:lnTo>
                    <a:pt x="161" y="195"/>
                  </a:lnTo>
                  <a:lnTo>
                    <a:pt x="158" y="194"/>
                  </a:lnTo>
                  <a:lnTo>
                    <a:pt x="157" y="194"/>
                  </a:lnTo>
                  <a:lnTo>
                    <a:pt x="154" y="196"/>
                  </a:lnTo>
                  <a:lnTo>
                    <a:pt x="146" y="202"/>
                  </a:lnTo>
                  <a:lnTo>
                    <a:pt x="140" y="206"/>
                  </a:lnTo>
                  <a:lnTo>
                    <a:pt x="132" y="210"/>
                  </a:lnTo>
                  <a:lnTo>
                    <a:pt x="123" y="213"/>
                  </a:lnTo>
                  <a:lnTo>
                    <a:pt x="114" y="216"/>
                  </a:lnTo>
                  <a:lnTo>
                    <a:pt x="104" y="219"/>
                  </a:lnTo>
                  <a:lnTo>
                    <a:pt x="95" y="220"/>
                  </a:lnTo>
                  <a:lnTo>
                    <a:pt x="89" y="221"/>
                  </a:lnTo>
                  <a:lnTo>
                    <a:pt x="85" y="223"/>
                  </a:lnTo>
                  <a:lnTo>
                    <a:pt x="81" y="223"/>
                  </a:lnTo>
                  <a:lnTo>
                    <a:pt x="78" y="223"/>
                  </a:lnTo>
                  <a:lnTo>
                    <a:pt x="73" y="221"/>
                  </a:lnTo>
                  <a:lnTo>
                    <a:pt x="67" y="219"/>
                  </a:lnTo>
                  <a:lnTo>
                    <a:pt x="62" y="218"/>
                  </a:lnTo>
                  <a:lnTo>
                    <a:pt x="57" y="216"/>
                  </a:lnTo>
                  <a:lnTo>
                    <a:pt x="52" y="215"/>
                  </a:lnTo>
                  <a:lnTo>
                    <a:pt x="49" y="215"/>
                  </a:lnTo>
                  <a:lnTo>
                    <a:pt x="46" y="213"/>
                  </a:lnTo>
                  <a:lnTo>
                    <a:pt x="44" y="210"/>
                  </a:lnTo>
                  <a:lnTo>
                    <a:pt x="44" y="204"/>
                  </a:lnTo>
                  <a:lnTo>
                    <a:pt x="43" y="197"/>
                  </a:lnTo>
                  <a:lnTo>
                    <a:pt x="40" y="188"/>
                  </a:lnTo>
                  <a:lnTo>
                    <a:pt x="33" y="180"/>
                  </a:lnTo>
                  <a:lnTo>
                    <a:pt x="25" y="173"/>
                  </a:lnTo>
                  <a:lnTo>
                    <a:pt x="16" y="167"/>
                  </a:lnTo>
                  <a:lnTo>
                    <a:pt x="9" y="164"/>
                  </a:lnTo>
                  <a:lnTo>
                    <a:pt x="3" y="162"/>
                  </a:lnTo>
                  <a:lnTo>
                    <a:pt x="1" y="157"/>
                  </a:lnTo>
                  <a:lnTo>
                    <a:pt x="0" y="151"/>
                  </a:lnTo>
                  <a:lnTo>
                    <a:pt x="0" y="143"/>
                  </a:lnTo>
                  <a:lnTo>
                    <a:pt x="0" y="136"/>
                  </a:lnTo>
                  <a:lnTo>
                    <a:pt x="1" y="130"/>
                  </a:lnTo>
                  <a:lnTo>
                    <a:pt x="5" y="129"/>
                  </a:lnTo>
                  <a:lnTo>
                    <a:pt x="12" y="129"/>
                  </a:lnTo>
                  <a:lnTo>
                    <a:pt x="20" y="128"/>
                  </a:lnTo>
                  <a:lnTo>
                    <a:pt x="27" y="129"/>
                  </a:lnTo>
                  <a:lnTo>
                    <a:pt x="36" y="132"/>
                  </a:lnTo>
                  <a:lnTo>
                    <a:pt x="42" y="135"/>
                  </a:lnTo>
                  <a:lnTo>
                    <a:pt x="49" y="138"/>
                  </a:lnTo>
                  <a:lnTo>
                    <a:pt x="57" y="142"/>
                  </a:lnTo>
                  <a:lnTo>
                    <a:pt x="65" y="147"/>
                  </a:lnTo>
                  <a:lnTo>
                    <a:pt x="72" y="149"/>
                  </a:lnTo>
                  <a:lnTo>
                    <a:pt x="79" y="151"/>
                  </a:lnTo>
                  <a:lnTo>
                    <a:pt x="82" y="151"/>
                  </a:lnTo>
                  <a:lnTo>
                    <a:pt x="85" y="149"/>
                  </a:lnTo>
                  <a:lnTo>
                    <a:pt x="86" y="141"/>
                  </a:lnTo>
                  <a:lnTo>
                    <a:pt x="86" y="133"/>
                  </a:lnTo>
                  <a:lnTo>
                    <a:pt x="81" y="126"/>
                  </a:lnTo>
                  <a:lnTo>
                    <a:pt x="69" y="121"/>
                  </a:lnTo>
                  <a:lnTo>
                    <a:pt x="56" y="118"/>
                  </a:lnTo>
                  <a:lnTo>
                    <a:pt x="50" y="117"/>
                  </a:lnTo>
                  <a:lnTo>
                    <a:pt x="44" y="117"/>
                  </a:lnTo>
                  <a:lnTo>
                    <a:pt x="35" y="115"/>
                  </a:lnTo>
                  <a:lnTo>
                    <a:pt x="24" y="115"/>
                  </a:lnTo>
                  <a:lnTo>
                    <a:pt x="17" y="115"/>
                  </a:lnTo>
                  <a:lnTo>
                    <a:pt x="12" y="114"/>
                  </a:lnTo>
                  <a:lnTo>
                    <a:pt x="8" y="111"/>
                  </a:lnTo>
                  <a:lnTo>
                    <a:pt x="3" y="104"/>
                  </a:lnTo>
                  <a:lnTo>
                    <a:pt x="2" y="96"/>
                  </a:lnTo>
                  <a:lnTo>
                    <a:pt x="2" y="90"/>
                  </a:lnTo>
                  <a:lnTo>
                    <a:pt x="4" y="86"/>
                  </a:lnTo>
                  <a:lnTo>
                    <a:pt x="11" y="84"/>
                  </a:lnTo>
                  <a:lnTo>
                    <a:pt x="20" y="86"/>
                  </a:lnTo>
                  <a:lnTo>
                    <a:pt x="28" y="84"/>
                  </a:lnTo>
                  <a:lnTo>
                    <a:pt x="29" y="79"/>
                  </a:lnTo>
                  <a:lnTo>
                    <a:pt x="26" y="73"/>
                  </a:lnTo>
                  <a:lnTo>
                    <a:pt x="23" y="71"/>
                  </a:lnTo>
                  <a:lnTo>
                    <a:pt x="19" y="68"/>
                  </a:lnTo>
                  <a:lnTo>
                    <a:pt x="13" y="62"/>
                  </a:lnTo>
                  <a:lnTo>
                    <a:pt x="8" y="54"/>
                  </a:lnTo>
                  <a:lnTo>
                    <a:pt x="3" y="49"/>
                  </a:lnTo>
                  <a:lnTo>
                    <a:pt x="3" y="44"/>
                  </a:lnTo>
                  <a:lnTo>
                    <a:pt x="8" y="39"/>
                  </a:lnTo>
                  <a:lnTo>
                    <a:pt x="14" y="37"/>
                  </a:lnTo>
                  <a:lnTo>
                    <a:pt x="19" y="35"/>
                  </a:lnTo>
                  <a:lnTo>
                    <a:pt x="21" y="33"/>
                  </a:lnTo>
                  <a:lnTo>
                    <a:pt x="24" y="27"/>
                  </a:lnTo>
                  <a:lnTo>
                    <a:pt x="25" y="21"/>
                  </a:lnTo>
                  <a:lnTo>
                    <a:pt x="25" y="18"/>
                  </a:lnTo>
                  <a:lnTo>
                    <a:pt x="28" y="15"/>
                  </a:lnTo>
                  <a:lnTo>
                    <a:pt x="33" y="14"/>
                  </a:lnTo>
                  <a:lnTo>
                    <a:pt x="40" y="13"/>
                  </a:lnTo>
                  <a:lnTo>
                    <a:pt x="46" y="9"/>
                  </a:lnTo>
                  <a:lnTo>
                    <a:pt x="51" y="7"/>
                  </a:lnTo>
                  <a:lnTo>
                    <a:pt x="61" y="5"/>
                  </a:lnTo>
                  <a:lnTo>
                    <a:pt x="72" y="3"/>
                  </a:lnTo>
                  <a:lnTo>
                    <a:pt x="81" y="0"/>
                  </a:lnTo>
                  <a:lnTo>
                    <a:pt x="88" y="3"/>
                  </a:lnTo>
                  <a:lnTo>
                    <a:pt x="88" y="9"/>
                  </a:lnTo>
                  <a:lnTo>
                    <a:pt x="85" y="18"/>
                  </a:lnTo>
                  <a:lnTo>
                    <a:pt x="81" y="23"/>
                  </a:lnTo>
                  <a:lnTo>
                    <a:pt x="82" y="27"/>
                  </a:lnTo>
                  <a:lnTo>
                    <a:pt x="88" y="26"/>
                  </a:lnTo>
                  <a:lnTo>
                    <a:pt x="95" y="23"/>
                  </a:lnTo>
                  <a:lnTo>
                    <a:pt x="100" y="24"/>
                  </a:lnTo>
                  <a:lnTo>
                    <a:pt x="102" y="27"/>
                  </a:lnTo>
                  <a:lnTo>
                    <a:pt x="104" y="34"/>
                  </a:lnTo>
                  <a:lnTo>
                    <a:pt x="110" y="41"/>
                  </a:lnTo>
                  <a:lnTo>
                    <a:pt x="117" y="46"/>
                  </a:lnTo>
                  <a:lnTo>
                    <a:pt x="124" y="47"/>
                  </a:lnTo>
                  <a:lnTo>
                    <a:pt x="127" y="45"/>
                  </a:lnTo>
                  <a:lnTo>
                    <a:pt x="127" y="38"/>
                  </a:lnTo>
                  <a:lnTo>
                    <a:pt x="126" y="31"/>
                  </a:lnTo>
                  <a:lnTo>
                    <a:pt x="125" y="27"/>
                  </a:lnTo>
                  <a:lnTo>
                    <a:pt x="129" y="27"/>
                  </a:lnTo>
                  <a:lnTo>
                    <a:pt x="134" y="33"/>
                  </a:lnTo>
                  <a:lnTo>
                    <a:pt x="140" y="39"/>
                  </a:lnTo>
                  <a:lnTo>
                    <a:pt x="145" y="47"/>
                  </a:lnTo>
                  <a:lnTo>
                    <a:pt x="146" y="58"/>
                  </a:lnTo>
                  <a:lnTo>
                    <a:pt x="147" y="69"/>
                  </a:lnTo>
                  <a:lnTo>
                    <a:pt x="148" y="80"/>
                  </a:lnTo>
                  <a:lnTo>
                    <a:pt x="152" y="83"/>
                  </a:lnTo>
                  <a:lnTo>
                    <a:pt x="155" y="75"/>
                  </a:lnTo>
                  <a:lnTo>
                    <a:pt x="158" y="64"/>
                  </a:lnTo>
                  <a:lnTo>
                    <a:pt x="161" y="57"/>
                  </a:lnTo>
                  <a:lnTo>
                    <a:pt x="162" y="51"/>
                  </a:lnTo>
                  <a:lnTo>
                    <a:pt x="160" y="46"/>
                  </a:lnTo>
                  <a:lnTo>
                    <a:pt x="157" y="39"/>
                  </a:lnTo>
                  <a:lnTo>
                    <a:pt x="156" y="33"/>
                  </a:lnTo>
                  <a:lnTo>
                    <a:pt x="157" y="27"/>
                  </a:lnTo>
                  <a:lnTo>
                    <a:pt x="160" y="22"/>
                  </a:lnTo>
                  <a:lnTo>
                    <a:pt x="164" y="20"/>
                  </a:lnTo>
                  <a:lnTo>
                    <a:pt x="169" y="21"/>
                  </a:lnTo>
                  <a:lnTo>
                    <a:pt x="173" y="23"/>
                  </a:lnTo>
                  <a:lnTo>
                    <a:pt x="179" y="26"/>
                  </a:lnTo>
                  <a:lnTo>
                    <a:pt x="181" y="24"/>
                  </a:lnTo>
                  <a:lnTo>
                    <a:pt x="183" y="22"/>
                  </a:lnTo>
                  <a:lnTo>
                    <a:pt x="181" y="19"/>
                  </a:lnTo>
                  <a:lnTo>
                    <a:pt x="181" y="18"/>
                  </a:lnTo>
                  <a:lnTo>
                    <a:pt x="179" y="15"/>
                  </a:lnTo>
                  <a:lnTo>
                    <a:pt x="175" y="11"/>
                  </a:lnTo>
                  <a:lnTo>
                    <a:pt x="172" y="7"/>
                  </a:lnTo>
                  <a:lnTo>
                    <a:pt x="179" y="5"/>
                  </a:lnTo>
                  <a:lnTo>
                    <a:pt x="185" y="5"/>
                  </a:lnTo>
                  <a:lnTo>
                    <a:pt x="192" y="5"/>
                  </a:lnTo>
                  <a:lnTo>
                    <a:pt x="198" y="5"/>
                  </a:lnTo>
                  <a:lnTo>
                    <a:pt x="203" y="6"/>
                  </a:lnTo>
                  <a:lnTo>
                    <a:pt x="208" y="8"/>
                  </a:lnTo>
                  <a:lnTo>
                    <a:pt x="211" y="11"/>
                  </a:lnTo>
                  <a:lnTo>
                    <a:pt x="213" y="15"/>
                  </a:lnTo>
                  <a:lnTo>
                    <a:pt x="211" y="21"/>
                  </a:lnTo>
                  <a:lnTo>
                    <a:pt x="207" y="31"/>
                  </a:lnTo>
                  <a:lnTo>
                    <a:pt x="203" y="37"/>
                  </a:lnTo>
                  <a:lnTo>
                    <a:pt x="199" y="39"/>
                  </a:lnTo>
                  <a:lnTo>
                    <a:pt x="195" y="42"/>
                  </a:lnTo>
                  <a:lnTo>
                    <a:pt x="192" y="45"/>
                  </a:lnTo>
                  <a:lnTo>
                    <a:pt x="193" y="52"/>
                  </a:lnTo>
                  <a:lnTo>
                    <a:pt x="195" y="60"/>
                  </a:lnTo>
                  <a:lnTo>
                    <a:pt x="196" y="69"/>
                  </a:lnTo>
                  <a:lnTo>
                    <a:pt x="198" y="79"/>
                  </a:lnTo>
                  <a:lnTo>
                    <a:pt x="199" y="89"/>
                  </a:lnTo>
                  <a:lnTo>
                    <a:pt x="201" y="98"/>
                  </a:lnTo>
                  <a:lnTo>
                    <a:pt x="201" y="105"/>
                  </a:lnTo>
                  <a:lnTo>
                    <a:pt x="200" y="110"/>
                  </a:lnTo>
                  <a:lnTo>
                    <a:pt x="199" y="112"/>
                  </a:lnTo>
                  <a:lnTo>
                    <a:pt x="198" y="115"/>
                  </a:lnTo>
                  <a:lnTo>
                    <a:pt x="198" y="122"/>
                  </a:lnTo>
                  <a:lnTo>
                    <a:pt x="201" y="130"/>
                  </a:lnTo>
                  <a:lnTo>
                    <a:pt x="205" y="136"/>
                  </a:lnTo>
                  <a:lnTo>
                    <a:pt x="209" y="141"/>
                  </a:lnTo>
                  <a:lnTo>
                    <a:pt x="216" y="147"/>
                  </a:lnTo>
                  <a:lnTo>
                    <a:pt x="224" y="153"/>
                  </a:lnTo>
                  <a:lnTo>
                    <a:pt x="231" y="158"/>
                  </a:lnTo>
                  <a:lnTo>
                    <a:pt x="237" y="160"/>
                  </a:lnTo>
                  <a:lnTo>
                    <a:pt x="239" y="162"/>
                  </a:lnTo>
                  <a:close/>
                </a:path>
              </a:pathLst>
            </a:custGeom>
            <a:grpFill/>
            <a:ln w="9525">
              <a:solidFill>
                <a:schemeClr val="bg1"/>
              </a:solidFill>
              <a:round/>
              <a:headEnd/>
              <a:tailEnd/>
            </a:ln>
          </p:spPr>
          <p:txBody>
            <a:bodyPr/>
            <a:lstStyle/>
            <a:p>
              <a:endParaRPr lang="en-GB" dirty="0"/>
            </a:p>
          </p:txBody>
        </p:sp>
        <p:sp>
          <p:nvSpPr>
            <p:cNvPr id="155" name="Freeform 445"/>
            <p:cNvSpPr>
              <a:spLocks/>
            </p:cNvSpPr>
            <p:nvPr/>
          </p:nvSpPr>
          <p:spPr bwMode="auto">
            <a:xfrm>
              <a:off x="6731223" y="3404862"/>
              <a:ext cx="27822" cy="14516"/>
            </a:xfrm>
            <a:custGeom>
              <a:avLst/>
              <a:gdLst>
                <a:gd name="T0" fmla="*/ 2147483646 w 23"/>
                <a:gd name="T1" fmla="*/ 0 h 18"/>
                <a:gd name="T2" fmla="*/ 2147483646 w 23"/>
                <a:gd name="T3" fmla="*/ 2147483646 h 18"/>
                <a:gd name="T4" fmla="*/ 2147483646 w 23"/>
                <a:gd name="T5" fmla="*/ 2147483646 h 18"/>
                <a:gd name="T6" fmla="*/ 0 w 23"/>
                <a:gd name="T7" fmla="*/ 2147483646 h 18"/>
                <a:gd name="T8" fmla="*/ 2147483646 w 23"/>
                <a:gd name="T9" fmla="*/ 0 h 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3" h="18">
                  <a:moveTo>
                    <a:pt x="2" y="0"/>
                  </a:moveTo>
                  <a:lnTo>
                    <a:pt x="23" y="1"/>
                  </a:lnTo>
                  <a:lnTo>
                    <a:pt x="21" y="18"/>
                  </a:lnTo>
                  <a:lnTo>
                    <a:pt x="0" y="13"/>
                  </a:lnTo>
                  <a:lnTo>
                    <a:pt x="2" y="0"/>
                  </a:lnTo>
                  <a:close/>
                </a:path>
              </a:pathLst>
            </a:custGeom>
            <a:grpFill/>
            <a:ln w="6350" cap="flat" cmpd="sng">
              <a:solidFill>
                <a:schemeClr val="bg1"/>
              </a:solidFill>
              <a:prstDash val="solid"/>
              <a:round/>
              <a:headEnd type="none" w="med" len="med"/>
              <a:tailEnd type="none" w="med" len="med"/>
            </a:ln>
            <a:effectLst/>
            <a:extLst/>
          </p:spPr>
          <p:txBody>
            <a:bodyPr/>
            <a:lstStyle/>
            <a:p>
              <a:endParaRPr lang="en-GB" dirty="0"/>
            </a:p>
          </p:txBody>
        </p:sp>
        <p:sp>
          <p:nvSpPr>
            <p:cNvPr id="156" name="Freeform 450"/>
            <p:cNvSpPr>
              <a:spLocks/>
            </p:cNvSpPr>
            <p:nvPr/>
          </p:nvSpPr>
          <p:spPr bwMode="auto">
            <a:xfrm>
              <a:off x="7525972" y="2053667"/>
              <a:ext cx="100403" cy="38709"/>
            </a:xfrm>
            <a:custGeom>
              <a:avLst/>
              <a:gdLst>
                <a:gd name="T0" fmla="*/ 2147483646 w 114"/>
                <a:gd name="T1" fmla="*/ 0 h 54"/>
                <a:gd name="T2" fmla="*/ 2147483646 w 114"/>
                <a:gd name="T3" fmla="*/ 2147483646 h 54"/>
                <a:gd name="T4" fmla="*/ 2147483646 w 114"/>
                <a:gd name="T5" fmla="*/ 2147483646 h 54"/>
                <a:gd name="T6" fmla="*/ 2147483646 w 114"/>
                <a:gd name="T7" fmla="*/ 0 h 54"/>
                <a:gd name="T8" fmla="*/ 2147483646 w 114"/>
                <a:gd name="T9" fmla="*/ 2147483646 h 54"/>
                <a:gd name="T10" fmla="*/ 2147483646 w 114"/>
                <a:gd name="T11" fmla="*/ 2147483646 h 54"/>
                <a:gd name="T12" fmla="*/ 2147483646 w 114"/>
                <a:gd name="T13" fmla="*/ 2147483646 h 54"/>
                <a:gd name="T14" fmla="*/ 2147483646 w 114"/>
                <a:gd name="T15" fmla="*/ 2147483646 h 54"/>
                <a:gd name="T16" fmla="*/ 2147483646 w 114"/>
                <a:gd name="T17" fmla="*/ 2147483646 h 54"/>
                <a:gd name="T18" fmla="*/ 2147483646 w 114"/>
                <a:gd name="T19" fmla="*/ 2147483646 h 54"/>
                <a:gd name="T20" fmla="*/ 2147483646 w 114"/>
                <a:gd name="T21" fmla="*/ 2147483646 h 54"/>
                <a:gd name="T22" fmla="*/ 0 w 114"/>
                <a:gd name="T23" fmla="*/ 2147483646 h 54"/>
                <a:gd name="T24" fmla="*/ 2147483646 w 114"/>
                <a:gd name="T25" fmla="*/ 0 h 5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14" h="54">
                  <a:moveTo>
                    <a:pt x="14" y="0"/>
                  </a:moveTo>
                  <a:lnTo>
                    <a:pt x="26" y="14"/>
                  </a:lnTo>
                  <a:lnTo>
                    <a:pt x="54" y="4"/>
                  </a:lnTo>
                  <a:lnTo>
                    <a:pt x="88" y="0"/>
                  </a:lnTo>
                  <a:lnTo>
                    <a:pt x="114" y="18"/>
                  </a:lnTo>
                  <a:lnTo>
                    <a:pt x="96" y="38"/>
                  </a:lnTo>
                  <a:lnTo>
                    <a:pt x="68" y="54"/>
                  </a:lnTo>
                  <a:lnTo>
                    <a:pt x="30" y="42"/>
                  </a:lnTo>
                  <a:lnTo>
                    <a:pt x="10" y="44"/>
                  </a:lnTo>
                  <a:lnTo>
                    <a:pt x="26" y="36"/>
                  </a:lnTo>
                  <a:lnTo>
                    <a:pt x="16" y="22"/>
                  </a:lnTo>
                  <a:lnTo>
                    <a:pt x="0" y="16"/>
                  </a:lnTo>
                  <a:lnTo>
                    <a:pt x="14" y="0"/>
                  </a:lnTo>
                  <a:close/>
                </a:path>
              </a:pathLst>
            </a:custGeom>
            <a:grpFill/>
            <a:ln w="9525" cap="flat" cmpd="sng">
              <a:solidFill>
                <a:schemeClr val="bg1"/>
              </a:solidFill>
              <a:prstDash val="solid"/>
              <a:round/>
              <a:headEnd/>
              <a:tailEnd/>
            </a:ln>
            <a:effectLst/>
            <a:extLst/>
          </p:spPr>
          <p:txBody>
            <a:bodyPr anchor="ctr"/>
            <a:lstStyle/>
            <a:p>
              <a:endParaRPr lang="en-GB" dirty="0"/>
            </a:p>
          </p:txBody>
        </p:sp>
        <p:sp>
          <p:nvSpPr>
            <p:cNvPr id="157" name="Freeform 451"/>
            <p:cNvSpPr>
              <a:spLocks/>
            </p:cNvSpPr>
            <p:nvPr/>
          </p:nvSpPr>
          <p:spPr bwMode="auto">
            <a:xfrm>
              <a:off x="10570697" y="3679456"/>
              <a:ext cx="164514" cy="141530"/>
            </a:xfrm>
            <a:custGeom>
              <a:avLst/>
              <a:gdLst>
                <a:gd name="T0" fmla="*/ 2147483646 w 575"/>
                <a:gd name="T1" fmla="*/ 2147483646 h 488"/>
                <a:gd name="T2" fmla="*/ 2147483646 w 575"/>
                <a:gd name="T3" fmla="*/ 2147483646 h 488"/>
                <a:gd name="T4" fmla="*/ 2147483646 w 575"/>
                <a:gd name="T5" fmla="*/ 2147483646 h 488"/>
                <a:gd name="T6" fmla="*/ 2147483646 w 575"/>
                <a:gd name="T7" fmla="*/ 2147483646 h 488"/>
                <a:gd name="T8" fmla="*/ 2147483646 w 575"/>
                <a:gd name="T9" fmla="*/ 0 h 488"/>
                <a:gd name="T10" fmla="*/ 2147483646 w 575"/>
                <a:gd name="T11" fmla="*/ 2147483646 h 488"/>
                <a:gd name="T12" fmla="*/ 0 w 575"/>
                <a:gd name="T13" fmla="*/ 2147483646 h 488"/>
                <a:gd name="T14" fmla="*/ 2147483646 w 575"/>
                <a:gd name="T15" fmla="*/ 2147483646 h 488"/>
                <a:gd name="T16" fmla="*/ 2147483646 w 575"/>
                <a:gd name="T17" fmla="*/ 2147483646 h 488"/>
                <a:gd name="T18" fmla="*/ 2147483646 w 575"/>
                <a:gd name="T19" fmla="*/ 2147483646 h 488"/>
                <a:gd name="T20" fmla="*/ 2147483646 w 575"/>
                <a:gd name="T21" fmla="*/ 2147483646 h 488"/>
                <a:gd name="T22" fmla="*/ 2147483646 w 575"/>
                <a:gd name="T23" fmla="*/ 2147483646 h 488"/>
                <a:gd name="T24" fmla="*/ 2147483646 w 575"/>
                <a:gd name="T25" fmla="*/ 2147483646 h 488"/>
                <a:gd name="T26" fmla="*/ 2147483646 w 575"/>
                <a:gd name="T27" fmla="*/ 2147483646 h 488"/>
                <a:gd name="T28" fmla="*/ 2147483646 w 575"/>
                <a:gd name="T29" fmla="*/ 2147483646 h 488"/>
                <a:gd name="T30" fmla="*/ 2147483646 w 575"/>
                <a:gd name="T31" fmla="*/ 2147483646 h 488"/>
                <a:gd name="T32" fmla="*/ 2147483646 w 575"/>
                <a:gd name="T33" fmla="*/ 2147483646 h 488"/>
                <a:gd name="T34" fmla="*/ 2147483646 w 575"/>
                <a:gd name="T35" fmla="*/ 2147483646 h 488"/>
                <a:gd name="T36" fmla="*/ 2147483646 w 575"/>
                <a:gd name="T37" fmla="*/ 2147483646 h 488"/>
                <a:gd name="T38" fmla="*/ 2147483646 w 575"/>
                <a:gd name="T39" fmla="*/ 2147483646 h 488"/>
                <a:gd name="T40" fmla="*/ 2147483646 w 575"/>
                <a:gd name="T41" fmla="*/ 2147483646 h 48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5" h="488">
                  <a:moveTo>
                    <a:pt x="410" y="71"/>
                  </a:moveTo>
                  <a:lnTo>
                    <a:pt x="321" y="142"/>
                  </a:lnTo>
                  <a:lnTo>
                    <a:pt x="233" y="142"/>
                  </a:lnTo>
                  <a:lnTo>
                    <a:pt x="178" y="71"/>
                  </a:lnTo>
                  <a:lnTo>
                    <a:pt x="107" y="0"/>
                  </a:lnTo>
                  <a:lnTo>
                    <a:pt x="36" y="19"/>
                  </a:lnTo>
                  <a:lnTo>
                    <a:pt x="0" y="90"/>
                  </a:lnTo>
                  <a:lnTo>
                    <a:pt x="72" y="124"/>
                  </a:lnTo>
                  <a:lnTo>
                    <a:pt x="89" y="159"/>
                  </a:lnTo>
                  <a:lnTo>
                    <a:pt x="107" y="213"/>
                  </a:lnTo>
                  <a:lnTo>
                    <a:pt x="160" y="213"/>
                  </a:lnTo>
                  <a:lnTo>
                    <a:pt x="197" y="230"/>
                  </a:lnTo>
                  <a:lnTo>
                    <a:pt x="321" y="283"/>
                  </a:lnTo>
                  <a:lnTo>
                    <a:pt x="446" y="353"/>
                  </a:lnTo>
                  <a:lnTo>
                    <a:pt x="465" y="389"/>
                  </a:lnTo>
                  <a:lnTo>
                    <a:pt x="393" y="424"/>
                  </a:lnTo>
                  <a:lnTo>
                    <a:pt x="465" y="442"/>
                  </a:lnTo>
                  <a:lnTo>
                    <a:pt x="518" y="459"/>
                  </a:lnTo>
                  <a:lnTo>
                    <a:pt x="575" y="488"/>
                  </a:lnTo>
                  <a:lnTo>
                    <a:pt x="575" y="122"/>
                  </a:lnTo>
                  <a:lnTo>
                    <a:pt x="410" y="71"/>
                  </a:lnTo>
                  <a:close/>
                </a:path>
              </a:pathLst>
            </a:custGeom>
            <a:grpFill/>
            <a:ln w="9525" cap="flat" cmpd="sng">
              <a:solidFill>
                <a:schemeClr val="bg1"/>
              </a:solidFill>
              <a:prstDash val="solid"/>
              <a:round/>
              <a:headEnd type="none" w="med" len="med"/>
              <a:tailEnd type="none" w="med" len="med"/>
            </a:ln>
            <a:effectLst/>
            <a:extLst/>
          </p:spPr>
          <p:txBody>
            <a:bodyPr/>
            <a:lstStyle/>
            <a:p>
              <a:endParaRPr lang="en-GB" dirty="0"/>
            </a:p>
          </p:txBody>
        </p:sp>
        <p:sp>
          <p:nvSpPr>
            <p:cNvPr id="158" name="Freeform 452"/>
            <p:cNvSpPr>
              <a:spLocks/>
            </p:cNvSpPr>
            <p:nvPr/>
          </p:nvSpPr>
          <p:spPr bwMode="auto">
            <a:xfrm>
              <a:off x="10735212" y="3713327"/>
              <a:ext cx="133063" cy="129434"/>
            </a:xfrm>
            <a:custGeom>
              <a:avLst/>
              <a:gdLst>
                <a:gd name="T0" fmla="*/ 2147483646 w 460"/>
                <a:gd name="T1" fmla="*/ 2147483646 h 443"/>
                <a:gd name="T2" fmla="*/ 2147483646 w 460"/>
                <a:gd name="T3" fmla="*/ 2147483646 h 443"/>
                <a:gd name="T4" fmla="*/ 2147483646 w 460"/>
                <a:gd name="T5" fmla="*/ 2147483646 h 443"/>
                <a:gd name="T6" fmla="*/ 2147483646 w 460"/>
                <a:gd name="T7" fmla="*/ 2147483646 h 443"/>
                <a:gd name="T8" fmla="*/ 2147483646 w 460"/>
                <a:gd name="T9" fmla="*/ 2147483646 h 443"/>
                <a:gd name="T10" fmla="*/ 2147483646 w 460"/>
                <a:gd name="T11" fmla="*/ 2147483646 h 443"/>
                <a:gd name="T12" fmla="*/ 0 w 460"/>
                <a:gd name="T13" fmla="*/ 0 h 443"/>
                <a:gd name="T14" fmla="*/ 0 w 460"/>
                <a:gd name="T15" fmla="*/ 2147483646 h 443"/>
                <a:gd name="T16" fmla="*/ 2147483646 w 460"/>
                <a:gd name="T17" fmla="*/ 2147483646 h 443"/>
                <a:gd name="T18" fmla="*/ 2147483646 w 460"/>
                <a:gd name="T19" fmla="*/ 2147483646 h 443"/>
                <a:gd name="T20" fmla="*/ 2147483646 w 460"/>
                <a:gd name="T21" fmla="*/ 2147483646 h 443"/>
                <a:gd name="T22" fmla="*/ 2147483646 w 460"/>
                <a:gd name="T23" fmla="*/ 2147483646 h 443"/>
                <a:gd name="T24" fmla="*/ 2147483646 w 460"/>
                <a:gd name="T25" fmla="*/ 2147483646 h 443"/>
                <a:gd name="T26" fmla="*/ 2147483646 w 460"/>
                <a:gd name="T27" fmla="*/ 2147483646 h 443"/>
                <a:gd name="T28" fmla="*/ 2147483646 w 460"/>
                <a:gd name="T29" fmla="*/ 2147483646 h 443"/>
                <a:gd name="T30" fmla="*/ 2147483646 w 460"/>
                <a:gd name="T31" fmla="*/ 2147483646 h 443"/>
                <a:gd name="T32" fmla="*/ 2147483646 w 460"/>
                <a:gd name="T33" fmla="*/ 2147483646 h 44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460" h="443">
                  <a:moveTo>
                    <a:pt x="353" y="302"/>
                  </a:moveTo>
                  <a:lnTo>
                    <a:pt x="336" y="249"/>
                  </a:lnTo>
                  <a:lnTo>
                    <a:pt x="372" y="214"/>
                  </a:lnTo>
                  <a:lnTo>
                    <a:pt x="283" y="161"/>
                  </a:lnTo>
                  <a:lnTo>
                    <a:pt x="247" y="108"/>
                  </a:lnTo>
                  <a:lnTo>
                    <a:pt x="122" y="37"/>
                  </a:lnTo>
                  <a:lnTo>
                    <a:pt x="0" y="0"/>
                  </a:lnTo>
                  <a:lnTo>
                    <a:pt x="0" y="366"/>
                  </a:lnTo>
                  <a:lnTo>
                    <a:pt x="14" y="373"/>
                  </a:lnTo>
                  <a:lnTo>
                    <a:pt x="67" y="373"/>
                  </a:lnTo>
                  <a:lnTo>
                    <a:pt x="122" y="320"/>
                  </a:lnTo>
                  <a:lnTo>
                    <a:pt x="211" y="284"/>
                  </a:lnTo>
                  <a:lnTo>
                    <a:pt x="264" y="320"/>
                  </a:lnTo>
                  <a:lnTo>
                    <a:pt x="389" y="408"/>
                  </a:lnTo>
                  <a:lnTo>
                    <a:pt x="460" y="443"/>
                  </a:lnTo>
                  <a:lnTo>
                    <a:pt x="460" y="337"/>
                  </a:lnTo>
                  <a:lnTo>
                    <a:pt x="353" y="302"/>
                  </a:lnTo>
                  <a:close/>
                </a:path>
              </a:pathLst>
            </a:custGeom>
            <a:grpFill/>
            <a:ln w="9525" cap="flat" cmpd="sng">
              <a:solidFill>
                <a:schemeClr val="bg1"/>
              </a:solidFill>
              <a:prstDash val="solid"/>
              <a:round/>
              <a:headEnd type="none" w="med" len="med"/>
              <a:tailEnd type="none" w="med" len="med"/>
            </a:ln>
            <a:effectLst/>
            <a:extLst/>
          </p:spPr>
          <p:txBody>
            <a:bodyPr/>
            <a:lstStyle/>
            <a:p>
              <a:endParaRPr lang="en-GB" dirty="0"/>
            </a:p>
          </p:txBody>
        </p:sp>
        <p:grpSp>
          <p:nvGrpSpPr>
            <p:cNvPr id="159" name="Group 453"/>
            <p:cNvGrpSpPr>
              <a:grpSpLocks/>
            </p:cNvGrpSpPr>
            <p:nvPr/>
          </p:nvGrpSpPr>
          <p:grpSpPr bwMode="auto">
            <a:xfrm>
              <a:off x="7886452" y="2350035"/>
              <a:ext cx="191127" cy="280642"/>
              <a:chOff x="2201" y="1250"/>
              <a:chExt cx="133" cy="193"/>
            </a:xfrm>
            <a:grpFill/>
          </p:grpSpPr>
          <p:sp>
            <p:nvSpPr>
              <p:cNvPr id="200" name="Freeform 454"/>
              <p:cNvSpPr>
                <a:spLocks/>
              </p:cNvSpPr>
              <p:nvPr/>
            </p:nvSpPr>
            <p:spPr bwMode="auto">
              <a:xfrm>
                <a:off x="2234" y="1250"/>
                <a:ext cx="100" cy="193"/>
              </a:xfrm>
              <a:custGeom>
                <a:avLst/>
                <a:gdLst>
                  <a:gd name="T0" fmla="*/ 2265696 w 24"/>
                  <a:gd name="T1" fmla="*/ 11636360 h 47"/>
                  <a:gd name="T2" fmla="*/ 1548613 w 24"/>
                  <a:gd name="T3" fmla="*/ 10984915 h 47"/>
                  <a:gd name="T4" fmla="*/ 3815242 w 24"/>
                  <a:gd name="T5" fmla="*/ 9628014 h 47"/>
                  <a:gd name="T6" fmla="*/ 3443575 w 24"/>
                  <a:gd name="T7" fmla="*/ 8328599 h 47"/>
                  <a:gd name="T8" fmla="*/ 3008975 w 24"/>
                  <a:gd name="T9" fmla="*/ 7283639 h 47"/>
                  <a:gd name="T10" fmla="*/ 1177883 w 24"/>
                  <a:gd name="T11" fmla="*/ 7283639 h 47"/>
                  <a:gd name="T12" fmla="*/ 1548613 w 24"/>
                  <a:gd name="T13" fmla="*/ 5335900 h 47"/>
                  <a:gd name="T14" fmla="*/ 371667 w 24"/>
                  <a:gd name="T15" fmla="*/ 5983953 h 47"/>
                  <a:gd name="T16" fmla="*/ 0 w 24"/>
                  <a:gd name="T17" fmla="*/ 4290936 h 47"/>
                  <a:gd name="T18" fmla="*/ 0 w 24"/>
                  <a:gd name="T19" fmla="*/ 2675083 h 47"/>
                  <a:gd name="T20" fmla="*/ 371667 w 24"/>
                  <a:gd name="T21" fmla="*/ 1299416 h 47"/>
                  <a:gd name="T22" fmla="*/ 1920279 w 24"/>
                  <a:gd name="T23" fmla="*/ 0 h 47"/>
                  <a:gd name="T24" fmla="*/ 3008975 w 24"/>
                  <a:gd name="T25" fmla="*/ 316438 h 47"/>
                  <a:gd name="T26" fmla="*/ 2637292 w 24"/>
                  <a:gd name="T27" fmla="*/ 2028208 h 47"/>
                  <a:gd name="T28" fmla="*/ 4907846 w 24"/>
                  <a:gd name="T29" fmla="*/ 2028208 h 47"/>
                  <a:gd name="T30" fmla="*/ 4185992 w 24"/>
                  <a:gd name="T31" fmla="*/ 3644078 h 47"/>
                  <a:gd name="T32" fmla="*/ 3443575 w 24"/>
                  <a:gd name="T33" fmla="*/ 5019458 h 47"/>
                  <a:gd name="T34" fmla="*/ 4907846 w 24"/>
                  <a:gd name="T35" fmla="*/ 5652403 h 47"/>
                  <a:gd name="T36" fmla="*/ 6452554 w 24"/>
                  <a:gd name="T37" fmla="*/ 8012161 h 47"/>
                  <a:gd name="T38" fmla="*/ 7174704 w 24"/>
                  <a:gd name="T39" fmla="*/ 9628014 h 47"/>
                  <a:gd name="T40" fmla="*/ 7174704 w 24"/>
                  <a:gd name="T41" fmla="*/ 10591397 h 47"/>
                  <a:gd name="T42" fmla="*/ 8723388 w 24"/>
                  <a:gd name="T43" fmla="*/ 10591397 h 47"/>
                  <a:gd name="T44" fmla="*/ 8351425 w 24"/>
                  <a:gd name="T45" fmla="*/ 12936043 h 47"/>
                  <a:gd name="T46" fmla="*/ 9094983 w 24"/>
                  <a:gd name="T47" fmla="*/ 13252214 h 47"/>
                  <a:gd name="T48" fmla="*/ 6452554 w 24"/>
                  <a:gd name="T49" fmla="*/ 14312535 h 47"/>
                  <a:gd name="T50" fmla="*/ 4185992 w 24"/>
                  <a:gd name="T51" fmla="*/ 14628977 h 47"/>
                  <a:gd name="T52" fmla="*/ 3008975 w 24"/>
                  <a:gd name="T53" fmla="*/ 14963980 h 47"/>
                  <a:gd name="T54" fmla="*/ 1548613 w 24"/>
                  <a:gd name="T55" fmla="*/ 14963980 h 47"/>
                  <a:gd name="T56" fmla="*/ 371667 w 24"/>
                  <a:gd name="T57" fmla="*/ 15280422 h 47"/>
                  <a:gd name="T58" fmla="*/ 1920279 w 24"/>
                  <a:gd name="T59" fmla="*/ 13899088 h 47"/>
                  <a:gd name="T60" fmla="*/ 2265696 w 24"/>
                  <a:gd name="T61" fmla="*/ 12619535 h 47"/>
                  <a:gd name="T62" fmla="*/ 1177883 w 24"/>
                  <a:gd name="T63" fmla="*/ 12284331 h 4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4" h="47">
                    <a:moveTo>
                      <a:pt x="3" y="37"/>
                    </a:moveTo>
                    <a:cubicBezTo>
                      <a:pt x="6" y="35"/>
                      <a:pt x="6" y="35"/>
                      <a:pt x="6" y="35"/>
                    </a:cubicBezTo>
                    <a:cubicBezTo>
                      <a:pt x="6" y="33"/>
                      <a:pt x="6" y="33"/>
                      <a:pt x="6" y="33"/>
                    </a:cubicBezTo>
                    <a:cubicBezTo>
                      <a:pt x="4" y="33"/>
                      <a:pt x="4" y="33"/>
                      <a:pt x="4" y="33"/>
                    </a:cubicBezTo>
                    <a:cubicBezTo>
                      <a:pt x="6" y="30"/>
                      <a:pt x="6" y="30"/>
                      <a:pt x="6" y="30"/>
                    </a:cubicBezTo>
                    <a:cubicBezTo>
                      <a:pt x="10" y="29"/>
                      <a:pt x="10" y="29"/>
                      <a:pt x="10" y="29"/>
                    </a:cubicBezTo>
                    <a:cubicBezTo>
                      <a:pt x="9" y="26"/>
                      <a:pt x="9" y="26"/>
                      <a:pt x="9" y="26"/>
                    </a:cubicBezTo>
                    <a:cubicBezTo>
                      <a:pt x="9" y="25"/>
                      <a:pt x="9" y="25"/>
                      <a:pt x="9" y="25"/>
                    </a:cubicBezTo>
                    <a:cubicBezTo>
                      <a:pt x="8" y="23"/>
                      <a:pt x="8" y="23"/>
                      <a:pt x="8" y="23"/>
                    </a:cubicBezTo>
                    <a:cubicBezTo>
                      <a:pt x="8" y="22"/>
                      <a:pt x="8" y="22"/>
                      <a:pt x="8" y="22"/>
                    </a:cubicBezTo>
                    <a:cubicBezTo>
                      <a:pt x="5" y="22"/>
                      <a:pt x="5" y="22"/>
                      <a:pt x="5" y="22"/>
                    </a:cubicBezTo>
                    <a:cubicBezTo>
                      <a:pt x="3" y="22"/>
                      <a:pt x="3" y="22"/>
                      <a:pt x="3" y="22"/>
                    </a:cubicBezTo>
                    <a:cubicBezTo>
                      <a:pt x="3" y="20"/>
                      <a:pt x="3" y="20"/>
                      <a:pt x="3" y="20"/>
                    </a:cubicBezTo>
                    <a:cubicBezTo>
                      <a:pt x="4" y="16"/>
                      <a:pt x="4" y="16"/>
                      <a:pt x="4" y="16"/>
                    </a:cubicBezTo>
                    <a:cubicBezTo>
                      <a:pt x="2" y="16"/>
                      <a:pt x="2" y="16"/>
                      <a:pt x="2" y="16"/>
                    </a:cubicBezTo>
                    <a:cubicBezTo>
                      <a:pt x="1" y="18"/>
                      <a:pt x="1" y="18"/>
                      <a:pt x="1" y="18"/>
                    </a:cubicBezTo>
                    <a:cubicBezTo>
                      <a:pt x="1" y="18"/>
                      <a:pt x="0" y="17"/>
                      <a:pt x="0" y="16"/>
                    </a:cubicBezTo>
                    <a:cubicBezTo>
                      <a:pt x="0" y="15"/>
                      <a:pt x="0" y="13"/>
                      <a:pt x="0" y="13"/>
                    </a:cubicBezTo>
                    <a:cubicBezTo>
                      <a:pt x="0" y="11"/>
                      <a:pt x="0" y="11"/>
                      <a:pt x="0" y="11"/>
                    </a:cubicBezTo>
                    <a:cubicBezTo>
                      <a:pt x="0" y="8"/>
                      <a:pt x="0" y="8"/>
                      <a:pt x="0" y="8"/>
                    </a:cubicBezTo>
                    <a:cubicBezTo>
                      <a:pt x="0" y="6"/>
                      <a:pt x="0" y="6"/>
                      <a:pt x="0" y="6"/>
                    </a:cubicBezTo>
                    <a:cubicBezTo>
                      <a:pt x="1" y="4"/>
                      <a:pt x="1" y="4"/>
                      <a:pt x="1" y="4"/>
                    </a:cubicBezTo>
                    <a:cubicBezTo>
                      <a:pt x="3" y="0"/>
                      <a:pt x="3" y="0"/>
                      <a:pt x="3" y="0"/>
                    </a:cubicBezTo>
                    <a:cubicBezTo>
                      <a:pt x="5" y="0"/>
                      <a:pt x="5" y="0"/>
                      <a:pt x="5" y="0"/>
                    </a:cubicBezTo>
                    <a:cubicBezTo>
                      <a:pt x="8" y="0"/>
                      <a:pt x="8" y="0"/>
                      <a:pt x="8" y="0"/>
                    </a:cubicBezTo>
                    <a:cubicBezTo>
                      <a:pt x="8" y="1"/>
                      <a:pt x="8" y="1"/>
                      <a:pt x="8" y="1"/>
                    </a:cubicBezTo>
                    <a:cubicBezTo>
                      <a:pt x="6" y="5"/>
                      <a:pt x="6" y="5"/>
                      <a:pt x="6" y="5"/>
                    </a:cubicBezTo>
                    <a:cubicBezTo>
                      <a:pt x="7" y="6"/>
                      <a:pt x="7" y="6"/>
                      <a:pt x="7" y="6"/>
                    </a:cubicBezTo>
                    <a:cubicBezTo>
                      <a:pt x="10" y="5"/>
                      <a:pt x="10" y="5"/>
                      <a:pt x="10" y="5"/>
                    </a:cubicBezTo>
                    <a:cubicBezTo>
                      <a:pt x="13" y="6"/>
                      <a:pt x="13" y="6"/>
                      <a:pt x="13" y="6"/>
                    </a:cubicBezTo>
                    <a:cubicBezTo>
                      <a:pt x="12" y="8"/>
                      <a:pt x="12" y="8"/>
                      <a:pt x="12" y="8"/>
                    </a:cubicBezTo>
                    <a:cubicBezTo>
                      <a:pt x="11" y="11"/>
                      <a:pt x="11" y="11"/>
                      <a:pt x="11" y="11"/>
                    </a:cubicBezTo>
                    <a:cubicBezTo>
                      <a:pt x="9" y="14"/>
                      <a:pt x="9" y="14"/>
                      <a:pt x="9" y="14"/>
                    </a:cubicBezTo>
                    <a:cubicBezTo>
                      <a:pt x="9" y="15"/>
                      <a:pt x="9" y="15"/>
                      <a:pt x="9" y="15"/>
                    </a:cubicBezTo>
                    <a:cubicBezTo>
                      <a:pt x="11" y="16"/>
                      <a:pt x="11" y="16"/>
                      <a:pt x="11" y="16"/>
                    </a:cubicBezTo>
                    <a:cubicBezTo>
                      <a:pt x="13" y="17"/>
                      <a:pt x="13" y="17"/>
                      <a:pt x="13" y="17"/>
                    </a:cubicBezTo>
                    <a:cubicBezTo>
                      <a:pt x="15" y="22"/>
                      <a:pt x="15" y="22"/>
                      <a:pt x="15" y="22"/>
                    </a:cubicBezTo>
                    <a:cubicBezTo>
                      <a:pt x="17" y="24"/>
                      <a:pt x="17" y="24"/>
                      <a:pt x="17" y="24"/>
                    </a:cubicBezTo>
                    <a:cubicBezTo>
                      <a:pt x="20" y="28"/>
                      <a:pt x="20" y="28"/>
                      <a:pt x="20" y="28"/>
                    </a:cubicBezTo>
                    <a:cubicBezTo>
                      <a:pt x="19" y="29"/>
                      <a:pt x="19" y="29"/>
                      <a:pt x="19" y="29"/>
                    </a:cubicBezTo>
                    <a:cubicBezTo>
                      <a:pt x="19" y="30"/>
                      <a:pt x="19" y="30"/>
                      <a:pt x="19" y="30"/>
                    </a:cubicBezTo>
                    <a:cubicBezTo>
                      <a:pt x="19" y="32"/>
                      <a:pt x="19" y="32"/>
                      <a:pt x="19" y="32"/>
                    </a:cubicBezTo>
                    <a:cubicBezTo>
                      <a:pt x="21" y="32"/>
                      <a:pt x="21" y="32"/>
                      <a:pt x="21" y="32"/>
                    </a:cubicBezTo>
                    <a:cubicBezTo>
                      <a:pt x="23" y="32"/>
                      <a:pt x="23" y="32"/>
                      <a:pt x="23" y="32"/>
                    </a:cubicBezTo>
                    <a:cubicBezTo>
                      <a:pt x="24" y="36"/>
                      <a:pt x="24" y="36"/>
                      <a:pt x="24" y="36"/>
                    </a:cubicBezTo>
                    <a:cubicBezTo>
                      <a:pt x="22" y="39"/>
                      <a:pt x="22" y="39"/>
                      <a:pt x="22" y="39"/>
                    </a:cubicBezTo>
                    <a:cubicBezTo>
                      <a:pt x="22" y="40"/>
                      <a:pt x="22" y="40"/>
                      <a:pt x="22" y="40"/>
                    </a:cubicBezTo>
                    <a:cubicBezTo>
                      <a:pt x="24" y="40"/>
                      <a:pt x="24" y="40"/>
                      <a:pt x="24" y="40"/>
                    </a:cubicBezTo>
                    <a:cubicBezTo>
                      <a:pt x="22" y="41"/>
                      <a:pt x="22" y="41"/>
                      <a:pt x="22" y="41"/>
                    </a:cubicBezTo>
                    <a:cubicBezTo>
                      <a:pt x="17" y="43"/>
                      <a:pt x="17" y="43"/>
                      <a:pt x="17" y="43"/>
                    </a:cubicBezTo>
                    <a:cubicBezTo>
                      <a:pt x="14" y="43"/>
                      <a:pt x="14" y="43"/>
                      <a:pt x="14" y="43"/>
                    </a:cubicBezTo>
                    <a:cubicBezTo>
                      <a:pt x="11" y="44"/>
                      <a:pt x="11" y="44"/>
                      <a:pt x="11" y="44"/>
                    </a:cubicBezTo>
                    <a:cubicBezTo>
                      <a:pt x="11" y="44"/>
                      <a:pt x="10" y="43"/>
                      <a:pt x="9" y="43"/>
                    </a:cubicBezTo>
                    <a:cubicBezTo>
                      <a:pt x="9" y="43"/>
                      <a:pt x="8" y="45"/>
                      <a:pt x="8" y="45"/>
                    </a:cubicBezTo>
                    <a:cubicBezTo>
                      <a:pt x="6" y="45"/>
                      <a:pt x="6" y="45"/>
                      <a:pt x="6" y="45"/>
                    </a:cubicBezTo>
                    <a:cubicBezTo>
                      <a:pt x="4" y="45"/>
                      <a:pt x="4" y="45"/>
                      <a:pt x="4" y="45"/>
                    </a:cubicBezTo>
                    <a:cubicBezTo>
                      <a:pt x="3" y="47"/>
                      <a:pt x="3" y="47"/>
                      <a:pt x="3" y="47"/>
                    </a:cubicBezTo>
                    <a:cubicBezTo>
                      <a:pt x="1" y="46"/>
                      <a:pt x="1" y="46"/>
                      <a:pt x="1" y="46"/>
                    </a:cubicBezTo>
                    <a:cubicBezTo>
                      <a:pt x="2" y="44"/>
                      <a:pt x="2" y="44"/>
                      <a:pt x="2" y="44"/>
                    </a:cubicBezTo>
                    <a:cubicBezTo>
                      <a:pt x="5" y="42"/>
                      <a:pt x="5" y="42"/>
                      <a:pt x="5" y="42"/>
                    </a:cubicBezTo>
                    <a:cubicBezTo>
                      <a:pt x="8" y="39"/>
                      <a:pt x="8" y="39"/>
                      <a:pt x="8" y="39"/>
                    </a:cubicBezTo>
                    <a:cubicBezTo>
                      <a:pt x="6" y="38"/>
                      <a:pt x="6" y="38"/>
                      <a:pt x="6" y="38"/>
                    </a:cubicBezTo>
                    <a:cubicBezTo>
                      <a:pt x="4" y="38"/>
                      <a:pt x="4" y="38"/>
                      <a:pt x="4" y="38"/>
                    </a:cubicBezTo>
                    <a:lnTo>
                      <a:pt x="3" y="37"/>
                    </a:lnTo>
                    <a:close/>
                  </a:path>
                </a:pathLst>
              </a:custGeom>
              <a:grpFill/>
              <a:ln w="9525">
                <a:solidFill>
                  <a:schemeClr val="bg1"/>
                </a:solidFill>
                <a:round/>
                <a:headEnd/>
                <a:tailEnd/>
              </a:ln>
            </p:spPr>
            <p:txBody>
              <a:bodyPr/>
              <a:lstStyle/>
              <a:p>
                <a:endParaRPr lang="en-GB" dirty="0"/>
              </a:p>
            </p:txBody>
          </p:sp>
          <p:sp>
            <p:nvSpPr>
              <p:cNvPr id="201" name="Freeform 455"/>
              <p:cNvSpPr>
                <a:spLocks/>
              </p:cNvSpPr>
              <p:nvPr/>
            </p:nvSpPr>
            <p:spPr bwMode="auto">
              <a:xfrm>
                <a:off x="2201" y="1331"/>
                <a:ext cx="34" cy="22"/>
              </a:xfrm>
              <a:custGeom>
                <a:avLst/>
                <a:gdLst>
                  <a:gd name="T0" fmla="*/ 24 w 34"/>
                  <a:gd name="T1" fmla="*/ 22 h 22"/>
                  <a:gd name="T2" fmla="*/ 0 w 34"/>
                  <a:gd name="T3" fmla="*/ 18 h 22"/>
                  <a:gd name="T4" fmla="*/ 13 w 34"/>
                  <a:gd name="T5" fmla="*/ 0 h 22"/>
                  <a:gd name="T6" fmla="*/ 27 w 34"/>
                  <a:gd name="T7" fmla="*/ 3 h 22"/>
                  <a:gd name="T8" fmla="*/ 34 w 34"/>
                  <a:gd name="T9" fmla="*/ 15 h 22"/>
                  <a:gd name="T10" fmla="*/ 24 w 34"/>
                  <a:gd name="T11" fmla="*/ 22 h 2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4" h="22">
                    <a:moveTo>
                      <a:pt x="24" y="22"/>
                    </a:moveTo>
                    <a:lnTo>
                      <a:pt x="0" y="18"/>
                    </a:lnTo>
                    <a:lnTo>
                      <a:pt x="13" y="0"/>
                    </a:lnTo>
                    <a:lnTo>
                      <a:pt x="27" y="3"/>
                    </a:lnTo>
                    <a:lnTo>
                      <a:pt x="34" y="15"/>
                    </a:lnTo>
                    <a:lnTo>
                      <a:pt x="24" y="22"/>
                    </a:lnTo>
                    <a:close/>
                  </a:path>
                </a:pathLst>
              </a:custGeom>
              <a:grpFill/>
              <a:ln w="9525"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dirty="0"/>
              </a:p>
            </p:txBody>
          </p:sp>
        </p:grpSp>
        <p:sp>
          <p:nvSpPr>
            <p:cNvPr id="160" name="Freeform 458"/>
            <p:cNvSpPr>
              <a:spLocks/>
            </p:cNvSpPr>
            <p:nvPr/>
          </p:nvSpPr>
          <p:spPr bwMode="auto">
            <a:xfrm>
              <a:off x="8635234" y="2997206"/>
              <a:ext cx="55645" cy="33871"/>
            </a:xfrm>
            <a:custGeom>
              <a:avLst/>
              <a:gdLst>
                <a:gd name="T0" fmla="*/ 0 w 46"/>
                <a:gd name="T1" fmla="*/ 2147483646 h 28"/>
                <a:gd name="T2" fmla="*/ 2147483646 w 46"/>
                <a:gd name="T3" fmla="*/ 2147483646 h 28"/>
                <a:gd name="T4" fmla="*/ 2147483646 w 46"/>
                <a:gd name="T5" fmla="*/ 2147483646 h 28"/>
                <a:gd name="T6" fmla="*/ 2147483646 w 46"/>
                <a:gd name="T7" fmla="*/ 2147483646 h 28"/>
                <a:gd name="T8" fmla="*/ 2147483646 w 46"/>
                <a:gd name="T9" fmla="*/ 2147483646 h 28"/>
                <a:gd name="T10" fmla="*/ 2147483646 w 46"/>
                <a:gd name="T11" fmla="*/ 0 h 28"/>
                <a:gd name="T12" fmla="*/ 2147483646 w 46"/>
                <a:gd name="T13" fmla="*/ 2147483646 h 28"/>
                <a:gd name="T14" fmla="*/ 2147483646 w 46"/>
                <a:gd name="T15" fmla="*/ 2147483646 h 28"/>
                <a:gd name="T16" fmla="*/ 2147483646 w 46"/>
                <a:gd name="T17" fmla="*/ 2147483646 h 28"/>
                <a:gd name="T18" fmla="*/ 2147483646 w 46"/>
                <a:gd name="T19" fmla="*/ 2147483646 h 28"/>
                <a:gd name="T20" fmla="*/ 2147483646 w 46"/>
                <a:gd name="T21" fmla="*/ 2147483646 h 28"/>
                <a:gd name="T22" fmla="*/ 2147483646 w 46"/>
                <a:gd name="T23" fmla="*/ 2147483646 h 28"/>
                <a:gd name="T24" fmla="*/ 2147483646 w 46"/>
                <a:gd name="T25" fmla="*/ 2147483646 h 28"/>
                <a:gd name="T26" fmla="*/ 2147483646 w 46"/>
                <a:gd name="T27" fmla="*/ 2147483646 h 28"/>
                <a:gd name="T28" fmla="*/ 0 w 46"/>
                <a:gd name="T29" fmla="*/ 2147483646 h 2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6" h="28">
                  <a:moveTo>
                    <a:pt x="0" y="15"/>
                  </a:moveTo>
                  <a:lnTo>
                    <a:pt x="3" y="17"/>
                  </a:lnTo>
                  <a:lnTo>
                    <a:pt x="12" y="14"/>
                  </a:lnTo>
                  <a:lnTo>
                    <a:pt x="13" y="8"/>
                  </a:lnTo>
                  <a:lnTo>
                    <a:pt x="27" y="9"/>
                  </a:lnTo>
                  <a:lnTo>
                    <a:pt x="46" y="0"/>
                  </a:lnTo>
                  <a:lnTo>
                    <a:pt x="46" y="1"/>
                  </a:lnTo>
                  <a:lnTo>
                    <a:pt x="33" y="11"/>
                  </a:lnTo>
                  <a:lnTo>
                    <a:pt x="36" y="18"/>
                  </a:lnTo>
                  <a:lnTo>
                    <a:pt x="27" y="21"/>
                  </a:lnTo>
                  <a:lnTo>
                    <a:pt x="15" y="28"/>
                  </a:lnTo>
                  <a:lnTo>
                    <a:pt x="13" y="28"/>
                  </a:lnTo>
                  <a:lnTo>
                    <a:pt x="8" y="26"/>
                  </a:lnTo>
                  <a:lnTo>
                    <a:pt x="2" y="23"/>
                  </a:lnTo>
                  <a:lnTo>
                    <a:pt x="0" y="15"/>
                  </a:lnTo>
                  <a:close/>
                </a:path>
              </a:pathLst>
            </a:custGeom>
            <a:grpFill/>
            <a:ln w="9525" cap="flat" cmpd="sng">
              <a:solidFill>
                <a:schemeClr val="bg1"/>
              </a:solidFill>
              <a:prstDash val="solid"/>
              <a:round/>
              <a:headEnd type="none" w="med" len="med"/>
              <a:tailEnd type="none" w="med" len="med"/>
            </a:ln>
            <a:effectLst/>
            <a:extLst/>
          </p:spPr>
          <p:txBody>
            <a:bodyPr/>
            <a:lstStyle/>
            <a:p>
              <a:endParaRPr lang="en-GB" dirty="0"/>
            </a:p>
          </p:txBody>
        </p:sp>
        <p:sp>
          <p:nvSpPr>
            <p:cNvPr id="161" name="Freeform 507"/>
            <p:cNvSpPr>
              <a:spLocks/>
            </p:cNvSpPr>
            <p:nvPr/>
          </p:nvSpPr>
          <p:spPr bwMode="auto">
            <a:xfrm>
              <a:off x="9448129" y="2529065"/>
              <a:ext cx="1149181" cy="798379"/>
            </a:xfrm>
            <a:custGeom>
              <a:avLst/>
              <a:gdLst>
                <a:gd name="T0" fmla="*/ 2147483646 w 950"/>
                <a:gd name="T1" fmla="*/ 2147483646 h 660"/>
                <a:gd name="T2" fmla="*/ 2147483646 w 950"/>
                <a:gd name="T3" fmla="*/ 2147483646 h 660"/>
                <a:gd name="T4" fmla="*/ 2147483646 w 950"/>
                <a:gd name="T5" fmla="*/ 2147483646 h 660"/>
                <a:gd name="T6" fmla="*/ 2147483646 w 950"/>
                <a:gd name="T7" fmla="*/ 2147483646 h 660"/>
                <a:gd name="T8" fmla="*/ 2147483646 w 950"/>
                <a:gd name="T9" fmla="*/ 2147483646 h 660"/>
                <a:gd name="T10" fmla="*/ 2147483646 w 950"/>
                <a:gd name="T11" fmla="*/ 2147483646 h 660"/>
                <a:gd name="T12" fmla="*/ 2147483646 w 950"/>
                <a:gd name="T13" fmla="*/ 2147483646 h 660"/>
                <a:gd name="T14" fmla="*/ 2147483646 w 950"/>
                <a:gd name="T15" fmla="*/ 2147483646 h 660"/>
                <a:gd name="T16" fmla="*/ 2147483646 w 950"/>
                <a:gd name="T17" fmla="*/ 2147483646 h 660"/>
                <a:gd name="T18" fmla="*/ 2147483646 w 950"/>
                <a:gd name="T19" fmla="*/ 2147483646 h 660"/>
                <a:gd name="T20" fmla="*/ 2147483646 w 950"/>
                <a:gd name="T21" fmla="*/ 2147483646 h 660"/>
                <a:gd name="T22" fmla="*/ 2147483646 w 950"/>
                <a:gd name="T23" fmla="*/ 2147483646 h 660"/>
                <a:gd name="T24" fmla="*/ 2147483646 w 950"/>
                <a:gd name="T25" fmla="*/ 2147483646 h 660"/>
                <a:gd name="T26" fmla="*/ 2147483646 w 950"/>
                <a:gd name="T27" fmla="*/ 2147483646 h 660"/>
                <a:gd name="T28" fmla="*/ 2147483646 w 950"/>
                <a:gd name="T29" fmla="*/ 2147483646 h 660"/>
                <a:gd name="T30" fmla="*/ 2147483646 w 950"/>
                <a:gd name="T31" fmla="*/ 2147483646 h 660"/>
                <a:gd name="T32" fmla="*/ 2147483646 w 950"/>
                <a:gd name="T33" fmla="*/ 2147483646 h 660"/>
                <a:gd name="T34" fmla="*/ 2147483646 w 950"/>
                <a:gd name="T35" fmla="*/ 2147483646 h 660"/>
                <a:gd name="T36" fmla="*/ 2147483646 w 950"/>
                <a:gd name="T37" fmla="*/ 2147483646 h 660"/>
                <a:gd name="T38" fmla="*/ 2147483646 w 950"/>
                <a:gd name="T39" fmla="*/ 2147483646 h 660"/>
                <a:gd name="T40" fmla="*/ 2147483646 w 950"/>
                <a:gd name="T41" fmla="*/ 2147483646 h 660"/>
                <a:gd name="T42" fmla="*/ 2147483646 w 950"/>
                <a:gd name="T43" fmla="*/ 2147483646 h 660"/>
                <a:gd name="T44" fmla="*/ 2147483646 w 950"/>
                <a:gd name="T45" fmla="*/ 2147483646 h 660"/>
                <a:gd name="T46" fmla="*/ 2147483646 w 950"/>
                <a:gd name="T47" fmla="*/ 2147483646 h 660"/>
                <a:gd name="T48" fmla="*/ 2147483646 w 950"/>
                <a:gd name="T49" fmla="*/ 2147483646 h 660"/>
                <a:gd name="T50" fmla="*/ 2147483646 w 950"/>
                <a:gd name="T51" fmla="*/ 2147483646 h 660"/>
                <a:gd name="T52" fmla="*/ 2147483646 w 950"/>
                <a:gd name="T53" fmla="*/ 2147483646 h 660"/>
                <a:gd name="T54" fmla="*/ 2147483646 w 950"/>
                <a:gd name="T55" fmla="*/ 2147483646 h 660"/>
                <a:gd name="T56" fmla="*/ 2147483646 w 950"/>
                <a:gd name="T57" fmla="*/ 2147483646 h 660"/>
                <a:gd name="T58" fmla="*/ 2147483646 w 950"/>
                <a:gd name="T59" fmla="*/ 2147483646 h 660"/>
                <a:gd name="T60" fmla="*/ 2147483646 w 950"/>
                <a:gd name="T61" fmla="*/ 2147483646 h 660"/>
                <a:gd name="T62" fmla="*/ 2147483646 w 950"/>
                <a:gd name="T63" fmla="*/ 2147483646 h 660"/>
                <a:gd name="T64" fmla="*/ 2147483646 w 950"/>
                <a:gd name="T65" fmla="*/ 2147483646 h 660"/>
                <a:gd name="T66" fmla="*/ 2147483646 w 950"/>
                <a:gd name="T67" fmla="*/ 2147483646 h 660"/>
                <a:gd name="T68" fmla="*/ 2147483646 w 950"/>
                <a:gd name="T69" fmla="*/ 2147483646 h 660"/>
                <a:gd name="T70" fmla="*/ 2147483646 w 950"/>
                <a:gd name="T71" fmla="*/ 2147483646 h 660"/>
                <a:gd name="T72" fmla="*/ 2147483646 w 950"/>
                <a:gd name="T73" fmla="*/ 2147483646 h 660"/>
                <a:gd name="T74" fmla="*/ 2147483646 w 950"/>
                <a:gd name="T75" fmla="*/ 2147483646 h 660"/>
                <a:gd name="T76" fmla="*/ 2147483646 w 950"/>
                <a:gd name="T77" fmla="*/ 2147483646 h 660"/>
                <a:gd name="T78" fmla="*/ 2147483646 w 950"/>
                <a:gd name="T79" fmla="*/ 2147483646 h 660"/>
                <a:gd name="T80" fmla="*/ 2147483646 w 950"/>
                <a:gd name="T81" fmla="*/ 2147483646 h 660"/>
                <a:gd name="T82" fmla="*/ 2147483646 w 950"/>
                <a:gd name="T83" fmla="*/ 2147483646 h 660"/>
                <a:gd name="T84" fmla="*/ 2147483646 w 950"/>
                <a:gd name="T85" fmla="*/ 2147483646 h 660"/>
                <a:gd name="T86" fmla="*/ 2147483646 w 950"/>
                <a:gd name="T87" fmla="*/ 2147483646 h 660"/>
                <a:gd name="T88" fmla="*/ 2147483646 w 950"/>
                <a:gd name="T89" fmla="*/ 2147483646 h 660"/>
                <a:gd name="T90" fmla="*/ 2147483646 w 950"/>
                <a:gd name="T91" fmla="*/ 2147483646 h 660"/>
                <a:gd name="T92" fmla="*/ 2147483646 w 950"/>
                <a:gd name="T93" fmla="*/ 2147483646 h 660"/>
                <a:gd name="T94" fmla="*/ 2147483646 w 950"/>
                <a:gd name="T95" fmla="*/ 2147483646 h 660"/>
                <a:gd name="T96" fmla="*/ 2147483646 w 950"/>
                <a:gd name="T97" fmla="*/ 2147483646 h 660"/>
                <a:gd name="T98" fmla="*/ 2147483646 w 950"/>
                <a:gd name="T99" fmla="*/ 2147483646 h 660"/>
                <a:gd name="T100" fmla="*/ 2147483646 w 950"/>
                <a:gd name="T101" fmla="*/ 2147483646 h 660"/>
                <a:gd name="T102" fmla="*/ 2147483646 w 950"/>
                <a:gd name="T103" fmla="*/ 2147483646 h 660"/>
                <a:gd name="T104" fmla="*/ 2147483646 w 950"/>
                <a:gd name="T105" fmla="*/ 2147483646 h 660"/>
                <a:gd name="T106" fmla="*/ 2147483646 w 950"/>
                <a:gd name="T107" fmla="*/ 2147483646 h 660"/>
                <a:gd name="T108" fmla="*/ 2147483646 w 950"/>
                <a:gd name="T109" fmla="*/ 2147483646 h 660"/>
                <a:gd name="T110" fmla="*/ 2147483646 w 950"/>
                <a:gd name="T111" fmla="*/ 2147483646 h 660"/>
                <a:gd name="T112" fmla="*/ 2147483646 w 950"/>
                <a:gd name="T113" fmla="*/ 2147483646 h 660"/>
                <a:gd name="T114" fmla="*/ 2147483646 w 950"/>
                <a:gd name="T115" fmla="*/ 2147483646 h 660"/>
                <a:gd name="T116" fmla="*/ 2147483646 w 950"/>
                <a:gd name="T117" fmla="*/ 2147483646 h 660"/>
                <a:gd name="T118" fmla="*/ 2147483646 w 950"/>
                <a:gd name="T119" fmla="*/ 2147483646 h 660"/>
                <a:gd name="T120" fmla="*/ 2147483646 w 950"/>
                <a:gd name="T121" fmla="*/ 2147483646 h 66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950" h="660">
                  <a:moveTo>
                    <a:pt x="890" y="118"/>
                  </a:moveTo>
                  <a:lnTo>
                    <a:pt x="890" y="118"/>
                  </a:lnTo>
                  <a:lnTo>
                    <a:pt x="880" y="98"/>
                  </a:lnTo>
                  <a:lnTo>
                    <a:pt x="840" y="88"/>
                  </a:lnTo>
                  <a:lnTo>
                    <a:pt x="792" y="0"/>
                  </a:lnTo>
                  <a:lnTo>
                    <a:pt x="746" y="0"/>
                  </a:lnTo>
                  <a:lnTo>
                    <a:pt x="732" y="24"/>
                  </a:lnTo>
                  <a:lnTo>
                    <a:pt x="702" y="78"/>
                  </a:lnTo>
                  <a:lnTo>
                    <a:pt x="672" y="78"/>
                  </a:lnTo>
                  <a:lnTo>
                    <a:pt x="668" y="88"/>
                  </a:lnTo>
                  <a:lnTo>
                    <a:pt x="668" y="90"/>
                  </a:lnTo>
                  <a:lnTo>
                    <a:pt x="670" y="90"/>
                  </a:lnTo>
                  <a:lnTo>
                    <a:pt x="672" y="90"/>
                  </a:lnTo>
                  <a:lnTo>
                    <a:pt x="672" y="92"/>
                  </a:lnTo>
                  <a:lnTo>
                    <a:pt x="674" y="92"/>
                  </a:lnTo>
                  <a:lnTo>
                    <a:pt x="676" y="92"/>
                  </a:lnTo>
                  <a:lnTo>
                    <a:pt x="676" y="94"/>
                  </a:lnTo>
                  <a:lnTo>
                    <a:pt x="678" y="94"/>
                  </a:lnTo>
                  <a:lnTo>
                    <a:pt x="676" y="94"/>
                  </a:lnTo>
                  <a:lnTo>
                    <a:pt x="676" y="92"/>
                  </a:lnTo>
                  <a:lnTo>
                    <a:pt x="674" y="92"/>
                  </a:lnTo>
                  <a:lnTo>
                    <a:pt x="672" y="92"/>
                  </a:lnTo>
                  <a:lnTo>
                    <a:pt x="672" y="90"/>
                  </a:lnTo>
                  <a:lnTo>
                    <a:pt x="670" y="90"/>
                  </a:lnTo>
                  <a:lnTo>
                    <a:pt x="668" y="90"/>
                  </a:lnTo>
                  <a:lnTo>
                    <a:pt x="668" y="88"/>
                  </a:lnTo>
                  <a:lnTo>
                    <a:pt x="658" y="108"/>
                  </a:lnTo>
                  <a:lnTo>
                    <a:pt x="658" y="132"/>
                  </a:lnTo>
                  <a:lnTo>
                    <a:pt x="702" y="138"/>
                  </a:lnTo>
                  <a:lnTo>
                    <a:pt x="712" y="158"/>
                  </a:lnTo>
                  <a:lnTo>
                    <a:pt x="668" y="172"/>
                  </a:lnTo>
                  <a:lnTo>
                    <a:pt x="632" y="188"/>
                  </a:lnTo>
                  <a:lnTo>
                    <a:pt x="598" y="202"/>
                  </a:lnTo>
                  <a:lnTo>
                    <a:pt x="588" y="236"/>
                  </a:lnTo>
                  <a:lnTo>
                    <a:pt x="534" y="242"/>
                  </a:lnTo>
                  <a:lnTo>
                    <a:pt x="480" y="276"/>
                  </a:lnTo>
                  <a:lnTo>
                    <a:pt x="430" y="252"/>
                  </a:lnTo>
                  <a:lnTo>
                    <a:pt x="370" y="246"/>
                  </a:lnTo>
                  <a:lnTo>
                    <a:pt x="326" y="202"/>
                  </a:lnTo>
                  <a:lnTo>
                    <a:pt x="262" y="182"/>
                  </a:lnTo>
                  <a:lnTo>
                    <a:pt x="256" y="132"/>
                  </a:lnTo>
                  <a:lnTo>
                    <a:pt x="226" y="118"/>
                  </a:lnTo>
                  <a:lnTo>
                    <a:pt x="222" y="114"/>
                  </a:lnTo>
                  <a:lnTo>
                    <a:pt x="220" y="116"/>
                  </a:lnTo>
                  <a:lnTo>
                    <a:pt x="218" y="120"/>
                  </a:lnTo>
                  <a:lnTo>
                    <a:pt x="218" y="122"/>
                  </a:lnTo>
                  <a:lnTo>
                    <a:pt x="218" y="124"/>
                  </a:lnTo>
                  <a:lnTo>
                    <a:pt x="218" y="122"/>
                  </a:lnTo>
                  <a:lnTo>
                    <a:pt x="218" y="120"/>
                  </a:lnTo>
                  <a:lnTo>
                    <a:pt x="222" y="114"/>
                  </a:lnTo>
                  <a:lnTo>
                    <a:pt x="218" y="108"/>
                  </a:lnTo>
                  <a:lnTo>
                    <a:pt x="208" y="114"/>
                  </a:lnTo>
                  <a:lnTo>
                    <a:pt x="208" y="124"/>
                  </a:lnTo>
                  <a:lnTo>
                    <a:pt x="208" y="114"/>
                  </a:lnTo>
                  <a:lnTo>
                    <a:pt x="192" y="118"/>
                  </a:lnTo>
                  <a:lnTo>
                    <a:pt x="182" y="148"/>
                  </a:lnTo>
                  <a:lnTo>
                    <a:pt x="142" y="142"/>
                  </a:lnTo>
                  <a:lnTo>
                    <a:pt x="132" y="192"/>
                  </a:lnTo>
                  <a:lnTo>
                    <a:pt x="98" y="198"/>
                  </a:lnTo>
                  <a:lnTo>
                    <a:pt x="88" y="256"/>
                  </a:lnTo>
                  <a:lnTo>
                    <a:pt x="68" y="276"/>
                  </a:lnTo>
                  <a:lnTo>
                    <a:pt x="44" y="296"/>
                  </a:lnTo>
                  <a:lnTo>
                    <a:pt x="4" y="306"/>
                  </a:lnTo>
                  <a:lnTo>
                    <a:pt x="0" y="326"/>
                  </a:lnTo>
                  <a:lnTo>
                    <a:pt x="10" y="334"/>
                  </a:lnTo>
                  <a:lnTo>
                    <a:pt x="14" y="350"/>
                  </a:lnTo>
                  <a:lnTo>
                    <a:pt x="4" y="354"/>
                  </a:lnTo>
                  <a:lnTo>
                    <a:pt x="14" y="364"/>
                  </a:lnTo>
                  <a:lnTo>
                    <a:pt x="30" y="370"/>
                  </a:lnTo>
                  <a:lnTo>
                    <a:pt x="44" y="390"/>
                  </a:lnTo>
                  <a:lnTo>
                    <a:pt x="64" y="390"/>
                  </a:lnTo>
                  <a:lnTo>
                    <a:pt x="94" y="390"/>
                  </a:lnTo>
                  <a:lnTo>
                    <a:pt x="98" y="398"/>
                  </a:lnTo>
                  <a:lnTo>
                    <a:pt x="78" y="428"/>
                  </a:lnTo>
                  <a:lnTo>
                    <a:pt x="84" y="444"/>
                  </a:lnTo>
                  <a:lnTo>
                    <a:pt x="74" y="458"/>
                  </a:lnTo>
                  <a:lnTo>
                    <a:pt x="84" y="478"/>
                  </a:lnTo>
                  <a:lnTo>
                    <a:pt x="108" y="488"/>
                  </a:lnTo>
                  <a:lnTo>
                    <a:pt x="104" y="492"/>
                  </a:lnTo>
                  <a:lnTo>
                    <a:pt x="114" y="492"/>
                  </a:lnTo>
                  <a:lnTo>
                    <a:pt x="148" y="508"/>
                  </a:lnTo>
                  <a:lnTo>
                    <a:pt x="178" y="522"/>
                  </a:lnTo>
                  <a:lnTo>
                    <a:pt x="208" y="528"/>
                  </a:lnTo>
                  <a:lnTo>
                    <a:pt x="218" y="536"/>
                  </a:lnTo>
                  <a:lnTo>
                    <a:pt x="226" y="536"/>
                  </a:lnTo>
                  <a:lnTo>
                    <a:pt x="242" y="546"/>
                  </a:lnTo>
                  <a:lnTo>
                    <a:pt x="262" y="546"/>
                  </a:lnTo>
                  <a:lnTo>
                    <a:pt x="282" y="546"/>
                  </a:lnTo>
                  <a:lnTo>
                    <a:pt x="296" y="528"/>
                  </a:lnTo>
                  <a:lnTo>
                    <a:pt x="316" y="512"/>
                  </a:lnTo>
                  <a:lnTo>
                    <a:pt x="340" y="512"/>
                  </a:lnTo>
                  <a:lnTo>
                    <a:pt x="360" y="528"/>
                  </a:lnTo>
                  <a:lnTo>
                    <a:pt x="370" y="528"/>
                  </a:lnTo>
                  <a:lnTo>
                    <a:pt x="380" y="532"/>
                  </a:lnTo>
                  <a:lnTo>
                    <a:pt x="386" y="556"/>
                  </a:lnTo>
                  <a:lnTo>
                    <a:pt x="376" y="586"/>
                  </a:lnTo>
                  <a:lnTo>
                    <a:pt x="376" y="596"/>
                  </a:lnTo>
                  <a:lnTo>
                    <a:pt x="390" y="600"/>
                  </a:lnTo>
                  <a:lnTo>
                    <a:pt x="400" y="616"/>
                  </a:lnTo>
                  <a:lnTo>
                    <a:pt x="400" y="626"/>
                  </a:lnTo>
                  <a:lnTo>
                    <a:pt x="424" y="636"/>
                  </a:lnTo>
                  <a:lnTo>
                    <a:pt x="420" y="640"/>
                  </a:lnTo>
                  <a:lnTo>
                    <a:pt x="444" y="636"/>
                  </a:lnTo>
                  <a:lnTo>
                    <a:pt x="450" y="616"/>
                  </a:lnTo>
                  <a:lnTo>
                    <a:pt x="500" y="616"/>
                  </a:lnTo>
                  <a:lnTo>
                    <a:pt x="518" y="630"/>
                  </a:lnTo>
                  <a:lnTo>
                    <a:pt x="524" y="646"/>
                  </a:lnTo>
                  <a:lnTo>
                    <a:pt x="534" y="640"/>
                  </a:lnTo>
                  <a:lnTo>
                    <a:pt x="568" y="660"/>
                  </a:lnTo>
                  <a:lnTo>
                    <a:pt x="568" y="646"/>
                  </a:lnTo>
                  <a:lnTo>
                    <a:pt x="608" y="630"/>
                  </a:lnTo>
                  <a:lnTo>
                    <a:pt x="612" y="626"/>
                  </a:lnTo>
                  <a:lnTo>
                    <a:pt x="622" y="620"/>
                  </a:lnTo>
                  <a:lnTo>
                    <a:pt x="632" y="626"/>
                  </a:lnTo>
                  <a:lnTo>
                    <a:pt x="652" y="616"/>
                  </a:lnTo>
                  <a:lnTo>
                    <a:pt x="678" y="600"/>
                  </a:lnTo>
                  <a:lnTo>
                    <a:pt x="702" y="582"/>
                  </a:lnTo>
                  <a:lnTo>
                    <a:pt x="712" y="562"/>
                  </a:lnTo>
                  <a:lnTo>
                    <a:pt x="726" y="542"/>
                  </a:lnTo>
                  <a:lnTo>
                    <a:pt x="742" y="512"/>
                  </a:lnTo>
                  <a:lnTo>
                    <a:pt x="742" y="498"/>
                  </a:lnTo>
                  <a:lnTo>
                    <a:pt x="736" y="488"/>
                  </a:lnTo>
                  <a:lnTo>
                    <a:pt x="742" y="472"/>
                  </a:lnTo>
                  <a:lnTo>
                    <a:pt x="736" y="454"/>
                  </a:lnTo>
                  <a:lnTo>
                    <a:pt x="712" y="404"/>
                  </a:lnTo>
                  <a:lnTo>
                    <a:pt x="716" y="398"/>
                  </a:lnTo>
                  <a:lnTo>
                    <a:pt x="736" y="374"/>
                  </a:lnTo>
                  <a:lnTo>
                    <a:pt x="752" y="370"/>
                  </a:lnTo>
                  <a:lnTo>
                    <a:pt x="754" y="368"/>
                  </a:lnTo>
                  <a:lnTo>
                    <a:pt x="754" y="364"/>
                  </a:lnTo>
                  <a:lnTo>
                    <a:pt x="752" y="360"/>
                  </a:lnTo>
                  <a:lnTo>
                    <a:pt x="726" y="354"/>
                  </a:lnTo>
                  <a:lnTo>
                    <a:pt x="712" y="360"/>
                  </a:lnTo>
                  <a:lnTo>
                    <a:pt x="702" y="354"/>
                  </a:lnTo>
                  <a:lnTo>
                    <a:pt x="692" y="340"/>
                  </a:lnTo>
                  <a:lnTo>
                    <a:pt x="682" y="330"/>
                  </a:lnTo>
                  <a:lnTo>
                    <a:pt x="706" y="320"/>
                  </a:lnTo>
                  <a:lnTo>
                    <a:pt x="722" y="306"/>
                  </a:lnTo>
                  <a:lnTo>
                    <a:pt x="746" y="290"/>
                  </a:lnTo>
                  <a:lnTo>
                    <a:pt x="756" y="290"/>
                  </a:lnTo>
                  <a:lnTo>
                    <a:pt x="742" y="310"/>
                  </a:lnTo>
                  <a:lnTo>
                    <a:pt x="752" y="320"/>
                  </a:lnTo>
                  <a:lnTo>
                    <a:pt x="762" y="316"/>
                  </a:lnTo>
                  <a:lnTo>
                    <a:pt x="786" y="306"/>
                  </a:lnTo>
                  <a:lnTo>
                    <a:pt x="792" y="284"/>
                  </a:lnTo>
                  <a:lnTo>
                    <a:pt x="806" y="272"/>
                  </a:lnTo>
                  <a:lnTo>
                    <a:pt x="820" y="282"/>
                  </a:lnTo>
                  <a:lnTo>
                    <a:pt x="818" y="262"/>
                  </a:lnTo>
                  <a:lnTo>
                    <a:pt x="838" y="250"/>
                  </a:lnTo>
                  <a:lnTo>
                    <a:pt x="864" y="254"/>
                  </a:lnTo>
                  <a:lnTo>
                    <a:pt x="876" y="246"/>
                  </a:lnTo>
                  <a:lnTo>
                    <a:pt x="890" y="252"/>
                  </a:lnTo>
                  <a:lnTo>
                    <a:pt x="900" y="198"/>
                  </a:lnTo>
                  <a:lnTo>
                    <a:pt x="924" y="192"/>
                  </a:lnTo>
                  <a:lnTo>
                    <a:pt x="950" y="118"/>
                  </a:lnTo>
                  <a:lnTo>
                    <a:pt x="890" y="118"/>
                  </a:lnTo>
                  <a:close/>
                </a:path>
              </a:pathLst>
            </a:custGeom>
            <a:grpFill/>
            <a:ln w="9525" cap="flat" cmpd="sng">
              <a:solidFill>
                <a:schemeClr val="bg1"/>
              </a:solidFill>
              <a:prstDash val="solid"/>
              <a:round/>
              <a:headEnd type="none" w="med" len="med"/>
              <a:tailEnd type="none" w="med" len="med"/>
            </a:ln>
            <a:effectLst/>
            <a:extLst/>
          </p:spPr>
          <p:txBody>
            <a:bodyPr/>
            <a:lstStyle/>
            <a:p>
              <a:endParaRPr lang="en-GB" dirty="0"/>
            </a:p>
          </p:txBody>
        </p:sp>
        <p:sp>
          <p:nvSpPr>
            <p:cNvPr id="162" name="Freeform 260"/>
            <p:cNvSpPr>
              <a:spLocks/>
            </p:cNvSpPr>
            <p:nvPr/>
          </p:nvSpPr>
          <p:spPr bwMode="auto">
            <a:xfrm>
              <a:off x="9481999" y="3724214"/>
              <a:ext cx="43548" cy="52016"/>
            </a:xfrm>
            <a:custGeom>
              <a:avLst/>
              <a:gdLst>
                <a:gd name="T0" fmla="*/ 2147483646 w 42"/>
                <a:gd name="T1" fmla="*/ 0 h 54"/>
                <a:gd name="T2" fmla="*/ 0 w 42"/>
                <a:gd name="T3" fmla="*/ 2147483646 h 54"/>
                <a:gd name="T4" fmla="*/ 2147483646 w 42"/>
                <a:gd name="T5" fmla="*/ 2147483646 h 54"/>
                <a:gd name="T6" fmla="*/ 2147483646 w 42"/>
                <a:gd name="T7" fmla="*/ 2147483646 h 54"/>
                <a:gd name="T8" fmla="*/ 2147483646 w 42"/>
                <a:gd name="T9" fmla="*/ 2147483646 h 54"/>
                <a:gd name="T10" fmla="*/ 2147483646 w 42"/>
                <a:gd name="T11" fmla="*/ 0 h 5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2" h="54">
                  <a:moveTo>
                    <a:pt x="6" y="0"/>
                  </a:moveTo>
                  <a:lnTo>
                    <a:pt x="0" y="24"/>
                  </a:lnTo>
                  <a:lnTo>
                    <a:pt x="6" y="54"/>
                  </a:lnTo>
                  <a:lnTo>
                    <a:pt x="30" y="54"/>
                  </a:lnTo>
                  <a:lnTo>
                    <a:pt x="42" y="30"/>
                  </a:lnTo>
                  <a:lnTo>
                    <a:pt x="6" y="0"/>
                  </a:lnTo>
                  <a:close/>
                </a:path>
              </a:pathLst>
            </a:custGeom>
            <a:grpFill/>
            <a:ln w="9525">
              <a:solidFill>
                <a:schemeClr val="bg1"/>
              </a:solidFill>
              <a:round/>
              <a:headEnd/>
              <a:tailEnd/>
            </a:ln>
          </p:spPr>
          <p:txBody>
            <a:bodyPr/>
            <a:lstStyle/>
            <a:p>
              <a:endParaRPr lang="en-GB" dirty="0"/>
            </a:p>
          </p:txBody>
        </p:sp>
        <p:sp>
          <p:nvSpPr>
            <p:cNvPr id="163" name="Freeform 261"/>
            <p:cNvSpPr>
              <a:spLocks/>
            </p:cNvSpPr>
            <p:nvPr/>
          </p:nvSpPr>
          <p:spPr bwMode="auto">
            <a:xfrm>
              <a:off x="10106186" y="3327444"/>
              <a:ext cx="41129" cy="41129"/>
            </a:xfrm>
            <a:custGeom>
              <a:avLst/>
              <a:gdLst>
                <a:gd name="T0" fmla="*/ 0 w 42"/>
                <a:gd name="T1" fmla="*/ 2147483646 h 42"/>
                <a:gd name="T2" fmla="*/ 2147483646 w 42"/>
                <a:gd name="T3" fmla="*/ 2147483646 h 42"/>
                <a:gd name="T4" fmla="*/ 2147483646 w 42"/>
                <a:gd name="T5" fmla="*/ 0 h 42"/>
                <a:gd name="T6" fmla="*/ 2147483646 w 42"/>
                <a:gd name="T7" fmla="*/ 2147483646 h 42"/>
                <a:gd name="T8" fmla="*/ 2147483646 w 42"/>
                <a:gd name="T9" fmla="*/ 2147483646 h 42"/>
                <a:gd name="T10" fmla="*/ 2147483646 w 42"/>
                <a:gd name="T11" fmla="*/ 2147483646 h 42"/>
                <a:gd name="T12" fmla="*/ 0 w 42"/>
                <a:gd name="T13" fmla="*/ 2147483646 h 4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2" h="42">
                  <a:moveTo>
                    <a:pt x="0" y="30"/>
                  </a:moveTo>
                  <a:lnTo>
                    <a:pt x="12" y="12"/>
                  </a:lnTo>
                  <a:lnTo>
                    <a:pt x="30" y="0"/>
                  </a:lnTo>
                  <a:lnTo>
                    <a:pt x="42" y="12"/>
                  </a:lnTo>
                  <a:lnTo>
                    <a:pt x="30" y="30"/>
                  </a:lnTo>
                  <a:lnTo>
                    <a:pt x="12" y="42"/>
                  </a:lnTo>
                  <a:lnTo>
                    <a:pt x="0" y="30"/>
                  </a:lnTo>
                  <a:close/>
                </a:path>
              </a:pathLst>
            </a:custGeom>
            <a:grpFill/>
            <a:ln w="9525">
              <a:solidFill>
                <a:schemeClr val="bg1"/>
              </a:solidFill>
              <a:round/>
              <a:headEnd/>
              <a:tailEnd/>
            </a:ln>
          </p:spPr>
          <p:txBody>
            <a:bodyPr/>
            <a:lstStyle/>
            <a:p>
              <a:endParaRPr lang="en-GB" dirty="0"/>
            </a:p>
          </p:txBody>
        </p:sp>
        <p:sp>
          <p:nvSpPr>
            <p:cNvPr id="164" name="Freeform 262"/>
            <p:cNvSpPr>
              <a:spLocks/>
            </p:cNvSpPr>
            <p:nvPr/>
          </p:nvSpPr>
          <p:spPr bwMode="auto">
            <a:xfrm>
              <a:off x="10327554" y="3225832"/>
              <a:ext cx="24193" cy="71371"/>
            </a:xfrm>
            <a:custGeom>
              <a:avLst/>
              <a:gdLst>
                <a:gd name="T0" fmla="*/ 0 w 24"/>
                <a:gd name="T1" fmla="*/ 2147483646 h 72"/>
                <a:gd name="T2" fmla="*/ 0 w 24"/>
                <a:gd name="T3" fmla="*/ 2147483646 h 72"/>
                <a:gd name="T4" fmla="*/ 2147483646 w 24"/>
                <a:gd name="T5" fmla="*/ 0 h 72"/>
                <a:gd name="T6" fmla="*/ 2147483646 w 24"/>
                <a:gd name="T7" fmla="*/ 2147483646 h 72"/>
                <a:gd name="T8" fmla="*/ 2147483646 w 24"/>
                <a:gd name="T9" fmla="*/ 2147483646 h 72"/>
                <a:gd name="T10" fmla="*/ 0 w 24"/>
                <a:gd name="T11" fmla="*/ 2147483646 h 7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4" h="72">
                  <a:moveTo>
                    <a:pt x="0" y="42"/>
                  </a:moveTo>
                  <a:lnTo>
                    <a:pt x="0" y="18"/>
                  </a:lnTo>
                  <a:lnTo>
                    <a:pt x="24" y="0"/>
                  </a:lnTo>
                  <a:lnTo>
                    <a:pt x="24" y="24"/>
                  </a:lnTo>
                  <a:lnTo>
                    <a:pt x="6" y="72"/>
                  </a:lnTo>
                  <a:lnTo>
                    <a:pt x="0" y="42"/>
                  </a:lnTo>
                  <a:close/>
                </a:path>
              </a:pathLst>
            </a:custGeom>
            <a:grpFill/>
            <a:ln w="9525">
              <a:solidFill>
                <a:schemeClr val="bg1"/>
              </a:solidFill>
              <a:round/>
              <a:headEnd/>
              <a:tailEnd/>
            </a:ln>
          </p:spPr>
          <p:txBody>
            <a:bodyPr/>
            <a:lstStyle/>
            <a:p>
              <a:endParaRPr lang="en-GB" dirty="0"/>
            </a:p>
          </p:txBody>
        </p:sp>
        <p:sp>
          <p:nvSpPr>
            <p:cNvPr id="165" name="Freeform 263"/>
            <p:cNvSpPr>
              <a:spLocks/>
            </p:cNvSpPr>
            <p:nvPr/>
          </p:nvSpPr>
          <p:spPr bwMode="auto">
            <a:xfrm>
              <a:off x="10506585" y="3040754"/>
              <a:ext cx="35081" cy="53225"/>
            </a:xfrm>
            <a:custGeom>
              <a:avLst/>
              <a:gdLst>
                <a:gd name="T0" fmla="*/ 0 w 36"/>
                <a:gd name="T1" fmla="*/ 2147483646 h 54"/>
                <a:gd name="T2" fmla="*/ 2147483646 w 36"/>
                <a:gd name="T3" fmla="*/ 2147483646 h 54"/>
                <a:gd name="T4" fmla="*/ 2147483646 w 36"/>
                <a:gd name="T5" fmla="*/ 2147483646 h 54"/>
                <a:gd name="T6" fmla="*/ 2147483646 w 36"/>
                <a:gd name="T7" fmla="*/ 2147483646 h 54"/>
                <a:gd name="T8" fmla="*/ 2147483646 w 36"/>
                <a:gd name="T9" fmla="*/ 2147483646 h 54"/>
                <a:gd name="T10" fmla="*/ 2147483646 w 36"/>
                <a:gd name="T11" fmla="*/ 0 h 54"/>
                <a:gd name="T12" fmla="*/ 0 w 36"/>
                <a:gd name="T13" fmla="*/ 2147483646 h 5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6" h="54">
                  <a:moveTo>
                    <a:pt x="0" y="18"/>
                  </a:moveTo>
                  <a:lnTo>
                    <a:pt x="6" y="36"/>
                  </a:lnTo>
                  <a:lnTo>
                    <a:pt x="12" y="54"/>
                  </a:lnTo>
                  <a:lnTo>
                    <a:pt x="30" y="42"/>
                  </a:lnTo>
                  <a:lnTo>
                    <a:pt x="36" y="18"/>
                  </a:lnTo>
                  <a:lnTo>
                    <a:pt x="30" y="0"/>
                  </a:lnTo>
                  <a:lnTo>
                    <a:pt x="0" y="18"/>
                  </a:lnTo>
                  <a:close/>
                </a:path>
              </a:pathLst>
            </a:custGeom>
            <a:grpFill/>
            <a:ln w="9525">
              <a:solidFill>
                <a:schemeClr val="bg1"/>
              </a:solidFill>
              <a:round/>
              <a:headEnd/>
              <a:tailEnd/>
            </a:ln>
          </p:spPr>
          <p:txBody>
            <a:bodyPr/>
            <a:lstStyle/>
            <a:p>
              <a:endParaRPr lang="en-GB" dirty="0"/>
            </a:p>
          </p:txBody>
        </p:sp>
        <p:sp>
          <p:nvSpPr>
            <p:cNvPr id="166" name="Freeform 264"/>
            <p:cNvSpPr>
              <a:spLocks/>
            </p:cNvSpPr>
            <p:nvPr/>
          </p:nvSpPr>
          <p:spPr bwMode="auto">
            <a:xfrm>
              <a:off x="10548923" y="2767369"/>
              <a:ext cx="262497" cy="285481"/>
            </a:xfrm>
            <a:custGeom>
              <a:avLst/>
              <a:gdLst>
                <a:gd name="T0" fmla="*/ 2147483646 w 264"/>
                <a:gd name="T1" fmla="*/ 2147483646 h 289"/>
                <a:gd name="T2" fmla="*/ 2147483646 w 264"/>
                <a:gd name="T3" fmla="*/ 2147483646 h 289"/>
                <a:gd name="T4" fmla="*/ 2147483646 w 264"/>
                <a:gd name="T5" fmla="*/ 2147483646 h 289"/>
                <a:gd name="T6" fmla="*/ 2147483646 w 264"/>
                <a:gd name="T7" fmla="*/ 2147483646 h 289"/>
                <a:gd name="T8" fmla="*/ 2147483646 w 264"/>
                <a:gd name="T9" fmla="*/ 2147483646 h 289"/>
                <a:gd name="T10" fmla="*/ 2147483646 w 264"/>
                <a:gd name="T11" fmla="*/ 2147483646 h 289"/>
                <a:gd name="T12" fmla="*/ 2147483646 w 264"/>
                <a:gd name="T13" fmla="*/ 2147483646 h 289"/>
                <a:gd name="T14" fmla="*/ 2147483646 w 264"/>
                <a:gd name="T15" fmla="*/ 2147483646 h 289"/>
                <a:gd name="T16" fmla="*/ 2147483646 w 264"/>
                <a:gd name="T17" fmla="*/ 2147483646 h 289"/>
                <a:gd name="T18" fmla="*/ 2147483646 w 264"/>
                <a:gd name="T19" fmla="*/ 2147483646 h 289"/>
                <a:gd name="T20" fmla="*/ 2147483646 w 264"/>
                <a:gd name="T21" fmla="*/ 0 h 289"/>
                <a:gd name="T22" fmla="*/ 2147483646 w 264"/>
                <a:gd name="T23" fmla="*/ 2147483646 h 289"/>
                <a:gd name="T24" fmla="*/ 2147483646 w 264"/>
                <a:gd name="T25" fmla="*/ 2147483646 h 289"/>
                <a:gd name="T26" fmla="*/ 2147483646 w 264"/>
                <a:gd name="T27" fmla="*/ 2147483646 h 289"/>
                <a:gd name="T28" fmla="*/ 2147483646 w 264"/>
                <a:gd name="T29" fmla="*/ 2147483646 h 289"/>
                <a:gd name="T30" fmla="*/ 2147483646 w 264"/>
                <a:gd name="T31" fmla="*/ 2147483646 h 289"/>
                <a:gd name="T32" fmla="*/ 2147483646 w 264"/>
                <a:gd name="T33" fmla="*/ 2147483646 h 289"/>
                <a:gd name="T34" fmla="*/ 2147483646 w 264"/>
                <a:gd name="T35" fmla="*/ 2147483646 h 289"/>
                <a:gd name="T36" fmla="*/ 2147483646 w 264"/>
                <a:gd name="T37" fmla="*/ 2147483646 h 289"/>
                <a:gd name="T38" fmla="*/ 2147483646 w 264"/>
                <a:gd name="T39" fmla="*/ 2147483646 h 289"/>
                <a:gd name="T40" fmla="*/ 2147483646 w 264"/>
                <a:gd name="T41" fmla="*/ 2147483646 h 289"/>
                <a:gd name="T42" fmla="*/ 2147483646 w 264"/>
                <a:gd name="T43" fmla="*/ 2147483646 h 289"/>
                <a:gd name="T44" fmla="*/ 2147483646 w 264"/>
                <a:gd name="T45" fmla="*/ 2147483646 h 289"/>
                <a:gd name="T46" fmla="*/ 2147483646 w 264"/>
                <a:gd name="T47" fmla="*/ 2147483646 h 289"/>
                <a:gd name="T48" fmla="*/ 2147483646 w 264"/>
                <a:gd name="T49" fmla="*/ 2147483646 h 289"/>
                <a:gd name="T50" fmla="*/ 2147483646 w 264"/>
                <a:gd name="T51" fmla="*/ 2147483646 h 289"/>
                <a:gd name="T52" fmla="*/ 2147483646 w 264"/>
                <a:gd name="T53" fmla="*/ 2147483646 h 289"/>
                <a:gd name="T54" fmla="*/ 2147483646 w 264"/>
                <a:gd name="T55" fmla="*/ 2147483646 h 289"/>
                <a:gd name="T56" fmla="*/ 2147483646 w 264"/>
                <a:gd name="T57" fmla="*/ 2147483646 h 289"/>
                <a:gd name="T58" fmla="*/ 2147483646 w 264"/>
                <a:gd name="T59" fmla="*/ 2147483646 h 289"/>
                <a:gd name="T60" fmla="*/ 2147483646 w 264"/>
                <a:gd name="T61" fmla="*/ 2147483646 h 289"/>
                <a:gd name="T62" fmla="*/ 2147483646 w 264"/>
                <a:gd name="T63" fmla="*/ 2147483646 h 289"/>
                <a:gd name="T64" fmla="*/ 2147483646 w 264"/>
                <a:gd name="T65" fmla="*/ 2147483646 h 289"/>
                <a:gd name="T66" fmla="*/ 0 w 264"/>
                <a:gd name="T67" fmla="*/ 2147483646 h 289"/>
                <a:gd name="T68" fmla="*/ 2147483646 w 264"/>
                <a:gd name="T69" fmla="*/ 2147483646 h 289"/>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264" h="289">
                  <a:moveTo>
                    <a:pt x="6" y="247"/>
                  </a:moveTo>
                  <a:lnTo>
                    <a:pt x="42" y="235"/>
                  </a:lnTo>
                  <a:lnTo>
                    <a:pt x="66" y="235"/>
                  </a:lnTo>
                  <a:lnTo>
                    <a:pt x="108" y="199"/>
                  </a:lnTo>
                  <a:lnTo>
                    <a:pt x="138" y="187"/>
                  </a:lnTo>
                  <a:lnTo>
                    <a:pt x="144" y="157"/>
                  </a:lnTo>
                  <a:lnTo>
                    <a:pt x="156" y="109"/>
                  </a:lnTo>
                  <a:lnTo>
                    <a:pt x="156" y="72"/>
                  </a:lnTo>
                  <a:lnTo>
                    <a:pt x="174" y="48"/>
                  </a:lnTo>
                  <a:lnTo>
                    <a:pt x="174" y="18"/>
                  </a:lnTo>
                  <a:lnTo>
                    <a:pt x="186" y="0"/>
                  </a:lnTo>
                  <a:lnTo>
                    <a:pt x="210" y="18"/>
                  </a:lnTo>
                  <a:lnTo>
                    <a:pt x="246" y="30"/>
                  </a:lnTo>
                  <a:lnTo>
                    <a:pt x="264" y="30"/>
                  </a:lnTo>
                  <a:lnTo>
                    <a:pt x="240" y="54"/>
                  </a:lnTo>
                  <a:lnTo>
                    <a:pt x="222" y="66"/>
                  </a:lnTo>
                  <a:lnTo>
                    <a:pt x="210" y="85"/>
                  </a:lnTo>
                  <a:lnTo>
                    <a:pt x="180" y="60"/>
                  </a:lnTo>
                  <a:lnTo>
                    <a:pt x="162" y="97"/>
                  </a:lnTo>
                  <a:lnTo>
                    <a:pt x="186" y="139"/>
                  </a:lnTo>
                  <a:lnTo>
                    <a:pt x="168" y="169"/>
                  </a:lnTo>
                  <a:lnTo>
                    <a:pt x="162" y="193"/>
                  </a:lnTo>
                  <a:lnTo>
                    <a:pt x="162" y="235"/>
                  </a:lnTo>
                  <a:lnTo>
                    <a:pt x="150" y="247"/>
                  </a:lnTo>
                  <a:lnTo>
                    <a:pt x="138" y="241"/>
                  </a:lnTo>
                  <a:lnTo>
                    <a:pt x="126" y="247"/>
                  </a:lnTo>
                  <a:lnTo>
                    <a:pt x="102" y="247"/>
                  </a:lnTo>
                  <a:lnTo>
                    <a:pt x="90" y="247"/>
                  </a:lnTo>
                  <a:lnTo>
                    <a:pt x="66" y="271"/>
                  </a:lnTo>
                  <a:lnTo>
                    <a:pt x="60" y="259"/>
                  </a:lnTo>
                  <a:lnTo>
                    <a:pt x="48" y="265"/>
                  </a:lnTo>
                  <a:lnTo>
                    <a:pt x="36" y="271"/>
                  </a:lnTo>
                  <a:lnTo>
                    <a:pt x="12" y="289"/>
                  </a:lnTo>
                  <a:lnTo>
                    <a:pt x="0" y="259"/>
                  </a:lnTo>
                  <a:lnTo>
                    <a:pt x="6" y="247"/>
                  </a:lnTo>
                  <a:close/>
                </a:path>
              </a:pathLst>
            </a:custGeom>
            <a:solidFill>
              <a:srgbClr val="E23936"/>
            </a:solidFill>
            <a:ln w="9525">
              <a:solidFill>
                <a:schemeClr val="bg1"/>
              </a:solidFill>
              <a:round/>
              <a:headEnd/>
              <a:tailEnd/>
            </a:ln>
          </p:spPr>
          <p:txBody>
            <a:bodyPr/>
            <a:lstStyle/>
            <a:p>
              <a:endParaRPr lang="en-GB" dirty="0"/>
            </a:p>
          </p:txBody>
        </p:sp>
        <p:sp>
          <p:nvSpPr>
            <p:cNvPr id="167" name="Freeform 265"/>
            <p:cNvSpPr>
              <a:spLocks/>
            </p:cNvSpPr>
            <p:nvPr/>
          </p:nvSpPr>
          <p:spPr bwMode="auto">
            <a:xfrm>
              <a:off x="10734002" y="2504872"/>
              <a:ext cx="47177" cy="233466"/>
            </a:xfrm>
            <a:custGeom>
              <a:avLst/>
              <a:gdLst>
                <a:gd name="T0" fmla="*/ 2147483646 w 48"/>
                <a:gd name="T1" fmla="*/ 2147483646 h 234"/>
                <a:gd name="T2" fmla="*/ 2147483646 w 48"/>
                <a:gd name="T3" fmla="*/ 2147483646 h 234"/>
                <a:gd name="T4" fmla="*/ 2147483646 w 48"/>
                <a:gd name="T5" fmla="*/ 2147483646 h 234"/>
                <a:gd name="T6" fmla="*/ 0 w 48"/>
                <a:gd name="T7" fmla="*/ 2147483646 h 234"/>
                <a:gd name="T8" fmla="*/ 2147483646 w 48"/>
                <a:gd name="T9" fmla="*/ 2147483646 h 234"/>
                <a:gd name="T10" fmla="*/ 2147483646 w 48"/>
                <a:gd name="T11" fmla="*/ 0 h 234"/>
                <a:gd name="T12" fmla="*/ 2147483646 w 48"/>
                <a:gd name="T13" fmla="*/ 2147483646 h 234"/>
                <a:gd name="T14" fmla="*/ 2147483646 w 48"/>
                <a:gd name="T15" fmla="*/ 2147483646 h 234"/>
                <a:gd name="T16" fmla="*/ 2147483646 w 48"/>
                <a:gd name="T17" fmla="*/ 2147483646 h 234"/>
                <a:gd name="T18" fmla="*/ 2147483646 w 48"/>
                <a:gd name="T19" fmla="*/ 2147483646 h 234"/>
                <a:gd name="T20" fmla="*/ 2147483646 w 48"/>
                <a:gd name="T21" fmla="*/ 2147483646 h 234"/>
                <a:gd name="T22" fmla="*/ 2147483646 w 48"/>
                <a:gd name="T23" fmla="*/ 2147483646 h 234"/>
                <a:gd name="T24" fmla="*/ 2147483646 w 48"/>
                <a:gd name="T25" fmla="*/ 2147483646 h 234"/>
                <a:gd name="T26" fmla="*/ 2147483646 w 48"/>
                <a:gd name="T27" fmla="*/ 2147483646 h 23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48" h="234">
                  <a:moveTo>
                    <a:pt x="12" y="222"/>
                  </a:moveTo>
                  <a:lnTo>
                    <a:pt x="12" y="180"/>
                  </a:lnTo>
                  <a:lnTo>
                    <a:pt x="6" y="90"/>
                  </a:lnTo>
                  <a:lnTo>
                    <a:pt x="0" y="66"/>
                  </a:lnTo>
                  <a:lnTo>
                    <a:pt x="6" y="30"/>
                  </a:lnTo>
                  <a:lnTo>
                    <a:pt x="12" y="0"/>
                  </a:lnTo>
                  <a:lnTo>
                    <a:pt x="24" y="36"/>
                  </a:lnTo>
                  <a:lnTo>
                    <a:pt x="24" y="60"/>
                  </a:lnTo>
                  <a:lnTo>
                    <a:pt x="48" y="156"/>
                  </a:lnTo>
                  <a:lnTo>
                    <a:pt x="30" y="144"/>
                  </a:lnTo>
                  <a:lnTo>
                    <a:pt x="24" y="168"/>
                  </a:lnTo>
                  <a:lnTo>
                    <a:pt x="24" y="198"/>
                  </a:lnTo>
                  <a:lnTo>
                    <a:pt x="42" y="234"/>
                  </a:lnTo>
                  <a:lnTo>
                    <a:pt x="12" y="222"/>
                  </a:lnTo>
                  <a:close/>
                </a:path>
              </a:pathLst>
            </a:custGeom>
            <a:grpFill/>
            <a:ln w="9525">
              <a:solidFill>
                <a:schemeClr val="bg1"/>
              </a:solidFill>
              <a:round/>
              <a:headEnd/>
              <a:tailEnd/>
            </a:ln>
          </p:spPr>
          <p:txBody>
            <a:bodyPr/>
            <a:lstStyle/>
            <a:p>
              <a:endParaRPr lang="en-GB" dirty="0"/>
            </a:p>
          </p:txBody>
        </p:sp>
        <p:sp>
          <p:nvSpPr>
            <p:cNvPr id="168" name="Freeform 272"/>
            <p:cNvSpPr>
              <a:spLocks/>
            </p:cNvSpPr>
            <p:nvPr/>
          </p:nvSpPr>
          <p:spPr bwMode="auto">
            <a:xfrm>
              <a:off x="10314249" y="3362524"/>
              <a:ext cx="107660" cy="148788"/>
            </a:xfrm>
            <a:custGeom>
              <a:avLst/>
              <a:gdLst>
                <a:gd name="T0" fmla="*/ 2147483646 w 108"/>
                <a:gd name="T1" fmla="*/ 2147483646 h 151"/>
                <a:gd name="T2" fmla="*/ 0 w 108"/>
                <a:gd name="T3" fmla="*/ 2147483646 h 151"/>
                <a:gd name="T4" fmla="*/ 2147483646 w 108"/>
                <a:gd name="T5" fmla="*/ 2147483646 h 151"/>
                <a:gd name="T6" fmla="*/ 2147483646 w 108"/>
                <a:gd name="T7" fmla="*/ 2147483646 h 151"/>
                <a:gd name="T8" fmla="*/ 2147483646 w 108"/>
                <a:gd name="T9" fmla="*/ 2147483646 h 151"/>
                <a:gd name="T10" fmla="*/ 2147483646 w 108"/>
                <a:gd name="T11" fmla="*/ 2147483646 h 151"/>
                <a:gd name="T12" fmla="*/ 2147483646 w 108"/>
                <a:gd name="T13" fmla="*/ 2147483646 h 151"/>
                <a:gd name="T14" fmla="*/ 2147483646 w 108"/>
                <a:gd name="T15" fmla="*/ 2147483646 h 151"/>
                <a:gd name="T16" fmla="*/ 2147483646 w 108"/>
                <a:gd name="T17" fmla="*/ 2147483646 h 151"/>
                <a:gd name="T18" fmla="*/ 2147483646 w 108"/>
                <a:gd name="T19" fmla="*/ 2147483646 h 151"/>
                <a:gd name="T20" fmla="*/ 2147483646 w 108"/>
                <a:gd name="T21" fmla="*/ 2147483646 h 151"/>
                <a:gd name="T22" fmla="*/ 2147483646 w 108"/>
                <a:gd name="T23" fmla="*/ 2147483646 h 151"/>
                <a:gd name="T24" fmla="*/ 2147483646 w 108"/>
                <a:gd name="T25" fmla="*/ 2147483646 h 151"/>
                <a:gd name="T26" fmla="*/ 2147483646 w 108"/>
                <a:gd name="T27" fmla="*/ 0 h 151"/>
                <a:gd name="T28" fmla="*/ 2147483646 w 108"/>
                <a:gd name="T29" fmla="*/ 2147483646 h 15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8" h="151">
                  <a:moveTo>
                    <a:pt x="12" y="18"/>
                  </a:moveTo>
                  <a:lnTo>
                    <a:pt x="0" y="42"/>
                  </a:lnTo>
                  <a:lnTo>
                    <a:pt x="6" y="72"/>
                  </a:lnTo>
                  <a:lnTo>
                    <a:pt x="18" y="85"/>
                  </a:lnTo>
                  <a:lnTo>
                    <a:pt x="36" y="91"/>
                  </a:lnTo>
                  <a:lnTo>
                    <a:pt x="72" y="109"/>
                  </a:lnTo>
                  <a:lnTo>
                    <a:pt x="78" y="139"/>
                  </a:lnTo>
                  <a:lnTo>
                    <a:pt x="108" y="151"/>
                  </a:lnTo>
                  <a:lnTo>
                    <a:pt x="102" y="127"/>
                  </a:lnTo>
                  <a:lnTo>
                    <a:pt x="78" y="91"/>
                  </a:lnTo>
                  <a:lnTo>
                    <a:pt x="42" y="66"/>
                  </a:lnTo>
                  <a:lnTo>
                    <a:pt x="48" y="48"/>
                  </a:lnTo>
                  <a:lnTo>
                    <a:pt x="54" y="12"/>
                  </a:lnTo>
                  <a:lnTo>
                    <a:pt x="30" y="0"/>
                  </a:lnTo>
                  <a:lnTo>
                    <a:pt x="12" y="18"/>
                  </a:lnTo>
                  <a:close/>
                </a:path>
              </a:pathLst>
            </a:custGeom>
            <a:grpFill/>
            <a:ln w="9525">
              <a:solidFill>
                <a:schemeClr val="bg1"/>
              </a:solidFill>
              <a:round/>
              <a:headEnd/>
              <a:tailEnd/>
            </a:ln>
          </p:spPr>
          <p:txBody>
            <a:bodyPr/>
            <a:lstStyle/>
            <a:p>
              <a:endParaRPr lang="en-GB" dirty="0"/>
            </a:p>
          </p:txBody>
        </p:sp>
        <p:sp>
          <p:nvSpPr>
            <p:cNvPr id="169" name="Freeform 273"/>
            <p:cNvSpPr>
              <a:spLocks/>
            </p:cNvSpPr>
            <p:nvPr/>
          </p:nvSpPr>
          <p:spPr bwMode="auto">
            <a:xfrm>
              <a:off x="10357796" y="3535506"/>
              <a:ext cx="88305" cy="70161"/>
            </a:xfrm>
            <a:custGeom>
              <a:avLst/>
              <a:gdLst>
                <a:gd name="T0" fmla="*/ 0 w 90"/>
                <a:gd name="T1" fmla="*/ 2147483646 h 72"/>
                <a:gd name="T2" fmla="*/ 2147483646 w 90"/>
                <a:gd name="T3" fmla="*/ 2147483646 h 72"/>
                <a:gd name="T4" fmla="*/ 2147483646 w 90"/>
                <a:gd name="T5" fmla="*/ 2147483646 h 72"/>
                <a:gd name="T6" fmla="*/ 2147483646 w 90"/>
                <a:gd name="T7" fmla="*/ 0 h 72"/>
                <a:gd name="T8" fmla="*/ 2147483646 w 90"/>
                <a:gd name="T9" fmla="*/ 2147483646 h 72"/>
                <a:gd name="T10" fmla="*/ 2147483646 w 90"/>
                <a:gd name="T11" fmla="*/ 2147483646 h 72"/>
                <a:gd name="T12" fmla="*/ 2147483646 w 90"/>
                <a:gd name="T13" fmla="*/ 2147483646 h 72"/>
                <a:gd name="T14" fmla="*/ 2147483646 w 90"/>
                <a:gd name="T15" fmla="*/ 2147483646 h 72"/>
                <a:gd name="T16" fmla="*/ 2147483646 w 90"/>
                <a:gd name="T17" fmla="*/ 2147483646 h 72"/>
                <a:gd name="T18" fmla="*/ 0 w 90"/>
                <a:gd name="T19" fmla="*/ 2147483646 h 7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90" h="72">
                  <a:moveTo>
                    <a:pt x="0" y="54"/>
                  </a:moveTo>
                  <a:lnTo>
                    <a:pt x="18" y="24"/>
                  </a:lnTo>
                  <a:lnTo>
                    <a:pt x="42" y="24"/>
                  </a:lnTo>
                  <a:lnTo>
                    <a:pt x="60" y="0"/>
                  </a:lnTo>
                  <a:lnTo>
                    <a:pt x="90" y="24"/>
                  </a:lnTo>
                  <a:lnTo>
                    <a:pt x="90" y="72"/>
                  </a:lnTo>
                  <a:lnTo>
                    <a:pt x="60" y="60"/>
                  </a:lnTo>
                  <a:lnTo>
                    <a:pt x="42" y="60"/>
                  </a:lnTo>
                  <a:lnTo>
                    <a:pt x="24" y="48"/>
                  </a:lnTo>
                  <a:lnTo>
                    <a:pt x="0" y="54"/>
                  </a:lnTo>
                  <a:close/>
                </a:path>
              </a:pathLst>
            </a:custGeom>
            <a:grpFill/>
            <a:ln w="9525">
              <a:solidFill>
                <a:schemeClr val="bg1"/>
              </a:solidFill>
              <a:round/>
              <a:headEnd/>
              <a:tailEnd/>
            </a:ln>
          </p:spPr>
          <p:txBody>
            <a:bodyPr/>
            <a:lstStyle/>
            <a:p>
              <a:endParaRPr lang="en-GB" dirty="0"/>
            </a:p>
          </p:txBody>
        </p:sp>
        <p:sp>
          <p:nvSpPr>
            <p:cNvPr id="170" name="Freeform 333"/>
            <p:cNvSpPr>
              <a:spLocks/>
            </p:cNvSpPr>
            <p:nvPr/>
          </p:nvSpPr>
          <p:spPr bwMode="auto">
            <a:xfrm>
              <a:off x="9715464" y="2565355"/>
              <a:ext cx="592736" cy="297577"/>
            </a:xfrm>
            <a:custGeom>
              <a:avLst/>
              <a:gdLst>
                <a:gd name="T0" fmla="*/ 2147483646 w 595"/>
                <a:gd name="T1" fmla="*/ 2147483646 h 301"/>
                <a:gd name="T2" fmla="*/ 2147483646 w 595"/>
                <a:gd name="T3" fmla="*/ 2147483646 h 301"/>
                <a:gd name="T4" fmla="*/ 2147483646 w 595"/>
                <a:gd name="T5" fmla="*/ 2147483646 h 301"/>
                <a:gd name="T6" fmla="*/ 2147483646 w 595"/>
                <a:gd name="T7" fmla="*/ 2147483646 h 301"/>
                <a:gd name="T8" fmla="*/ 2147483646 w 595"/>
                <a:gd name="T9" fmla="*/ 2147483646 h 301"/>
                <a:gd name="T10" fmla="*/ 2147483646 w 595"/>
                <a:gd name="T11" fmla="*/ 2147483646 h 301"/>
                <a:gd name="T12" fmla="*/ 2147483646 w 595"/>
                <a:gd name="T13" fmla="*/ 2147483646 h 301"/>
                <a:gd name="T14" fmla="*/ 2147483646 w 595"/>
                <a:gd name="T15" fmla="*/ 2147483646 h 301"/>
                <a:gd name="T16" fmla="*/ 2147483646 w 595"/>
                <a:gd name="T17" fmla="*/ 2147483646 h 301"/>
                <a:gd name="T18" fmla="*/ 2147483646 w 595"/>
                <a:gd name="T19" fmla="*/ 2147483646 h 301"/>
                <a:gd name="T20" fmla="*/ 2147483646 w 595"/>
                <a:gd name="T21" fmla="*/ 2147483646 h 301"/>
                <a:gd name="T22" fmla="*/ 2147483646 w 595"/>
                <a:gd name="T23" fmla="*/ 2147483646 h 301"/>
                <a:gd name="T24" fmla="*/ 2147483646 w 595"/>
                <a:gd name="T25" fmla="*/ 2147483646 h 301"/>
                <a:gd name="T26" fmla="*/ 2147483646 w 595"/>
                <a:gd name="T27" fmla="*/ 2147483646 h 301"/>
                <a:gd name="T28" fmla="*/ 2147483646 w 595"/>
                <a:gd name="T29" fmla="*/ 2147483646 h 301"/>
                <a:gd name="T30" fmla="*/ 2147483646 w 595"/>
                <a:gd name="T31" fmla="*/ 2147483646 h 301"/>
                <a:gd name="T32" fmla="*/ 2147483646 w 595"/>
                <a:gd name="T33" fmla="*/ 2147483646 h 301"/>
                <a:gd name="T34" fmla="*/ 2147483646 w 595"/>
                <a:gd name="T35" fmla="*/ 2147483646 h 301"/>
                <a:gd name="T36" fmla="*/ 2147483646 w 595"/>
                <a:gd name="T37" fmla="*/ 2147483646 h 301"/>
                <a:gd name="T38" fmla="*/ 2147483646 w 595"/>
                <a:gd name="T39" fmla="*/ 2147483646 h 301"/>
                <a:gd name="T40" fmla="*/ 2147483646 w 595"/>
                <a:gd name="T41" fmla="*/ 2147483646 h 301"/>
                <a:gd name="T42" fmla="*/ 2147483646 w 595"/>
                <a:gd name="T43" fmla="*/ 0 h 301"/>
                <a:gd name="T44" fmla="*/ 2147483646 w 595"/>
                <a:gd name="T45" fmla="*/ 2147483646 h 301"/>
                <a:gd name="T46" fmla="*/ 2147483646 w 595"/>
                <a:gd name="T47" fmla="*/ 2147483646 h 301"/>
                <a:gd name="T48" fmla="*/ 2147483646 w 595"/>
                <a:gd name="T49" fmla="*/ 2147483646 h 301"/>
                <a:gd name="T50" fmla="*/ 2147483646 w 595"/>
                <a:gd name="T51" fmla="*/ 2147483646 h 301"/>
                <a:gd name="T52" fmla="*/ 2147483646 w 595"/>
                <a:gd name="T53" fmla="*/ 2147483646 h 301"/>
                <a:gd name="T54" fmla="*/ 0 w 595"/>
                <a:gd name="T55" fmla="*/ 2147483646 h 301"/>
                <a:gd name="T56" fmla="*/ 2147483646 w 595"/>
                <a:gd name="T57" fmla="*/ 2147483646 h 301"/>
                <a:gd name="T58" fmla="*/ 2147483646 w 595"/>
                <a:gd name="T59" fmla="*/ 2147483646 h 30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595" h="301">
                  <a:moveTo>
                    <a:pt x="42" y="126"/>
                  </a:moveTo>
                  <a:lnTo>
                    <a:pt x="48" y="186"/>
                  </a:lnTo>
                  <a:lnTo>
                    <a:pt x="127" y="210"/>
                  </a:lnTo>
                  <a:lnTo>
                    <a:pt x="181" y="264"/>
                  </a:lnTo>
                  <a:lnTo>
                    <a:pt x="253" y="270"/>
                  </a:lnTo>
                  <a:lnTo>
                    <a:pt x="313" y="301"/>
                  </a:lnTo>
                  <a:lnTo>
                    <a:pt x="379" y="258"/>
                  </a:lnTo>
                  <a:lnTo>
                    <a:pt x="445" y="252"/>
                  </a:lnTo>
                  <a:lnTo>
                    <a:pt x="457" y="210"/>
                  </a:lnTo>
                  <a:lnTo>
                    <a:pt x="499" y="192"/>
                  </a:lnTo>
                  <a:lnTo>
                    <a:pt x="541" y="174"/>
                  </a:lnTo>
                  <a:lnTo>
                    <a:pt x="595" y="156"/>
                  </a:lnTo>
                  <a:lnTo>
                    <a:pt x="583" y="132"/>
                  </a:lnTo>
                  <a:lnTo>
                    <a:pt x="529" y="126"/>
                  </a:lnTo>
                  <a:lnTo>
                    <a:pt x="529" y="96"/>
                  </a:lnTo>
                  <a:lnTo>
                    <a:pt x="541" y="72"/>
                  </a:lnTo>
                  <a:lnTo>
                    <a:pt x="499" y="60"/>
                  </a:lnTo>
                  <a:lnTo>
                    <a:pt x="403" y="84"/>
                  </a:lnTo>
                  <a:lnTo>
                    <a:pt x="367" y="54"/>
                  </a:lnTo>
                  <a:lnTo>
                    <a:pt x="307" y="54"/>
                  </a:lnTo>
                  <a:lnTo>
                    <a:pt x="289" y="36"/>
                  </a:lnTo>
                  <a:lnTo>
                    <a:pt x="217" y="0"/>
                  </a:lnTo>
                  <a:lnTo>
                    <a:pt x="193" y="30"/>
                  </a:lnTo>
                  <a:lnTo>
                    <a:pt x="169" y="66"/>
                  </a:lnTo>
                  <a:lnTo>
                    <a:pt x="121" y="48"/>
                  </a:lnTo>
                  <a:lnTo>
                    <a:pt x="54" y="54"/>
                  </a:lnTo>
                  <a:lnTo>
                    <a:pt x="12" y="78"/>
                  </a:lnTo>
                  <a:lnTo>
                    <a:pt x="0" y="102"/>
                  </a:lnTo>
                  <a:lnTo>
                    <a:pt x="6" y="108"/>
                  </a:lnTo>
                  <a:lnTo>
                    <a:pt x="42" y="126"/>
                  </a:lnTo>
                  <a:close/>
                </a:path>
              </a:pathLst>
            </a:custGeom>
            <a:grpFill/>
            <a:ln w="9525">
              <a:solidFill>
                <a:schemeClr val="bg1"/>
              </a:solidFill>
              <a:round/>
              <a:headEnd/>
              <a:tailEnd/>
            </a:ln>
          </p:spPr>
          <p:txBody>
            <a:bodyPr/>
            <a:lstStyle/>
            <a:p>
              <a:endParaRPr lang="en-GB" dirty="0"/>
            </a:p>
          </p:txBody>
        </p:sp>
        <p:sp>
          <p:nvSpPr>
            <p:cNvPr id="171" name="Line 449"/>
            <p:cNvSpPr>
              <a:spLocks noChangeShapeType="1"/>
            </p:cNvSpPr>
            <p:nvPr/>
          </p:nvSpPr>
          <p:spPr bwMode="auto">
            <a:xfrm>
              <a:off x="10285217" y="3375830"/>
              <a:ext cx="0" cy="0"/>
            </a:xfrm>
            <a:prstGeom prst="line">
              <a:avLst/>
            </a:prstGeom>
            <a:grpFill/>
            <a:ln w="0">
              <a:solidFill>
                <a:schemeClr val="bg1"/>
              </a:solidFill>
              <a:round/>
              <a:headEnd/>
              <a:tailEnd/>
            </a:ln>
            <a:extLst/>
          </p:spPr>
          <p:txBody>
            <a:bodyPr/>
            <a:lstStyle/>
            <a:p>
              <a:endParaRPr lang="en-GB" dirty="0"/>
            </a:p>
          </p:txBody>
        </p:sp>
        <p:sp>
          <p:nvSpPr>
            <p:cNvPr id="172" name="Freeform 506"/>
            <p:cNvSpPr>
              <a:spLocks/>
            </p:cNvSpPr>
            <p:nvPr/>
          </p:nvSpPr>
          <p:spPr bwMode="auto">
            <a:xfrm>
              <a:off x="10398925" y="2831481"/>
              <a:ext cx="94354" cy="118547"/>
            </a:xfrm>
            <a:custGeom>
              <a:avLst/>
              <a:gdLst>
                <a:gd name="T0" fmla="*/ 2147483646 w 78"/>
                <a:gd name="T1" fmla="*/ 2147483646 h 98"/>
                <a:gd name="T2" fmla="*/ 2147483646 w 78"/>
                <a:gd name="T3" fmla="*/ 2147483646 h 98"/>
                <a:gd name="T4" fmla="*/ 2147483646 w 78"/>
                <a:gd name="T5" fmla="*/ 2147483646 h 98"/>
                <a:gd name="T6" fmla="*/ 2147483646 w 78"/>
                <a:gd name="T7" fmla="*/ 2147483646 h 98"/>
                <a:gd name="T8" fmla="*/ 0 w 78"/>
                <a:gd name="T9" fmla="*/ 2147483646 h 98"/>
                <a:gd name="T10" fmla="*/ 0 w 78"/>
                <a:gd name="T11" fmla="*/ 2147483646 h 98"/>
                <a:gd name="T12" fmla="*/ 2147483646 w 78"/>
                <a:gd name="T13" fmla="*/ 2147483646 h 98"/>
                <a:gd name="T14" fmla="*/ 2147483646 w 78"/>
                <a:gd name="T15" fmla="*/ 2147483646 h 98"/>
                <a:gd name="T16" fmla="*/ 2147483646 w 78"/>
                <a:gd name="T17" fmla="*/ 2147483646 h 98"/>
                <a:gd name="T18" fmla="*/ 2147483646 w 78"/>
                <a:gd name="T19" fmla="*/ 2147483646 h 98"/>
                <a:gd name="T20" fmla="*/ 2147483646 w 78"/>
                <a:gd name="T21" fmla="*/ 2147483646 h 98"/>
                <a:gd name="T22" fmla="*/ 2147483646 w 78"/>
                <a:gd name="T23" fmla="*/ 2147483646 h 98"/>
                <a:gd name="T24" fmla="*/ 2147483646 w 78"/>
                <a:gd name="T25" fmla="*/ 2147483646 h 98"/>
                <a:gd name="T26" fmla="*/ 2147483646 w 78"/>
                <a:gd name="T27" fmla="*/ 2147483646 h 98"/>
                <a:gd name="T28" fmla="*/ 2147483646 w 78"/>
                <a:gd name="T29" fmla="*/ 2147483646 h 98"/>
                <a:gd name="T30" fmla="*/ 2147483646 w 78"/>
                <a:gd name="T31" fmla="*/ 2147483646 h 98"/>
                <a:gd name="T32" fmla="*/ 2147483646 w 78"/>
                <a:gd name="T33" fmla="*/ 2147483646 h 98"/>
                <a:gd name="T34" fmla="*/ 2147483646 w 78"/>
                <a:gd name="T35" fmla="*/ 2147483646 h 98"/>
                <a:gd name="T36" fmla="*/ 2147483646 w 78"/>
                <a:gd name="T37" fmla="*/ 2147483646 h 98"/>
                <a:gd name="T38" fmla="*/ 2147483646 w 78"/>
                <a:gd name="T39" fmla="*/ 2147483646 h 98"/>
                <a:gd name="T40" fmla="*/ 2147483646 w 78"/>
                <a:gd name="T41" fmla="*/ 2147483646 h 98"/>
                <a:gd name="T42" fmla="*/ 2147483646 w 78"/>
                <a:gd name="T43" fmla="*/ 2147483646 h 98"/>
                <a:gd name="T44" fmla="*/ 2147483646 w 78"/>
                <a:gd name="T45" fmla="*/ 2147483646 h 98"/>
                <a:gd name="T46" fmla="*/ 2147483646 w 78"/>
                <a:gd name="T47" fmla="*/ 2147483646 h 98"/>
                <a:gd name="T48" fmla="*/ 2147483646 w 78"/>
                <a:gd name="T49" fmla="*/ 2147483646 h 98"/>
                <a:gd name="T50" fmla="*/ 2147483646 w 78"/>
                <a:gd name="T51" fmla="*/ 2147483646 h 98"/>
                <a:gd name="T52" fmla="*/ 2147483646 w 78"/>
                <a:gd name="T53" fmla="*/ 2147483646 h 98"/>
                <a:gd name="T54" fmla="*/ 2147483646 w 78"/>
                <a:gd name="T55" fmla="*/ 2147483646 h 98"/>
                <a:gd name="T56" fmla="*/ 2147483646 w 78"/>
                <a:gd name="T57" fmla="*/ 2147483646 h 98"/>
                <a:gd name="T58" fmla="*/ 2147483646 w 78"/>
                <a:gd name="T59" fmla="*/ 2147483646 h 98"/>
                <a:gd name="T60" fmla="*/ 2147483646 w 78"/>
                <a:gd name="T61" fmla="*/ 2147483646 h 98"/>
                <a:gd name="T62" fmla="*/ 2147483646 w 78"/>
                <a:gd name="T63" fmla="*/ 0 h 98"/>
                <a:gd name="T64" fmla="*/ 2147483646 w 78"/>
                <a:gd name="T65" fmla="*/ 2147483646 h 9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78" h="98">
                  <a:moveTo>
                    <a:pt x="32" y="12"/>
                  </a:moveTo>
                  <a:lnTo>
                    <a:pt x="34" y="32"/>
                  </a:lnTo>
                  <a:lnTo>
                    <a:pt x="20" y="22"/>
                  </a:lnTo>
                  <a:lnTo>
                    <a:pt x="6" y="34"/>
                  </a:lnTo>
                  <a:lnTo>
                    <a:pt x="0" y="56"/>
                  </a:lnTo>
                  <a:lnTo>
                    <a:pt x="6" y="56"/>
                  </a:lnTo>
                  <a:lnTo>
                    <a:pt x="10" y="56"/>
                  </a:lnTo>
                  <a:lnTo>
                    <a:pt x="30" y="70"/>
                  </a:lnTo>
                  <a:lnTo>
                    <a:pt x="34" y="84"/>
                  </a:lnTo>
                  <a:lnTo>
                    <a:pt x="36" y="92"/>
                  </a:lnTo>
                  <a:lnTo>
                    <a:pt x="40" y="98"/>
                  </a:lnTo>
                  <a:lnTo>
                    <a:pt x="70" y="88"/>
                  </a:lnTo>
                  <a:lnTo>
                    <a:pt x="70" y="84"/>
                  </a:lnTo>
                  <a:lnTo>
                    <a:pt x="68" y="82"/>
                  </a:lnTo>
                  <a:lnTo>
                    <a:pt x="66" y="78"/>
                  </a:lnTo>
                  <a:lnTo>
                    <a:pt x="64" y="76"/>
                  </a:lnTo>
                  <a:lnTo>
                    <a:pt x="64" y="60"/>
                  </a:lnTo>
                  <a:lnTo>
                    <a:pt x="64" y="46"/>
                  </a:lnTo>
                  <a:lnTo>
                    <a:pt x="54" y="26"/>
                  </a:lnTo>
                  <a:lnTo>
                    <a:pt x="64" y="16"/>
                  </a:lnTo>
                  <a:lnTo>
                    <a:pt x="78" y="4"/>
                  </a:lnTo>
                  <a:lnTo>
                    <a:pt x="52" y="0"/>
                  </a:lnTo>
                  <a:lnTo>
                    <a:pt x="32" y="12"/>
                  </a:lnTo>
                  <a:close/>
                </a:path>
              </a:pathLst>
            </a:custGeom>
            <a:grpFill/>
            <a:ln>
              <a:solidFill>
                <a:schemeClr val="bg1"/>
              </a:solidFill>
            </a:ln>
            <a:extLst/>
          </p:spPr>
          <p:txBody>
            <a:bodyPr/>
            <a:lstStyle/>
            <a:p>
              <a:endParaRPr lang="en-GB" dirty="0"/>
            </a:p>
          </p:txBody>
        </p:sp>
        <p:sp>
          <p:nvSpPr>
            <p:cNvPr id="173" name="Freeform 517"/>
            <p:cNvSpPr>
              <a:spLocks/>
            </p:cNvSpPr>
            <p:nvPr/>
          </p:nvSpPr>
          <p:spPr bwMode="auto">
            <a:xfrm>
              <a:off x="10435215" y="2937932"/>
              <a:ext cx="65322" cy="79838"/>
            </a:xfrm>
            <a:custGeom>
              <a:avLst/>
              <a:gdLst>
                <a:gd name="T0" fmla="*/ 2147483646 w 54"/>
                <a:gd name="T1" fmla="*/ 2147483646 h 66"/>
                <a:gd name="T2" fmla="*/ 2147483646 w 54"/>
                <a:gd name="T3" fmla="*/ 2147483646 h 66"/>
                <a:gd name="T4" fmla="*/ 2147483646 w 54"/>
                <a:gd name="T5" fmla="*/ 2147483646 h 66"/>
                <a:gd name="T6" fmla="*/ 2147483646 w 54"/>
                <a:gd name="T7" fmla="*/ 2147483646 h 66"/>
                <a:gd name="T8" fmla="*/ 0 w 54"/>
                <a:gd name="T9" fmla="*/ 2147483646 h 66"/>
                <a:gd name="T10" fmla="*/ 0 w 54"/>
                <a:gd name="T11" fmla="*/ 2147483646 h 66"/>
                <a:gd name="T12" fmla="*/ 2147483646 w 54"/>
                <a:gd name="T13" fmla="*/ 2147483646 h 66"/>
                <a:gd name="T14" fmla="*/ 2147483646 w 54"/>
                <a:gd name="T15" fmla="*/ 2147483646 h 66"/>
                <a:gd name="T16" fmla="*/ 2147483646 w 54"/>
                <a:gd name="T17" fmla="*/ 2147483646 h 66"/>
                <a:gd name="T18" fmla="*/ 2147483646 w 54"/>
                <a:gd name="T19" fmla="*/ 2147483646 h 66"/>
                <a:gd name="T20" fmla="*/ 2147483646 w 54"/>
                <a:gd name="T21" fmla="*/ 2147483646 h 66"/>
                <a:gd name="T22" fmla="*/ 2147483646 w 54"/>
                <a:gd name="T23" fmla="*/ 2147483646 h 66"/>
                <a:gd name="T24" fmla="*/ 2147483646 w 54"/>
                <a:gd name="T25" fmla="*/ 2147483646 h 66"/>
                <a:gd name="T26" fmla="*/ 2147483646 w 54"/>
                <a:gd name="T27" fmla="*/ 0 h 66"/>
                <a:gd name="T28" fmla="*/ 2147483646 w 54"/>
                <a:gd name="T29" fmla="*/ 2147483646 h 66"/>
                <a:gd name="T30" fmla="*/ 2147483646 w 54"/>
                <a:gd name="T31" fmla="*/ 2147483646 h 66"/>
                <a:gd name="T32" fmla="*/ 2147483646 w 54"/>
                <a:gd name="T33" fmla="*/ 2147483646 h 66"/>
                <a:gd name="T34" fmla="*/ 2147483646 w 54"/>
                <a:gd name="T35" fmla="*/ 2147483646 h 6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54" h="66">
                  <a:moveTo>
                    <a:pt x="10" y="12"/>
                  </a:moveTo>
                  <a:lnTo>
                    <a:pt x="10" y="12"/>
                  </a:lnTo>
                  <a:lnTo>
                    <a:pt x="10" y="36"/>
                  </a:lnTo>
                  <a:lnTo>
                    <a:pt x="0" y="66"/>
                  </a:lnTo>
                  <a:lnTo>
                    <a:pt x="20" y="66"/>
                  </a:lnTo>
                  <a:lnTo>
                    <a:pt x="40" y="60"/>
                  </a:lnTo>
                  <a:lnTo>
                    <a:pt x="50" y="52"/>
                  </a:lnTo>
                  <a:lnTo>
                    <a:pt x="54" y="36"/>
                  </a:lnTo>
                  <a:lnTo>
                    <a:pt x="40" y="0"/>
                  </a:lnTo>
                  <a:lnTo>
                    <a:pt x="10" y="10"/>
                  </a:lnTo>
                  <a:lnTo>
                    <a:pt x="10" y="12"/>
                  </a:lnTo>
                  <a:close/>
                </a:path>
              </a:pathLst>
            </a:custGeom>
            <a:grpFill/>
            <a:ln w="9525" cap="flat" cmpd="sng">
              <a:solidFill>
                <a:schemeClr val="bg1"/>
              </a:solidFill>
              <a:prstDash val="solid"/>
              <a:round/>
              <a:headEnd type="none" w="med" len="med"/>
              <a:tailEnd type="none" w="med" len="med"/>
            </a:ln>
            <a:effectLst/>
            <a:extLst/>
          </p:spPr>
          <p:txBody>
            <a:bodyPr/>
            <a:lstStyle/>
            <a:p>
              <a:endParaRPr lang="en-GB" dirty="0"/>
            </a:p>
          </p:txBody>
        </p:sp>
        <p:sp>
          <p:nvSpPr>
            <p:cNvPr id="174" name="Freeform 411"/>
            <p:cNvSpPr>
              <a:spLocks/>
            </p:cNvSpPr>
            <p:nvPr/>
          </p:nvSpPr>
          <p:spPr bwMode="auto">
            <a:xfrm>
              <a:off x="6840092" y="4258885"/>
              <a:ext cx="96773" cy="127015"/>
            </a:xfrm>
            <a:custGeom>
              <a:avLst/>
              <a:gdLst>
                <a:gd name="T0" fmla="*/ 2147483646 w 102"/>
                <a:gd name="T1" fmla="*/ 2147483646 h 114"/>
                <a:gd name="T2" fmla="*/ 2147483646 w 102"/>
                <a:gd name="T3" fmla="*/ 2147483646 h 114"/>
                <a:gd name="T4" fmla="*/ 2147483646 w 102"/>
                <a:gd name="T5" fmla="*/ 0 h 114"/>
                <a:gd name="T6" fmla="*/ 2147483646 w 102"/>
                <a:gd name="T7" fmla="*/ 2147483646 h 114"/>
                <a:gd name="T8" fmla="*/ 0 w 102"/>
                <a:gd name="T9" fmla="*/ 2147483646 h 114"/>
                <a:gd name="T10" fmla="*/ 0 w 102"/>
                <a:gd name="T11" fmla="*/ 2147483646 h 114"/>
                <a:gd name="T12" fmla="*/ 2147483646 w 102"/>
                <a:gd name="T13" fmla="*/ 2147483646 h 114"/>
                <a:gd name="T14" fmla="*/ 2147483646 w 102"/>
                <a:gd name="T15" fmla="*/ 2147483646 h 114"/>
                <a:gd name="T16" fmla="*/ 2147483646 w 102"/>
                <a:gd name="T17" fmla="*/ 2147483646 h 114"/>
                <a:gd name="T18" fmla="*/ 2147483646 w 102"/>
                <a:gd name="T19" fmla="*/ 2147483646 h 114"/>
                <a:gd name="T20" fmla="*/ 2147483646 w 102"/>
                <a:gd name="T21" fmla="*/ 2147483646 h 114"/>
                <a:gd name="T22" fmla="*/ 2147483646 w 102"/>
                <a:gd name="T23" fmla="*/ 2147483646 h 114"/>
                <a:gd name="T24" fmla="*/ 2147483646 w 102"/>
                <a:gd name="T25" fmla="*/ 2147483646 h 11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02" h="114">
                  <a:moveTo>
                    <a:pt x="66" y="24"/>
                  </a:moveTo>
                  <a:lnTo>
                    <a:pt x="36" y="6"/>
                  </a:lnTo>
                  <a:lnTo>
                    <a:pt x="18" y="0"/>
                  </a:lnTo>
                  <a:lnTo>
                    <a:pt x="6" y="18"/>
                  </a:lnTo>
                  <a:lnTo>
                    <a:pt x="0" y="48"/>
                  </a:lnTo>
                  <a:lnTo>
                    <a:pt x="0" y="78"/>
                  </a:lnTo>
                  <a:lnTo>
                    <a:pt x="24" y="96"/>
                  </a:lnTo>
                  <a:lnTo>
                    <a:pt x="36" y="108"/>
                  </a:lnTo>
                  <a:lnTo>
                    <a:pt x="66" y="114"/>
                  </a:lnTo>
                  <a:lnTo>
                    <a:pt x="96" y="90"/>
                  </a:lnTo>
                  <a:lnTo>
                    <a:pt x="102" y="78"/>
                  </a:lnTo>
                  <a:lnTo>
                    <a:pt x="84" y="42"/>
                  </a:lnTo>
                  <a:lnTo>
                    <a:pt x="66" y="24"/>
                  </a:lnTo>
                  <a:close/>
                </a:path>
              </a:pathLst>
            </a:custGeom>
            <a:grpFill/>
            <a:ln w="9525">
              <a:solidFill>
                <a:schemeClr val="bg1"/>
              </a:solidFill>
              <a:round/>
              <a:headEnd/>
              <a:tailEnd/>
            </a:ln>
          </p:spPr>
          <p:txBody>
            <a:bodyPr/>
            <a:lstStyle/>
            <a:p>
              <a:endParaRPr lang="en-GB" dirty="0"/>
            </a:p>
          </p:txBody>
        </p:sp>
        <p:sp>
          <p:nvSpPr>
            <p:cNvPr id="175" name="Freeform 420"/>
            <p:cNvSpPr>
              <a:spLocks/>
            </p:cNvSpPr>
            <p:nvPr/>
          </p:nvSpPr>
          <p:spPr bwMode="auto">
            <a:xfrm>
              <a:off x="6422758" y="3732682"/>
              <a:ext cx="244352" cy="298787"/>
            </a:xfrm>
            <a:custGeom>
              <a:avLst/>
              <a:gdLst>
                <a:gd name="T0" fmla="*/ 2147483646 w 240"/>
                <a:gd name="T1" fmla="*/ 2147483646 h 337"/>
                <a:gd name="T2" fmla="*/ 2147483646 w 240"/>
                <a:gd name="T3" fmla="*/ 2147483646 h 337"/>
                <a:gd name="T4" fmla="*/ 2147483646 w 240"/>
                <a:gd name="T5" fmla="*/ 2147483646 h 337"/>
                <a:gd name="T6" fmla="*/ 2147483646 w 240"/>
                <a:gd name="T7" fmla="*/ 2147483646 h 337"/>
                <a:gd name="T8" fmla="*/ 2147483646 w 240"/>
                <a:gd name="T9" fmla="*/ 2147483646 h 337"/>
                <a:gd name="T10" fmla="*/ 2147483646 w 240"/>
                <a:gd name="T11" fmla="*/ 2147483646 h 337"/>
                <a:gd name="T12" fmla="*/ 2147483646 w 240"/>
                <a:gd name="T13" fmla="*/ 2147483646 h 337"/>
                <a:gd name="T14" fmla="*/ 2147483646 w 240"/>
                <a:gd name="T15" fmla="*/ 2147483646 h 337"/>
                <a:gd name="T16" fmla="*/ 2147483646 w 240"/>
                <a:gd name="T17" fmla="*/ 2147483646 h 337"/>
                <a:gd name="T18" fmla="*/ 2147483646 w 240"/>
                <a:gd name="T19" fmla="*/ 2147483646 h 337"/>
                <a:gd name="T20" fmla="*/ 2147483646 w 240"/>
                <a:gd name="T21" fmla="*/ 2147483646 h 337"/>
                <a:gd name="T22" fmla="*/ 2147483646 w 240"/>
                <a:gd name="T23" fmla="*/ 2147483646 h 337"/>
                <a:gd name="T24" fmla="*/ 2147483646 w 240"/>
                <a:gd name="T25" fmla="*/ 2147483646 h 337"/>
                <a:gd name="T26" fmla="*/ 2147483646 w 240"/>
                <a:gd name="T27" fmla="*/ 0 h 337"/>
                <a:gd name="T28" fmla="*/ 2147483646 w 240"/>
                <a:gd name="T29" fmla="*/ 0 h 337"/>
                <a:gd name="T30" fmla="*/ 2147483646 w 240"/>
                <a:gd name="T31" fmla="*/ 2147483646 h 337"/>
                <a:gd name="T32" fmla="*/ 2147483646 w 240"/>
                <a:gd name="T33" fmla="*/ 2147483646 h 337"/>
                <a:gd name="T34" fmla="*/ 2147483646 w 240"/>
                <a:gd name="T35" fmla="*/ 2147483646 h 337"/>
                <a:gd name="T36" fmla="*/ 2147483646 w 240"/>
                <a:gd name="T37" fmla="*/ 2147483646 h 337"/>
                <a:gd name="T38" fmla="*/ 2147483646 w 240"/>
                <a:gd name="T39" fmla="*/ 2147483646 h 337"/>
                <a:gd name="T40" fmla="*/ 2147483646 w 240"/>
                <a:gd name="T41" fmla="*/ 2147483646 h 337"/>
                <a:gd name="T42" fmla="*/ 0 w 240"/>
                <a:gd name="T43" fmla="*/ 2147483646 h 337"/>
                <a:gd name="T44" fmla="*/ 2147483646 w 240"/>
                <a:gd name="T45" fmla="*/ 2147483646 h 337"/>
                <a:gd name="T46" fmla="*/ 2147483646 w 240"/>
                <a:gd name="T47" fmla="*/ 2147483646 h 337"/>
                <a:gd name="T48" fmla="*/ 2147483646 w 240"/>
                <a:gd name="T49" fmla="*/ 2147483646 h 337"/>
                <a:gd name="T50" fmla="*/ 2147483646 w 240"/>
                <a:gd name="T51" fmla="*/ 2147483646 h 337"/>
                <a:gd name="T52" fmla="*/ 2147483646 w 240"/>
                <a:gd name="T53" fmla="*/ 2147483646 h 337"/>
                <a:gd name="T54" fmla="*/ 2147483646 w 240"/>
                <a:gd name="T55" fmla="*/ 2147483646 h 337"/>
                <a:gd name="T56" fmla="*/ 2147483646 w 240"/>
                <a:gd name="T57" fmla="*/ 2147483646 h 337"/>
                <a:gd name="T58" fmla="*/ 2147483646 w 240"/>
                <a:gd name="T59" fmla="*/ 2147483646 h 337"/>
                <a:gd name="T60" fmla="*/ 2147483646 w 240"/>
                <a:gd name="T61" fmla="*/ 2147483646 h 337"/>
                <a:gd name="T62" fmla="*/ 2147483646 w 240"/>
                <a:gd name="T63" fmla="*/ 2147483646 h 33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40" h="337">
                  <a:moveTo>
                    <a:pt x="228" y="204"/>
                  </a:moveTo>
                  <a:lnTo>
                    <a:pt x="228" y="198"/>
                  </a:lnTo>
                  <a:lnTo>
                    <a:pt x="216" y="198"/>
                  </a:lnTo>
                  <a:lnTo>
                    <a:pt x="210" y="162"/>
                  </a:lnTo>
                  <a:lnTo>
                    <a:pt x="180" y="174"/>
                  </a:lnTo>
                  <a:lnTo>
                    <a:pt x="156" y="156"/>
                  </a:lnTo>
                  <a:lnTo>
                    <a:pt x="156" y="120"/>
                  </a:lnTo>
                  <a:lnTo>
                    <a:pt x="180" y="84"/>
                  </a:lnTo>
                  <a:lnTo>
                    <a:pt x="198" y="72"/>
                  </a:lnTo>
                  <a:lnTo>
                    <a:pt x="204" y="54"/>
                  </a:lnTo>
                  <a:lnTo>
                    <a:pt x="192" y="36"/>
                  </a:lnTo>
                  <a:lnTo>
                    <a:pt x="168" y="36"/>
                  </a:lnTo>
                  <a:lnTo>
                    <a:pt x="150" y="18"/>
                  </a:lnTo>
                  <a:lnTo>
                    <a:pt x="120" y="0"/>
                  </a:lnTo>
                  <a:lnTo>
                    <a:pt x="108" y="24"/>
                  </a:lnTo>
                  <a:lnTo>
                    <a:pt x="84" y="48"/>
                  </a:lnTo>
                  <a:lnTo>
                    <a:pt x="66" y="54"/>
                  </a:lnTo>
                  <a:lnTo>
                    <a:pt x="42" y="78"/>
                  </a:lnTo>
                  <a:lnTo>
                    <a:pt x="24" y="72"/>
                  </a:lnTo>
                  <a:lnTo>
                    <a:pt x="18" y="60"/>
                  </a:lnTo>
                  <a:lnTo>
                    <a:pt x="0" y="72"/>
                  </a:lnTo>
                  <a:lnTo>
                    <a:pt x="18" y="114"/>
                  </a:lnTo>
                  <a:lnTo>
                    <a:pt x="54" y="174"/>
                  </a:lnTo>
                  <a:lnTo>
                    <a:pt x="90" y="252"/>
                  </a:lnTo>
                  <a:lnTo>
                    <a:pt x="90" y="264"/>
                  </a:lnTo>
                  <a:lnTo>
                    <a:pt x="216" y="337"/>
                  </a:lnTo>
                  <a:lnTo>
                    <a:pt x="222" y="337"/>
                  </a:lnTo>
                  <a:lnTo>
                    <a:pt x="228" y="307"/>
                  </a:lnTo>
                  <a:lnTo>
                    <a:pt x="234" y="270"/>
                  </a:lnTo>
                  <a:lnTo>
                    <a:pt x="240" y="222"/>
                  </a:lnTo>
                  <a:lnTo>
                    <a:pt x="228" y="204"/>
                  </a:lnTo>
                </a:path>
              </a:pathLst>
            </a:custGeom>
            <a:grpFill/>
            <a:ln w="9525">
              <a:solidFill>
                <a:schemeClr val="bg1"/>
              </a:solidFill>
              <a:round/>
              <a:headEnd/>
              <a:tailEnd/>
            </a:ln>
          </p:spPr>
          <p:txBody>
            <a:bodyPr/>
            <a:lstStyle/>
            <a:p>
              <a:endParaRPr lang="en-GB" dirty="0"/>
            </a:p>
          </p:txBody>
        </p:sp>
        <p:sp>
          <p:nvSpPr>
            <p:cNvPr id="176" name="Freeform 413"/>
            <p:cNvSpPr>
              <a:spLocks/>
            </p:cNvSpPr>
            <p:nvPr/>
          </p:nvSpPr>
          <p:spPr bwMode="auto">
            <a:xfrm>
              <a:off x="6578805" y="3638328"/>
              <a:ext cx="673783" cy="694347"/>
            </a:xfrm>
            <a:custGeom>
              <a:avLst/>
              <a:gdLst>
                <a:gd name="T0" fmla="*/ 2147483646 w 10000"/>
                <a:gd name="T1" fmla="*/ 2147483646 h 10000"/>
                <a:gd name="T2" fmla="*/ 2147483646 w 10000"/>
                <a:gd name="T3" fmla="*/ 2147483646 h 10000"/>
                <a:gd name="T4" fmla="*/ 2147483646 w 10000"/>
                <a:gd name="T5" fmla="*/ 2147483646 h 10000"/>
                <a:gd name="T6" fmla="*/ 2147483646 w 10000"/>
                <a:gd name="T7" fmla="*/ 2147483646 h 10000"/>
                <a:gd name="T8" fmla="*/ 2147483646 w 10000"/>
                <a:gd name="T9" fmla="*/ 2147483646 h 10000"/>
                <a:gd name="T10" fmla="*/ 2147483646 w 10000"/>
                <a:gd name="T11" fmla="*/ 2147483646 h 10000"/>
                <a:gd name="T12" fmla="*/ 2147483646 w 10000"/>
                <a:gd name="T13" fmla="*/ 2147483646 h 10000"/>
                <a:gd name="T14" fmla="*/ 2147483646 w 10000"/>
                <a:gd name="T15" fmla="*/ 2147483646 h 10000"/>
                <a:gd name="T16" fmla="*/ 2147483646 w 10000"/>
                <a:gd name="T17" fmla="*/ 2147483646 h 10000"/>
                <a:gd name="T18" fmla="*/ 2147483646 w 10000"/>
                <a:gd name="T19" fmla="*/ 2147483646 h 10000"/>
                <a:gd name="T20" fmla="*/ 2147483646 w 10000"/>
                <a:gd name="T21" fmla="*/ 2147483646 h 10000"/>
                <a:gd name="T22" fmla="*/ 2147483646 w 10000"/>
                <a:gd name="T23" fmla="*/ 2147483646 h 10000"/>
                <a:gd name="T24" fmla="*/ 2147483646 w 10000"/>
                <a:gd name="T25" fmla="*/ 2147483646 h 10000"/>
                <a:gd name="T26" fmla="*/ 2147483646 w 10000"/>
                <a:gd name="T27" fmla="*/ 2147483646 h 10000"/>
                <a:gd name="T28" fmla="*/ 2147483646 w 10000"/>
                <a:gd name="T29" fmla="*/ 2147483646 h 10000"/>
                <a:gd name="T30" fmla="*/ 2147483646 w 10000"/>
                <a:gd name="T31" fmla="*/ 2147483646 h 10000"/>
                <a:gd name="T32" fmla="*/ 2147483646 w 10000"/>
                <a:gd name="T33" fmla="*/ 2147483646 h 10000"/>
                <a:gd name="T34" fmla="*/ 2147483646 w 10000"/>
                <a:gd name="T35" fmla="*/ 2147483646 h 10000"/>
                <a:gd name="T36" fmla="*/ 2147483646 w 10000"/>
                <a:gd name="T37" fmla="*/ 2147483646 h 10000"/>
                <a:gd name="T38" fmla="*/ 2147483646 w 10000"/>
                <a:gd name="T39" fmla="*/ 2147483646 h 10000"/>
                <a:gd name="T40" fmla="*/ 2147483646 w 10000"/>
                <a:gd name="T41" fmla="*/ 2147483646 h 10000"/>
                <a:gd name="T42" fmla="*/ 2147483646 w 10000"/>
                <a:gd name="T43" fmla="*/ 2147483646 h 10000"/>
                <a:gd name="T44" fmla="*/ 2147483646 w 10000"/>
                <a:gd name="T45" fmla="*/ 2147483646 h 10000"/>
                <a:gd name="T46" fmla="*/ 2147483646 w 10000"/>
                <a:gd name="T47" fmla="*/ 2147483646 h 10000"/>
                <a:gd name="T48" fmla="*/ 2147483646 w 10000"/>
                <a:gd name="T49" fmla="*/ 0 h 10000"/>
                <a:gd name="T50" fmla="*/ 2147483646 w 10000"/>
                <a:gd name="T51" fmla="*/ 2147483646 h 10000"/>
                <a:gd name="T52" fmla="*/ 2147483646 w 10000"/>
                <a:gd name="T53" fmla="*/ 2147483646 h 10000"/>
                <a:gd name="T54" fmla="*/ 2147483646 w 10000"/>
                <a:gd name="T55" fmla="*/ 2147483646 h 10000"/>
                <a:gd name="T56" fmla="*/ 2147483646 w 10000"/>
                <a:gd name="T57" fmla="*/ 2147483646 h 10000"/>
                <a:gd name="T58" fmla="*/ 2147483646 w 10000"/>
                <a:gd name="T59" fmla="*/ 2147483646 h 10000"/>
                <a:gd name="T60" fmla="*/ 2147483646 w 10000"/>
                <a:gd name="T61" fmla="*/ 2147483646 h 10000"/>
                <a:gd name="T62" fmla="*/ 0 w 10000"/>
                <a:gd name="T63" fmla="*/ 2147483646 h 10000"/>
                <a:gd name="T64" fmla="*/ 2147483646 w 10000"/>
                <a:gd name="T65" fmla="*/ 2147483646 h 10000"/>
                <a:gd name="T66" fmla="*/ 2147483646 w 10000"/>
                <a:gd name="T67" fmla="*/ 2147483646 h 10000"/>
                <a:gd name="T68" fmla="*/ 2147483646 w 10000"/>
                <a:gd name="T69" fmla="*/ 2147483646 h 10000"/>
                <a:gd name="T70" fmla="*/ 2147483646 w 10000"/>
                <a:gd name="T71" fmla="*/ 2147483646 h 10000"/>
                <a:gd name="T72" fmla="*/ 2147483646 w 10000"/>
                <a:gd name="T73" fmla="*/ 2147483646 h 10000"/>
                <a:gd name="T74" fmla="*/ 2147483646 w 10000"/>
                <a:gd name="T75" fmla="*/ 2147483646 h 10000"/>
                <a:gd name="T76" fmla="*/ 2147483646 w 10000"/>
                <a:gd name="T77" fmla="*/ 2147483646 h 10000"/>
                <a:gd name="T78" fmla="*/ 2147483646 w 10000"/>
                <a:gd name="T79" fmla="*/ 2147483646 h 10000"/>
                <a:gd name="T80" fmla="*/ 2147483646 w 10000"/>
                <a:gd name="T81" fmla="*/ 2147483646 h 1000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0000" h="10000">
                  <a:moveTo>
                    <a:pt x="5000" y="7769"/>
                  </a:moveTo>
                  <a:cubicBezTo>
                    <a:pt x="5027" y="7795"/>
                    <a:pt x="5055" y="7820"/>
                    <a:pt x="5082" y="7846"/>
                  </a:cubicBezTo>
                  <a:cubicBezTo>
                    <a:pt x="5027" y="8000"/>
                    <a:pt x="4973" y="8154"/>
                    <a:pt x="4918" y="8308"/>
                  </a:cubicBezTo>
                  <a:lnTo>
                    <a:pt x="4672" y="8462"/>
                  </a:lnTo>
                  <a:lnTo>
                    <a:pt x="4098" y="9000"/>
                  </a:lnTo>
                  <a:lnTo>
                    <a:pt x="4180" y="9000"/>
                  </a:lnTo>
                  <a:lnTo>
                    <a:pt x="4098" y="9000"/>
                  </a:lnTo>
                  <a:lnTo>
                    <a:pt x="4344" y="9077"/>
                  </a:lnTo>
                  <a:lnTo>
                    <a:pt x="4754" y="9308"/>
                  </a:lnTo>
                  <a:lnTo>
                    <a:pt x="5000" y="9538"/>
                  </a:lnTo>
                  <a:lnTo>
                    <a:pt x="5246" y="10000"/>
                  </a:lnTo>
                  <a:cubicBezTo>
                    <a:pt x="5273" y="9923"/>
                    <a:pt x="5301" y="9846"/>
                    <a:pt x="5328" y="9769"/>
                  </a:cubicBezTo>
                  <a:lnTo>
                    <a:pt x="5656" y="9462"/>
                  </a:lnTo>
                  <a:lnTo>
                    <a:pt x="6066" y="9077"/>
                  </a:lnTo>
                  <a:lnTo>
                    <a:pt x="6393" y="8077"/>
                  </a:lnTo>
                  <a:lnTo>
                    <a:pt x="6639" y="7615"/>
                  </a:lnTo>
                  <a:lnTo>
                    <a:pt x="7541" y="7077"/>
                  </a:lnTo>
                  <a:lnTo>
                    <a:pt x="8115" y="7000"/>
                  </a:lnTo>
                  <a:lnTo>
                    <a:pt x="8279" y="6923"/>
                  </a:lnTo>
                  <a:lnTo>
                    <a:pt x="8443" y="6615"/>
                  </a:lnTo>
                  <a:cubicBezTo>
                    <a:pt x="8470" y="6513"/>
                    <a:pt x="8498" y="6410"/>
                    <a:pt x="8525" y="6308"/>
                  </a:cubicBezTo>
                  <a:cubicBezTo>
                    <a:pt x="8607" y="6180"/>
                    <a:pt x="8688" y="6051"/>
                    <a:pt x="8770" y="5923"/>
                  </a:cubicBezTo>
                  <a:cubicBezTo>
                    <a:pt x="8797" y="5872"/>
                    <a:pt x="8825" y="5820"/>
                    <a:pt x="8852" y="5769"/>
                  </a:cubicBezTo>
                  <a:cubicBezTo>
                    <a:pt x="8879" y="5333"/>
                    <a:pt x="8907" y="4898"/>
                    <a:pt x="8934" y="4462"/>
                  </a:cubicBezTo>
                  <a:lnTo>
                    <a:pt x="9180" y="4385"/>
                  </a:lnTo>
                  <a:lnTo>
                    <a:pt x="10000" y="3385"/>
                  </a:lnTo>
                  <a:lnTo>
                    <a:pt x="10000" y="3154"/>
                  </a:lnTo>
                  <a:cubicBezTo>
                    <a:pt x="9945" y="2974"/>
                    <a:pt x="9891" y="2795"/>
                    <a:pt x="9836" y="2615"/>
                  </a:cubicBezTo>
                  <a:lnTo>
                    <a:pt x="9344" y="2462"/>
                  </a:lnTo>
                  <a:lnTo>
                    <a:pt x="8607" y="2077"/>
                  </a:lnTo>
                  <a:lnTo>
                    <a:pt x="7787" y="2000"/>
                  </a:lnTo>
                  <a:lnTo>
                    <a:pt x="7541" y="1923"/>
                  </a:lnTo>
                  <a:lnTo>
                    <a:pt x="7377" y="1692"/>
                  </a:lnTo>
                  <a:lnTo>
                    <a:pt x="6721" y="1462"/>
                  </a:lnTo>
                  <a:lnTo>
                    <a:pt x="6148" y="1154"/>
                  </a:lnTo>
                  <a:cubicBezTo>
                    <a:pt x="6121" y="1051"/>
                    <a:pt x="6093" y="949"/>
                    <a:pt x="6066" y="846"/>
                  </a:cubicBezTo>
                  <a:lnTo>
                    <a:pt x="5820" y="231"/>
                  </a:lnTo>
                  <a:lnTo>
                    <a:pt x="5738" y="231"/>
                  </a:lnTo>
                  <a:lnTo>
                    <a:pt x="5410" y="692"/>
                  </a:lnTo>
                  <a:lnTo>
                    <a:pt x="5082" y="846"/>
                  </a:lnTo>
                  <a:cubicBezTo>
                    <a:pt x="5055" y="820"/>
                    <a:pt x="5027" y="795"/>
                    <a:pt x="5000" y="769"/>
                  </a:cubicBezTo>
                  <a:lnTo>
                    <a:pt x="4590" y="769"/>
                  </a:lnTo>
                  <a:lnTo>
                    <a:pt x="4426" y="846"/>
                  </a:lnTo>
                  <a:lnTo>
                    <a:pt x="4344" y="846"/>
                  </a:lnTo>
                  <a:lnTo>
                    <a:pt x="3934" y="923"/>
                  </a:lnTo>
                  <a:lnTo>
                    <a:pt x="3689" y="1000"/>
                  </a:lnTo>
                  <a:lnTo>
                    <a:pt x="3443" y="769"/>
                  </a:lnTo>
                  <a:cubicBezTo>
                    <a:pt x="3470" y="615"/>
                    <a:pt x="3498" y="462"/>
                    <a:pt x="3525" y="308"/>
                  </a:cubicBezTo>
                  <a:lnTo>
                    <a:pt x="3361" y="77"/>
                  </a:lnTo>
                  <a:lnTo>
                    <a:pt x="3197" y="0"/>
                  </a:lnTo>
                  <a:cubicBezTo>
                    <a:pt x="3224" y="51"/>
                    <a:pt x="3252" y="103"/>
                    <a:pt x="3279" y="154"/>
                  </a:cubicBezTo>
                  <a:lnTo>
                    <a:pt x="2869" y="308"/>
                  </a:lnTo>
                  <a:lnTo>
                    <a:pt x="2213" y="308"/>
                  </a:lnTo>
                  <a:lnTo>
                    <a:pt x="2459" y="692"/>
                  </a:lnTo>
                  <a:cubicBezTo>
                    <a:pt x="2486" y="769"/>
                    <a:pt x="2514" y="846"/>
                    <a:pt x="2541" y="923"/>
                  </a:cubicBezTo>
                  <a:lnTo>
                    <a:pt x="1803" y="1154"/>
                  </a:lnTo>
                  <a:lnTo>
                    <a:pt x="1557" y="923"/>
                  </a:lnTo>
                  <a:lnTo>
                    <a:pt x="902" y="1077"/>
                  </a:lnTo>
                  <a:cubicBezTo>
                    <a:pt x="929" y="1205"/>
                    <a:pt x="957" y="1334"/>
                    <a:pt x="984" y="1462"/>
                  </a:cubicBezTo>
                  <a:cubicBezTo>
                    <a:pt x="929" y="1744"/>
                    <a:pt x="875" y="2026"/>
                    <a:pt x="820" y="2308"/>
                  </a:cubicBezTo>
                  <a:cubicBezTo>
                    <a:pt x="765" y="2257"/>
                    <a:pt x="711" y="2205"/>
                    <a:pt x="656" y="2154"/>
                  </a:cubicBezTo>
                  <a:cubicBezTo>
                    <a:pt x="629" y="2231"/>
                    <a:pt x="601" y="2308"/>
                    <a:pt x="574" y="2385"/>
                  </a:cubicBezTo>
                  <a:lnTo>
                    <a:pt x="328" y="2538"/>
                  </a:lnTo>
                  <a:lnTo>
                    <a:pt x="0" y="3000"/>
                  </a:lnTo>
                  <a:lnTo>
                    <a:pt x="0" y="3462"/>
                  </a:lnTo>
                  <a:lnTo>
                    <a:pt x="328" y="3692"/>
                  </a:lnTo>
                  <a:lnTo>
                    <a:pt x="738" y="3538"/>
                  </a:lnTo>
                  <a:cubicBezTo>
                    <a:pt x="765" y="3692"/>
                    <a:pt x="793" y="3846"/>
                    <a:pt x="820" y="4000"/>
                  </a:cubicBezTo>
                  <a:lnTo>
                    <a:pt x="984" y="4000"/>
                  </a:lnTo>
                  <a:lnTo>
                    <a:pt x="984" y="4077"/>
                  </a:lnTo>
                  <a:cubicBezTo>
                    <a:pt x="1311" y="4000"/>
                    <a:pt x="1240" y="3993"/>
                    <a:pt x="1311" y="4000"/>
                  </a:cubicBezTo>
                  <a:cubicBezTo>
                    <a:pt x="1382" y="4007"/>
                    <a:pt x="1378" y="4124"/>
                    <a:pt x="1411" y="4121"/>
                  </a:cubicBezTo>
                  <a:cubicBezTo>
                    <a:pt x="1487" y="4047"/>
                    <a:pt x="1644" y="3939"/>
                    <a:pt x="1720" y="3900"/>
                  </a:cubicBezTo>
                  <a:cubicBezTo>
                    <a:pt x="1796" y="3861"/>
                    <a:pt x="1787" y="3873"/>
                    <a:pt x="1869" y="3886"/>
                  </a:cubicBezTo>
                  <a:cubicBezTo>
                    <a:pt x="1951" y="3899"/>
                    <a:pt x="2074" y="3776"/>
                    <a:pt x="2131" y="3846"/>
                  </a:cubicBezTo>
                  <a:cubicBezTo>
                    <a:pt x="2188" y="3916"/>
                    <a:pt x="2186" y="4154"/>
                    <a:pt x="2213" y="4308"/>
                  </a:cubicBezTo>
                  <a:lnTo>
                    <a:pt x="2705" y="4538"/>
                  </a:lnTo>
                  <a:lnTo>
                    <a:pt x="3279" y="4769"/>
                  </a:lnTo>
                  <a:lnTo>
                    <a:pt x="3279" y="5077"/>
                  </a:lnTo>
                  <a:lnTo>
                    <a:pt x="3443" y="5308"/>
                  </a:lnTo>
                  <a:cubicBezTo>
                    <a:pt x="3525" y="5308"/>
                    <a:pt x="3934" y="5385"/>
                    <a:pt x="3934" y="5385"/>
                  </a:cubicBezTo>
                  <a:lnTo>
                    <a:pt x="3934" y="5692"/>
                  </a:lnTo>
                  <a:lnTo>
                    <a:pt x="3934" y="6231"/>
                  </a:lnTo>
                </a:path>
              </a:pathLst>
            </a:custGeom>
            <a:solidFill>
              <a:srgbClr val="E23936"/>
            </a:solidFill>
            <a:ln w="9525" cap="flat" cmpd="sng">
              <a:solidFill>
                <a:schemeClr val="bg1"/>
              </a:solidFill>
              <a:prstDash val="solid"/>
              <a:round/>
              <a:headEnd type="none" w="med" len="med"/>
              <a:tailEnd type="none" w="med" len="med"/>
            </a:ln>
            <a:effectLst/>
            <a:extLst/>
          </p:spPr>
          <p:txBody>
            <a:bodyPr/>
            <a:lstStyle/>
            <a:p>
              <a:endParaRPr lang="en-GB" dirty="0"/>
            </a:p>
          </p:txBody>
        </p:sp>
        <p:sp>
          <p:nvSpPr>
            <p:cNvPr id="177" name="Freeform 409"/>
            <p:cNvSpPr>
              <a:spLocks/>
            </p:cNvSpPr>
            <p:nvPr/>
          </p:nvSpPr>
          <p:spPr bwMode="auto">
            <a:xfrm>
              <a:off x="6569128" y="4096790"/>
              <a:ext cx="360480" cy="722170"/>
            </a:xfrm>
            <a:custGeom>
              <a:avLst/>
              <a:gdLst>
                <a:gd name="T0" fmla="*/ 2147483646 w 10000"/>
                <a:gd name="T1" fmla="*/ 2147483646 h 10001"/>
                <a:gd name="T2" fmla="*/ 2147483646 w 10000"/>
                <a:gd name="T3" fmla="*/ 2147483646 h 10001"/>
                <a:gd name="T4" fmla="*/ 2147483646 w 10000"/>
                <a:gd name="T5" fmla="*/ 2147483646 h 10001"/>
                <a:gd name="T6" fmla="*/ 2147483646 w 10000"/>
                <a:gd name="T7" fmla="*/ 2147483646 h 10001"/>
                <a:gd name="T8" fmla="*/ 2147483646 w 10000"/>
                <a:gd name="T9" fmla="*/ 2147483646 h 10001"/>
                <a:gd name="T10" fmla="*/ 2147483646 w 10000"/>
                <a:gd name="T11" fmla="*/ 2147483646 h 10001"/>
                <a:gd name="T12" fmla="*/ 2147483646 w 10000"/>
                <a:gd name="T13" fmla="*/ 2147483646 h 10001"/>
                <a:gd name="T14" fmla="*/ 2147483646 w 10000"/>
                <a:gd name="T15" fmla="*/ 2147483646 h 10001"/>
                <a:gd name="T16" fmla="*/ 2147483646 w 10000"/>
                <a:gd name="T17" fmla="*/ 2147483646 h 10001"/>
                <a:gd name="T18" fmla="*/ 2147483646 w 10000"/>
                <a:gd name="T19" fmla="*/ 2147483646 h 10001"/>
                <a:gd name="T20" fmla="*/ 2147483646 w 10000"/>
                <a:gd name="T21" fmla="*/ 2147483646 h 10001"/>
                <a:gd name="T22" fmla="*/ 2147483646 w 10000"/>
                <a:gd name="T23" fmla="*/ 2147483646 h 10001"/>
                <a:gd name="T24" fmla="*/ 2147483646 w 10000"/>
                <a:gd name="T25" fmla="*/ 2147483646 h 10001"/>
                <a:gd name="T26" fmla="*/ 2147483646 w 10000"/>
                <a:gd name="T27" fmla="*/ 2147483646 h 10001"/>
                <a:gd name="T28" fmla="*/ 2147483646 w 10000"/>
                <a:gd name="T29" fmla="*/ 0 h 10001"/>
                <a:gd name="T30" fmla="*/ 2147483646 w 10000"/>
                <a:gd name="T31" fmla="*/ 2147483646 h 10001"/>
                <a:gd name="T32" fmla="*/ 2147483646 w 10000"/>
                <a:gd name="T33" fmla="*/ 2147483646 h 10001"/>
                <a:gd name="T34" fmla="*/ 2147483646 w 10000"/>
                <a:gd name="T35" fmla="*/ 2147483646 h 10001"/>
                <a:gd name="T36" fmla="*/ 2147483646 w 10000"/>
                <a:gd name="T37" fmla="*/ 2147483646 h 10001"/>
                <a:gd name="T38" fmla="*/ 2147483646 w 10000"/>
                <a:gd name="T39" fmla="*/ 2147483646 h 10001"/>
                <a:gd name="T40" fmla="*/ 2147483646 w 10000"/>
                <a:gd name="T41" fmla="*/ 2147483646 h 10001"/>
                <a:gd name="T42" fmla="*/ 2147483646 w 10000"/>
                <a:gd name="T43" fmla="*/ 2147483646 h 10001"/>
                <a:gd name="T44" fmla="*/ 2147483646 w 10000"/>
                <a:gd name="T45" fmla="*/ 2147483646 h 10001"/>
                <a:gd name="T46" fmla="*/ 2147483646 w 10000"/>
                <a:gd name="T47" fmla="*/ 2147483646 h 10001"/>
                <a:gd name="T48" fmla="*/ 2147483646 w 10000"/>
                <a:gd name="T49" fmla="*/ 2147483646 h 10001"/>
                <a:gd name="T50" fmla="*/ 2147483646 w 10000"/>
                <a:gd name="T51" fmla="*/ 2147483646 h 10001"/>
                <a:gd name="T52" fmla="*/ 2147483646 w 10000"/>
                <a:gd name="T53" fmla="*/ 2147483646 h 10001"/>
                <a:gd name="T54" fmla="*/ 2147483646 w 10000"/>
                <a:gd name="T55" fmla="*/ 2147483646 h 10001"/>
                <a:gd name="T56" fmla="*/ 2147483646 w 10000"/>
                <a:gd name="T57" fmla="*/ 2147483646 h 10001"/>
                <a:gd name="T58" fmla="*/ 2147483646 w 10000"/>
                <a:gd name="T59" fmla="*/ 2147483646 h 10001"/>
                <a:gd name="T60" fmla="*/ 2147483646 w 10000"/>
                <a:gd name="T61" fmla="*/ 2147483646 h 10001"/>
                <a:gd name="T62" fmla="*/ 2147483646 w 10000"/>
                <a:gd name="T63" fmla="*/ 2147483646 h 10001"/>
                <a:gd name="T64" fmla="*/ 2147483646 w 10000"/>
                <a:gd name="T65" fmla="*/ 2147483646 h 10001"/>
                <a:gd name="T66" fmla="*/ 0 w 10000"/>
                <a:gd name="T67" fmla="*/ 2147483646 h 10001"/>
                <a:gd name="T68" fmla="*/ 2147483646 w 10000"/>
                <a:gd name="T69" fmla="*/ 2147483646 h 10001"/>
                <a:gd name="T70" fmla="*/ 2147483646 w 10000"/>
                <a:gd name="T71" fmla="*/ 2147483646 h 10001"/>
                <a:gd name="T72" fmla="*/ 2147483646 w 10000"/>
                <a:gd name="T73" fmla="*/ 2147483646 h 10001"/>
                <a:gd name="T74" fmla="*/ 2147483646 w 10000"/>
                <a:gd name="T75" fmla="*/ 2147483646 h 10001"/>
                <a:gd name="T76" fmla="*/ 2147483646 w 10000"/>
                <a:gd name="T77" fmla="*/ 2147483646 h 10001"/>
                <a:gd name="T78" fmla="*/ 2147483646 w 10000"/>
                <a:gd name="T79" fmla="*/ 2147483646 h 10001"/>
                <a:gd name="T80" fmla="*/ 2147483646 w 10000"/>
                <a:gd name="T81" fmla="*/ 2147483646 h 10001"/>
                <a:gd name="T82" fmla="*/ 2147483646 w 10000"/>
                <a:gd name="T83" fmla="*/ 2147483646 h 10001"/>
                <a:gd name="T84" fmla="*/ 2147483646 w 10000"/>
                <a:gd name="T85" fmla="*/ 2147483646 h 10001"/>
                <a:gd name="T86" fmla="*/ 2147483646 w 10000"/>
                <a:gd name="T87" fmla="*/ 2147483646 h 10001"/>
                <a:gd name="T88" fmla="*/ 2147483646 w 10000"/>
                <a:gd name="T89" fmla="*/ 2147483646 h 10001"/>
                <a:gd name="T90" fmla="*/ 2147483646 w 10000"/>
                <a:gd name="T91" fmla="*/ 2147483646 h 10001"/>
                <a:gd name="T92" fmla="*/ 2147483646 w 10000"/>
                <a:gd name="T93" fmla="*/ 2147483646 h 10001"/>
                <a:gd name="T94" fmla="*/ 2147483646 w 10000"/>
                <a:gd name="T95" fmla="*/ 2147483646 h 10001"/>
                <a:gd name="T96" fmla="*/ 2147483646 w 10000"/>
                <a:gd name="T97" fmla="*/ 2147483646 h 10001"/>
                <a:gd name="T98" fmla="*/ 2147483646 w 10000"/>
                <a:gd name="T99" fmla="*/ 2147483646 h 10001"/>
                <a:gd name="T100" fmla="*/ 2147483646 w 10000"/>
                <a:gd name="T101" fmla="*/ 2147483646 h 10001"/>
                <a:gd name="T102" fmla="*/ 2147483646 w 10000"/>
                <a:gd name="T103" fmla="*/ 2147483646 h 10001"/>
                <a:gd name="T104" fmla="*/ 2147483646 w 10000"/>
                <a:gd name="T105" fmla="*/ 2147483646 h 10001"/>
                <a:gd name="T106" fmla="*/ 2147483646 w 10000"/>
                <a:gd name="T107" fmla="*/ 2147483646 h 10001"/>
                <a:gd name="T108" fmla="*/ 2147483646 w 10000"/>
                <a:gd name="T109" fmla="*/ 2147483646 h 10001"/>
                <a:gd name="T110" fmla="*/ 2147483646 w 10000"/>
                <a:gd name="T111" fmla="*/ 2147483646 h 10001"/>
                <a:gd name="T112" fmla="*/ 2147483646 w 10000"/>
                <a:gd name="T113" fmla="*/ 2147483646 h 10001"/>
                <a:gd name="T114" fmla="*/ 2147483646 w 10000"/>
                <a:gd name="T115" fmla="*/ 2147483646 h 10001"/>
                <a:gd name="T116" fmla="*/ 2147483646 w 10000"/>
                <a:gd name="T117" fmla="*/ 2147483646 h 10001"/>
                <a:gd name="T118" fmla="*/ 2147483646 w 10000"/>
                <a:gd name="T119" fmla="*/ 2147483646 h 10001"/>
                <a:gd name="T120" fmla="*/ 2147483646 w 10000"/>
                <a:gd name="T121" fmla="*/ 2147483646 h 10001"/>
                <a:gd name="T122" fmla="*/ 2147483646 w 10000"/>
                <a:gd name="T123" fmla="*/ 2147483646 h 10001"/>
                <a:gd name="T124" fmla="*/ 2147483646 w 10000"/>
                <a:gd name="T125" fmla="*/ 2147483646 h 1000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0000" h="10001">
                  <a:moveTo>
                    <a:pt x="7581" y="2950"/>
                  </a:moveTo>
                  <a:cubicBezTo>
                    <a:pt x="7635" y="2818"/>
                    <a:pt x="7688" y="2685"/>
                    <a:pt x="7742" y="2552"/>
                  </a:cubicBezTo>
                  <a:lnTo>
                    <a:pt x="8065" y="2312"/>
                  </a:lnTo>
                  <a:lnTo>
                    <a:pt x="9194" y="1754"/>
                  </a:lnTo>
                  <a:lnTo>
                    <a:pt x="9677" y="1595"/>
                  </a:lnTo>
                  <a:lnTo>
                    <a:pt x="10000" y="1116"/>
                  </a:lnTo>
                  <a:lnTo>
                    <a:pt x="9839" y="1037"/>
                  </a:lnTo>
                  <a:lnTo>
                    <a:pt x="9355" y="1197"/>
                  </a:lnTo>
                  <a:lnTo>
                    <a:pt x="8387" y="1435"/>
                  </a:lnTo>
                  <a:lnTo>
                    <a:pt x="7581" y="1356"/>
                  </a:lnTo>
                  <a:cubicBezTo>
                    <a:pt x="7635" y="1170"/>
                    <a:pt x="7688" y="983"/>
                    <a:pt x="7742" y="797"/>
                  </a:cubicBezTo>
                  <a:lnTo>
                    <a:pt x="7258" y="638"/>
                  </a:lnTo>
                  <a:lnTo>
                    <a:pt x="6290" y="479"/>
                  </a:lnTo>
                  <a:lnTo>
                    <a:pt x="5806" y="319"/>
                  </a:lnTo>
                  <a:lnTo>
                    <a:pt x="5323" y="0"/>
                  </a:lnTo>
                  <a:lnTo>
                    <a:pt x="4677" y="81"/>
                  </a:lnTo>
                  <a:lnTo>
                    <a:pt x="4516" y="159"/>
                  </a:lnTo>
                  <a:lnTo>
                    <a:pt x="3710" y="81"/>
                  </a:lnTo>
                  <a:cubicBezTo>
                    <a:pt x="3387" y="81"/>
                    <a:pt x="3476" y="72"/>
                    <a:pt x="3387" y="81"/>
                  </a:cubicBezTo>
                  <a:cubicBezTo>
                    <a:pt x="3298" y="89"/>
                    <a:pt x="3178" y="131"/>
                    <a:pt x="3178" y="131"/>
                  </a:cubicBezTo>
                  <a:cubicBezTo>
                    <a:pt x="3339" y="211"/>
                    <a:pt x="3245" y="168"/>
                    <a:pt x="3226" y="240"/>
                  </a:cubicBezTo>
                  <a:cubicBezTo>
                    <a:pt x="3207" y="310"/>
                    <a:pt x="3065" y="558"/>
                    <a:pt x="3065" y="558"/>
                  </a:cubicBezTo>
                  <a:lnTo>
                    <a:pt x="2581" y="797"/>
                  </a:lnTo>
                  <a:lnTo>
                    <a:pt x="2581" y="1275"/>
                  </a:lnTo>
                  <a:lnTo>
                    <a:pt x="2258" y="1595"/>
                  </a:lnTo>
                  <a:lnTo>
                    <a:pt x="1774" y="2631"/>
                  </a:lnTo>
                  <a:cubicBezTo>
                    <a:pt x="1828" y="2896"/>
                    <a:pt x="1881" y="3163"/>
                    <a:pt x="1935" y="3428"/>
                  </a:cubicBezTo>
                  <a:lnTo>
                    <a:pt x="968" y="4466"/>
                  </a:lnTo>
                  <a:lnTo>
                    <a:pt x="806" y="5582"/>
                  </a:lnTo>
                  <a:lnTo>
                    <a:pt x="806" y="6141"/>
                  </a:lnTo>
                  <a:cubicBezTo>
                    <a:pt x="752" y="6327"/>
                    <a:pt x="699" y="6514"/>
                    <a:pt x="645" y="6699"/>
                  </a:cubicBezTo>
                  <a:lnTo>
                    <a:pt x="968" y="7019"/>
                  </a:lnTo>
                  <a:lnTo>
                    <a:pt x="484" y="8294"/>
                  </a:lnTo>
                  <a:lnTo>
                    <a:pt x="0" y="8852"/>
                  </a:lnTo>
                  <a:cubicBezTo>
                    <a:pt x="54" y="8985"/>
                    <a:pt x="47" y="9085"/>
                    <a:pt x="161" y="9251"/>
                  </a:cubicBezTo>
                  <a:cubicBezTo>
                    <a:pt x="275" y="9417"/>
                    <a:pt x="316" y="9724"/>
                    <a:pt x="685" y="9848"/>
                  </a:cubicBezTo>
                  <a:cubicBezTo>
                    <a:pt x="1054" y="9973"/>
                    <a:pt x="2126" y="10011"/>
                    <a:pt x="2375" y="10000"/>
                  </a:cubicBezTo>
                  <a:cubicBezTo>
                    <a:pt x="2624" y="9989"/>
                    <a:pt x="2202" y="9881"/>
                    <a:pt x="2182" y="9783"/>
                  </a:cubicBezTo>
                  <a:cubicBezTo>
                    <a:pt x="2163" y="9685"/>
                    <a:pt x="2172" y="9527"/>
                    <a:pt x="2258" y="9410"/>
                  </a:cubicBezTo>
                  <a:cubicBezTo>
                    <a:pt x="2345" y="9293"/>
                    <a:pt x="2550" y="9220"/>
                    <a:pt x="2701" y="9082"/>
                  </a:cubicBezTo>
                  <a:cubicBezTo>
                    <a:pt x="2852" y="8944"/>
                    <a:pt x="3004" y="8707"/>
                    <a:pt x="3165" y="8584"/>
                  </a:cubicBezTo>
                  <a:cubicBezTo>
                    <a:pt x="3326" y="8461"/>
                    <a:pt x="3550" y="8459"/>
                    <a:pt x="3668" y="8344"/>
                  </a:cubicBezTo>
                  <a:cubicBezTo>
                    <a:pt x="3786" y="8229"/>
                    <a:pt x="3918" y="7996"/>
                    <a:pt x="3871" y="7895"/>
                  </a:cubicBezTo>
                  <a:cubicBezTo>
                    <a:pt x="3824" y="7794"/>
                    <a:pt x="3548" y="7789"/>
                    <a:pt x="3387" y="7736"/>
                  </a:cubicBezTo>
                  <a:cubicBezTo>
                    <a:pt x="3280" y="7629"/>
                    <a:pt x="3000" y="7495"/>
                    <a:pt x="3065" y="7416"/>
                  </a:cubicBezTo>
                  <a:cubicBezTo>
                    <a:pt x="3130" y="7337"/>
                    <a:pt x="3541" y="7312"/>
                    <a:pt x="3779" y="7260"/>
                  </a:cubicBezTo>
                  <a:cubicBezTo>
                    <a:pt x="3810" y="7153"/>
                    <a:pt x="3875" y="7075"/>
                    <a:pt x="3971" y="6968"/>
                  </a:cubicBezTo>
                  <a:cubicBezTo>
                    <a:pt x="4067" y="6861"/>
                    <a:pt x="4220" y="6700"/>
                    <a:pt x="4355" y="6620"/>
                  </a:cubicBezTo>
                  <a:cubicBezTo>
                    <a:pt x="4490" y="6540"/>
                    <a:pt x="4699" y="6570"/>
                    <a:pt x="4780" y="6490"/>
                  </a:cubicBezTo>
                  <a:cubicBezTo>
                    <a:pt x="4861" y="6410"/>
                    <a:pt x="4853" y="6226"/>
                    <a:pt x="4839" y="6141"/>
                  </a:cubicBezTo>
                  <a:cubicBezTo>
                    <a:pt x="5323" y="5822"/>
                    <a:pt x="5348" y="5984"/>
                    <a:pt x="5437" y="5921"/>
                  </a:cubicBezTo>
                  <a:cubicBezTo>
                    <a:pt x="5526" y="5858"/>
                    <a:pt x="5368" y="5818"/>
                    <a:pt x="5376" y="5762"/>
                  </a:cubicBezTo>
                  <a:cubicBezTo>
                    <a:pt x="5384" y="5706"/>
                    <a:pt x="5412" y="5665"/>
                    <a:pt x="5484" y="5582"/>
                  </a:cubicBezTo>
                  <a:cubicBezTo>
                    <a:pt x="5556" y="5499"/>
                    <a:pt x="5622" y="5319"/>
                    <a:pt x="5806" y="5264"/>
                  </a:cubicBezTo>
                  <a:cubicBezTo>
                    <a:pt x="5990" y="5209"/>
                    <a:pt x="6266" y="5289"/>
                    <a:pt x="6588" y="5253"/>
                  </a:cubicBezTo>
                  <a:cubicBezTo>
                    <a:pt x="6910" y="5217"/>
                    <a:pt x="7468" y="5176"/>
                    <a:pt x="7741" y="5045"/>
                  </a:cubicBezTo>
                  <a:cubicBezTo>
                    <a:pt x="8014" y="4914"/>
                    <a:pt x="8092" y="4629"/>
                    <a:pt x="8226" y="4466"/>
                  </a:cubicBezTo>
                  <a:cubicBezTo>
                    <a:pt x="8361" y="4303"/>
                    <a:pt x="8441" y="4199"/>
                    <a:pt x="8548" y="4066"/>
                  </a:cubicBezTo>
                  <a:lnTo>
                    <a:pt x="8226" y="3748"/>
                  </a:lnTo>
                  <a:cubicBezTo>
                    <a:pt x="8065" y="3668"/>
                    <a:pt x="7825" y="3557"/>
                    <a:pt x="7742" y="3509"/>
                  </a:cubicBezTo>
                  <a:cubicBezTo>
                    <a:pt x="7659" y="3461"/>
                    <a:pt x="7731" y="3475"/>
                    <a:pt x="7726" y="3458"/>
                  </a:cubicBezTo>
                  <a:lnTo>
                    <a:pt x="7581" y="3350"/>
                  </a:lnTo>
                  <a:lnTo>
                    <a:pt x="7581" y="2950"/>
                  </a:lnTo>
                  <a:close/>
                </a:path>
              </a:pathLst>
            </a:custGeom>
            <a:grpFill/>
            <a:ln w="9525">
              <a:solidFill>
                <a:schemeClr val="bg1"/>
              </a:solidFill>
              <a:round/>
              <a:headEnd/>
              <a:tailEnd/>
            </a:ln>
          </p:spPr>
          <p:txBody>
            <a:bodyPr/>
            <a:lstStyle/>
            <a:p>
              <a:endParaRPr lang="en-GB" dirty="0"/>
            </a:p>
          </p:txBody>
        </p:sp>
        <p:sp>
          <p:nvSpPr>
            <p:cNvPr id="178" name="Freeform 444"/>
            <p:cNvSpPr>
              <a:spLocks/>
            </p:cNvSpPr>
            <p:nvPr/>
          </p:nvSpPr>
          <p:spPr bwMode="auto">
            <a:xfrm>
              <a:off x="6520741" y="4020582"/>
              <a:ext cx="185078" cy="898780"/>
            </a:xfrm>
            <a:custGeom>
              <a:avLst/>
              <a:gdLst>
                <a:gd name="T0" fmla="*/ 2147483646 w 14463"/>
                <a:gd name="T1" fmla="*/ 2147483646 h 11339"/>
                <a:gd name="T2" fmla="*/ 2147483646 w 14463"/>
                <a:gd name="T3" fmla="*/ 0 h 11339"/>
                <a:gd name="T4" fmla="*/ 2147483646 w 14463"/>
                <a:gd name="T5" fmla="*/ 2147483646 h 11339"/>
                <a:gd name="T6" fmla="*/ 2147483646 w 14463"/>
                <a:gd name="T7" fmla="*/ 2147483646 h 11339"/>
                <a:gd name="T8" fmla="*/ 2147483646 w 14463"/>
                <a:gd name="T9" fmla="*/ 2147483646 h 11339"/>
                <a:gd name="T10" fmla="*/ 2147483646 w 14463"/>
                <a:gd name="T11" fmla="*/ 2147483646 h 11339"/>
                <a:gd name="T12" fmla="*/ 2147483646 w 14463"/>
                <a:gd name="T13" fmla="*/ 2147483646 h 11339"/>
                <a:gd name="T14" fmla="*/ 2147483646 w 14463"/>
                <a:gd name="T15" fmla="*/ 2147483646 h 11339"/>
                <a:gd name="T16" fmla="*/ 2147483646 w 14463"/>
                <a:gd name="T17" fmla="*/ 2147483646 h 11339"/>
                <a:gd name="T18" fmla="*/ 2147483646 w 14463"/>
                <a:gd name="T19" fmla="*/ 2147483646 h 11339"/>
                <a:gd name="T20" fmla="*/ 2147483646 w 14463"/>
                <a:gd name="T21" fmla="*/ 2147483646 h 11339"/>
                <a:gd name="T22" fmla="*/ 2147483646 w 14463"/>
                <a:gd name="T23" fmla="*/ 2147483646 h 11339"/>
                <a:gd name="T24" fmla="*/ 2147483646 w 14463"/>
                <a:gd name="T25" fmla="*/ 2147483646 h 11339"/>
                <a:gd name="T26" fmla="*/ 2147483646 w 14463"/>
                <a:gd name="T27" fmla="*/ 2147483646 h 11339"/>
                <a:gd name="T28" fmla="*/ 2147483646 w 14463"/>
                <a:gd name="T29" fmla="*/ 2147483646 h 11339"/>
                <a:gd name="T30" fmla="*/ 2147483646 w 14463"/>
                <a:gd name="T31" fmla="*/ 2147483646 h 11339"/>
                <a:gd name="T32" fmla="*/ 2147483646 w 14463"/>
                <a:gd name="T33" fmla="*/ 2147483646 h 11339"/>
                <a:gd name="T34" fmla="*/ 2147483646 w 14463"/>
                <a:gd name="T35" fmla="*/ 2147483646 h 11339"/>
                <a:gd name="T36" fmla="*/ 2147483646 w 14463"/>
                <a:gd name="T37" fmla="*/ 2147483646 h 11339"/>
                <a:gd name="T38" fmla="*/ 2147483646 w 14463"/>
                <a:gd name="T39" fmla="*/ 2147483646 h 11339"/>
                <a:gd name="T40" fmla="*/ 2147483646 w 14463"/>
                <a:gd name="T41" fmla="*/ 2147483646 h 11339"/>
                <a:gd name="T42" fmla="*/ 2147483646 w 14463"/>
                <a:gd name="T43" fmla="*/ 2147483646 h 11339"/>
                <a:gd name="T44" fmla="*/ 2147483646 w 14463"/>
                <a:gd name="T45" fmla="*/ 2147483646 h 11339"/>
                <a:gd name="T46" fmla="*/ 2147483646 w 14463"/>
                <a:gd name="T47" fmla="*/ 2147483646 h 11339"/>
                <a:gd name="T48" fmla="*/ 2147483646 w 14463"/>
                <a:gd name="T49" fmla="*/ 2147483646 h 11339"/>
                <a:gd name="T50" fmla="*/ 2147483646 w 14463"/>
                <a:gd name="T51" fmla="*/ 2147483646 h 11339"/>
                <a:gd name="T52" fmla="*/ 2147483646 w 14463"/>
                <a:gd name="T53" fmla="*/ 2147483646 h 11339"/>
                <a:gd name="T54" fmla="*/ 2147483646 w 14463"/>
                <a:gd name="T55" fmla="*/ 2147483646 h 11339"/>
                <a:gd name="T56" fmla="*/ 2147483646 w 14463"/>
                <a:gd name="T57" fmla="*/ 2147483646 h 11339"/>
                <a:gd name="T58" fmla="*/ 2147483646 w 14463"/>
                <a:gd name="T59" fmla="*/ 2147483646 h 11339"/>
                <a:gd name="T60" fmla="*/ 2147483646 w 14463"/>
                <a:gd name="T61" fmla="*/ 2147483646 h 11339"/>
                <a:gd name="T62" fmla="*/ 2147483646 w 14463"/>
                <a:gd name="T63" fmla="*/ 2147483646 h 11339"/>
                <a:gd name="T64" fmla="*/ 0 w 14463"/>
                <a:gd name="T65" fmla="*/ 2147483646 h 11339"/>
                <a:gd name="T66" fmla="*/ 2147483646 w 14463"/>
                <a:gd name="T67" fmla="*/ 2147483646 h 11339"/>
                <a:gd name="T68" fmla="*/ 2147483646 w 14463"/>
                <a:gd name="T69" fmla="*/ 2147483646 h 11339"/>
                <a:gd name="T70" fmla="*/ 2147483646 w 14463"/>
                <a:gd name="T71" fmla="*/ 2147483646 h 11339"/>
                <a:gd name="T72" fmla="*/ 2147483646 w 14463"/>
                <a:gd name="T73" fmla="*/ 2147483646 h 11339"/>
                <a:gd name="T74" fmla="*/ 2147483646 w 14463"/>
                <a:gd name="T75" fmla="*/ 2147483646 h 11339"/>
                <a:gd name="T76" fmla="*/ 2147483646 w 14463"/>
                <a:gd name="T77" fmla="*/ 2147483646 h 11339"/>
                <a:gd name="T78" fmla="*/ 2147483646 w 14463"/>
                <a:gd name="T79" fmla="*/ 2147483646 h 11339"/>
                <a:gd name="T80" fmla="*/ 2147483646 w 14463"/>
                <a:gd name="T81" fmla="*/ 2147483646 h 11339"/>
                <a:gd name="T82" fmla="*/ 2147483646 w 14463"/>
                <a:gd name="T83" fmla="*/ 2147483646 h 11339"/>
                <a:gd name="T84" fmla="*/ 2147483646 w 14463"/>
                <a:gd name="T85" fmla="*/ 2147483646 h 1133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4463" h="11339">
                  <a:moveTo>
                    <a:pt x="8188" y="209"/>
                  </a:moveTo>
                  <a:lnTo>
                    <a:pt x="8780" y="0"/>
                  </a:lnTo>
                  <a:lnTo>
                    <a:pt x="10217" y="207"/>
                  </a:lnTo>
                  <a:cubicBezTo>
                    <a:pt x="10556" y="264"/>
                    <a:pt x="10640" y="126"/>
                    <a:pt x="10761" y="229"/>
                  </a:cubicBezTo>
                  <a:cubicBezTo>
                    <a:pt x="10936" y="271"/>
                    <a:pt x="11461" y="322"/>
                    <a:pt x="11696" y="417"/>
                  </a:cubicBezTo>
                  <a:cubicBezTo>
                    <a:pt x="11902" y="494"/>
                    <a:pt x="11642" y="593"/>
                    <a:pt x="11730" y="676"/>
                  </a:cubicBezTo>
                  <a:cubicBezTo>
                    <a:pt x="11818" y="759"/>
                    <a:pt x="12063" y="841"/>
                    <a:pt x="12227" y="913"/>
                  </a:cubicBezTo>
                  <a:lnTo>
                    <a:pt x="12983" y="1126"/>
                  </a:lnTo>
                  <a:lnTo>
                    <a:pt x="12748" y="1307"/>
                  </a:lnTo>
                  <a:cubicBezTo>
                    <a:pt x="12663" y="1515"/>
                    <a:pt x="11910" y="1697"/>
                    <a:pt x="11825" y="1905"/>
                  </a:cubicBezTo>
                  <a:lnTo>
                    <a:pt x="10725" y="2530"/>
                  </a:lnTo>
                  <a:lnTo>
                    <a:pt x="10429" y="2947"/>
                  </a:lnTo>
                  <a:cubicBezTo>
                    <a:pt x="10471" y="3165"/>
                    <a:pt x="10514" y="3383"/>
                    <a:pt x="10556" y="3601"/>
                  </a:cubicBezTo>
                  <a:lnTo>
                    <a:pt x="10852" y="3839"/>
                  </a:lnTo>
                  <a:lnTo>
                    <a:pt x="10345" y="3839"/>
                  </a:lnTo>
                  <a:lnTo>
                    <a:pt x="11191" y="4197"/>
                  </a:lnTo>
                  <a:cubicBezTo>
                    <a:pt x="11149" y="4405"/>
                    <a:pt x="11106" y="4613"/>
                    <a:pt x="11064" y="4821"/>
                  </a:cubicBezTo>
                  <a:lnTo>
                    <a:pt x="10599" y="5030"/>
                  </a:lnTo>
                  <a:lnTo>
                    <a:pt x="9456" y="5298"/>
                  </a:lnTo>
                  <a:lnTo>
                    <a:pt x="8822" y="6012"/>
                  </a:lnTo>
                  <a:lnTo>
                    <a:pt x="8272" y="6161"/>
                  </a:lnTo>
                  <a:lnTo>
                    <a:pt x="8526" y="6429"/>
                  </a:lnTo>
                  <a:lnTo>
                    <a:pt x="8145" y="7084"/>
                  </a:lnTo>
                  <a:lnTo>
                    <a:pt x="7299" y="7768"/>
                  </a:lnTo>
                  <a:lnTo>
                    <a:pt x="7383" y="8155"/>
                  </a:lnTo>
                  <a:lnTo>
                    <a:pt x="7680" y="8393"/>
                  </a:lnTo>
                  <a:cubicBezTo>
                    <a:pt x="7624" y="8571"/>
                    <a:pt x="7567" y="8750"/>
                    <a:pt x="7511" y="8928"/>
                  </a:cubicBezTo>
                  <a:lnTo>
                    <a:pt x="7003" y="9465"/>
                  </a:lnTo>
                  <a:lnTo>
                    <a:pt x="10190" y="10380"/>
                  </a:lnTo>
                  <a:cubicBezTo>
                    <a:pt x="10685" y="10621"/>
                    <a:pt x="15360" y="10855"/>
                    <a:pt x="14311" y="11050"/>
                  </a:cubicBezTo>
                  <a:cubicBezTo>
                    <a:pt x="11744" y="11422"/>
                    <a:pt x="9928" y="11345"/>
                    <a:pt x="8880" y="11304"/>
                  </a:cubicBezTo>
                  <a:lnTo>
                    <a:pt x="3686" y="10662"/>
                  </a:lnTo>
                  <a:lnTo>
                    <a:pt x="0" y="9499"/>
                  </a:lnTo>
                  <a:lnTo>
                    <a:pt x="1492" y="8492"/>
                  </a:lnTo>
                  <a:lnTo>
                    <a:pt x="2079" y="7943"/>
                  </a:lnTo>
                  <a:lnTo>
                    <a:pt x="4644" y="6748"/>
                  </a:lnTo>
                  <a:cubicBezTo>
                    <a:pt x="4630" y="6430"/>
                    <a:pt x="2665" y="7030"/>
                    <a:pt x="2651" y="6712"/>
                  </a:cubicBezTo>
                  <a:lnTo>
                    <a:pt x="4099" y="5323"/>
                  </a:lnTo>
                  <a:lnTo>
                    <a:pt x="5760" y="4554"/>
                  </a:lnTo>
                  <a:cubicBezTo>
                    <a:pt x="5651" y="3371"/>
                    <a:pt x="6192" y="4301"/>
                    <a:pt x="6082" y="3119"/>
                  </a:cubicBezTo>
                  <a:lnTo>
                    <a:pt x="7891" y="1548"/>
                  </a:lnTo>
                  <a:lnTo>
                    <a:pt x="8314" y="982"/>
                  </a:lnTo>
                  <a:lnTo>
                    <a:pt x="8188" y="209"/>
                  </a:lnTo>
                  <a:close/>
                </a:path>
              </a:pathLst>
            </a:custGeom>
            <a:grpFill/>
            <a:ln w="9525" cap="flat" cmpd="sng">
              <a:solidFill>
                <a:schemeClr val="bg1"/>
              </a:solidFill>
              <a:prstDash val="solid"/>
              <a:round/>
              <a:headEnd type="none" w="med" len="med"/>
              <a:tailEnd type="none" w="med" len="med"/>
            </a:ln>
            <a:effectLst/>
            <a:extLst/>
          </p:spPr>
          <p:txBody>
            <a:bodyPr/>
            <a:lstStyle/>
            <a:p>
              <a:endParaRPr lang="en-GB" dirty="0"/>
            </a:p>
          </p:txBody>
        </p:sp>
        <p:sp>
          <p:nvSpPr>
            <p:cNvPr id="179" name="Freeform 410"/>
            <p:cNvSpPr>
              <a:spLocks/>
            </p:cNvSpPr>
            <p:nvPr/>
          </p:nvSpPr>
          <p:spPr bwMode="auto">
            <a:xfrm>
              <a:off x="6765093" y="4060500"/>
              <a:ext cx="152418" cy="142740"/>
            </a:xfrm>
            <a:custGeom>
              <a:avLst/>
              <a:gdLst>
                <a:gd name="T0" fmla="*/ 2147483646 w 168"/>
                <a:gd name="T1" fmla="*/ 0 h 156"/>
                <a:gd name="T2" fmla="*/ 0 w 168"/>
                <a:gd name="T3" fmla="*/ 2147483646 h 156"/>
                <a:gd name="T4" fmla="*/ 0 w 168"/>
                <a:gd name="T5" fmla="*/ 2147483646 h 156"/>
                <a:gd name="T6" fmla="*/ 2147483646 w 168"/>
                <a:gd name="T7" fmla="*/ 2147483646 h 156"/>
                <a:gd name="T8" fmla="*/ 2147483646 w 168"/>
                <a:gd name="T9" fmla="*/ 2147483646 h 156"/>
                <a:gd name="T10" fmla="*/ 2147483646 w 168"/>
                <a:gd name="T11" fmla="*/ 2147483646 h 156"/>
                <a:gd name="T12" fmla="*/ 2147483646 w 168"/>
                <a:gd name="T13" fmla="*/ 2147483646 h 156"/>
                <a:gd name="T14" fmla="*/ 2147483646 w 168"/>
                <a:gd name="T15" fmla="*/ 2147483646 h 156"/>
                <a:gd name="T16" fmla="*/ 2147483646 w 168"/>
                <a:gd name="T17" fmla="*/ 2147483646 h 156"/>
                <a:gd name="T18" fmla="*/ 2147483646 w 168"/>
                <a:gd name="T19" fmla="*/ 2147483646 h 156"/>
                <a:gd name="T20" fmla="*/ 2147483646 w 168"/>
                <a:gd name="T21" fmla="*/ 2147483646 h 156"/>
                <a:gd name="T22" fmla="*/ 2147483646 w 168"/>
                <a:gd name="T23" fmla="*/ 2147483646 h 156"/>
                <a:gd name="T24" fmla="*/ 2147483646 w 168"/>
                <a:gd name="T25" fmla="*/ 2147483646 h 156"/>
                <a:gd name="T26" fmla="*/ 2147483646 w 168"/>
                <a:gd name="T27" fmla="*/ 2147483646 h 156"/>
                <a:gd name="T28" fmla="*/ 2147483646 w 168"/>
                <a:gd name="T29" fmla="*/ 2147483646 h 156"/>
                <a:gd name="T30" fmla="*/ 2147483646 w 168"/>
                <a:gd name="T31" fmla="*/ 2147483646 h 156"/>
                <a:gd name="T32" fmla="*/ 2147483646 w 168"/>
                <a:gd name="T33" fmla="*/ 2147483646 h 156"/>
                <a:gd name="T34" fmla="*/ 2147483646 w 168"/>
                <a:gd name="T35" fmla="*/ 2147483646 h 156"/>
                <a:gd name="T36" fmla="*/ 2147483646 w 168"/>
                <a:gd name="T37" fmla="*/ 0 h 156"/>
                <a:gd name="T38" fmla="*/ 2147483646 w 168"/>
                <a:gd name="T39" fmla="*/ 0 h 15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68" h="156">
                  <a:moveTo>
                    <a:pt x="48" y="0"/>
                  </a:moveTo>
                  <a:lnTo>
                    <a:pt x="0" y="36"/>
                  </a:lnTo>
                  <a:lnTo>
                    <a:pt x="0" y="48"/>
                  </a:lnTo>
                  <a:lnTo>
                    <a:pt x="18" y="72"/>
                  </a:lnTo>
                  <a:lnTo>
                    <a:pt x="36" y="84"/>
                  </a:lnTo>
                  <a:lnTo>
                    <a:pt x="72" y="96"/>
                  </a:lnTo>
                  <a:lnTo>
                    <a:pt x="90" y="108"/>
                  </a:lnTo>
                  <a:lnTo>
                    <a:pt x="84" y="150"/>
                  </a:lnTo>
                  <a:lnTo>
                    <a:pt x="114" y="156"/>
                  </a:lnTo>
                  <a:lnTo>
                    <a:pt x="150" y="138"/>
                  </a:lnTo>
                  <a:lnTo>
                    <a:pt x="168" y="126"/>
                  </a:lnTo>
                  <a:lnTo>
                    <a:pt x="162" y="114"/>
                  </a:lnTo>
                  <a:lnTo>
                    <a:pt x="162" y="90"/>
                  </a:lnTo>
                  <a:lnTo>
                    <a:pt x="144" y="84"/>
                  </a:lnTo>
                  <a:lnTo>
                    <a:pt x="120" y="54"/>
                  </a:lnTo>
                  <a:lnTo>
                    <a:pt x="108" y="42"/>
                  </a:lnTo>
                  <a:lnTo>
                    <a:pt x="90" y="12"/>
                  </a:lnTo>
                  <a:lnTo>
                    <a:pt x="90" y="6"/>
                  </a:lnTo>
                  <a:lnTo>
                    <a:pt x="78" y="0"/>
                  </a:lnTo>
                  <a:lnTo>
                    <a:pt x="48" y="0"/>
                  </a:lnTo>
                  <a:close/>
                </a:path>
              </a:pathLst>
            </a:custGeom>
            <a:grpFill/>
            <a:ln w="9525">
              <a:solidFill>
                <a:schemeClr val="bg1"/>
              </a:solidFill>
              <a:round/>
              <a:headEnd/>
              <a:tailEnd/>
            </a:ln>
          </p:spPr>
          <p:txBody>
            <a:bodyPr/>
            <a:lstStyle/>
            <a:p>
              <a:endParaRPr lang="en-GB" dirty="0"/>
            </a:p>
          </p:txBody>
        </p:sp>
        <p:sp>
          <p:nvSpPr>
            <p:cNvPr id="180" name="Freeform 412"/>
            <p:cNvSpPr>
              <a:spLocks/>
            </p:cNvSpPr>
            <p:nvPr/>
          </p:nvSpPr>
          <p:spPr bwMode="auto">
            <a:xfrm>
              <a:off x="6647755" y="3902035"/>
              <a:ext cx="203224" cy="218949"/>
            </a:xfrm>
            <a:custGeom>
              <a:avLst/>
              <a:gdLst>
                <a:gd name="T0" fmla="*/ 2147483646 w 10141"/>
                <a:gd name="T1" fmla="*/ 2147483646 h 10000"/>
                <a:gd name="T2" fmla="*/ 2147483646 w 10141"/>
                <a:gd name="T3" fmla="*/ 2147483646 h 10000"/>
                <a:gd name="T4" fmla="*/ 2147483646 w 10141"/>
                <a:gd name="T5" fmla="*/ 2147483646 h 10000"/>
                <a:gd name="T6" fmla="*/ 2147483646 w 10141"/>
                <a:gd name="T7" fmla="*/ 2147483646 h 10000"/>
                <a:gd name="T8" fmla="*/ 2147483646 w 10141"/>
                <a:gd name="T9" fmla="*/ 2147483646 h 10000"/>
                <a:gd name="T10" fmla="*/ 2147483646 w 10141"/>
                <a:gd name="T11" fmla="*/ 2147483646 h 10000"/>
                <a:gd name="T12" fmla="*/ 2147483646 w 10141"/>
                <a:gd name="T13" fmla="*/ 2147483646 h 10000"/>
                <a:gd name="T14" fmla="*/ 2147483646 w 10141"/>
                <a:gd name="T15" fmla="*/ 2147483646 h 10000"/>
                <a:gd name="T16" fmla="*/ 2147483646 w 10141"/>
                <a:gd name="T17" fmla="*/ 2147483646 h 10000"/>
                <a:gd name="T18" fmla="*/ 2147483646 w 10141"/>
                <a:gd name="T19" fmla="*/ 2147483646 h 10000"/>
                <a:gd name="T20" fmla="*/ 2147483646 w 10141"/>
                <a:gd name="T21" fmla="*/ 2147483646 h 10000"/>
                <a:gd name="T22" fmla="*/ 2147483646 w 10141"/>
                <a:gd name="T23" fmla="*/ 2147483646 h 10000"/>
                <a:gd name="T24" fmla="*/ 2147483646 w 10141"/>
                <a:gd name="T25" fmla="*/ 2147483646 h 10000"/>
                <a:gd name="T26" fmla="*/ 2147483646 w 10141"/>
                <a:gd name="T27" fmla="*/ 0 h 10000"/>
                <a:gd name="T28" fmla="*/ 2147483646 w 10141"/>
                <a:gd name="T29" fmla="*/ 2147483646 h 10000"/>
                <a:gd name="T30" fmla="*/ 2147483646 w 10141"/>
                <a:gd name="T31" fmla="*/ 2147483646 h 10000"/>
                <a:gd name="T32" fmla="*/ 2147483646 w 10141"/>
                <a:gd name="T33" fmla="*/ 2147483646 h 10000"/>
                <a:gd name="T34" fmla="*/ 2147483646 w 10141"/>
                <a:gd name="T35" fmla="*/ 2147483646 h 10000"/>
                <a:gd name="T36" fmla="*/ 2147483646 w 10141"/>
                <a:gd name="T37" fmla="*/ 2147483646 h 10000"/>
                <a:gd name="T38" fmla="*/ 2147483646 w 10141"/>
                <a:gd name="T39" fmla="*/ 2147483646 h 10000"/>
                <a:gd name="T40" fmla="*/ 2147483646 w 10141"/>
                <a:gd name="T41" fmla="*/ 2147483646 h 10000"/>
                <a:gd name="T42" fmla="*/ 2147483646 w 10141"/>
                <a:gd name="T43" fmla="*/ 2147483646 h 10000"/>
                <a:gd name="T44" fmla="*/ 2147483646 w 10141"/>
                <a:gd name="T45" fmla="*/ 2147483646 h 10000"/>
                <a:gd name="T46" fmla="*/ 2147483646 w 10141"/>
                <a:gd name="T47" fmla="*/ 2147483646 h 10000"/>
                <a:gd name="T48" fmla="*/ 2147483646 w 10141"/>
                <a:gd name="T49" fmla="*/ 2147483646 h 10000"/>
                <a:gd name="T50" fmla="*/ 2147483646 w 10141"/>
                <a:gd name="T51" fmla="*/ 2147483646 h 10000"/>
                <a:gd name="T52" fmla="*/ 2147483646 w 10141"/>
                <a:gd name="T53" fmla="*/ 2147483646 h 10000"/>
                <a:gd name="T54" fmla="*/ 2147483646 w 10141"/>
                <a:gd name="T55" fmla="*/ 2147483646 h 10000"/>
                <a:gd name="T56" fmla="*/ 2147483646 w 10141"/>
                <a:gd name="T57" fmla="*/ 2147483646 h 10000"/>
                <a:gd name="T58" fmla="*/ 2147483646 w 10141"/>
                <a:gd name="T59" fmla="*/ 2147483646 h 10000"/>
                <a:gd name="T60" fmla="*/ 2147483646 w 10141"/>
                <a:gd name="T61" fmla="*/ 2147483646 h 10000"/>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10141" h="10000">
                  <a:moveTo>
                    <a:pt x="6087" y="9512"/>
                  </a:moveTo>
                  <a:lnTo>
                    <a:pt x="6087" y="9024"/>
                  </a:lnTo>
                  <a:lnTo>
                    <a:pt x="8249" y="7561"/>
                  </a:lnTo>
                  <a:lnTo>
                    <a:pt x="9600" y="7561"/>
                  </a:lnTo>
                  <a:lnTo>
                    <a:pt x="10141" y="7805"/>
                  </a:lnTo>
                  <a:lnTo>
                    <a:pt x="10141" y="6098"/>
                  </a:lnTo>
                  <a:lnTo>
                    <a:pt x="10141" y="5122"/>
                  </a:lnTo>
                  <a:cubicBezTo>
                    <a:pt x="10141" y="5122"/>
                    <a:pt x="8790" y="4878"/>
                    <a:pt x="8519" y="4878"/>
                  </a:cubicBezTo>
                  <a:lnTo>
                    <a:pt x="7979" y="4146"/>
                  </a:lnTo>
                  <a:lnTo>
                    <a:pt x="7979" y="3171"/>
                  </a:lnTo>
                  <a:lnTo>
                    <a:pt x="6087" y="2439"/>
                  </a:lnTo>
                  <a:lnTo>
                    <a:pt x="4465" y="1707"/>
                  </a:lnTo>
                  <a:lnTo>
                    <a:pt x="4195" y="244"/>
                  </a:lnTo>
                  <a:lnTo>
                    <a:pt x="2573" y="0"/>
                  </a:lnTo>
                  <a:lnTo>
                    <a:pt x="1492" y="732"/>
                  </a:lnTo>
                  <a:lnTo>
                    <a:pt x="411" y="976"/>
                  </a:lnTo>
                  <a:cubicBezTo>
                    <a:pt x="591" y="1220"/>
                    <a:pt x="924" y="1260"/>
                    <a:pt x="952" y="1707"/>
                  </a:cubicBezTo>
                  <a:cubicBezTo>
                    <a:pt x="980" y="2154"/>
                    <a:pt x="691" y="3085"/>
                    <a:pt x="578" y="3659"/>
                  </a:cubicBezTo>
                  <a:cubicBezTo>
                    <a:pt x="465" y="4234"/>
                    <a:pt x="368" y="4765"/>
                    <a:pt x="272" y="5154"/>
                  </a:cubicBezTo>
                  <a:cubicBezTo>
                    <a:pt x="176" y="5543"/>
                    <a:pt x="-27" y="5787"/>
                    <a:pt x="2" y="5992"/>
                  </a:cubicBezTo>
                  <a:cubicBezTo>
                    <a:pt x="31" y="6197"/>
                    <a:pt x="243" y="6244"/>
                    <a:pt x="446" y="6383"/>
                  </a:cubicBezTo>
                  <a:cubicBezTo>
                    <a:pt x="649" y="6522"/>
                    <a:pt x="1138" y="6592"/>
                    <a:pt x="1222" y="6829"/>
                  </a:cubicBezTo>
                  <a:cubicBezTo>
                    <a:pt x="1306" y="7066"/>
                    <a:pt x="1042" y="7480"/>
                    <a:pt x="952" y="7805"/>
                  </a:cubicBezTo>
                  <a:lnTo>
                    <a:pt x="2033" y="9512"/>
                  </a:lnTo>
                  <a:lnTo>
                    <a:pt x="2303" y="10000"/>
                  </a:lnTo>
                  <a:lnTo>
                    <a:pt x="2844" y="9756"/>
                  </a:lnTo>
                  <a:lnTo>
                    <a:pt x="3384" y="9756"/>
                  </a:lnTo>
                  <a:lnTo>
                    <a:pt x="4736" y="10000"/>
                  </a:lnTo>
                  <a:lnTo>
                    <a:pt x="5006" y="9756"/>
                  </a:lnTo>
                  <a:lnTo>
                    <a:pt x="6087" y="9512"/>
                  </a:lnTo>
                </a:path>
              </a:pathLst>
            </a:custGeom>
            <a:grpFill/>
            <a:ln w="9525">
              <a:solidFill>
                <a:schemeClr val="bg1"/>
              </a:solidFill>
              <a:round/>
              <a:headEnd/>
              <a:tailEnd/>
            </a:ln>
          </p:spPr>
          <p:txBody>
            <a:bodyPr/>
            <a:lstStyle/>
            <a:p>
              <a:endParaRPr lang="en-GB" dirty="0"/>
            </a:p>
          </p:txBody>
        </p:sp>
        <p:sp>
          <p:nvSpPr>
            <p:cNvPr id="181" name="Freeform 405"/>
            <p:cNvSpPr>
              <a:spLocks/>
            </p:cNvSpPr>
            <p:nvPr/>
          </p:nvSpPr>
          <p:spPr bwMode="auto">
            <a:xfrm>
              <a:off x="6544934" y="3697601"/>
              <a:ext cx="148788" cy="106450"/>
            </a:xfrm>
            <a:custGeom>
              <a:avLst/>
              <a:gdLst>
                <a:gd name="T0" fmla="*/ 0 w 10000"/>
                <a:gd name="T1" fmla="*/ 2147483646 h 10000"/>
                <a:gd name="T2" fmla="*/ 0 w 10000"/>
                <a:gd name="T3" fmla="*/ 2147483646 h 10000"/>
                <a:gd name="T4" fmla="*/ 2147483646 w 10000"/>
                <a:gd name="T5" fmla="*/ 2147483646 h 10000"/>
                <a:gd name="T6" fmla="*/ 2147483646 w 10000"/>
                <a:gd name="T7" fmla="*/ 2147483646 h 10000"/>
                <a:gd name="T8" fmla="*/ 2147483646 w 10000"/>
                <a:gd name="T9" fmla="*/ 2147483646 h 10000"/>
                <a:gd name="T10" fmla="*/ 2147483646 w 10000"/>
                <a:gd name="T11" fmla="*/ 2147483646 h 10000"/>
                <a:gd name="T12" fmla="*/ 2147483646 w 10000"/>
                <a:gd name="T13" fmla="*/ 2147483646 h 10000"/>
                <a:gd name="T14" fmla="*/ 2147483646 w 10000"/>
                <a:gd name="T15" fmla="*/ 2147483646 h 10000"/>
                <a:gd name="T16" fmla="*/ 2147483646 w 10000"/>
                <a:gd name="T17" fmla="*/ 2147483646 h 10000"/>
                <a:gd name="T18" fmla="*/ 2147483646 w 10000"/>
                <a:gd name="T19" fmla="*/ 2147483646 h 10000"/>
                <a:gd name="T20" fmla="*/ 2147483646 w 10000"/>
                <a:gd name="T21" fmla="*/ 2147483646 h 10000"/>
                <a:gd name="T22" fmla="*/ 2147483646 w 10000"/>
                <a:gd name="T23" fmla="*/ 0 h 1000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0000" h="10000">
                  <a:moveTo>
                    <a:pt x="0" y="3889"/>
                  </a:moveTo>
                  <a:lnTo>
                    <a:pt x="0" y="3889"/>
                  </a:lnTo>
                  <a:lnTo>
                    <a:pt x="2000" y="5556"/>
                  </a:lnTo>
                  <a:lnTo>
                    <a:pt x="3200" y="7222"/>
                  </a:lnTo>
                  <a:lnTo>
                    <a:pt x="4800" y="7222"/>
                  </a:lnTo>
                  <a:lnTo>
                    <a:pt x="5600" y="8889"/>
                  </a:lnTo>
                  <a:lnTo>
                    <a:pt x="5268" y="8163"/>
                  </a:lnTo>
                  <a:lnTo>
                    <a:pt x="5600" y="8889"/>
                  </a:lnTo>
                  <a:lnTo>
                    <a:pt x="6400" y="10000"/>
                  </a:lnTo>
                  <a:lnTo>
                    <a:pt x="7200" y="3889"/>
                  </a:lnTo>
                  <a:cubicBezTo>
                    <a:pt x="7067" y="2963"/>
                    <a:pt x="6933" y="2037"/>
                    <a:pt x="6800" y="1111"/>
                  </a:cubicBezTo>
                  <a:lnTo>
                    <a:pt x="10000" y="0"/>
                  </a:lnTo>
                </a:path>
              </a:pathLst>
            </a:custGeom>
            <a:grpFill/>
            <a:ln w="9525">
              <a:solidFill>
                <a:schemeClr val="bg1"/>
              </a:solidFill>
              <a:round/>
              <a:headEnd/>
              <a:tailEnd/>
            </a:ln>
          </p:spPr>
          <p:txBody>
            <a:bodyPr/>
            <a:lstStyle/>
            <a:p>
              <a:endParaRPr lang="en-GB" dirty="0"/>
            </a:p>
          </p:txBody>
        </p:sp>
        <p:sp>
          <p:nvSpPr>
            <p:cNvPr id="182" name="Freeform 407"/>
            <p:cNvSpPr>
              <a:spLocks/>
            </p:cNvSpPr>
            <p:nvPr/>
          </p:nvSpPr>
          <p:spPr bwMode="auto">
            <a:xfrm>
              <a:off x="6790496" y="3570587"/>
              <a:ext cx="89515" cy="136692"/>
            </a:xfrm>
            <a:custGeom>
              <a:avLst/>
              <a:gdLst>
                <a:gd name="T0" fmla="*/ 2147483646 w 90"/>
                <a:gd name="T1" fmla="*/ 2147483646 h 138"/>
                <a:gd name="T2" fmla="*/ 2147483646 w 90"/>
                <a:gd name="T3" fmla="*/ 2147483646 h 138"/>
                <a:gd name="T4" fmla="*/ 2147483646 w 90"/>
                <a:gd name="T5" fmla="*/ 2147483646 h 138"/>
                <a:gd name="T6" fmla="*/ 2147483646 w 90"/>
                <a:gd name="T7" fmla="*/ 2147483646 h 138"/>
                <a:gd name="T8" fmla="*/ 2147483646 w 90"/>
                <a:gd name="T9" fmla="*/ 2147483646 h 138"/>
                <a:gd name="T10" fmla="*/ 2147483646 w 90"/>
                <a:gd name="T11" fmla="*/ 2147483646 h 138"/>
                <a:gd name="T12" fmla="*/ 2147483646 w 90"/>
                <a:gd name="T13" fmla="*/ 2147483646 h 138"/>
                <a:gd name="T14" fmla="*/ 2147483646 w 90"/>
                <a:gd name="T15" fmla="*/ 0 h 138"/>
                <a:gd name="T16" fmla="*/ 2147483646 w 90"/>
                <a:gd name="T17" fmla="*/ 2147483646 h 138"/>
                <a:gd name="T18" fmla="*/ 0 w 90"/>
                <a:gd name="T19" fmla="*/ 2147483646 h 138"/>
                <a:gd name="T20" fmla="*/ 2147483646 w 90"/>
                <a:gd name="T21" fmla="*/ 2147483646 h 138"/>
                <a:gd name="T22" fmla="*/ 2147483646 w 90"/>
                <a:gd name="T23" fmla="*/ 2147483646 h 138"/>
                <a:gd name="T24" fmla="*/ 2147483646 w 90"/>
                <a:gd name="T25" fmla="*/ 2147483646 h 138"/>
                <a:gd name="T26" fmla="*/ 2147483646 w 90"/>
                <a:gd name="T27" fmla="*/ 2147483646 h 138"/>
                <a:gd name="T28" fmla="*/ 2147483646 w 90"/>
                <a:gd name="T29" fmla="*/ 2147483646 h 138"/>
                <a:gd name="T30" fmla="*/ 2147483646 w 90"/>
                <a:gd name="T31" fmla="*/ 2147483646 h 138"/>
                <a:gd name="T32" fmla="*/ 2147483646 w 90"/>
                <a:gd name="T33" fmla="*/ 2147483646 h 138"/>
                <a:gd name="T34" fmla="*/ 2147483646 w 90"/>
                <a:gd name="T35" fmla="*/ 2147483646 h 13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90" h="138">
                  <a:moveTo>
                    <a:pt x="90" y="126"/>
                  </a:moveTo>
                  <a:lnTo>
                    <a:pt x="78" y="102"/>
                  </a:lnTo>
                  <a:lnTo>
                    <a:pt x="66" y="78"/>
                  </a:lnTo>
                  <a:lnTo>
                    <a:pt x="84" y="60"/>
                  </a:lnTo>
                  <a:lnTo>
                    <a:pt x="90" y="42"/>
                  </a:lnTo>
                  <a:lnTo>
                    <a:pt x="66" y="36"/>
                  </a:lnTo>
                  <a:lnTo>
                    <a:pt x="60" y="18"/>
                  </a:lnTo>
                  <a:lnTo>
                    <a:pt x="36" y="0"/>
                  </a:lnTo>
                  <a:lnTo>
                    <a:pt x="12" y="24"/>
                  </a:lnTo>
                  <a:lnTo>
                    <a:pt x="0" y="42"/>
                  </a:lnTo>
                  <a:lnTo>
                    <a:pt x="6" y="60"/>
                  </a:lnTo>
                  <a:lnTo>
                    <a:pt x="18" y="66"/>
                  </a:lnTo>
                  <a:lnTo>
                    <a:pt x="30" y="84"/>
                  </a:lnTo>
                  <a:lnTo>
                    <a:pt x="24" y="120"/>
                  </a:lnTo>
                  <a:lnTo>
                    <a:pt x="42" y="138"/>
                  </a:lnTo>
                  <a:lnTo>
                    <a:pt x="60" y="132"/>
                  </a:lnTo>
                  <a:lnTo>
                    <a:pt x="90" y="126"/>
                  </a:lnTo>
                </a:path>
              </a:pathLst>
            </a:custGeom>
            <a:grpFill/>
            <a:ln w="9525" cap="flat" cmpd="sng">
              <a:solidFill>
                <a:schemeClr val="bg1"/>
              </a:solidFill>
              <a:prstDash val="solid"/>
              <a:round/>
              <a:headEnd type="none" w="med" len="med"/>
              <a:tailEnd type="none" w="med" len="med"/>
            </a:ln>
            <a:effectLst/>
            <a:extLst/>
          </p:spPr>
          <p:txBody>
            <a:bodyPr/>
            <a:lstStyle/>
            <a:p>
              <a:endParaRPr lang="en-GB" dirty="0"/>
            </a:p>
          </p:txBody>
        </p:sp>
        <p:sp>
          <p:nvSpPr>
            <p:cNvPr id="183" name="Freeform 408"/>
            <p:cNvSpPr>
              <a:spLocks/>
            </p:cNvSpPr>
            <p:nvPr/>
          </p:nvSpPr>
          <p:spPr bwMode="auto">
            <a:xfrm>
              <a:off x="6929608" y="3618973"/>
              <a:ext cx="58064" cy="71370"/>
            </a:xfrm>
            <a:custGeom>
              <a:avLst/>
              <a:gdLst>
                <a:gd name="T0" fmla="*/ 2147483646 w 60"/>
                <a:gd name="T1" fmla="*/ 2147483646 h 72"/>
                <a:gd name="T2" fmla="*/ 2147483646 w 60"/>
                <a:gd name="T3" fmla="*/ 2147483646 h 72"/>
                <a:gd name="T4" fmla="*/ 2147483646 w 60"/>
                <a:gd name="T5" fmla="*/ 2147483646 h 72"/>
                <a:gd name="T6" fmla="*/ 2147483646 w 60"/>
                <a:gd name="T7" fmla="*/ 2147483646 h 72"/>
                <a:gd name="T8" fmla="*/ 2147483646 w 60"/>
                <a:gd name="T9" fmla="*/ 2147483646 h 72"/>
                <a:gd name="T10" fmla="*/ 2147483646 w 60"/>
                <a:gd name="T11" fmla="*/ 0 h 72"/>
                <a:gd name="T12" fmla="*/ 2147483646 w 60"/>
                <a:gd name="T13" fmla="*/ 0 h 72"/>
                <a:gd name="T14" fmla="*/ 0 w 60"/>
                <a:gd name="T15" fmla="*/ 2147483646 h 72"/>
                <a:gd name="T16" fmla="*/ 2147483646 w 60"/>
                <a:gd name="T17" fmla="*/ 2147483646 h 7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0" h="72">
                  <a:moveTo>
                    <a:pt x="6" y="42"/>
                  </a:moveTo>
                  <a:lnTo>
                    <a:pt x="6" y="66"/>
                  </a:lnTo>
                  <a:lnTo>
                    <a:pt x="12" y="72"/>
                  </a:lnTo>
                  <a:lnTo>
                    <a:pt x="36" y="60"/>
                  </a:lnTo>
                  <a:lnTo>
                    <a:pt x="60" y="24"/>
                  </a:lnTo>
                  <a:lnTo>
                    <a:pt x="18" y="0"/>
                  </a:lnTo>
                  <a:lnTo>
                    <a:pt x="6" y="0"/>
                  </a:lnTo>
                  <a:lnTo>
                    <a:pt x="0" y="18"/>
                  </a:lnTo>
                  <a:lnTo>
                    <a:pt x="6" y="42"/>
                  </a:lnTo>
                  <a:close/>
                </a:path>
              </a:pathLst>
            </a:custGeom>
            <a:grpFill/>
            <a:ln w="9525" cap="flat" cmpd="sng">
              <a:solidFill>
                <a:schemeClr val="bg1"/>
              </a:solidFill>
              <a:prstDash val="solid"/>
              <a:round/>
              <a:headEnd type="none" w="med" len="med"/>
              <a:tailEnd type="none" w="med" len="med"/>
            </a:ln>
            <a:effectLst/>
            <a:extLst/>
          </p:spPr>
          <p:txBody>
            <a:bodyPr/>
            <a:lstStyle/>
            <a:p>
              <a:endParaRPr lang="en-GB" dirty="0"/>
            </a:p>
          </p:txBody>
        </p:sp>
        <p:sp>
          <p:nvSpPr>
            <p:cNvPr id="184" name="Freeform 417"/>
            <p:cNvSpPr>
              <a:spLocks/>
            </p:cNvSpPr>
            <p:nvPr/>
          </p:nvSpPr>
          <p:spPr bwMode="auto">
            <a:xfrm>
              <a:off x="6858237" y="3616554"/>
              <a:ext cx="73790" cy="83466"/>
            </a:xfrm>
            <a:custGeom>
              <a:avLst/>
              <a:gdLst>
                <a:gd name="T0" fmla="*/ 2147483646 w 72"/>
                <a:gd name="T1" fmla="*/ 2147483646 h 84"/>
                <a:gd name="T2" fmla="*/ 2147483646 w 72"/>
                <a:gd name="T3" fmla="*/ 2147483646 h 84"/>
                <a:gd name="T4" fmla="*/ 2147483646 w 72"/>
                <a:gd name="T5" fmla="*/ 2147483646 h 84"/>
                <a:gd name="T6" fmla="*/ 2147483646 w 72"/>
                <a:gd name="T7" fmla="*/ 2147483646 h 84"/>
                <a:gd name="T8" fmla="*/ 2147483646 w 72"/>
                <a:gd name="T9" fmla="*/ 2147483646 h 84"/>
                <a:gd name="T10" fmla="*/ 2147483646 w 72"/>
                <a:gd name="T11" fmla="*/ 0 h 84"/>
                <a:gd name="T12" fmla="*/ 2147483646 w 72"/>
                <a:gd name="T13" fmla="*/ 2147483646 h 84"/>
                <a:gd name="T14" fmla="*/ 0 w 72"/>
                <a:gd name="T15" fmla="*/ 2147483646 h 84"/>
                <a:gd name="T16" fmla="*/ 2147483646 w 72"/>
                <a:gd name="T17" fmla="*/ 2147483646 h 84"/>
                <a:gd name="T18" fmla="*/ 2147483646 w 72"/>
                <a:gd name="T19" fmla="*/ 2147483646 h 84"/>
                <a:gd name="T20" fmla="*/ 2147483646 w 72"/>
                <a:gd name="T21" fmla="*/ 2147483646 h 84"/>
                <a:gd name="T22" fmla="*/ 2147483646 w 72"/>
                <a:gd name="T23" fmla="*/ 2147483646 h 84"/>
                <a:gd name="T24" fmla="*/ 2147483646 w 72"/>
                <a:gd name="T25" fmla="*/ 2147483646 h 84"/>
                <a:gd name="T26" fmla="*/ 2147483646 w 72"/>
                <a:gd name="T27" fmla="*/ 2147483646 h 8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72" h="84">
                  <a:moveTo>
                    <a:pt x="72" y="78"/>
                  </a:moveTo>
                  <a:lnTo>
                    <a:pt x="72" y="54"/>
                  </a:lnTo>
                  <a:lnTo>
                    <a:pt x="66" y="30"/>
                  </a:lnTo>
                  <a:lnTo>
                    <a:pt x="72" y="12"/>
                  </a:lnTo>
                  <a:lnTo>
                    <a:pt x="24" y="6"/>
                  </a:lnTo>
                  <a:lnTo>
                    <a:pt x="24" y="0"/>
                  </a:lnTo>
                  <a:lnTo>
                    <a:pt x="18" y="18"/>
                  </a:lnTo>
                  <a:lnTo>
                    <a:pt x="0" y="36"/>
                  </a:lnTo>
                  <a:lnTo>
                    <a:pt x="12" y="60"/>
                  </a:lnTo>
                  <a:lnTo>
                    <a:pt x="24" y="84"/>
                  </a:lnTo>
                  <a:lnTo>
                    <a:pt x="30" y="84"/>
                  </a:lnTo>
                  <a:lnTo>
                    <a:pt x="42" y="78"/>
                  </a:lnTo>
                  <a:lnTo>
                    <a:pt x="72" y="78"/>
                  </a:lnTo>
                </a:path>
              </a:pathLst>
            </a:custGeom>
            <a:grpFill/>
            <a:ln w="9525" cap="flat" cmpd="sng">
              <a:solidFill>
                <a:schemeClr val="bg1"/>
              </a:solidFill>
              <a:prstDash val="solid"/>
              <a:round/>
              <a:headEnd type="none" w="med" len="med"/>
              <a:tailEnd type="none" w="med" len="med"/>
            </a:ln>
            <a:effectLst/>
            <a:extLst/>
          </p:spPr>
          <p:txBody>
            <a:bodyPr/>
            <a:lstStyle/>
            <a:p>
              <a:endParaRPr lang="en-GB" dirty="0"/>
            </a:p>
          </p:txBody>
        </p:sp>
        <p:sp>
          <p:nvSpPr>
            <p:cNvPr id="185" name="Freeform 418"/>
            <p:cNvSpPr>
              <a:spLocks/>
            </p:cNvSpPr>
            <p:nvPr/>
          </p:nvSpPr>
          <p:spPr bwMode="auto">
            <a:xfrm>
              <a:off x="6581224" y="3506474"/>
              <a:ext cx="254030" cy="214111"/>
            </a:xfrm>
            <a:custGeom>
              <a:avLst/>
              <a:gdLst>
                <a:gd name="T0" fmla="*/ 2147483646 w 43"/>
                <a:gd name="T1" fmla="*/ 2147483646 h 36"/>
                <a:gd name="T2" fmla="*/ 2147483646 w 43"/>
                <a:gd name="T3" fmla="*/ 2147483646 h 36"/>
                <a:gd name="T4" fmla="*/ 2147483646 w 43"/>
                <a:gd name="T5" fmla="*/ 2147483646 h 36"/>
                <a:gd name="T6" fmla="*/ 2147483646 w 43"/>
                <a:gd name="T7" fmla="*/ 2147483646 h 36"/>
                <a:gd name="T8" fmla="*/ 2147483646 w 43"/>
                <a:gd name="T9" fmla="*/ 2147483646 h 36"/>
                <a:gd name="T10" fmla="*/ 2147483646 w 43"/>
                <a:gd name="T11" fmla="*/ 2147483646 h 36"/>
                <a:gd name="T12" fmla="*/ 2147483646 w 43"/>
                <a:gd name="T13" fmla="*/ 2147483646 h 36"/>
                <a:gd name="T14" fmla="*/ 2147483646 w 43"/>
                <a:gd name="T15" fmla="*/ 2147483646 h 36"/>
                <a:gd name="T16" fmla="*/ 2147483646 w 43"/>
                <a:gd name="T17" fmla="*/ 2147483646 h 36"/>
                <a:gd name="T18" fmla="*/ 2147483646 w 43"/>
                <a:gd name="T19" fmla="*/ 2147483646 h 36"/>
                <a:gd name="T20" fmla="*/ 2147483646 w 43"/>
                <a:gd name="T21" fmla="*/ 2147483646 h 36"/>
                <a:gd name="T22" fmla="*/ 2147483646 w 43"/>
                <a:gd name="T23" fmla="*/ 2147483646 h 36"/>
                <a:gd name="T24" fmla="*/ 2147483646 w 43"/>
                <a:gd name="T25" fmla="*/ 2147483646 h 36"/>
                <a:gd name="T26" fmla="*/ 2147483646 w 43"/>
                <a:gd name="T27" fmla="*/ 0 h 36"/>
                <a:gd name="T28" fmla="*/ 2147483646 w 43"/>
                <a:gd name="T29" fmla="*/ 2147483646 h 36"/>
                <a:gd name="T30" fmla="*/ 0 w 43"/>
                <a:gd name="T31" fmla="*/ 2147483646 h 36"/>
                <a:gd name="T32" fmla="*/ 2147483646 w 43"/>
                <a:gd name="T33" fmla="*/ 2147483646 h 36"/>
                <a:gd name="T34" fmla="*/ 2147483646 w 43"/>
                <a:gd name="T35" fmla="*/ 2147483646 h 36"/>
                <a:gd name="T36" fmla="*/ 2147483646 w 43"/>
                <a:gd name="T37" fmla="*/ 2147483646 h 36"/>
                <a:gd name="T38" fmla="*/ 2147483646 w 43"/>
                <a:gd name="T39" fmla="*/ 2147483646 h 36"/>
                <a:gd name="T40" fmla="*/ 2147483646 w 43"/>
                <a:gd name="T41" fmla="*/ 2147483646 h 36"/>
                <a:gd name="T42" fmla="*/ 2147483646 w 43"/>
                <a:gd name="T43" fmla="*/ 2147483646 h 36"/>
                <a:gd name="T44" fmla="*/ 2147483646 w 43"/>
                <a:gd name="T45" fmla="*/ 2147483646 h 36"/>
                <a:gd name="T46" fmla="*/ 2147483646 w 43"/>
                <a:gd name="T47" fmla="*/ 2147483646 h 36"/>
                <a:gd name="T48" fmla="*/ 2147483646 w 43"/>
                <a:gd name="T49" fmla="*/ 2147483646 h 36"/>
                <a:gd name="T50" fmla="*/ 2147483646 w 43"/>
                <a:gd name="T51" fmla="*/ 2147483646 h 36"/>
                <a:gd name="T52" fmla="*/ 2147483646 w 43"/>
                <a:gd name="T53" fmla="*/ 2147483646 h 36"/>
                <a:gd name="T54" fmla="*/ 2147483646 w 43"/>
                <a:gd name="T55" fmla="*/ 2147483646 h 36"/>
                <a:gd name="T56" fmla="*/ 2147483646 w 43"/>
                <a:gd name="T57" fmla="*/ 2147483646 h 36"/>
                <a:gd name="T58" fmla="*/ 2147483646 w 43"/>
                <a:gd name="T59" fmla="*/ 2147483646 h 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43" h="36">
                  <a:moveTo>
                    <a:pt x="38" y="21"/>
                  </a:moveTo>
                  <a:cubicBezTo>
                    <a:pt x="37" y="18"/>
                    <a:pt x="37" y="18"/>
                    <a:pt x="37" y="18"/>
                  </a:cubicBezTo>
                  <a:cubicBezTo>
                    <a:pt x="39" y="15"/>
                    <a:pt x="39" y="15"/>
                    <a:pt x="39" y="15"/>
                  </a:cubicBezTo>
                  <a:cubicBezTo>
                    <a:pt x="43" y="11"/>
                    <a:pt x="43" y="11"/>
                    <a:pt x="43" y="11"/>
                  </a:cubicBezTo>
                  <a:cubicBezTo>
                    <a:pt x="42" y="11"/>
                    <a:pt x="42" y="11"/>
                    <a:pt x="42" y="11"/>
                  </a:cubicBezTo>
                  <a:cubicBezTo>
                    <a:pt x="39" y="10"/>
                    <a:pt x="39" y="10"/>
                    <a:pt x="39" y="10"/>
                  </a:cubicBezTo>
                  <a:cubicBezTo>
                    <a:pt x="38" y="8"/>
                    <a:pt x="38" y="8"/>
                    <a:pt x="38" y="8"/>
                  </a:cubicBezTo>
                  <a:cubicBezTo>
                    <a:pt x="32" y="5"/>
                    <a:pt x="32" y="5"/>
                    <a:pt x="32" y="5"/>
                  </a:cubicBezTo>
                  <a:cubicBezTo>
                    <a:pt x="22" y="6"/>
                    <a:pt x="22" y="6"/>
                    <a:pt x="22" y="6"/>
                  </a:cubicBezTo>
                  <a:cubicBezTo>
                    <a:pt x="17" y="5"/>
                    <a:pt x="17" y="5"/>
                    <a:pt x="17" y="5"/>
                  </a:cubicBezTo>
                  <a:cubicBezTo>
                    <a:pt x="16" y="3"/>
                    <a:pt x="16" y="3"/>
                    <a:pt x="16" y="3"/>
                  </a:cubicBezTo>
                  <a:cubicBezTo>
                    <a:pt x="11" y="2"/>
                    <a:pt x="11" y="2"/>
                    <a:pt x="11" y="2"/>
                  </a:cubicBezTo>
                  <a:cubicBezTo>
                    <a:pt x="11" y="2"/>
                    <a:pt x="7" y="3"/>
                    <a:pt x="6" y="3"/>
                  </a:cubicBezTo>
                  <a:cubicBezTo>
                    <a:pt x="5" y="3"/>
                    <a:pt x="5" y="1"/>
                    <a:pt x="5" y="0"/>
                  </a:cubicBezTo>
                  <a:cubicBezTo>
                    <a:pt x="1" y="2"/>
                    <a:pt x="1" y="2"/>
                    <a:pt x="1" y="2"/>
                  </a:cubicBezTo>
                  <a:cubicBezTo>
                    <a:pt x="0" y="10"/>
                    <a:pt x="0" y="10"/>
                    <a:pt x="0" y="10"/>
                  </a:cubicBezTo>
                  <a:cubicBezTo>
                    <a:pt x="2" y="15"/>
                    <a:pt x="2" y="15"/>
                    <a:pt x="2" y="15"/>
                  </a:cubicBezTo>
                  <a:cubicBezTo>
                    <a:pt x="12" y="19"/>
                    <a:pt x="12" y="19"/>
                    <a:pt x="12" y="19"/>
                  </a:cubicBezTo>
                  <a:cubicBezTo>
                    <a:pt x="17" y="20"/>
                    <a:pt x="17" y="20"/>
                    <a:pt x="17" y="20"/>
                  </a:cubicBezTo>
                  <a:cubicBezTo>
                    <a:pt x="16" y="22"/>
                    <a:pt x="16" y="22"/>
                    <a:pt x="16" y="22"/>
                  </a:cubicBezTo>
                  <a:cubicBezTo>
                    <a:pt x="18" y="26"/>
                    <a:pt x="18" y="26"/>
                    <a:pt x="18" y="26"/>
                  </a:cubicBezTo>
                  <a:cubicBezTo>
                    <a:pt x="18" y="33"/>
                    <a:pt x="18" y="33"/>
                    <a:pt x="18" y="33"/>
                  </a:cubicBezTo>
                  <a:cubicBezTo>
                    <a:pt x="18" y="33"/>
                    <a:pt x="18" y="33"/>
                    <a:pt x="18" y="33"/>
                  </a:cubicBezTo>
                  <a:cubicBezTo>
                    <a:pt x="21" y="36"/>
                    <a:pt x="21" y="36"/>
                    <a:pt x="21" y="36"/>
                  </a:cubicBezTo>
                  <a:cubicBezTo>
                    <a:pt x="30" y="33"/>
                    <a:pt x="30" y="33"/>
                    <a:pt x="30" y="33"/>
                  </a:cubicBezTo>
                  <a:cubicBezTo>
                    <a:pt x="29" y="30"/>
                    <a:pt x="29" y="30"/>
                    <a:pt x="29" y="30"/>
                  </a:cubicBezTo>
                  <a:cubicBezTo>
                    <a:pt x="26" y="25"/>
                    <a:pt x="26" y="25"/>
                    <a:pt x="26" y="25"/>
                  </a:cubicBezTo>
                  <a:cubicBezTo>
                    <a:pt x="34" y="25"/>
                    <a:pt x="34" y="25"/>
                    <a:pt x="34" y="25"/>
                  </a:cubicBezTo>
                  <a:cubicBezTo>
                    <a:pt x="39" y="23"/>
                    <a:pt x="39" y="23"/>
                    <a:pt x="39" y="23"/>
                  </a:cubicBezTo>
                  <a:cubicBezTo>
                    <a:pt x="38" y="21"/>
                    <a:pt x="38" y="21"/>
                    <a:pt x="38" y="21"/>
                  </a:cubicBezTo>
                </a:path>
              </a:pathLst>
            </a:custGeom>
            <a:grpFill/>
            <a:ln w="9525">
              <a:solidFill>
                <a:schemeClr val="bg1"/>
              </a:solidFill>
              <a:round/>
              <a:headEnd/>
              <a:tailEnd/>
            </a:ln>
          </p:spPr>
          <p:txBody>
            <a:bodyPr/>
            <a:lstStyle/>
            <a:p>
              <a:endParaRPr lang="en-GB" dirty="0"/>
            </a:p>
          </p:txBody>
        </p:sp>
        <p:sp>
          <p:nvSpPr>
            <p:cNvPr id="186" name="Freeform 421"/>
            <p:cNvSpPr>
              <a:spLocks/>
            </p:cNvSpPr>
            <p:nvPr/>
          </p:nvSpPr>
          <p:spPr bwMode="auto">
            <a:xfrm>
              <a:off x="6437274" y="3696392"/>
              <a:ext cx="102822" cy="113708"/>
            </a:xfrm>
            <a:custGeom>
              <a:avLst/>
              <a:gdLst>
                <a:gd name="T0" fmla="*/ 2147483646 w 102"/>
                <a:gd name="T1" fmla="*/ 2147483646 h 114"/>
                <a:gd name="T2" fmla="*/ 2147483646 w 102"/>
                <a:gd name="T3" fmla="*/ 2147483646 h 114"/>
                <a:gd name="T4" fmla="*/ 2147483646 w 102"/>
                <a:gd name="T5" fmla="*/ 2147483646 h 114"/>
                <a:gd name="T6" fmla="*/ 2147483646 w 102"/>
                <a:gd name="T7" fmla="*/ 2147483646 h 114"/>
                <a:gd name="T8" fmla="*/ 2147483646 w 102"/>
                <a:gd name="T9" fmla="*/ 2147483646 h 114"/>
                <a:gd name="T10" fmla="*/ 2147483646 w 102"/>
                <a:gd name="T11" fmla="*/ 2147483646 h 114"/>
                <a:gd name="T12" fmla="*/ 2147483646 w 102"/>
                <a:gd name="T13" fmla="*/ 0 h 114"/>
                <a:gd name="T14" fmla="*/ 2147483646 w 102"/>
                <a:gd name="T15" fmla="*/ 2147483646 h 114"/>
                <a:gd name="T16" fmla="*/ 0 w 102"/>
                <a:gd name="T17" fmla="*/ 2147483646 h 114"/>
                <a:gd name="T18" fmla="*/ 2147483646 w 102"/>
                <a:gd name="T19" fmla="*/ 2147483646 h 114"/>
                <a:gd name="T20" fmla="*/ 0 w 102"/>
                <a:gd name="T21" fmla="*/ 2147483646 h 114"/>
                <a:gd name="T22" fmla="*/ 2147483646 w 102"/>
                <a:gd name="T23" fmla="*/ 2147483646 h 114"/>
                <a:gd name="T24" fmla="*/ 2147483646 w 102"/>
                <a:gd name="T25" fmla="*/ 2147483646 h 11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02" h="114">
                  <a:moveTo>
                    <a:pt x="24" y="114"/>
                  </a:moveTo>
                  <a:lnTo>
                    <a:pt x="48" y="90"/>
                  </a:lnTo>
                  <a:lnTo>
                    <a:pt x="66" y="84"/>
                  </a:lnTo>
                  <a:lnTo>
                    <a:pt x="90" y="60"/>
                  </a:lnTo>
                  <a:lnTo>
                    <a:pt x="102" y="36"/>
                  </a:lnTo>
                  <a:lnTo>
                    <a:pt x="78" y="18"/>
                  </a:lnTo>
                  <a:lnTo>
                    <a:pt x="30" y="0"/>
                  </a:lnTo>
                  <a:lnTo>
                    <a:pt x="24" y="12"/>
                  </a:lnTo>
                  <a:lnTo>
                    <a:pt x="0" y="66"/>
                  </a:lnTo>
                  <a:lnTo>
                    <a:pt x="12" y="90"/>
                  </a:lnTo>
                  <a:lnTo>
                    <a:pt x="0" y="96"/>
                  </a:lnTo>
                  <a:lnTo>
                    <a:pt x="6" y="108"/>
                  </a:lnTo>
                  <a:lnTo>
                    <a:pt x="24" y="114"/>
                  </a:lnTo>
                  <a:close/>
                </a:path>
              </a:pathLst>
            </a:custGeom>
            <a:grpFill/>
            <a:ln w="9525">
              <a:solidFill>
                <a:schemeClr val="bg1"/>
              </a:solidFill>
              <a:round/>
              <a:headEnd/>
              <a:tailEnd/>
            </a:ln>
          </p:spPr>
          <p:txBody>
            <a:bodyPr/>
            <a:lstStyle/>
            <a:p>
              <a:endParaRPr lang="en-GB" dirty="0"/>
            </a:p>
          </p:txBody>
        </p:sp>
        <p:sp>
          <p:nvSpPr>
            <p:cNvPr id="187" name="Freeform 263"/>
            <p:cNvSpPr>
              <a:spLocks/>
            </p:cNvSpPr>
            <p:nvPr/>
          </p:nvSpPr>
          <p:spPr bwMode="auto">
            <a:xfrm>
              <a:off x="8240884" y="2431083"/>
              <a:ext cx="37499" cy="73789"/>
            </a:xfrm>
            <a:custGeom>
              <a:avLst/>
              <a:gdLst>
                <a:gd name="T0" fmla="*/ 0 w 429209"/>
                <a:gd name="T1" fmla="*/ 2 h 839755"/>
                <a:gd name="T2" fmla="*/ 0 w 429209"/>
                <a:gd name="T3" fmla="*/ 1 h 839755"/>
                <a:gd name="T4" fmla="*/ 0 w 429209"/>
                <a:gd name="T5" fmla="*/ 1 h 839755"/>
                <a:gd name="T6" fmla="*/ 0 w 429209"/>
                <a:gd name="T7" fmla="*/ 0 h 839755"/>
                <a:gd name="T8" fmla="*/ 1 w 429209"/>
                <a:gd name="T9" fmla="*/ 0 h 839755"/>
                <a:gd name="T10" fmla="*/ 1 w 429209"/>
                <a:gd name="T11" fmla="*/ 0 h 839755"/>
                <a:gd name="T12" fmla="*/ 1 w 429209"/>
                <a:gd name="T13" fmla="*/ 1 h 839755"/>
                <a:gd name="T14" fmla="*/ 1 w 429209"/>
                <a:gd name="T15" fmla="*/ 1 h 839755"/>
                <a:gd name="T16" fmla="*/ 0 w 429209"/>
                <a:gd name="T17" fmla="*/ 1 h 839755"/>
                <a:gd name="T18" fmla="*/ 0 w 429209"/>
                <a:gd name="T19" fmla="*/ 2 h 839755"/>
                <a:gd name="T20" fmla="*/ 0 w 429209"/>
                <a:gd name="T21" fmla="*/ 2 h 839755"/>
                <a:gd name="T22" fmla="*/ 0 w 429209"/>
                <a:gd name="T23" fmla="*/ 2 h 83975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29209" h="839755">
                  <a:moveTo>
                    <a:pt x="53214" y="797282"/>
                  </a:moveTo>
                  <a:cubicBezTo>
                    <a:pt x="54137" y="718133"/>
                    <a:pt x="55061" y="638985"/>
                    <a:pt x="55984" y="559836"/>
                  </a:cubicBezTo>
                  <a:lnTo>
                    <a:pt x="0" y="522514"/>
                  </a:lnTo>
                  <a:lnTo>
                    <a:pt x="111968" y="130628"/>
                  </a:lnTo>
                  <a:lnTo>
                    <a:pt x="261258" y="130628"/>
                  </a:lnTo>
                  <a:lnTo>
                    <a:pt x="391886" y="0"/>
                  </a:lnTo>
                  <a:lnTo>
                    <a:pt x="410547" y="261257"/>
                  </a:lnTo>
                  <a:lnTo>
                    <a:pt x="429209" y="410547"/>
                  </a:lnTo>
                  <a:lnTo>
                    <a:pt x="223935" y="634481"/>
                  </a:lnTo>
                  <a:lnTo>
                    <a:pt x="223935" y="839755"/>
                  </a:lnTo>
                  <a:lnTo>
                    <a:pt x="111968" y="783771"/>
                  </a:lnTo>
                  <a:lnTo>
                    <a:pt x="53214" y="797282"/>
                  </a:lnTo>
                  <a:close/>
                </a:path>
              </a:pathLst>
            </a:custGeom>
            <a:grpFill/>
            <a:ln w="9525">
              <a:solidFill>
                <a:schemeClr val="bg1"/>
              </a:solidFill>
              <a:round/>
              <a:headEnd/>
              <a:tailEnd/>
            </a:ln>
          </p:spPr>
          <p:txBody>
            <a:bodyPr/>
            <a:lstStyle/>
            <a:p>
              <a:endParaRPr lang="en-GB" dirty="0"/>
            </a:p>
          </p:txBody>
        </p:sp>
        <p:sp>
          <p:nvSpPr>
            <p:cNvPr id="188" name="Freeform 295"/>
            <p:cNvSpPr>
              <a:spLocks/>
            </p:cNvSpPr>
            <p:nvPr/>
          </p:nvSpPr>
          <p:spPr bwMode="auto">
            <a:xfrm>
              <a:off x="9202567" y="2953658"/>
              <a:ext cx="333867" cy="318141"/>
            </a:xfrm>
            <a:custGeom>
              <a:avLst/>
              <a:gdLst>
                <a:gd name="T0" fmla="*/ 2147483646 w 10944"/>
                <a:gd name="T1" fmla="*/ 2147483646 h 10652"/>
                <a:gd name="T2" fmla="*/ 2147483646 w 10944"/>
                <a:gd name="T3" fmla="*/ 2147483646 h 10652"/>
                <a:gd name="T4" fmla="*/ 2147483646 w 10944"/>
                <a:gd name="T5" fmla="*/ 2147483646 h 10652"/>
                <a:gd name="T6" fmla="*/ 2147483646 w 10944"/>
                <a:gd name="T7" fmla="*/ 2147483646 h 10652"/>
                <a:gd name="T8" fmla="*/ 2147483646 w 10944"/>
                <a:gd name="T9" fmla="*/ 2147483646 h 10652"/>
                <a:gd name="T10" fmla="*/ 2147483646 w 10944"/>
                <a:gd name="T11" fmla="*/ 2147483646 h 10652"/>
                <a:gd name="T12" fmla="*/ 2147483646 w 10944"/>
                <a:gd name="T13" fmla="*/ 2147483646 h 10652"/>
                <a:gd name="T14" fmla="*/ 2147483646 w 10944"/>
                <a:gd name="T15" fmla="*/ 2147483646 h 10652"/>
                <a:gd name="T16" fmla="*/ 2147483646 w 10944"/>
                <a:gd name="T17" fmla="*/ 2147483646 h 10652"/>
                <a:gd name="T18" fmla="*/ 2147483646 w 10944"/>
                <a:gd name="T19" fmla="*/ 2147483646 h 10652"/>
                <a:gd name="T20" fmla="*/ 2147483646 w 10944"/>
                <a:gd name="T21" fmla="*/ 2147483646 h 10652"/>
                <a:gd name="T22" fmla="*/ 2147483646 w 10944"/>
                <a:gd name="T23" fmla="*/ 1997793352 h 10652"/>
                <a:gd name="T24" fmla="*/ 2147483646 w 10944"/>
                <a:gd name="T25" fmla="*/ 1101535252 h 10652"/>
                <a:gd name="T26" fmla="*/ 2147483646 w 10944"/>
                <a:gd name="T27" fmla="*/ 422176360 h 10652"/>
                <a:gd name="T28" fmla="*/ 2147483646 w 10944"/>
                <a:gd name="T29" fmla="*/ 2348995 h 10652"/>
                <a:gd name="T30" fmla="*/ 2147483646 w 10944"/>
                <a:gd name="T31" fmla="*/ 558986835 h 10652"/>
                <a:gd name="T32" fmla="*/ 2147483646 w 10944"/>
                <a:gd name="T33" fmla="*/ 620348125 h 10652"/>
                <a:gd name="T34" fmla="*/ 2147483646 w 10944"/>
                <a:gd name="T35" fmla="*/ 1351552467 h 10652"/>
                <a:gd name="T36" fmla="*/ 2147483646 w 10944"/>
                <a:gd name="T37" fmla="*/ 2147483646 h 10652"/>
                <a:gd name="T38" fmla="*/ 2147483646 w 10944"/>
                <a:gd name="T39" fmla="*/ 2147483646 h 10652"/>
                <a:gd name="T40" fmla="*/ 2147483646 w 10944"/>
                <a:gd name="T41" fmla="*/ 2147483646 h 10652"/>
                <a:gd name="T42" fmla="*/ 2147483646 w 10944"/>
                <a:gd name="T43" fmla="*/ 2147483646 h 10652"/>
                <a:gd name="T44" fmla="*/ 2147483646 w 10944"/>
                <a:gd name="T45" fmla="*/ 2147483646 h 10652"/>
                <a:gd name="T46" fmla="*/ 2147483646 w 10944"/>
                <a:gd name="T47" fmla="*/ 2147483646 h 10652"/>
                <a:gd name="T48" fmla="*/ 2147483646 w 10944"/>
                <a:gd name="T49" fmla="*/ 2147483646 h 10652"/>
                <a:gd name="T50" fmla="*/ 2147483646 w 10944"/>
                <a:gd name="T51" fmla="*/ 2147483646 h 10652"/>
                <a:gd name="T52" fmla="*/ 2147483646 w 10944"/>
                <a:gd name="T53" fmla="*/ 2147483646 h 10652"/>
                <a:gd name="T54" fmla="*/ 434246325 w 10944"/>
                <a:gd name="T55" fmla="*/ 2147483646 h 10652"/>
                <a:gd name="T56" fmla="*/ 1801221118 w 10944"/>
                <a:gd name="T57" fmla="*/ 2147483646 h 10652"/>
                <a:gd name="T58" fmla="*/ 2147483646 w 10944"/>
                <a:gd name="T59" fmla="*/ 2147483646 h 10652"/>
                <a:gd name="T60" fmla="*/ 2147483646 w 10944"/>
                <a:gd name="T61" fmla="*/ 2147483646 h 10652"/>
                <a:gd name="T62" fmla="*/ 2147483646 w 10944"/>
                <a:gd name="T63" fmla="*/ 2147483646 h 10652"/>
                <a:gd name="T64" fmla="*/ 2147483646 w 10944"/>
                <a:gd name="T65" fmla="*/ 2147483646 h 10652"/>
                <a:gd name="T66" fmla="*/ 827358637 w 10944"/>
                <a:gd name="T67" fmla="*/ 2147483646 h 10652"/>
                <a:gd name="T68" fmla="*/ 1202504557 w 10944"/>
                <a:gd name="T69" fmla="*/ 2147483646 h 10652"/>
                <a:gd name="T70" fmla="*/ 2147483646 w 10944"/>
                <a:gd name="T71" fmla="*/ 2147483646 h 10652"/>
                <a:gd name="T72" fmla="*/ 2147483646 w 10944"/>
                <a:gd name="T73" fmla="*/ 2147483646 h 10652"/>
                <a:gd name="T74" fmla="*/ 2147483646 w 10944"/>
                <a:gd name="T75" fmla="*/ 2147483646 h 1065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44" h="10652">
                  <a:moveTo>
                    <a:pt x="7267" y="10169"/>
                  </a:moveTo>
                  <a:cubicBezTo>
                    <a:pt x="7552" y="10018"/>
                    <a:pt x="8071" y="10028"/>
                    <a:pt x="8061" y="9685"/>
                  </a:cubicBezTo>
                  <a:cubicBezTo>
                    <a:pt x="8051" y="9342"/>
                    <a:pt x="7322" y="8474"/>
                    <a:pt x="7207" y="8110"/>
                  </a:cubicBezTo>
                  <a:cubicBezTo>
                    <a:pt x="7092" y="7746"/>
                    <a:pt x="7292" y="7666"/>
                    <a:pt x="7371" y="7500"/>
                  </a:cubicBezTo>
                  <a:cubicBezTo>
                    <a:pt x="7450" y="7334"/>
                    <a:pt x="7495" y="7193"/>
                    <a:pt x="7679" y="7116"/>
                  </a:cubicBezTo>
                  <a:cubicBezTo>
                    <a:pt x="7863" y="7039"/>
                    <a:pt x="8176" y="7379"/>
                    <a:pt x="8474" y="7039"/>
                  </a:cubicBezTo>
                  <a:cubicBezTo>
                    <a:pt x="8772" y="6699"/>
                    <a:pt x="9211" y="5615"/>
                    <a:pt x="9468" y="5078"/>
                  </a:cubicBezTo>
                  <a:cubicBezTo>
                    <a:pt x="9725" y="4541"/>
                    <a:pt x="9869" y="4241"/>
                    <a:pt x="10017" y="3816"/>
                  </a:cubicBezTo>
                  <a:cubicBezTo>
                    <a:pt x="10165" y="3391"/>
                    <a:pt x="10406" y="2817"/>
                    <a:pt x="10355" y="2527"/>
                  </a:cubicBezTo>
                  <a:cubicBezTo>
                    <a:pt x="10304" y="2237"/>
                    <a:pt x="9687" y="2325"/>
                    <a:pt x="9713" y="2075"/>
                  </a:cubicBezTo>
                  <a:cubicBezTo>
                    <a:pt x="9740" y="1811"/>
                    <a:pt x="9649" y="1164"/>
                    <a:pt x="9789" y="1129"/>
                  </a:cubicBezTo>
                  <a:cubicBezTo>
                    <a:pt x="10290" y="1004"/>
                    <a:pt x="10747" y="957"/>
                    <a:pt x="10897" y="847"/>
                  </a:cubicBezTo>
                  <a:cubicBezTo>
                    <a:pt x="11047" y="737"/>
                    <a:pt x="10802" y="578"/>
                    <a:pt x="10692" y="467"/>
                  </a:cubicBezTo>
                  <a:cubicBezTo>
                    <a:pt x="10582" y="356"/>
                    <a:pt x="10409" y="257"/>
                    <a:pt x="10234" y="179"/>
                  </a:cubicBezTo>
                  <a:cubicBezTo>
                    <a:pt x="10060" y="102"/>
                    <a:pt x="9954" y="-9"/>
                    <a:pt x="9646" y="1"/>
                  </a:cubicBezTo>
                  <a:cubicBezTo>
                    <a:pt x="9341" y="11"/>
                    <a:pt x="8705" y="193"/>
                    <a:pt x="8396" y="237"/>
                  </a:cubicBezTo>
                  <a:cubicBezTo>
                    <a:pt x="8087" y="279"/>
                    <a:pt x="8007" y="208"/>
                    <a:pt x="7788" y="263"/>
                  </a:cubicBezTo>
                  <a:cubicBezTo>
                    <a:pt x="7570" y="320"/>
                    <a:pt x="7301" y="573"/>
                    <a:pt x="7086" y="573"/>
                  </a:cubicBezTo>
                  <a:cubicBezTo>
                    <a:pt x="7035" y="922"/>
                    <a:pt x="6959" y="1372"/>
                    <a:pt x="6933" y="1623"/>
                  </a:cubicBezTo>
                  <a:cubicBezTo>
                    <a:pt x="6907" y="1873"/>
                    <a:pt x="6933" y="1924"/>
                    <a:pt x="6933" y="2075"/>
                  </a:cubicBezTo>
                  <a:cubicBezTo>
                    <a:pt x="6861" y="2150"/>
                    <a:pt x="6794" y="2133"/>
                    <a:pt x="6718" y="2301"/>
                  </a:cubicBezTo>
                  <a:cubicBezTo>
                    <a:pt x="6642" y="2469"/>
                    <a:pt x="6556" y="2823"/>
                    <a:pt x="6475" y="3084"/>
                  </a:cubicBezTo>
                  <a:cubicBezTo>
                    <a:pt x="6475" y="3084"/>
                    <a:pt x="5537" y="3490"/>
                    <a:pt x="5221" y="3661"/>
                  </a:cubicBezTo>
                  <a:cubicBezTo>
                    <a:pt x="4905" y="3832"/>
                    <a:pt x="4793" y="3888"/>
                    <a:pt x="4580" y="4113"/>
                  </a:cubicBezTo>
                  <a:cubicBezTo>
                    <a:pt x="4366" y="4338"/>
                    <a:pt x="3937" y="5012"/>
                    <a:pt x="3937" y="5012"/>
                  </a:cubicBezTo>
                  <a:cubicBezTo>
                    <a:pt x="3937" y="5012"/>
                    <a:pt x="3074" y="5037"/>
                    <a:pt x="2655" y="5245"/>
                  </a:cubicBezTo>
                  <a:cubicBezTo>
                    <a:pt x="2236" y="5453"/>
                    <a:pt x="1833" y="6101"/>
                    <a:pt x="1419" y="6260"/>
                  </a:cubicBezTo>
                  <a:cubicBezTo>
                    <a:pt x="1005" y="6419"/>
                    <a:pt x="289" y="6073"/>
                    <a:pt x="169" y="6198"/>
                  </a:cubicBezTo>
                  <a:cubicBezTo>
                    <a:pt x="49" y="6323"/>
                    <a:pt x="507" y="6820"/>
                    <a:pt x="701" y="7008"/>
                  </a:cubicBezTo>
                  <a:cubicBezTo>
                    <a:pt x="895" y="7196"/>
                    <a:pt x="1223" y="7217"/>
                    <a:pt x="1331" y="7324"/>
                  </a:cubicBezTo>
                  <a:cubicBezTo>
                    <a:pt x="1439" y="7431"/>
                    <a:pt x="1341" y="7543"/>
                    <a:pt x="1348" y="7649"/>
                  </a:cubicBezTo>
                  <a:cubicBezTo>
                    <a:pt x="1355" y="7755"/>
                    <a:pt x="1428" y="7881"/>
                    <a:pt x="1372" y="7962"/>
                  </a:cubicBezTo>
                  <a:cubicBezTo>
                    <a:pt x="1316" y="8043"/>
                    <a:pt x="1188" y="8009"/>
                    <a:pt x="1013" y="8134"/>
                  </a:cubicBezTo>
                  <a:cubicBezTo>
                    <a:pt x="838" y="8259"/>
                    <a:pt x="295" y="8195"/>
                    <a:pt x="322" y="8711"/>
                  </a:cubicBezTo>
                  <a:cubicBezTo>
                    <a:pt x="331" y="8882"/>
                    <a:pt x="-498" y="8858"/>
                    <a:pt x="468" y="9181"/>
                  </a:cubicBezTo>
                  <a:cubicBezTo>
                    <a:pt x="1434" y="9504"/>
                    <a:pt x="5678" y="9982"/>
                    <a:pt x="6120" y="10652"/>
                  </a:cubicBezTo>
                  <a:lnTo>
                    <a:pt x="6381" y="10504"/>
                  </a:lnTo>
                  <a:lnTo>
                    <a:pt x="7267" y="10169"/>
                  </a:lnTo>
                  <a:close/>
                </a:path>
              </a:pathLst>
            </a:custGeom>
            <a:grpFill/>
            <a:ln w="9525">
              <a:solidFill>
                <a:schemeClr val="bg1"/>
              </a:solidFill>
              <a:round/>
              <a:headEnd/>
              <a:tailEnd/>
            </a:ln>
          </p:spPr>
          <p:txBody>
            <a:bodyPr/>
            <a:lstStyle/>
            <a:p>
              <a:endParaRPr lang="en-GB" dirty="0"/>
            </a:p>
          </p:txBody>
        </p:sp>
        <p:sp>
          <p:nvSpPr>
            <p:cNvPr id="189" name="Freeform 296"/>
            <p:cNvSpPr>
              <a:spLocks/>
            </p:cNvSpPr>
            <p:nvPr/>
          </p:nvSpPr>
          <p:spPr bwMode="auto">
            <a:xfrm>
              <a:off x="9388855" y="2957286"/>
              <a:ext cx="556446" cy="678622"/>
            </a:xfrm>
            <a:custGeom>
              <a:avLst/>
              <a:gdLst>
                <a:gd name="T0" fmla="*/ 43475790 w 10736"/>
                <a:gd name="T1" fmla="*/ 36857519 h 10000"/>
                <a:gd name="T2" fmla="*/ 44151285 w 10736"/>
                <a:gd name="T3" fmla="*/ 41259517 h 10000"/>
                <a:gd name="T4" fmla="*/ 49670740 w 10736"/>
                <a:gd name="T5" fmla="*/ 32122440 h 10000"/>
                <a:gd name="T6" fmla="*/ 49009121 w 10736"/>
                <a:gd name="T7" fmla="*/ 26808391 h 10000"/>
                <a:gd name="T8" fmla="*/ 46520040 w 10736"/>
                <a:gd name="T9" fmla="*/ 22128796 h 10000"/>
                <a:gd name="T10" fmla="*/ 41986042 w 10736"/>
                <a:gd name="T11" fmla="*/ 20145902 h 10000"/>
                <a:gd name="T12" fmla="*/ 40681305 w 10736"/>
                <a:gd name="T13" fmla="*/ 25642433 h 10000"/>
                <a:gd name="T14" fmla="*/ 39034298 w 10736"/>
                <a:gd name="T15" fmla="*/ 27434920 h 10000"/>
                <a:gd name="T16" fmla="*/ 38224602 w 10736"/>
                <a:gd name="T17" fmla="*/ 24976184 h 10000"/>
                <a:gd name="T18" fmla="*/ 33561028 w 10736"/>
                <a:gd name="T19" fmla="*/ 24999963 h 10000"/>
                <a:gd name="T20" fmla="*/ 31497609 w 10736"/>
                <a:gd name="T21" fmla="*/ 27506345 h 10000"/>
                <a:gd name="T22" fmla="*/ 28397787 w 10736"/>
                <a:gd name="T23" fmla="*/ 26673556 h 10000"/>
                <a:gd name="T24" fmla="*/ 19616626 w 10736"/>
                <a:gd name="T25" fmla="*/ 21668808 h 10000"/>
                <a:gd name="T26" fmla="*/ 18584917 w 10736"/>
                <a:gd name="T27" fmla="*/ 14998393 h 10000"/>
                <a:gd name="T28" fmla="*/ 18584917 w 10736"/>
                <a:gd name="T29" fmla="*/ 9168782 h 10000"/>
                <a:gd name="T30" fmla="*/ 19584249 w 10736"/>
                <a:gd name="T31" fmla="*/ 4766783 h 10000"/>
                <a:gd name="T32" fmla="*/ 16521430 w 10736"/>
                <a:gd name="T33" fmla="*/ 0 h 10000"/>
                <a:gd name="T34" fmla="*/ 14971553 w 10736"/>
                <a:gd name="T35" fmla="*/ 832789 h 10000"/>
                <a:gd name="T36" fmla="*/ 9808313 w 10736"/>
                <a:gd name="T37" fmla="*/ 3331244 h 10000"/>
                <a:gd name="T38" fmla="*/ 11358190 w 10736"/>
                <a:gd name="T39" fmla="*/ 9168782 h 10000"/>
                <a:gd name="T40" fmla="*/ 9294771 w 10736"/>
                <a:gd name="T41" fmla="*/ 16671985 h 10000"/>
                <a:gd name="T42" fmla="*/ 4131531 w 10736"/>
                <a:gd name="T43" fmla="*/ 24167174 h 10000"/>
                <a:gd name="T44" fmla="*/ 3613364 w 10736"/>
                <a:gd name="T45" fmla="*/ 30004711 h 10000"/>
                <a:gd name="T46" fmla="*/ 3099821 w 10736"/>
                <a:gd name="T47" fmla="*/ 35001533 h 10000"/>
                <a:gd name="T48" fmla="*/ 0 w 10736"/>
                <a:gd name="T49" fmla="*/ 36667200 h 10000"/>
                <a:gd name="T50" fmla="*/ 3613364 w 10736"/>
                <a:gd name="T51" fmla="*/ 44170315 h 10000"/>
                <a:gd name="T52" fmla="*/ 7740201 w 10736"/>
                <a:gd name="T53" fmla="*/ 56670341 h 10000"/>
                <a:gd name="T54" fmla="*/ 11871732 w 10736"/>
                <a:gd name="T55" fmla="*/ 70978706 h 10000"/>
                <a:gd name="T56" fmla="*/ 14971553 w 10736"/>
                <a:gd name="T57" fmla="*/ 79314699 h 10000"/>
                <a:gd name="T58" fmla="*/ 18584917 w 10736"/>
                <a:gd name="T59" fmla="*/ 72644373 h 10000"/>
                <a:gd name="T60" fmla="*/ 19616626 w 10736"/>
                <a:gd name="T61" fmla="*/ 63483517 h 10000"/>
                <a:gd name="T62" fmla="*/ 23748157 w 10736"/>
                <a:gd name="T63" fmla="*/ 53339096 h 10000"/>
                <a:gd name="T64" fmla="*/ 30715733 w 10736"/>
                <a:gd name="T65" fmla="*/ 46597345 h 10000"/>
                <a:gd name="T66" fmla="*/ 37299342 w 10736"/>
                <a:gd name="T67" fmla="*/ 42084380 h 10000"/>
                <a:gd name="T68" fmla="*/ 36799675 w 10736"/>
                <a:gd name="T69" fmla="*/ 34842920 h 10000"/>
                <a:gd name="T70" fmla="*/ 38913972 w 10736"/>
                <a:gd name="T71" fmla="*/ 33534290 h 1000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0736" h="10000">
                  <a:moveTo>
                    <a:pt x="8784" y="4472"/>
                  </a:moveTo>
                  <a:cubicBezTo>
                    <a:pt x="8948" y="4542"/>
                    <a:pt x="9262" y="4499"/>
                    <a:pt x="9397" y="4647"/>
                  </a:cubicBezTo>
                  <a:cubicBezTo>
                    <a:pt x="9282" y="4891"/>
                    <a:pt x="9246" y="4846"/>
                    <a:pt x="9150" y="5059"/>
                  </a:cubicBezTo>
                  <a:cubicBezTo>
                    <a:pt x="9278" y="5100"/>
                    <a:pt x="9553" y="5244"/>
                    <a:pt x="9543" y="5202"/>
                  </a:cubicBezTo>
                  <a:cubicBezTo>
                    <a:pt x="9555" y="5140"/>
                    <a:pt x="9941" y="4675"/>
                    <a:pt x="9949" y="4570"/>
                  </a:cubicBezTo>
                  <a:cubicBezTo>
                    <a:pt x="10062" y="4506"/>
                    <a:pt x="10576" y="4087"/>
                    <a:pt x="10736" y="4050"/>
                  </a:cubicBezTo>
                  <a:lnTo>
                    <a:pt x="10429" y="3991"/>
                  </a:lnTo>
                  <a:cubicBezTo>
                    <a:pt x="10556" y="3858"/>
                    <a:pt x="10557" y="3689"/>
                    <a:pt x="10593" y="3380"/>
                  </a:cubicBezTo>
                  <a:cubicBezTo>
                    <a:pt x="10678" y="3109"/>
                    <a:pt x="10563" y="3146"/>
                    <a:pt x="10508" y="3001"/>
                  </a:cubicBezTo>
                  <a:cubicBezTo>
                    <a:pt x="10453" y="2856"/>
                    <a:pt x="10430" y="2809"/>
                    <a:pt x="10055" y="2790"/>
                  </a:cubicBezTo>
                  <a:cubicBezTo>
                    <a:pt x="9757" y="2713"/>
                    <a:pt x="9789" y="2667"/>
                    <a:pt x="9600" y="2544"/>
                  </a:cubicBezTo>
                  <a:lnTo>
                    <a:pt x="9075" y="2540"/>
                  </a:lnTo>
                  <a:cubicBezTo>
                    <a:pt x="8904" y="2631"/>
                    <a:pt x="8281" y="3056"/>
                    <a:pt x="8247" y="3163"/>
                  </a:cubicBezTo>
                  <a:cubicBezTo>
                    <a:pt x="8213" y="3270"/>
                    <a:pt x="8677" y="3148"/>
                    <a:pt x="8793" y="3233"/>
                  </a:cubicBezTo>
                  <a:cubicBezTo>
                    <a:pt x="8909" y="3318"/>
                    <a:pt x="8879" y="3366"/>
                    <a:pt x="8859" y="3438"/>
                  </a:cubicBezTo>
                  <a:lnTo>
                    <a:pt x="8437" y="3459"/>
                  </a:lnTo>
                  <a:cubicBezTo>
                    <a:pt x="8303" y="3436"/>
                    <a:pt x="8184" y="3409"/>
                    <a:pt x="8149" y="3340"/>
                  </a:cubicBezTo>
                  <a:lnTo>
                    <a:pt x="8262" y="3149"/>
                  </a:lnTo>
                  <a:lnTo>
                    <a:pt x="7715" y="3110"/>
                  </a:lnTo>
                  <a:lnTo>
                    <a:pt x="7254" y="3152"/>
                  </a:lnTo>
                  <a:lnTo>
                    <a:pt x="7031" y="3152"/>
                  </a:lnTo>
                  <a:lnTo>
                    <a:pt x="6808" y="3468"/>
                  </a:lnTo>
                  <a:lnTo>
                    <a:pt x="6584" y="3468"/>
                  </a:lnTo>
                  <a:lnTo>
                    <a:pt x="6138" y="3363"/>
                  </a:lnTo>
                  <a:lnTo>
                    <a:pt x="5357" y="3257"/>
                  </a:lnTo>
                  <a:lnTo>
                    <a:pt x="4240" y="2732"/>
                  </a:lnTo>
                  <a:lnTo>
                    <a:pt x="4575" y="2102"/>
                  </a:lnTo>
                  <a:lnTo>
                    <a:pt x="4017" y="1891"/>
                  </a:lnTo>
                  <a:lnTo>
                    <a:pt x="3794" y="1471"/>
                  </a:lnTo>
                  <a:lnTo>
                    <a:pt x="4017" y="1156"/>
                  </a:lnTo>
                  <a:cubicBezTo>
                    <a:pt x="3980" y="1051"/>
                    <a:pt x="4011" y="999"/>
                    <a:pt x="3974" y="894"/>
                  </a:cubicBezTo>
                  <a:lnTo>
                    <a:pt x="4233" y="601"/>
                  </a:lnTo>
                  <a:cubicBezTo>
                    <a:pt x="4235" y="401"/>
                    <a:pt x="4238" y="200"/>
                    <a:pt x="4240" y="0"/>
                  </a:cubicBezTo>
                  <a:lnTo>
                    <a:pt x="3571" y="0"/>
                  </a:lnTo>
                  <a:lnTo>
                    <a:pt x="3125" y="0"/>
                  </a:lnTo>
                  <a:lnTo>
                    <a:pt x="3236" y="105"/>
                  </a:lnTo>
                  <a:lnTo>
                    <a:pt x="3348" y="210"/>
                  </a:lnTo>
                  <a:lnTo>
                    <a:pt x="2120" y="420"/>
                  </a:lnTo>
                  <a:lnTo>
                    <a:pt x="2120" y="946"/>
                  </a:lnTo>
                  <a:lnTo>
                    <a:pt x="2455" y="1156"/>
                  </a:lnTo>
                  <a:cubicBezTo>
                    <a:pt x="2381" y="1331"/>
                    <a:pt x="2306" y="1506"/>
                    <a:pt x="2232" y="1681"/>
                  </a:cubicBezTo>
                  <a:lnTo>
                    <a:pt x="2009" y="2102"/>
                  </a:lnTo>
                  <a:lnTo>
                    <a:pt x="1339" y="3047"/>
                  </a:lnTo>
                  <a:lnTo>
                    <a:pt x="893" y="3047"/>
                  </a:lnTo>
                  <a:lnTo>
                    <a:pt x="557" y="3363"/>
                  </a:lnTo>
                  <a:lnTo>
                    <a:pt x="781" y="3783"/>
                  </a:lnTo>
                  <a:lnTo>
                    <a:pt x="1116" y="4203"/>
                  </a:lnTo>
                  <a:lnTo>
                    <a:pt x="670" y="4413"/>
                  </a:lnTo>
                  <a:lnTo>
                    <a:pt x="223" y="4518"/>
                  </a:lnTo>
                  <a:lnTo>
                    <a:pt x="0" y="4623"/>
                  </a:lnTo>
                  <a:lnTo>
                    <a:pt x="446" y="5149"/>
                  </a:lnTo>
                  <a:lnTo>
                    <a:pt x="781" y="5569"/>
                  </a:lnTo>
                  <a:lnTo>
                    <a:pt x="1450" y="5149"/>
                  </a:lnTo>
                  <a:cubicBezTo>
                    <a:pt x="1524" y="5814"/>
                    <a:pt x="1599" y="6480"/>
                    <a:pt x="1673" y="7145"/>
                  </a:cubicBezTo>
                  <a:lnTo>
                    <a:pt x="2009" y="8004"/>
                  </a:lnTo>
                  <a:lnTo>
                    <a:pt x="2566" y="8949"/>
                  </a:lnTo>
                  <a:lnTo>
                    <a:pt x="2901" y="9475"/>
                  </a:lnTo>
                  <a:lnTo>
                    <a:pt x="3236" y="10000"/>
                  </a:lnTo>
                  <a:lnTo>
                    <a:pt x="3571" y="9685"/>
                  </a:lnTo>
                  <a:lnTo>
                    <a:pt x="4017" y="9159"/>
                  </a:lnTo>
                  <a:lnTo>
                    <a:pt x="4128" y="8739"/>
                  </a:lnTo>
                  <a:cubicBezTo>
                    <a:pt x="4165" y="8494"/>
                    <a:pt x="4203" y="8249"/>
                    <a:pt x="4240" y="8004"/>
                  </a:cubicBezTo>
                  <a:cubicBezTo>
                    <a:pt x="4277" y="7788"/>
                    <a:pt x="4315" y="7572"/>
                    <a:pt x="4352" y="7356"/>
                  </a:cubicBezTo>
                  <a:lnTo>
                    <a:pt x="5133" y="6725"/>
                  </a:lnTo>
                  <a:lnTo>
                    <a:pt x="5915" y="6200"/>
                  </a:lnTo>
                  <a:lnTo>
                    <a:pt x="6639" y="5875"/>
                  </a:lnTo>
                  <a:cubicBezTo>
                    <a:pt x="6658" y="5668"/>
                    <a:pt x="7156" y="5557"/>
                    <a:pt x="7176" y="5350"/>
                  </a:cubicBezTo>
                  <a:cubicBezTo>
                    <a:pt x="7217" y="5258"/>
                    <a:pt x="8021" y="5398"/>
                    <a:pt x="8062" y="5306"/>
                  </a:cubicBezTo>
                  <a:cubicBezTo>
                    <a:pt x="7988" y="5026"/>
                    <a:pt x="7935" y="4864"/>
                    <a:pt x="7861" y="4584"/>
                  </a:cubicBezTo>
                  <a:cubicBezTo>
                    <a:pt x="7833" y="4487"/>
                    <a:pt x="7982" y="4490"/>
                    <a:pt x="7954" y="4393"/>
                  </a:cubicBezTo>
                  <a:cubicBezTo>
                    <a:pt x="7982" y="4385"/>
                    <a:pt x="8059" y="4243"/>
                    <a:pt x="8087" y="4235"/>
                  </a:cubicBezTo>
                  <a:cubicBezTo>
                    <a:pt x="8120" y="4206"/>
                    <a:pt x="8344" y="4234"/>
                    <a:pt x="8411" y="4228"/>
                  </a:cubicBezTo>
                  <a:cubicBezTo>
                    <a:pt x="8478" y="4222"/>
                    <a:pt x="8620" y="4402"/>
                    <a:pt x="8784" y="4472"/>
                  </a:cubicBezTo>
                  <a:close/>
                </a:path>
              </a:pathLst>
            </a:custGeom>
            <a:grpFill/>
            <a:ln w="9525">
              <a:solidFill>
                <a:schemeClr val="bg1"/>
              </a:solidFill>
              <a:round/>
              <a:headEnd/>
              <a:tailEnd/>
            </a:ln>
          </p:spPr>
          <p:txBody>
            <a:bodyPr/>
            <a:lstStyle/>
            <a:p>
              <a:endParaRPr lang="en-GB" dirty="0"/>
            </a:p>
          </p:txBody>
        </p:sp>
        <p:sp>
          <p:nvSpPr>
            <p:cNvPr id="190" name="Freeform 297"/>
            <p:cNvSpPr>
              <a:spLocks/>
            </p:cNvSpPr>
            <p:nvPr/>
          </p:nvSpPr>
          <p:spPr bwMode="auto">
            <a:xfrm>
              <a:off x="9189261" y="2933093"/>
              <a:ext cx="269755" cy="209272"/>
            </a:xfrm>
            <a:custGeom>
              <a:avLst/>
              <a:gdLst>
                <a:gd name="T0" fmla="*/ 2147483646 w 10348"/>
                <a:gd name="T1" fmla="*/ 127370832 h 11017"/>
                <a:gd name="T2" fmla="*/ 2147483646 w 10348"/>
                <a:gd name="T3" fmla="*/ 455278234 h 11017"/>
                <a:gd name="T4" fmla="*/ 2147483646 w 10348"/>
                <a:gd name="T5" fmla="*/ 455278234 h 11017"/>
                <a:gd name="T6" fmla="*/ 2147483646 w 10348"/>
                <a:gd name="T7" fmla="*/ 113815526 h 11017"/>
                <a:gd name="T8" fmla="*/ 2147483646 w 10348"/>
                <a:gd name="T9" fmla="*/ 0 h 11017"/>
                <a:gd name="T10" fmla="*/ 2147483646 w 10348"/>
                <a:gd name="T11" fmla="*/ 341462085 h 11017"/>
                <a:gd name="T12" fmla="*/ 2147483646 w 10348"/>
                <a:gd name="T13" fmla="*/ 569480901 h 11017"/>
                <a:gd name="T14" fmla="*/ 2147483646 w 10348"/>
                <a:gd name="T15" fmla="*/ 449081292 h 11017"/>
                <a:gd name="T16" fmla="*/ 2147483646 w 10348"/>
                <a:gd name="T17" fmla="*/ 455278234 h 11017"/>
                <a:gd name="T18" fmla="*/ 2147483646 w 10348"/>
                <a:gd name="T19" fmla="*/ 455278234 h 11017"/>
                <a:gd name="T20" fmla="*/ 2147483646 w 10348"/>
                <a:gd name="T21" fmla="*/ 341462085 h 11017"/>
                <a:gd name="T22" fmla="*/ 2147483646 w 10348"/>
                <a:gd name="T23" fmla="*/ 910942986 h 11017"/>
                <a:gd name="T24" fmla="*/ 2147483646 w 10348"/>
                <a:gd name="T25" fmla="*/ 1138590192 h 11017"/>
                <a:gd name="T26" fmla="*/ 2147483646 w 10348"/>
                <a:gd name="T27" fmla="*/ 1366221220 h 11017"/>
                <a:gd name="T28" fmla="*/ 1666989379 w 10348"/>
                <a:gd name="T29" fmla="*/ 1252405693 h 11017"/>
                <a:gd name="T30" fmla="*/ 785608426 w 10348"/>
                <a:gd name="T31" fmla="*/ 1101813130 h 11017"/>
                <a:gd name="T32" fmla="*/ 487236657 w 10348"/>
                <a:gd name="T33" fmla="*/ 1821886594 h 11017"/>
                <a:gd name="T34" fmla="*/ 476265638 w 10348"/>
                <a:gd name="T35" fmla="*/ 2147483646 h 11017"/>
                <a:gd name="T36" fmla="*/ 0 w 10348"/>
                <a:gd name="T37" fmla="*/ 2147483646 h 11017"/>
                <a:gd name="T38" fmla="*/ 1094910263 w 10348"/>
                <a:gd name="T39" fmla="*/ 2147483646 h 11017"/>
                <a:gd name="T40" fmla="*/ 1071648001 w 10348"/>
                <a:gd name="T41" fmla="*/ 2147483646 h 11017"/>
                <a:gd name="T42" fmla="*/ 645991505 w 10348"/>
                <a:gd name="T43" fmla="*/ 2147483646 h 11017"/>
                <a:gd name="T44" fmla="*/ 1868186495 w 10348"/>
                <a:gd name="T45" fmla="*/ 2147483646 h 11017"/>
                <a:gd name="T46" fmla="*/ 2147483646 w 10348"/>
                <a:gd name="T47" fmla="*/ 2147483646 h 11017"/>
                <a:gd name="T48" fmla="*/ 2147483646 w 10348"/>
                <a:gd name="T49" fmla="*/ 2147483646 h 11017"/>
                <a:gd name="T50" fmla="*/ 2147483646 w 10348"/>
                <a:gd name="T51" fmla="*/ 2147483646 h 11017"/>
                <a:gd name="T52" fmla="*/ 2147483646 w 10348"/>
                <a:gd name="T53" fmla="*/ 2147483646 h 11017"/>
                <a:gd name="T54" fmla="*/ 2147483646 w 10348"/>
                <a:gd name="T55" fmla="*/ 2147483646 h 11017"/>
                <a:gd name="T56" fmla="*/ 2147483646 w 10348"/>
                <a:gd name="T57" fmla="*/ 2147483646 h 11017"/>
                <a:gd name="T58" fmla="*/ 2147483646 w 10348"/>
                <a:gd name="T59" fmla="*/ 2147483646 h 11017"/>
                <a:gd name="T60" fmla="*/ 2147483646 w 10348"/>
                <a:gd name="T61" fmla="*/ 2147483646 h 11017"/>
                <a:gd name="T62" fmla="*/ 2147483646 w 10348"/>
                <a:gd name="T63" fmla="*/ 2147483646 h 11017"/>
                <a:gd name="T64" fmla="*/ 2147483646 w 10348"/>
                <a:gd name="T65" fmla="*/ 1910544014 h 11017"/>
                <a:gd name="T66" fmla="*/ 2147483646 w 10348"/>
                <a:gd name="T67" fmla="*/ 1644586688 h 11017"/>
                <a:gd name="T68" fmla="*/ 2147483646 w 10348"/>
                <a:gd name="T69" fmla="*/ 1240012457 h 11017"/>
                <a:gd name="T70" fmla="*/ 2147483646 w 10348"/>
                <a:gd name="T71" fmla="*/ 797127484 h 11017"/>
                <a:gd name="T72" fmla="*/ 2147483646 w 10348"/>
                <a:gd name="T73" fmla="*/ 683311958 h 11017"/>
                <a:gd name="T74" fmla="*/ 2147483646 w 10348"/>
                <a:gd name="T75" fmla="*/ 341462085 h 11017"/>
                <a:gd name="T76" fmla="*/ 2147483646 w 10348"/>
                <a:gd name="T77" fmla="*/ 127370832 h 11017"/>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10348" h="11017">
                  <a:moveTo>
                    <a:pt x="9574" y="329"/>
                  </a:moveTo>
                  <a:cubicBezTo>
                    <a:pt x="9252" y="611"/>
                    <a:pt x="8879" y="1035"/>
                    <a:pt x="8609" y="1176"/>
                  </a:cubicBezTo>
                  <a:cubicBezTo>
                    <a:pt x="8340" y="1317"/>
                    <a:pt x="8174" y="1176"/>
                    <a:pt x="7957" y="1176"/>
                  </a:cubicBezTo>
                  <a:cubicBezTo>
                    <a:pt x="7884" y="882"/>
                    <a:pt x="7812" y="588"/>
                    <a:pt x="7739" y="294"/>
                  </a:cubicBezTo>
                  <a:lnTo>
                    <a:pt x="7522" y="0"/>
                  </a:lnTo>
                  <a:lnTo>
                    <a:pt x="6870" y="882"/>
                  </a:lnTo>
                  <a:cubicBezTo>
                    <a:pt x="6725" y="1078"/>
                    <a:pt x="6646" y="1425"/>
                    <a:pt x="6435" y="1471"/>
                  </a:cubicBezTo>
                  <a:cubicBezTo>
                    <a:pt x="6224" y="1517"/>
                    <a:pt x="5881" y="1264"/>
                    <a:pt x="5604" y="1160"/>
                  </a:cubicBezTo>
                  <a:cubicBezTo>
                    <a:pt x="5446" y="1165"/>
                    <a:pt x="5319" y="1173"/>
                    <a:pt x="5131" y="1176"/>
                  </a:cubicBezTo>
                  <a:cubicBezTo>
                    <a:pt x="4943" y="1179"/>
                    <a:pt x="4696" y="1176"/>
                    <a:pt x="4478" y="1176"/>
                  </a:cubicBezTo>
                  <a:lnTo>
                    <a:pt x="3609" y="882"/>
                  </a:lnTo>
                  <a:cubicBezTo>
                    <a:pt x="3536" y="1372"/>
                    <a:pt x="3464" y="1863"/>
                    <a:pt x="3391" y="2353"/>
                  </a:cubicBezTo>
                  <a:lnTo>
                    <a:pt x="2305" y="2941"/>
                  </a:lnTo>
                  <a:lnTo>
                    <a:pt x="1870" y="3529"/>
                  </a:lnTo>
                  <a:lnTo>
                    <a:pt x="1218" y="3235"/>
                  </a:lnTo>
                  <a:lnTo>
                    <a:pt x="574" y="2846"/>
                  </a:lnTo>
                  <a:cubicBezTo>
                    <a:pt x="501" y="3434"/>
                    <a:pt x="429" y="4118"/>
                    <a:pt x="356" y="4706"/>
                  </a:cubicBezTo>
                  <a:cubicBezTo>
                    <a:pt x="284" y="5098"/>
                    <a:pt x="420" y="5490"/>
                    <a:pt x="348" y="5882"/>
                  </a:cubicBezTo>
                  <a:cubicBezTo>
                    <a:pt x="278" y="6404"/>
                    <a:pt x="70" y="7212"/>
                    <a:pt x="0" y="7734"/>
                  </a:cubicBezTo>
                  <a:cubicBezTo>
                    <a:pt x="290" y="7930"/>
                    <a:pt x="510" y="8221"/>
                    <a:pt x="800" y="8417"/>
                  </a:cubicBezTo>
                  <a:cubicBezTo>
                    <a:pt x="365" y="10182"/>
                    <a:pt x="838" y="9339"/>
                    <a:pt x="783" y="9706"/>
                  </a:cubicBezTo>
                  <a:cubicBezTo>
                    <a:pt x="728" y="10073"/>
                    <a:pt x="375" y="10425"/>
                    <a:pt x="472" y="10621"/>
                  </a:cubicBezTo>
                  <a:cubicBezTo>
                    <a:pt x="569" y="10817"/>
                    <a:pt x="1142" y="10837"/>
                    <a:pt x="1365" y="10882"/>
                  </a:cubicBezTo>
                  <a:cubicBezTo>
                    <a:pt x="1588" y="10927"/>
                    <a:pt x="1663" y="10844"/>
                    <a:pt x="1808" y="10893"/>
                  </a:cubicBezTo>
                  <a:cubicBezTo>
                    <a:pt x="1953" y="10942"/>
                    <a:pt x="2528" y="11085"/>
                    <a:pt x="3024" y="10980"/>
                  </a:cubicBezTo>
                  <a:cubicBezTo>
                    <a:pt x="3520" y="10875"/>
                    <a:pt x="4444" y="10604"/>
                    <a:pt x="4782" y="10261"/>
                  </a:cubicBezTo>
                  <a:cubicBezTo>
                    <a:pt x="5120" y="9918"/>
                    <a:pt x="4865" y="9199"/>
                    <a:pt x="5051" y="8921"/>
                  </a:cubicBezTo>
                  <a:cubicBezTo>
                    <a:pt x="5237" y="8643"/>
                    <a:pt x="5530" y="8785"/>
                    <a:pt x="5896" y="8595"/>
                  </a:cubicBezTo>
                  <a:cubicBezTo>
                    <a:pt x="6262" y="8405"/>
                    <a:pt x="7014" y="8083"/>
                    <a:pt x="7247" y="7778"/>
                  </a:cubicBezTo>
                  <a:cubicBezTo>
                    <a:pt x="7481" y="7473"/>
                    <a:pt x="7240" y="6977"/>
                    <a:pt x="7297" y="6764"/>
                  </a:cubicBezTo>
                  <a:cubicBezTo>
                    <a:pt x="7354" y="6552"/>
                    <a:pt x="7475" y="6617"/>
                    <a:pt x="7587" y="6503"/>
                  </a:cubicBezTo>
                  <a:cubicBezTo>
                    <a:pt x="7699" y="6389"/>
                    <a:pt x="7797" y="6339"/>
                    <a:pt x="7969" y="6078"/>
                  </a:cubicBezTo>
                  <a:cubicBezTo>
                    <a:pt x="8141" y="5817"/>
                    <a:pt x="8490" y="5240"/>
                    <a:pt x="8619" y="4935"/>
                  </a:cubicBezTo>
                  <a:cubicBezTo>
                    <a:pt x="8748" y="4630"/>
                    <a:pt x="8651" y="4537"/>
                    <a:pt x="8743" y="4248"/>
                  </a:cubicBezTo>
                  <a:cubicBezTo>
                    <a:pt x="8835" y="3959"/>
                    <a:pt x="9159" y="3568"/>
                    <a:pt x="9173" y="3203"/>
                  </a:cubicBezTo>
                  <a:cubicBezTo>
                    <a:pt x="9187" y="2838"/>
                    <a:pt x="8630" y="2299"/>
                    <a:pt x="8826" y="2059"/>
                  </a:cubicBezTo>
                  <a:cubicBezTo>
                    <a:pt x="9022" y="1819"/>
                    <a:pt x="9841" y="1863"/>
                    <a:pt x="10348" y="1765"/>
                  </a:cubicBezTo>
                  <a:lnTo>
                    <a:pt x="9913" y="882"/>
                  </a:lnTo>
                  <a:lnTo>
                    <a:pt x="9574" y="329"/>
                  </a:lnTo>
                  <a:close/>
                </a:path>
              </a:pathLst>
            </a:custGeom>
            <a:grpFill/>
            <a:ln w="9525">
              <a:solidFill>
                <a:schemeClr val="bg1"/>
              </a:solidFill>
              <a:round/>
              <a:headEnd/>
              <a:tailEnd/>
            </a:ln>
          </p:spPr>
          <p:txBody>
            <a:bodyPr/>
            <a:lstStyle/>
            <a:p>
              <a:endParaRPr lang="en-GB" dirty="0"/>
            </a:p>
          </p:txBody>
        </p:sp>
        <p:sp>
          <p:nvSpPr>
            <p:cNvPr id="191" name="Freeform 298"/>
            <p:cNvSpPr>
              <a:spLocks/>
            </p:cNvSpPr>
            <p:nvPr/>
          </p:nvSpPr>
          <p:spPr bwMode="auto">
            <a:xfrm>
              <a:off x="9795302" y="3245186"/>
              <a:ext cx="85887" cy="105241"/>
            </a:xfrm>
            <a:custGeom>
              <a:avLst/>
              <a:gdLst>
                <a:gd name="T0" fmla="*/ 2147483646 w 90"/>
                <a:gd name="T1" fmla="*/ 2147483646 h 78"/>
                <a:gd name="T2" fmla="*/ 2147483646 w 90"/>
                <a:gd name="T3" fmla="*/ 2147483646 h 78"/>
                <a:gd name="T4" fmla="*/ 2147483646 w 90"/>
                <a:gd name="T5" fmla="*/ 2147483646 h 78"/>
                <a:gd name="T6" fmla="*/ 2147483646 w 90"/>
                <a:gd name="T7" fmla="*/ 2147483646 h 78"/>
                <a:gd name="T8" fmla="*/ 2147483646 w 90"/>
                <a:gd name="T9" fmla="*/ 0 h 78"/>
                <a:gd name="T10" fmla="*/ 2147483646 w 90"/>
                <a:gd name="T11" fmla="*/ 0 h 78"/>
                <a:gd name="T12" fmla="*/ 2147483646 w 90"/>
                <a:gd name="T13" fmla="*/ 2147483646 h 78"/>
                <a:gd name="T14" fmla="*/ 0 w 90"/>
                <a:gd name="T15" fmla="*/ 2147483646 h 78"/>
                <a:gd name="T16" fmla="*/ 2147483646 w 90"/>
                <a:gd name="T17" fmla="*/ 2147483646 h 78"/>
                <a:gd name="T18" fmla="*/ 2147483646 w 90"/>
                <a:gd name="T19" fmla="*/ 2147483646 h 78"/>
                <a:gd name="T20" fmla="*/ 2147483646 w 90"/>
                <a:gd name="T21" fmla="*/ 2147483646 h 78"/>
                <a:gd name="T22" fmla="*/ 2147483646 w 90"/>
                <a:gd name="T23" fmla="*/ 2147483646 h 78"/>
                <a:gd name="T24" fmla="*/ 2147483646 w 90"/>
                <a:gd name="T25" fmla="*/ 2147483646 h 78"/>
                <a:gd name="T26" fmla="*/ 2147483646 w 90"/>
                <a:gd name="T27" fmla="*/ 2147483646 h 78"/>
                <a:gd name="T28" fmla="*/ 2147483646 w 90"/>
                <a:gd name="T29" fmla="*/ 2147483646 h 7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90" h="78">
                  <a:moveTo>
                    <a:pt x="72" y="42"/>
                  </a:moveTo>
                  <a:lnTo>
                    <a:pt x="78" y="30"/>
                  </a:lnTo>
                  <a:lnTo>
                    <a:pt x="84" y="18"/>
                  </a:lnTo>
                  <a:lnTo>
                    <a:pt x="48" y="12"/>
                  </a:lnTo>
                  <a:lnTo>
                    <a:pt x="30" y="0"/>
                  </a:lnTo>
                  <a:lnTo>
                    <a:pt x="12" y="0"/>
                  </a:lnTo>
                  <a:lnTo>
                    <a:pt x="6" y="12"/>
                  </a:lnTo>
                  <a:lnTo>
                    <a:pt x="0" y="18"/>
                  </a:lnTo>
                  <a:lnTo>
                    <a:pt x="6" y="30"/>
                  </a:lnTo>
                  <a:lnTo>
                    <a:pt x="18" y="78"/>
                  </a:lnTo>
                  <a:lnTo>
                    <a:pt x="54" y="72"/>
                  </a:lnTo>
                  <a:lnTo>
                    <a:pt x="78" y="66"/>
                  </a:lnTo>
                  <a:lnTo>
                    <a:pt x="84" y="72"/>
                  </a:lnTo>
                  <a:lnTo>
                    <a:pt x="90" y="48"/>
                  </a:lnTo>
                  <a:lnTo>
                    <a:pt x="72" y="42"/>
                  </a:lnTo>
                  <a:close/>
                </a:path>
              </a:pathLst>
            </a:custGeom>
            <a:grpFill/>
            <a:ln w="9525">
              <a:solidFill>
                <a:schemeClr val="bg1"/>
              </a:solidFill>
              <a:round/>
              <a:headEnd/>
              <a:tailEnd/>
            </a:ln>
          </p:spPr>
          <p:txBody>
            <a:bodyPr/>
            <a:lstStyle/>
            <a:p>
              <a:endParaRPr lang="en-GB" dirty="0"/>
            </a:p>
          </p:txBody>
        </p:sp>
        <p:sp>
          <p:nvSpPr>
            <p:cNvPr id="192" name="Freeform 331"/>
            <p:cNvSpPr>
              <a:spLocks/>
            </p:cNvSpPr>
            <p:nvPr/>
          </p:nvSpPr>
          <p:spPr bwMode="auto">
            <a:xfrm>
              <a:off x="9610224" y="3106075"/>
              <a:ext cx="163304" cy="91934"/>
            </a:xfrm>
            <a:custGeom>
              <a:avLst/>
              <a:gdLst>
                <a:gd name="T0" fmla="*/ 2147483646 w 10000"/>
                <a:gd name="T1" fmla="*/ 2147483646 h 11631"/>
                <a:gd name="T2" fmla="*/ 2147483646 w 10000"/>
                <a:gd name="T3" fmla="*/ 2094439447 h 11631"/>
                <a:gd name="T4" fmla="*/ 2147483646 w 10000"/>
                <a:gd name="T5" fmla="*/ 545154810 h 11631"/>
                <a:gd name="T6" fmla="*/ 2147483646 w 10000"/>
                <a:gd name="T7" fmla="*/ 0 h 11631"/>
                <a:gd name="T8" fmla="*/ 0 w 10000"/>
                <a:gd name="T9" fmla="*/ 2147483646 h 11631"/>
                <a:gd name="T10" fmla="*/ 2147483646 w 10000"/>
                <a:gd name="T11" fmla="*/ 2147483646 h 11631"/>
                <a:gd name="T12" fmla="*/ 2147483646 w 10000"/>
                <a:gd name="T13" fmla="*/ 2147483646 h 11631"/>
                <a:gd name="T14" fmla="*/ 2147483646 w 10000"/>
                <a:gd name="T15" fmla="*/ 2147483646 h 11631"/>
                <a:gd name="T16" fmla="*/ 2147483646 w 10000"/>
                <a:gd name="T17" fmla="*/ 2147483646 h 11631"/>
                <a:gd name="T18" fmla="*/ 2147483646 w 10000"/>
                <a:gd name="T19" fmla="*/ 2147483646 h 11631"/>
                <a:gd name="T20" fmla="*/ 2147483646 w 10000"/>
                <a:gd name="T21" fmla="*/ 2147483646 h 11631"/>
                <a:gd name="T22" fmla="*/ 2147483646 w 10000"/>
                <a:gd name="T23" fmla="*/ 2147483646 h 11631"/>
                <a:gd name="T24" fmla="*/ 2147483646 w 10000"/>
                <a:gd name="T25" fmla="*/ 2147483646 h 1163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0000" h="11631">
                  <a:moveTo>
                    <a:pt x="7686" y="5391"/>
                  </a:moveTo>
                  <a:lnTo>
                    <a:pt x="5498" y="4472"/>
                  </a:lnTo>
                  <a:lnTo>
                    <a:pt x="2084" y="1164"/>
                  </a:lnTo>
                  <a:lnTo>
                    <a:pt x="886" y="0"/>
                  </a:lnTo>
                  <a:lnTo>
                    <a:pt x="0" y="4803"/>
                  </a:lnTo>
                  <a:lnTo>
                    <a:pt x="3459" y="9284"/>
                  </a:lnTo>
                  <a:lnTo>
                    <a:pt x="5903" y="10259"/>
                  </a:lnTo>
                  <a:lnTo>
                    <a:pt x="8016" y="11631"/>
                  </a:lnTo>
                  <a:lnTo>
                    <a:pt x="8676" y="8710"/>
                  </a:lnTo>
                  <a:lnTo>
                    <a:pt x="10000" y="8128"/>
                  </a:lnTo>
                  <a:lnTo>
                    <a:pt x="8915" y="6759"/>
                  </a:lnTo>
                  <a:lnTo>
                    <a:pt x="8310" y="6622"/>
                  </a:lnTo>
                  <a:cubicBezTo>
                    <a:pt x="8207" y="6039"/>
                    <a:pt x="7790" y="5973"/>
                    <a:pt x="7686" y="5391"/>
                  </a:cubicBezTo>
                  <a:close/>
                </a:path>
              </a:pathLst>
            </a:custGeom>
            <a:grpFill/>
            <a:ln w="9525">
              <a:solidFill>
                <a:schemeClr val="bg1"/>
              </a:solidFill>
              <a:round/>
              <a:headEnd/>
              <a:tailEnd/>
            </a:ln>
          </p:spPr>
          <p:txBody>
            <a:bodyPr/>
            <a:lstStyle/>
            <a:p>
              <a:endParaRPr lang="en-GB" dirty="0"/>
            </a:p>
          </p:txBody>
        </p:sp>
        <p:sp>
          <p:nvSpPr>
            <p:cNvPr id="193" name="Freeform 447"/>
            <p:cNvSpPr>
              <a:spLocks/>
            </p:cNvSpPr>
            <p:nvPr/>
          </p:nvSpPr>
          <p:spPr bwMode="auto">
            <a:xfrm>
              <a:off x="9875140" y="3210107"/>
              <a:ext cx="205643" cy="372577"/>
            </a:xfrm>
            <a:custGeom>
              <a:avLst/>
              <a:gdLst>
                <a:gd name="T0" fmla="*/ 1293612372 w 12864"/>
                <a:gd name="T1" fmla="*/ 0 h 10000"/>
                <a:gd name="T2" fmla="*/ 1011967180 w 12864"/>
                <a:gd name="T3" fmla="*/ 2147483646 h 10000"/>
                <a:gd name="T4" fmla="*/ 874630155 w 12864"/>
                <a:gd name="T5" fmla="*/ 2147483646 h 10000"/>
                <a:gd name="T6" fmla="*/ 831178203 w 12864"/>
                <a:gd name="T7" fmla="*/ 2147483646 h 10000"/>
                <a:gd name="T8" fmla="*/ 358854491 w 12864"/>
                <a:gd name="T9" fmla="*/ 2147483646 h 10000"/>
                <a:gd name="T10" fmla="*/ 70025639 w 12864"/>
                <a:gd name="T11" fmla="*/ 2147483646 h 10000"/>
                <a:gd name="T12" fmla="*/ 0 w 12864"/>
                <a:gd name="T13" fmla="*/ 2147483646 h 10000"/>
                <a:gd name="T14" fmla="*/ 478343703 w 12864"/>
                <a:gd name="T15" fmla="*/ 2147483646 h 10000"/>
                <a:gd name="T16" fmla="*/ 370876432 w 12864"/>
                <a:gd name="T17" fmla="*/ 2147483646 h 10000"/>
                <a:gd name="T18" fmla="*/ 921572691 w 12864"/>
                <a:gd name="T19" fmla="*/ 2147483646 h 10000"/>
                <a:gd name="T20" fmla="*/ 1237556645 w 12864"/>
                <a:gd name="T21" fmla="*/ 2147483646 h 10000"/>
                <a:gd name="T22" fmla="*/ 1061624411 w 12864"/>
                <a:gd name="T23" fmla="*/ 2147483646 h 10000"/>
                <a:gd name="T24" fmla="*/ 1177817116 w 12864"/>
                <a:gd name="T25" fmla="*/ 2147483646 h 10000"/>
                <a:gd name="T26" fmla="*/ 1296336297 w 12864"/>
                <a:gd name="T27" fmla="*/ 2147483646 h 10000"/>
                <a:gd name="T28" fmla="*/ 1433082236 w 12864"/>
                <a:gd name="T29" fmla="*/ 2147483646 h 10000"/>
                <a:gd name="T30" fmla="*/ 1465667125 w 12864"/>
                <a:gd name="T31" fmla="*/ 2147483646 h 10000"/>
                <a:gd name="T32" fmla="*/ 1747127470 w 12864"/>
                <a:gd name="T33" fmla="*/ 2147483646 h 10000"/>
                <a:gd name="T34" fmla="*/ 1625118103 w 12864"/>
                <a:gd name="T35" fmla="*/ 2147483646 h 10000"/>
                <a:gd name="T36" fmla="*/ 1426296004 w 12864"/>
                <a:gd name="T37" fmla="*/ 2147483646 h 10000"/>
                <a:gd name="T38" fmla="*/ 1525610004 w 12864"/>
                <a:gd name="T39" fmla="*/ 2147483646 h 10000"/>
                <a:gd name="T40" fmla="*/ 1508925419 w 12864"/>
                <a:gd name="T41" fmla="*/ 2147483646 h 10000"/>
                <a:gd name="T42" fmla="*/ 1243955582 w 12864"/>
                <a:gd name="T43" fmla="*/ 2147483646 h 10000"/>
                <a:gd name="T44" fmla="*/ 1376445116 w 12864"/>
                <a:gd name="T45" fmla="*/ 2147483646 h 10000"/>
                <a:gd name="T46" fmla="*/ 1535499106 w 12864"/>
                <a:gd name="T47" fmla="*/ 2147483646 h 10000"/>
                <a:gd name="T48" fmla="*/ 1878647414 w 12864"/>
                <a:gd name="T49" fmla="*/ 2147483646 h 10000"/>
                <a:gd name="T50" fmla="*/ 2003177775 w 12864"/>
                <a:gd name="T51" fmla="*/ 2147483646 h 10000"/>
                <a:gd name="T52" fmla="*/ 2147483646 w 12864"/>
                <a:gd name="T53" fmla="*/ 2147483646 h 10000"/>
                <a:gd name="T54" fmla="*/ 2147483646 w 12864"/>
                <a:gd name="T55" fmla="*/ 2147483646 h 10000"/>
                <a:gd name="T56" fmla="*/ 2147483646 w 12864"/>
                <a:gd name="T57" fmla="*/ 2147483646 h 10000"/>
                <a:gd name="T58" fmla="*/ 2143802098 w 12864"/>
                <a:gd name="T59" fmla="*/ 2147483646 h 10000"/>
                <a:gd name="T60" fmla="*/ 1844502730 w 12864"/>
                <a:gd name="T61" fmla="*/ 2147483646 h 10000"/>
                <a:gd name="T62" fmla="*/ 1508731320 w 12864"/>
                <a:gd name="T63" fmla="*/ 2147483646 h 10000"/>
                <a:gd name="T64" fmla="*/ 1441226277 w 12864"/>
                <a:gd name="T65" fmla="*/ 2147483646 h 10000"/>
                <a:gd name="T66" fmla="*/ 1376445116 w 12864"/>
                <a:gd name="T67" fmla="*/ 2147483646 h 10000"/>
                <a:gd name="T68" fmla="*/ 1525610004 w 12864"/>
                <a:gd name="T69" fmla="*/ 2147483646 h 10000"/>
                <a:gd name="T70" fmla="*/ 1525610004 w 12864"/>
                <a:gd name="T71" fmla="*/ 2147483646 h 10000"/>
                <a:gd name="T72" fmla="*/ 1293612372 w 12864"/>
                <a:gd name="T73" fmla="*/ 0 h 1000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2864" h="10000">
                  <a:moveTo>
                    <a:pt x="6669" y="0"/>
                  </a:moveTo>
                  <a:lnTo>
                    <a:pt x="5217" y="627"/>
                  </a:lnTo>
                  <a:lnTo>
                    <a:pt x="4509" y="795"/>
                  </a:lnTo>
                  <a:lnTo>
                    <a:pt x="4285" y="602"/>
                  </a:lnTo>
                  <a:lnTo>
                    <a:pt x="1850" y="1511"/>
                  </a:lnTo>
                  <a:lnTo>
                    <a:pt x="361" y="2700"/>
                  </a:lnTo>
                  <a:lnTo>
                    <a:pt x="0" y="3527"/>
                  </a:lnTo>
                  <a:lnTo>
                    <a:pt x="2466" y="5401"/>
                  </a:lnTo>
                  <a:lnTo>
                    <a:pt x="1912" y="6416"/>
                  </a:lnTo>
                  <a:cubicBezTo>
                    <a:pt x="2658" y="6304"/>
                    <a:pt x="4006" y="6725"/>
                    <a:pt x="4751" y="6612"/>
                  </a:cubicBezTo>
                  <a:lnTo>
                    <a:pt x="6380" y="6578"/>
                  </a:lnTo>
                  <a:lnTo>
                    <a:pt x="5473" y="5791"/>
                  </a:lnTo>
                  <a:lnTo>
                    <a:pt x="6072" y="6005"/>
                  </a:lnTo>
                  <a:lnTo>
                    <a:pt x="6683" y="7153"/>
                  </a:lnTo>
                  <a:lnTo>
                    <a:pt x="7388" y="8015"/>
                  </a:lnTo>
                  <a:cubicBezTo>
                    <a:pt x="7359" y="8285"/>
                    <a:pt x="7584" y="9729"/>
                    <a:pt x="7556" y="10000"/>
                  </a:cubicBezTo>
                  <a:lnTo>
                    <a:pt x="9007" y="8884"/>
                  </a:lnTo>
                  <a:lnTo>
                    <a:pt x="8378" y="6935"/>
                  </a:lnTo>
                  <a:lnTo>
                    <a:pt x="7353" y="6381"/>
                  </a:lnTo>
                  <a:lnTo>
                    <a:pt x="7865" y="5938"/>
                  </a:lnTo>
                  <a:cubicBezTo>
                    <a:pt x="7836" y="5815"/>
                    <a:pt x="7808" y="5693"/>
                    <a:pt x="7779" y="5570"/>
                  </a:cubicBezTo>
                  <a:lnTo>
                    <a:pt x="6413" y="4795"/>
                  </a:lnTo>
                  <a:lnTo>
                    <a:pt x="7096" y="4205"/>
                  </a:lnTo>
                  <a:lnTo>
                    <a:pt x="7916" y="4196"/>
                  </a:lnTo>
                  <a:lnTo>
                    <a:pt x="9685" y="3821"/>
                  </a:lnTo>
                  <a:cubicBezTo>
                    <a:pt x="9793" y="3687"/>
                    <a:pt x="10219" y="3634"/>
                    <a:pt x="10327" y="3500"/>
                  </a:cubicBezTo>
                  <a:lnTo>
                    <a:pt x="11115" y="3002"/>
                  </a:lnTo>
                  <a:cubicBezTo>
                    <a:pt x="11093" y="2923"/>
                    <a:pt x="12886" y="2990"/>
                    <a:pt x="12864" y="2911"/>
                  </a:cubicBezTo>
                  <a:lnTo>
                    <a:pt x="12264" y="2052"/>
                  </a:lnTo>
                  <a:cubicBezTo>
                    <a:pt x="12238" y="1992"/>
                    <a:pt x="11078" y="1787"/>
                    <a:pt x="11052" y="1727"/>
                  </a:cubicBezTo>
                  <a:cubicBezTo>
                    <a:pt x="11067" y="1385"/>
                    <a:pt x="9494" y="1967"/>
                    <a:pt x="9509" y="1625"/>
                  </a:cubicBezTo>
                  <a:lnTo>
                    <a:pt x="7778" y="1711"/>
                  </a:lnTo>
                  <a:lnTo>
                    <a:pt x="7430" y="1763"/>
                  </a:lnTo>
                  <a:lnTo>
                    <a:pt x="7096" y="1550"/>
                  </a:lnTo>
                  <a:lnTo>
                    <a:pt x="7865" y="1254"/>
                  </a:lnTo>
                  <a:lnTo>
                    <a:pt x="7865" y="480"/>
                  </a:lnTo>
                  <a:lnTo>
                    <a:pt x="6669" y="0"/>
                  </a:lnTo>
                  <a:close/>
                </a:path>
              </a:pathLst>
            </a:custGeom>
            <a:grpFill/>
            <a:ln w="9525" cap="flat" cmpd="sng">
              <a:solidFill>
                <a:schemeClr val="bg1"/>
              </a:solidFill>
              <a:prstDash val="solid"/>
              <a:round/>
              <a:headEnd type="none" w="med" len="med"/>
              <a:tailEnd type="none" w="med" len="med"/>
            </a:ln>
            <a:effectLst/>
            <a:extLst/>
          </p:spPr>
          <p:txBody>
            <a:bodyPr/>
            <a:lstStyle/>
            <a:p>
              <a:endParaRPr lang="en-GB" dirty="0"/>
            </a:p>
          </p:txBody>
        </p:sp>
        <p:sp>
          <p:nvSpPr>
            <p:cNvPr id="194" name="Freeform 241"/>
            <p:cNvSpPr>
              <a:spLocks/>
            </p:cNvSpPr>
            <p:nvPr/>
          </p:nvSpPr>
          <p:spPr bwMode="auto">
            <a:xfrm>
              <a:off x="9789254" y="3159301"/>
              <a:ext cx="67741" cy="37499"/>
            </a:xfrm>
            <a:custGeom>
              <a:avLst/>
              <a:gdLst>
                <a:gd name="T0" fmla="*/ 0 w 348468"/>
                <a:gd name="T1" fmla="*/ 595 h 191264"/>
                <a:gd name="T2" fmla="*/ 432 w 348468"/>
                <a:gd name="T3" fmla="*/ 836 h 191264"/>
                <a:gd name="T4" fmla="*/ 687 w 348468"/>
                <a:gd name="T5" fmla="*/ 710 h 191264"/>
                <a:gd name="T6" fmla="*/ 920 w 348468"/>
                <a:gd name="T7" fmla="*/ 824 h 191264"/>
                <a:gd name="T8" fmla="*/ 1375 w 348468"/>
                <a:gd name="T9" fmla="*/ 733 h 191264"/>
                <a:gd name="T10" fmla="*/ 1475 w 348468"/>
                <a:gd name="T11" fmla="*/ 458 h 191264"/>
                <a:gd name="T12" fmla="*/ 1075 w 348468"/>
                <a:gd name="T13" fmla="*/ 23 h 191264"/>
                <a:gd name="T14" fmla="*/ 709 w 348468"/>
                <a:gd name="T15" fmla="*/ 92 h 191264"/>
                <a:gd name="T16" fmla="*/ 488 w 348468"/>
                <a:gd name="T17" fmla="*/ 0 h 191264"/>
                <a:gd name="T18" fmla="*/ 122 w 348468"/>
                <a:gd name="T19" fmla="*/ 321 h 191264"/>
                <a:gd name="T20" fmla="*/ 0 w 348468"/>
                <a:gd name="T21" fmla="*/ 595 h 19126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48468" h="191264">
                  <a:moveTo>
                    <a:pt x="0" y="136243"/>
                  </a:moveTo>
                  <a:lnTo>
                    <a:pt x="102182" y="191264"/>
                  </a:lnTo>
                  <a:lnTo>
                    <a:pt x="162443" y="162443"/>
                  </a:lnTo>
                  <a:lnTo>
                    <a:pt x="217465" y="188644"/>
                  </a:lnTo>
                  <a:lnTo>
                    <a:pt x="324887" y="167683"/>
                  </a:lnTo>
                  <a:lnTo>
                    <a:pt x="348468" y="104802"/>
                  </a:lnTo>
                  <a:lnTo>
                    <a:pt x="254145" y="5240"/>
                  </a:lnTo>
                  <a:lnTo>
                    <a:pt x="167684" y="20960"/>
                  </a:lnTo>
                  <a:lnTo>
                    <a:pt x="115282" y="0"/>
                  </a:lnTo>
                  <a:lnTo>
                    <a:pt x="28821" y="73361"/>
                  </a:lnTo>
                  <a:lnTo>
                    <a:pt x="0" y="136243"/>
                  </a:lnTo>
                  <a:close/>
                </a:path>
              </a:pathLst>
            </a:custGeom>
            <a:grpFill/>
            <a:ln w="9525">
              <a:solidFill>
                <a:schemeClr val="bg1"/>
              </a:solidFill>
              <a:round/>
              <a:headEnd/>
              <a:tailEnd/>
            </a:ln>
          </p:spPr>
          <p:txBody>
            <a:bodyPr/>
            <a:lstStyle/>
            <a:p>
              <a:endParaRPr lang="en-GB" dirty="0"/>
            </a:p>
          </p:txBody>
        </p:sp>
        <p:sp>
          <p:nvSpPr>
            <p:cNvPr id="195" name="Freeform 448"/>
            <p:cNvSpPr>
              <a:spLocks/>
            </p:cNvSpPr>
            <p:nvPr/>
          </p:nvSpPr>
          <p:spPr bwMode="auto">
            <a:xfrm>
              <a:off x="10048122" y="3649214"/>
              <a:ext cx="97982" cy="112499"/>
            </a:xfrm>
            <a:custGeom>
              <a:avLst/>
              <a:gdLst>
                <a:gd name="T0" fmla="*/ 0 w 675"/>
                <a:gd name="T1" fmla="*/ 2147483646 h 773"/>
                <a:gd name="T2" fmla="*/ 2147483646 w 675"/>
                <a:gd name="T3" fmla="*/ 2147483646 h 773"/>
                <a:gd name="T4" fmla="*/ 2147483646 w 675"/>
                <a:gd name="T5" fmla="*/ 2147483646 h 773"/>
                <a:gd name="T6" fmla="*/ 2147483646 w 675"/>
                <a:gd name="T7" fmla="*/ 2147483646 h 773"/>
                <a:gd name="T8" fmla="*/ 2147483646 w 675"/>
                <a:gd name="T9" fmla="*/ 2147483646 h 773"/>
                <a:gd name="T10" fmla="*/ 2147483646 w 675"/>
                <a:gd name="T11" fmla="*/ 2147483646 h 773"/>
                <a:gd name="T12" fmla="*/ 2147483646 w 675"/>
                <a:gd name="T13" fmla="*/ 2147483646 h 773"/>
                <a:gd name="T14" fmla="*/ 2147483646 w 675"/>
                <a:gd name="T15" fmla="*/ 2147483646 h 773"/>
                <a:gd name="T16" fmla="*/ 2147483646 w 675"/>
                <a:gd name="T17" fmla="*/ 2147483646 h 773"/>
                <a:gd name="T18" fmla="*/ 2147483646 w 675"/>
                <a:gd name="T19" fmla="*/ 2147483646 h 773"/>
                <a:gd name="T20" fmla="*/ 2147483646 w 675"/>
                <a:gd name="T21" fmla="*/ 2147483646 h 773"/>
                <a:gd name="T22" fmla="*/ 2147483646 w 675"/>
                <a:gd name="T23" fmla="*/ 2147483646 h 773"/>
                <a:gd name="T24" fmla="*/ 2147483646 w 675"/>
                <a:gd name="T25" fmla="*/ 2147483646 h 773"/>
                <a:gd name="T26" fmla="*/ 2147483646 w 675"/>
                <a:gd name="T27" fmla="*/ 0 h 773"/>
                <a:gd name="T28" fmla="*/ 0 w 675"/>
                <a:gd name="T29" fmla="*/ 2147483646 h 77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675" h="773">
                  <a:moveTo>
                    <a:pt x="0" y="41"/>
                  </a:moveTo>
                  <a:lnTo>
                    <a:pt x="75" y="339"/>
                  </a:lnTo>
                  <a:lnTo>
                    <a:pt x="273" y="579"/>
                  </a:lnTo>
                  <a:lnTo>
                    <a:pt x="605" y="769"/>
                  </a:lnTo>
                  <a:lnTo>
                    <a:pt x="675" y="773"/>
                  </a:lnTo>
                  <a:lnTo>
                    <a:pt x="563" y="583"/>
                  </a:lnTo>
                  <a:lnTo>
                    <a:pt x="493" y="521"/>
                  </a:lnTo>
                  <a:lnTo>
                    <a:pt x="493" y="269"/>
                  </a:lnTo>
                  <a:lnTo>
                    <a:pt x="323" y="78"/>
                  </a:lnTo>
                  <a:lnTo>
                    <a:pt x="286" y="58"/>
                  </a:lnTo>
                  <a:lnTo>
                    <a:pt x="253" y="111"/>
                  </a:lnTo>
                  <a:lnTo>
                    <a:pt x="141" y="128"/>
                  </a:lnTo>
                  <a:lnTo>
                    <a:pt x="145" y="70"/>
                  </a:lnTo>
                  <a:lnTo>
                    <a:pt x="17" y="0"/>
                  </a:lnTo>
                  <a:lnTo>
                    <a:pt x="0" y="41"/>
                  </a:lnTo>
                  <a:close/>
                </a:path>
              </a:pathLst>
            </a:custGeom>
            <a:grpFill/>
            <a:ln w="9525" cap="flat" cmpd="sng">
              <a:solidFill>
                <a:schemeClr val="bg1"/>
              </a:solidFill>
              <a:prstDash val="solid"/>
              <a:round/>
              <a:headEnd type="none" w="med" len="med"/>
              <a:tailEnd type="none" w="med" len="med"/>
            </a:ln>
            <a:effectLst/>
            <a:extLst/>
          </p:spPr>
          <p:txBody>
            <a:bodyPr/>
            <a:lstStyle/>
            <a:p>
              <a:endParaRPr lang="en-GB" dirty="0"/>
            </a:p>
          </p:txBody>
        </p:sp>
        <p:sp>
          <p:nvSpPr>
            <p:cNvPr id="196" name="Freeform 330"/>
            <p:cNvSpPr>
              <a:spLocks/>
            </p:cNvSpPr>
            <p:nvPr/>
          </p:nvSpPr>
          <p:spPr bwMode="auto">
            <a:xfrm>
              <a:off x="10074735" y="3300831"/>
              <a:ext cx="152418" cy="298787"/>
            </a:xfrm>
            <a:custGeom>
              <a:avLst/>
              <a:gdLst>
                <a:gd name="T0" fmla="*/ 2147483646 w 138"/>
                <a:gd name="T1" fmla="*/ 0 h 271"/>
                <a:gd name="T2" fmla="*/ 2147483646 w 138"/>
                <a:gd name="T3" fmla="*/ 0 h 271"/>
                <a:gd name="T4" fmla="*/ 0 w 138"/>
                <a:gd name="T5" fmla="*/ 2147483646 h 271"/>
                <a:gd name="T6" fmla="*/ 2147483646 w 138"/>
                <a:gd name="T7" fmla="*/ 2147483646 h 271"/>
                <a:gd name="T8" fmla="*/ 2147483646 w 138"/>
                <a:gd name="T9" fmla="*/ 2147483646 h 271"/>
                <a:gd name="T10" fmla="*/ 2147483646 w 138"/>
                <a:gd name="T11" fmla="*/ 2147483646 h 271"/>
                <a:gd name="T12" fmla="*/ 2147483646 w 138"/>
                <a:gd name="T13" fmla="*/ 2147483646 h 271"/>
                <a:gd name="T14" fmla="*/ 2147483646 w 138"/>
                <a:gd name="T15" fmla="*/ 2147483646 h 271"/>
                <a:gd name="T16" fmla="*/ 2147483646 w 138"/>
                <a:gd name="T17" fmla="*/ 2147483646 h 271"/>
                <a:gd name="T18" fmla="*/ 2147483646 w 138"/>
                <a:gd name="T19" fmla="*/ 2147483646 h 271"/>
                <a:gd name="T20" fmla="*/ 2147483646 w 138"/>
                <a:gd name="T21" fmla="*/ 2147483646 h 271"/>
                <a:gd name="T22" fmla="*/ 2147483646 w 138"/>
                <a:gd name="T23" fmla="*/ 2147483646 h 271"/>
                <a:gd name="T24" fmla="*/ 2147483646 w 138"/>
                <a:gd name="T25" fmla="*/ 2147483646 h 271"/>
                <a:gd name="T26" fmla="*/ 2147483646 w 138"/>
                <a:gd name="T27" fmla="*/ 2147483646 h 271"/>
                <a:gd name="T28" fmla="*/ 2147483646 w 138"/>
                <a:gd name="T29" fmla="*/ 2147483646 h 271"/>
                <a:gd name="T30" fmla="*/ 2147483646 w 138"/>
                <a:gd name="T31" fmla="*/ 2147483646 h 271"/>
                <a:gd name="T32" fmla="*/ 2147483646 w 138"/>
                <a:gd name="T33" fmla="*/ 2147483646 h 271"/>
                <a:gd name="T34" fmla="*/ 2147483646 w 138"/>
                <a:gd name="T35" fmla="*/ 2147483646 h 271"/>
                <a:gd name="T36" fmla="*/ 2147483646 w 138"/>
                <a:gd name="T37" fmla="*/ 2147483646 h 271"/>
                <a:gd name="T38" fmla="*/ 2147483646 w 138"/>
                <a:gd name="T39" fmla="*/ 2147483646 h 271"/>
                <a:gd name="T40" fmla="*/ 2147483646 w 138"/>
                <a:gd name="T41" fmla="*/ 2147483646 h 271"/>
                <a:gd name="T42" fmla="*/ 2147483646 w 138"/>
                <a:gd name="T43" fmla="*/ 2147483646 h 271"/>
                <a:gd name="T44" fmla="*/ 2147483646 w 138"/>
                <a:gd name="T45" fmla="*/ 2147483646 h 271"/>
                <a:gd name="T46" fmla="*/ 2147483646 w 138"/>
                <a:gd name="T47" fmla="*/ 2147483646 h 271"/>
                <a:gd name="T48" fmla="*/ 2147483646 w 138"/>
                <a:gd name="T49" fmla="*/ 2147483646 h 271"/>
                <a:gd name="T50" fmla="*/ 2147483646 w 138"/>
                <a:gd name="T51" fmla="*/ 2147483646 h 271"/>
                <a:gd name="T52" fmla="*/ 2147483646 w 138"/>
                <a:gd name="T53" fmla="*/ 2147483646 h 271"/>
                <a:gd name="T54" fmla="*/ 2147483646 w 138"/>
                <a:gd name="T55" fmla="*/ 2147483646 h 271"/>
                <a:gd name="T56" fmla="*/ 2147483646 w 138"/>
                <a:gd name="T57" fmla="*/ 0 h 2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138" h="271">
                  <a:moveTo>
                    <a:pt x="66" y="0"/>
                  </a:moveTo>
                  <a:lnTo>
                    <a:pt x="6" y="0"/>
                  </a:lnTo>
                  <a:lnTo>
                    <a:pt x="0" y="24"/>
                  </a:lnTo>
                  <a:lnTo>
                    <a:pt x="6" y="24"/>
                  </a:lnTo>
                  <a:lnTo>
                    <a:pt x="18" y="42"/>
                  </a:lnTo>
                  <a:lnTo>
                    <a:pt x="36" y="48"/>
                  </a:lnTo>
                  <a:lnTo>
                    <a:pt x="42" y="60"/>
                  </a:lnTo>
                  <a:lnTo>
                    <a:pt x="36" y="72"/>
                  </a:lnTo>
                  <a:lnTo>
                    <a:pt x="54" y="96"/>
                  </a:lnTo>
                  <a:lnTo>
                    <a:pt x="78" y="126"/>
                  </a:lnTo>
                  <a:lnTo>
                    <a:pt x="96" y="144"/>
                  </a:lnTo>
                  <a:lnTo>
                    <a:pt x="96" y="175"/>
                  </a:lnTo>
                  <a:lnTo>
                    <a:pt x="96" y="211"/>
                  </a:lnTo>
                  <a:lnTo>
                    <a:pt x="78" y="223"/>
                  </a:lnTo>
                  <a:lnTo>
                    <a:pt x="60" y="229"/>
                  </a:lnTo>
                  <a:lnTo>
                    <a:pt x="54" y="241"/>
                  </a:lnTo>
                  <a:lnTo>
                    <a:pt x="42" y="247"/>
                  </a:lnTo>
                  <a:lnTo>
                    <a:pt x="48" y="253"/>
                  </a:lnTo>
                  <a:lnTo>
                    <a:pt x="66" y="271"/>
                  </a:lnTo>
                  <a:lnTo>
                    <a:pt x="108" y="241"/>
                  </a:lnTo>
                  <a:lnTo>
                    <a:pt x="138" y="211"/>
                  </a:lnTo>
                  <a:lnTo>
                    <a:pt x="114" y="132"/>
                  </a:lnTo>
                  <a:lnTo>
                    <a:pt x="102" y="114"/>
                  </a:lnTo>
                  <a:lnTo>
                    <a:pt x="78" y="84"/>
                  </a:lnTo>
                  <a:lnTo>
                    <a:pt x="66" y="60"/>
                  </a:lnTo>
                  <a:lnTo>
                    <a:pt x="78" y="48"/>
                  </a:lnTo>
                  <a:lnTo>
                    <a:pt x="96" y="36"/>
                  </a:lnTo>
                  <a:lnTo>
                    <a:pt x="90" y="18"/>
                  </a:lnTo>
                  <a:lnTo>
                    <a:pt x="66" y="0"/>
                  </a:lnTo>
                  <a:close/>
                </a:path>
              </a:pathLst>
            </a:custGeom>
            <a:grpFill/>
            <a:ln w="9525">
              <a:solidFill>
                <a:schemeClr val="bg1"/>
              </a:solidFill>
              <a:round/>
              <a:headEnd/>
              <a:tailEnd/>
            </a:ln>
          </p:spPr>
          <p:txBody>
            <a:bodyPr/>
            <a:lstStyle/>
            <a:p>
              <a:endParaRPr lang="en-GB" dirty="0"/>
            </a:p>
          </p:txBody>
        </p:sp>
        <p:sp>
          <p:nvSpPr>
            <p:cNvPr id="197" name="Freeform 446"/>
            <p:cNvSpPr>
              <a:spLocks/>
            </p:cNvSpPr>
            <p:nvPr/>
          </p:nvSpPr>
          <p:spPr bwMode="auto">
            <a:xfrm>
              <a:off x="9976752" y="3350428"/>
              <a:ext cx="169353" cy="304835"/>
            </a:xfrm>
            <a:custGeom>
              <a:avLst/>
              <a:gdLst>
                <a:gd name="T0" fmla="*/ 2147483646 w 107"/>
                <a:gd name="T1" fmla="*/ 2147483646 h 190"/>
                <a:gd name="T2" fmla="*/ 0 w 107"/>
                <a:gd name="T3" fmla="*/ 2147483646 h 190"/>
                <a:gd name="T4" fmla="*/ 2147483646 w 107"/>
                <a:gd name="T5" fmla="*/ 2147483646 h 190"/>
                <a:gd name="T6" fmla="*/ 2147483646 w 107"/>
                <a:gd name="T7" fmla="*/ 2147483646 h 190"/>
                <a:gd name="T8" fmla="*/ 2147483646 w 107"/>
                <a:gd name="T9" fmla="*/ 2147483646 h 190"/>
                <a:gd name="T10" fmla="*/ 2147483646 w 107"/>
                <a:gd name="T11" fmla="*/ 2147483646 h 190"/>
                <a:gd name="T12" fmla="*/ 2147483646 w 107"/>
                <a:gd name="T13" fmla="*/ 2147483646 h 190"/>
                <a:gd name="T14" fmla="*/ 2147483646 w 107"/>
                <a:gd name="T15" fmla="*/ 2147483646 h 190"/>
                <a:gd name="T16" fmla="*/ 2147483646 w 107"/>
                <a:gd name="T17" fmla="*/ 2147483646 h 190"/>
                <a:gd name="T18" fmla="*/ 2147483646 w 107"/>
                <a:gd name="T19" fmla="*/ 2147483646 h 190"/>
                <a:gd name="T20" fmla="*/ 2147483646 w 107"/>
                <a:gd name="T21" fmla="*/ 2147483646 h 190"/>
                <a:gd name="T22" fmla="*/ 2147483646 w 107"/>
                <a:gd name="T23" fmla="*/ 2147483646 h 190"/>
                <a:gd name="T24" fmla="*/ 2147483646 w 107"/>
                <a:gd name="T25" fmla="*/ 2147483646 h 190"/>
                <a:gd name="T26" fmla="*/ 2147483646 w 107"/>
                <a:gd name="T27" fmla="*/ 2147483646 h 190"/>
                <a:gd name="T28" fmla="*/ 2147483646 w 107"/>
                <a:gd name="T29" fmla="*/ 2147483646 h 190"/>
                <a:gd name="T30" fmla="*/ 2147483646 w 107"/>
                <a:gd name="T31" fmla="*/ 2147483646 h 190"/>
                <a:gd name="T32" fmla="*/ 2147483646 w 107"/>
                <a:gd name="T33" fmla="*/ 2147483646 h 190"/>
                <a:gd name="T34" fmla="*/ 2147483646 w 107"/>
                <a:gd name="T35" fmla="*/ 2147483646 h 190"/>
                <a:gd name="T36" fmla="*/ 2147483646 w 107"/>
                <a:gd name="T37" fmla="*/ 2147483646 h 190"/>
                <a:gd name="T38" fmla="*/ 2147483646 w 107"/>
                <a:gd name="T39" fmla="*/ 2147483646 h 190"/>
                <a:gd name="T40" fmla="*/ 2147483646 w 107"/>
                <a:gd name="T41" fmla="*/ 2147483646 h 190"/>
                <a:gd name="T42" fmla="*/ 2147483646 w 107"/>
                <a:gd name="T43" fmla="*/ 2147483646 h 190"/>
                <a:gd name="T44" fmla="*/ 2147483646 w 107"/>
                <a:gd name="T45" fmla="*/ 2147483646 h 190"/>
                <a:gd name="T46" fmla="*/ 2147483646 w 107"/>
                <a:gd name="T47" fmla="*/ 2147483646 h 190"/>
                <a:gd name="T48" fmla="*/ 2147483646 w 107"/>
                <a:gd name="T49" fmla="*/ 2147483646 h 190"/>
                <a:gd name="T50" fmla="*/ 2147483646 w 107"/>
                <a:gd name="T51" fmla="*/ 2147483646 h 190"/>
                <a:gd name="T52" fmla="*/ 2147483646 w 107"/>
                <a:gd name="T53" fmla="*/ 2147483646 h 190"/>
                <a:gd name="T54" fmla="*/ 2147483646 w 107"/>
                <a:gd name="T55" fmla="*/ 2147483646 h 190"/>
                <a:gd name="T56" fmla="*/ 2147483646 w 107"/>
                <a:gd name="T57" fmla="*/ 2147483646 h 190"/>
                <a:gd name="T58" fmla="*/ 2147483646 w 107"/>
                <a:gd name="T59" fmla="*/ 0 h 190"/>
                <a:gd name="T60" fmla="*/ 2147483646 w 107"/>
                <a:gd name="T61" fmla="*/ 2147483646 h 190"/>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107" h="190">
                  <a:moveTo>
                    <a:pt x="7" y="9"/>
                  </a:moveTo>
                  <a:lnTo>
                    <a:pt x="0" y="23"/>
                  </a:lnTo>
                  <a:lnTo>
                    <a:pt x="15" y="47"/>
                  </a:lnTo>
                  <a:lnTo>
                    <a:pt x="15" y="60"/>
                  </a:lnTo>
                  <a:lnTo>
                    <a:pt x="22" y="78"/>
                  </a:lnTo>
                  <a:lnTo>
                    <a:pt x="19" y="93"/>
                  </a:lnTo>
                  <a:lnTo>
                    <a:pt x="23" y="110"/>
                  </a:lnTo>
                  <a:lnTo>
                    <a:pt x="26" y="118"/>
                  </a:lnTo>
                  <a:lnTo>
                    <a:pt x="19" y="126"/>
                  </a:lnTo>
                  <a:lnTo>
                    <a:pt x="13" y="159"/>
                  </a:lnTo>
                  <a:lnTo>
                    <a:pt x="33" y="182"/>
                  </a:lnTo>
                  <a:lnTo>
                    <a:pt x="34" y="178"/>
                  </a:lnTo>
                  <a:lnTo>
                    <a:pt x="46" y="185"/>
                  </a:lnTo>
                  <a:lnTo>
                    <a:pt x="46" y="190"/>
                  </a:lnTo>
                  <a:lnTo>
                    <a:pt x="56" y="188"/>
                  </a:lnTo>
                  <a:lnTo>
                    <a:pt x="59" y="184"/>
                  </a:lnTo>
                  <a:lnTo>
                    <a:pt x="43" y="174"/>
                  </a:lnTo>
                  <a:lnTo>
                    <a:pt x="27" y="149"/>
                  </a:lnTo>
                  <a:lnTo>
                    <a:pt x="19" y="138"/>
                  </a:lnTo>
                  <a:lnTo>
                    <a:pt x="32" y="113"/>
                  </a:lnTo>
                  <a:lnTo>
                    <a:pt x="57" y="108"/>
                  </a:lnTo>
                  <a:lnTo>
                    <a:pt x="70" y="119"/>
                  </a:lnTo>
                  <a:lnTo>
                    <a:pt x="63" y="97"/>
                  </a:lnTo>
                  <a:lnTo>
                    <a:pt x="72" y="87"/>
                  </a:lnTo>
                  <a:lnTo>
                    <a:pt x="101" y="87"/>
                  </a:lnTo>
                  <a:lnTo>
                    <a:pt x="107" y="73"/>
                  </a:lnTo>
                  <a:lnTo>
                    <a:pt x="95" y="50"/>
                  </a:lnTo>
                  <a:lnTo>
                    <a:pt x="85" y="37"/>
                  </a:lnTo>
                  <a:lnTo>
                    <a:pt x="48" y="27"/>
                  </a:lnTo>
                  <a:lnTo>
                    <a:pt x="36" y="0"/>
                  </a:lnTo>
                  <a:lnTo>
                    <a:pt x="7" y="9"/>
                  </a:lnTo>
                  <a:close/>
                </a:path>
              </a:pathLst>
            </a:custGeom>
            <a:grpFill/>
            <a:ln w="9525" cap="flat" cmpd="sng">
              <a:solidFill>
                <a:schemeClr val="bg1"/>
              </a:solidFill>
              <a:prstDash val="solid"/>
              <a:round/>
              <a:headEnd type="none" w="med" len="med"/>
              <a:tailEnd type="none" w="med" len="med"/>
            </a:ln>
            <a:effectLst/>
            <a:extLst/>
          </p:spPr>
          <p:txBody>
            <a:bodyPr/>
            <a:lstStyle/>
            <a:p>
              <a:endParaRPr lang="en-GB" dirty="0"/>
            </a:p>
          </p:txBody>
        </p:sp>
        <p:sp>
          <p:nvSpPr>
            <p:cNvPr id="198" name="Freeform 329"/>
            <p:cNvSpPr>
              <a:spLocks/>
            </p:cNvSpPr>
            <p:nvPr/>
          </p:nvSpPr>
          <p:spPr bwMode="auto">
            <a:xfrm>
              <a:off x="10027558" y="3320186"/>
              <a:ext cx="160886" cy="175402"/>
            </a:xfrm>
            <a:custGeom>
              <a:avLst/>
              <a:gdLst>
                <a:gd name="T0" fmla="*/ 2147483646 w 10000"/>
                <a:gd name="T1" fmla="*/ 2147483646 h 10000"/>
                <a:gd name="T2" fmla="*/ 2147483646 w 10000"/>
                <a:gd name="T3" fmla="*/ 2147483646 h 10000"/>
                <a:gd name="T4" fmla="*/ 2147483646 w 10000"/>
                <a:gd name="T5" fmla="*/ 2147483646 h 10000"/>
                <a:gd name="T6" fmla="*/ 2147483646 w 10000"/>
                <a:gd name="T7" fmla="*/ 2147483646 h 10000"/>
                <a:gd name="T8" fmla="*/ 2147483646 w 10000"/>
                <a:gd name="T9" fmla="*/ 2147483646 h 10000"/>
                <a:gd name="T10" fmla="*/ 2147483646 w 10000"/>
                <a:gd name="T11" fmla="*/ 2147483646 h 10000"/>
                <a:gd name="T12" fmla="*/ 2147483646 w 10000"/>
                <a:gd name="T13" fmla="*/ 2147483646 h 10000"/>
                <a:gd name="T14" fmla="*/ 2147483646 w 10000"/>
                <a:gd name="T15" fmla="*/ 2147483646 h 10000"/>
                <a:gd name="T16" fmla="*/ 2147483646 w 10000"/>
                <a:gd name="T17" fmla="*/ 2147483646 h 10000"/>
                <a:gd name="T18" fmla="*/ 2147483646 w 10000"/>
                <a:gd name="T19" fmla="*/ 0 h 10000"/>
                <a:gd name="T20" fmla="*/ 2147483646 w 10000"/>
                <a:gd name="T21" fmla="*/ 0 h 10000"/>
                <a:gd name="T22" fmla="*/ 2147483646 w 10000"/>
                <a:gd name="T23" fmla="*/ 2147483646 h 10000"/>
                <a:gd name="T24" fmla="*/ 0 w 10000"/>
                <a:gd name="T25" fmla="*/ 2147483646 h 10000"/>
                <a:gd name="T26" fmla="*/ 1649038812 w 10000"/>
                <a:gd name="T27" fmla="*/ 2147483646 h 10000"/>
                <a:gd name="T28" fmla="*/ 2147483646 w 10000"/>
                <a:gd name="T29" fmla="*/ 2147483646 h 10000"/>
                <a:gd name="T30" fmla="*/ 2147483646 w 10000"/>
                <a:gd name="T31" fmla="*/ 2147483646 h 10000"/>
                <a:gd name="T32" fmla="*/ 2147483646 w 10000"/>
                <a:gd name="T33" fmla="*/ 2147483646 h 10000"/>
                <a:gd name="T34" fmla="*/ 2147483646 w 10000"/>
                <a:gd name="T35" fmla="*/ 2147483646 h 10000"/>
                <a:gd name="T36" fmla="*/ 2147483646 w 10000"/>
                <a:gd name="T37" fmla="*/ 2147483646 h 10000"/>
                <a:gd name="T38" fmla="*/ 2147483646 w 10000"/>
                <a:gd name="T39" fmla="*/ 2147483646 h 1000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0000" h="10000">
                  <a:moveTo>
                    <a:pt x="8672" y="9830"/>
                  </a:moveTo>
                  <a:lnTo>
                    <a:pt x="10000" y="10000"/>
                  </a:lnTo>
                  <a:lnTo>
                    <a:pt x="10000" y="7948"/>
                  </a:lnTo>
                  <a:lnTo>
                    <a:pt x="8696" y="6754"/>
                  </a:lnTo>
                  <a:lnTo>
                    <a:pt x="6957" y="4769"/>
                  </a:lnTo>
                  <a:lnTo>
                    <a:pt x="5652" y="3176"/>
                  </a:lnTo>
                  <a:lnTo>
                    <a:pt x="6087" y="2384"/>
                  </a:lnTo>
                  <a:lnTo>
                    <a:pt x="5652" y="1590"/>
                  </a:lnTo>
                  <a:lnTo>
                    <a:pt x="4348" y="1191"/>
                  </a:lnTo>
                  <a:lnTo>
                    <a:pt x="3478" y="0"/>
                  </a:lnTo>
                  <a:lnTo>
                    <a:pt x="3043" y="0"/>
                  </a:lnTo>
                  <a:lnTo>
                    <a:pt x="870" y="396"/>
                  </a:lnTo>
                  <a:lnTo>
                    <a:pt x="0" y="1590"/>
                  </a:lnTo>
                  <a:lnTo>
                    <a:pt x="435" y="2384"/>
                  </a:lnTo>
                  <a:lnTo>
                    <a:pt x="870" y="4769"/>
                  </a:lnTo>
                  <a:lnTo>
                    <a:pt x="3913" y="4769"/>
                  </a:lnTo>
                  <a:lnTo>
                    <a:pt x="5217" y="5165"/>
                  </a:lnTo>
                  <a:lnTo>
                    <a:pt x="7391" y="8344"/>
                  </a:lnTo>
                  <a:lnTo>
                    <a:pt x="6957" y="9602"/>
                  </a:lnTo>
                  <a:lnTo>
                    <a:pt x="8672" y="9830"/>
                  </a:lnTo>
                  <a:close/>
                </a:path>
              </a:pathLst>
            </a:custGeom>
            <a:grpFill/>
            <a:ln w="9525">
              <a:solidFill>
                <a:schemeClr val="bg1"/>
              </a:solidFill>
              <a:round/>
              <a:headEnd/>
              <a:tailEnd/>
            </a:ln>
          </p:spPr>
          <p:txBody>
            <a:bodyPr/>
            <a:lstStyle/>
            <a:p>
              <a:endParaRPr lang="en-GB" dirty="0"/>
            </a:p>
          </p:txBody>
        </p:sp>
        <p:sp>
          <p:nvSpPr>
            <p:cNvPr id="199" name="Freeform 329"/>
            <p:cNvSpPr>
              <a:spLocks/>
            </p:cNvSpPr>
            <p:nvPr/>
          </p:nvSpPr>
          <p:spPr bwMode="auto">
            <a:xfrm>
              <a:off x="10075944" y="3483491"/>
              <a:ext cx="112499" cy="89515"/>
            </a:xfrm>
            <a:custGeom>
              <a:avLst/>
              <a:gdLst>
                <a:gd name="T0" fmla="*/ 2147483646 w 10000"/>
                <a:gd name="T1" fmla="*/ 495727010 h 6448"/>
                <a:gd name="T2" fmla="*/ 2147483646 w 10000"/>
                <a:gd name="T3" fmla="*/ 274643943 h 6448"/>
                <a:gd name="T4" fmla="*/ 2147483646 w 10000"/>
                <a:gd name="T5" fmla="*/ 0 h 6448"/>
                <a:gd name="T6" fmla="*/ 1183506868 w 10000"/>
                <a:gd name="T7" fmla="*/ 914091121 h 6448"/>
                <a:gd name="T8" fmla="*/ 0 w 10000"/>
                <a:gd name="T9" fmla="*/ 2147483646 h 6448"/>
                <a:gd name="T10" fmla="*/ 0 w 10000"/>
                <a:gd name="T11" fmla="*/ 2147483646 h 6448"/>
                <a:gd name="T12" fmla="*/ 1972543557 w 10000"/>
                <a:gd name="T13" fmla="*/ 2147483646 h 6448"/>
                <a:gd name="T14" fmla="*/ 2147483646 w 10000"/>
                <a:gd name="T15" fmla="*/ 2147483646 h 6448"/>
                <a:gd name="T16" fmla="*/ 2147483646 w 10000"/>
                <a:gd name="T17" fmla="*/ 2147483646 h 6448"/>
                <a:gd name="T18" fmla="*/ 2147483646 w 10000"/>
                <a:gd name="T19" fmla="*/ 2147483646 h 6448"/>
                <a:gd name="T20" fmla="*/ 2147483646 w 10000"/>
                <a:gd name="T21" fmla="*/ 2147483646 h 6448"/>
                <a:gd name="T22" fmla="*/ 2147483646 w 10000"/>
                <a:gd name="T23" fmla="*/ 2147483646 h 6448"/>
                <a:gd name="T24" fmla="*/ 2147483646 w 10000"/>
                <a:gd name="T25" fmla="*/ 914091121 h 6448"/>
                <a:gd name="T26" fmla="*/ 2147483646 w 10000"/>
                <a:gd name="T27" fmla="*/ 495727010 h 644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0000" h="6448">
                  <a:moveTo>
                    <a:pt x="8160" y="269"/>
                  </a:moveTo>
                  <a:cubicBezTo>
                    <a:pt x="7722" y="211"/>
                    <a:pt x="7792" y="194"/>
                    <a:pt x="7370" y="149"/>
                  </a:cubicBezTo>
                  <a:lnTo>
                    <a:pt x="5626" y="0"/>
                  </a:lnTo>
                  <a:lnTo>
                    <a:pt x="1875" y="496"/>
                  </a:lnTo>
                  <a:lnTo>
                    <a:pt x="0" y="1489"/>
                  </a:lnTo>
                  <a:lnTo>
                    <a:pt x="0" y="3473"/>
                  </a:lnTo>
                  <a:lnTo>
                    <a:pt x="3125" y="5951"/>
                  </a:lnTo>
                  <a:lnTo>
                    <a:pt x="4375" y="6448"/>
                  </a:lnTo>
                  <a:lnTo>
                    <a:pt x="5626" y="5951"/>
                  </a:lnTo>
                  <a:lnTo>
                    <a:pt x="6249" y="4959"/>
                  </a:lnTo>
                  <a:lnTo>
                    <a:pt x="8126" y="4466"/>
                  </a:lnTo>
                  <a:lnTo>
                    <a:pt x="10000" y="3473"/>
                  </a:lnTo>
                  <a:lnTo>
                    <a:pt x="10000" y="496"/>
                  </a:lnTo>
                  <a:lnTo>
                    <a:pt x="8160" y="269"/>
                  </a:lnTo>
                  <a:close/>
                </a:path>
              </a:pathLst>
            </a:custGeom>
            <a:grpFill/>
            <a:ln w="9525">
              <a:solidFill>
                <a:schemeClr val="bg1"/>
              </a:solidFill>
              <a:round/>
              <a:headEnd/>
              <a:tailEnd/>
            </a:ln>
          </p:spPr>
          <p:txBody>
            <a:bodyPr/>
            <a:lstStyle/>
            <a:p>
              <a:endParaRPr lang="en-GB" dirty="0"/>
            </a:p>
          </p:txBody>
        </p:sp>
      </p:grpSp>
      <p:cxnSp>
        <p:nvCxnSpPr>
          <p:cNvPr id="203" name="Прямая соединительная линия 202"/>
          <p:cNvCxnSpPr/>
          <p:nvPr/>
        </p:nvCxnSpPr>
        <p:spPr>
          <a:xfrm>
            <a:off x="3235883" y="3619816"/>
            <a:ext cx="0" cy="1735745"/>
          </a:xfrm>
          <a:prstGeom prst="line">
            <a:avLst/>
          </a:prstGeom>
          <a:ln w="9525"/>
        </p:spPr>
        <p:style>
          <a:lnRef idx="1">
            <a:schemeClr val="dk1"/>
          </a:lnRef>
          <a:fillRef idx="0">
            <a:schemeClr val="dk1"/>
          </a:fillRef>
          <a:effectRef idx="0">
            <a:schemeClr val="dk1"/>
          </a:effectRef>
          <a:fontRef idx="minor">
            <a:schemeClr val="tx1"/>
          </a:fontRef>
        </p:style>
      </p:cxnSp>
      <p:sp>
        <p:nvSpPr>
          <p:cNvPr id="207" name="Подзаголовок 2"/>
          <p:cNvSpPr txBox="1">
            <a:spLocks/>
          </p:cNvSpPr>
          <p:nvPr/>
        </p:nvSpPr>
        <p:spPr>
          <a:xfrm>
            <a:off x="1347825" y="5333772"/>
            <a:ext cx="2048475" cy="45040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ts val="2000"/>
              </a:lnSpc>
              <a:spcBef>
                <a:spcPts val="0"/>
              </a:spcBef>
              <a:buNone/>
            </a:pPr>
            <a:r>
              <a:rPr lang="en-US" sz="1100" spc="150" dirty="0" smtClean="0">
                <a:latin typeface="Raleway ExtraBold" panose="020B0903030101060003" pitchFamily="34" charset="-52"/>
              </a:rPr>
              <a:t>MAIN CUSTOMER</a:t>
            </a:r>
            <a:endParaRPr lang="en-US" sz="1100" spc="150" dirty="0">
              <a:latin typeface="Raleway ExtraBold" panose="020B0903030101060003" pitchFamily="34" charset="-52"/>
            </a:endParaRPr>
          </a:p>
        </p:txBody>
      </p:sp>
      <p:cxnSp>
        <p:nvCxnSpPr>
          <p:cNvPr id="209" name="Прямая соединительная линия 208"/>
          <p:cNvCxnSpPr/>
          <p:nvPr/>
        </p:nvCxnSpPr>
        <p:spPr>
          <a:xfrm>
            <a:off x="4803615" y="4733257"/>
            <a:ext cx="0" cy="622304"/>
          </a:xfrm>
          <a:prstGeom prst="line">
            <a:avLst/>
          </a:prstGeom>
          <a:ln w="9525"/>
        </p:spPr>
        <p:style>
          <a:lnRef idx="1">
            <a:schemeClr val="dk1"/>
          </a:lnRef>
          <a:fillRef idx="0">
            <a:schemeClr val="dk1"/>
          </a:fillRef>
          <a:effectRef idx="0">
            <a:schemeClr val="dk1"/>
          </a:effectRef>
          <a:fontRef idx="minor">
            <a:schemeClr val="tx1"/>
          </a:fontRef>
        </p:style>
      </p:cxnSp>
      <p:sp>
        <p:nvSpPr>
          <p:cNvPr id="212" name="Подзаголовок 2"/>
          <p:cNvSpPr txBox="1">
            <a:spLocks/>
          </p:cNvSpPr>
          <p:nvPr/>
        </p:nvSpPr>
        <p:spPr>
          <a:xfrm>
            <a:off x="4669023" y="5333772"/>
            <a:ext cx="2048475" cy="45040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0"/>
              </a:spcBef>
              <a:buNone/>
            </a:pPr>
            <a:r>
              <a:rPr lang="en-US" sz="1100" spc="150" dirty="0" smtClean="0">
                <a:latin typeface="Montserrat SemiBold" panose="00000700000000000000" pitchFamily="50" charset="0"/>
              </a:rPr>
              <a:t>2</a:t>
            </a:r>
            <a:r>
              <a:rPr lang="en-US" sz="1100" spc="150" dirty="0" smtClean="0">
                <a:latin typeface="Raleway ExtraBold" panose="020B0903030101060003" pitchFamily="34" charset="-52"/>
              </a:rPr>
              <a:t>ND CUSTOMER</a:t>
            </a:r>
            <a:endParaRPr lang="en-US" sz="1100" spc="150" dirty="0">
              <a:latin typeface="Raleway ExtraBold" panose="020B0903030101060003" pitchFamily="34" charset="-52"/>
            </a:endParaRPr>
          </a:p>
        </p:txBody>
      </p:sp>
      <p:cxnSp>
        <p:nvCxnSpPr>
          <p:cNvPr id="215" name="Прямая соединительная линия 214"/>
          <p:cNvCxnSpPr/>
          <p:nvPr/>
        </p:nvCxnSpPr>
        <p:spPr>
          <a:xfrm>
            <a:off x="9182945" y="3644591"/>
            <a:ext cx="0" cy="346858"/>
          </a:xfrm>
          <a:prstGeom prst="line">
            <a:avLst/>
          </a:prstGeom>
          <a:ln w="9525"/>
        </p:spPr>
        <p:style>
          <a:lnRef idx="1">
            <a:schemeClr val="dk1"/>
          </a:lnRef>
          <a:fillRef idx="0">
            <a:schemeClr val="dk1"/>
          </a:fillRef>
          <a:effectRef idx="0">
            <a:schemeClr val="dk1"/>
          </a:effectRef>
          <a:fontRef idx="minor">
            <a:schemeClr val="tx1"/>
          </a:fontRef>
        </p:style>
      </p:cxnSp>
      <p:sp>
        <p:nvSpPr>
          <p:cNvPr id="217" name="Подзаголовок 2"/>
          <p:cNvSpPr txBox="1">
            <a:spLocks/>
          </p:cNvSpPr>
          <p:nvPr/>
        </p:nvSpPr>
        <p:spPr>
          <a:xfrm>
            <a:off x="9078138" y="4006023"/>
            <a:ext cx="2048475" cy="45040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0"/>
              </a:spcBef>
              <a:buNone/>
            </a:pPr>
            <a:r>
              <a:rPr lang="en-US" sz="1100" spc="150" dirty="0" smtClean="0">
                <a:latin typeface="Montserrat SemiBold" panose="00000700000000000000" pitchFamily="50" charset="0"/>
              </a:rPr>
              <a:t>POTENTIAL MARKET</a:t>
            </a:r>
            <a:endParaRPr lang="en-US" sz="1100" spc="150" dirty="0">
              <a:latin typeface="Raleway ExtraBold" panose="020B0903030101060003" pitchFamily="34" charset="-52"/>
            </a:endParaRPr>
          </a:p>
        </p:txBody>
      </p:sp>
      <p:sp>
        <p:nvSpPr>
          <p:cNvPr id="218" name="Подзаголовок 2"/>
          <p:cNvSpPr txBox="1">
            <a:spLocks/>
          </p:cNvSpPr>
          <p:nvPr/>
        </p:nvSpPr>
        <p:spPr>
          <a:xfrm>
            <a:off x="557279" y="3245967"/>
            <a:ext cx="1871144" cy="216137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1200"/>
              </a:spcBef>
              <a:buNone/>
            </a:pPr>
            <a:r>
              <a:rPr lang="en-US" sz="1000"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 Etiam vitae dui congue, semper quam vitae, luctus ligula. Sed posuere nunc in leo commod else cuprum less</a:t>
            </a:r>
            <a:r>
              <a:rPr lang="en-US" sz="100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 </a:t>
            </a:r>
            <a:r>
              <a:rPr lang="en-US" sz="1000" dirty="0">
                <a:solidFill>
                  <a:schemeClr val="bg1">
                    <a:lumMod val="65000"/>
                  </a:schemeClr>
                </a:solidFill>
                <a:latin typeface="Raleway Medium" panose="020B0003030101060003" pitchFamily="34" charset="0"/>
                <a:ea typeface="Karla" pitchFamily="2" charset="0"/>
                <a:cs typeface="Poppins" panose="02000000000000000000" pitchFamily="2" charset="0"/>
              </a:rPr>
              <a:t>Etiam vitae </a:t>
            </a:r>
            <a:r>
              <a:rPr lang="en-US" sz="100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duiv</a:t>
            </a:r>
            <a:endParaRPr lang="en-US" sz="1000" dirty="0">
              <a:solidFill>
                <a:schemeClr val="bg1">
                  <a:lumMod val="65000"/>
                </a:schemeClr>
              </a:solidFill>
              <a:latin typeface="Poppins" panose="02000000000000000000" pitchFamily="2" charset="0"/>
              <a:cs typeface="Poppins" panose="02000000000000000000" pitchFamily="2" charset="0"/>
            </a:endParaRPr>
          </a:p>
        </p:txBody>
      </p:sp>
      <p:sp>
        <p:nvSpPr>
          <p:cNvPr id="219" name="Подзаголовок 2"/>
          <p:cNvSpPr txBox="1">
            <a:spLocks/>
          </p:cNvSpPr>
          <p:nvPr/>
        </p:nvSpPr>
        <p:spPr>
          <a:xfrm>
            <a:off x="9610348" y="1037989"/>
            <a:ext cx="2161104" cy="216137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1200"/>
              </a:spcBef>
              <a:buNone/>
            </a:pPr>
            <a:r>
              <a:rPr lang="en-US" sz="1000"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 Etiam vitae dui congue, semper quam vitae, luctus ligula. Sed posuere nunc in</a:t>
            </a:r>
            <a:endParaRPr lang="en-US" sz="1000" dirty="0">
              <a:solidFill>
                <a:schemeClr val="bg1">
                  <a:lumMod val="65000"/>
                </a:schemeClr>
              </a:solidFill>
              <a:latin typeface="Poppins" panose="02000000000000000000" pitchFamily="2" charset="0"/>
              <a:cs typeface="Poppins" panose="02000000000000000000" pitchFamily="2" charset="0"/>
            </a:endParaRPr>
          </a:p>
        </p:txBody>
      </p:sp>
    </p:spTree>
    <p:extLst>
      <p:ext uri="{BB962C8B-B14F-4D97-AF65-F5344CB8AC3E}">
        <p14:creationId xmlns:p14="http://schemas.microsoft.com/office/powerpoint/2010/main" val="394105366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400"/>
                                        <p:tgtEl>
                                          <p:spTgt spid="3"/>
                                        </p:tgtEl>
                                      </p:cBhvr>
                                    </p:animEffect>
                                  </p:childTnLst>
                                </p:cTn>
                              </p:par>
                            </p:childTnLst>
                          </p:cTn>
                        </p:par>
                        <p:par>
                          <p:cTn id="8" fill="hold">
                            <p:stCondLst>
                              <p:cond delay="400"/>
                            </p:stCondLst>
                            <p:childTnLst>
                              <p:par>
                                <p:cTn id="9" presetID="42"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anim calcmode="lin" valueType="num">
                                      <p:cBhvr>
                                        <p:cTn id="12" dur="500" fill="hold"/>
                                        <p:tgtEl>
                                          <p:spTgt spid="4"/>
                                        </p:tgtEl>
                                        <p:attrNameLst>
                                          <p:attrName>ppt_x</p:attrName>
                                        </p:attrNameLst>
                                      </p:cBhvr>
                                      <p:tavLst>
                                        <p:tav tm="0">
                                          <p:val>
                                            <p:strVal val="#ppt_x"/>
                                          </p:val>
                                        </p:tav>
                                        <p:tav tm="100000">
                                          <p:val>
                                            <p:strVal val="#ppt_x"/>
                                          </p:val>
                                        </p:tav>
                                      </p:tavLst>
                                    </p:anim>
                                    <p:anim calcmode="lin" valueType="num">
                                      <p:cBhvr>
                                        <p:cTn id="13" dur="500" fill="hold"/>
                                        <p:tgtEl>
                                          <p:spTgt spid="4"/>
                                        </p:tgtEl>
                                        <p:attrNameLst>
                                          <p:attrName>ppt_y</p:attrName>
                                        </p:attrNameLst>
                                      </p:cBhvr>
                                      <p:tavLst>
                                        <p:tav tm="0">
                                          <p:val>
                                            <p:strVal val="#ppt_y+.1"/>
                                          </p:val>
                                        </p:tav>
                                        <p:tav tm="100000">
                                          <p:val>
                                            <p:strVal val="#ppt_y"/>
                                          </p:val>
                                        </p:tav>
                                      </p:tavLst>
                                    </p:anim>
                                  </p:childTnLst>
                                </p:cTn>
                              </p:par>
                            </p:childTnLst>
                          </p:cTn>
                        </p:par>
                        <p:par>
                          <p:cTn id="14" fill="hold">
                            <p:stCondLst>
                              <p:cond delay="900"/>
                            </p:stCondLst>
                            <p:childTnLst>
                              <p:par>
                                <p:cTn id="15" presetID="22" presetClass="entr" presetSubtype="1" fill="hold" nodeType="afterEffect">
                                  <p:stCondLst>
                                    <p:cond delay="0"/>
                                  </p:stCondLst>
                                  <p:childTnLst>
                                    <p:set>
                                      <p:cBhvr>
                                        <p:cTn id="16" dur="1" fill="hold">
                                          <p:stCondLst>
                                            <p:cond delay="0"/>
                                          </p:stCondLst>
                                        </p:cTn>
                                        <p:tgtEl>
                                          <p:spTgt spid="203"/>
                                        </p:tgtEl>
                                        <p:attrNameLst>
                                          <p:attrName>style.visibility</p:attrName>
                                        </p:attrNameLst>
                                      </p:cBhvr>
                                      <p:to>
                                        <p:strVal val="visible"/>
                                      </p:to>
                                    </p:set>
                                    <p:animEffect transition="in" filter="wipe(up)">
                                      <p:cBhvr>
                                        <p:cTn id="17" dur="350"/>
                                        <p:tgtEl>
                                          <p:spTgt spid="203"/>
                                        </p:tgtEl>
                                      </p:cBhvr>
                                    </p:animEffect>
                                  </p:childTnLst>
                                </p:cTn>
                              </p:par>
                            </p:childTnLst>
                          </p:cTn>
                        </p:par>
                        <p:par>
                          <p:cTn id="18" fill="hold">
                            <p:stCondLst>
                              <p:cond delay="1250"/>
                            </p:stCondLst>
                            <p:childTnLst>
                              <p:par>
                                <p:cTn id="19" presetID="22" presetClass="entr" presetSubtype="1" fill="hold" grpId="0" nodeType="afterEffect">
                                  <p:stCondLst>
                                    <p:cond delay="0"/>
                                  </p:stCondLst>
                                  <p:childTnLst>
                                    <p:set>
                                      <p:cBhvr>
                                        <p:cTn id="20" dur="1" fill="hold">
                                          <p:stCondLst>
                                            <p:cond delay="0"/>
                                          </p:stCondLst>
                                        </p:cTn>
                                        <p:tgtEl>
                                          <p:spTgt spid="207"/>
                                        </p:tgtEl>
                                        <p:attrNameLst>
                                          <p:attrName>style.visibility</p:attrName>
                                        </p:attrNameLst>
                                      </p:cBhvr>
                                      <p:to>
                                        <p:strVal val="visible"/>
                                      </p:to>
                                    </p:set>
                                    <p:animEffect transition="in" filter="wipe(up)">
                                      <p:cBhvr>
                                        <p:cTn id="21" dur="400"/>
                                        <p:tgtEl>
                                          <p:spTgt spid="207"/>
                                        </p:tgtEl>
                                      </p:cBhvr>
                                    </p:animEffect>
                                  </p:childTnLst>
                                </p:cTn>
                              </p:par>
                            </p:childTnLst>
                          </p:cTn>
                        </p:par>
                        <p:par>
                          <p:cTn id="22" fill="hold">
                            <p:stCondLst>
                              <p:cond delay="1650"/>
                            </p:stCondLst>
                            <p:childTnLst>
                              <p:par>
                                <p:cTn id="23" presetID="22" presetClass="entr" presetSubtype="1" fill="hold" nodeType="afterEffect">
                                  <p:stCondLst>
                                    <p:cond delay="0"/>
                                  </p:stCondLst>
                                  <p:childTnLst>
                                    <p:set>
                                      <p:cBhvr>
                                        <p:cTn id="24" dur="1" fill="hold">
                                          <p:stCondLst>
                                            <p:cond delay="0"/>
                                          </p:stCondLst>
                                        </p:cTn>
                                        <p:tgtEl>
                                          <p:spTgt spid="209"/>
                                        </p:tgtEl>
                                        <p:attrNameLst>
                                          <p:attrName>style.visibility</p:attrName>
                                        </p:attrNameLst>
                                      </p:cBhvr>
                                      <p:to>
                                        <p:strVal val="visible"/>
                                      </p:to>
                                    </p:set>
                                    <p:animEffect transition="in" filter="wipe(up)">
                                      <p:cBhvr>
                                        <p:cTn id="25" dur="350"/>
                                        <p:tgtEl>
                                          <p:spTgt spid="209"/>
                                        </p:tgtEl>
                                      </p:cBhvr>
                                    </p:animEffect>
                                  </p:childTnLst>
                                </p:cTn>
                              </p:par>
                            </p:childTnLst>
                          </p:cTn>
                        </p:par>
                        <p:par>
                          <p:cTn id="26" fill="hold">
                            <p:stCondLst>
                              <p:cond delay="2000"/>
                            </p:stCondLst>
                            <p:childTnLst>
                              <p:par>
                                <p:cTn id="27" presetID="22" presetClass="entr" presetSubtype="1" fill="hold" grpId="0" nodeType="afterEffect">
                                  <p:stCondLst>
                                    <p:cond delay="0"/>
                                  </p:stCondLst>
                                  <p:childTnLst>
                                    <p:set>
                                      <p:cBhvr>
                                        <p:cTn id="28" dur="1" fill="hold">
                                          <p:stCondLst>
                                            <p:cond delay="0"/>
                                          </p:stCondLst>
                                        </p:cTn>
                                        <p:tgtEl>
                                          <p:spTgt spid="212"/>
                                        </p:tgtEl>
                                        <p:attrNameLst>
                                          <p:attrName>style.visibility</p:attrName>
                                        </p:attrNameLst>
                                      </p:cBhvr>
                                      <p:to>
                                        <p:strVal val="visible"/>
                                      </p:to>
                                    </p:set>
                                    <p:animEffect transition="in" filter="wipe(up)">
                                      <p:cBhvr>
                                        <p:cTn id="29" dur="400"/>
                                        <p:tgtEl>
                                          <p:spTgt spid="212"/>
                                        </p:tgtEl>
                                      </p:cBhvr>
                                    </p:animEffect>
                                  </p:childTnLst>
                                </p:cTn>
                              </p:par>
                            </p:childTnLst>
                          </p:cTn>
                        </p:par>
                        <p:par>
                          <p:cTn id="30" fill="hold">
                            <p:stCondLst>
                              <p:cond delay="2400"/>
                            </p:stCondLst>
                            <p:childTnLst>
                              <p:par>
                                <p:cTn id="31" presetID="22" presetClass="entr" presetSubtype="1" fill="hold" nodeType="afterEffect">
                                  <p:stCondLst>
                                    <p:cond delay="0"/>
                                  </p:stCondLst>
                                  <p:childTnLst>
                                    <p:set>
                                      <p:cBhvr>
                                        <p:cTn id="32" dur="1" fill="hold">
                                          <p:stCondLst>
                                            <p:cond delay="0"/>
                                          </p:stCondLst>
                                        </p:cTn>
                                        <p:tgtEl>
                                          <p:spTgt spid="215"/>
                                        </p:tgtEl>
                                        <p:attrNameLst>
                                          <p:attrName>style.visibility</p:attrName>
                                        </p:attrNameLst>
                                      </p:cBhvr>
                                      <p:to>
                                        <p:strVal val="visible"/>
                                      </p:to>
                                    </p:set>
                                    <p:animEffect transition="in" filter="wipe(up)">
                                      <p:cBhvr>
                                        <p:cTn id="33" dur="350"/>
                                        <p:tgtEl>
                                          <p:spTgt spid="215"/>
                                        </p:tgtEl>
                                      </p:cBhvr>
                                    </p:animEffect>
                                  </p:childTnLst>
                                </p:cTn>
                              </p:par>
                            </p:childTnLst>
                          </p:cTn>
                        </p:par>
                        <p:par>
                          <p:cTn id="34" fill="hold">
                            <p:stCondLst>
                              <p:cond delay="2750"/>
                            </p:stCondLst>
                            <p:childTnLst>
                              <p:par>
                                <p:cTn id="35" presetID="22" presetClass="entr" presetSubtype="1" fill="hold" grpId="0" nodeType="afterEffect">
                                  <p:stCondLst>
                                    <p:cond delay="0"/>
                                  </p:stCondLst>
                                  <p:childTnLst>
                                    <p:set>
                                      <p:cBhvr>
                                        <p:cTn id="36" dur="1" fill="hold">
                                          <p:stCondLst>
                                            <p:cond delay="0"/>
                                          </p:stCondLst>
                                        </p:cTn>
                                        <p:tgtEl>
                                          <p:spTgt spid="217"/>
                                        </p:tgtEl>
                                        <p:attrNameLst>
                                          <p:attrName>style.visibility</p:attrName>
                                        </p:attrNameLst>
                                      </p:cBhvr>
                                      <p:to>
                                        <p:strVal val="visible"/>
                                      </p:to>
                                    </p:set>
                                    <p:animEffect transition="in" filter="wipe(up)">
                                      <p:cBhvr>
                                        <p:cTn id="37" dur="400"/>
                                        <p:tgtEl>
                                          <p:spTgt spid="217"/>
                                        </p:tgtEl>
                                      </p:cBhvr>
                                    </p:animEffect>
                                  </p:childTnLst>
                                </p:cTn>
                              </p:par>
                            </p:childTnLst>
                          </p:cTn>
                        </p:par>
                        <p:par>
                          <p:cTn id="38" fill="hold">
                            <p:stCondLst>
                              <p:cond delay="3150"/>
                            </p:stCondLst>
                            <p:childTnLst>
                              <p:par>
                                <p:cTn id="39" presetID="22" presetClass="entr" presetSubtype="1" fill="hold" grpId="0" nodeType="afterEffect">
                                  <p:stCondLst>
                                    <p:cond delay="0"/>
                                  </p:stCondLst>
                                  <p:childTnLst>
                                    <p:set>
                                      <p:cBhvr>
                                        <p:cTn id="40" dur="1" fill="hold">
                                          <p:stCondLst>
                                            <p:cond delay="0"/>
                                          </p:stCondLst>
                                        </p:cTn>
                                        <p:tgtEl>
                                          <p:spTgt spid="218"/>
                                        </p:tgtEl>
                                        <p:attrNameLst>
                                          <p:attrName>style.visibility</p:attrName>
                                        </p:attrNameLst>
                                      </p:cBhvr>
                                      <p:to>
                                        <p:strVal val="visible"/>
                                      </p:to>
                                    </p:set>
                                    <p:animEffect transition="in" filter="wipe(up)">
                                      <p:cBhvr>
                                        <p:cTn id="41" dur="400"/>
                                        <p:tgtEl>
                                          <p:spTgt spid="218"/>
                                        </p:tgtEl>
                                      </p:cBhvr>
                                    </p:animEffect>
                                  </p:childTnLst>
                                </p:cTn>
                              </p:par>
                            </p:childTnLst>
                          </p:cTn>
                        </p:par>
                        <p:par>
                          <p:cTn id="42" fill="hold">
                            <p:stCondLst>
                              <p:cond delay="3550"/>
                            </p:stCondLst>
                            <p:childTnLst>
                              <p:par>
                                <p:cTn id="43" presetID="22" presetClass="entr" presetSubtype="1" fill="hold" grpId="0" nodeType="afterEffect">
                                  <p:stCondLst>
                                    <p:cond delay="0"/>
                                  </p:stCondLst>
                                  <p:childTnLst>
                                    <p:set>
                                      <p:cBhvr>
                                        <p:cTn id="44" dur="1" fill="hold">
                                          <p:stCondLst>
                                            <p:cond delay="0"/>
                                          </p:stCondLst>
                                        </p:cTn>
                                        <p:tgtEl>
                                          <p:spTgt spid="219"/>
                                        </p:tgtEl>
                                        <p:attrNameLst>
                                          <p:attrName>style.visibility</p:attrName>
                                        </p:attrNameLst>
                                      </p:cBhvr>
                                      <p:to>
                                        <p:strVal val="visible"/>
                                      </p:to>
                                    </p:set>
                                    <p:animEffect transition="in" filter="wipe(up)">
                                      <p:cBhvr>
                                        <p:cTn id="45" dur="400"/>
                                        <p:tgtEl>
                                          <p:spTgt spid="2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07" grpId="0"/>
      <p:bldP spid="212" grpId="0"/>
      <p:bldP spid="217" grpId="0"/>
      <p:bldP spid="218" grpId="0"/>
      <p:bldP spid="219"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Группа 1"/>
          <p:cNvGrpSpPr/>
          <p:nvPr/>
        </p:nvGrpSpPr>
        <p:grpSpPr>
          <a:xfrm>
            <a:off x="2075805" y="1668378"/>
            <a:ext cx="8040390" cy="4299284"/>
            <a:chOff x="4783663" y="1350852"/>
            <a:chExt cx="6673718" cy="3568510"/>
          </a:xfrm>
          <a:solidFill>
            <a:schemeClr val="bg1">
              <a:lumMod val="85000"/>
            </a:schemeClr>
          </a:solidFill>
        </p:grpSpPr>
        <p:sp>
          <p:nvSpPr>
            <p:cNvPr id="3" name="Freeform 321"/>
            <p:cNvSpPr>
              <a:spLocks/>
            </p:cNvSpPr>
            <p:nvPr/>
          </p:nvSpPr>
          <p:spPr bwMode="auto">
            <a:xfrm rot="730076">
              <a:off x="7836856" y="2748015"/>
              <a:ext cx="274593" cy="215320"/>
            </a:xfrm>
            <a:custGeom>
              <a:avLst/>
              <a:gdLst>
                <a:gd name="T0" fmla="*/ 2147483646 w 10000"/>
                <a:gd name="T1" fmla="*/ 2147483646 h 10009"/>
                <a:gd name="T2" fmla="*/ 2147483646 w 10000"/>
                <a:gd name="T3" fmla="*/ 2147483646 h 10009"/>
                <a:gd name="T4" fmla="*/ 2147483646 w 10000"/>
                <a:gd name="T5" fmla="*/ 2147483646 h 10009"/>
                <a:gd name="T6" fmla="*/ 2147483646 w 10000"/>
                <a:gd name="T7" fmla="*/ 2147483646 h 10009"/>
                <a:gd name="T8" fmla="*/ 2147483646 w 10000"/>
                <a:gd name="T9" fmla="*/ 2147483646 h 10009"/>
                <a:gd name="T10" fmla="*/ 2147483646 w 10000"/>
                <a:gd name="T11" fmla="*/ 2147483646 h 10009"/>
                <a:gd name="T12" fmla="*/ 2147483646 w 10000"/>
                <a:gd name="T13" fmla="*/ 2147483646 h 10009"/>
                <a:gd name="T14" fmla="*/ 2147483646 w 10000"/>
                <a:gd name="T15" fmla="*/ 2147483646 h 10009"/>
                <a:gd name="T16" fmla="*/ 2147483646 w 10000"/>
                <a:gd name="T17" fmla="*/ 2147483646 h 10009"/>
                <a:gd name="T18" fmla="*/ 2147483646 w 10000"/>
                <a:gd name="T19" fmla="*/ 2147483646 h 10009"/>
                <a:gd name="T20" fmla="*/ 0 w 10000"/>
                <a:gd name="T21" fmla="*/ 2147483646 h 10009"/>
                <a:gd name="T22" fmla="*/ 2147483646 w 10000"/>
                <a:gd name="T23" fmla="*/ 2147483646 h 10009"/>
                <a:gd name="T24" fmla="*/ 2147483646 w 10000"/>
                <a:gd name="T25" fmla="*/ 2147483646 h 10009"/>
                <a:gd name="T26" fmla="*/ 2147483646 w 10000"/>
                <a:gd name="T27" fmla="*/ 2147483646 h 10009"/>
                <a:gd name="T28" fmla="*/ 2147483646 w 10000"/>
                <a:gd name="T29" fmla="*/ 2147483646 h 10009"/>
                <a:gd name="T30" fmla="*/ 2147483646 w 10000"/>
                <a:gd name="T31" fmla="*/ 2147483646 h 10009"/>
                <a:gd name="T32" fmla="*/ 2147483646 w 10000"/>
                <a:gd name="T33" fmla="*/ 2147483646 h 10009"/>
                <a:gd name="T34" fmla="*/ 2147483646 w 10000"/>
                <a:gd name="T35" fmla="*/ 2147483646 h 10009"/>
                <a:gd name="T36" fmla="*/ 2147483646 w 10000"/>
                <a:gd name="T37" fmla="*/ 2147483646 h 10009"/>
                <a:gd name="T38" fmla="*/ 2147483646 w 10000"/>
                <a:gd name="T39" fmla="*/ 2147483646 h 10009"/>
                <a:gd name="T40" fmla="*/ 2147483646 w 10000"/>
                <a:gd name="T41" fmla="*/ 2147483646 h 10009"/>
                <a:gd name="T42" fmla="*/ 2147483646 w 10000"/>
                <a:gd name="T43" fmla="*/ 2147483646 h 10009"/>
                <a:gd name="T44" fmla="*/ 2147483646 w 10000"/>
                <a:gd name="T45" fmla="*/ 2147483646 h 10009"/>
                <a:gd name="T46" fmla="*/ 2147483646 w 10000"/>
                <a:gd name="T47" fmla="*/ 2147483646 h 10009"/>
                <a:gd name="T48" fmla="*/ 2147483646 w 10000"/>
                <a:gd name="T49" fmla="*/ 2147483646 h 10009"/>
                <a:gd name="T50" fmla="*/ 2147483646 w 10000"/>
                <a:gd name="T51" fmla="*/ 2147483646 h 10009"/>
                <a:gd name="T52" fmla="*/ 2147483646 w 10000"/>
                <a:gd name="T53" fmla="*/ 2147483646 h 10009"/>
                <a:gd name="T54" fmla="*/ 2147483646 w 10000"/>
                <a:gd name="T55" fmla="*/ 2147483646 h 10009"/>
                <a:gd name="T56" fmla="*/ 2147483646 w 10000"/>
                <a:gd name="T57" fmla="*/ 2147483646 h 10009"/>
                <a:gd name="T58" fmla="*/ 2147483646 w 10000"/>
                <a:gd name="T59" fmla="*/ 2147483646 h 10009"/>
                <a:gd name="T60" fmla="*/ 2147483646 w 10000"/>
                <a:gd name="T61" fmla="*/ 2147483646 h 10009"/>
                <a:gd name="T62" fmla="*/ 2147483646 w 10000"/>
                <a:gd name="T63" fmla="*/ 2147483646 h 10009"/>
                <a:gd name="T64" fmla="*/ 2147483646 w 10000"/>
                <a:gd name="T65" fmla="*/ 2147483646 h 10009"/>
                <a:gd name="T66" fmla="*/ 2147483646 w 10000"/>
                <a:gd name="T67" fmla="*/ 2147483646 h 10009"/>
                <a:gd name="T68" fmla="*/ 2147483646 w 10000"/>
                <a:gd name="T69" fmla="*/ 2147483646 h 10009"/>
                <a:gd name="T70" fmla="*/ 2147483646 w 10000"/>
                <a:gd name="T71" fmla="*/ 2147483646 h 10009"/>
                <a:gd name="T72" fmla="*/ 2147483646 w 10000"/>
                <a:gd name="T73" fmla="*/ 2147483646 h 10009"/>
                <a:gd name="T74" fmla="*/ 2147483646 w 10000"/>
                <a:gd name="T75" fmla="*/ 2147483646 h 10009"/>
                <a:gd name="T76" fmla="*/ 2147483646 w 10000"/>
                <a:gd name="T77" fmla="*/ 2147483646 h 10009"/>
                <a:gd name="T78" fmla="*/ 2147483646 w 10000"/>
                <a:gd name="T79" fmla="*/ 2147483646 h 10009"/>
                <a:gd name="T80" fmla="*/ 2147483646 w 10000"/>
                <a:gd name="T81" fmla="*/ 2147483646 h 1000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0000" h="10009">
                  <a:moveTo>
                    <a:pt x="9121" y="1479"/>
                  </a:moveTo>
                  <a:cubicBezTo>
                    <a:pt x="8949" y="1545"/>
                    <a:pt x="8960" y="1470"/>
                    <a:pt x="8734" y="1437"/>
                  </a:cubicBezTo>
                  <a:cubicBezTo>
                    <a:pt x="8508" y="1404"/>
                    <a:pt x="8010" y="1295"/>
                    <a:pt x="7765" y="1279"/>
                  </a:cubicBezTo>
                  <a:cubicBezTo>
                    <a:pt x="7520" y="1263"/>
                    <a:pt x="7390" y="1332"/>
                    <a:pt x="7261" y="1342"/>
                  </a:cubicBezTo>
                  <a:cubicBezTo>
                    <a:pt x="7132" y="1353"/>
                    <a:pt x="7098" y="1443"/>
                    <a:pt x="6991" y="1342"/>
                  </a:cubicBezTo>
                  <a:cubicBezTo>
                    <a:pt x="6884" y="1241"/>
                    <a:pt x="6742" y="937"/>
                    <a:pt x="6618" y="734"/>
                  </a:cubicBezTo>
                  <a:cubicBezTo>
                    <a:pt x="5577" y="492"/>
                    <a:pt x="4284" y="74"/>
                    <a:pt x="3495" y="9"/>
                  </a:cubicBezTo>
                  <a:cubicBezTo>
                    <a:pt x="2706" y="-56"/>
                    <a:pt x="2420" y="231"/>
                    <a:pt x="1882" y="342"/>
                  </a:cubicBezTo>
                  <a:lnTo>
                    <a:pt x="1345" y="9"/>
                  </a:lnTo>
                  <a:lnTo>
                    <a:pt x="806" y="342"/>
                  </a:lnTo>
                  <a:cubicBezTo>
                    <a:pt x="806" y="342"/>
                    <a:pt x="268" y="1009"/>
                    <a:pt x="0" y="1009"/>
                  </a:cubicBezTo>
                  <a:lnTo>
                    <a:pt x="538" y="2676"/>
                  </a:lnTo>
                  <a:lnTo>
                    <a:pt x="1076" y="2009"/>
                  </a:lnTo>
                  <a:lnTo>
                    <a:pt x="2151" y="2342"/>
                  </a:lnTo>
                  <a:lnTo>
                    <a:pt x="2421" y="2676"/>
                  </a:lnTo>
                  <a:lnTo>
                    <a:pt x="2688" y="3009"/>
                  </a:lnTo>
                  <a:cubicBezTo>
                    <a:pt x="2600" y="3342"/>
                    <a:pt x="2510" y="3676"/>
                    <a:pt x="2421" y="4009"/>
                  </a:cubicBezTo>
                  <a:cubicBezTo>
                    <a:pt x="2330" y="4565"/>
                    <a:pt x="2241" y="5120"/>
                    <a:pt x="2151" y="5676"/>
                  </a:cubicBezTo>
                  <a:cubicBezTo>
                    <a:pt x="2062" y="6009"/>
                    <a:pt x="1971" y="6343"/>
                    <a:pt x="1882" y="6676"/>
                  </a:cubicBezTo>
                  <a:lnTo>
                    <a:pt x="1882" y="7342"/>
                  </a:lnTo>
                  <a:cubicBezTo>
                    <a:pt x="1882" y="7482"/>
                    <a:pt x="1889" y="7241"/>
                    <a:pt x="1884" y="7517"/>
                  </a:cubicBezTo>
                  <a:cubicBezTo>
                    <a:pt x="1879" y="7793"/>
                    <a:pt x="1882" y="7594"/>
                    <a:pt x="1882" y="7676"/>
                  </a:cubicBezTo>
                  <a:lnTo>
                    <a:pt x="1882" y="8009"/>
                  </a:lnTo>
                  <a:cubicBezTo>
                    <a:pt x="1792" y="8342"/>
                    <a:pt x="1703" y="8676"/>
                    <a:pt x="1613" y="9009"/>
                  </a:cubicBezTo>
                  <a:lnTo>
                    <a:pt x="2151" y="9009"/>
                  </a:lnTo>
                  <a:lnTo>
                    <a:pt x="3227" y="10009"/>
                  </a:lnTo>
                  <a:lnTo>
                    <a:pt x="4840" y="9342"/>
                  </a:lnTo>
                  <a:lnTo>
                    <a:pt x="6453" y="9009"/>
                  </a:lnTo>
                  <a:lnTo>
                    <a:pt x="7261" y="7676"/>
                  </a:lnTo>
                  <a:lnTo>
                    <a:pt x="8067" y="6342"/>
                  </a:lnTo>
                  <a:cubicBezTo>
                    <a:pt x="8067" y="6120"/>
                    <a:pt x="7941" y="6082"/>
                    <a:pt x="8067" y="5676"/>
                  </a:cubicBezTo>
                  <a:cubicBezTo>
                    <a:pt x="8193" y="5270"/>
                    <a:pt x="8503" y="4112"/>
                    <a:pt x="8822" y="3908"/>
                  </a:cubicBezTo>
                  <a:cubicBezTo>
                    <a:pt x="9185" y="3676"/>
                    <a:pt x="9126" y="3756"/>
                    <a:pt x="9189" y="3701"/>
                  </a:cubicBezTo>
                  <a:cubicBezTo>
                    <a:pt x="9252" y="3646"/>
                    <a:pt x="9284" y="3569"/>
                    <a:pt x="9318" y="3593"/>
                  </a:cubicBezTo>
                  <a:cubicBezTo>
                    <a:pt x="9388" y="3534"/>
                    <a:pt x="9296" y="3577"/>
                    <a:pt x="9415" y="3493"/>
                  </a:cubicBezTo>
                  <a:cubicBezTo>
                    <a:pt x="9534" y="3409"/>
                    <a:pt x="9908" y="3137"/>
                    <a:pt x="9969" y="2847"/>
                  </a:cubicBezTo>
                  <a:cubicBezTo>
                    <a:pt x="10030" y="2557"/>
                    <a:pt x="10018" y="1949"/>
                    <a:pt x="9783" y="1752"/>
                  </a:cubicBezTo>
                  <a:cubicBezTo>
                    <a:pt x="9774" y="1701"/>
                    <a:pt x="9763" y="1649"/>
                    <a:pt x="9754" y="1598"/>
                  </a:cubicBezTo>
                  <a:cubicBezTo>
                    <a:pt x="9738" y="1593"/>
                    <a:pt x="9576" y="1599"/>
                    <a:pt x="9561" y="1594"/>
                  </a:cubicBezTo>
                  <a:lnTo>
                    <a:pt x="9121" y="1479"/>
                  </a:lnTo>
                  <a:close/>
                </a:path>
              </a:pathLst>
            </a:custGeom>
            <a:grpFill/>
            <a:ln w="6350">
              <a:noFill/>
              <a:round/>
              <a:headEnd/>
              <a:tailEnd/>
            </a:ln>
          </p:spPr>
          <p:txBody>
            <a:bodyPr/>
            <a:lstStyle/>
            <a:p>
              <a:endParaRPr lang="en-GB" dirty="0"/>
            </a:p>
          </p:txBody>
        </p:sp>
        <p:sp>
          <p:nvSpPr>
            <p:cNvPr id="4" name="Freeform 322"/>
            <p:cNvSpPr>
              <a:spLocks/>
            </p:cNvSpPr>
            <p:nvPr/>
          </p:nvSpPr>
          <p:spPr bwMode="auto">
            <a:xfrm rot="926903">
              <a:off x="7844114" y="2762531"/>
              <a:ext cx="68950" cy="151208"/>
            </a:xfrm>
            <a:custGeom>
              <a:avLst/>
              <a:gdLst>
                <a:gd name="T0" fmla="*/ 2147483646 w 10000"/>
                <a:gd name="T1" fmla="*/ 2147483646 h 10437"/>
                <a:gd name="T2" fmla="*/ 2147483646 w 10000"/>
                <a:gd name="T3" fmla="*/ 2147483646 h 10437"/>
                <a:gd name="T4" fmla="*/ 2147483646 w 10000"/>
                <a:gd name="T5" fmla="*/ 2147483646 h 10437"/>
                <a:gd name="T6" fmla="*/ 2147483646 w 10000"/>
                <a:gd name="T7" fmla="*/ 2147483646 h 10437"/>
                <a:gd name="T8" fmla="*/ 2147483646 w 10000"/>
                <a:gd name="T9" fmla="*/ 2147483646 h 10437"/>
                <a:gd name="T10" fmla="*/ 2147483646 w 10000"/>
                <a:gd name="T11" fmla="*/ 2147483646 h 10437"/>
                <a:gd name="T12" fmla="*/ 2147483646 w 10000"/>
                <a:gd name="T13" fmla="*/ 2147483646 h 10437"/>
                <a:gd name="T14" fmla="*/ 2147483646 w 10000"/>
                <a:gd name="T15" fmla="*/ 2147483646 h 10437"/>
                <a:gd name="T16" fmla="*/ 2147483646 w 10000"/>
                <a:gd name="T17" fmla="*/ 2147483646 h 10437"/>
                <a:gd name="T18" fmla="*/ 2147483646 w 10000"/>
                <a:gd name="T19" fmla="*/ 2147483646 h 10437"/>
                <a:gd name="T20" fmla="*/ 2147483646 w 10000"/>
                <a:gd name="T21" fmla="*/ 2147483646 h 10437"/>
                <a:gd name="T22" fmla="*/ 2147483646 w 10000"/>
                <a:gd name="T23" fmla="*/ 0 h 10437"/>
                <a:gd name="T24" fmla="*/ 1652181647 w 10000"/>
                <a:gd name="T25" fmla="*/ 2147483646 h 10437"/>
                <a:gd name="T26" fmla="*/ 1101414143 w 10000"/>
                <a:gd name="T27" fmla="*/ 2147483646 h 10437"/>
                <a:gd name="T28" fmla="*/ 680164610 w 10000"/>
                <a:gd name="T29" fmla="*/ 2147483646 h 10437"/>
                <a:gd name="T30" fmla="*/ 1101414143 w 10000"/>
                <a:gd name="T31" fmla="*/ 2147483646 h 10437"/>
                <a:gd name="T32" fmla="*/ 1101414143 w 10000"/>
                <a:gd name="T33" fmla="*/ 2147483646 h 10437"/>
                <a:gd name="T34" fmla="*/ 126118672 w 10000"/>
                <a:gd name="T35" fmla="*/ 2147483646 h 10437"/>
                <a:gd name="T36" fmla="*/ 0 w 10000"/>
                <a:gd name="T37" fmla="*/ 2147483646 h 10437"/>
                <a:gd name="T38" fmla="*/ 357975358 w 10000"/>
                <a:gd name="T39" fmla="*/ 2147483646 h 10437"/>
                <a:gd name="T40" fmla="*/ 1101414143 w 10000"/>
                <a:gd name="T41" fmla="*/ 2147483646 h 10437"/>
                <a:gd name="T42" fmla="*/ 623990471 w 10000"/>
                <a:gd name="T43" fmla="*/ 2147483646 h 10437"/>
                <a:gd name="T44" fmla="*/ 2147483646 w 10000"/>
                <a:gd name="T45" fmla="*/ 2147483646 h 10437"/>
                <a:gd name="T46" fmla="*/ 2147483646 w 10000"/>
                <a:gd name="T47" fmla="*/ 2147483646 h 10437"/>
                <a:gd name="T48" fmla="*/ 2147483646 w 10000"/>
                <a:gd name="T49" fmla="*/ 2147483646 h 10437"/>
                <a:gd name="T50" fmla="*/ 2147483646 w 10000"/>
                <a:gd name="T51" fmla="*/ 2147483646 h 10437"/>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0000" h="10437">
                  <a:moveTo>
                    <a:pt x="7000" y="8110"/>
                  </a:moveTo>
                  <a:lnTo>
                    <a:pt x="7000" y="7638"/>
                  </a:lnTo>
                  <a:cubicBezTo>
                    <a:pt x="7083" y="7334"/>
                    <a:pt x="7165" y="7030"/>
                    <a:pt x="7248" y="6726"/>
                  </a:cubicBezTo>
                  <a:lnTo>
                    <a:pt x="8000" y="5748"/>
                  </a:lnTo>
                  <a:lnTo>
                    <a:pt x="8000" y="5276"/>
                  </a:lnTo>
                  <a:cubicBezTo>
                    <a:pt x="8101" y="4899"/>
                    <a:pt x="8203" y="4522"/>
                    <a:pt x="8304" y="4145"/>
                  </a:cubicBezTo>
                  <a:lnTo>
                    <a:pt x="9000" y="3386"/>
                  </a:lnTo>
                  <a:cubicBezTo>
                    <a:pt x="9050" y="3079"/>
                    <a:pt x="9101" y="2772"/>
                    <a:pt x="9151" y="2465"/>
                  </a:cubicBezTo>
                  <a:lnTo>
                    <a:pt x="10000" y="1496"/>
                  </a:lnTo>
                  <a:lnTo>
                    <a:pt x="9000" y="1024"/>
                  </a:lnTo>
                  <a:lnTo>
                    <a:pt x="8000" y="472"/>
                  </a:lnTo>
                  <a:lnTo>
                    <a:pt x="5000" y="0"/>
                  </a:lnTo>
                  <a:lnTo>
                    <a:pt x="3000" y="472"/>
                  </a:lnTo>
                  <a:lnTo>
                    <a:pt x="2000" y="1024"/>
                  </a:lnTo>
                  <a:lnTo>
                    <a:pt x="1235" y="1429"/>
                  </a:lnTo>
                  <a:lnTo>
                    <a:pt x="2000" y="2913"/>
                  </a:lnTo>
                  <a:lnTo>
                    <a:pt x="2000" y="4803"/>
                  </a:lnTo>
                  <a:lnTo>
                    <a:pt x="229" y="6206"/>
                  </a:lnTo>
                  <a:cubicBezTo>
                    <a:pt x="153" y="6526"/>
                    <a:pt x="76" y="6845"/>
                    <a:pt x="0" y="7165"/>
                  </a:cubicBezTo>
                  <a:lnTo>
                    <a:pt x="650" y="7719"/>
                  </a:lnTo>
                  <a:lnTo>
                    <a:pt x="2000" y="7638"/>
                  </a:lnTo>
                  <a:lnTo>
                    <a:pt x="1133" y="10397"/>
                  </a:lnTo>
                  <a:lnTo>
                    <a:pt x="6483" y="10437"/>
                  </a:lnTo>
                  <a:cubicBezTo>
                    <a:pt x="6656" y="10000"/>
                    <a:pt x="7005" y="9867"/>
                    <a:pt x="7178" y="9430"/>
                  </a:cubicBezTo>
                  <a:cubicBezTo>
                    <a:pt x="7119" y="9305"/>
                    <a:pt x="7059" y="9180"/>
                    <a:pt x="7000" y="9055"/>
                  </a:cubicBezTo>
                  <a:lnTo>
                    <a:pt x="7000" y="8110"/>
                  </a:lnTo>
                  <a:close/>
                </a:path>
              </a:pathLst>
            </a:custGeom>
            <a:grpFill/>
            <a:ln w="6350">
              <a:noFill/>
              <a:round/>
              <a:headEnd/>
              <a:tailEnd/>
            </a:ln>
          </p:spPr>
          <p:txBody>
            <a:bodyPr/>
            <a:lstStyle/>
            <a:p>
              <a:endParaRPr lang="en-GB" dirty="0"/>
            </a:p>
          </p:txBody>
        </p:sp>
        <p:sp>
          <p:nvSpPr>
            <p:cNvPr id="5" name="Freeform 341"/>
            <p:cNvSpPr>
              <a:spLocks/>
            </p:cNvSpPr>
            <p:nvPr/>
          </p:nvSpPr>
          <p:spPr bwMode="auto">
            <a:xfrm>
              <a:off x="8248142" y="2666967"/>
              <a:ext cx="145160" cy="64113"/>
            </a:xfrm>
            <a:custGeom>
              <a:avLst/>
              <a:gdLst>
                <a:gd name="T0" fmla="*/ 2147483646 w 10000"/>
                <a:gd name="T1" fmla="*/ 1938151997 h 10000"/>
                <a:gd name="T2" fmla="*/ 2147483646 w 10000"/>
                <a:gd name="T3" fmla="*/ 1291877393 h 10000"/>
                <a:gd name="T4" fmla="*/ 2147483646 w 10000"/>
                <a:gd name="T5" fmla="*/ 1291877393 h 10000"/>
                <a:gd name="T6" fmla="*/ 2147483646 w 10000"/>
                <a:gd name="T7" fmla="*/ 645938692 h 10000"/>
                <a:gd name="T8" fmla="*/ 2147483646 w 10000"/>
                <a:gd name="T9" fmla="*/ 322947012 h 10000"/>
                <a:gd name="T10" fmla="*/ 2147483646 w 10000"/>
                <a:gd name="T11" fmla="*/ 322947012 h 10000"/>
                <a:gd name="T12" fmla="*/ 2147483646 w 10000"/>
                <a:gd name="T13" fmla="*/ 0 h 10000"/>
                <a:gd name="T14" fmla="*/ 2147483646 w 10000"/>
                <a:gd name="T15" fmla="*/ 322947012 h 10000"/>
                <a:gd name="T16" fmla="*/ 2147483646 w 10000"/>
                <a:gd name="T17" fmla="*/ 322947012 h 10000"/>
                <a:gd name="T18" fmla="*/ 2147483646 w 10000"/>
                <a:gd name="T19" fmla="*/ 645938692 h 10000"/>
                <a:gd name="T20" fmla="*/ 2147483646 w 10000"/>
                <a:gd name="T21" fmla="*/ 968885712 h 10000"/>
                <a:gd name="T22" fmla="*/ 2147483646 w 10000"/>
                <a:gd name="T23" fmla="*/ 1614824337 h 10000"/>
                <a:gd name="T24" fmla="*/ 2147483646 w 10000"/>
                <a:gd name="T25" fmla="*/ 1938151997 h 10000"/>
                <a:gd name="T26" fmla="*/ 2147483646 w 10000"/>
                <a:gd name="T27" fmla="*/ 1938151997 h 10000"/>
                <a:gd name="T28" fmla="*/ 2147483646 w 10000"/>
                <a:gd name="T29" fmla="*/ 2147483646 h 10000"/>
                <a:gd name="T30" fmla="*/ 2147483646 w 10000"/>
                <a:gd name="T31" fmla="*/ 2147483646 h 10000"/>
                <a:gd name="T32" fmla="*/ 2147483646 w 10000"/>
                <a:gd name="T33" fmla="*/ 2147483646 h 10000"/>
                <a:gd name="T34" fmla="*/ 0 w 10000"/>
                <a:gd name="T35" fmla="*/ 2147483646 h 10000"/>
                <a:gd name="T36" fmla="*/ 2147483646 w 10000"/>
                <a:gd name="T37" fmla="*/ 2147483646 h 10000"/>
                <a:gd name="T38" fmla="*/ 2147483646 w 10000"/>
                <a:gd name="T39" fmla="*/ 2147483646 h 10000"/>
                <a:gd name="T40" fmla="*/ 2147483646 w 10000"/>
                <a:gd name="T41" fmla="*/ 2147483646 h 10000"/>
                <a:gd name="T42" fmla="*/ 2147483646 w 10000"/>
                <a:gd name="T43" fmla="*/ 2147483646 h 10000"/>
                <a:gd name="T44" fmla="*/ 2147483646 w 10000"/>
                <a:gd name="T45" fmla="*/ 2147483646 h 10000"/>
                <a:gd name="T46" fmla="*/ 2147483646 w 10000"/>
                <a:gd name="T47" fmla="*/ 2147483646 h 10000"/>
                <a:gd name="T48" fmla="*/ 2147483646 w 10000"/>
                <a:gd name="T49" fmla="*/ 2147483646 h 10000"/>
                <a:gd name="T50" fmla="*/ 2147483646 w 10000"/>
                <a:gd name="T51" fmla="*/ 2147483646 h 10000"/>
                <a:gd name="T52" fmla="*/ 2147483646 w 10000"/>
                <a:gd name="T53" fmla="*/ 2147483646 h 10000"/>
                <a:gd name="T54" fmla="*/ 2147483646 w 10000"/>
                <a:gd name="T55" fmla="*/ 2147483646 h 10000"/>
                <a:gd name="T56" fmla="*/ 2147483646 w 10000"/>
                <a:gd name="T57" fmla="*/ 1938151997 h 1000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10000" h="10000">
                  <a:moveTo>
                    <a:pt x="9583" y="5455"/>
                  </a:moveTo>
                  <a:lnTo>
                    <a:pt x="10000" y="3636"/>
                  </a:lnTo>
                  <a:lnTo>
                    <a:pt x="9583" y="1818"/>
                  </a:lnTo>
                  <a:lnTo>
                    <a:pt x="9583" y="909"/>
                  </a:lnTo>
                  <a:lnTo>
                    <a:pt x="9167" y="909"/>
                  </a:lnTo>
                  <a:lnTo>
                    <a:pt x="7500" y="0"/>
                  </a:lnTo>
                  <a:lnTo>
                    <a:pt x="7083" y="909"/>
                  </a:lnTo>
                  <a:lnTo>
                    <a:pt x="5833" y="909"/>
                  </a:lnTo>
                  <a:lnTo>
                    <a:pt x="5417" y="1818"/>
                  </a:lnTo>
                  <a:lnTo>
                    <a:pt x="4583" y="2727"/>
                  </a:lnTo>
                  <a:lnTo>
                    <a:pt x="5000" y="4545"/>
                  </a:lnTo>
                  <a:cubicBezTo>
                    <a:pt x="5000" y="4545"/>
                    <a:pt x="5000" y="5455"/>
                    <a:pt x="4583" y="5455"/>
                  </a:cubicBezTo>
                  <a:lnTo>
                    <a:pt x="4167" y="5455"/>
                  </a:lnTo>
                  <a:lnTo>
                    <a:pt x="2500" y="6364"/>
                  </a:lnTo>
                  <a:lnTo>
                    <a:pt x="1667" y="6364"/>
                  </a:lnTo>
                  <a:lnTo>
                    <a:pt x="417" y="6364"/>
                  </a:lnTo>
                  <a:lnTo>
                    <a:pt x="0" y="6364"/>
                  </a:lnTo>
                  <a:lnTo>
                    <a:pt x="417" y="7273"/>
                  </a:lnTo>
                  <a:lnTo>
                    <a:pt x="1250" y="9091"/>
                  </a:lnTo>
                  <a:lnTo>
                    <a:pt x="1667" y="10000"/>
                  </a:lnTo>
                  <a:lnTo>
                    <a:pt x="2083" y="9091"/>
                  </a:lnTo>
                  <a:lnTo>
                    <a:pt x="3750" y="9091"/>
                  </a:lnTo>
                  <a:lnTo>
                    <a:pt x="5417" y="10000"/>
                  </a:lnTo>
                  <a:lnTo>
                    <a:pt x="5833" y="10000"/>
                  </a:lnTo>
                  <a:lnTo>
                    <a:pt x="7500" y="10000"/>
                  </a:lnTo>
                  <a:lnTo>
                    <a:pt x="8750" y="8182"/>
                  </a:lnTo>
                  <a:lnTo>
                    <a:pt x="9167" y="8182"/>
                  </a:lnTo>
                  <a:cubicBezTo>
                    <a:pt x="9306" y="7273"/>
                    <a:pt x="9444" y="6364"/>
                    <a:pt x="9583" y="5455"/>
                  </a:cubicBezTo>
                  <a:close/>
                </a:path>
              </a:pathLst>
            </a:custGeom>
            <a:grpFill/>
            <a:ln w="6350">
              <a:noFill/>
              <a:round/>
              <a:headEnd/>
              <a:tailEnd/>
            </a:ln>
          </p:spPr>
          <p:txBody>
            <a:bodyPr/>
            <a:lstStyle/>
            <a:p>
              <a:endParaRPr lang="en-GB" dirty="0"/>
            </a:p>
          </p:txBody>
        </p:sp>
        <p:sp>
          <p:nvSpPr>
            <p:cNvPr id="6" name="Freeform 342"/>
            <p:cNvSpPr>
              <a:spLocks/>
            </p:cNvSpPr>
            <p:nvPr/>
          </p:nvSpPr>
          <p:spPr bwMode="auto">
            <a:xfrm rot="471028">
              <a:off x="7998951" y="2587129"/>
              <a:ext cx="232256" cy="223788"/>
            </a:xfrm>
            <a:custGeom>
              <a:avLst/>
              <a:gdLst>
                <a:gd name="T0" fmla="*/ 2147483646 w 10043"/>
                <a:gd name="T1" fmla="*/ 2147483646 h 10000"/>
                <a:gd name="T2" fmla="*/ 2147483646 w 10043"/>
                <a:gd name="T3" fmla="*/ 2147483646 h 10000"/>
                <a:gd name="T4" fmla="*/ 2147483646 w 10043"/>
                <a:gd name="T5" fmla="*/ 2147483646 h 10000"/>
                <a:gd name="T6" fmla="*/ 2147483646 w 10043"/>
                <a:gd name="T7" fmla="*/ 2147483646 h 10000"/>
                <a:gd name="T8" fmla="*/ 2147483646 w 10043"/>
                <a:gd name="T9" fmla="*/ 2147483646 h 10000"/>
                <a:gd name="T10" fmla="*/ 2147483646 w 10043"/>
                <a:gd name="T11" fmla="*/ 2147483646 h 10000"/>
                <a:gd name="T12" fmla="*/ 2147483646 w 10043"/>
                <a:gd name="T13" fmla="*/ 2147483646 h 10000"/>
                <a:gd name="T14" fmla="*/ 2147483646 w 10043"/>
                <a:gd name="T15" fmla="*/ 2147483646 h 10000"/>
                <a:gd name="T16" fmla="*/ 2147483646 w 10043"/>
                <a:gd name="T17" fmla="*/ 2147483646 h 10000"/>
                <a:gd name="T18" fmla="*/ 2147483646 w 10043"/>
                <a:gd name="T19" fmla="*/ 2147483646 h 10000"/>
                <a:gd name="T20" fmla="*/ 2147483646 w 10043"/>
                <a:gd name="T21" fmla="*/ 2147483646 h 10000"/>
                <a:gd name="T22" fmla="*/ 2147483646 w 10043"/>
                <a:gd name="T23" fmla="*/ 2147483646 h 10000"/>
                <a:gd name="T24" fmla="*/ 2147483646 w 10043"/>
                <a:gd name="T25" fmla="*/ 2147483646 h 10000"/>
                <a:gd name="T26" fmla="*/ 2147483646 w 10043"/>
                <a:gd name="T27" fmla="*/ 2147483646 h 10000"/>
                <a:gd name="T28" fmla="*/ 2147483646 w 10043"/>
                <a:gd name="T29" fmla="*/ 2147483646 h 10000"/>
                <a:gd name="T30" fmla="*/ 2147483646 w 10043"/>
                <a:gd name="T31" fmla="*/ 2147483646 h 10000"/>
                <a:gd name="T32" fmla="*/ 2147483646 w 10043"/>
                <a:gd name="T33" fmla="*/ 2147483646 h 10000"/>
                <a:gd name="T34" fmla="*/ 2147483646 w 10043"/>
                <a:gd name="T35" fmla="*/ 2147483646 h 10000"/>
                <a:gd name="T36" fmla="*/ 2147483646 w 10043"/>
                <a:gd name="T37" fmla="*/ 2147483646 h 10000"/>
                <a:gd name="T38" fmla="*/ 2147483646 w 10043"/>
                <a:gd name="T39" fmla="*/ 2147483646 h 10000"/>
                <a:gd name="T40" fmla="*/ 2147483646 w 10043"/>
                <a:gd name="T41" fmla="*/ 0 h 10000"/>
                <a:gd name="T42" fmla="*/ 2147483646 w 10043"/>
                <a:gd name="T43" fmla="*/ 2147483646 h 10000"/>
                <a:gd name="T44" fmla="*/ 2147483646 w 10043"/>
                <a:gd name="T45" fmla="*/ 2147483646 h 10000"/>
                <a:gd name="T46" fmla="*/ 2147483646 w 10043"/>
                <a:gd name="T47" fmla="*/ 2147483646 h 10000"/>
                <a:gd name="T48" fmla="*/ 2147483646 w 10043"/>
                <a:gd name="T49" fmla="*/ 2147483646 h 10000"/>
                <a:gd name="T50" fmla="*/ 2147483646 w 10043"/>
                <a:gd name="T51" fmla="*/ 2147483646 h 10000"/>
                <a:gd name="T52" fmla="*/ 2147483646 w 10043"/>
                <a:gd name="T53" fmla="*/ 2147483646 h 10000"/>
                <a:gd name="T54" fmla="*/ 2147483646 w 10043"/>
                <a:gd name="T55" fmla="*/ 2147483646 h 10000"/>
                <a:gd name="T56" fmla="*/ 2147483646 w 10043"/>
                <a:gd name="T57" fmla="*/ 2147483646 h 10000"/>
                <a:gd name="T58" fmla="*/ 2147483646 w 10043"/>
                <a:gd name="T59" fmla="*/ 2147483646 h 10000"/>
                <a:gd name="T60" fmla="*/ 2147483646 w 10043"/>
                <a:gd name="T61" fmla="*/ 2147483646 h 10000"/>
                <a:gd name="T62" fmla="*/ 2147483646 w 10043"/>
                <a:gd name="T63" fmla="*/ 2147483646 h 10000"/>
                <a:gd name="T64" fmla="*/ 2147483646 w 10043"/>
                <a:gd name="T65" fmla="*/ 2147483646 h 10000"/>
                <a:gd name="T66" fmla="*/ 2147483646 w 10043"/>
                <a:gd name="T67" fmla="*/ 2147483646 h 10000"/>
                <a:gd name="T68" fmla="*/ 2147483646 w 10043"/>
                <a:gd name="T69" fmla="*/ 2147483646 h 10000"/>
                <a:gd name="T70" fmla="*/ 2147483646 w 10043"/>
                <a:gd name="T71" fmla="*/ 2147483646 h 10000"/>
                <a:gd name="T72" fmla="*/ 2147483646 w 10043"/>
                <a:gd name="T73" fmla="*/ 2147483646 h 10000"/>
                <a:gd name="T74" fmla="*/ 2147483646 w 10043"/>
                <a:gd name="T75" fmla="*/ 2147483646 h 10000"/>
                <a:gd name="T76" fmla="*/ 2147483646 w 10043"/>
                <a:gd name="T77" fmla="*/ 2147483646 h 10000"/>
                <a:gd name="T78" fmla="*/ 2147483646 w 10043"/>
                <a:gd name="T79" fmla="*/ 2147483646 h 10000"/>
                <a:gd name="T80" fmla="*/ 2147483646 w 10043"/>
                <a:gd name="T81" fmla="*/ 2147483646 h 10000"/>
                <a:gd name="T82" fmla="*/ 2147483646 w 10043"/>
                <a:gd name="T83" fmla="*/ 2147483646 h 10000"/>
                <a:gd name="T84" fmla="*/ 2147483646 w 10043"/>
                <a:gd name="T85" fmla="*/ 2147483646 h 10000"/>
                <a:gd name="T86" fmla="*/ 2147483646 w 10043"/>
                <a:gd name="T87" fmla="*/ 2147483646 h 10000"/>
                <a:gd name="T88" fmla="*/ 2147483646 w 10043"/>
                <a:gd name="T89" fmla="*/ 2147483646 h 10000"/>
                <a:gd name="T90" fmla="*/ 2147483646 w 10043"/>
                <a:gd name="T91" fmla="*/ 2147483646 h 10000"/>
                <a:gd name="T92" fmla="*/ 2147483646 w 10043"/>
                <a:gd name="T93" fmla="*/ 2147483646 h 10000"/>
                <a:gd name="T94" fmla="*/ 2147483646 w 10043"/>
                <a:gd name="T95" fmla="*/ 2147483646 h 10000"/>
                <a:gd name="T96" fmla="*/ 2147483646 w 10043"/>
                <a:gd name="T97" fmla="*/ 2147483646 h 10000"/>
                <a:gd name="T98" fmla="*/ 2147483646 w 10043"/>
                <a:gd name="T99" fmla="*/ 2147483646 h 10000"/>
                <a:gd name="T100" fmla="*/ 2147483646 w 10043"/>
                <a:gd name="T101" fmla="*/ 2147483646 h 10000"/>
                <a:gd name="T102" fmla="*/ 2147483646 w 10043"/>
                <a:gd name="T103" fmla="*/ 2147483646 h 10000"/>
                <a:gd name="T104" fmla="*/ 2147483646 w 10043"/>
                <a:gd name="T105" fmla="*/ 2147483646 h 10000"/>
                <a:gd name="T106" fmla="*/ 2147483646 w 10043"/>
                <a:gd name="T107" fmla="*/ 2147483646 h 10000"/>
                <a:gd name="T108" fmla="*/ 2147483646 w 10043"/>
                <a:gd name="T109" fmla="*/ 2147483646 h 10000"/>
                <a:gd name="T110" fmla="*/ 2147483646 w 10043"/>
                <a:gd name="T111" fmla="*/ 2147483646 h 10000"/>
                <a:gd name="T112" fmla="*/ 2147483646 w 10043"/>
                <a:gd name="T113" fmla="*/ 2147483646 h 10000"/>
                <a:gd name="T114" fmla="*/ 2147483646 w 10043"/>
                <a:gd name="T115" fmla="*/ 2147483646 h 10000"/>
                <a:gd name="T116" fmla="*/ 2147483646 w 10043"/>
                <a:gd name="T117" fmla="*/ 2147483646 h 10000"/>
                <a:gd name="T118" fmla="*/ 2147483646 w 10043"/>
                <a:gd name="T119" fmla="*/ 2147483646 h 10000"/>
                <a:gd name="T120" fmla="*/ 2147483646 w 10043"/>
                <a:gd name="T121" fmla="*/ 2147483646 h 1000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10043" h="10000">
                  <a:moveTo>
                    <a:pt x="9119" y="7195"/>
                  </a:moveTo>
                  <a:cubicBezTo>
                    <a:pt x="9204" y="7033"/>
                    <a:pt x="9249" y="6746"/>
                    <a:pt x="9276" y="6559"/>
                  </a:cubicBezTo>
                  <a:cubicBezTo>
                    <a:pt x="9302" y="6372"/>
                    <a:pt x="9276" y="6235"/>
                    <a:pt x="9276" y="6074"/>
                  </a:cubicBezTo>
                  <a:cubicBezTo>
                    <a:pt x="9191" y="5911"/>
                    <a:pt x="9105" y="5750"/>
                    <a:pt x="9020" y="5588"/>
                  </a:cubicBezTo>
                  <a:cubicBezTo>
                    <a:pt x="8849" y="5588"/>
                    <a:pt x="8579" y="5641"/>
                    <a:pt x="8508" y="5588"/>
                  </a:cubicBezTo>
                  <a:cubicBezTo>
                    <a:pt x="8437" y="5534"/>
                    <a:pt x="8566" y="5375"/>
                    <a:pt x="8596" y="5268"/>
                  </a:cubicBezTo>
                  <a:cubicBezTo>
                    <a:pt x="8822" y="4969"/>
                    <a:pt x="9120" y="4562"/>
                    <a:pt x="9276" y="4373"/>
                  </a:cubicBezTo>
                  <a:cubicBezTo>
                    <a:pt x="9431" y="4183"/>
                    <a:pt x="9446" y="4210"/>
                    <a:pt x="9531" y="4129"/>
                  </a:cubicBezTo>
                  <a:lnTo>
                    <a:pt x="9531" y="3158"/>
                  </a:lnTo>
                  <a:lnTo>
                    <a:pt x="10043" y="2672"/>
                  </a:lnTo>
                  <a:lnTo>
                    <a:pt x="9276" y="2429"/>
                  </a:lnTo>
                  <a:lnTo>
                    <a:pt x="8764" y="2186"/>
                  </a:lnTo>
                  <a:lnTo>
                    <a:pt x="7996" y="1943"/>
                  </a:lnTo>
                  <a:lnTo>
                    <a:pt x="7741" y="1700"/>
                  </a:lnTo>
                  <a:lnTo>
                    <a:pt x="7229" y="1457"/>
                  </a:lnTo>
                  <a:lnTo>
                    <a:pt x="6717" y="1215"/>
                  </a:lnTo>
                  <a:lnTo>
                    <a:pt x="6461" y="729"/>
                  </a:lnTo>
                  <a:lnTo>
                    <a:pt x="5950" y="486"/>
                  </a:lnTo>
                  <a:lnTo>
                    <a:pt x="5694" y="0"/>
                  </a:lnTo>
                  <a:lnTo>
                    <a:pt x="5182" y="243"/>
                  </a:lnTo>
                  <a:lnTo>
                    <a:pt x="4671" y="1215"/>
                  </a:lnTo>
                  <a:cubicBezTo>
                    <a:pt x="4586" y="1296"/>
                    <a:pt x="4545" y="1311"/>
                    <a:pt x="4415" y="1457"/>
                  </a:cubicBezTo>
                  <a:cubicBezTo>
                    <a:pt x="4285" y="1603"/>
                    <a:pt x="4129" y="1996"/>
                    <a:pt x="3890" y="2092"/>
                  </a:cubicBezTo>
                  <a:cubicBezTo>
                    <a:pt x="3651" y="2188"/>
                    <a:pt x="3168" y="2108"/>
                    <a:pt x="2979" y="2034"/>
                  </a:cubicBezTo>
                  <a:cubicBezTo>
                    <a:pt x="2790" y="1960"/>
                    <a:pt x="2862" y="1718"/>
                    <a:pt x="2757" y="1649"/>
                  </a:cubicBezTo>
                  <a:cubicBezTo>
                    <a:pt x="2652" y="1580"/>
                    <a:pt x="2418" y="1522"/>
                    <a:pt x="2348" y="1621"/>
                  </a:cubicBezTo>
                  <a:cubicBezTo>
                    <a:pt x="2279" y="1720"/>
                    <a:pt x="2337" y="2029"/>
                    <a:pt x="2340" y="2245"/>
                  </a:cubicBezTo>
                  <a:cubicBezTo>
                    <a:pt x="2343" y="2461"/>
                    <a:pt x="2491" y="2803"/>
                    <a:pt x="2368" y="2915"/>
                  </a:cubicBezTo>
                  <a:cubicBezTo>
                    <a:pt x="2245" y="3027"/>
                    <a:pt x="1781" y="2985"/>
                    <a:pt x="1601" y="2915"/>
                  </a:cubicBezTo>
                  <a:cubicBezTo>
                    <a:pt x="1421" y="2845"/>
                    <a:pt x="1442" y="2545"/>
                    <a:pt x="1289" y="2497"/>
                  </a:cubicBezTo>
                  <a:cubicBezTo>
                    <a:pt x="1136" y="2449"/>
                    <a:pt x="893" y="2584"/>
                    <a:pt x="684" y="2625"/>
                  </a:cubicBezTo>
                  <a:cubicBezTo>
                    <a:pt x="475" y="2666"/>
                    <a:pt x="131" y="2638"/>
                    <a:pt x="33" y="2742"/>
                  </a:cubicBezTo>
                  <a:cubicBezTo>
                    <a:pt x="-65" y="2846"/>
                    <a:pt x="82" y="3088"/>
                    <a:pt x="94" y="3251"/>
                  </a:cubicBezTo>
                  <a:cubicBezTo>
                    <a:pt x="106" y="3414"/>
                    <a:pt x="-17" y="3533"/>
                    <a:pt x="105" y="3720"/>
                  </a:cubicBezTo>
                  <a:cubicBezTo>
                    <a:pt x="228" y="3907"/>
                    <a:pt x="584" y="4264"/>
                    <a:pt x="833" y="4373"/>
                  </a:cubicBezTo>
                  <a:cubicBezTo>
                    <a:pt x="1082" y="4481"/>
                    <a:pt x="1345" y="4373"/>
                    <a:pt x="1601" y="4373"/>
                  </a:cubicBezTo>
                  <a:lnTo>
                    <a:pt x="1856" y="4616"/>
                  </a:lnTo>
                  <a:lnTo>
                    <a:pt x="1856" y="4859"/>
                  </a:lnTo>
                  <a:lnTo>
                    <a:pt x="2112" y="5345"/>
                  </a:lnTo>
                  <a:cubicBezTo>
                    <a:pt x="2197" y="5588"/>
                    <a:pt x="2283" y="5831"/>
                    <a:pt x="2368" y="6074"/>
                  </a:cubicBezTo>
                  <a:lnTo>
                    <a:pt x="2624" y="6316"/>
                  </a:lnTo>
                  <a:cubicBezTo>
                    <a:pt x="2624" y="6559"/>
                    <a:pt x="2696" y="6675"/>
                    <a:pt x="2624" y="7045"/>
                  </a:cubicBezTo>
                  <a:cubicBezTo>
                    <a:pt x="2551" y="7414"/>
                    <a:pt x="2272" y="8240"/>
                    <a:pt x="2188" y="8533"/>
                  </a:cubicBezTo>
                  <a:cubicBezTo>
                    <a:pt x="2104" y="8826"/>
                    <a:pt x="2064" y="8649"/>
                    <a:pt x="2118" y="8804"/>
                  </a:cubicBezTo>
                  <a:cubicBezTo>
                    <a:pt x="2173" y="8958"/>
                    <a:pt x="2390" y="9351"/>
                    <a:pt x="2516" y="9462"/>
                  </a:cubicBezTo>
                  <a:cubicBezTo>
                    <a:pt x="2643" y="9574"/>
                    <a:pt x="2734" y="9472"/>
                    <a:pt x="2880" y="9474"/>
                  </a:cubicBezTo>
                  <a:cubicBezTo>
                    <a:pt x="3025" y="9476"/>
                    <a:pt x="3220" y="9474"/>
                    <a:pt x="3391" y="9474"/>
                  </a:cubicBezTo>
                  <a:lnTo>
                    <a:pt x="4159" y="9717"/>
                  </a:lnTo>
                  <a:lnTo>
                    <a:pt x="4671" y="9717"/>
                  </a:lnTo>
                  <a:lnTo>
                    <a:pt x="5438" y="9960"/>
                  </a:lnTo>
                  <a:cubicBezTo>
                    <a:pt x="5609" y="9960"/>
                    <a:pt x="5793" y="10051"/>
                    <a:pt x="5950" y="9960"/>
                  </a:cubicBezTo>
                  <a:cubicBezTo>
                    <a:pt x="6106" y="9870"/>
                    <a:pt x="6222" y="9506"/>
                    <a:pt x="6375" y="9413"/>
                  </a:cubicBezTo>
                  <a:cubicBezTo>
                    <a:pt x="6529" y="9321"/>
                    <a:pt x="6594" y="9367"/>
                    <a:pt x="6869" y="9401"/>
                  </a:cubicBezTo>
                  <a:cubicBezTo>
                    <a:pt x="7143" y="9436"/>
                    <a:pt x="7722" y="9569"/>
                    <a:pt x="8022" y="9625"/>
                  </a:cubicBezTo>
                  <a:cubicBezTo>
                    <a:pt x="8322" y="9682"/>
                    <a:pt x="8393" y="9858"/>
                    <a:pt x="8668" y="9743"/>
                  </a:cubicBezTo>
                  <a:cubicBezTo>
                    <a:pt x="8942" y="9628"/>
                    <a:pt x="9580" y="8937"/>
                    <a:pt x="9665" y="8937"/>
                  </a:cubicBezTo>
                  <a:lnTo>
                    <a:pt x="9079" y="8091"/>
                  </a:lnTo>
                  <a:cubicBezTo>
                    <a:pt x="9008" y="7886"/>
                    <a:pt x="8985" y="7957"/>
                    <a:pt x="8942" y="7836"/>
                  </a:cubicBezTo>
                  <a:cubicBezTo>
                    <a:pt x="8899" y="7714"/>
                    <a:pt x="9114" y="7387"/>
                    <a:pt x="9119" y="7195"/>
                  </a:cubicBezTo>
                  <a:close/>
                </a:path>
              </a:pathLst>
            </a:custGeom>
            <a:grpFill/>
            <a:ln w="6350">
              <a:noFill/>
              <a:round/>
              <a:headEnd/>
              <a:tailEnd/>
            </a:ln>
          </p:spPr>
          <p:txBody>
            <a:bodyPr/>
            <a:lstStyle/>
            <a:p>
              <a:endParaRPr lang="en-GB" dirty="0"/>
            </a:p>
          </p:txBody>
        </p:sp>
        <p:sp>
          <p:nvSpPr>
            <p:cNvPr id="7" name="Freeform 343"/>
            <p:cNvSpPr>
              <a:spLocks/>
            </p:cNvSpPr>
            <p:nvPr/>
          </p:nvSpPr>
          <p:spPr bwMode="auto">
            <a:xfrm>
              <a:off x="8196126" y="2721402"/>
              <a:ext cx="237094" cy="240723"/>
            </a:xfrm>
            <a:custGeom>
              <a:avLst/>
              <a:gdLst>
                <a:gd name="T0" fmla="*/ 2147483646 w 154"/>
                <a:gd name="T1" fmla="*/ 2147483646 h 154"/>
                <a:gd name="T2" fmla="*/ 2147483646 w 154"/>
                <a:gd name="T3" fmla="*/ 0 h 154"/>
                <a:gd name="T4" fmla="*/ 2147483646 w 154"/>
                <a:gd name="T5" fmla="*/ 0 h 154"/>
                <a:gd name="T6" fmla="*/ 2147483646 w 154"/>
                <a:gd name="T7" fmla="*/ 2147483646 h 154"/>
                <a:gd name="T8" fmla="*/ 2147483646 w 154"/>
                <a:gd name="T9" fmla="*/ 2147483646 h 154"/>
                <a:gd name="T10" fmla="*/ 2147483646 w 154"/>
                <a:gd name="T11" fmla="*/ 2147483646 h 154"/>
                <a:gd name="T12" fmla="*/ 2147483646 w 154"/>
                <a:gd name="T13" fmla="*/ 2147483646 h 154"/>
                <a:gd name="T14" fmla="*/ 2147483646 w 154"/>
                <a:gd name="T15" fmla="*/ 2147483646 h 154"/>
                <a:gd name="T16" fmla="*/ 2147483646 w 154"/>
                <a:gd name="T17" fmla="*/ 2147483646 h 154"/>
                <a:gd name="T18" fmla="*/ 2147483646 w 154"/>
                <a:gd name="T19" fmla="*/ 2147483646 h 154"/>
                <a:gd name="T20" fmla="*/ 2147483646 w 154"/>
                <a:gd name="T21" fmla="*/ 2147483646 h 154"/>
                <a:gd name="T22" fmla="*/ 0 w 154"/>
                <a:gd name="T23" fmla="*/ 2147483646 h 154"/>
                <a:gd name="T24" fmla="*/ 2147483646 w 154"/>
                <a:gd name="T25" fmla="*/ 2147483646 h 154"/>
                <a:gd name="T26" fmla="*/ 2147483646 w 154"/>
                <a:gd name="T27" fmla="*/ 2147483646 h 154"/>
                <a:gd name="T28" fmla="*/ 2147483646 w 154"/>
                <a:gd name="T29" fmla="*/ 2147483646 h 154"/>
                <a:gd name="T30" fmla="*/ 2147483646 w 154"/>
                <a:gd name="T31" fmla="*/ 2147483646 h 154"/>
                <a:gd name="T32" fmla="*/ 2147483646 w 154"/>
                <a:gd name="T33" fmla="*/ 2147483646 h 154"/>
                <a:gd name="T34" fmla="*/ 2147483646 w 154"/>
                <a:gd name="T35" fmla="*/ 2147483646 h 154"/>
                <a:gd name="T36" fmla="*/ 2147483646 w 154"/>
                <a:gd name="T37" fmla="*/ 2147483646 h 154"/>
                <a:gd name="T38" fmla="*/ 2147483646 w 154"/>
                <a:gd name="T39" fmla="*/ 2147483646 h 154"/>
                <a:gd name="T40" fmla="*/ 2147483646 w 154"/>
                <a:gd name="T41" fmla="*/ 2147483646 h 154"/>
                <a:gd name="T42" fmla="*/ 2147483646 w 154"/>
                <a:gd name="T43" fmla="*/ 2147483646 h 154"/>
                <a:gd name="T44" fmla="*/ 2147483646 w 154"/>
                <a:gd name="T45" fmla="*/ 2147483646 h 154"/>
                <a:gd name="T46" fmla="*/ 2147483646 w 154"/>
                <a:gd name="T47" fmla="*/ 2147483646 h 154"/>
                <a:gd name="T48" fmla="*/ 2147483646 w 154"/>
                <a:gd name="T49" fmla="*/ 2147483646 h 154"/>
                <a:gd name="T50" fmla="*/ 2147483646 w 154"/>
                <a:gd name="T51" fmla="*/ 2147483646 h 154"/>
                <a:gd name="T52" fmla="*/ 2147483646 w 154"/>
                <a:gd name="T53" fmla="*/ 2147483646 h 154"/>
                <a:gd name="T54" fmla="*/ 2147483646 w 154"/>
                <a:gd name="T55" fmla="*/ 2147483646 h 154"/>
                <a:gd name="T56" fmla="*/ 2147483646 w 154"/>
                <a:gd name="T57" fmla="*/ 2147483646 h 154"/>
                <a:gd name="T58" fmla="*/ 2147483646 w 154"/>
                <a:gd name="T59" fmla="*/ 2147483646 h 154"/>
                <a:gd name="T60" fmla="*/ 2147483646 w 154"/>
                <a:gd name="T61" fmla="*/ 2147483646 h 154"/>
                <a:gd name="T62" fmla="*/ 2147483646 w 154"/>
                <a:gd name="T63" fmla="*/ 2147483646 h 154"/>
                <a:gd name="T64" fmla="*/ 2147483646 w 154"/>
                <a:gd name="T65" fmla="*/ 2147483646 h 154"/>
                <a:gd name="T66" fmla="*/ 2147483646 w 154"/>
                <a:gd name="T67" fmla="*/ 2147483646 h 15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154" h="154">
                  <a:moveTo>
                    <a:pt x="87" y="4"/>
                  </a:moveTo>
                  <a:lnTo>
                    <a:pt x="71" y="0"/>
                  </a:lnTo>
                  <a:lnTo>
                    <a:pt x="54" y="0"/>
                  </a:lnTo>
                  <a:lnTo>
                    <a:pt x="50" y="4"/>
                  </a:lnTo>
                  <a:lnTo>
                    <a:pt x="46" y="4"/>
                  </a:lnTo>
                  <a:lnTo>
                    <a:pt x="37" y="8"/>
                  </a:lnTo>
                  <a:lnTo>
                    <a:pt x="25" y="12"/>
                  </a:lnTo>
                  <a:lnTo>
                    <a:pt x="21" y="8"/>
                  </a:lnTo>
                  <a:lnTo>
                    <a:pt x="8" y="16"/>
                  </a:lnTo>
                  <a:lnTo>
                    <a:pt x="4" y="16"/>
                  </a:lnTo>
                  <a:lnTo>
                    <a:pt x="4" y="25"/>
                  </a:lnTo>
                  <a:lnTo>
                    <a:pt x="0" y="33"/>
                  </a:lnTo>
                  <a:lnTo>
                    <a:pt x="4" y="45"/>
                  </a:lnTo>
                  <a:lnTo>
                    <a:pt x="12" y="54"/>
                  </a:lnTo>
                  <a:lnTo>
                    <a:pt x="21" y="45"/>
                  </a:lnTo>
                  <a:lnTo>
                    <a:pt x="42" y="54"/>
                  </a:lnTo>
                  <a:lnTo>
                    <a:pt x="54" y="78"/>
                  </a:lnTo>
                  <a:lnTo>
                    <a:pt x="67" y="95"/>
                  </a:lnTo>
                  <a:lnTo>
                    <a:pt x="96" y="112"/>
                  </a:lnTo>
                  <a:lnTo>
                    <a:pt x="114" y="126"/>
                  </a:lnTo>
                  <a:lnTo>
                    <a:pt x="106" y="154"/>
                  </a:lnTo>
                  <a:lnTo>
                    <a:pt x="133" y="133"/>
                  </a:lnTo>
                  <a:lnTo>
                    <a:pt x="133" y="120"/>
                  </a:lnTo>
                  <a:lnTo>
                    <a:pt x="146" y="124"/>
                  </a:lnTo>
                  <a:lnTo>
                    <a:pt x="154" y="124"/>
                  </a:lnTo>
                  <a:lnTo>
                    <a:pt x="133" y="104"/>
                  </a:lnTo>
                  <a:lnTo>
                    <a:pt x="117" y="91"/>
                  </a:lnTo>
                  <a:lnTo>
                    <a:pt x="104" y="87"/>
                  </a:lnTo>
                  <a:lnTo>
                    <a:pt x="87" y="58"/>
                  </a:lnTo>
                  <a:lnTo>
                    <a:pt x="79" y="41"/>
                  </a:lnTo>
                  <a:lnTo>
                    <a:pt x="83" y="25"/>
                  </a:lnTo>
                  <a:lnTo>
                    <a:pt x="87" y="25"/>
                  </a:lnTo>
                  <a:lnTo>
                    <a:pt x="87" y="16"/>
                  </a:lnTo>
                  <a:lnTo>
                    <a:pt x="87" y="4"/>
                  </a:lnTo>
                  <a:close/>
                </a:path>
              </a:pathLst>
            </a:custGeom>
            <a:grpFill/>
            <a:ln w="6350">
              <a:noFill/>
              <a:round/>
              <a:headEnd/>
              <a:tailEnd/>
            </a:ln>
          </p:spPr>
          <p:txBody>
            <a:bodyPr/>
            <a:lstStyle/>
            <a:p>
              <a:endParaRPr lang="en-GB" dirty="0"/>
            </a:p>
          </p:txBody>
        </p:sp>
        <p:sp>
          <p:nvSpPr>
            <p:cNvPr id="8" name="Freeform 344"/>
            <p:cNvSpPr>
              <a:spLocks/>
            </p:cNvSpPr>
            <p:nvPr/>
          </p:nvSpPr>
          <p:spPr bwMode="auto">
            <a:xfrm>
              <a:off x="8190078" y="2486727"/>
              <a:ext cx="152418" cy="222578"/>
            </a:xfrm>
            <a:custGeom>
              <a:avLst/>
              <a:gdLst>
                <a:gd name="T0" fmla="*/ 2147483646 w 10045"/>
                <a:gd name="T1" fmla="*/ 2147483646 h 10019"/>
                <a:gd name="T2" fmla="*/ 2147483646 w 10045"/>
                <a:gd name="T3" fmla="*/ 2147483646 h 10019"/>
                <a:gd name="T4" fmla="*/ 2147483646 w 10045"/>
                <a:gd name="T5" fmla="*/ 2147483646 h 10019"/>
                <a:gd name="T6" fmla="*/ 2147483646 w 10045"/>
                <a:gd name="T7" fmla="*/ 2147483646 h 10019"/>
                <a:gd name="T8" fmla="*/ 2147483646 w 10045"/>
                <a:gd name="T9" fmla="*/ 2147483646 h 10019"/>
                <a:gd name="T10" fmla="*/ 2147483646 w 10045"/>
                <a:gd name="T11" fmla="*/ 2147483646 h 10019"/>
                <a:gd name="T12" fmla="*/ 2147483646 w 10045"/>
                <a:gd name="T13" fmla="*/ 2147483646 h 10019"/>
                <a:gd name="T14" fmla="*/ 2147483646 w 10045"/>
                <a:gd name="T15" fmla="*/ 2147483646 h 10019"/>
                <a:gd name="T16" fmla="*/ 2147483646 w 10045"/>
                <a:gd name="T17" fmla="*/ 2147483646 h 10019"/>
                <a:gd name="T18" fmla="*/ 0 w 10045"/>
                <a:gd name="T19" fmla="*/ 2147483646 h 10019"/>
                <a:gd name="T20" fmla="*/ 2147483646 w 10045"/>
                <a:gd name="T21" fmla="*/ 2147483646 h 10019"/>
                <a:gd name="T22" fmla="*/ 2147483646 w 10045"/>
                <a:gd name="T23" fmla="*/ 2147483646 h 10019"/>
                <a:gd name="T24" fmla="*/ 2147483646 w 10045"/>
                <a:gd name="T25" fmla="*/ 2147483646 h 10019"/>
                <a:gd name="T26" fmla="*/ 2147483646 w 10045"/>
                <a:gd name="T27" fmla="*/ 2147483646 h 10019"/>
                <a:gd name="T28" fmla="*/ 2147483646 w 10045"/>
                <a:gd name="T29" fmla="*/ 2147483646 h 10019"/>
                <a:gd name="T30" fmla="*/ 2147483646 w 10045"/>
                <a:gd name="T31" fmla="*/ 2147483646 h 10019"/>
                <a:gd name="T32" fmla="*/ 2147483646 w 10045"/>
                <a:gd name="T33" fmla="*/ 2147483646 h 10019"/>
                <a:gd name="T34" fmla="*/ 2147483646 w 10045"/>
                <a:gd name="T35" fmla="*/ 2147483646 h 10019"/>
                <a:gd name="T36" fmla="*/ 2147483646 w 10045"/>
                <a:gd name="T37" fmla="*/ 2147483646 h 10019"/>
                <a:gd name="T38" fmla="*/ 2147483646 w 10045"/>
                <a:gd name="T39" fmla="*/ 2147483646 h 10019"/>
                <a:gd name="T40" fmla="*/ 2147483646 w 10045"/>
                <a:gd name="T41" fmla="*/ 2147483646 h 10019"/>
                <a:gd name="T42" fmla="*/ 2147483646 w 10045"/>
                <a:gd name="T43" fmla="*/ 2147483646 h 10019"/>
                <a:gd name="T44" fmla="*/ 2147483646 w 10045"/>
                <a:gd name="T45" fmla="*/ 2147483646 h 10019"/>
                <a:gd name="T46" fmla="*/ 2147483646 w 10045"/>
                <a:gd name="T47" fmla="*/ 2147483646 h 10019"/>
                <a:gd name="T48" fmla="*/ 2147483646 w 10045"/>
                <a:gd name="T49" fmla="*/ 2147483646 h 10019"/>
                <a:gd name="T50" fmla="*/ 2147483646 w 10045"/>
                <a:gd name="T51" fmla="*/ 2147483646 h 10019"/>
                <a:gd name="T52" fmla="*/ 2147483646 w 10045"/>
                <a:gd name="T53" fmla="*/ 2147483646 h 10019"/>
                <a:gd name="T54" fmla="*/ 2147483646 w 10045"/>
                <a:gd name="T55" fmla="*/ 2147483646 h 10019"/>
                <a:gd name="T56" fmla="*/ 2147483646 w 10045"/>
                <a:gd name="T57" fmla="*/ 2147483646 h 10019"/>
                <a:gd name="T58" fmla="*/ 2147483646 w 10045"/>
                <a:gd name="T59" fmla="*/ 2147483646 h 10019"/>
                <a:gd name="T60" fmla="*/ 2147483646 w 10045"/>
                <a:gd name="T61" fmla="*/ 2147483646 h 10019"/>
                <a:gd name="T62" fmla="*/ 2147483646 w 10045"/>
                <a:gd name="T63" fmla="*/ 2147483646 h 10019"/>
                <a:gd name="T64" fmla="*/ 2147483646 w 10045"/>
                <a:gd name="T65" fmla="*/ 2147483646 h 10019"/>
                <a:gd name="T66" fmla="*/ 2147483646 w 10045"/>
                <a:gd name="T67" fmla="*/ 2147483646 h 10019"/>
                <a:gd name="T68" fmla="*/ 2147483646 w 10045"/>
                <a:gd name="T69" fmla="*/ 2147483646 h 10019"/>
                <a:gd name="T70" fmla="*/ 2147483646 w 10045"/>
                <a:gd name="T71" fmla="*/ 2147483646 h 10019"/>
                <a:gd name="T72" fmla="*/ 2147483646 w 10045"/>
                <a:gd name="T73" fmla="*/ 2147483646 h 10019"/>
                <a:gd name="T74" fmla="*/ 2147483646 w 10045"/>
                <a:gd name="T75" fmla="*/ 2147483646 h 10019"/>
                <a:gd name="T76" fmla="*/ 2147483646 w 10045"/>
                <a:gd name="T77" fmla="*/ 2147483646 h 10019"/>
                <a:gd name="T78" fmla="*/ 2147483646 w 10045"/>
                <a:gd name="T79" fmla="*/ 2147483646 h 10019"/>
                <a:gd name="T80" fmla="*/ 2147483646 w 10045"/>
                <a:gd name="T81" fmla="*/ 2147483646 h 10019"/>
                <a:gd name="T82" fmla="*/ 2147483646 w 10045"/>
                <a:gd name="T83" fmla="*/ 2147483646 h 10019"/>
                <a:gd name="T84" fmla="*/ 2147483646 w 10045"/>
                <a:gd name="T85" fmla="*/ 2147483646 h 10019"/>
                <a:gd name="T86" fmla="*/ 2147483646 w 10045"/>
                <a:gd name="T87" fmla="*/ 2147483646 h 10019"/>
                <a:gd name="T88" fmla="*/ 2147483646 w 10045"/>
                <a:gd name="T89" fmla="*/ 2147483646 h 10019"/>
                <a:gd name="T90" fmla="*/ 2147483646 w 10045"/>
                <a:gd name="T91" fmla="*/ 2147483646 h 10019"/>
                <a:gd name="T92" fmla="*/ 2147483646 w 10045"/>
                <a:gd name="T93" fmla="*/ 2147483646 h 10019"/>
                <a:gd name="T94" fmla="*/ 2147483646 w 10045"/>
                <a:gd name="T95" fmla="*/ 2147483646 h 10019"/>
                <a:gd name="T96" fmla="*/ 2147483646 w 10045"/>
                <a:gd name="T97" fmla="*/ 2147483646 h 10019"/>
                <a:gd name="T98" fmla="*/ 2147483646 w 10045"/>
                <a:gd name="T99" fmla="*/ 2147483646 h 10019"/>
                <a:gd name="T100" fmla="*/ 2147483646 w 10045"/>
                <a:gd name="T101" fmla="*/ 2147483646 h 10019"/>
                <a:gd name="T102" fmla="*/ 2147483646 w 10045"/>
                <a:gd name="T103" fmla="*/ 0 h 10019"/>
                <a:gd name="T104" fmla="*/ 2147483646 w 10045"/>
                <a:gd name="T105" fmla="*/ 2147483646 h 10019"/>
                <a:gd name="T106" fmla="*/ 2147483646 w 10045"/>
                <a:gd name="T107" fmla="*/ 2147483646 h 10019"/>
                <a:gd name="T108" fmla="*/ 2147483646 w 10045"/>
                <a:gd name="T109" fmla="*/ 2147483646 h 10019"/>
                <a:gd name="T110" fmla="*/ 2147483646 w 10045"/>
                <a:gd name="T111" fmla="*/ 2147483646 h 10019"/>
                <a:gd name="T112" fmla="*/ 2147483646 w 10045"/>
                <a:gd name="T113" fmla="*/ 2147483646 h 10019"/>
                <a:gd name="T114" fmla="*/ 2147483646 w 10045"/>
                <a:gd name="T115" fmla="*/ 2147483646 h 10019"/>
                <a:gd name="T116" fmla="*/ 2147483646 w 10045"/>
                <a:gd name="T117" fmla="*/ 2147483646 h 10019"/>
                <a:gd name="T118" fmla="*/ 2147483646 w 10045"/>
                <a:gd name="T119" fmla="*/ 2147483646 h 10019"/>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10045" h="10019">
                  <a:moveTo>
                    <a:pt x="1724" y="2609"/>
                  </a:moveTo>
                  <a:lnTo>
                    <a:pt x="1379" y="3132"/>
                  </a:lnTo>
                  <a:lnTo>
                    <a:pt x="1379" y="3915"/>
                  </a:lnTo>
                  <a:lnTo>
                    <a:pt x="690" y="4436"/>
                  </a:lnTo>
                  <a:lnTo>
                    <a:pt x="690" y="5219"/>
                  </a:lnTo>
                  <a:lnTo>
                    <a:pt x="345" y="5741"/>
                  </a:lnTo>
                  <a:lnTo>
                    <a:pt x="690" y="6263"/>
                  </a:lnTo>
                  <a:lnTo>
                    <a:pt x="345" y="6786"/>
                  </a:lnTo>
                  <a:lnTo>
                    <a:pt x="0" y="7306"/>
                  </a:lnTo>
                  <a:lnTo>
                    <a:pt x="1034" y="7568"/>
                  </a:lnTo>
                  <a:lnTo>
                    <a:pt x="1724" y="7829"/>
                  </a:lnTo>
                  <a:cubicBezTo>
                    <a:pt x="2069" y="7916"/>
                    <a:pt x="2675" y="8005"/>
                    <a:pt x="2759" y="8090"/>
                  </a:cubicBezTo>
                  <a:cubicBezTo>
                    <a:pt x="2843" y="8175"/>
                    <a:pt x="2382" y="8117"/>
                    <a:pt x="2230" y="8339"/>
                  </a:cubicBezTo>
                  <a:cubicBezTo>
                    <a:pt x="2078" y="8560"/>
                    <a:pt x="1874" y="9189"/>
                    <a:pt x="1848" y="9422"/>
                  </a:cubicBezTo>
                  <a:cubicBezTo>
                    <a:pt x="1822" y="9656"/>
                    <a:pt x="1806" y="9700"/>
                    <a:pt x="2073" y="9738"/>
                  </a:cubicBezTo>
                  <a:cubicBezTo>
                    <a:pt x="2340" y="9777"/>
                    <a:pt x="3104" y="9626"/>
                    <a:pt x="3448" y="9656"/>
                  </a:cubicBezTo>
                  <a:cubicBezTo>
                    <a:pt x="3792" y="9686"/>
                    <a:pt x="3969" y="9858"/>
                    <a:pt x="4138" y="9917"/>
                  </a:cubicBezTo>
                  <a:cubicBezTo>
                    <a:pt x="4307" y="9976"/>
                    <a:pt x="4368" y="9999"/>
                    <a:pt x="4463" y="10013"/>
                  </a:cubicBezTo>
                  <a:cubicBezTo>
                    <a:pt x="4558" y="10027"/>
                    <a:pt x="4532" y="10015"/>
                    <a:pt x="4708" y="9999"/>
                  </a:cubicBezTo>
                  <a:cubicBezTo>
                    <a:pt x="4884" y="9983"/>
                    <a:pt x="5267" y="9931"/>
                    <a:pt x="5517" y="9917"/>
                  </a:cubicBezTo>
                  <a:cubicBezTo>
                    <a:pt x="5767" y="9903"/>
                    <a:pt x="5977" y="9917"/>
                    <a:pt x="6207" y="9917"/>
                  </a:cubicBezTo>
                  <a:cubicBezTo>
                    <a:pt x="6667" y="9830"/>
                    <a:pt x="7228" y="9704"/>
                    <a:pt x="7586" y="9656"/>
                  </a:cubicBezTo>
                  <a:cubicBezTo>
                    <a:pt x="7944" y="9608"/>
                    <a:pt x="8185" y="9677"/>
                    <a:pt x="8353" y="9629"/>
                  </a:cubicBezTo>
                  <a:cubicBezTo>
                    <a:pt x="8521" y="9581"/>
                    <a:pt x="8604" y="9494"/>
                    <a:pt x="8597" y="9368"/>
                  </a:cubicBezTo>
                  <a:cubicBezTo>
                    <a:pt x="8590" y="9242"/>
                    <a:pt x="8278" y="8989"/>
                    <a:pt x="8312" y="8872"/>
                  </a:cubicBezTo>
                  <a:cubicBezTo>
                    <a:pt x="8346" y="8755"/>
                    <a:pt x="8653" y="8734"/>
                    <a:pt x="8802" y="8668"/>
                  </a:cubicBezTo>
                  <a:cubicBezTo>
                    <a:pt x="8951" y="8602"/>
                    <a:pt x="9106" y="8518"/>
                    <a:pt x="9207" y="8474"/>
                  </a:cubicBezTo>
                  <a:cubicBezTo>
                    <a:pt x="9308" y="8430"/>
                    <a:pt x="9462" y="8479"/>
                    <a:pt x="9408" y="8406"/>
                  </a:cubicBezTo>
                  <a:cubicBezTo>
                    <a:pt x="9354" y="8333"/>
                    <a:pt x="9101" y="8223"/>
                    <a:pt x="8882" y="8035"/>
                  </a:cubicBezTo>
                  <a:cubicBezTo>
                    <a:pt x="8663" y="7847"/>
                    <a:pt x="8352" y="7492"/>
                    <a:pt x="8092" y="7279"/>
                  </a:cubicBezTo>
                  <a:cubicBezTo>
                    <a:pt x="7832" y="7066"/>
                    <a:pt x="7487" y="6889"/>
                    <a:pt x="7321" y="6759"/>
                  </a:cubicBezTo>
                  <a:cubicBezTo>
                    <a:pt x="7155" y="6629"/>
                    <a:pt x="7054" y="6580"/>
                    <a:pt x="7098" y="6497"/>
                  </a:cubicBezTo>
                  <a:cubicBezTo>
                    <a:pt x="7142" y="6414"/>
                    <a:pt x="7390" y="6345"/>
                    <a:pt x="7586" y="6263"/>
                  </a:cubicBezTo>
                  <a:cubicBezTo>
                    <a:pt x="7782" y="6181"/>
                    <a:pt x="8026" y="6082"/>
                    <a:pt x="8276" y="6002"/>
                  </a:cubicBezTo>
                  <a:cubicBezTo>
                    <a:pt x="8526" y="5922"/>
                    <a:pt x="8900" y="5853"/>
                    <a:pt x="9086" y="5782"/>
                  </a:cubicBezTo>
                  <a:cubicBezTo>
                    <a:pt x="9272" y="5711"/>
                    <a:pt x="9238" y="5584"/>
                    <a:pt x="9390" y="5577"/>
                  </a:cubicBezTo>
                  <a:cubicBezTo>
                    <a:pt x="9542" y="5570"/>
                    <a:pt x="9898" y="5757"/>
                    <a:pt x="10000" y="5741"/>
                  </a:cubicBezTo>
                  <a:cubicBezTo>
                    <a:pt x="10102" y="5725"/>
                    <a:pt x="10000" y="5568"/>
                    <a:pt x="10000" y="5481"/>
                  </a:cubicBezTo>
                  <a:lnTo>
                    <a:pt x="10000" y="4697"/>
                  </a:lnTo>
                  <a:cubicBezTo>
                    <a:pt x="9655" y="4697"/>
                    <a:pt x="9655" y="3654"/>
                    <a:pt x="9655" y="3654"/>
                  </a:cubicBezTo>
                  <a:lnTo>
                    <a:pt x="9655" y="2871"/>
                  </a:lnTo>
                  <a:lnTo>
                    <a:pt x="9655" y="2609"/>
                  </a:lnTo>
                  <a:lnTo>
                    <a:pt x="9310" y="1827"/>
                  </a:lnTo>
                  <a:lnTo>
                    <a:pt x="9310" y="1305"/>
                  </a:lnTo>
                  <a:lnTo>
                    <a:pt x="7931" y="783"/>
                  </a:lnTo>
                  <a:lnTo>
                    <a:pt x="6552" y="1305"/>
                  </a:lnTo>
                  <a:cubicBezTo>
                    <a:pt x="6552" y="1305"/>
                    <a:pt x="6207" y="1305"/>
                    <a:pt x="5862" y="1044"/>
                  </a:cubicBezTo>
                  <a:lnTo>
                    <a:pt x="5862" y="522"/>
                  </a:lnTo>
                  <a:lnTo>
                    <a:pt x="4828" y="261"/>
                  </a:lnTo>
                  <a:lnTo>
                    <a:pt x="4138" y="0"/>
                  </a:lnTo>
                  <a:lnTo>
                    <a:pt x="3793" y="261"/>
                  </a:lnTo>
                  <a:lnTo>
                    <a:pt x="3448" y="1305"/>
                  </a:lnTo>
                  <a:lnTo>
                    <a:pt x="3103" y="1827"/>
                  </a:lnTo>
                  <a:lnTo>
                    <a:pt x="2414" y="1827"/>
                  </a:lnTo>
                  <a:lnTo>
                    <a:pt x="1724" y="1827"/>
                  </a:lnTo>
                  <a:lnTo>
                    <a:pt x="1724" y="2088"/>
                  </a:lnTo>
                  <a:lnTo>
                    <a:pt x="1724" y="2609"/>
                  </a:lnTo>
                  <a:close/>
                </a:path>
              </a:pathLst>
            </a:custGeom>
            <a:grpFill/>
            <a:ln w="6350">
              <a:noFill/>
              <a:round/>
              <a:headEnd/>
              <a:tailEnd/>
            </a:ln>
          </p:spPr>
          <p:txBody>
            <a:bodyPr/>
            <a:lstStyle/>
            <a:p>
              <a:endParaRPr lang="en-GB" dirty="0"/>
            </a:p>
          </p:txBody>
        </p:sp>
        <p:sp>
          <p:nvSpPr>
            <p:cNvPr id="9" name="Freeform 345"/>
            <p:cNvSpPr>
              <a:spLocks/>
            </p:cNvSpPr>
            <p:nvPr/>
          </p:nvSpPr>
          <p:spPr bwMode="auto">
            <a:xfrm>
              <a:off x="8170723" y="2532695"/>
              <a:ext cx="58064" cy="77419"/>
            </a:xfrm>
            <a:custGeom>
              <a:avLst/>
              <a:gdLst>
                <a:gd name="T0" fmla="*/ 2147483646 w 66"/>
                <a:gd name="T1" fmla="*/ 2147483646 h 90"/>
                <a:gd name="T2" fmla="*/ 2147483646 w 66"/>
                <a:gd name="T3" fmla="*/ 2147483646 h 90"/>
                <a:gd name="T4" fmla="*/ 2147483646 w 66"/>
                <a:gd name="T5" fmla="*/ 2147483646 h 90"/>
                <a:gd name="T6" fmla="*/ 2147483646 w 66"/>
                <a:gd name="T7" fmla="*/ 2147483646 h 90"/>
                <a:gd name="T8" fmla="*/ 2147483646 w 66"/>
                <a:gd name="T9" fmla="*/ 2147483646 h 90"/>
                <a:gd name="T10" fmla="*/ 2147483646 w 66"/>
                <a:gd name="T11" fmla="*/ 2147483646 h 90"/>
                <a:gd name="T12" fmla="*/ 2147483646 w 66"/>
                <a:gd name="T13" fmla="*/ 2147483646 h 90"/>
                <a:gd name="T14" fmla="*/ 2147483646 w 66"/>
                <a:gd name="T15" fmla="*/ 2147483646 h 90"/>
                <a:gd name="T16" fmla="*/ 2147483646 w 66"/>
                <a:gd name="T17" fmla="*/ 2147483646 h 90"/>
                <a:gd name="T18" fmla="*/ 2147483646 w 66"/>
                <a:gd name="T19" fmla="*/ 2147483646 h 90"/>
                <a:gd name="T20" fmla="*/ 2147483646 w 66"/>
                <a:gd name="T21" fmla="*/ 0 h 90"/>
                <a:gd name="T22" fmla="*/ 2147483646 w 66"/>
                <a:gd name="T23" fmla="*/ 2147483646 h 90"/>
                <a:gd name="T24" fmla="*/ 2147483646 w 66"/>
                <a:gd name="T25" fmla="*/ 2147483646 h 90"/>
                <a:gd name="T26" fmla="*/ 2147483646 w 66"/>
                <a:gd name="T27" fmla="*/ 2147483646 h 90"/>
                <a:gd name="T28" fmla="*/ 2147483646 w 66"/>
                <a:gd name="T29" fmla="*/ 2147483646 h 90"/>
                <a:gd name="T30" fmla="*/ 2147483646 w 66"/>
                <a:gd name="T31" fmla="*/ 2147483646 h 90"/>
                <a:gd name="T32" fmla="*/ 0 w 66"/>
                <a:gd name="T33" fmla="*/ 2147483646 h 90"/>
                <a:gd name="T34" fmla="*/ 2147483646 w 66"/>
                <a:gd name="T35" fmla="*/ 2147483646 h 90"/>
                <a:gd name="T36" fmla="*/ 2147483646 w 66"/>
                <a:gd name="T37" fmla="*/ 2147483646 h 9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66" h="90">
                  <a:moveTo>
                    <a:pt x="18" y="72"/>
                  </a:moveTo>
                  <a:lnTo>
                    <a:pt x="30" y="78"/>
                  </a:lnTo>
                  <a:lnTo>
                    <a:pt x="36" y="84"/>
                  </a:lnTo>
                  <a:lnTo>
                    <a:pt x="42" y="90"/>
                  </a:lnTo>
                  <a:lnTo>
                    <a:pt x="48" y="78"/>
                  </a:lnTo>
                  <a:lnTo>
                    <a:pt x="48" y="60"/>
                  </a:lnTo>
                  <a:lnTo>
                    <a:pt x="60" y="48"/>
                  </a:lnTo>
                  <a:lnTo>
                    <a:pt x="60" y="30"/>
                  </a:lnTo>
                  <a:lnTo>
                    <a:pt x="66" y="18"/>
                  </a:lnTo>
                  <a:lnTo>
                    <a:pt x="66" y="6"/>
                  </a:lnTo>
                  <a:lnTo>
                    <a:pt x="66" y="0"/>
                  </a:lnTo>
                  <a:lnTo>
                    <a:pt x="54" y="6"/>
                  </a:lnTo>
                  <a:lnTo>
                    <a:pt x="36" y="12"/>
                  </a:lnTo>
                  <a:lnTo>
                    <a:pt x="36" y="30"/>
                  </a:lnTo>
                  <a:lnTo>
                    <a:pt x="24" y="18"/>
                  </a:lnTo>
                  <a:lnTo>
                    <a:pt x="12" y="54"/>
                  </a:lnTo>
                  <a:lnTo>
                    <a:pt x="0" y="66"/>
                  </a:lnTo>
                  <a:lnTo>
                    <a:pt x="6" y="72"/>
                  </a:lnTo>
                  <a:lnTo>
                    <a:pt x="18" y="72"/>
                  </a:lnTo>
                  <a:close/>
                </a:path>
              </a:pathLst>
            </a:custGeom>
            <a:grpFill/>
            <a:ln w="6350">
              <a:noFill/>
              <a:round/>
              <a:headEnd/>
              <a:tailEnd/>
            </a:ln>
          </p:spPr>
          <p:txBody>
            <a:bodyPr/>
            <a:lstStyle/>
            <a:p>
              <a:endParaRPr lang="en-GB" dirty="0"/>
            </a:p>
          </p:txBody>
        </p:sp>
        <p:sp>
          <p:nvSpPr>
            <p:cNvPr id="10" name="Freeform 346"/>
            <p:cNvSpPr>
              <a:spLocks/>
            </p:cNvSpPr>
            <p:nvPr/>
          </p:nvSpPr>
          <p:spPr bwMode="auto">
            <a:xfrm rot="20966185">
              <a:off x="8461043" y="2862933"/>
              <a:ext cx="120966" cy="124596"/>
            </a:xfrm>
            <a:custGeom>
              <a:avLst/>
              <a:gdLst>
                <a:gd name="T0" fmla="*/ 2147483646 w 9874"/>
                <a:gd name="T1" fmla="*/ 2147483646 h 10000"/>
                <a:gd name="T2" fmla="*/ 2147483646 w 9874"/>
                <a:gd name="T3" fmla="*/ 2147483646 h 10000"/>
                <a:gd name="T4" fmla="*/ 2147483646 w 9874"/>
                <a:gd name="T5" fmla="*/ 2147483646 h 10000"/>
                <a:gd name="T6" fmla="*/ 2147483646 w 9874"/>
                <a:gd name="T7" fmla="*/ 0 h 10000"/>
                <a:gd name="T8" fmla="*/ 2147483646 w 9874"/>
                <a:gd name="T9" fmla="*/ 2147483646 h 10000"/>
                <a:gd name="T10" fmla="*/ 2147483646 w 9874"/>
                <a:gd name="T11" fmla="*/ 2147483646 h 10000"/>
                <a:gd name="T12" fmla="*/ 2147483646 w 9874"/>
                <a:gd name="T13" fmla="*/ 2147483646 h 10000"/>
                <a:gd name="T14" fmla="*/ 2147483646 w 9874"/>
                <a:gd name="T15" fmla="*/ 2147483646 h 10000"/>
                <a:gd name="T16" fmla="*/ 2147483646 w 9874"/>
                <a:gd name="T17" fmla="*/ 2147483646 h 10000"/>
                <a:gd name="T18" fmla="*/ 0 w 9874"/>
                <a:gd name="T19" fmla="*/ 2147483646 h 10000"/>
                <a:gd name="T20" fmla="*/ 2147483646 w 9874"/>
                <a:gd name="T21" fmla="*/ 2147483646 h 10000"/>
                <a:gd name="T22" fmla="*/ 2147483646 w 9874"/>
                <a:gd name="T23" fmla="*/ 2147483646 h 10000"/>
                <a:gd name="T24" fmla="*/ 2147483646 w 9874"/>
                <a:gd name="T25" fmla="*/ 2147483646 h 10000"/>
                <a:gd name="T26" fmla="*/ 2147483646 w 9874"/>
                <a:gd name="T27" fmla="*/ 2147483646 h 10000"/>
                <a:gd name="T28" fmla="*/ 2147483646 w 9874"/>
                <a:gd name="T29" fmla="*/ 2147483646 h 10000"/>
                <a:gd name="T30" fmla="*/ 2147483646 w 9874"/>
                <a:gd name="T31" fmla="*/ 2147483646 h 10000"/>
                <a:gd name="T32" fmla="*/ 2147483646 w 9874"/>
                <a:gd name="T33" fmla="*/ 2147483646 h 10000"/>
                <a:gd name="T34" fmla="*/ 2147483646 w 9874"/>
                <a:gd name="T35" fmla="*/ 2147483646 h 10000"/>
                <a:gd name="T36" fmla="*/ 2147483646 w 9874"/>
                <a:gd name="T37" fmla="*/ 2147483646 h 10000"/>
                <a:gd name="T38" fmla="*/ 2147483646 w 9874"/>
                <a:gd name="T39" fmla="*/ 2147483646 h 10000"/>
                <a:gd name="T40" fmla="*/ 2147483646 w 9874"/>
                <a:gd name="T41" fmla="*/ 2147483646 h 10000"/>
                <a:gd name="T42" fmla="*/ 2147483646 w 9874"/>
                <a:gd name="T43" fmla="*/ 2147483646 h 10000"/>
                <a:gd name="T44" fmla="*/ 2147483646 w 9874"/>
                <a:gd name="T45" fmla="*/ 2147483646 h 10000"/>
                <a:gd name="T46" fmla="*/ 2147483646 w 9874"/>
                <a:gd name="T47" fmla="*/ 2147483646 h 10000"/>
                <a:gd name="T48" fmla="*/ 2147483646 w 9874"/>
                <a:gd name="T49" fmla="*/ 2147483646 h 10000"/>
                <a:gd name="T50" fmla="*/ 2147483646 w 9874"/>
                <a:gd name="T51" fmla="*/ 2147483646 h 1000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9874" h="10000">
                  <a:moveTo>
                    <a:pt x="9677" y="735"/>
                  </a:moveTo>
                  <a:lnTo>
                    <a:pt x="9874" y="489"/>
                  </a:lnTo>
                  <a:lnTo>
                    <a:pt x="9223" y="488"/>
                  </a:lnTo>
                  <a:lnTo>
                    <a:pt x="8813" y="0"/>
                  </a:lnTo>
                  <a:lnTo>
                    <a:pt x="5802" y="299"/>
                  </a:lnTo>
                  <a:lnTo>
                    <a:pt x="3889" y="1094"/>
                  </a:lnTo>
                  <a:lnTo>
                    <a:pt x="1667" y="1588"/>
                  </a:lnTo>
                  <a:lnTo>
                    <a:pt x="1667" y="2083"/>
                  </a:lnTo>
                  <a:lnTo>
                    <a:pt x="1111" y="3073"/>
                  </a:lnTo>
                  <a:lnTo>
                    <a:pt x="0" y="4062"/>
                  </a:lnTo>
                  <a:lnTo>
                    <a:pt x="1111" y="5547"/>
                  </a:lnTo>
                  <a:lnTo>
                    <a:pt x="3333" y="6042"/>
                  </a:lnTo>
                  <a:lnTo>
                    <a:pt x="2222" y="7031"/>
                  </a:lnTo>
                  <a:lnTo>
                    <a:pt x="2222" y="9010"/>
                  </a:lnTo>
                  <a:lnTo>
                    <a:pt x="4445" y="10000"/>
                  </a:lnTo>
                  <a:lnTo>
                    <a:pt x="5555" y="9010"/>
                  </a:lnTo>
                  <a:lnTo>
                    <a:pt x="5555" y="8021"/>
                  </a:lnTo>
                  <a:lnTo>
                    <a:pt x="7777" y="7031"/>
                  </a:lnTo>
                  <a:lnTo>
                    <a:pt x="5555" y="5052"/>
                  </a:lnTo>
                  <a:lnTo>
                    <a:pt x="5555" y="4062"/>
                  </a:lnTo>
                  <a:lnTo>
                    <a:pt x="4445" y="2578"/>
                  </a:lnTo>
                  <a:lnTo>
                    <a:pt x="7777" y="2083"/>
                  </a:lnTo>
                  <a:lnTo>
                    <a:pt x="9152" y="1778"/>
                  </a:lnTo>
                  <a:lnTo>
                    <a:pt x="9179" y="1136"/>
                  </a:lnTo>
                  <a:lnTo>
                    <a:pt x="9413" y="901"/>
                  </a:lnTo>
                  <a:lnTo>
                    <a:pt x="9677" y="735"/>
                  </a:lnTo>
                  <a:close/>
                </a:path>
              </a:pathLst>
            </a:custGeom>
            <a:grpFill/>
            <a:ln w="6350">
              <a:noFill/>
              <a:round/>
              <a:headEnd/>
              <a:tailEnd/>
            </a:ln>
          </p:spPr>
          <p:txBody>
            <a:bodyPr/>
            <a:lstStyle/>
            <a:p>
              <a:endParaRPr lang="en-GB" dirty="0"/>
            </a:p>
          </p:txBody>
        </p:sp>
        <p:sp>
          <p:nvSpPr>
            <p:cNvPr id="11" name="Freeform 351"/>
            <p:cNvSpPr>
              <a:spLocks/>
            </p:cNvSpPr>
            <p:nvPr/>
          </p:nvSpPr>
          <p:spPr bwMode="auto">
            <a:xfrm>
              <a:off x="8453785" y="2669386"/>
              <a:ext cx="156046" cy="128224"/>
            </a:xfrm>
            <a:custGeom>
              <a:avLst/>
              <a:gdLst>
                <a:gd name="T0" fmla="*/ 2147483646 w 10000"/>
                <a:gd name="T1" fmla="*/ 2147483646 h 10000"/>
                <a:gd name="T2" fmla="*/ 2147483646 w 10000"/>
                <a:gd name="T3" fmla="*/ 2147483646 h 10000"/>
                <a:gd name="T4" fmla="*/ 2147483646 w 10000"/>
                <a:gd name="T5" fmla="*/ 2147483646 h 10000"/>
                <a:gd name="T6" fmla="*/ 2147483646 w 10000"/>
                <a:gd name="T7" fmla="*/ 0 h 10000"/>
                <a:gd name="T8" fmla="*/ 2147483646 w 10000"/>
                <a:gd name="T9" fmla="*/ 2147483646 h 10000"/>
                <a:gd name="T10" fmla="*/ 2147483646 w 10000"/>
                <a:gd name="T11" fmla="*/ 2147483646 h 10000"/>
                <a:gd name="T12" fmla="*/ 2147483646 w 10000"/>
                <a:gd name="T13" fmla="*/ 2147483646 h 10000"/>
                <a:gd name="T14" fmla="*/ 2147483646 w 10000"/>
                <a:gd name="T15" fmla="*/ 2147483646 h 10000"/>
                <a:gd name="T16" fmla="*/ 2147483646 w 10000"/>
                <a:gd name="T17" fmla="*/ 2147483646 h 10000"/>
                <a:gd name="T18" fmla="*/ 2147483646 w 10000"/>
                <a:gd name="T19" fmla="*/ 2147483646 h 10000"/>
                <a:gd name="T20" fmla="*/ 2147483646 w 10000"/>
                <a:gd name="T21" fmla="*/ 2147483646 h 10000"/>
                <a:gd name="T22" fmla="*/ 147736086 w 10000"/>
                <a:gd name="T23" fmla="*/ 2147483646 h 10000"/>
                <a:gd name="T24" fmla="*/ 2147483646 w 10000"/>
                <a:gd name="T25" fmla="*/ 2147483646 h 10000"/>
                <a:gd name="T26" fmla="*/ 2147483646 w 10000"/>
                <a:gd name="T27" fmla="*/ 2147483646 h 10000"/>
                <a:gd name="T28" fmla="*/ 2147483646 w 10000"/>
                <a:gd name="T29" fmla="*/ 2147483646 h 10000"/>
                <a:gd name="T30" fmla="*/ 2147483646 w 10000"/>
                <a:gd name="T31" fmla="*/ 2147483646 h 10000"/>
                <a:gd name="T32" fmla="*/ 2147483646 w 10000"/>
                <a:gd name="T33" fmla="*/ 2147483646 h 10000"/>
                <a:gd name="T34" fmla="*/ 2147483646 w 10000"/>
                <a:gd name="T35" fmla="*/ 2147483646 h 10000"/>
                <a:gd name="T36" fmla="*/ 2147483646 w 10000"/>
                <a:gd name="T37" fmla="*/ 2147483646 h 10000"/>
                <a:gd name="T38" fmla="*/ 2147483646 w 10000"/>
                <a:gd name="T39" fmla="*/ 2147483646 h 10000"/>
                <a:gd name="T40" fmla="*/ 2147483646 w 10000"/>
                <a:gd name="T41" fmla="*/ 2147483646 h 1000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0000" h="10000">
                  <a:moveTo>
                    <a:pt x="8952" y="4746"/>
                  </a:moveTo>
                  <a:cubicBezTo>
                    <a:pt x="8952" y="4746"/>
                    <a:pt x="9789" y="4438"/>
                    <a:pt x="9789" y="4036"/>
                  </a:cubicBezTo>
                  <a:cubicBezTo>
                    <a:pt x="10125" y="3229"/>
                    <a:pt x="10054" y="3000"/>
                    <a:pt x="9628" y="2328"/>
                  </a:cubicBezTo>
                  <a:cubicBezTo>
                    <a:pt x="9201" y="1655"/>
                    <a:pt x="8028" y="776"/>
                    <a:pt x="7229" y="0"/>
                  </a:cubicBezTo>
                  <a:cubicBezTo>
                    <a:pt x="6677" y="239"/>
                    <a:pt x="6358" y="529"/>
                    <a:pt x="5576" y="715"/>
                  </a:cubicBezTo>
                  <a:cubicBezTo>
                    <a:pt x="4794" y="901"/>
                    <a:pt x="3551" y="983"/>
                    <a:pt x="2539" y="1118"/>
                  </a:cubicBezTo>
                  <a:lnTo>
                    <a:pt x="2201" y="715"/>
                  </a:lnTo>
                  <a:lnTo>
                    <a:pt x="1188" y="2730"/>
                  </a:lnTo>
                  <a:cubicBezTo>
                    <a:pt x="963" y="3268"/>
                    <a:pt x="631" y="4031"/>
                    <a:pt x="513" y="4343"/>
                  </a:cubicBezTo>
                  <a:cubicBezTo>
                    <a:pt x="396" y="4654"/>
                    <a:pt x="496" y="4524"/>
                    <a:pt x="482" y="4603"/>
                  </a:cubicBezTo>
                  <a:cubicBezTo>
                    <a:pt x="467" y="4681"/>
                    <a:pt x="503" y="4723"/>
                    <a:pt x="422" y="4817"/>
                  </a:cubicBezTo>
                  <a:cubicBezTo>
                    <a:pt x="342" y="4911"/>
                    <a:pt x="-28" y="5153"/>
                    <a:pt x="2" y="5165"/>
                  </a:cubicBezTo>
                  <a:cubicBezTo>
                    <a:pt x="871" y="6361"/>
                    <a:pt x="1309" y="7628"/>
                    <a:pt x="1789" y="8230"/>
                  </a:cubicBezTo>
                  <a:cubicBezTo>
                    <a:pt x="2266" y="8832"/>
                    <a:pt x="2645" y="8558"/>
                    <a:pt x="2875" y="8776"/>
                  </a:cubicBezTo>
                  <a:cubicBezTo>
                    <a:pt x="3105" y="8994"/>
                    <a:pt x="2722" y="9336"/>
                    <a:pt x="3174" y="9539"/>
                  </a:cubicBezTo>
                  <a:cubicBezTo>
                    <a:pt x="3626" y="9742"/>
                    <a:pt x="4682" y="10053"/>
                    <a:pt x="5588" y="9993"/>
                  </a:cubicBezTo>
                  <a:cubicBezTo>
                    <a:pt x="6494" y="9933"/>
                    <a:pt x="8055" y="9717"/>
                    <a:pt x="8615" y="9179"/>
                  </a:cubicBezTo>
                  <a:cubicBezTo>
                    <a:pt x="9175" y="8641"/>
                    <a:pt x="8840" y="7567"/>
                    <a:pt x="8952" y="6761"/>
                  </a:cubicBezTo>
                  <a:lnTo>
                    <a:pt x="9628" y="6358"/>
                  </a:lnTo>
                  <a:cubicBezTo>
                    <a:pt x="9591" y="6168"/>
                    <a:pt x="9555" y="5977"/>
                    <a:pt x="9518" y="5787"/>
                  </a:cubicBezTo>
                  <a:cubicBezTo>
                    <a:pt x="9629" y="5384"/>
                    <a:pt x="8840" y="5149"/>
                    <a:pt x="8952" y="4746"/>
                  </a:cubicBezTo>
                  <a:close/>
                </a:path>
              </a:pathLst>
            </a:custGeom>
            <a:grpFill/>
            <a:ln w="6350">
              <a:noFill/>
              <a:round/>
              <a:headEnd/>
              <a:tailEnd/>
            </a:ln>
          </p:spPr>
          <p:txBody>
            <a:bodyPr/>
            <a:lstStyle/>
            <a:p>
              <a:endParaRPr lang="en-GB" dirty="0"/>
            </a:p>
          </p:txBody>
        </p:sp>
        <p:sp>
          <p:nvSpPr>
            <p:cNvPr id="12" name="Freeform 353"/>
            <p:cNvSpPr>
              <a:spLocks/>
            </p:cNvSpPr>
            <p:nvPr/>
          </p:nvSpPr>
          <p:spPr bwMode="auto">
            <a:xfrm>
              <a:off x="8296528" y="2610113"/>
              <a:ext cx="120966" cy="62903"/>
            </a:xfrm>
            <a:custGeom>
              <a:avLst/>
              <a:gdLst>
                <a:gd name="T0" fmla="*/ 2147483646 w 10569"/>
                <a:gd name="T1" fmla="*/ 1784266055 h 10092"/>
                <a:gd name="T2" fmla="*/ 2147483646 w 10569"/>
                <a:gd name="T3" fmla="*/ 1003710399 h 10092"/>
                <a:gd name="T4" fmla="*/ 2147483646 w 10569"/>
                <a:gd name="T5" fmla="*/ 502000758 h 10092"/>
                <a:gd name="T6" fmla="*/ 2147483646 w 10569"/>
                <a:gd name="T7" fmla="*/ 0 h 10092"/>
                <a:gd name="T8" fmla="*/ 2147483646 w 10569"/>
                <a:gd name="T9" fmla="*/ 250834547 h 10092"/>
                <a:gd name="T10" fmla="*/ 2147483646 w 10569"/>
                <a:gd name="T11" fmla="*/ 0 h 10092"/>
                <a:gd name="T12" fmla="*/ 2147483646 w 10569"/>
                <a:gd name="T13" fmla="*/ 250834547 h 10092"/>
                <a:gd name="T14" fmla="*/ 2147483646 w 10569"/>
                <a:gd name="T15" fmla="*/ 502000758 h 10092"/>
                <a:gd name="T16" fmla="*/ 2147483646 w 10569"/>
                <a:gd name="T17" fmla="*/ 752875852 h 10092"/>
                <a:gd name="T18" fmla="*/ 126895188 w 10569"/>
                <a:gd name="T19" fmla="*/ 1003710399 h 10092"/>
                <a:gd name="T20" fmla="*/ 2147483646 w 10569"/>
                <a:gd name="T21" fmla="*/ 1342794782 h 10092"/>
                <a:gd name="T22" fmla="*/ 2147483646 w 10569"/>
                <a:gd name="T23" fmla="*/ 1800525632 h 10092"/>
                <a:gd name="T24" fmla="*/ 2147483646 w 10569"/>
                <a:gd name="T25" fmla="*/ 2147483646 h 10092"/>
                <a:gd name="T26" fmla="*/ 2147483646 w 10569"/>
                <a:gd name="T27" fmla="*/ 2147483646 h 10092"/>
                <a:gd name="T28" fmla="*/ 2147483646 w 10569"/>
                <a:gd name="T29" fmla="*/ 2147483646 h 10092"/>
                <a:gd name="T30" fmla="*/ 2147483646 w 10569"/>
                <a:gd name="T31" fmla="*/ 2147483646 h 10092"/>
                <a:gd name="T32" fmla="*/ 2147483646 w 10569"/>
                <a:gd name="T33" fmla="*/ 2147483646 h 10092"/>
                <a:gd name="T34" fmla="*/ 2147483646 w 10569"/>
                <a:gd name="T35" fmla="*/ 2147483646 h 10092"/>
                <a:gd name="T36" fmla="*/ 2147483646 w 10569"/>
                <a:gd name="T37" fmla="*/ 2147483646 h 10092"/>
                <a:gd name="T38" fmla="*/ 2147483646 w 10569"/>
                <a:gd name="T39" fmla="*/ 2147483646 h 10092"/>
                <a:gd name="T40" fmla="*/ 2147483646 w 10569"/>
                <a:gd name="T41" fmla="*/ 2147483646 h 10092"/>
                <a:gd name="T42" fmla="*/ 2147483646 w 10569"/>
                <a:gd name="T43" fmla="*/ 2147483646 h 10092"/>
                <a:gd name="T44" fmla="*/ 2147483646 w 10569"/>
                <a:gd name="T45" fmla="*/ 2147483646 h 10092"/>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10569" h="10092">
                  <a:moveTo>
                    <a:pt x="10569" y="5925"/>
                  </a:moveTo>
                  <a:cubicBezTo>
                    <a:pt x="10249" y="5077"/>
                    <a:pt x="8682" y="4197"/>
                    <a:pt x="7738" y="3333"/>
                  </a:cubicBezTo>
                  <a:lnTo>
                    <a:pt x="5920" y="1667"/>
                  </a:lnTo>
                  <a:lnTo>
                    <a:pt x="4102" y="0"/>
                  </a:lnTo>
                  <a:lnTo>
                    <a:pt x="4102" y="833"/>
                  </a:lnTo>
                  <a:lnTo>
                    <a:pt x="3193" y="0"/>
                  </a:lnTo>
                  <a:lnTo>
                    <a:pt x="2738" y="833"/>
                  </a:lnTo>
                  <a:lnTo>
                    <a:pt x="1829" y="1667"/>
                  </a:lnTo>
                  <a:lnTo>
                    <a:pt x="920" y="2500"/>
                  </a:lnTo>
                  <a:cubicBezTo>
                    <a:pt x="617" y="2778"/>
                    <a:pt x="87" y="3007"/>
                    <a:pt x="11" y="3333"/>
                  </a:cubicBezTo>
                  <a:cubicBezTo>
                    <a:pt x="-65" y="3659"/>
                    <a:pt x="248" y="4018"/>
                    <a:pt x="466" y="4459"/>
                  </a:cubicBezTo>
                  <a:cubicBezTo>
                    <a:pt x="684" y="4900"/>
                    <a:pt x="1019" y="5333"/>
                    <a:pt x="1322" y="5979"/>
                  </a:cubicBezTo>
                  <a:cubicBezTo>
                    <a:pt x="1625" y="6625"/>
                    <a:pt x="2048" y="7802"/>
                    <a:pt x="2284" y="8333"/>
                  </a:cubicBezTo>
                  <a:cubicBezTo>
                    <a:pt x="2520" y="8864"/>
                    <a:pt x="2583" y="8874"/>
                    <a:pt x="2738" y="9167"/>
                  </a:cubicBezTo>
                  <a:cubicBezTo>
                    <a:pt x="2893" y="9460"/>
                    <a:pt x="3217" y="10092"/>
                    <a:pt x="3217" y="10092"/>
                  </a:cubicBezTo>
                  <a:cubicBezTo>
                    <a:pt x="4581" y="10092"/>
                    <a:pt x="4900" y="9994"/>
                    <a:pt x="4900" y="9994"/>
                  </a:cubicBezTo>
                  <a:cubicBezTo>
                    <a:pt x="4785" y="9440"/>
                    <a:pt x="5654" y="9714"/>
                    <a:pt x="5539" y="9160"/>
                  </a:cubicBezTo>
                  <a:cubicBezTo>
                    <a:pt x="5853" y="9260"/>
                    <a:pt x="6250" y="9364"/>
                    <a:pt x="6402" y="9410"/>
                  </a:cubicBezTo>
                  <a:cubicBezTo>
                    <a:pt x="6554" y="9456"/>
                    <a:pt x="6377" y="9434"/>
                    <a:pt x="6453" y="9434"/>
                  </a:cubicBezTo>
                  <a:cubicBezTo>
                    <a:pt x="6529" y="9434"/>
                    <a:pt x="6505" y="9504"/>
                    <a:pt x="6723" y="9605"/>
                  </a:cubicBezTo>
                  <a:cubicBezTo>
                    <a:pt x="6941" y="9707"/>
                    <a:pt x="7421" y="10085"/>
                    <a:pt x="7759" y="10043"/>
                  </a:cubicBezTo>
                  <a:cubicBezTo>
                    <a:pt x="8097" y="10001"/>
                    <a:pt x="8436" y="9626"/>
                    <a:pt x="8753" y="9355"/>
                  </a:cubicBezTo>
                  <a:cubicBezTo>
                    <a:pt x="9070" y="9084"/>
                    <a:pt x="8347" y="9964"/>
                    <a:pt x="10391" y="9757"/>
                  </a:cubicBezTo>
                </a:path>
              </a:pathLst>
            </a:custGeom>
            <a:grpFill/>
            <a:ln w="6350">
              <a:noFill/>
              <a:round/>
              <a:headEnd/>
              <a:tailEnd/>
            </a:ln>
          </p:spPr>
          <p:txBody>
            <a:bodyPr/>
            <a:lstStyle/>
            <a:p>
              <a:endParaRPr lang="en-GB" dirty="0"/>
            </a:p>
          </p:txBody>
        </p:sp>
        <p:sp>
          <p:nvSpPr>
            <p:cNvPr id="13" name="Freeform 354"/>
            <p:cNvSpPr>
              <a:spLocks/>
            </p:cNvSpPr>
            <p:nvPr/>
          </p:nvSpPr>
          <p:spPr bwMode="auto">
            <a:xfrm>
              <a:off x="8382414" y="2675435"/>
              <a:ext cx="105241" cy="72580"/>
            </a:xfrm>
            <a:custGeom>
              <a:avLst/>
              <a:gdLst>
                <a:gd name="T0" fmla="*/ 2147483646 w 9980"/>
                <a:gd name="T1" fmla="*/ 0 h 10000"/>
                <a:gd name="T2" fmla="*/ 2147483646 w 9980"/>
                <a:gd name="T3" fmla="*/ 1146309471 h 10000"/>
                <a:gd name="T4" fmla="*/ 2147483646 w 9980"/>
                <a:gd name="T5" fmla="*/ 1665489132 h 10000"/>
                <a:gd name="T6" fmla="*/ 2147483646 w 9980"/>
                <a:gd name="T7" fmla="*/ 2147483646 h 10000"/>
                <a:gd name="T8" fmla="*/ 2147483646 w 9980"/>
                <a:gd name="T9" fmla="*/ 1996026625 h 10000"/>
                <a:gd name="T10" fmla="*/ 2147483646 w 9980"/>
                <a:gd name="T11" fmla="*/ 1665489132 h 10000"/>
                <a:gd name="T12" fmla="*/ 2147483646 w 9980"/>
                <a:gd name="T13" fmla="*/ 2147483646 h 10000"/>
                <a:gd name="T14" fmla="*/ 579158307 w 9980"/>
                <a:gd name="T15" fmla="*/ 2147483646 h 10000"/>
                <a:gd name="T16" fmla="*/ 155334902 w 9980"/>
                <a:gd name="T17" fmla="*/ 2147483646 h 10000"/>
                <a:gd name="T18" fmla="*/ 2147483646 w 9980"/>
                <a:gd name="T19" fmla="*/ 2147483646 h 10000"/>
                <a:gd name="T20" fmla="*/ 2147483646 w 9980"/>
                <a:gd name="T21" fmla="*/ 2147483646 h 10000"/>
                <a:gd name="T22" fmla="*/ 2147483646 w 9980"/>
                <a:gd name="T23" fmla="*/ 2147483646 h 10000"/>
                <a:gd name="T24" fmla="*/ 2147483646 w 9980"/>
                <a:gd name="T25" fmla="*/ 2147483646 h 10000"/>
                <a:gd name="T26" fmla="*/ 2147483646 w 9980"/>
                <a:gd name="T27" fmla="*/ 2147483646 h 10000"/>
                <a:gd name="T28" fmla="*/ 2147483646 w 9980"/>
                <a:gd name="T29" fmla="*/ 2147483646 h 10000"/>
                <a:gd name="T30" fmla="*/ 2147483646 w 9980"/>
                <a:gd name="T31" fmla="*/ 2147483646 h 10000"/>
                <a:gd name="T32" fmla="*/ 2147483646 w 9980"/>
                <a:gd name="T33" fmla="*/ 2147483646 h 10000"/>
                <a:gd name="T34" fmla="*/ 2147483646 w 9980"/>
                <a:gd name="T35" fmla="*/ 1146309471 h 10000"/>
                <a:gd name="T36" fmla="*/ 2147483646 w 9980"/>
                <a:gd name="T37" fmla="*/ 94320627 h 10000"/>
                <a:gd name="T38" fmla="*/ 2147483646 w 9980"/>
                <a:gd name="T39" fmla="*/ 250572289 h 10000"/>
                <a:gd name="T40" fmla="*/ 2147483646 w 9980"/>
                <a:gd name="T41" fmla="*/ 0 h 1000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9980" h="10000">
                  <a:moveTo>
                    <a:pt x="7338" y="0"/>
                  </a:moveTo>
                  <a:cubicBezTo>
                    <a:pt x="6885" y="506"/>
                    <a:pt x="6535" y="1151"/>
                    <a:pt x="5980" y="1519"/>
                  </a:cubicBezTo>
                  <a:cubicBezTo>
                    <a:pt x="5426" y="1887"/>
                    <a:pt x="4670" y="1978"/>
                    <a:pt x="4015" y="2207"/>
                  </a:cubicBezTo>
                  <a:cubicBezTo>
                    <a:pt x="2540" y="2895"/>
                    <a:pt x="2950" y="2822"/>
                    <a:pt x="2540" y="2895"/>
                  </a:cubicBezTo>
                  <a:cubicBezTo>
                    <a:pt x="2130" y="2968"/>
                    <a:pt x="1557" y="2645"/>
                    <a:pt x="1557" y="2645"/>
                  </a:cubicBezTo>
                  <a:cubicBezTo>
                    <a:pt x="1066" y="1958"/>
                    <a:pt x="1230" y="2051"/>
                    <a:pt x="1066" y="2207"/>
                  </a:cubicBezTo>
                  <a:cubicBezTo>
                    <a:pt x="902" y="2363"/>
                    <a:pt x="574" y="3582"/>
                    <a:pt x="574" y="3582"/>
                  </a:cubicBezTo>
                  <a:cubicBezTo>
                    <a:pt x="409" y="4270"/>
                    <a:pt x="174" y="5254"/>
                    <a:pt x="82" y="5646"/>
                  </a:cubicBezTo>
                  <a:cubicBezTo>
                    <a:pt x="-10" y="6038"/>
                    <a:pt x="-16" y="5749"/>
                    <a:pt x="22" y="5937"/>
                  </a:cubicBezTo>
                  <a:cubicBezTo>
                    <a:pt x="60" y="6125"/>
                    <a:pt x="42" y="6197"/>
                    <a:pt x="312" y="6773"/>
                  </a:cubicBezTo>
                  <a:cubicBezTo>
                    <a:pt x="583" y="7349"/>
                    <a:pt x="1094" y="8858"/>
                    <a:pt x="1644" y="9396"/>
                  </a:cubicBezTo>
                  <a:cubicBezTo>
                    <a:pt x="2194" y="9934"/>
                    <a:pt x="3153" y="9997"/>
                    <a:pt x="3610" y="10000"/>
                  </a:cubicBezTo>
                  <a:cubicBezTo>
                    <a:pt x="4068" y="10003"/>
                    <a:pt x="3989" y="9657"/>
                    <a:pt x="4389" y="9418"/>
                  </a:cubicBezTo>
                  <a:cubicBezTo>
                    <a:pt x="4788" y="9179"/>
                    <a:pt x="5720" y="8707"/>
                    <a:pt x="6009" y="8564"/>
                  </a:cubicBezTo>
                  <a:cubicBezTo>
                    <a:pt x="6298" y="8421"/>
                    <a:pt x="5883" y="8706"/>
                    <a:pt x="6124" y="8564"/>
                  </a:cubicBezTo>
                  <a:cubicBezTo>
                    <a:pt x="6364" y="8422"/>
                    <a:pt x="7069" y="8310"/>
                    <a:pt x="7455" y="7709"/>
                  </a:cubicBezTo>
                  <a:cubicBezTo>
                    <a:pt x="7841" y="7109"/>
                    <a:pt x="8111" y="5875"/>
                    <a:pt x="8438" y="4958"/>
                  </a:cubicBezTo>
                  <a:cubicBezTo>
                    <a:pt x="8929" y="3812"/>
                    <a:pt x="9701" y="2324"/>
                    <a:pt x="9913" y="1519"/>
                  </a:cubicBezTo>
                  <a:cubicBezTo>
                    <a:pt x="10125" y="713"/>
                    <a:pt x="9778" y="589"/>
                    <a:pt x="9710" y="125"/>
                  </a:cubicBezTo>
                  <a:lnTo>
                    <a:pt x="9128" y="332"/>
                  </a:lnTo>
                  <a:lnTo>
                    <a:pt x="7338" y="0"/>
                  </a:lnTo>
                  <a:close/>
                </a:path>
              </a:pathLst>
            </a:custGeom>
            <a:grpFill/>
            <a:ln w="6350">
              <a:noFill/>
              <a:round/>
              <a:headEnd/>
              <a:tailEnd/>
            </a:ln>
          </p:spPr>
          <p:txBody>
            <a:bodyPr/>
            <a:lstStyle/>
            <a:p>
              <a:endParaRPr lang="en-GB" dirty="0"/>
            </a:p>
          </p:txBody>
        </p:sp>
        <p:sp>
          <p:nvSpPr>
            <p:cNvPr id="14" name="Freeform 355"/>
            <p:cNvSpPr>
              <a:spLocks/>
            </p:cNvSpPr>
            <p:nvPr/>
          </p:nvSpPr>
          <p:spPr bwMode="auto">
            <a:xfrm>
              <a:off x="8386044" y="2645193"/>
              <a:ext cx="101612" cy="53225"/>
            </a:xfrm>
            <a:custGeom>
              <a:avLst/>
              <a:gdLst>
                <a:gd name="T0" fmla="*/ 2147483646 w 10000"/>
                <a:gd name="T1" fmla="*/ 85299240 h 9595"/>
                <a:gd name="T2" fmla="*/ 2147483646 w 10000"/>
                <a:gd name="T3" fmla="*/ 13576773 h 9595"/>
                <a:gd name="T4" fmla="*/ 2147483646 w 10000"/>
                <a:gd name="T5" fmla="*/ 14455609 h 9595"/>
                <a:gd name="T6" fmla="*/ 2147483646 w 10000"/>
                <a:gd name="T7" fmla="*/ 85299240 h 9595"/>
                <a:gd name="T8" fmla="*/ 2147483646 w 10000"/>
                <a:gd name="T9" fmla="*/ 409818380 h 9595"/>
                <a:gd name="T10" fmla="*/ 0 w 10000"/>
                <a:gd name="T11" fmla="*/ 734500748 h 9595"/>
                <a:gd name="T12" fmla="*/ 2147483646 w 10000"/>
                <a:gd name="T13" fmla="*/ 1059017558 h 9595"/>
                <a:gd name="T14" fmla="*/ 2147483646 w 10000"/>
                <a:gd name="T15" fmla="*/ 1253991381 h 9595"/>
                <a:gd name="T16" fmla="*/ 2147483646 w 10000"/>
                <a:gd name="T17" fmla="*/ 1401365760 h 9595"/>
                <a:gd name="T18" fmla="*/ 2147483646 w 10000"/>
                <a:gd name="T19" fmla="*/ 1206535080 h 9595"/>
                <a:gd name="T20" fmla="*/ 2147483646 w 10000"/>
                <a:gd name="T21" fmla="*/ 1117738892 h 9595"/>
                <a:gd name="T22" fmla="*/ 2147483646 w 10000"/>
                <a:gd name="T23" fmla="*/ 800069697 h 9595"/>
                <a:gd name="T24" fmla="*/ 2147483646 w 10000"/>
                <a:gd name="T25" fmla="*/ 865641717 h 9595"/>
                <a:gd name="T26" fmla="*/ 2147483646 w 10000"/>
                <a:gd name="T27" fmla="*/ 726322096 h 9595"/>
                <a:gd name="T28" fmla="*/ 2147483646 w 10000"/>
                <a:gd name="T29" fmla="*/ 572221676 h 9595"/>
                <a:gd name="T30" fmla="*/ 2147483646 w 10000"/>
                <a:gd name="T31" fmla="*/ 314602478 h 9595"/>
                <a:gd name="T32" fmla="*/ 2147483646 w 10000"/>
                <a:gd name="T33" fmla="*/ 177307990 h 9595"/>
                <a:gd name="T34" fmla="*/ 2147483646 w 10000"/>
                <a:gd name="T35" fmla="*/ 85299240 h 9595"/>
                <a:gd name="T36" fmla="*/ 2147483646 w 10000"/>
                <a:gd name="T37" fmla="*/ 85299240 h 959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0000" h="9595">
                  <a:moveTo>
                    <a:pt x="6210" y="584"/>
                  </a:moveTo>
                  <a:cubicBezTo>
                    <a:pt x="5554" y="325"/>
                    <a:pt x="5389" y="258"/>
                    <a:pt x="5013" y="93"/>
                  </a:cubicBezTo>
                  <a:cubicBezTo>
                    <a:pt x="4637" y="-72"/>
                    <a:pt x="4318" y="17"/>
                    <a:pt x="3953" y="99"/>
                  </a:cubicBezTo>
                  <a:lnTo>
                    <a:pt x="2823" y="584"/>
                  </a:lnTo>
                  <a:lnTo>
                    <a:pt x="2259" y="2806"/>
                  </a:lnTo>
                  <a:lnTo>
                    <a:pt x="0" y="5029"/>
                  </a:lnTo>
                  <a:lnTo>
                    <a:pt x="565" y="7251"/>
                  </a:lnTo>
                  <a:lnTo>
                    <a:pt x="979" y="8586"/>
                  </a:lnTo>
                  <a:lnTo>
                    <a:pt x="2018" y="9595"/>
                  </a:lnTo>
                  <a:lnTo>
                    <a:pt x="4432" y="8261"/>
                  </a:lnTo>
                  <a:lnTo>
                    <a:pt x="6240" y="7653"/>
                  </a:lnTo>
                  <a:lnTo>
                    <a:pt x="7130" y="5478"/>
                  </a:lnTo>
                  <a:lnTo>
                    <a:pt x="9214" y="5927"/>
                  </a:lnTo>
                  <a:lnTo>
                    <a:pt x="9803" y="4973"/>
                  </a:lnTo>
                  <a:cubicBezTo>
                    <a:pt x="9735" y="4622"/>
                    <a:pt x="9905" y="4270"/>
                    <a:pt x="9837" y="3918"/>
                  </a:cubicBezTo>
                  <a:cubicBezTo>
                    <a:pt x="9758" y="2807"/>
                    <a:pt x="10067" y="3265"/>
                    <a:pt x="9987" y="2154"/>
                  </a:cubicBezTo>
                  <a:cubicBezTo>
                    <a:pt x="9527" y="1653"/>
                    <a:pt x="9037" y="1714"/>
                    <a:pt x="8578" y="1214"/>
                  </a:cubicBezTo>
                  <a:cubicBezTo>
                    <a:pt x="8542" y="1004"/>
                    <a:pt x="8505" y="794"/>
                    <a:pt x="8469" y="584"/>
                  </a:cubicBezTo>
                  <a:lnTo>
                    <a:pt x="6210" y="584"/>
                  </a:lnTo>
                  <a:close/>
                </a:path>
              </a:pathLst>
            </a:custGeom>
            <a:grpFill/>
            <a:ln w="6350">
              <a:noFill/>
              <a:round/>
              <a:headEnd/>
              <a:tailEnd/>
            </a:ln>
          </p:spPr>
          <p:txBody>
            <a:bodyPr/>
            <a:lstStyle/>
            <a:p>
              <a:endParaRPr lang="en-GB" dirty="0"/>
            </a:p>
          </p:txBody>
        </p:sp>
        <p:sp>
          <p:nvSpPr>
            <p:cNvPr id="15" name="Freeform 356"/>
            <p:cNvSpPr>
              <a:spLocks/>
            </p:cNvSpPr>
            <p:nvPr/>
          </p:nvSpPr>
          <p:spPr bwMode="auto">
            <a:xfrm>
              <a:off x="8499752" y="2783095"/>
              <a:ext cx="139111" cy="107661"/>
            </a:xfrm>
            <a:custGeom>
              <a:avLst/>
              <a:gdLst>
                <a:gd name="T0" fmla="*/ 2147483646 w 10000"/>
                <a:gd name="T1" fmla="*/ 2147483646 h 10000"/>
                <a:gd name="T2" fmla="*/ 2147483646 w 10000"/>
                <a:gd name="T3" fmla="*/ 2147483646 h 10000"/>
                <a:gd name="T4" fmla="*/ 0 w 10000"/>
                <a:gd name="T5" fmla="*/ 0 h 10000"/>
                <a:gd name="T6" fmla="*/ 0 w 10000"/>
                <a:gd name="T7" fmla="*/ 2147483646 h 10000"/>
                <a:gd name="T8" fmla="*/ 2147483646 w 10000"/>
                <a:gd name="T9" fmla="*/ 2147483646 h 10000"/>
                <a:gd name="T10" fmla="*/ 2147483646 w 10000"/>
                <a:gd name="T11" fmla="*/ 2147483646 h 10000"/>
                <a:gd name="T12" fmla="*/ 2147483646 w 10000"/>
                <a:gd name="T13" fmla="*/ 2147483646 h 10000"/>
                <a:gd name="T14" fmla="*/ 2147483646 w 10000"/>
                <a:gd name="T15" fmla="*/ 2147483646 h 10000"/>
                <a:gd name="T16" fmla="*/ 2147483646 w 10000"/>
                <a:gd name="T17" fmla="*/ 2147483646 h 10000"/>
                <a:gd name="T18" fmla="*/ 2147483646 w 10000"/>
                <a:gd name="T19" fmla="*/ 2147483646 h 10000"/>
                <a:gd name="T20" fmla="*/ 2147483646 w 10000"/>
                <a:gd name="T21" fmla="*/ 2147483646 h 10000"/>
                <a:gd name="T22" fmla="*/ 2147483646 w 10000"/>
                <a:gd name="T23" fmla="*/ 2147483646 h 10000"/>
                <a:gd name="T24" fmla="*/ 2147483646 w 10000"/>
                <a:gd name="T25" fmla="*/ 2147483646 h 10000"/>
                <a:gd name="T26" fmla="*/ 2147483646 w 10000"/>
                <a:gd name="T27" fmla="*/ 2147483646 h 10000"/>
                <a:gd name="T28" fmla="*/ 2147483646 w 10000"/>
                <a:gd name="T29" fmla="*/ 2147483646 h 10000"/>
                <a:gd name="T30" fmla="*/ 2147483646 w 10000"/>
                <a:gd name="T31" fmla="*/ 2147483646 h 10000"/>
                <a:gd name="T32" fmla="*/ 2147483646 w 10000"/>
                <a:gd name="T33" fmla="*/ 2147483646 h 10000"/>
                <a:gd name="T34" fmla="*/ 2147483646 w 10000"/>
                <a:gd name="T35" fmla="*/ 2147483646 h 10000"/>
                <a:gd name="T36" fmla="*/ 2147483646 w 10000"/>
                <a:gd name="T37" fmla="*/ 2147483646 h 10000"/>
                <a:gd name="T38" fmla="*/ 2147483646 w 10000"/>
                <a:gd name="T39" fmla="*/ 2147483646 h 10000"/>
                <a:gd name="T40" fmla="*/ 2147483646 w 10000"/>
                <a:gd name="T41" fmla="*/ 2147483646 h 10000"/>
                <a:gd name="T42" fmla="*/ 2147483646 w 10000"/>
                <a:gd name="T43" fmla="*/ 2147483646 h 10000"/>
                <a:gd name="T44" fmla="*/ 2147483646 w 10000"/>
                <a:gd name="T45" fmla="*/ 0 h 10000"/>
                <a:gd name="T46" fmla="*/ 2147483646 w 10000"/>
                <a:gd name="T47" fmla="*/ 2147483646 h 10000"/>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10000" h="10000">
                  <a:moveTo>
                    <a:pt x="3636" y="522"/>
                  </a:moveTo>
                  <a:lnTo>
                    <a:pt x="909" y="522"/>
                  </a:lnTo>
                  <a:lnTo>
                    <a:pt x="0" y="0"/>
                  </a:lnTo>
                  <a:lnTo>
                    <a:pt x="0" y="1043"/>
                  </a:lnTo>
                  <a:lnTo>
                    <a:pt x="455" y="2609"/>
                  </a:lnTo>
                  <a:cubicBezTo>
                    <a:pt x="530" y="3171"/>
                    <a:pt x="604" y="3733"/>
                    <a:pt x="679" y="4295"/>
                  </a:cubicBezTo>
                  <a:cubicBezTo>
                    <a:pt x="604" y="4631"/>
                    <a:pt x="530" y="4968"/>
                    <a:pt x="455" y="5304"/>
                  </a:cubicBezTo>
                  <a:lnTo>
                    <a:pt x="909" y="6348"/>
                  </a:lnTo>
                  <a:lnTo>
                    <a:pt x="1598" y="7682"/>
                  </a:lnTo>
                  <a:cubicBezTo>
                    <a:pt x="2779" y="7328"/>
                    <a:pt x="2976" y="7157"/>
                    <a:pt x="4110" y="6712"/>
                  </a:cubicBezTo>
                  <a:lnTo>
                    <a:pt x="4448" y="7069"/>
                  </a:lnTo>
                  <a:lnTo>
                    <a:pt x="5010" y="7076"/>
                  </a:lnTo>
                  <a:cubicBezTo>
                    <a:pt x="5007" y="7181"/>
                    <a:pt x="5003" y="7286"/>
                    <a:pt x="5000" y="7391"/>
                  </a:cubicBezTo>
                  <a:lnTo>
                    <a:pt x="4545" y="7913"/>
                  </a:lnTo>
                  <a:lnTo>
                    <a:pt x="5000" y="10000"/>
                  </a:lnTo>
                  <a:lnTo>
                    <a:pt x="6818" y="8435"/>
                  </a:lnTo>
                  <a:lnTo>
                    <a:pt x="8636" y="8435"/>
                  </a:lnTo>
                  <a:lnTo>
                    <a:pt x="9545" y="6870"/>
                  </a:lnTo>
                  <a:lnTo>
                    <a:pt x="10000" y="6870"/>
                  </a:lnTo>
                  <a:lnTo>
                    <a:pt x="7273" y="5826"/>
                  </a:lnTo>
                  <a:cubicBezTo>
                    <a:pt x="7121" y="4927"/>
                    <a:pt x="6970" y="4029"/>
                    <a:pt x="6818" y="3130"/>
                  </a:cubicBezTo>
                  <a:lnTo>
                    <a:pt x="8636" y="1043"/>
                  </a:lnTo>
                  <a:lnTo>
                    <a:pt x="5909" y="0"/>
                  </a:lnTo>
                  <a:lnTo>
                    <a:pt x="3636" y="522"/>
                  </a:lnTo>
                  <a:close/>
                </a:path>
              </a:pathLst>
            </a:custGeom>
            <a:grpFill/>
            <a:ln w="6350">
              <a:noFill/>
              <a:round/>
              <a:headEnd/>
              <a:tailEnd/>
            </a:ln>
          </p:spPr>
          <p:txBody>
            <a:bodyPr/>
            <a:lstStyle/>
            <a:p>
              <a:endParaRPr lang="en-GB" dirty="0"/>
            </a:p>
          </p:txBody>
        </p:sp>
        <p:sp>
          <p:nvSpPr>
            <p:cNvPr id="16" name="Freeform 361"/>
            <p:cNvSpPr>
              <a:spLocks/>
            </p:cNvSpPr>
            <p:nvPr/>
          </p:nvSpPr>
          <p:spPr bwMode="auto">
            <a:xfrm>
              <a:off x="8190078" y="2695999"/>
              <a:ext cx="87096" cy="49597"/>
            </a:xfrm>
            <a:custGeom>
              <a:avLst/>
              <a:gdLst>
                <a:gd name="T0" fmla="*/ 2147483646 w 10000"/>
                <a:gd name="T1" fmla="*/ 117523815 h 11466"/>
                <a:gd name="T2" fmla="*/ 2147483646 w 10000"/>
                <a:gd name="T3" fmla="*/ 75272047 h 11466"/>
                <a:gd name="T4" fmla="*/ 2147483646 w 10000"/>
                <a:gd name="T5" fmla="*/ 33020432 h 11466"/>
                <a:gd name="T6" fmla="*/ 2147483646 w 10000"/>
                <a:gd name="T7" fmla="*/ 65841468 h 11466"/>
                <a:gd name="T8" fmla="*/ 2147483646 w 10000"/>
                <a:gd name="T9" fmla="*/ 0 h 11466"/>
                <a:gd name="T10" fmla="*/ 2147483646 w 10000"/>
                <a:gd name="T11" fmla="*/ 63477200 h 11466"/>
                <a:gd name="T12" fmla="*/ 0 w 10000"/>
                <a:gd name="T13" fmla="*/ 202027038 h 11466"/>
                <a:gd name="T14" fmla="*/ 0 w 10000"/>
                <a:gd name="T15" fmla="*/ 286524040 h 11466"/>
                <a:gd name="T16" fmla="*/ 2147483646 w 10000"/>
                <a:gd name="T17" fmla="*/ 286524040 h 11466"/>
                <a:gd name="T18" fmla="*/ 2147483646 w 10000"/>
                <a:gd name="T19" fmla="*/ 387555188 h 11466"/>
                <a:gd name="T20" fmla="*/ 2147483646 w 10000"/>
                <a:gd name="T21" fmla="*/ 371027429 h 11466"/>
                <a:gd name="T22" fmla="*/ 2147483646 w 10000"/>
                <a:gd name="T23" fmla="*/ 305386266 h 11466"/>
                <a:gd name="T24" fmla="*/ 2147483646 w 10000"/>
                <a:gd name="T25" fmla="*/ 342940248 h 11466"/>
                <a:gd name="T26" fmla="*/ 2147483646 w 10000"/>
                <a:gd name="T27" fmla="*/ 286524040 h 11466"/>
                <a:gd name="T28" fmla="*/ 2147483646 w 10000"/>
                <a:gd name="T29" fmla="*/ 244272431 h 11466"/>
                <a:gd name="T30" fmla="*/ 2147483646 w 10000"/>
                <a:gd name="T31" fmla="*/ 244272431 h 11466"/>
                <a:gd name="T32" fmla="*/ 2147483646 w 10000"/>
                <a:gd name="T33" fmla="*/ 202027038 h 11466"/>
                <a:gd name="T34" fmla="*/ 2147483646 w 10000"/>
                <a:gd name="T35" fmla="*/ 117523815 h 1146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0000" h="11466">
                  <a:moveTo>
                    <a:pt x="7857" y="3477"/>
                  </a:moveTo>
                  <a:lnTo>
                    <a:pt x="7143" y="2227"/>
                  </a:lnTo>
                  <a:lnTo>
                    <a:pt x="5714" y="977"/>
                  </a:lnTo>
                  <a:lnTo>
                    <a:pt x="3641" y="1948"/>
                  </a:lnTo>
                  <a:cubicBezTo>
                    <a:pt x="3532" y="1206"/>
                    <a:pt x="3354" y="742"/>
                    <a:pt x="3245" y="0"/>
                  </a:cubicBezTo>
                  <a:lnTo>
                    <a:pt x="2143" y="1878"/>
                  </a:lnTo>
                  <a:lnTo>
                    <a:pt x="0" y="5977"/>
                  </a:lnTo>
                  <a:lnTo>
                    <a:pt x="0" y="8477"/>
                  </a:lnTo>
                  <a:lnTo>
                    <a:pt x="1429" y="8477"/>
                  </a:lnTo>
                  <a:lnTo>
                    <a:pt x="2108" y="11466"/>
                  </a:lnTo>
                  <a:lnTo>
                    <a:pt x="2857" y="10977"/>
                  </a:lnTo>
                  <a:lnTo>
                    <a:pt x="4436" y="9035"/>
                  </a:lnTo>
                  <a:lnTo>
                    <a:pt x="5256" y="10146"/>
                  </a:lnTo>
                  <a:lnTo>
                    <a:pt x="7857" y="8477"/>
                  </a:lnTo>
                  <a:lnTo>
                    <a:pt x="9286" y="7227"/>
                  </a:lnTo>
                  <a:lnTo>
                    <a:pt x="10000" y="7227"/>
                  </a:lnTo>
                  <a:lnTo>
                    <a:pt x="9286" y="5977"/>
                  </a:lnTo>
                  <a:lnTo>
                    <a:pt x="7857" y="3477"/>
                  </a:lnTo>
                  <a:close/>
                </a:path>
              </a:pathLst>
            </a:custGeom>
            <a:grpFill/>
            <a:ln w="6350">
              <a:noFill/>
              <a:round/>
              <a:headEnd/>
              <a:tailEnd/>
            </a:ln>
          </p:spPr>
          <p:txBody>
            <a:bodyPr/>
            <a:lstStyle/>
            <a:p>
              <a:endParaRPr lang="en-GB" dirty="0"/>
            </a:p>
          </p:txBody>
        </p:sp>
        <p:sp>
          <p:nvSpPr>
            <p:cNvPr id="17" name="Freeform 363"/>
            <p:cNvSpPr>
              <a:spLocks/>
            </p:cNvSpPr>
            <p:nvPr/>
          </p:nvSpPr>
          <p:spPr bwMode="auto">
            <a:xfrm>
              <a:off x="8146530" y="2584710"/>
              <a:ext cx="54435" cy="56855"/>
            </a:xfrm>
            <a:custGeom>
              <a:avLst/>
              <a:gdLst>
                <a:gd name="T0" fmla="*/ 306118187 w 10056"/>
                <a:gd name="T1" fmla="*/ 789654352 h 10000"/>
                <a:gd name="T2" fmla="*/ 429904577 w 10056"/>
                <a:gd name="T3" fmla="*/ 1105629969 h 10000"/>
                <a:gd name="T4" fmla="*/ 677586608 w 10056"/>
                <a:gd name="T5" fmla="*/ 1263521769 h 10000"/>
                <a:gd name="T6" fmla="*/ 903376652 w 10056"/>
                <a:gd name="T7" fmla="*/ 1467713300 h 10000"/>
                <a:gd name="T8" fmla="*/ 1135951392 w 10056"/>
                <a:gd name="T9" fmla="*/ 1727539702 h 10000"/>
                <a:gd name="T10" fmla="*/ 1281375230 w 10056"/>
                <a:gd name="T11" fmla="*/ 1300499113 h 10000"/>
                <a:gd name="T12" fmla="*/ 1195148611 w 10056"/>
                <a:gd name="T13" fmla="*/ 984526451 h 10000"/>
                <a:gd name="T14" fmla="*/ 1288557149 w 10056"/>
                <a:gd name="T15" fmla="*/ 566991022 h 10000"/>
                <a:gd name="T16" fmla="*/ 1106984257 w 10056"/>
                <a:gd name="T17" fmla="*/ 409071324 h 10000"/>
                <a:gd name="T18" fmla="*/ 925159339 w 10056"/>
                <a:gd name="T19" fmla="*/ 315789890 h 10000"/>
                <a:gd name="T20" fmla="*/ 677586608 w 10056"/>
                <a:gd name="T21" fmla="*/ 157894755 h 10000"/>
                <a:gd name="T22" fmla="*/ 429904577 w 10056"/>
                <a:gd name="T23" fmla="*/ 157894755 h 10000"/>
                <a:gd name="T24" fmla="*/ 306118187 w 10056"/>
                <a:gd name="T25" fmla="*/ 0 h 10000"/>
                <a:gd name="T26" fmla="*/ 58563422 w 10056"/>
                <a:gd name="T27" fmla="*/ 157894755 h 10000"/>
                <a:gd name="T28" fmla="*/ 0 w 10056"/>
                <a:gd name="T29" fmla="*/ 167744178 h 10000"/>
                <a:gd name="T30" fmla="*/ 116604471 w 10056"/>
                <a:gd name="T31" fmla="*/ 594785155 h 10000"/>
                <a:gd name="T32" fmla="*/ 306118187 w 10056"/>
                <a:gd name="T33" fmla="*/ 789654352 h 1000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0056" h="10000">
                  <a:moveTo>
                    <a:pt x="2389" y="4571"/>
                  </a:moveTo>
                  <a:lnTo>
                    <a:pt x="3355" y="6400"/>
                  </a:lnTo>
                  <a:lnTo>
                    <a:pt x="5288" y="7314"/>
                  </a:lnTo>
                  <a:lnTo>
                    <a:pt x="7050" y="8496"/>
                  </a:lnTo>
                  <a:lnTo>
                    <a:pt x="8865" y="10000"/>
                  </a:lnTo>
                  <a:cubicBezTo>
                    <a:pt x="8961" y="9105"/>
                    <a:pt x="9904" y="8423"/>
                    <a:pt x="10000" y="7528"/>
                  </a:cubicBezTo>
                  <a:lnTo>
                    <a:pt x="9327" y="5699"/>
                  </a:lnTo>
                  <a:cubicBezTo>
                    <a:pt x="9382" y="4965"/>
                    <a:pt x="10001" y="4016"/>
                    <a:pt x="10056" y="3282"/>
                  </a:cubicBezTo>
                  <a:lnTo>
                    <a:pt x="8639" y="2368"/>
                  </a:lnTo>
                  <a:lnTo>
                    <a:pt x="7220" y="1828"/>
                  </a:lnTo>
                  <a:lnTo>
                    <a:pt x="5288" y="914"/>
                  </a:lnTo>
                  <a:lnTo>
                    <a:pt x="3355" y="914"/>
                  </a:lnTo>
                  <a:lnTo>
                    <a:pt x="2389" y="0"/>
                  </a:lnTo>
                  <a:lnTo>
                    <a:pt x="457" y="914"/>
                  </a:lnTo>
                  <a:lnTo>
                    <a:pt x="0" y="971"/>
                  </a:lnTo>
                  <a:cubicBezTo>
                    <a:pt x="152" y="1866"/>
                    <a:pt x="757" y="2548"/>
                    <a:pt x="910" y="3443"/>
                  </a:cubicBezTo>
                  <a:lnTo>
                    <a:pt x="2389" y="4571"/>
                  </a:lnTo>
                  <a:close/>
                </a:path>
              </a:pathLst>
            </a:custGeom>
            <a:grpFill/>
            <a:ln w="6350">
              <a:noFill/>
              <a:round/>
              <a:headEnd/>
              <a:tailEnd/>
            </a:ln>
          </p:spPr>
          <p:txBody>
            <a:bodyPr/>
            <a:lstStyle/>
            <a:p>
              <a:endParaRPr lang="en-GB" dirty="0"/>
            </a:p>
          </p:txBody>
        </p:sp>
        <p:sp>
          <p:nvSpPr>
            <p:cNvPr id="18" name="Freeform 252"/>
            <p:cNvSpPr>
              <a:spLocks/>
            </p:cNvSpPr>
            <p:nvPr/>
          </p:nvSpPr>
          <p:spPr bwMode="auto">
            <a:xfrm rot="21133526">
              <a:off x="8323141" y="2718983"/>
              <a:ext cx="67741" cy="36290"/>
            </a:xfrm>
            <a:custGeom>
              <a:avLst/>
              <a:gdLst>
                <a:gd name="T0" fmla="*/ 0 w 1912593"/>
                <a:gd name="T1" fmla="*/ 0 h 1229193"/>
                <a:gd name="T2" fmla="*/ 0 w 1912593"/>
                <a:gd name="T3" fmla="*/ 0 h 1229193"/>
                <a:gd name="T4" fmla="*/ 0 w 1912593"/>
                <a:gd name="T5" fmla="*/ 0 h 1229193"/>
                <a:gd name="T6" fmla="*/ 0 w 1912593"/>
                <a:gd name="T7" fmla="*/ 0 h 1229193"/>
                <a:gd name="T8" fmla="*/ 0 w 1912593"/>
                <a:gd name="T9" fmla="*/ 0 h 1229193"/>
                <a:gd name="T10" fmla="*/ 0 w 1912593"/>
                <a:gd name="T11" fmla="*/ 0 h 1229193"/>
                <a:gd name="T12" fmla="*/ 0 w 1912593"/>
                <a:gd name="T13" fmla="*/ 0 h 1229193"/>
                <a:gd name="T14" fmla="*/ 0 w 1912593"/>
                <a:gd name="T15" fmla="*/ 0 h 1229193"/>
                <a:gd name="T16" fmla="*/ 0 w 1912593"/>
                <a:gd name="T17" fmla="*/ 0 h 122919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12593" h="1229193">
                  <a:moveTo>
                    <a:pt x="0" y="233280"/>
                  </a:moveTo>
                  <a:lnTo>
                    <a:pt x="83793" y="1154242"/>
                  </a:lnTo>
                  <a:lnTo>
                    <a:pt x="1103124" y="1229193"/>
                  </a:lnTo>
                  <a:lnTo>
                    <a:pt x="1912593" y="314793"/>
                  </a:lnTo>
                  <a:lnTo>
                    <a:pt x="1792672" y="0"/>
                  </a:lnTo>
                  <a:lnTo>
                    <a:pt x="1124055" y="252554"/>
                  </a:lnTo>
                  <a:cubicBezTo>
                    <a:pt x="892871" y="224853"/>
                    <a:pt x="379360" y="273001"/>
                    <a:pt x="148176" y="245300"/>
                  </a:cubicBezTo>
                  <a:lnTo>
                    <a:pt x="128763" y="242675"/>
                  </a:lnTo>
                  <a:lnTo>
                    <a:pt x="0" y="233280"/>
                  </a:lnTo>
                  <a:close/>
                </a:path>
              </a:pathLst>
            </a:custGeom>
            <a:grpFill/>
            <a:ln w="6350">
              <a:noFill/>
              <a:round/>
              <a:headEnd/>
              <a:tailEnd/>
            </a:ln>
          </p:spPr>
          <p:txBody>
            <a:bodyPr/>
            <a:lstStyle/>
            <a:p>
              <a:endParaRPr lang="en-GB" dirty="0"/>
            </a:p>
          </p:txBody>
        </p:sp>
        <p:sp>
          <p:nvSpPr>
            <p:cNvPr id="19" name="Freeform 253"/>
            <p:cNvSpPr>
              <a:spLocks/>
            </p:cNvSpPr>
            <p:nvPr/>
          </p:nvSpPr>
          <p:spPr bwMode="auto">
            <a:xfrm>
              <a:off x="8326770" y="2726241"/>
              <a:ext cx="108870" cy="113708"/>
            </a:xfrm>
            <a:custGeom>
              <a:avLst/>
              <a:gdLst>
                <a:gd name="T0" fmla="*/ 0 w 3644175"/>
                <a:gd name="T1" fmla="*/ 0 h 3780713"/>
                <a:gd name="T2" fmla="*/ 0 w 3644175"/>
                <a:gd name="T3" fmla="*/ 0 h 3780713"/>
                <a:gd name="T4" fmla="*/ 0 w 3644175"/>
                <a:gd name="T5" fmla="*/ 0 h 3780713"/>
                <a:gd name="T6" fmla="*/ 0 w 3644175"/>
                <a:gd name="T7" fmla="*/ 0 h 3780713"/>
                <a:gd name="T8" fmla="*/ 0 w 3644175"/>
                <a:gd name="T9" fmla="*/ 0 h 3780713"/>
                <a:gd name="T10" fmla="*/ 0 w 3644175"/>
                <a:gd name="T11" fmla="*/ 0 h 3780713"/>
                <a:gd name="T12" fmla="*/ 0 w 3644175"/>
                <a:gd name="T13" fmla="*/ 0 h 3780713"/>
                <a:gd name="T14" fmla="*/ 0 w 3644175"/>
                <a:gd name="T15" fmla="*/ 0 h 3780713"/>
                <a:gd name="T16" fmla="*/ 0 w 3644175"/>
                <a:gd name="T17" fmla="*/ 0 h 3780713"/>
                <a:gd name="T18" fmla="*/ 0 w 3644175"/>
                <a:gd name="T19" fmla="*/ 0 h 3780713"/>
                <a:gd name="T20" fmla="*/ 0 w 3644175"/>
                <a:gd name="T21" fmla="*/ 0 h 3780713"/>
                <a:gd name="T22" fmla="*/ 0 w 3644175"/>
                <a:gd name="T23" fmla="*/ 0 h 3780713"/>
                <a:gd name="T24" fmla="*/ 0 w 3644175"/>
                <a:gd name="T25" fmla="*/ 0 h 3780713"/>
                <a:gd name="T26" fmla="*/ 0 w 3644175"/>
                <a:gd name="T27" fmla="*/ 0 h 3780713"/>
                <a:gd name="T28" fmla="*/ 0 w 3644175"/>
                <a:gd name="T29" fmla="*/ 0 h 3780713"/>
                <a:gd name="T30" fmla="*/ 0 w 3644175"/>
                <a:gd name="T31" fmla="*/ 0 h 3780713"/>
                <a:gd name="T32" fmla="*/ 0 w 3644175"/>
                <a:gd name="T33" fmla="*/ 0 h 3780713"/>
                <a:gd name="T34" fmla="*/ 0 w 3644175"/>
                <a:gd name="T35" fmla="*/ 0 h 3780713"/>
                <a:gd name="T36" fmla="*/ 0 w 3644175"/>
                <a:gd name="T37" fmla="*/ 0 h 3780713"/>
                <a:gd name="T38" fmla="*/ 0 w 3644175"/>
                <a:gd name="T39" fmla="*/ 0 h 378071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644175" h="3780713">
                  <a:moveTo>
                    <a:pt x="2018109" y="0"/>
                  </a:moveTo>
                  <a:lnTo>
                    <a:pt x="1131347" y="970851"/>
                  </a:lnTo>
                  <a:lnTo>
                    <a:pt x="106496" y="992543"/>
                  </a:lnTo>
                  <a:lnTo>
                    <a:pt x="0" y="1285960"/>
                  </a:lnTo>
                  <a:lnTo>
                    <a:pt x="250657" y="1838746"/>
                  </a:lnTo>
                  <a:lnTo>
                    <a:pt x="476240" y="1522355"/>
                  </a:lnTo>
                  <a:lnTo>
                    <a:pt x="637449" y="1360281"/>
                  </a:lnTo>
                  <a:lnTo>
                    <a:pt x="900975" y="1622129"/>
                  </a:lnTo>
                  <a:lnTo>
                    <a:pt x="1125827" y="2401618"/>
                  </a:lnTo>
                  <a:lnTo>
                    <a:pt x="1614428" y="2951232"/>
                  </a:lnTo>
                  <a:cubicBezTo>
                    <a:pt x="2156362" y="3074631"/>
                    <a:pt x="2677783" y="3504219"/>
                    <a:pt x="3209460" y="3780713"/>
                  </a:cubicBezTo>
                  <a:lnTo>
                    <a:pt x="1455611" y="1667100"/>
                  </a:lnTo>
                  <a:lnTo>
                    <a:pt x="1543203" y="1366330"/>
                  </a:lnTo>
                  <a:lnTo>
                    <a:pt x="1755414" y="1517198"/>
                  </a:lnTo>
                  <a:lnTo>
                    <a:pt x="3644175" y="1622129"/>
                  </a:lnTo>
                  <a:lnTo>
                    <a:pt x="3394079" y="610450"/>
                  </a:lnTo>
                  <a:lnTo>
                    <a:pt x="3170007" y="750786"/>
                  </a:lnTo>
                  <a:lnTo>
                    <a:pt x="2480463" y="641709"/>
                  </a:lnTo>
                  <a:lnTo>
                    <a:pt x="2078068" y="137463"/>
                  </a:lnTo>
                  <a:lnTo>
                    <a:pt x="2018109" y="0"/>
                  </a:lnTo>
                  <a:close/>
                </a:path>
              </a:pathLst>
            </a:custGeom>
            <a:grpFill/>
            <a:ln w="6350">
              <a:noFill/>
              <a:round/>
              <a:headEnd/>
              <a:tailEnd/>
            </a:ln>
          </p:spPr>
          <p:txBody>
            <a:bodyPr/>
            <a:lstStyle/>
            <a:p>
              <a:endParaRPr lang="en-GB" dirty="0"/>
            </a:p>
          </p:txBody>
        </p:sp>
        <p:sp>
          <p:nvSpPr>
            <p:cNvPr id="20" name="Freeform 254"/>
            <p:cNvSpPr>
              <a:spLocks/>
            </p:cNvSpPr>
            <p:nvPr/>
          </p:nvSpPr>
          <p:spPr bwMode="auto">
            <a:xfrm>
              <a:off x="8371528" y="2766159"/>
              <a:ext cx="74999" cy="74999"/>
            </a:xfrm>
            <a:custGeom>
              <a:avLst/>
              <a:gdLst>
                <a:gd name="T0" fmla="*/ 0 w 2398426"/>
                <a:gd name="T1" fmla="*/ 0 h 2488994"/>
                <a:gd name="T2" fmla="*/ 0 w 2398426"/>
                <a:gd name="T3" fmla="*/ 0 h 2488994"/>
                <a:gd name="T4" fmla="*/ 0 w 2398426"/>
                <a:gd name="T5" fmla="*/ 0 h 2488994"/>
                <a:gd name="T6" fmla="*/ 0 w 2398426"/>
                <a:gd name="T7" fmla="*/ 0 h 2488994"/>
                <a:gd name="T8" fmla="*/ 0 w 2398426"/>
                <a:gd name="T9" fmla="*/ 0 h 2488994"/>
                <a:gd name="T10" fmla="*/ 0 w 2398426"/>
                <a:gd name="T11" fmla="*/ 0 h 2488994"/>
                <a:gd name="T12" fmla="*/ 0 w 2398426"/>
                <a:gd name="T13" fmla="*/ 0 h 2488994"/>
                <a:gd name="T14" fmla="*/ 0 w 2398426"/>
                <a:gd name="T15" fmla="*/ 0 h 248899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98426" h="2488994">
                  <a:moveTo>
                    <a:pt x="2113613" y="269822"/>
                  </a:moveTo>
                  <a:lnTo>
                    <a:pt x="254833" y="149901"/>
                  </a:lnTo>
                  <a:lnTo>
                    <a:pt x="74951" y="0"/>
                  </a:lnTo>
                  <a:lnTo>
                    <a:pt x="0" y="329783"/>
                  </a:lnTo>
                  <a:lnTo>
                    <a:pt x="1691048" y="2488994"/>
                  </a:lnTo>
                  <a:lnTo>
                    <a:pt x="2177788" y="1556144"/>
                  </a:lnTo>
                  <a:lnTo>
                    <a:pt x="2398426" y="1439055"/>
                  </a:lnTo>
                  <a:lnTo>
                    <a:pt x="2113613" y="269822"/>
                  </a:lnTo>
                  <a:close/>
                </a:path>
              </a:pathLst>
            </a:custGeom>
            <a:grpFill/>
            <a:ln w="6350">
              <a:noFill/>
              <a:round/>
              <a:headEnd/>
              <a:tailEnd/>
            </a:ln>
          </p:spPr>
          <p:txBody>
            <a:bodyPr/>
            <a:lstStyle/>
            <a:p>
              <a:endParaRPr lang="en-GB" dirty="0"/>
            </a:p>
          </p:txBody>
        </p:sp>
        <p:sp>
          <p:nvSpPr>
            <p:cNvPr id="21" name="Freeform 255"/>
            <p:cNvSpPr>
              <a:spLocks/>
            </p:cNvSpPr>
            <p:nvPr/>
          </p:nvSpPr>
          <p:spPr bwMode="auto">
            <a:xfrm rot="286500">
              <a:off x="8425962" y="2812127"/>
              <a:ext cx="33871" cy="44758"/>
            </a:xfrm>
            <a:custGeom>
              <a:avLst/>
              <a:gdLst>
                <a:gd name="T0" fmla="*/ 0 w 1259245"/>
                <a:gd name="T1" fmla="*/ 0 h 1506961"/>
                <a:gd name="T2" fmla="*/ 0 w 1259245"/>
                <a:gd name="T3" fmla="*/ 0 h 1506961"/>
                <a:gd name="T4" fmla="*/ 0 w 1259245"/>
                <a:gd name="T5" fmla="*/ 0 h 1506961"/>
                <a:gd name="T6" fmla="*/ 0 w 1259245"/>
                <a:gd name="T7" fmla="*/ 0 h 1506961"/>
                <a:gd name="T8" fmla="*/ 0 w 1259245"/>
                <a:gd name="T9" fmla="*/ 0 h 150696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59245" h="1506961">
                  <a:moveTo>
                    <a:pt x="459998" y="0"/>
                  </a:moveTo>
                  <a:lnTo>
                    <a:pt x="0" y="967315"/>
                  </a:lnTo>
                  <a:lnTo>
                    <a:pt x="599606" y="1506961"/>
                  </a:lnTo>
                  <a:lnTo>
                    <a:pt x="1259243" y="571259"/>
                  </a:lnTo>
                  <a:lnTo>
                    <a:pt x="459998" y="0"/>
                  </a:lnTo>
                  <a:close/>
                </a:path>
              </a:pathLst>
            </a:custGeom>
            <a:grpFill/>
            <a:ln w="6350">
              <a:noFill/>
              <a:round/>
              <a:headEnd/>
              <a:tailEnd/>
            </a:ln>
          </p:spPr>
          <p:txBody>
            <a:bodyPr/>
            <a:lstStyle/>
            <a:p>
              <a:endParaRPr lang="en-GB" dirty="0"/>
            </a:p>
          </p:txBody>
        </p:sp>
        <p:sp>
          <p:nvSpPr>
            <p:cNvPr id="22" name="Freeform 256"/>
            <p:cNvSpPr>
              <a:spLocks/>
            </p:cNvSpPr>
            <p:nvPr/>
          </p:nvSpPr>
          <p:spPr bwMode="auto">
            <a:xfrm>
              <a:off x="8427172" y="2734708"/>
              <a:ext cx="54435" cy="43548"/>
            </a:xfrm>
            <a:custGeom>
              <a:avLst/>
              <a:gdLst>
                <a:gd name="T0" fmla="*/ 0 w 1678899"/>
                <a:gd name="T1" fmla="*/ 0 h 1259174"/>
                <a:gd name="T2" fmla="*/ 0 w 1678899"/>
                <a:gd name="T3" fmla="*/ 0 h 1259174"/>
                <a:gd name="T4" fmla="*/ 0 w 1678899"/>
                <a:gd name="T5" fmla="*/ 0 h 1259174"/>
                <a:gd name="T6" fmla="*/ 0 w 1678899"/>
                <a:gd name="T7" fmla="*/ 0 h 1259174"/>
                <a:gd name="T8" fmla="*/ 0 w 1678899"/>
                <a:gd name="T9" fmla="*/ 0 h 1259174"/>
                <a:gd name="T10" fmla="*/ 0 w 1678899"/>
                <a:gd name="T11" fmla="*/ 0 h 125917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678899" h="1259174">
                  <a:moveTo>
                    <a:pt x="209862" y="1154242"/>
                  </a:moveTo>
                  <a:lnTo>
                    <a:pt x="1678899" y="1259174"/>
                  </a:lnTo>
                  <a:lnTo>
                    <a:pt x="1663908" y="899410"/>
                  </a:lnTo>
                  <a:lnTo>
                    <a:pt x="854439" y="0"/>
                  </a:lnTo>
                  <a:lnTo>
                    <a:pt x="0" y="269823"/>
                  </a:lnTo>
                  <a:lnTo>
                    <a:pt x="209862" y="1154242"/>
                  </a:lnTo>
                  <a:close/>
                </a:path>
              </a:pathLst>
            </a:custGeom>
            <a:grpFill/>
            <a:ln w="6350">
              <a:noFill/>
              <a:round/>
              <a:headEnd/>
              <a:tailEnd/>
            </a:ln>
          </p:spPr>
          <p:txBody>
            <a:bodyPr/>
            <a:lstStyle/>
            <a:p>
              <a:endParaRPr lang="en-GB" dirty="0"/>
            </a:p>
          </p:txBody>
        </p:sp>
        <p:sp>
          <p:nvSpPr>
            <p:cNvPr id="23" name="Freeform 257"/>
            <p:cNvSpPr>
              <a:spLocks/>
            </p:cNvSpPr>
            <p:nvPr/>
          </p:nvSpPr>
          <p:spPr bwMode="auto">
            <a:xfrm>
              <a:off x="8436849" y="2774627"/>
              <a:ext cx="76208" cy="73789"/>
            </a:xfrm>
            <a:custGeom>
              <a:avLst/>
              <a:gdLst>
                <a:gd name="T0" fmla="*/ 0 w 2578308"/>
                <a:gd name="T1" fmla="*/ 0 h 2368446"/>
                <a:gd name="T2" fmla="*/ 0 w 2578308"/>
                <a:gd name="T3" fmla="*/ 0 h 2368446"/>
                <a:gd name="T4" fmla="*/ 0 w 2578308"/>
                <a:gd name="T5" fmla="*/ 0 h 2368446"/>
                <a:gd name="T6" fmla="*/ 0 w 2578308"/>
                <a:gd name="T7" fmla="*/ 0 h 2368446"/>
                <a:gd name="T8" fmla="*/ 0 w 2578308"/>
                <a:gd name="T9" fmla="*/ 0 h 2368446"/>
                <a:gd name="T10" fmla="*/ 0 w 2578308"/>
                <a:gd name="T11" fmla="*/ 0 h 2368446"/>
                <a:gd name="T12" fmla="*/ 0 w 2578308"/>
                <a:gd name="T13" fmla="*/ 0 h 2368446"/>
                <a:gd name="T14" fmla="*/ 0 w 2578308"/>
                <a:gd name="T15" fmla="*/ 0 h 2368446"/>
                <a:gd name="T16" fmla="*/ 0 w 2578308"/>
                <a:gd name="T17" fmla="*/ 0 h 2368446"/>
                <a:gd name="T18" fmla="*/ 0 w 2578308"/>
                <a:gd name="T19" fmla="*/ 0 h 2368446"/>
                <a:gd name="T20" fmla="*/ 0 w 2578308"/>
                <a:gd name="T21" fmla="*/ 0 h 2368446"/>
                <a:gd name="T22" fmla="*/ 0 w 2578308"/>
                <a:gd name="T23" fmla="*/ 0 h 236844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578308" h="2368446">
                  <a:moveTo>
                    <a:pt x="0" y="0"/>
                  </a:moveTo>
                  <a:lnTo>
                    <a:pt x="254833" y="1154242"/>
                  </a:lnTo>
                  <a:lnTo>
                    <a:pt x="104931" y="1259173"/>
                  </a:lnTo>
                  <a:lnTo>
                    <a:pt x="855821" y="1873287"/>
                  </a:lnTo>
                  <a:lnTo>
                    <a:pt x="1111621" y="1524299"/>
                  </a:lnTo>
                  <a:lnTo>
                    <a:pt x="1734645" y="2033965"/>
                  </a:lnTo>
                  <a:lnTo>
                    <a:pt x="1633928" y="2368446"/>
                  </a:lnTo>
                  <a:lnTo>
                    <a:pt x="2338465" y="2263514"/>
                  </a:lnTo>
                  <a:lnTo>
                    <a:pt x="2578308" y="1514006"/>
                  </a:lnTo>
                  <a:lnTo>
                    <a:pt x="2113613" y="224852"/>
                  </a:lnTo>
                  <a:lnTo>
                    <a:pt x="1439056" y="14990"/>
                  </a:lnTo>
                  <a:lnTo>
                    <a:pt x="0" y="0"/>
                  </a:lnTo>
                  <a:close/>
                </a:path>
              </a:pathLst>
            </a:custGeom>
            <a:grpFill/>
            <a:ln w="6350">
              <a:noFill/>
              <a:round/>
              <a:headEnd/>
              <a:tailEnd/>
            </a:ln>
          </p:spPr>
          <p:txBody>
            <a:bodyPr/>
            <a:lstStyle/>
            <a:p>
              <a:endParaRPr lang="en-GB" dirty="0"/>
            </a:p>
          </p:txBody>
        </p:sp>
        <p:sp>
          <p:nvSpPr>
            <p:cNvPr id="24" name="Freeform 258"/>
            <p:cNvSpPr>
              <a:spLocks/>
            </p:cNvSpPr>
            <p:nvPr/>
          </p:nvSpPr>
          <p:spPr bwMode="auto">
            <a:xfrm>
              <a:off x="8457413" y="2820595"/>
              <a:ext cx="30242" cy="37499"/>
            </a:xfrm>
            <a:custGeom>
              <a:avLst/>
              <a:gdLst>
                <a:gd name="T0" fmla="*/ 0 w 1097536"/>
                <a:gd name="T1" fmla="*/ 0 h 1184223"/>
                <a:gd name="T2" fmla="*/ 0 w 1097536"/>
                <a:gd name="T3" fmla="*/ 0 h 1184223"/>
                <a:gd name="T4" fmla="*/ 0 w 1097536"/>
                <a:gd name="T5" fmla="*/ 0 h 1184223"/>
                <a:gd name="T6" fmla="*/ 0 w 1097536"/>
                <a:gd name="T7" fmla="*/ 0 h 1184223"/>
                <a:gd name="T8" fmla="*/ 0 w 1097536"/>
                <a:gd name="T9" fmla="*/ 0 h 1184223"/>
                <a:gd name="T10" fmla="*/ 0 w 1097536"/>
                <a:gd name="T11" fmla="*/ 0 h 118422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97536" h="1184223">
                  <a:moveTo>
                    <a:pt x="482939" y="0"/>
                  </a:moveTo>
                  <a:lnTo>
                    <a:pt x="0" y="416160"/>
                  </a:lnTo>
                  <a:lnTo>
                    <a:pt x="452959" y="1184223"/>
                  </a:lnTo>
                  <a:lnTo>
                    <a:pt x="1067555" y="824459"/>
                  </a:lnTo>
                  <a:lnTo>
                    <a:pt x="1097536" y="509666"/>
                  </a:lnTo>
                  <a:lnTo>
                    <a:pt x="482939" y="0"/>
                  </a:lnTo>
                  <a:close/>
                </a:path>
              </a:pathLst>
            </a:custGeom>
            <a:grpFill/>
            <a:ln w="6350">
              <a:noFill/>
              <a:round/>
              <a:headEnd/>
              <a:tailEnd/>
            </a:ln>
          </p:spPr>
          <p:txBody>
            <a:bodyPr/>
            <a:lstStyle/>
            <a:p>
              <a:endParaRPr lang="en-GB" dirty="0"/>
            </a:p>
          </p:txBody>
        </p:sp>
        <p:sp>
          <p:nvSpPr>
            <p:cNvPr id="25" name="Freeform 259"/>
            <p:cNvSpPr>
              <a:spLocks/>
            </p:cNvSpPr>
            <p:nvPr/>
          </p:nvSpPr>
          <p:spPr bwMode="auto">
            <a:xfrm>
              <a:off x="8470720" y="2841159"/>
              <a:ext cx="49596" cy="45967"/>
            </a:xfrm>
            <a:custGeom>
              <a:avLst/>
              <a:gdLst>
                <a:gd name="T0" fmla="*/ 0 w 1852882"/>
                <a:gd name="T1" fmla="*/ 0 h 1521018"/>
                <a:gd name="T2" fmla="*/ 0 w 1852882"/>
                <a:gd name="T3" fmla="*/ 0 h 1521018"/>
                <a:gd name="T4" fmla="*/ 0 w 1852882"/>
                <a:gd name="T5" fmla="*/ 0 h 1521018"/>
                <a:gd name="T6" fmla="*/ 0 w 1852882"/>
                <a:gd name="T7" fmla="*/ 0 h 1521018"/>
                <a:gd name="T8" fmla="*/ 0 w 1852882"/>
                <a:gd name="T9" fmla="*/ 0 h 1521018"/>
                <a:gd name="T10" fmla="*/ 0 w 1852882"/>
                <a:gd name="T11" fmla="*/ 0 h 1521018"/>
                <a:gd name="T12" fmla="*/ 0 w 1852882"/>
                <a:gd name="T13" fmla="*/ 0 h 1521018"/>
                <a:gd name="T14" fmla="*/ 0 w 1852882"/>
                <a:gd name="T15" fmla="*/ 0 h 1521018"/>
                <a:gd name="T16" fmla="*/ 0 w 1852882"/>
                <a:gd name="T17" fmla="*/ 0 h 1521018"/>
                <a:gd name="T18" fmla="*/ 0 w 1852882"/>
                <a:gd name="T19" fmla="*/ 0 h 1521018"/>
                <a:gd name="T20" fmla="*/ 0 w 1852882"/>
                <a:gd name="T21" fmla="*/ 0 h 152101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852882" h="1521018">
                  <a:moveTo>
                    <a:pt x="0" y="507061"/>
                  </a:moveTo>
                  <a:lnTo>
                    <a:pt x="0" y="1211599"/>
                  </a:lnTo>
                  <a:lnTo>
                    <a:pt x="435424" y="1521018"/>
                  </a:lnTo>
                  <a:lnTo>
                    <a:pt x="839449" y="1391481"/>
                  </a:lnTo>
                  <a:lnTo>
                    <a:pt x="1763339" y="952692"/>
                  </a:lnTo>
                  <a:lnTo>
                    <a:pt x="1852882" y="743963"/>
                  </a:lnTo>
                  <a:lnTo>
                    <a:pt x="1756379" y="372784"/>
                  </a:lnTo>
                  <a:lnTo>
                    <a:pt x="1563372" y="307281"/>
                  </a:lnTo>
                  <a:lnTo>
                    <a:pt x="1370668" y="0"/>
                  </a:lnTo>
                  <a:lnTo>
                    <a:pt x="644577" y="177278"/>
                  </a:lnTo>
                  <a:lnTo>
                    <a:pt x="0" y="507061"/>
                  </a:lnTo>
                  <a:close/>
                </a:path>
              </a:pathLst>
            </a:custGeom>
            <a:grpFill/>
            <a:ln w="6350">
              <a:noFill/>
              <a:round/>
              <a:headEnd/>
              <a:tailEnd/>
            </a:ln>
          </p:spPr>
          <p:txBody>
            <a:bodyPr/>
            <a:lstStyle/>
            <a:p>
              <a:endParaRPr lang="en-GB" dirty="0"/>
            </a:p>
          </p:txBody>
        </p:sp>
        <p:sp>
          <p:nvSpPr>
            <p:cNvPr id="26" name="Freeform 260"/>
            <p:cNvSpPr>
              <a:spLocks/>
            </p:cNvSpPr>
            <p:nvPr/>
          </p:nvSpPr>
          <p:spPr bwMode="auto">
            <a:xfrm>
              <a:off x="8440478" y="2833901"/>
              <a:ext cx="41129" cy="83467"/>
            </a:xfrm>
            <a:custGeom>
              <a:avLst/>
              <a:gdLst>
                <a:gd name="T0" fmla="*/ 0 w 444747"/>
                <a:gd name="T1" fmla="*/ 1 h 900169"/>
                <a:gd name="T2" fmla="*/ 0 w 444747"/>
                <a:gd name="T3" fmla="*/ 1 h 900169"/>
                <a:gd name="T4" fmla="*/ 0 w 444747"/>
                <a:gd name="T5" fmla="*/ 2 h 900169"/>
                <a:gd name="T6" fmla="*/ 1 w 444747"/>
                <a:gd name="T7" fmla="*/ 3 h 900169"/>
                <a:gd name="T8" fmla="*/ 1 w 444747"/>
                <a:gd name="T9" fmla="*/ 3 h 900169"/>
                <a:gd name="T10" fmla="*/ 1 w 444747"/>
                <a:gd name="T11" fmla="*/ 2 h 900169"/>
                <a:gd name="T12" fmla="*/ 1 w 444747"/>
                <a:gd name="T13" fmla="*/ 2 h 900169"/>
                <a:gd name="T14" fmla="*/ 1 w 444747"/>
                <a:gd name="T15" fmla="*/ 2 h 900169"/>
                <a:gd name="T16" fmla="*/ 1 w 444747"/>
                <a:gd name="T17" fmla="*/ 2 h 900169"/>
                <a:gd name="T18" fmla="*/ 1 w 444747"/>
                <a:gd name="T19" fmla="*/ 1 h 900169"/>
                <a:gd name="T20" fmla="*/ 1 w 444747"/>
                <a:gd name="T21" fmla="*/ 0 h 900169"/>
                <a:gd name="T22" fmla="*/ 0 w 444747"/>
                <a:gd name="T23" fmla="*/ 1 h 90016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44747" h="900169">
                  <a:moveTo>
                    <a:pt x="0" y="238385"/>
                  </a:moveTo>
                  <a:lnTo>
                    <a:pt x="99623" y="298870"/>
                  </a:lnTo>
                  <a:lnTo>
                    <a:pt x="99623" y="715154"/>
                  </a:lnTo>
                  <a:lnTo>
                    <a:pt x="263290" y="900169"/>
                  </a:lnTo>
                  <a:lnTo>
                    <a:pt x="327333" y="836125"/>
                  </a:lnTo>
                  <a:lnTo>
                    <a:pt x="384261" y="683132"/>
                  </a:lnTo>
                  <a:lnTo>
                    <a:pt x="362913" y="608414"/>
                  </a:lnTo>
                  <a:lnTo>
                    <a:pt x="444747" y="576393"/>
                  </a:lnTo>
                  <a:lnTo>
                    <a:pt x="327333" y="476769"/>
                  </a:lnTo>
                  <a:lnTo>
                    <a:pt x="327333" y="266849"/>
                  </a:lnTo>
                  <a:lnTo>
                    <a:pt x="185014" y="0"/>
                  </a:lnTo>
                  <a:lnTo>
                    <a:pt x="0" y="238385"/>
                  </a:lnTo>
                  <a:close/>
                </a:path>
              </a:pathLst>
            </a:custGeom>
            <a:grpFill/>
            <a:ln w="6350">
              <a:noFill/>
              <a:round/>
              <a:headEnd/>
              <a:tailEnd/>
            </a:ln>
          </p:spPr>
          <p:txBody>
            <a:bodyPr/>
            <a:lstStyle/>
            <a:p>
              <a:endParaRPr lang="en-GB" dirty="0"/>
            </a:p>
          </p:txBody>
        </p:sp>
        <p:sp>
          <p:nvSpPr>
            <p:cNvPr id="27" name="Freeform 257"/>
            <p:cNvSpPr>
              <a:spLocks/>
            </p:cNvSpPr>
            <p:nvPr/>
          </p:nvSpPr>
          <p:spPr bwMode="auto">
            <a:xfrm>
              <a:off x="7856211" y="2463743"/>
              <a:ext cx="83466" cy="124596"/>
            </a:xfrm>
            <a:custGeom>
              <a:avLst/>
              <a:gdLst>
                <a:gd name="T0" fmla="*/ 2147483646 w 84"/>
                <a:gd name="T1" fmla="*/ 2147483646 h 126"/>
                <a:gd name="T2" fmla="*/ 0 w 84"/>
                <a:gd name="T3" fmla="*/ 2147483646 h 126"/>
                <a:gd name="T4" fmla="*/ 0 w 84"/>
                <a:gd name="T5" fmla="*/ 2147483646 h 126"/>
                <a:gd name="T6" fmla="*/ 2147483646 w 84"/>
                <a:gd name="T7" fmla="*/ 2147483646 h 126"/>
                <a:gd name="T8" fmla="*/ 2147483646 w 84"/>
                <a:gd name="T9" fmla="*/ 2147483646 h 126"/>
                <a:gd name="T10" fmla="*/ 2147483646 w 84"/>
                <a:gd name="T11" fmla="*/ 2147483646 h 126"/>
                <a:gd name="T12" fmla="*/ 2147483646 w 84"/>
                <a:gd name="T13" fmla="*/ 2147483646 h 126"/>
                <a:gd name="T14" fmla="*/ 2147483646 w 84"/>
                <a:gd name="T15" fmla="*/ 2147483646 h 126"/>
                <a:gd name="T16" fmla="*/ 2147483646 w 84"/>
                <a:gd name="T17" fmla="*/ 2147483646 h 126"/>
                <a:gd name="T18" fmla="*/ 2147483646 w 84"/>
                <a:gd name="T19" fmla="*/ 2147483646 h 126"/>
                <a:gd name="T20" fmla="*/ 2147483646 w 84"/>
                <a:gd name="T21" fmla="*/ 2147483646 h 126"/>
                <a:gd name="T22" fmla="*/ 2147483646 w 84"/>
                <a:gd name="T23" fmla="*/ 0 h 126"/>
                <a:gd name="T24" fmla="*/ 2147483646 w 84"/>
                <a:gd name="T25" fmla="*/ 2147483646 h 126"/>
                <a:gd name="T26" fmla="*/ 2147483646 w 84"/>
                <a:gd name="T27" fmla="*/ 2147483646 h 126"/>
                <a:gd name="T28" fmla="*/ 2147483646 w 84"/>
                <a:gd name="T29" fmla="*/ 2147483646 h 126"/>
                <a:gd name="T30" fmla="*/ 2147483646 w 84"/>
                <a:gd name="T31" fmla="*/ 2147483646 h 126"/>
                <a:gd name="T32" fmla="*/ 2147483646 w 84"/>
                <a:gd name="T33" fmla="*/ 2147483646 h 126"/>
                <a:gd name="T34" fmla="*/ 2147483646 w 84"/>
                <a:gd name="T35" fmla="*/ 2147483646 h 126"/>
                <a:gd name="T36" fmla="*/ 2147483646 w 84"/>
                <a:gd name="T37" fmla="*/ 2147483646 h 126"/>
                <a:gd name="T38" fmla="*/ 2147483646 w 84"/>
                <a:gd name="T39" fmla="*/ 2147483646 h 126"/>
                <a:gd name="T40" fmla="*/ 2147483646 w 84"/>
                <a:gd name="T41" fmla="*/ 2147483646 h 12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84" h="126">
                  <a:moveTo>
                    <a:pt x="18" y="126"/>
                  </a:moveTo>
                  <a:lnTo>
                    <a:pt x="0" y="114"/>
                  </a:lnTo>
                  <a:lnTo>
                    <a:pt x="0" y="102"/>
                  </a:lnTo>
                  <a:lnTo>
                    <a:pt x="6" y="96"/>
                  </a:lnTo>
                  <a:lnTo>
                    <a:pt x="12" y="84"/>
                  </a:lnTo>
                  <a:lnTo>
                    <a:pt x="12" y="66"/>
                  </a:lnTo>
                  <a:lnTo>
                    <a:pt x="6" y="60"/>
                  </a:lnTo>
                  <a:lnTo>
                    <a:pt x="12" y="54"/>
                  </a:lnTo>
                  <a:lnTo>
                    <a:pt x="6" y="36"/>
                  </a:lnTo>
                  <a:lnTo>
                    <a:pt x="30" y="30"/>
                  </a:lnTo>
                  <a:lnTo>
                    <a:pt x="30" y="18"/>
                  </a:lnTo>
                  <a:lnTo>
                    <a:pt x="54" y="0"/>
                  </a:lnTo>
                  <a:lnTo>
                    <a:pt x="60" y="6"/>
                  </a:lnTo>
                  <a:lnTo>
                    <a:pt x="72" y="6"/>
                  </a:lnTo>
                  <a:lnTo>
                    <a:pt x="78" y="18"/>
                  </a:lnTo>
                  <a:lnTo>
                    <a:pt x="84" y="30"/>
                  </a:lnTo>
                  <a:lnTo>
                    <a:pt x="72" y="42"/>
                  </a:lnTo>
                  <a:lnTo>
                    <a:pt x="78" y="66"/>
                  </a:lnTo>
                  <a:lnTo>
                    <a:pt x="72" y="96"/>
                  </a:lnTo>
                  <a:lnTo>
                    <a:pt x="54" y="102"/>
                  </a:lnTo>
                  <a:lnTo>
                    <a:pt x="18" y="126"/>
                  </a:lnTo>
                  <a:close/>
                </a:path>
              </a:pathLst>
            </a:custGeom>
            <a:grpFill/>
            <a:ln w="6350">
              <a:noFill/>
              <a:round/>
              <a:headEnd/>
              <a:tailEnd/>
            </a:ln>
          </p:spPr>
          <p:txBody>
            <a:bodyPr/>
            <a:lstStyle/>
            <a:p>
              <a:endParaRPr lang="en-GB" dirty="0"/>
            </a:p>
          </p:txBody>
        </p:sp>
        <p:sp>
          <p:nvSpPr>
            <p:cNvPr id="28" name="Freeform 258"/>
            <p:cNvSpPr>
              <a:spLocks/>
            </p:cNvSpPr>
            <p:nvPr/>
          </p:nvSpPr>
          <p:spPr bwMode="auto">
            <a:xfrm>
              <a:off x="9058617" y="1446416"/>
              <a:ext cx="332657" cy="424592"/>
            </a:xfrm>
            <a:custGeom>
              <a:avLst/>
              <a:gdLst>
                <a:gd name="T0" fmla="*/ 2147483646 w 336"/>
                <a:gd name="T1" fmla="*/ 2147483646 h 427"/>
                <a:gd name="T2" fmla="*/ 2147483646 w 336"/>
                <a:gd name="T3" fmla="*/ 2147483646 h 427"/>
                <a:gd name="T4" fmla="*/ 2147483646 w 336"/>
                <a:gd name="T5" fmla="*/ 2147483646 h 427"/>
                <a:gd name="T6" fmla="*/ 2147483646 w 336"/>
                <a:gd name="T7" fmla="*/ 2147483646 h 427"/>
                <a:gd name="T8" fmla="*/ 2147483646 w 336"/>
                <a:gd name="T9" fmla="*/ 2147483646 h 427"/>
                <a:gd name="T10" fmla="*/ 2147483646 w 336"/>
                <a:gd name="T11" fmla="*/ 2147483646 h 427"/>
                <a:gd name="T12" fmla="*/ 2147483646 w 336"/>
                <a:gd name="T13" fmla="*/ 2147483646 h 427"/>
                <a:gd name="T14" fmla="*/ 2147483646 w 336"/>
                <a:gd name="T15" fmla="*/ 2147483646 h 427"/>
                <a:gd name="T16" fmla="*/ 2147483646 w 336"/>
                <a:gd name="T17" fmla="*/ 2147483646 h 427"/>
                <a:gd name="T18" fmla="*/ 2147483646 w 336"/>
                <a:gd name="T19" fmla="*/ 2147483646 h 427"/>
                <a:gd name="T20" fmla="*/ 2147483646 w 336"/>
                <a:gd name="T21" fmla="*/ 2147483646 h 427"/>
                <a:gd name="T22" fmla="*/ 2147483646 w 336"/>
                <a:gd name="T23" fmla="*/ 0 h 427"/>
                <a:gd name="T24" fmla="*/ 2147483646 w 336"/>
                <a:gd name="T25" fmla="*/ 2147483646 h 427"/>
                <a:gd name="T26" fmla="*/ 2147483646 w 336"/>
                <a:gd name="T27" fmla="*/ 2147483646 h 427"/>
                <a:gd name="T28" fmla="*/ 2147483646 w 336"/>
                <a:gd name="T29" fmla="*/ 2147483646 h 427"/>
                <a:gd name="T30" fmla="*/ 2147483646 w 336"/>
                <a:gd name="T31" fmla="*/ 2147483646 h 427"/>
                <a:gd name="T32" fmla="*/ 2147483646 w 336"/>
                <a:gd name="T33" fmla="*/ 2147483646 h 427"/>
                <a:gd name="T34" fmla="*/ 2147483646 w 336"/>
                <a:gd name="T35" fmla="*/ 2147483646 h 427"/>
                <a:gd name="T36" fmla="*/ 2147483646 w 336"/>
                <a:gd name="T37" fmla="*/ 2147483646 h 427"/>
                <a:gd name="T38" fmla="*/ 2147483646 w 336"/>
                <a:gd name="T39" fmla="*/ 2147483646 h 427"/>
                <a:gd name="T40" fmla="*/ 2147483646 w 336"/>
                <a:gd name="T41" fmla="*/ 2147483646 h 427"/>
                <a:gd name="T42" fmla="*/ 2147483646 w 336"/>
                <a:gd name="T43" fmla="*/ 2147483646 h 427"/>
                <a:gd name="T44" fmla="*/ 2147483646 w 336"/>
                <a:gd name="T45" fmla="*/ 2147483646 h 427"/>
                <a:gd name="T46" fmla="*/ 2147483646 w 336"/>
                <a:gd name="T47" fmla="*/ 2147483646 h 427"/>
                <a:gd name="T48" fmla="*/ 2147483646 w 336"/>
                <a:gd name="T49" fmla="*/ 2147483646 h 427"/>
                <a:gd name="T50" fmla="*/ 2147483646 w 336"/>
                <a:gd name="T51" fmla="*/ 2147483646 h 427"/>
                <a:gd name="T52" fmla="*/ 2147483646 w 336"/>
                <a:gd name="T53" fmla="*/ 2147483646 h 427"/>
                <a:gd name="T54" fmla="*/ 0 w 336"/>
                <a:gd name="T55" fmla="*/ 2147483646 h 427"/>
                <a:gd name="T56" fmla="*/ 2147483646 w 336"/>
                <a:gd name="T57" fmla="*/ 2147483646 h 427"/>
                <a:gd name="T58" fmla="*/ 2147483646 w 336"/>
                <a:gd name="T59" fmla="*/ 2147483646 h 427"/>
                <a:gd name="T60" fmla="*/ 2147483646 w 336"/>
                <a:gd name="T61" fmla="*/ 2147483646 h 427"/>
                <a:gd name="T62" fmla="*/ 2147483646 w 336"/>
                <a:gd name="T63" fmla="*/ 2147483646 h 427"/>
                <a:gd name="T64" fmla="*/ 2147483646 w 336"/>
                <a:gd name="T65" fmla="*/ 2147483646 h 42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36" h="427">
                  <a:moveTo>
                    <a:pt x="120" y="427"/>
                  </a:moveTo>
                  <a:lnTo>
                    <a:pt x="96" y="397"/>
                  </a:lnTo>
                  <a:lnTo>
                    <a:pt x="78" y="325"/>
                  </a:lnTo>
                  <a:lnTo>
                    <a:pt x="96" y="282"/>
                  </a:lnTo>
                  <a:lnTo>
                    <a:pt x="144" y="180"/>
                  </a:lnTo>
                  <a:lnTo>
                    <a:pt x="192" y="150"/>
                  </a:lnTo>
                  <a:lnTo>
                    <a:pt x="222" y="114"/>
                  </a:lnTo>
                  <a:lnTo>
                    <a:pt x="252" y="96"/>
                  </a:lnTo>
                  <a:lnTo>
                    <a:pt x="294" y="72"/>
                  </a:lnTo>
                  <a:lnTo>
                    <a:pt x="336" y="30"/>
                  </a:lnTo>
                  <a:lnTo>
                    <a:pt x="330" y="6"/>
                  </a:lnTo>
                  <a:lnTo>
                    <a:pt x="294" y="0"/>
                  </a:lnTo>
                  <a:lnTo>
                    <a:pt x="270" y="24"/>
                  </a:lnTo>
                  <a:lnTo>
                    <a:pt x="252" y="42"/>
                  </a:lnTo>
                  <a:lnTo>
                    <a:pt x="222" y="48"/>
                  </a:lnTo>
                  <a:lnTo>
                    <a:pt x="186" y="48"/>
                  </a:lnTo>
                  <a:lnTo>
                    <a:pt x="174" y="60"/>
                  </a:lnTo>
                  <a:lnTo>
                    <a:pt x="162" y="78"/>
                  </a:lnTo>
                  <a:lnTo>
                    <a:pt x="114" y="126"/>
                  </a:lnTo>
                  <a:lnTo>
                    <a:pt x="90" y="138"/>
                  </a:lnTo>
                  <a:lnTo>
                    <a:pt x="84" y="168"/>
                  </a:lnTo>
                  <a:lnTo>
                    <a:pt x="66" y="186"/>
                  </a:lnTo>
                  <a:lnTo>
                    <a:pt x="42" y="216"/>
                  </a:lnTo>
                  <a:lnTo>
                    <a:pt x="42" y="240"/>
                  </a:lnTo>
                  <a:lnTo>
                    <a:pt x="30" y="270"/>
                  </a:lnTo>
                  <a:lnTo>
                    <a:pt x="12" y="295"/>
                  </a:lnTo>
                  <a:lnTo>
                    <a:pt x="18" y="325"/>
                  </a:lnTo>
                  <a:lnTo>
                    <a:pt x="0" y="349"/>
                  </a:lnTo>
                  <a:lnTo>
                    <a:pt x="18" y="391"/>
                  </a:lnTo>
                  <a:lnTo>
                    <a:pt x="48" y="403"/>
                  </a:lnTo>
                  <a:lnTo>
                    <a:pt x="54" y="415"/>
                  </a:lnTo>
                  <a:lnTo>
                    <a:pt x="72" y="421"/>
                  </a:lnTo>
                  <a:lnTo>
                    <a:pt x="120" y="427"/>
                  </a:lnTo>
                  <a:close/>
                </a:path>
              </a:pathLst>
            </a:custGeom>
            <a:grpFill/>
            <a:ln w="6350">
              <a:noFill/>
              <a:round/>
              <a:headEnd/>
              <a:tailEnd/>
            </a:ln>
          </p:spPr>
          <p:txBody>
            <a:bodyPr/>
            <a:lstStyle/>
            <a:p>
              <a:endParaRPr lang="en-GB" dirty="0"/>
            </a:p>
          </p:txBody>
        </p:sp>
        <p:sp>
          <p:nvSpPr>
            <p:cNvPr id="29" name="Freeform 259"/>
            <p:cNvSpPr>
              <a:spLocks/>
            </p:cNvSpPr>
            <p:nvPr/>
          </p:nvSpPr>
          <p:spPr bwMode="auto">
            <a:xfrm>
              <a:off x="8861441" y="3944372"/>
              <a:ext cx="127015" cy="263707"/>
            </a:xfrm>
            <a:custGeom>
              <a:avLst/>
              <a:gdLst>
                <a:gd name="T0" fmla="*/ 2147483646 w 126"/>
                <a:gd name="T1" fmla="*/ 2147483646 h 265"/>
                <a:gd name="T2" fmla="*/ 0 w 126"/>
                <a:gd name="T3" fmla="*/ 2147483646 h 265"/>
                <a:gd name="T4" fmla="*/ 2147483646 w 126"/>
                <a:gd name="T5" fmla="*/ 2147483646 h 265"/>
                <a:gd name="T6" fmla="*/ 2147483646 w 126"/>
                <a:gd name="T7" fmla="*/ 2147483646 h 265"/>
                <a:gd name="T8" fmla="*/ 2147483646 w 126"/>
                <a:gd name="T9" fmla="*/ 2147483646 h 265"/>
                <a:gd name="T10" fmla="*/ 2147483646 w 126"/>
                <a:gd name="T11" fmla="*/ 2147483646 h 265"/>
                <a:gd name="T12" fmla="*/ 2147483646 w 126"/>
                <a:gd name="T13" fmla="*/ 2147483646 h 265"/>
                <a:gd name="T14" fmla="*/ 2147483646 w 126"/>
                <a:gd name="T15" fmla="*/ 2147483646 h 265"/>
                <a:gd name="T16" fmla="*/ 2147483646 w 126"/>
                <a:gd name="T17" fmla="*/ 0 h 265"/>
                <a:gd name="T18" fmla="*/ 2147483646 w 126"/>
                <a:gd name="T19" fmla="*/ 2147483646 h 265"/>
                <a:gd name="T20" fmla="*/ 2147483646 w 126"/>
                <a:gd name="T21" fmla="*/ 2147483646 h 265"/>
                <a:gd name="T22" fmla="*/ 2147483646 w 126"/>
                <a:gd name="T23" fmla="*/ 2147483646 h 265"/>
                <a:gd name="T24" fmla="*/ 2147483646 w 126"/>
                <a:gd name="T25" fmla="*/ 2147483646 h 265"/>
                <a:gd name="T26" fmla="*/ 2147483646 w 126"/>
                <a:gd name="T27" fmla="*/ 2147483646 h 265"/>
                <a:gd name="T28" fmla="*/ 2147483646 w 126"/>
                <a:gd name="T29" fmla="*/ 2147483646 h 265"/>
                <a:gd name="T30" fmla="*/ 2147483646 w 126"/>
                <a:gd name="T31" fmla="*/ 2147483646 h 265"/>
                <a:gd name="T32" fmla="*/ 2147483646 w 126"/>
                <a:gd name="T33" fmla="*/ 2147483646 h 26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26" h="265">
                  <a:moveTo>
                    <a:pt x="6" y="217"/>
                  </a:moveTo>
                  <a:lnTo>
                    <a:pt x="0" y="193"/>
                  </a:lnTo>
                  <a:lnTo>
                    <a:pt x="12" y="169"/>
                  </a:lnTo>
                  <a:lnTo>
                    <a:pt x="24" y="139"/>
                  </a:lnTo>
                  <a:lnTo>
                    <a:pt x="12" y="91"/>
                  </a:lnTo>
                  <a:lnTo>
                    <a:pt x="30" y="78"/>
                  </a:lnTo>
                  <a:lnTo>
                    <a:pt x="54" y="60"/>
                  </a:lnTo>
                  <a:lnTo>
                    <a:pt x="78" y="24"/>
                  </a:lnTo>
                  <a:lnTo>
                    <a:pt x="108" y="0"/>
                  </a:lnTo>
                  <a:lnTo>
                    <a:pt x="126" y="24"/>
                  </a:lnTo>
                  <a:lnTo>
                    <a:pt x="126" y="66"/>
                  </a:lnTo>
                  <a:lnTo>
                    <a:pt x="126" y="91"/>
                  </a:lnTo>
                  <a:lnTo>
                    <a:pt x="78" y="253"/>
                  </a:lnTo>
                  <a:lnTo>
                    <a:pt x="54" y="259"/>
                  </a:lnTo>
                  <a:lnTo>
                    <a:pt x="30" y="265"/>
                  </a:lnTo>
                  <a:lnTo>
                    <a:pt x="6" y="247"/>
                  </a:lnTo>
                  <a:lnTo>
                    <a:pt x="6" y="217"/>
                  </a:lnTo>
                  <a:close/>
                </a:path>
              </a:pathLst>
            </a:custGeom>
            <a:grpFill/>
            <a:ln w="6350">
              <a:noFill/>
              <a:round/>
              <a:headEnd/>
              <a:tailEnd/>
            </a:ln>
          </p:spPr>
          <p:txBody>
            <a:bodyPr/>
            <a:lstStyle/>
            <a:p>
              <a:endParaRPr lang="en-GB" dirty="0"/>
            </a:p>
          </p:txBody>
        </p:sp>
        <p:sp>
          <p:nvSpPr>
            <p:cNvPr id="30" name="Freeform 266"/>
            <p:cNvSpPr>
              <a:spLocks/>
            </p:cNvSpPr>
            <p:nvPr/>
          </p:nvSpPr>
          <p:spPr bwMode="auto">
            <a:xfrm>
              <a:off x="11206981" y="4551624"/>
              <a:ext cx="136692" cy="156047"/>
            </a:xfrm>
            <a:custGeom>
              <a:avLst/>
              <a:gdLst>
                <a:gd name="T0" fmla="*/ 0 w 138"/>
                <a:gd name="T1" fmla="*/ 2147483646 h 157"/>
                <a:gd name="T2" fmla="*/ 2147483646 w 138"/>
                <a:gd name="T3" fmla="*/ 2147483646 h 157"/>
                <a:gd name="T4" fmla="*/ 2147483646 w 138"/>
                <a:gd name="T5" fmla="*/ 2147483646 h 157"/>
                <a:gd name="T6" fmla="*/ 2147483646 w 138"/>
                <a:gd name="T7" fmla="*/ 2147483646 h 157"/>
                <a:gd name="T8" fmla="*/ 2147483646 w 138"/>
                <a:gd name="T9" fmla="*/ 2147483646 h 157"/>
                <a:gd name="T10" fmla="*/ 2147483646 w 138"/>
                <a:gd name="T11" fmla="*/ 2147483646 h 157"/>
                <a:gd name="T12" fmla="*/ 2147483646 w 138"/>
                <a:gd name="T13" fmla="*/ 0 h 157"/>
                <a:gd name="T14" fmla="*/ 2147483646 w 138"/>
                <a:gd name="T15" fmla="*/ 2147483646 h 157"/>
                <a:gd name="T16" fmla="*/ 2147483646 w 138"/>
                <a:gd name="T17" fmla="*/ 2147483646 h 157"/>
                <a:gd name="T18" fmla="*/ 2147483646 w 138"/>
                <a:gd name="T19" fmla="*/ 2147483646 h 157"/>
                <a:gd name="T20" fmla="*/ 2147483646 w 138"/>
                <a:gd name="T21" fmla="*/ 2147483646 h 157"/>
                <a:gd name="T22" fmla="*/ 2147483646 w 138"/>
                <a:gd name="T23" fmla="*/ 2147483646 h 157"/>
                <a:gd name="T24" fmla="*/ 2147483646 w 138"/>
                <a:gd name="T25" fmla="*/ 2147483646 h 157"/>
                <a:gd name="T26" fmla="*/ 2147483646 w 138"/>
                <a:gd name="T27" fmla="*/ 2147483646 h 157"/>
                <a:gd name="T28" fmla="*/ 2147483646 w 138"/>
                <a:gd name="T29" fmla="*/ 2147483646 h 157"/>
                <a:gd name="T30" fmla="*/ 2147483646 w 138"/>
                <a:gd name="T31" fmla="*/ 2147483646 h 157"/>
                <a:gd name="T32" fmla="*/ 2147483646 w 138"/>
                <a:gd name="T33" fmla="*/ 2147483646 h 157"/>
                <a:gd name="T34" fmla="*/ 0 w 138"/>
                <a:gd name="T35" fmla="*/ 2147483646 h 15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38" h="157">
                  <a:moveTo>
                    <a:pt x="0" y="133"/>
                  </a:moveTo>
                  <a:lnTo>
                    <a:pt x="18" y="97"/>
                  </a:lnTo>
                  <a:lnTo>
                    <a:pt x="30" y="79"/>
                  </a:lnTo>
                  <a:lnTo>
                    <a:pt x="66" y="60"/>
                  </a:lnTo>
                  <a:lnTo>
                    <a:pt x="78" y="54"/>
                  </a:lnTo>
                  <a:lnTo>
                    <a:pt x="90" y="30"/>
                  </a:lnTo>
                  <a:lnTo>
                    <a:pt x="102" y="0"/>
                  </a:lnTo>
                  <a:lnTo>
                    <a:pt x="114" y="12"/>
                  </a:lnTo>
                  <a:lnTo>
                    <a:pt x="138" y="18"/>
                  </a:lnTo>
                  <a:lnTo>
                    <a:pt x="138" y="36"/>
                  </a:lnTo>
                  <a:lnTo>
                    <a:pt x="114" y="54"/>
                  </a:lnTo>
                  <a:lnTo>
                    <a:pt x="102" y="67"/>
                  </a:lnTo>
                  <a:lnTo>
                    <a:pt x="78" y="91"/>
                  </a:lnTo>
                  <a:lnTo>
                    <a:pt x="72" y="115"/>
                  </a:lnTo>
                  <a:lnTo>
                    <a:pt x="66" y="151"/>
                  </a:lnTo>
                  <a:lnTo>
                    <a:pt x="36" y="157"/>
                  </a:lnTo>
                  <a:lnTo>
                    <a:pt x="18" y="151"/>
                  </a:lnTo>
                  <a:lnTo>
                    <a:pt x="0" y="133"/>
                  </a:lnTo>
                  <a:close/>
                </a:path>
              </a:pathLst>
            </a:custGeom>
            <a:grpFill/>
            <a:ln w="6350">
              <a:noFill/>
              <a:round/>
              <a:headEnd/>
              <a:tailEnd/>
            </a:ln>
          </p:spPr>
          <p:txBody>
            <a:bodyPr/>
            <a:lstStyle/>
            <a:p>
              <a:endParaRPr lang="en-GB" dirty="0"/>
            </a:p>
          </p:txBody>
        </p:sp>
        <p:sp>
          <p:nvSpPr>
            <p:cNvPr id="31" name="Freeform 267"/>
            <p:cNvSpPr>
              <a:spLocks/>
            </p:cNvSpPr>
            <p:nvPr/>
          </p:nvSpPr>
          <p:spPr bwMode="auto">
            <a:xfrm>
              <a:off x="11325528" y="4411303"/>
              <a:ext cx="95563" cy="153628"/>
            </a:xfrm>
            <a:custGeom>
              <a:avLst/>
              <a:gdLst>
                <a:gd name="T0" fmla="*/ 2147483646 w 96"/>
                <a:gd name="T1" fmla="*/ 2147483646 h 156"/>
                <a:gd name="T2" fmla="*/ 2147483646 w 96"/>
                <a:gd name="T3" fmla="*/ 2147483646 h 156"/>
                <a:gd name="T4" fmla="*/ 2147483646 w 96"/>
                <a:gd name="T5" fmla="*/ 2147483646 h 156"/>
                <a:gd name="T6" fmla="*/ 0 w 96"/>
                <a:gd name="T7" fmla="*/ 0 h 156"/>
                <a:gd name="T8" fmla="*/ 2147483646 w 96"/>
                <a:gd name="T9" fmla="*/ 2147483646 h 156"/>
                <a:gd name="T10" fmla="*/ 2147483646 w 96"/>
                <a:gd name="T11" fmla="*/ 2147483646 h 156"/>
                <a:gd name="T12" fmla="*/ 2147483646 w 96"/>
                <a:gd name="T13" fmla="*/ 2147483646 h 156"/>
                <a:gd name="T14" fmla="*/ 2147483646 w 96"/>
                <a:gd name="T15" fmla="*/ 2147483646 h 156"/>
                <a:gd name="T16" fmla="*/ 2147483646 w 96"/>
                <a:gd name="T17" fmla="*/ 2147483646 h 156"/>
                <a:gd name="T18" fmla="*/ 2147483646 w 96"/>
                <a:gd name="T19" fmla="*/ 2147483646 h 156"/>
                <a:gd name="T20" fmla="*/ 2147483646 w 96"/>
                <a:gd name="T21" fmla="*/ 2147483646 h 156"/>
                <a:gd name="T22" fmla="*/ 2147483646 w 96"/>
                <a:gd name="T23" fmla="*/ 2147483646 h 156"/>
                <a:gd name="T24" fmla="*/ 2147483646 w 96"/>
                <a:gd name="T25" fmla="*/ 2147483646 h 156"/>
                <a:gd name="T26" fmla="*/ 2147483646 w 96"/>
                <a:gd name="T27" fmla="*/ 2147483646 h 156"/>
                <a:gd name="T28" fmla="*/ 2147483646 w 96"/>
                <a:gd name="T29" fmla="*/ 2147483646 h 156"/>
                <a:gd name="T30" fmla="*/ 2147483646 w 96"/>
                <a:gd name="T31" fmla="*/ 2147483646 h 156"/>
                <a:gd name="T32" fmla="*/ 2147483646 w 96"/>
                <a:gd name="T33" fmla="*/ 2147483646 h 156"/>
                <a:gd name="T34" fmla="*/ 2147483646 w 96"/>
                <a:gd name="T35" fmla="*/ 2147483646 h 15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96" h="156">
                  <a:moveTo>
                    <a:pt x="6" y="108"/>
                  </a:moveTo>
                  <a:lnTo>
                    <a:pt x="24" y="78"/>
                  </a:lnTo>
                  <a:lnTo>
                    <a:pt x="24" y="54"/>
                  </a:lnTo>
                  <a:lnTo>
                    <a:pt x="0" y="0"/>
                  </a:lnTo>
                  <a:lnTo>
                    <a:pt x="30" y="12"/>
                  </a:lnTo>
                  <a:lnTo>
                    <a:pt x="30" y="42"/>
                  </a:lnTo>
                  <a:lnTo>
                    <a:pt x="42" y="60"/>
                  </a:lnTo>
                  <a:lnTo>
                    <a:pt x="60" y="78"/>
                  </a:lnTo>
                  <a:lnTo>
                    <a:pt x="84" y="66"/>
                  </a:lnTo>
                  <a:lnTo>
                    <a:pt x="96" y="78"/>
                  </a:lnTo>
                  <a:lnTo>
                    <a:pt x="90" y="90"/>
                  </a:lnTo>
                  <a:lnTo>
                    <a:pt x="78" y="102"/>
                  </a:lnTo>
                  <a:lnTo>
                    <a:pt x="66" y="114"/>
                  </a:lnTo>
                  <a:lnTo>
                    <a:pt x="60" y="132"/>
                  </a:lnTo>
                  <a:lnTo>
                    <a:pt x="42" y="156"/>
                  </a:lnTo>
                  <a:lnTo>
                    <a:pt x="24" y="144"/>
                  </a:lnTo>
                  <a:lnTo>
                    <a:pt x="30" y="126"/>
                  </a:lnTo>
                  <a:lnTo>
                    <a:pt x="6" y="108"/>
                  </a:lnTo>
                  <a:close/>
                </a:path>
              </a:pathLst>
            </a:custGeom>
            <a:grpFill/>
            <a:ln w="6350">
              <a:noFill/>
              <a:round/>
              <a:headEnd/>
              <a:tailEnd/>
            </a:ln>
          </p:spPr>
          <p:txBody>
            <a:bodyPr/>
            <a:lstStyle/>
            <a:p>
              <a:endParaRPr lang="en-GB" dirty="0"/>
            </a:p>
          </p:txBody>
        </p:sp>
        <p:sp>
          <p:nvSpPr>
            <p:cNvPr id="32" name="Freeform 268"/>
            <p:cNvSpPr>
              <a:spLocks/>
            </p:cNvSpPr>
            <p:nvPr/>
          </p:nvSpPr>
          <p:spPr bwMode="auto">
            <a:xfrm>
              <a:off x="10195701" y="3933486"/>
              <a:ext cx="753621" cy="572171"/>
            </a:xfrm>
            <a:custGeom>
              <a:avLst/>
              <a:gdLst>
                <a:gd name="T0" fmla="*/ 2147483646 w 757"/>
                <a:gd name="T1" fmla="*/ 2147483646 h 577"/>
                <a:gd name="T2" fmla="*/ 2147483646 w 757"/>
                <a:gd name="T3" fmla="*/ 2147483646 h 577"/>
                <a:gd name="T4" fmla="*/ 0 w 757"/>
                <a:gd name="T5" fmla="*/ 2147483646 h 577"/>
                <a:gd name="T6" fmla="*/ 2147483646 w 757"/>
                <a:gd name="T7" fmla="*/ 2147483646 h 577"/>
                <a:gd name="T8" fmla="*/ 2147483646 w 757"/>
                <a:gd name="T9" fmla="*/ 2147483646 h 577"/>
                <a:gd name="T10" fmla="*/ 2147483646 w 757"/>
                <a:gd name="T11" fmla="*/ 2147483646 h 577"/>
                <a:gd name="T12" fmla="*/ 2147483646 w 757"/>
                <a:gd name="T13" fmla="*/ 2147483646 h 577"/>
                <a:gd name="T14" fmla="*/ 2147483646 w 757"/>
                <a:gd name="T15" fmla="*/ 2147483646 h 577"/>
                <a:gd name="T16" fmla="*/ 2147483646 w 757"/>
                <a:gd name="T17" fmla="*/ 2147483646 h 577"/>
                <a:gd name="T18" fmla="*/ 2147483646 w 757"/>
                <a:gd name="T19" fmla="*/ 2147483646 h 577"/>
                <a:gd name="T20" fmla="*/ 2147483646 w 757"/>
                <a:gd name="T21" fmla="*/ 0 h 577"/>
                <a:gd name="T22" fmla="*/ 2147483646 w 757"/>
                <a:gd name="T23" fmla="*/ 2147483646 h 577"/>
                <a:gd name="T24" fmla="*/ 2147483646 w 757"/>
                <a:gd name="T25" fmla="*/ 2147483646 h 577"/>
                <a:gd name="T26" fmla="*/ 2147483646 w 757"/>
                <a:gd name="T27" fmla="*/ 2147483646 h 577"/>
                <a:gd name="T28" fmla="*/ 2147483646 w 757"/>
                <a:gd name="T29" fmla="*/ 2147483646 h 577"/>
                <a:gd name="T30" fmla="*/ 2147483646 w 757"/>
                <a:gd name="T31" fmla="*/ 2147483646 h 577"/>
                <a:gd name="T32" fmla="*/ 2147483646 w 757"/>
                <a:gd name="T33" fmla="*/ 2147483646 h 577"/>
                <a:gd name="T34" fmla="*/ 2147483646 w 757"/>
                <a:gd name="T35" fmla="*/ 2147483646 h 577"/>
                <a:gd name="T36" fmla="*/ 2147483646 w 757"/>
                <a:gd name="T37" fmla="*/ 2147483646 h 577"/>
                <a:gd name="T38" fmla="*/ 2147483646 w 757"/>
                <a:gd name="T39" fmla="*/ 2147483646 h 577"/>
                <a:gd name="T40" fmla="*/ 2147483646 w 757"/>
                <a:gd name="T41" fmla="*/ 2147483646 h 577"/>
                <a:gd name="T42" fmla="*/ 2147483646 w 757"/>
                <a:gd name="T43" fmla="*/ 2147483646 h 577"/>
                <a:gd name="T44" fmla="*/ 2147483646 w 757"/>
                <a:gd name="T45" fmla="*/ 2147483646 h 577"/>
                <a:gd name="T46" fmla="*/ 2147483646 w 757"/>
                <a:gd name="T47" fmla="*/ 2147483646 h 577"/>
                <a:gd name="T48" fmla="*/ 2147483646 w 757"/>
                <a:gd name="T49" fmla="*/ 2147483646 h 577"/>
                <a:gd name="T50" fmla="*/ 2147483646 w 757"/>
                <a:gd name="T51" fmla="*/ 2147483646 h 577"/>
                <a:gd name="T52" fmla="*/ 2147483646 w 757"/>
                <a:gd name="T53" fmla="*/ 2147483646 h 577"/>
                <a:gd name="T54" fmla="*/ 2147483646 w 757"/>
                <a:gd name="T55" fmla="*/ 2147483646 h 577"/>
                <a:gd name="T56" fmla="*/ 2147483646 w 757"/>
                <a:gd name="T57" fmla="*/ 2147483646 h 577"/>
                <a:gd name="T58" fmla="*/ 2147483646 w 757"/>
                <a:gd name="T59" fmla="*/ 2147483646 h 577"/>
                <a:gd name="T60" fmla="*/ 2147483646 w 757"/>
                <a:gd name="T61" fmla="*/ 2147483646 h 577"/>
                <a:gd name="T62" fmla="*/ 2147483646 w 757"/>
                <a:gd name="T63" fmla="*/ 2147483646 h 577"/>
                <a:gd name="T64" fmla="*/ 2147483646 w 757"/>
                <a:gd name="T65" fmla="*/ 2147483646 h 577"/>
                <a:gd name="T66" fmla="*/ 2147483646 w 757"/>
                <a:gd name="T67" fmla="*/ 2147483646 h 577"/>
                <a:gd name="T68" fmla="*/ 2147483646 w 757"/>
                <a:gd name="T69" fmla="*/ 2147483646 h 577"/>
                <a:gd name="T70" fmla="*/ 2147483646 w 757"/>
                <a:gd name="T71" fmla="*/ 2147483646 h 57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757" h="577">
                  <a:moveTo>
                    <a:pt x="30" y="463"/>
                  </a:moveTo>
                  <a:lnTo>
                    <a:pt x="36" y="415"/>
                  </a:lnTo>
                  <a:lnTo>
                    <a:pt x="30" y="385"/>
                  </a:lnTo>
                  <a:lnTo>
                    <a:pt x="6" y="307"/>
                  </a:lnTo>
                  <a:lnTo>
                    <a:pt x="6" y="283"/>
                  </a:lnTo>
                  <a:lnTo>
                    <a:pt x="0" y="247"/>
                  </a:lnTo>
                  <a:lnTo>
                    <a:pt x="6" y="217"/>
                  </a:lnTo>
                  <a:lnTo>
                    <a:pt x="30" y="193"/>
                  </a:lnTo>
                  <a:lnTo>
                    <a:pt x="78" y="175"/>
                  </a:lnTo>
                  <a:lnTo>
                    <a:pt x="114" y="151"/>
                  </a:lnTo>
                  <a:lnTo>
                    <a:pt x="144" y="145"/>
                  </a:lnTo>
                  <a:lnTo>
                    <a:pt x="156" y="109"/>
                  </a:lnTo>
                  <a:lnTo>
                    <a:pt x="180" y="97"/>
                  </a:lnTo>
                  <a:lnTo>
                    <a:pt x="204" y="90"/>
                  </a:lnTo>
                  <a:lnTo>
                    <a:pt x="240" y="60"/>
                  </a:lnTo>
                  <a:lnTo>
                    <a:pt x="264" y="48"/>
                  </a:lnTo>
                  <a:lnTo>
                    <a:pt x="282" y="60"/>
                  </a:lnTo>
                  <a:lnTo>
                    <a:pt x="300" y="66"/>
                  </a:lnTo>
                  <a:lnTo>
                    <a:pt x="312" y="42"/>
                  </a:lnTo>
                  <a:lnTo>
                    <a:pt x="330" y="24"/>
                  </a:lnTo>
                  <a:lnTo>
                    <a:pt x="360" y="18"/>
                  </a:lnTo>
                  <a:lnTo>
                    <a:pt x="372" y="0"/>
                  </a:lnTo>
                  <a:lnTo>
                    <a:pt x="396" y="6"/>
                  </a:lnTo>
                  <a:lnTo>
                    <a:pt x="438" y="12"/>
                  </a:lnTo>
                  <a:lnTo>
                    <a:pt x="432" y="36"/>
                  </a:lnTo>
                  <a:lnTo>
                    <a:pt x="420" y="66"/>
                  </a:lnTo>
                  <a:lnTo>
                    <a:pt x="438" y="78"/>
                  </a:lnTo>
                  <a:lnTo>
                    <a:pt x="468" y="78"/>
                  </a:lnTo>
                  <a:lnTo>
                    <a:pt x="492" y="115"/>
                  </a:lnTo>
                  <a:lnTo>
                    <a:pt x="510" y="109"/>
                  </a:lnTo>
                  <a:lnTo>
                    <a:pt x="540" y="90"/>
                  </a:lnTo>
                  <a:lnTo>
                    <a:pt x="540" y="30"/>
                  </a:lnTo>
                  <a:lnTo>
                    <a:pt x="564" y="0"/>
                  </a:lnTo>
                  <a:lnTo>
                    <a:pt x="576" y="42"/>
                  </a:lnTo>
                  <a:lnTo>
                    <a:pt x="582" y="54"/>
                  </a:lnTo>
                  <a:lnTo>
                    <a:pt x="594" y="60"/>
                  </a:lnTo>
                  <a:lnTo>
                    <a:pt x="612" y="121"/>
                  </a:lnTo>
                  <a:lnTo>
                    <a:pt x="642" y="151"/>
                  </a:lnTo>
                  <a:lnTo>
                    <a:pt x="678" y="163"/>
                  </a:lnTo>
                  <a:lnTo>
                    <a:pt x="690" y="199"/>
                  </a:lnTo>
                  <a:lnTo>
                    <a:pt x="708" y="211"/>
                  </a:lnTo>
                  <a:lnTo>
                    <a:pt x="714" y="241"/>
                  </a:lnTo>
                  <a:lnTo>
                    <a:pt x="751" y="265"/>
                  </a:lnTo>
                  <a:lnTo>
                    <a:pt x="751" y="289"/>
                  </a:lnTo>
                  <a:lnTo>
                    <a:pt x="757" y="325"/>
                  </a:lnTo>
                  <a:lnTo>
                    <a:pt x="757" y="379"/>
                  </a:lnTo>
                  <a:lnTo>
                    <a:pt x="714" y="469"/>
                  </a:lnTo>
                  <a:lnTo>
                    <a:pt x="696" y="523"/>
                  </a:lnTo>
                  <a:lnTo>
                    <a:pt x="696" y="547"/>
                  </a:lnTo>
                  <a:lnTo>
                    <a:pt x="684" y="547"/>
                  </a:lnTo>
                  <a:lnTo>
                    <a:pt x="660" y="559"/>
                  </a:lnTo>
                  <a:lnTo>
                    <a:pt x="636" y="577"/>
                  </a:lnTo>
                  <a:lnTo>
                    <a:pt x="618" y="577"/>
                  </a:lnTo>
                  <a:lnTo>
                    <a:pt x="594" y="559"/>
                  </a:lnTo>
                  <a:lnTo>
                    <a:pt x="576" y="571"/>
                  </a:lnTo>
                  <a:lnTo>
                    <a:pt x="534" y="553"/>
                  </a:lnTo>
                  <a:lnTo>
                    <a:pt x="498" y="535"/>
                  </a:lnTo>
                  <a:lnTo>
                    <a:pt x="480" y="505"/>
                  </a:lnTo>
                  <a:lnTo>
                    <a:pt x="468" y="481"/>
                  </a:lnTo>
                  <a:lnTo>
                    <a:pt x="444" y="487"/>
                  </a:lnTo>
                  <a:lnTo>
                    <a:pt x="420" y="463"/>
                  </a:lnTo>
                  <a:lnTo>
                    <a:pt x="378" y="421"/>
                  </a:lnTo>
                  <a:lnTo>
                    <a:pt x="312" y="409"/>
                  </a:lnTo>
                  <a:lnTo>
                    <a:pt x="264" y="415"/>
                  </a:lnTo>
                  <a:lnTo>
                    <a:pt x="204" y="433"/>
                  </a:lnTo>
                  <a:lnTo>
                    <a:pt x="198" y="451"/>
                  </a:lnTo>
                  <a:lnTo>
                    <a:pt x="162" y="457"/>
                  </a:lnTo>
                  <a:lnTo>
                    <a:pt x="138" y="457"/>
                  </a:lnTo>
                  <a:lnTo>
                    <a:pt x="120" y="475"/>
                  </a:lnTo>
                  <a:lnTo>
                    <a:pt x="84" y="487"/>
                  </a:lnTo>
                  <a:lnTo>
                    <a:pt x="60" y="487"/>
                  </a:lnTo>
                  <a:lnTo>
                    <a:pt x="30" y="463"/>
                  </a:lnTo>
                  <a:close/>
                </a:path>
              </a:pathLst>
            </a:custGeom>
            <a:grpFill/>
            <a:ln w="6350" cap="flat" cmpd="sng">
              <a:noFill/>
              <a:prstDash val="solid"/>
              <a:round/>
              <a:headEnd type="none" w="med" len="med"/>
              <a:tailEnd type="none" w="med" len="med"/>
            </a:ln>
            <a:effectLst/>
            <a:extLst/>
          </p:spPr>
          <p:txBody>
            <a:bodyPr/>
            <a:lstStyle/>
            <a:p>
              <a:endParaRPr lang="en-GB" dirty="0"/>
            </a:p>
          </p:txBody>
        </p:sp>
        <p:sp>
          <p:nvSpPr>
            <p:cNvPr id="33" name="Freeform 269"/>
            <p:cNvSpPr>
              <a:spLocks/>
            </p:cNvSpPr>
            <p:nvPr/>
          </p:nvSpPr>
          <p:spPr bwMode="auto">
            <a:xfrm>
              <a:off x="10787227" y="4539527"/>
              <a:ext cx="66532" cy="90725"/>
            </a:xfrm>
            <a:custGeom>
              <a:avLst/>
              <a:gdLst>
                <a:gd name="T0" fmla="*/ 0 w 66"/>
                <a:gd name="T1" fmla="*/ 2147483646 h 91"/>
                <a:gd name="T2" fmla="*/ 2147483646 w 66"/>
                <a:gd name="T3" fmla="*/ 2147483646 h 91"/>
                <a:gd name="T4" fmla="*/ 2147483646 w 66"/>
                <a:gd name="T5" fmla="*/ 2147483646 h 91"/>
                <a:gd name="T6" fmla="*/ 2147483646 w 66"/>
                <a:gd name="T7" fmla="*/ 2147483646 h 91"/>
                <a:gd name="T8" fmla="*/ 2147483646 w 66"/>
                <a:gd name="T9" fmla="*/ 2147483646 h 91"/>
                <a:gd name="T10" fmla="*/ 2147483646 w 66"/>
                <a:gd name="T11" fmla="*/ 2147483646 h 91"/>
                <a:gd name="T12" fmla="*/ 2147483646 w 66"/>
                <a:gd name="T13" fmla="*/ 0 h 91"/>
                <a:gd name="T14" fmla="*/ 2147483646 w 66"/>
                <a:gd name="T15" fmla="*/ 2147483646 h 91"/>
                <a:gd name="T16" fmla="*/ 0 w 66"/>
                <a:gd name="T17" fmla="*/ 2147483646 h 9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6" h="91">
                  <a:moveTo>
                    <a:pt x="0" y="18"/>
                  </a:moveTo>
                  <a:lnTo>
                    <a:pt x="12" y="48"/>
                  </a:lnTo>
                  <a:lnTo>
                    <a:pt x="18" y="72"/>
                  </a:lnTo>
                  <a:lnTo>
                    <a:pt x="36" y="91"/>
                  </a:lnTo>
                  <a:lnTo>
                    <a:pt x="48" y="66"/>
                  </a:lnTo>
                  <a:lnTo>
                    <a:pt x="66" y="30"/>
                  </a:lnTo>
                  <a:lnTo>
                    <a:pt x="66" y="0"/>
                  </a:lnTo>
                  <a:lnTo>
                    <a:pt x="42" y="12"/>
                  </a:lnTo>
                  <a:lnTo>
                    <a:pt x="0" y="18"/>
                  </a:lnTo>
                  <a:close/>
                </a:path>
              </a:pathLst>
            </a:custGeom>
            <a:grpFill/>
            <a:ln w="6350">
              <a:noFill/>
              <a:round/>
              <a:headEnd/>
              <a:tailEnd/>
            </a:ln>
          </p:spPr>
          <p:txBody>
            <a:bodyPr/>
            <a:lstStyle/>
            <a:p>
              <a:endParaRPr lang="en-GB" dirty="0"/>
            </a:p>
          </p:txBody>
        </p:sp>
        <p:sp>
          <p:nvSpPr>
            <p:cNvPr id="34" name="Freeform 271"/>
            <p:cNvSpPr>
              <a:spLocks/>
            </p:cNvSpPr>
            <p:nvPr/>
          </p:nvSpPr>
          <p:spPr bwMode="auto">
            <a:xfrm>
              <a:off x="10147315" y="3588731"/>
              <a:ext cx="172982" cy="202014"/>
            </a:xfrm>
            <a:custGeom>
              <a:avLst/>
              <a:gdLst>
                <a:gd name="T0" fmla="*/ 2147483646 w 174"/>
                <a:gd name="T1" fmla="*/ 2147483646 h 204"/>
                <a:gd name="T2" fmla="*/ 0 w 174"/>
                <a:gd name="T3" fmla="*/ 2147483646 h 204"/>
                <a:gd name="T4" fmla="*/ 0 w 174"/>
                <a:gd name="T5" fmla="*/ 2147483646 h 204"/>
                <a:gd name="T6" fmla="*/ 2147483646 w 174"/>
                <a:gd name="T7" fmla="*/ 2147483646 h 204"/>
                <a:gd name="T8" fmla="*/ 2147483646 w 174"/>
                <a:gd name="T9" fmla="*/ 2147483646 h 204"/>
                <a:gd name="T10" fmla="*/ 2147483646 w 174"/>
                <a:gd name="T11" fmla="*/ 2147483646 h 204"/>
                <a:gd name="T12" fmla="*/ 2147483646 w 174"/>
                <a:gd name="T13" fmla="*/ 2147483646 h 204"/>
                <a:gd name="T14" fmla="*/ 2147483646 w 174"/>
                <a:gd name="T15" fmla="*/ 0 h 204"/>
                <a:gd name="T16" fmla="*/ 2147483646 w 174"/>
                <a:gd name="T17" fmla="*/ 2147483646 h 204"/>
                <a:gd name="T18" fmla="*/ 2147483646 w 174"/>
                <a:gd name="T19" fmla="*/ 2147483646 h 204"/>
                <a:gd name="T20" fmla="*/ 2147483646 w 174"/>
                <a:gd name="T21" fmla="*/ 2147483646 h 204"/>
                <a:gd name="T22" fmla="*/ 2147483646 w 174"/>
                <a:gd name="T23" fmla="*/ 2147483646 h 204"/>
                <a:gd name="T24" fmla="*/ 2147483646 w 174"/>
                <a:gd name="T25" fmla="*/ 2147483646 h 204"/>
                <a:gd name="T26" fmla="*/ 2147483646 w 174"/>
                <a:gd name="T27" fmla="*/ 2147483646 h 204"/>
                <a:gd name="T28" fmla="*/ 2147483646 w 174"/>
                <a:gd name="T29" fmla="*/ 2147483646 h 204"/>
                <a:gd name="T30" fmla="*/ 2147483646 w 174"/>
                <a:gd name="T31" fmla="*/ 2147483646 h 204"/>
                <a:gd name="T32" fmla="*/ 2147483646 w 174"/>
                <a:gd name="T33" fmla="*/ 2147483646 h 204"/>
                <a:gd name="T34" fmla="*/ 2147483646 w 174"/>
                <a:gd name="T35" fmla="*/ 2147483646 h 204"/>
                <a:gd name="T36" fmla="*/ 2147483646 w 174"/>
                <a:gd name="T37" fmla="*/ 2147483646 h 204"/>
                <a:gd name="T38" fmla="*/ 2147483646 w 174"/>
                <a:gd name="T39" fmla="*/ 2147483646 h 204"/>
                <a:gd name="T40" fmla="*/ 2147483646 w 174"/>
                <a:gd name="T41" fmla="*/ 2147483646 h 204"/>
                <a:gd name="T42" fmla="*/ 2147483646 w 174"/>
                <a:gd name="T43" fmla="*/ 2147483646 h 204"/>
                <a:gd name="T44" fmla="*/ 2147483646 w 174"/>
                <a:gd name="T45" fmla="*/ 2147483646 h 204"/>
                <a:gd name="T46" fmla="*/ 2147483646 w 174"/>
                <a:gd name="T47" fmla="*/ 2147483646 h 204"/>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174" h="204">
                  <a:moveTo>
                    <a:pt x="12" y="168"/>
                  </a:moveTo>
                  <a:lnTo>
                    <a:pt x="0" y="144"/>
                  </a:lnTo>
                  <a:lnTo>
                    <a:pt x="0" y="108"/>
                  </a:lnTo>
                  <a:lnTo>
                    <a:pt x="12" y="90"/>
                  </a:lnTo>
                  <a:lnTo>
                    <a:pt x="36" y="84"/>
                  </a:lnTo>
                  <a:lnTo>
                    <a:pt x="60" y="66"/>
                  </a:lnTo>
                  <a:lnTo>
                    <a:pt x="96" y="24"/>
                  </a:lnTo>
                  <a:lnTo>
                    <a:pt x="138" y="0"/>
                  </a:lnTo>
                  <a:lnTo>
                    <a:pt x="162" y="12"/>
                  </a:lnTo>
                  <a:lnTo>
                    <a:pt x="174" y="30"/>
                  </a:lnTo>
                  <a:lnTo>
                    <a:pt x="156" y="48"/>
                  </a:lnTo>
                  <a:lnTo>
                    <a:pt x="150" y="66"/>
                  </a:lnTo>
                  <a:lnTo>
                    <a:pt x="156" y="90"/>
                  </a:lnTo>
                  <a:lnTo>
                    <a:pt x="174" y="108"/>
                  </a:lnTo>
                  <a:lnTo>
                    <a:pt x="156" y="120"/>
                  </a:lnTo>
                  <a:lnTo>
                    <a:pt x="150" y="132"/>
                  </a:lnTo>
                  <a:lnTo>
                    <a:pt x="138" y="150"/>
                  </a:lnTo>
                  <a:lnTo>
                    <a:pt x="126" y="168"/>
                  </a:lnTo>
                  <a:lnTo>
                    <a:pt x="114" y="198"/>
                  </a:lnTo>
                  <a:lnTo>
                    <a:pt x="90" y="204"/>
                  </a:lnTo>
                  <a:lnTo>
                    <a:pt x="72" y="192"/>
                  </a:lnTo>
                  <a:lnTo>
                    <a:pt x="42" y="192"/>
                  </a:lnTo>
                  <a:lnTo>
                    <a:pt x="24" y="192"/>
                  </a:lnTo>
                  <a:lnTo>
                    <a:pt x="12" y="168"/>
                  </a:lnTo>
                  <a:close/>
                </a:path>
              </a:pathLst>
            </a:custGeom>
            <a:grpFill/>
            <a:ln w="6350">
              <a:noFill/>
              <a:round/>
              <a:headEnd/>
              <a:tailEnd/>
            </a:ln>
          </p:spPr>
          <p:txBody>
            <a:bodyPr/>
            <a:lstStyle/>
            <a:p>
              <a:endParaRPr lang="en-GB" dirty="0"/>
            </a:p>
          </p:txBody>
        </p:sp>
        <p:sp>
          <p:nvSpPr>
            <p:cNvPr id="35" name="Freeform 274"/>
            <p:cNvSpPr>
              <a:spLocks/>
            </p:cNvSpPr>
            <p:nvPr/>
          </p:nvSpPr>
          <p:spPr bwMode="auto">
            <a:xfrm>
              <a:off x="10297313" y="3689134"/>
              <a:ext cx="107660" cy="131853"/>
            </a:xfrm>
            <a:custGeom>
              <a:avLst/>
              <a:gdLst>
                <a:gd name="T0" fmla="*/ 2147483646 w 108"/>
                <a:gd name="T1" fmla="*/ 2147483646 h 132"/>
                <a:gd name="T2" fmla="*/ 2147483646 w 108"/>
                <a:gd name="T3" fmla="*/ 2147483646 h 132"/>
                <a:gd name="T4" fmla="*/ 0 w 108"/>
                <a:gd name="T5" fmla="*/ 2147483646 h 132"/>
                <a:gd name="T6" fmla="*/ 2147483646 w 108"/>
                <a:gd name="T7" fmla="*/ 2147483646 h 132"/>
                <a:gd name="T8" fmla="*/ 2147483646 w 108"/>
                <a:gd name="T9" fmla="*/ 2147483646 h 132"/>
                <a:gd name="T10" fmla="*/ 2147483646 w 108"/>
                <a:gd name="T11" fmla="*/ 2147483646 h 132"/>
                <a:gd name="T12" fmla="*/ 2147483646 w 108"/>
                <a:gd name="T13" fmla="*/ 2147483646 h 132"/>
                <a:gd name="T14" fmla="*/ 2147483646 w 108"/>
                <a:gd name="T15" fmla="*/ 0 h 132"/>
                <a:gd name="T16" fmla="*/ 2147483646 w 108"/>
                <a:gd name="T17" fmla="*/ 2147483646 h 132"/>
                <a:gd name="T18" fmla="*/ 2147483646 w 108"/>
                <a:gd name="T19" fmla="*/ 2147483646 h 132"/>
                <a:gd name="T20" fmla="*/ 2147483646 w 108"/>
                <a:gd name="T21" fmla="*/ 2147483646 h 132"/>
                <a:gd name="T22" fmla="*/ 2147483646 w 108"/>
                <a:gd name="T23" fmla="*/ 2147483646 h 132"/>
                <a:gd name="T24" fmla="*/ 2147483646 w 108"/>
                <a:gd name="T25" fmla="*/ 2147483646 h 132"/>
                <a:gd name="T26" fmla="*/ 2147483646 w 108"/>
                <a:gd name="T27" fmla="*/ 2147483646 h 132"/>
                <a:gd name="T28" fmla="*/ 2147483646 w 108"/>
                <a:gd name="T29" fmla="*/ 2147483646 h 132"/>
                <a:gd name="T30" fmla="*/ 2147483646 w 108"/>
                <a:gd name="T31" fmla="*/ 2147483646 h 132"/>
                <a:gd name="T32" fmla="*/ 2147483646 w 108"/>
                <a:gd name="T33" fmla="*/ 2147483646 h 132"/>
                <a:gd name="T34" fmla="*/ 2147483646 w 108"/>
                <a:gd name="T35" fmla="*/ 2147483646 h 132"/>
                <a:gd name="T36" fmla="*/ 2147483646 w 108"/>
                <a:gd name="T37" fmla="*/ 2147483646 h 132"/>
                <a:gd name="T38" fmla="*/ 2147483646 w 108"/>
                <a:gd name="T39" fmla="*/ 2147483646 h 132"/>
                <a:gd name="T40" fmla="*/ 2147483646 w 108"/>
                <a:gd name="T41" fmla="*/ 2147483646 h 132"/>
                <a:gd name="T42" fmla="*/ 2147483646 w 108"/>
                <a:gd name="T43" fmla="*/ 2147483646 h 132"/>
                <a:gd name="T44" fmla="*/ 2147483646 w 108"/>
                <a:gd name="T45" fmla="*/ 2147483646 h 132"/>
                <a:gd name="T46" fmla="*/ 2147483646 w 108"/>
                <a:gd name="T47" fmla="*/ 2147483646 h 13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108" h="132">
                  <a:moveTo>
                    <a:pt x="12" y="126"/>
                  </a:moveTo>
                  <a:lnTo>
                    <a:pt x="12" y="108"/>
                  </a:lnTo>
                  <a:lnTo>
                    <a:pt x="0" y="84"/>
                  </a:lnTo>
                  <a:lnTo>
                    <a:pt x="6" y="66"/>
                  </a:lnTo>
                  <a:lnTo>
                    <a:pt x="24" y="24"/>
                  </a:lnTo>
                  <a:lnTo>
                    <a:pt x="36" y="12"/>
                  </a:lnTo>
                  <a:lnTo>
                    <a:pt x="66" y="6"/>
                  </a:lnTo>
                  <a:lnTo>
                    <a:pt x="108" y="0"/>
                  </a:lnTo>
                  <a:lnTo>
                    <a:pt x="108" y="12"/>
                  </a:lnTo>
                  <a:lnTo>
                    <a:pt x="90" y="12"/>
                  </a:lnTo>
                  <a:lnTo>
                    <a:pt x="54" y="24"/>
                  </a:lnTo>
                  <a:lnTo>
                    <a:pt x="42" y="42"/>
                  </a:lnTo>
                  <a:lnTo>
                    <a:pt x="84" y="42"/>
                  </a:lnTo>
                  <a:lnTo>
                    <a:pt x="90" y="60"/>
                  </a:lnTo>
                  <a:lnTo>
                    <a:pt x="78" y="66"/>
                  </a:lnTo>
                  <a:lnTo>
                    <a:pt x="66" y="78"/>
                  </a:lnTo>
                  <a:lnTo>
                    <a:pt x="90" y="102"/>
                  </a:lnTo>
                  <a:lnTo>
                    <a:pt x="96" y="126"/>
                  </a:lnTo>
                  <a:lnTo>
                    <a:pt x="72" y="126"/>
                  </a:lnTo>
                  <a:lnTo>
                    <a:pt x="54" y="108"/>
                  </a:lnTo>
                  <a:lnTo>
                    <a:pt x="36" y="84"/>
                  </a:lnTo>
                  <a:lnTo>
                    <a:pt x="36" y="114"/>
                  </a:lnTo>
                  <a:lnTo>
                    <a:pt x="36" y="132"/>
                  </a:lnTo>
                  <a:lnTo>
                    <a:pt x="12" y="126"/>
                  </a:lnTo>
                  <a:close/>
                </a:path>
              </a:pathLst>
            </a:custGeom>
            <a:grpFill/>
            <a:ln w="6350">
              <a:noFill/>
              <a:round/>
              <a:headEnd/>
              <a:tailEnd/>
            </a:ln>
          </p:spPr>
          <p:txBody>
            <a:bodyPr/>
            <a:lstStyle/>
            <a:p>
              <a:endParaRPr lang="en-GB" dirty="0"/>
            </a:p>
          </p:txBody>
        </p:sp>
        <p:sp>
          <p:nvSpPr>
            <p:cNvPr id="36" name="Freeform 275"/>
            <p:cNvSpPr>
              <a:spLocks/>
            </p:cNvSpPr>
            <p:nvPr/>
          </p:nvSpPr>
          <p:spPr bwMode="auto">
            <a:xfrm>
              <a:off x="10052961" y="3839132"/>
              <a:ext cx="202014" cy="45967"/>
            </a:xfrm>
            <a:custGeom>
              <a:avLst/>
              <a:gdLst>
                <a:gd name="T0" fmla="*/ 0 w 34"/>
                <a:gd name="T1" fmla="*/ 2147483646 h 8"/>
                <a:gd name="T2" fmla="*/ 2147483646 w 34"/>
                <a:gd name="T3" fmla="*/ 0 h 8"/>
                <a:gd name="T4" fmla="*/ 2147483646 w 34"/>
                <a:gd name="T5" fmla="*/ 0 h 8"/>
                <a:gd name="T6" fmla="*/ 2147483646 w 34"/>
                <a:gd name="T7" fmla="*/ 2147483646 h 8"/>
                <a:gd name="T8" fmla="*/ 2147483646 w 34"/>
                <a:gd name="T9" fmla="*/ 2147483646 h 8"/>
                <a:gd name="T10" fmla="*/ 2147483646 w 34"/>
                <a:gd name="T11" fmla="*/ 2147483646 h 8"/>
                <a:gd name="T12" fmla="*/ 2147483646 w 34"/>
                <a:gd name="T13" fmla="*/ 2147483646 h 8"/>
                <a:gd name="T14" fmla="*/ 2147483646 w 34"/>
                <a:gd name="T15" fmla="*/ 2147483646 h 8"/>
                <a:gd name="T16" fmla="*/ 2147483646 w 34"/>
                <a:gd name="T17" fmla="*/ 2147483646 h 8"/>
                <a:gd name="T18" fmla="*/ 2147483646 w 34"/>
                <a:gd name="T19" fmla="*/ 2147483646 h 8"/>
                <a:gd name="T20" fmla="*/ 0 w 34"/>
                <a:gd name="T21" fmla="*/ 2147483646 h 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4" h="8">
                  <a:moveTo>
                    <a:pt x="0" y="1"/>
                  </a:moveTo>
                  <a:cubicBezTo>
                    <a:pt x="9" y="0"/>
                    <a:pt x="9" y="0"/>
                    <a:pt x="9" y="0"/>
                  </a:cubicBezTo>
                  <a:cubicBezTo>
                    <a:pt x="16" y="0"/>
                    <a:pt x="16" y="0"/>
                    <a:pt x="16" y="0"/>
                  </a:cubicBezTo>
                  <a:cubicBezTo>
                    <a:pt x="20" y="1"/>
                    <a:pt x="20" y="1"/>
                    <a:pt x="20" y="1"/>
                  </a:cubicBezTo>
                  <a:cubicBezTo>
                    <a:pt x="23" y="3"/>
                    <a:pt x="23" y="3"/>
                    <a:pt x="23" y="3"/>
                  </a:cubicBezTo>
                  <a:cubicBezTo>
                    <a:pt x="31" y="5"/>
                    <a:pt x="31" y="5"/>
                    <a:pt x="31" y="5"/>
                  </a:cubicBezTo>
                  <a:cubicBezTo>
                    <a:pt x="34" y="8"/>
                    <a:pt x="34" y="8"/>
                    <a:pt x="34" y="8"/>
                  </a:cubicBezTo>
                  <a:cubicBezTo>
                    <a:pt x="26" y="7"/>
                    <a:pt x="26" y="7"/>
                    <a:pt x="26" y="7"/>
                  </a:cubicBezTo>
                  <a:cubicBezTo>
                    <a:pt x="19" y="6"/>
                    <a:pt x="19" y="6"/>
                    <a:pt x="19" y="6"/>
                  </a:cubicBezTo>
                  <a:cubicBezTo>
                    <a:pt x="19" y="6"/>
                    <a:pt x="10" y="4"/>
                    <a:pt x="8" y="4"/>
                  </a:cubicBezTo>
                  <a:cubicBezTo>
                    <a:pt x="7" y="3"/>
                    <a:pt x="0" y="1"/>
                    <a:pt x="0" y="1"/>
                  </a:cubicBezTo>
                  <a:close/>
                </a:path>
              </a:pathLst>
            </a:custGeom>
            <a:grpFill/>
            <a:ln w="6350">
              <a:noFill/>
              <a:round/>
              <a:headEnd/>
              <a:tailEnd/>
            </a:ln>
          </p:spPr>
          <p:txBody>
            <a:bodyPr/>
            <a:lstStyle/>
            <a:p>
              <a:endParaRPr lang="en-GB" dirty="0"/>
            </a:p>
          </p:txBody>
        </p:sp>
        <p:sp>
          <p:nvSpPr>
            <p:cNvPr id="37" name="Freeform 276"/>
            <p:cNvSpPr>
              <a:spLocks/>
            </p:cNvSpPr>
            <p:nvPr/>
          </p:nvSpPr>
          <p:spPr bwMode="auto">
            <a:xfrm>
              <a:off x="6847350" y="2591968"/>
              <a:ext cx="120966" cy="136692"/>
            </a:xfrm>
            <a:custGeom>
              <a:avLst/>
              <a:gdLst>
                <a:gd name="T0" fmla="*/ 0 w 120"/>
                <a:gd name="T1" fmla="*/ 2147483646 h 138"/>
                <a:gd name="T2" fmla="*/ 0 w 120"/>
                <a:gd name="T3" fmla="*/ 2147483646 h 138"/>
                <a:gd name="T4" fmla="*/ 2147483646 w 120"/>
                <a:gd name="T5" fmla="*/ 2147483646 h 138"/>
                <a:gd name="T6" fmla="*/ 2147483646 w 120"/>
                <a:gd name="T7" fmla="*/ 2147483646 h 138"/>
                <a:gd name="T8" fmla="*/ 2147483646 w 120"/>
                <a:gd name="T9" fmla="*/ 0 h 138"/>
                <a:gd name="T10" fmla="*/ 2147483646 w 120"/>
                <a:gd name="T11" fmla="*/ 2147483646 h 138"/>
                <a:gd name="T12" fmla="*/ 2147483646 w 120"/>
                <a:gd name="T13" fmla="*/ 2147483646 h 138"/>
                <a:gd name="T14" fmla="*/ 2147483646 w 120"/>
                <a:gd name="T15" fmla="*/ 2147483646 h 138"/>
                <a:gd name="T16" fmla="*/ 2147483646 w 120"/>
                <a:gd name="T17" fmla="*/ 2147483646 h 138"/>
                <a:gd name="T18" fmla="*/ 2147483646 w 120"/>
                <a:gd name="T19" fmla="*/ 2147483646 h 138"/>
                <a:gd name="T20" fmla="*/ 2147483646 w 120"/>
                <a:gd name="T21" fmla="*/ 2147483646 h 138"/>
                <a:gd name="T22" fmla="*/ 2147483646 w 120"/>
                <a:gd name="T23" fmla="*/ 2147483646 h 138"/>
                <a:gd name="T24" fmla="*/ 2147483646 w 120"/>
                <a:gd name="T25" fmla="*/ 2147483646 h 138"/>
                <a:gd name="T26" fmla="*/ 2147483646 w 120"/>
                <a:gd name="T27" fmla="*/ 2147483646 h 138"/>
                <a:gd name="T28" fmla="*/ 2147483646 w 120"/>
                <a:gd name="T29" fmla="*/ 2147483646 h 138"/>
                <a:gd name="T30" fmla="*/ 2147483646 w 120"/>
                <a:gd name="T31" fmla="*/ 2147483646 h 138"/>
                <a:gd name="T32" fmla="*/ 0 w 120"/>
                <a:gd name="T33" fmla="*/ 2147483646 h 13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20" h="138">
                  <a:moveTo>
                    <a:pt x="0" y="114"/>
                  </a:moveTo>
                  <a:lnTo>
                    <a:pt x="0" y="90"/>
                  </a:lnTo>
                  <a:lnTo>
                    <a:pt x="6" y="72"/>
                  </a:lnTo>
                  <a:lnTo>
                    <a:pt x="36" y="24"/>
                  </a:lnTo>
                  <a:lnTo>
                    <a:pt x="66" y="0"/>
                  </a:lnTo>
                  <a:lnTo>
                    <a:pt x="66" y="18"/>
                  </a:lnTo>
                  <a:lnTo>
                    <a:pt x="54" y="42"/>
                  </a:lnTo>
                  <a:lnTo>
                    <a:pt x="60" y="54"/>
                  </a:lnTo>
                  <a:lnTo>
                    <a:pt x="108" y="78"/>
                  </a:lnTo>
                  <a:lnTo>
                    <a:pt x="120" y="108"/>
                  </a:lnTo>
                  <a:lnTo>
                    <a:pt x="120" y="132"/>
                  </a:lnTo>
                  <a:lnTo>
                    <a:pt x="96" y="138"/>
                  </a:lnTo>
                  <a:lnTo>
                    <a:pt x="84" y="120"/>
                  </a:lnTo>
                  <a:lnTo>
                    <a:pt x="66" y="126"/>
                  </a:lnTo>
                  <a:lnTo>
                    <a:pt x="48" y="114"/>
                  </a:lnTo>
                  <a:lnTo>
                    <a:pt x="18" y="108"/>
                  </a:lnTo>
                  <a:lnTo>
                    <a:pt x="0" y="114"/>
                  </a:lnTo>
                  <a:close/>
                </a:path>
              </a:pathLst>
            </a:custGeom>
            <a:grpFill/>
            <a:ln w="6350">
              <a:noFill/>
              <a:round/>
              <a:headEnd/>
              <a:tailEnd/>
            </a:ln>
          </p:spPr>
          <p:txBody>
            <a:bodyPr/>
            <a:lstStyle/>
            <a:p>
              <a:endParaRPr lang="en-GB" dirty="0"/>
            </a:p>
          </p:txBody>
        </p:sp>
        <p:sp>
          <p:nvSpPr>
            <p:cNvPr id="38" name="Freeform 277"/>
            <p:cNvSpPr>
              <a:spLocks/>
            </p:cNvSpPr>
            <p:nvPr/>
          </p:nvSpPr>
          <p:spPr bwMode="auto">
            <a:xfrm>
              <a:off x="6350178" y="3282686"/>
              <a:ext cx="210482" cy="59273"/>
            </a:xfrm>
            <a:custGeom>
              <a:avLst/>
              <a:gdLst>
                <a:gd name="T0" fmla="*/ 2147483646 w 35"/>
                <a:gd name="T1" fmla="*/ 2147483646 h 10"/>
                <a:gd name="T2" fmla="*/ 2147483646 w 35"/>
                <a:gd name="T3" fmla="*/ 0 h 10"/>
                <a:gd name="T4" fmla="*/ 2147483646 w 35"/>
                <a:gd name="T5" fmla="*/ 0 h 10"/>
                <a:gd name="T6" fmla="*/ 2147483646 w 35"/>
                <a:gd name="T7" fmla="*/ 2147483646 h 10"/>
                <a:gd name="T8" fmla="*/ 2147483646 w 35"/>
                <a:gd name="T9" fmla="*/ 2147483646 h 10"/>
                <a:gd name="T10" fmla="*/ 2147483646 w 35"/>
                <a:gd name="T11" fmla="*/ 2147483646 h 10"/>
                <a:gd name="T12" fmla="*/ 2147483646 w 35"/>
                <a:gd name="T13" fmla="*/ 2147483646 h 10"/>
                <a:gd name="T14" fmla="*/ 2147483646 w 35"/>
                <a:gd name="T15" fmla="*/ 2147483646 h 10"/>
                <a:gd name="T16" fmla="*/ 2147483646 w 35"/>
                <a:gd name="T17" fmla="*/ 2147483646 h 10"/>
                <a:gd name="T18" fmla="*/ 2147483646 w 35"/>
                <a:gd name="T19" fmla="*/ 2147483646 h 10"/>
                <a:gd name="T20" fmla="*/ 2147483646 w 35"/>
                <a:gd name="T21" fmla="*/ 2147483646 h 10"/>
                <a:gd name="T22" fmla="*/ 2147483646 w 35"/>
                <a:gd name="T23" fmla="*/ 2147483646 h 10"/>
                <a:gd name="T24" fmla="*/ 2147483646 w 35"/>
                <a:gd name="T25" fmla="*/ 2147483646 h 10"/>
                <a:gd name="T26" fmla="*/ 2147483646 w 35"/>
                <a:gd name="T27" fmla="*/ 2147483646 h 10"/>
                <a:gd name="T28" fmla="*/ 0 w 35"/>
                <a:gd name="T29" fmla="*/ 2147483646 h 10"/>
                <a:gd name="T30" fmla="*/ 2147483646 w 35"/>
                <a:gd name="T31" fmla="*/ 2147483646 h 1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5" h="10">
                  <a:moveTo>
                    <a:pt x="2" y="1"/>
                  </a:moveTo>
                  <a:cubicBezTo>
                    <a:pt x="8" y="0"/>
                    <a:pt x="8" y="0"/>
                    <a:pt x="8" y="0"/>
                  </a:cubicBezTo>
                  <a:cubicBezTo>
                    <a:pt x="19" y="0"/>
                    <a:pt x="19" y="0"/>
                    <a:pt x="19" y="0"/>
                  </a:cubicBezTo>
                  <a:cubicBezTo>
                    <a:pt x="26" y="3"/>
                    <a:pt x="26" y="3"/>
                    <a:pt x="26" y="3"/>
                  </a:cubicBezTo>
                  <a:cubicBezTo>
                    <a:pt x="26" y="3"/>
                    <a:pt x="27" y="5"/>
                    <a:pt x="28" y="6"/>
                  </a:cubicBezTo>
                  <a:cubicBezTo>
                    <a:pt x="30" y="7"/>
                    <a:pt x="33" y="7"/>
                    <a:pt x="33" y="7"/>
                  </a:cubicBezTo>
                  <a:cubicBezTo>
                    <a:pt x="35" y="9"/>
                    <a:pt x="35" y="9"/>
                    <a:pt x="35" y="9"/>
                  </a:cubicBezTo>
                  <a:cubicBezTo>
                    <a:pt x="35" y="9"/>
                    <a:pt x="35" y="10"/>
                    <a:pt x="33" y="10"/>
                  </a:cubicBezTo>
                  <a:cubicBezTo>
                    <a:pt x="31" y="10"/>
                    <a:pt x="25" y="10"/>
                    <a:pt x="25" y="10"/>
                  </a:cubicBezTo>
                  <a:cubicBezTo>
                    <a:pt x="23" y="8"/>
                    <a:pt x="23" y="8"/>
                    <a:pt x="23" y="8"/>
                  </a:cubicBezTo>
                  <a:cubicBezTo>
                    <a:pt x="21" y="5"/>
                    <a:pt x="21" y="5"/>
                    <a:pt x="21" y="5"/>
                  </a:cubicBezTo>
                  <a:cubicBezTo>
                    <a:pt x="15" y="4"/>
                    <a:pt x="15" y="4"/>
                    <a:pt x="15" y="4"/>
                  </a:cubicBezTo>
                  <a:cubicBezTo>
                    <a:pt x="9" y="4"/>
                    <a:pt x="9" y="4"/>
                    <a:pt x="9" y="4"/>
                  </a:cubicBezTo>
                  <a:cubicBezTo>
                    <a:pt x="5" y="4"/>
                    <a:pt x="5" y="4"/>
                    <a:pt x="5" y="4"/>
                  </a:cubicBezTo>
                  <a:cubicBezTo>
                    <a:pt x="0" y="3"/>
                    <a:pt x="0" y="3"/>
                    <a:pt x="0" y="3"/>
                  </a:cubicBezTo>
                  <a:lnTo>
                    <a:pt x="2" y="1"/>
                  </a:lnTo>
                  <a:close/>
                </a:path>
              </a:pathLst>
            </a:custGeom>
            <a:grpFill/>
            <a:ln w="6350">
              <a:noFill/>
              <a:round/>
              <a:headEnd/>
              <a:tailEnd/>
            </a:ln>
          </p:spPr>
          <p:txBody>
            <a:bodyPr/>
            <a:lstStyle/>
            <a:p>
              <a:endParaRPr lang="en-GB" dirty="0"/>
            </a:p>
          </p:txBody>
        </p:sp>
        <p:sp>
          <p:nvSpPr>
            <p:cNvPr id="39" name="Freeform 278"/>
            <p:cNvSpPr>
              <a:spLocks/>
            </p:cNvSpPr>
            <p:nvPr/>
          </p:nvSpPr>
          <p:spPr bwMode="auto">
            <a:xfrm>
              <a:off x="6560660" y="3348008"/>
              <a:ext cx="130644" cy="36290"/>
            </a:xfrm>
            <a:custGeom>
              <a:avLst/>
              <a:gdLst>
                <a:gd name="T0" fmla="*/ 2147483646 w 132"/>
                <a:gd name="T1" fmla="*/ 0 h 36"/>
                <a:gd name="T2" fmla="*/ 2147483646 w 132"/>
                <a:gd name="T3" fmla="*/ 2147483646 h 36"/>
                <a:gd name="T4" fmla="*/ 0 w 132"/>
                <a:gd name="T5" fmla="*/ 2147483646 h 36"/>
                <a:gd name="T6" fmla="*/ 2147483646 w 132"/>
                <a:gd name="T7" fmla="*/ 2147483646 h 36"/>
                <a:gd name="T8" fmla="*/ 2147483646 w 132"/>
                <a:gd name="T9" fmla="*/ 2147483646 h 36"/>
                <a:gd name="T10" fmla="*/ 2147483646 w 132"/>
                <a:gd name="T11" fmla="*/ 2147483646 h 36"/>
                <a:gd name="T12" fmla="*/ 2147483646 w 132"/>
                <a:gd name="T13" fmla="*/ 2147483646 h 36"/>
                <a:gd name="T14" fmla="*/ 2147483646 w 132"/>
                <a:gd name="T15" fmla="*/ 2147483646 h 36"/>
                <a:gd name="T16" fmla="*/ 2147483646 w 132"/>
                <a:gd name="T17" fmla="*/ 2147483646 h 36"/>
                <a:gd name="T18" fmla="*/ 2147483646 w 132"/>
                <a:gd name="T19" fmla="*/ 0 h 36"/>
                <a:gd name="T20" fmla="*/ 2147483646 w 132"/>
                <a:gd name="T21" fmla="*/ 0 h 3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32" h="36">
                  <a:moveTo>
                    <a:pt x="24" y="0"/>
                  </a:moveTo>
                  <a:lnTo>
                    <a:pt x="24" y="12"/>
                  </a:lnTo>
                  <a:lnTo>
                    <a:pt x="0" y="18"/>
                  </a:lnTo>
                  <a:lnTo>
                    <a:pt x="30" y="30"/>
                  </a:lnTo>
                  <a:lnTo>
                    <a:pt x="42" y="36"/>
                  </a:lnTo>
                  <a:lnTo>
                    <a:pt x="66" y="36"/>
                  </a:lnTo>
                  <a:lnTo>
                    <a:pt x="84" y="24"/>
                  </a:lnTo>
                  <a:lnTo>
                    <a:pt x="132" y="30"/>
                  </a:lnTo>
                  <a:lnTo>
                    <a:pt x="108" y="18"/>
                  </a:lnTo>
                  <a:lnTo>
                    <a:pt x="72" y="0"/>
                  </a:lnTo>
                  <a:lnTo>
                    <a:pt x="24" y="0"/>
                  </a:lnTo>
                  <a:close/>
                </a:path>
              </a:pathLst>
            </a:custGeom>
            <a:grpFill/>
            <a:ln w="6350">
              <a:noFill/>
              <a:round/>
              <a:headEnd/>
              <a:tailEnd/>
            </a:ln>
          </p:spPr>
          <p:txBody>
            <a:bodyPr/>
            <a:lstStyle/>
            <a:p>
              <a:endParaRPr lang="en-GB" dirty="0"/>
            </a:p>
          </p:txBody>
        </p:sp>
        <p:sp>
          <p:nvSpPr>
            <p:cNvPr id="40" name="Freeform 279"/>
            <p:cNvSpPr>
              <a:spLocks/>
            </p:cNvSpPr>
            <p:nvPr/>
          </p:nvSpPr>
          <p:spPr bwMode="auto">
            <a:xfrm>
              <a:off x="8284432" y="2946400"/>
              <a:ext cx="59273" cy="35080"/>
            </a:xfrm>
            <a:custGeom>
              <a:avLst/>
              <a:gdLst>
                <a:gd name="T0" fmla="*/ 0 w 60"/>
                <a:gd name="T1" fmla="*/ 2147483646 h 36"/>
                <a:gd name="T2" fmla="*/ 2147483646 w 60"/>
                <a:gd name="T3" fmla="*/ 0 h 36"/>
                <a:gd name="T4" fmla="*/ 2147483646 w 60"/>
                <a:gd name="T5" fmla="*/ 2147483646 h 36"/>
                <a:gd name="T6" fmla="*/ 2147483646 w 60"/>
                <a:gd name="T7" fmla="*/ 2147483646 h 36"/>
                <a:gd name="T8" fmla="*/ 2147483646 w 60"/>
                <a:gd name="T9" fmla="*/ 2147483646 h 36"/>
                <a:gd name="T10" fmla="*/ 2147483646 w 60"/>
                <a:gd name="T11" fmla="*/ 2147483646 h 36"/>
                <a:gd name="T12" fmla="*/ 0 w 60"/>
                <a:gd name="T13" fmla="*/ 2147483646 h 3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0" h="36">
                  <a:moveTo>
                    <a:pt x="0" y="12"/>
                  </a:moveTo>
                  <a:lnTo>
                    <a:pt x="36" y="0"/>
                  </a:lnTo>
                  <a:lnTo>
                    <a:pt x="60" y="6"/>
                  </a:lnTo>
                  <a:lnTo>
                    <a:pt x="60" y="18"/>
                  </a:lnTo>
                  <a:lnTo>
                    <a:pt x="54" y="36"/>
                  </a:lnTo>
                  <a:lnTo>
                    <a:pt x="30" y="24"/>
                  </a:lnTo>
                  <a:lnTo>
                    <a:pt x="0" y="12"/>
                  </a:lnTo>
                  <a:close/>
                </a:path>
              </a:pathLst>
            </a:custGeom>
            <a:grpFill/>
            <a:ln w="6350">
              <a:noFill/>
              <a:round/>
              <a:headEnd/>
              <a:tailEnd/>
            </a:ln>
          </p:spPr>
          <p:txBody>
            <a:bodyPr/>
            <a:lstStyle/>
            <a:p>
              <a:endParaRPr lang="en-GB" dirty="0"/>
            </a:p>
          </p:txBody>
        </p:sp>
        <p:sp>
          <p:nvSpPr>
            <p:cNvPr id="41" name="Freeform 280"/>
            <p:cNvSpPr>
              <a:spLocks/>
            </p:cNvSpPr>
            <p:nvPr/>
          </p:nvSpPr>
          <p:spPr bwMode="auto">
            <a:xfrm>
              <a:off x="8217900" y="2878659"/>
              <a:ext cx="24193" cy="47177"/>
            </a:xfrm>
            <a:custGeom>
              <a:avLst/>
              <a:gdLst>
                <a:gd name="T0" fmla="*/ 0 w 24"/>
                <a:gd name="T1" fmla="*/ 2147483646 h 48"/>
                <a:gd name="T2" fmla="*/ 2147483646 w 24"/>
                <a:gd name="T3" fmla="*/ 2147483646 h 48"/>
                <a:gd name="T4" fmla="*/ 2147483646 w 24"/>
                <a:gd name="T5" fmla="*/ 0 h 48"/>
                <a:gd name="T6" fmla="*/ 2147483646 w 24"/>
                <a:gd name="T7" fmla="*/ 2147483646 h 48"/>
                <a:gd name="T8" fmla="*/ 2147483646 w 24"/>
                <a:gd name="T9" fmla="*/ 2147483646 h 48"/>
                <a:gd name="T10" fmla="*/ 0 w 24"/>
                <a:gd name="T11" fmla="*/ 2147483646 h 4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4" h="48">
                  <a:moveTo>
                    <a:pt x="0" y="48"/>
                  </a:moveTo>
                  <a:lnTo>
                    <a:pt x="6" y="6"/>
                  </a:lnTo>
                  <a:lnTo>
                    <a:pt x="18" y="0"/>
                  </a:lnTo>
                  <a:lnTo>
                    <a:pt x="24" y="24"/>
                  </a:lnTo>
                  <a:lnTo>
                    <a:pt x="24" y="48"/>
                  </a:lnTo>
                  <a:lnTo>
                    <a:pt x="0" y="48"/>
                  </a:lnTo>
                  <a:close/>
                </a:path>
              </a:pathLst>
            </a:custGeom>
            <a:grpFill/>
            <a:ln w="6350">
              <a:noFill/>
              <a:round/>
              <a:headEnd/>
              <a:tailEnd/>
            </a:ln>
          </p:spPr>
          <p:txBody>
            <a:bodyPr/>
            <a:lstStyle/>
            <a:p>
              <a:endParaRPr lang="en-GB" dirty="0"/>
            </a:p>
          </p:txBody>
        </p:sp>
        <p:sp>
          <p:nvSpPr>
            <p:cNvPr id="42" name="Freeform 281"/>
            <p:cNvSpPr>
              <a:spLocks/>
            </p:cNvSpPr>
            <p:nvPr/>
          </p:nvSpPr>
          <p:spPr bwMode="auto">
            <a:xfrm>
              <a:off x="8211852" y="2830272"/>
              <a:ext cx="30241" cy="36290"/>
            </a:xfrm>
            <a:custGeom>
              <a:avLst/>
              <a:gdLst>
                <a:gd name="T0" fmla="*/ 0 w 30"/>
                <a:gd name="T1" fmla="*/ 2147483646 h 37"/>
                <a:gd name="T2" fmla="*/ 2147483646 w 30"/>
                <a:gd name="T3" fmla="*/ 0 h 37"/>
                <a:gd name="T4" fmla="*/ 2147483646 w 30"/>
                <a:gd name="T5" fmla="*/ 2147483646 h 37"/>
                <a:gd name="T6" fmla="*/ 2147483646 w 30"/>
                <a:gd name="T7" fmla="*/ 2147483646 h 37"/>
                <a:gd name="T8" fmla="*/ 0 w 30"/>
                <a:gd name="T9" fmla="*/ 2147483646 h 3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0" h="37">
                  <a:moveTo>
                    <a:pt x="0" y="12"/>
                  </a:moveTo>
                  <a:lnTo>
                    <a:pt x="24" y="0"/>
                  </a:lnTo>
                  <a:lnTo>
                    <a:pt x="30" y="24"/>
                  </a:lnTo>
                  <a:lnTo>
                    <a:pt x="24" y="37"/>
                  </a:lnTo>
                  <a:lnTo>
                    <a:pt x="0" y="12"/>
                  </a:lnTo>
                  <a:close/>
                </a:path>
              </a:pathLst>
            </a:custGeom>
            <a:grpFill/>
            <a:ln w="6350">
              <a:noFill/>
              <a:round/>
              <a:headEnd/>
              <a:tailEnd/>
            </a:ln>
          </p:spPr>
          <p:txBody>
            <a:bodyPr/>
            <a:lstStyle/>
            <a:p>
              <a:endParaRPr lang="en-GB" dirty="0"/>
            </a:p>
          </p:txBody>
        </p:sp>
        <p:sp>
          <p:nvSpPr>
            <p:cNvPr id="43" name="Freeform 282"/>
            <p:cNvSpPr>
              <a:spLocks/>
            </p:cNvSpPr>
            <p:nvPr/>
          </p:nvSpPr>
          <p:spPr bwMode="auto">
            <a:xfrm>
              <a:off x="8820313" y="2964544"/>
              <a:ext cx="30242" cy="6049"/>
            </a:xfrm>
            <a:custGeom>
              <a:avLst/>
              <a:gdLst>
                <a:gd name="T0" fmla="*/ 2147483646 w 30"/>
                <a:gd name="T1" fmla="*/ 0 h 6"/>
                <a:gd name="T2" fmla="*/ 2147483646 w 30"/>
                <a:gd name="T3" fmla="*/ 0 h 6"/>
                <a:gd name="T4" fmla="*/ 0 w 30"/>
                <a:gd name="T5" fmla="*/ 2147483646 h 6"/>
                <a:gd name="T6" fmla="*/ 2147483646 w 30"/>
                <a:gd name="T7" fmla="*/ 0 h 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0" h="6">
                  <a:moveTo>
                    <a:pt x="24" y="0"/>
                  </a:moveTo>
                  <a:lnTo>
                    <a:pt x="30" y="0"/>
                  </a:lnTo>
                  <a:lnTo>
                    <a:pt x="0" y="6"/>
                  </a:lnTo>
                  <a:lnTo>
                    <a:pt x="24" y="0"/>
                  </a:lnTo>
                  <a:close/>
                </a:path>
              </a:pathLst>
            </a:custGeom>
            <a:grpFill/>
            <a:ln w="6350">
              <a:noFill/>
              <a:round/>
              <a:headEnd/>
              <a:tailEnd/>
            </a:ln>
          </p:spPr>
          <p:txBody>
            <a:bodyPr/>
            <a:lstStyle/>
            <a:p>
              <a:endParaRPr lang="en-GB" dirty="0"/>
            </a:p>
          </p:txBody>
        </p:sp>
        <p:sp>
          <p:nvSpPr>
            <p:cNvPr id="44" name="Rectangle 283"/>
            <p:cNvSpPr>
              <a:spLocks noChangeArrowheads="1"/>
            </p:cNvSpPr>
            <p:nvPr/>
          </p:nvSpPr>
          <p:spPr bwMode="auto">
            <a:xfrm>
              <a:off x="8713862" y="3141155"/>
              <a:ext cx="0" cy="2419"/>
            </a:xfrm>
            <a:prstGeom prst="rect">
              <a:avLst/>
            </a:prstGeom>
            <a:grpFill/>
            <a:ln w="6350">
              <a:noFill/>
              <a:miter lim="800000"/>
              <a:headEnd/>
              <a:tailEnd/>
            </a:ln>
          </p:spPr>
          <p:txBody>
            <a:bodyPr/>
            <a:lstStyle>
              <a:lvl1pPr>
                <a:defRPr sz="1400" b="1">
                  <a:solidFill>
                    <a:schemeClr val="bg1"/>
                  </a:solidFill>
                  <a:latin typeface="Arial" panose="020B0604020202020204" pitchFamily="34" charset="0"/>
                  <a:ea typeface="MS PGothic" panose="020B0600070205080204" pitchFamily="34" charset="-128"/>
                </a:defRPr>
              </a:lvl1pPr>
              <a:lvl2pPr marL="742950" indent="-285750">
                <a:defRPr sz="1400" b="1">
                  <a:solidFill>
                    <a:schemeClr val="bg1"/>
                  </a:solidFill>
                  <a:latin typeface="Arial" panose="020B0604020202020204" pitchFamily="34" charset="0"/>
                  <a:ea typeface="MS PGothic" panose="020B0600070205080204" pitchFamily="34" charset="-128"/>
                </a:defRPr>
              </a:lvl2pPr>
              <a:lvl3pPr marL="1143000" indent="-228600">
                <a:defRPr sz="1400" b="1">
                  <a:solidFill>
                    <a:schemeClr val="bg1"/>
                  </a:solidFill>
                  <a:latin typeface="Arial" panose="020B0604020202020204" pitchFamily="34" charset="0"/>
                  <a:ea typeface="MS PGothic" panose="020B0600070205080204" pitchFamily="34" charset="-128"/>
                </a:defRPr>
              </a:lvl3pPr>
              <a:lvl4pPr marL="1600200" indent="-228600">
                <a:defRPr sz="1400" b="1">
                  <a:solidFill>
                    <a:schemeClr val="bg1"/>
                  </a:solidFill>
                  <a:latin typeface="Arial" panose="020B0604020202020204" pitchFamily="34" charset="0"/>
                  <a:ea typeface="MS PGothic" panose="020B0600070205080204" pitchFamily="34" charset="-128"/>
                </a:defRPr>
              </a:lvl4pPr>
              <a:lvl5pPr marL="2057400" indent="-228600">
                <a:defRPr sz="1400" b="1">
                  <a:solidFill>
                    <a:schemeClr val="bg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1400" b="1">
                  <a:solidFill>
                    <a:schemeClr val="bg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1400" b="1">
                  <a:solidFill>
                    <a:schemeClr val="bg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1400" b="1">
                  <a:solidFill>
                    <a:schemeClr val="bg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1400" b="1">
                  <a:solidFill>
                    <a:schemeClr val="bg1"/>
                  </a:solidFill>
                  <a:latin typeface="Arial" panose="020B0604020202020204" pitchFamily="34" charset="0"/>
                  <a:ea typeface="MS PGothic" panose="020B0600070205080204" pitchFamily="34" charset="-128"/>
                </a:defRPr>
              </a:lvl9pPr>
            </a:lstStyle>
            <a:p>
              <a:pPr algn="ctr" eaLnBrk="1" hangingPunct="1">
                <a:spcBef>
                  <a:spcPct val="15000"/>
                </a:spcBef>
              </a:pPr>
              <a:endParaRPr lang="en-US" altLang="en-US" dirty="0"/>
            </a:p>
          </p:txBody>
        </p:sp>
        <p:sp>
          <p:nvSpPr>
            <p:cNvPr id="45" name="Freeform 284"/>
            <p:cNvSpPr>
              <a:spLocks/>
            </p:cNvSpPr>
            <p:nvPr/>
          </p:nvSpPr>
          <p:spPr bwMode="auto">
            <a:xfrm>
              <a:off x="8516687" y="2850836"/>
              <a:ext cx="374996" cy="136692"/>
            </a:xfrm>
            <a:custGeom>
              <a:avLst/>
              <a:gdLst>
                <a:gd name="T0" fmla="*/ 2147483646 w 10616"/>
                <a:gd name="T1" fmla="*/ 2147483646 h 10000"/>
                <a:gd name="T2" fmla="*/ 2147483646 w 10616"/>
                <a:gd name="T3" fmla="*/ 2147483646 h 10000"/>
                <a:gd name="T4" fmla="*/ 2147483646 w 10616"/>
                <a:gd name="T5" fmla="*/ 2147483646 h 10000"/>
                <a:gd name="T6" fmla="*/ 2147483646 w 10616"/>
                <a:gd name="T7" fmla="*/ 2147483646 h 10000"/>
                <a:gd name="T8" fmla="*/ 2147483646 w 10616"/>
                <a:gd name="T9" fmla="*/ 2147483646 h 10000"/>
                <a:gd name="T10" fmla="*/ 2147483646 w 10616"/>
                <a:gd name="T11" fmla="*/ 2147483646 h 10000"/>
                <a:gd name="T12" fmla="*/ 2147483646 w 10616"/>
                <a:gd name="T13" fmla="*/ 2147483646 h 10000"/>
                <a:gd name="T14" fmla="*/ 2147483646 w 10616"/>
                <a:gd name="T15" fmla="*/ 2147483646 h 10000"/>
                <a:gd name="T16" fmla="*/ 2147483646 w 10616"/>
                <a:gd name="T17" fmla="*/ 2147483646 h 10000"/>
                <a:gd name="T18" fmla="*/ 2147483646 w 10616"/>
                <a:gd name="T19" fmla="*/ 2147483646 h 10000"/>
                <a:gd name="T20" fmla="*/ 2147483646 w 10616"/>
                <a:gd name="T21" fmla="*/ 2147483646 h 10000"/>
                <a:gd name="T22" fmla="*/ 2147483646 w 10616"/>
                <a:gd name="T23" fmla="*/ 2147483646 h 10000"/>
                <a:gd name="T24" fmla="*/ 2147483646 w 10616"/>
                <a:gd name="T25" fmla="*/ 0 h 10000"/>
                <a:gd name="T26" fmla="*/ 2147483646 w 10616"/>
                <a:gd name="T27" fmla="*/ 0 h 10000"/>
                <a:gd name="T28" fmla="*/ 2147483646 w 10616"/>
                <a:gd name="T29" fmla="*/ 2147483646 h 10000"/>
                <a:gd name="T30" fmla="*/ 2147483646 w 10616"/>
                <a:gd name="T31" fmla="*/ 2147483646 h 10000"/>
                <a:gd name="T32" fmla="*/ 2147483646 w 10616"/>
                <a:gd name="T33" fmla="*/ 2147483646 h 10000"/>
                <a:gd name="T34" fmla="*/ 2147483646 w 10616"/>
                <a:gd name="T35" fmla="*/ 2147483646 h 10000"/>
                <a:gd name="T36" fmla="*/ 2147483646 w 10616"/>
                <a:gd name="T37" fmla="*/ 2147483646 h 10000"/>
                <a:gd name="T38" fmla="*/ 2147483646 w 10616"/>
                <a:gd name="T39" fmla="*/ 0 h 10000"/>
                <a:gd name="T40" fmla="*/ 2147483646 w 10616"/>
                <a:gd name="T41" fmla="*/ 0 h 10000"/>
                <a:gd name="T42" fmla="*/ 2147483646 w 10616"/>
                <a:gd name="T43" fmla="*/ 0 h 10000"/>
                <a:gd name="T44" fmla="*/ 2147483646 w 10616"/>
                <a:gd name="T45" fmla="*/ 2147483646 h 10000"/>
                <a:gd name="T46" fmla="*/ 2147483646 w 10616"/>
                <a:gd name="T47" fmla="*/ 2147483646 h 10000"/>
                <a:gd name="T48" fmla="*/ 2147483646 w 10616"/>
                <a:gd name="T49" fmla="*/ 2147483646 h 10000"/>
                <a:gd name="T50" fmla="*/ 2147483646 w 10616"/>
                <a:gd name="T51" fmla="*/ 2147483646 h 10000"/>
                <a:gd name="T52" fmla="*/ 2147483646 w 10616"/>
                <a:gd name="T53" fmla="*/ 2147483646 h 10000"/>
                <a:gd name="T54" fmla="*/ 2147483646 w 10616"/>
                <a:gd name="T55" fmla="*/ 2147483646 h 10000"/>
                <a:gd name="T56" fmla="*/ 2147483646 w 10616"/>
                <a:gd name="T57" fmla="*/ 2147483646 h 10000"/>
                <a:gd name="T58" fmla="*/ 2147483646 w 10616"/>
                <a:gd name="T59" fmla="*/ 2147483646 h 10000"/>
                <a:gd name="T60" fmla="*/ 2147483646 w 10616"/>
                <a:gd name="T61" fmla="*/ 2147483646 h 10000"/>
                <a:gd name="T62" fmla="*/ 0 w 10616"/>
                <a:gd name="T63" fmla="*/ 2147483646 h 10000"/>
                <a:gd name="T64" fmla="*/ 2147483646 w 10616"/>
                <a:gd name="T65" fmla="*/ 2147483646 h 10000"/>
                <a:gd name="T66" fmla="*/ 2147483646 w 10616"/>
                <a:gd name="T67" fmla="*/ 2147483646 h 10000"/>
                <a:gd name="T68" fmla="*/ 2147483646 w 10616"/>
                <a:gd name="T69" fmla="*/ 2147483646 h 10000"/>
                <a:gd name="T70" fmla="*/ 2147483646 w 10616"/>
                <a:gd name="T71" fmla="*/ 2147483646 h 10000"/>
                <a:gd name="T72" fmla="*/ 2147483646 w 10616"/>
                <a:gd name="T73" fmla="*/ 2147483646 h 10000"/>
                <a:gd name="T74" fmla="*/ 2147483646 w 10616"/>
                <a:gd name="T75" fmla="*/ 2147483646 h 10000"/>
                <a:gd name="T76" fmla="*/ 2147483646 w 10616"/>
                <a:gd name="T77" fmla="*/ 2147483646 h 10000"/>
                <a:gd name="T78" fmla="*/ 2147483646 w 10616"/>
                <a:gd name="T79" fmla="*/ 2147483646 h 10000"/>
                <a:gd name="T80" fmla="*/ 2147483646 w 10616"/>
                <a:gd name="T81" fmla="*/ 2147483646 h 10000"/>
                <a:gd name="T82" fmla="*/ 2147483646 w 10616"/>
                <a:gd name="T83" fmla="*/ 2147483646 h 10000"/>
                <a:gd name="T84" fmla="*/ 2147483646 w 10616"/>
                <a:gd name="T85" fmla="*/ 2147483646 h 1000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0616" h="10000">
                  <a:moveTo>
                    <a:pt x="6379" y="8696"/>
                  </a:moveTo>
                  <a:lnTo>
                    <a:pt x="6718" y="9130"/>
                  </a:lnTo>
                  <a:lnTo>
                    <a:pt x="8582" y="8696"/>
                  </a:lnTo>
                  <a:lnTo>
                    <a:pt x="9430" y="8261"/>
                  </a:lnTo>
                  <a:lnTo>
                    <a:pt x="10277" y="7826"/>
                  </a:lnTo>
                  <a:lnTo>
                    <a:pt x="10616" y="8261"/>
                  </a:lnTo>
                  <a:cubicBezTo>
                    <a:pt x="10560" y="7826"/>
                    <a:pt x="10503" y="7392"/>
                    <a:pt x="10447" y="6957"/>
                  </a:cubicBezTo>
                  <a:lnTo>
                    <a:pt x="10447" y="3913"/>
                  </a:lnTo>
                  <a:cubicBezTo>
                    <a:pt x="10503" y="3768"/>
                    <a:pt x="10560" y="3623"/>
                    <a:pt x="10616" y="3478"/>
                  </a:cubicBezTo>
                  <a:lnTo>
                    <a:pt x="9938" y="1304"/>
                  </a:lnTo>
                  <a:lnTo>
                    <a:pt x="9599" y="435"/>
                  </a:lnTo>
                  <a:lnTo>
                    <a:pt x="9091" y="435"/>
                  </a:lnTo>
                  <a:cubicBezTo>
                    <a:pt x="9034" y="290"/>
                    <a:pt x="8978" y="145"/>
                    <a:pt x="8921" y="0"/>
                  </a:cubicBezTo>
                  <a:lnTo>
                    <a:pt x="8243" y="1304"/>
                  </a:lnTo>
                  <a:lnTo>
                    <a:pt x="7396" y="1304"/>
                  </a:lnTo>
                  <a:lnTo>
                    <a:pt x="7226" y="1304"/>
                  </a:lnTo>
                  <a:lnTo>
                    <a:pt x="6548" y="435"/>
                  </a:lnTo>
                  <a:lnTo>
                    <a:pt x="6040" y="0"/>
                  </a:lnTo>
                  <a:lnTo>
                    <a:pt x="4684" y="0"/>
                  </a:lnTo>
                  <a:lnTo>
                    <a:pt x="4345" y="0"/>
                  </a:lnTo>
                  <a:lnTo>
                    <a:pt x="3836" y="435"/>
                  </a:lnTo>
                  <a:lnTo>
                    <a:pt x="3497" y="1304"/>
                  </a:lnTo>
                  <a:lnTo>
                    <a:pt x="2650" y="1739"/>
                  </a:lnTo>
                  <a:cubicBezTo>
                    <a:pt x="2593" y="1594"/>
                    <a:pt x="2537" y="1449"/>
                    <a:pt x="2480" y="1304"/>
                  </a:cubicBezTo>
                  <a:lnTo>
                    <a:pt x="2311" y="1304"/>
                  </a:lnTo>
                  <a:lnTo>
                    <a:pt x="1972" y="2609"/>
                  </a:lnTo>
                  <a:cubicBezTo>
                    <a:pt x="1746" y="2609"/>
                    <a:pt x="1494" y="2631"/>
                    <a:pt x="1294" y="2609"/>
                  </a:cubicBezTo>
                  <a:cubicBezTo>
                    <a:pt x="1094" y="2587"/>
                    <a:pt x="883" y="2261"/>
                    <a:pt x="770" y="2478"/>
                  </a:cubicBezTo>
                  <a:cubicBezTo>
                    <a:pt x="657" y="2695"/>
                    <a:pt x="333" y="2962"/>
                    <a:pt x="205" y="3117"/>
                  </a:cubicBezTo>
                  <a:cubicBezTo>
                    <a:pt x="77" y="3272"/>
                    <a:pt x="0" y="3266"/>
                    <a:pt x="0" y="3407"/>
                  </a:cubicBezTo>
                  <a:cubicBezTo>
                    <a:pt x="113" y="3701"/>
                    <a:pt x="482" y="5084"/>
                    <a:pt x="698" y="5748"/>
                  </a:cubicBezTo>
                  <a:cubicBezTo>
                    <a:pt x="914" y="6412"/>
                    <a:pt x="1138" y="6900"/>
                    <a:pt x="1294" y="7391"/>
                  </a:cubicBezTo>
                  <a:cubicBezTo>
                    <a:pt x="1450" y="7882"/>
                    <a:pt x="1520" y="8261"/>
                    <a:pt x="1633" y="8696"/>
                  </a:cubicBezTo>
                  <a:lnTo>
                    <a:pt x="3158" y="9130"/>
                  </a:lnTo>
                  <a:lnTo>
                    <a:pt x="3328" y="9130"/>
                  </a:lnTo>
                  <a:lnTo>
                    <a:pt x="4514" y="10000"/>
                  </a:lnTo>
                  <a:lnTo>
                    <a:pt x="5192" y="9130"/>
                  </a:lnTo>
                  <a:lnTo>
                    <a:pt x="5870" y="10000"/>
                  </a:lnTo>
                  <a:lnTo>
                    <a:pt x="6379" y="8696"/>
                  </a:lnTo>
                  <a:close/>
                </a:path>
              </a:pathLst>
            </a:custGeom>
            <a:grpFill/>
            <a:ln w="6350">
              <a:noFill/>
              <a:round/>
              <a:headEnd/>
              <a:tailEnd/>
            </a:ln>
          </p:spPr>
          <p:txBody>
            <a:bodyPr/>
            <a:lstStyle/>
            <a:p>
              <a:endParaRPr lang="en-GB" dirty="0"/>
            </a:p>
          </p:txBody>
        </p:sp>
        <p:sp>
          <p:nvSpPr>
            <p:cNvPr id="46" name="Freeform 285"/>
            <p:cNvSpPr>
              <a:spLocks/>
            </p:cNvSpPr>
            <p:nvPr/>
          </p:nvSpPr>
          <p:spPr bwMode="auto">
            <a:xfrm>
              <a:off x="8705395" y="2964544"/>
              <a:ext cx="137902" cy="111289"/>
            </a:xfrm>
            <a:custGeom>
              <a:avLst/>
              <a:gdLst>
                <a:gd name="T0" fmla="*/ 2147483646 w 139"/>
                <a:gd name="T1" fmla="*/ 2147483646 h 114"/>
                <a:gd name="T2" fmla="*/ 2147483646 w 139"/>
                <a:gd name="T3" fmla="*/ 2147483646 h 114"/>
                <a:gd name="T4" fmla="*/ 2147483646 w 139"/>
                <a:gd name="T5" fmla="*/ 2147483646 h 114"/>
                <a:gd name="T6" fmla="*/ 2147483646 w 139"/>
                <a:gd name="T7" fmla="*/ 2147483646 h 114"/>
                <a:gd name="T8" fmla="*/ 2147483646 w 139"/>
                <a:gd name="T9" fmla="*/ 2147483646 h 114"/>
                <a:gd name="T10" fmla="*/ 2147483646 w 139"/>
                <a:gd name="T11" fmla="*/ 2147483646 h 114"/>
                <a:gd name="T12" fmla="*/ 2147483646 w 139"/>
                <a:gd name="T13" fmla="*/ 0 h 114"/>
                <a:gd name="T14" fmla="*/ 2147483646 w 139"/>
                <a:gd name="T15" fmla="*/ 2147483646 h 114"/>
                <a:gd name="T16" fmla="*/ 2147483646 w 139"/>
                <a:gd name="T17" fmla="*/ 2147483646 h 114"/>
                <a:gd name="T18" fmla="*/ 2147483646 w 139"/>
                <a:gd name="T19" fmla="*/ 2147483646 h 114"/>
                <a:gd name="T20" fmla="*/ 2147483646 w 139"/>
                <a:gd name="T21" fmla="*/ 2147483646 h 114"/>
                <a:gd name="T22" fmla="*/ 2147483646 w 139"/>
                <a:gd name="T23" fmla="*/ 2147483646 h 114"/>
                <a:gd name="T24" fmla="*/ 2147483646 w 139"/>
                <a:gd name="T25" fmla="*/ 2147483646 h 114"/>
                <a:gd name="T26" fmla="*/ 0 w 139"/>
                <a:gd name="T27" fmla="*/ 2147483646 h 114"/>
                <a:gd name="T28" fmla="*/ 2147483646 w 139"/>
                <a:gd name="T29" fmla="*/ 2147483646 h 114"/>
                <a:gd name="T30" fmla="*/ 2147483646 w 139"/>
                <a:gd name="T31" fmla="*/ 2147483646 h 11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39" h="114">
                  <a:moveTo>
                    <a:pt x="25" y="114"/>
                  </a:moveTo>
                  <a:lnTo>
                    <a:pt x="61" y="96"/>
                  </a:lnTo>
                  <a:lnTo>
                    <a:pt x="73" y="90"/>
                  </a:lnTo>
                  <a:lnTo>
                    <a:pt x="115" y="66"/>
                  </a:lnTo>
                  <a:lnTo>
                    <a:pt x="127" y="24"/>
                  </a:lnTo>
                  <a:lnTo>
                    <a:pt x="139" y="6"/>
                  </a:lnTo>
                  <a:lnTo>
                    <a:pt x="139" y="0"/>
                  </a:lnTo>
                  <a:lnTo>
                    <a:pt x="115" y="6"/>
                  </a:lnTo>
                  <a:lnTo>
                    <a:pt x="49" y="12"/>
                  </a:lnTo>
                  <a:lnTo>
                    <a:pt x="37" y="6"/>
                  </a:lnTo>
                  <a:lnTo>
                    <a:pt x="19" y="24"/>
                  </a:lnTo>
                  <a:lnTo>
                    <a:pt x="25" y="48"/>
                  </a:lnTo>
                  <a:lnTo>
                    <a:pt x="0" y="102"/>
                  </a:lnTo>
                  <a:lnTo>
                    <a:pt x="13" y="102"/>
                  </a:lnTo>
                  <a:lnTo>
                    <a:pt x="25" y="114"/>
                  </a:lnTo>
                  <a:close/>
                </a:path>
              </a:pathLst>
            </a:custGeom>
            <a:grpFill/>
            <a:ln w="6350">
              <a:noFill/>
              <a:round/>
              <a:headEnd/>
              <a:tailEnd/>
            </a:ln>
          </p:spPr>
          <p:txBody>
            <a:bodyPr/>
            <a:lstStyle/>
            <a:p>
              <a:endParaRPr lang="en-GB" dirty="0"/>
            </a:p>
          </p:txBody>
        </p:sp>
        <p:sp>
          <p:nvSpPr>
            <p:cNvPr id="47" name="Freeform 286"/>
            <p:cNvSpPr>
              <a:spLocks/>
            </p:cNvSpPr>
            <p:nvPr/>
          </p:nvSpPr>
          <p:spPr bwMode="auto">
            <a:xfrm>
              <a:off x="8687250" y="3052850"/>
              <a:ext cx="96773" cy="88305"/>
            </a:xfrm>
            <a:custGeom>
              <a:avLst/>
              <a:gdLst>
                <a:gd name="T0" fmla="*/ 2147483646 w 97"/>
                <a:gd name="T1" fmla="*/ 2147483646 h 90"/>
                <a:gd name="T2" fmla="*/ 2147483646 w 97"/>
                <a:gd name="T3" fmla="*/ 0 h 90"/>
                <a:gd name="T4" fmla="*/ 2147483646 w 97"/>
                <a:gd name="T5" fmla="*/ 2147483646 h 90"/>
                <a:gd name="T6" fmla="*/ 2147483646 w 97"/>
                <a:gd name="T7" fmla="*/ 2147483646 h 90"/>
                <a:gd name="T8" fmla="*/ 2147483646 w 97"/>
                <a:gd name="T9" fmla="*/ 2147483646 h 90"/>
                <a:gd name="T10" fmla="*/ 2147483646 w 97"/>
                <a:gd name="T11" fmla="*/ 2147483646 h 90"/>
                <a:gd name="T12" fmla="*/ 2147483646 w 97"/>
                <a:gd name="T13" fmla="*/ 2147483646 h 90"/>
                <a:gd name="T14" fmla="*/ 0 w 97"/>
                <a:gd name="T15" fmla="*/ 2147483646 h 90"/>
                <a:gd name="T16" fmla="*/ 2147483646 w 97"/>
                <a:gd name="T17" fmla="*/ 2147483646 h 90"/>
                <a:gd name="T18" fmla="*/ 2147483646 w 97"/>
                <a:gd name="T19" fmla="*/ 2147483646 h 90"/>
                <a:gd name="T20" fmla="*/ 2147483646 w 97"/>
                <a:gd name="T21" fmla="*/ 2147483646 h 90"/>
                <a:gd name="T22" fmla="*/ 2147483646 w 97"/>
                <a:gd name="T23" fmla="*/ 2147483646 h 90"/>
                <a:gd name="T24" fmla="*/ 2147483646 w 97"/>
                <a:gd name="T25" fmla="*/ 2147483646 h 90"/>
                <a:gd name="T26" fmla="*/ 2147483646 w 97"/>
                <a:gd name="T27" fmla="*/ 2147483646 h 90"/>
                <a:gd name="T28" fmla="*/ 2147483646 w 97"/>
                <a:gd name="T29" fmla="*/ 2147483646 h 90"/>
                <a:gd name="T30" fmla="*/ 2147483646 w 97"/>
                <a:gd name="T31" fmla="*/ 2147483646 h 90"/>
                <a:gd name="T32" fmla="*/ 2147483646 w 97"/>
                <a:gd name="T33" fmla="*/ 2147483646 h 90"/>
                <a:gd name="T34" fmla="*/ 2147483646 w 97"/>
                <a:gd name="T35" fmla="*/ 2147483646 h 90"/>
                <a:gd name="T36" fmla="*/ 2147483646 w 97"/>
                <a:gd name="T37" fmla="*/ 2147483646 h 90"/>
                <a:gd name="T38" fmla="*/ 2147483646 w 97"/>
                <a:gd name="T39" fmla="*/ 2147483646 h 9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97" h="90">
                  <a:moveTo>
                    <a:pt x="91" y="24"/>
                  </a:moveTo>
                  <a:lnTo>
                    <a:pt x="91" y="0"/>
                  </a:lnTo>
                  <a:lnTo>
                    <a:pt x="79" y="6"/>
                  </a:lnTo>
                  <a:lnTo>
                    <a:pt x="43" y="24"/>
                  </a:lnTo>
                  <a:lnTo>
                    <a:pt x="31" y="12"/>
                  </a:lnTo>
                  <a:lnTo>
                    <a:pt x="18" y="12"/>
                  </a:lnTo>
                  <a:lnTo>
                    <a:pt x="12" y="18"/>
                  </a:lnTo>
                  <a:lnTo>
                    <a:pt x="0" y="42"/>
                  </a:lnTo>
                  <a:lnTo>
                    <a:pt x="18" y="90"/>
                  </a:lnTo>
                  <a:lnTo>
                    <a:pt x="25" y="90"/>
                  </a:lnTo>
                  <a:lnTo>
                    <a:pt x="37" y="90"/>
                  </a:lnTo>
                  <a:lnTo>
                    <a:pt x="49" y="78"/>
                  </a:lnTo>
                  <a:lnTo>
                    <a:pt x="67" y="78"/>
                  </a:lnTo>
                  <a:lnTo>
                    <a:pt x="73" y="66"/>
                  </a:lnTo>
                  <a:lnTo>
                    <a:pt x="61" y="36"/>
                  </a:lnTo>
                  <a:lnTo>
                    <a:pt x="85" y="30"/>
                  </a:lnTo>
                  <a:lnTo>
                    <a:pt x="97" y="24"/>
                  </a:lnTo>
                  <a:lnTo>
                    <a:pt x="91" y="24"/>
                  </a:lnTo>
                  <a:close/>
                </a:path>
              </a:pathLst>
            </a:custGeom>
            <a:grpFill/>
            <a:ln w="6350">
              <a:noFill/>
              <a:round/>
              <a:headEnd/>
              <a:tailEnd/>
            </a:ln>
          </p:spPr>
          <p:txBody>
            <a:bodyPr/>
            <a:lstStyle/>
            <a:p>
              <a:endParaRPr lang="en-GB" dirty="0"/>
            </a:p>
          </p:txBody>
        </p:sp>
        <p:sp>
          <p:nvSpPr>
            <p:cNvPr id="48" name="Freeform 287"/>
            <p:cNvSpPr>
              <a:spLocks/>
            </p:cNvSpPr>
            <p:nvPr/>
          </p:nvSpPr>
          <p:spPr bwMode="auto">
            <a:xfrm>
              <a:off x="8687250" y="3052850"/>
              <a:ext cx="96773" cy="88305"/>
            </a:xfrm>
            <a:custGeom>
              <a:avLst/>
              <a:gdLst>
                <a:gd name="T0" fmla="*/ 2147483646 w 97"/>
                <a:gd name="T1" fmla="*/ 2147483646 h 90"/>
                <a:gd name="T2" fmla="*/ 2147483646 w 97"/>
                <a:gd name="T3" fmla="*/ 0 h 90"/>
                <a:gd name="T4" fmla="*/ 2147483646 w 97"/>
                <a:gd name="T5" fmla="*/ 2147483646 h 90"/>
                <a:gd name="T6" fmla="*/ 2147483646 w 97"/>
                <a:gd name="T7" fmla="*/ 2147483646 h 90"/>
                <a:gd name="T8" fmla="*/ 2147483646 w 97"/>
                <a:gd name="T9" fmla="*/ 2147483646 h 90"/>
                <a:gd name="T10" fmla="*/ 2147483646 w 97"/>
                <a:gd name="T11" fmla="*/ 2147483646 h 90"/>
                <a:gd name="T12" fmla="*/ 2147483646 w 97"/>
                <a:gd name="T13" fmla="*/ 2147483646 h 90"/>
                <a:gd name="T14" fmla="*/ 0 w 97"/>
                <a:gd name="T15" fmla="*/ 2147483646 h 90"/>
                <a:gd name="T16" fmla="*/ 2147483646 w 97"/>
                <a:gd name="T17" fmla="*/ 2147483646 h 90"/>
                <a:gd name="T18" fmla="*/ 2147483646 w 97"/>
                <a:gd name="T19" fmla="*/ 2147483646 h 90"/>
                <a:gd name="T20" fmla="*/ 2147483646 w 97"/>
                <a:gd name="T21" fmla="*/ 2147483646 h 90"/>
                <a:gd name="T22" fmla="*/ 2147483646 w 97"/>
                <a:gd name="T23" fmla="*/ 2147483646 h 90"/>
                <a:gd name="T24" fmla="*/ 2147483646 w 97"/>
                <a:gd name="T25" fmla="*/ 2147483646 h 90"/>
                <a:gd name="T26" fmla="*/ 2147483646 w 97"/>
                <a:gd name="T27" fmla="*/ 2147483646 h 90"/>
                <a:gd name="T28" fmla="*/ 2147483646 w 97"/>
                <a:gd name="T29" fmla="*/ 2147483646 h 90"/>
                <a:gd name="T30" fmla="*/ 2147483646 w 97"/>
                <a:gd name="T31" fmla="*/ 2147483646 h 90"/>
                <a:gd name="T32" fmla="*/ 2147483646 w 97"/>
                <a:gd name="T33" fmla="*/ 2147483646 h 90"/>
                <a:gd name="T34" fmla="*/ 2147483646 w 97"/>
                <a:gd name="T35" fmla="*/ 2147483646 h 90"/>
                <a:gd name="T36" fmla="*/ 2147483646 w 97"/>
                <a:gd name="T37" fmla="*/ 2147483646 h 90"/>
                <a:gd name="T38" fmla="*/ 2147483646 w 97"/>
                <a:gd name="T39" fmla="*/ 2147483646 h 9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97" h="90">
                  <a:moveTo>
                    <a:pt x="91" y="24"/>
                  </a:moveTo>
                  <a:lnTo>
                    <a:pt x="91" y="0"/>
                  </a:lnTo>
                  <a:lnTo>
                    <a:pt x="79" y="6"/>
                  </a:lnTo>
                  <a:lnTo>
                    <a:pt x="43" y="24"/>
                  </a:lnTo>
                  <a:lnTo>
                    <a:pt x="31" y="12"/>
                  </a:lnTo>
                  <a:lnTo>
                    <a:pt x="18" y="12"/>
                  </a:lnTo>
                  <a:lnTo>
                    <a:pt x="12" y="18"/>
                  </a:lnTo>
                  <a:lnTo>
                    <a:pt x="0" y="42"/>
                  </a:lnTo>
                  <a:lnTo>
                    <a:pt x="18" y="90"/>
                  </a:lnTo>
                  <a:lnTo>
                    <a:pt x="25" y="90"/>
                  </a:lnTo>
                  <a:lnTo>
                    <a:pt x="37" y="90"/>
                  </a:lnTo>
                  <a:lnTo>
                    <a:pt x="49" y="78"/>
                  </a:lnTo>
                  <a:lnTo>
                    <a:pt x="67" y="78"/>
                  </a:lnTo>
                  <a:lnTo>
                    <a:pt x="73" y="66"/>
                  </a:lnTo>
                  <a:lnTo>
                    <a:pt x="61" y="36"/>
                  </a:lnTo>
                  <a:lnTo>
                    <a:pt x="85" y="30"/>
                  </a:lnTo>
                  <a:lnTo>
                    <a:pt x="97" y="24"/>
                  </a:lnTo>
                  <a:lnTo>
                    <a:pt x="91" y="24"/>
                  </a:lnTo>
                </a:path>
              </a:pathLst>
            </a:custGeom>
            <a:grpFill/>
            <a:ln w="6350">
              <a:noFill/>
              <a:round/>
              <a:headEnd/>
              <a:tailEnd/>
            </a:ln>
          </p:spPr>
          <p:txBody>
            <a:bodyPr/>
            <a:lstStyle/>
            <a:p>
              <a:endParaRPr lang="en-GB" dirty="0"/>
            </a:p>
          </p:txBody>
        </p:sp>
        <p:sp>
          <p:nvSpPr>
            <p:cNvPr id="49" name="Freeform 288"/>
            <p:cNvSpPr>
              <a:spLocks/>
            </p:cNvSpPr>
            <p:nvPr/>
          </p:nvSpPr>
          <p:spPr bwMode="auto">
            <a:xfrm>
              <a:off x="9022327" y="3219784"/>
              <a:ext cx="90724" cy="59273"/>
            </a:xfrm>
            <a:custGeom>
              <a:avLst/>
              <a:gdLst>
                <a:gd name="T0" fmla="*/ 2147483646 w 90"/>
                <a:gd name="T1" fmla="*/ 2147483646 h 60"/>
                <a:gd name="T2" fmla="*/ 2147483646 w 90"/>
                <a:gd name="T3" fmla="*/ 2147483646 h 60"/>
                <a:gd name="T4" fmla="*/ 2147483646 w 90"/>
                <a:gd name="T5" fmla="*/ 2147483646 h 60"/>
                <a:gd name="T6" fmla="*/ 2147483646 w 90"/>
                <a:gd name="T7" fmla="*/ 2147483646 h 60"/>
                <a:gd name="T8" fmla="*/ 2147483646 w 90"/>
                <a:gd name="T9" fmla="*/ 0 h 60"/>
                <a:gd name="T10" fmla="*/ 2147483646 w 90"/>
                <a:gd name="T11" fmla="*/ 2147483646 h 60"/>
                <a:gd name="T12" fmla="*/ 2147483646 w 90"/>
                <a:gd name="T13" fmla="*/ 2147483646 h 60"/>
                <a:gd name="T14" fmla="*/ 0 w 90"/>
                <a:gd name="T15" fmla="*/ 2147483646 h 60"/>
                <a:gd name="T16" fmla="*/ 2147483646 w 90"/>
                <a:gd name="T17" fmla="*/ 2147483646 h 6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90" h="60">
                  <a:moveTo>
                    <a:pt x="18" y="48"/>
                  </a:moveTo>
                  <a:lnTo>
                    <a:pt x="66" y="60"/>
                  </a:lnTo>
                  <a:lnTo>
                    <a:pt x="78" y="30"/>
                  </a:lnTo>
                  <a:lnTo>
                    <a:pt x="90" y="24"/>
                  </a:lnTo>
                  <a:lnTo>
                    <a:pt x="84" y="0"/>
                  </a:lnTo>
                  <a:lnTo>
                    <a:pt x="30" y="18"/>
                  </a:lnTo>
                  <a:lnTo>
                    <a:pt x="6" y="6"/>
                  </a:lnTo>
                  <a:lnTo>
                    <a:pt x="0" y="24"/>
                  </a:lnTo>
                  <a:lnTo>
                    <a:pt x="18" y="48"/>
                  </a:lnTo>
                  <a:close/>
                </a:path>
              </a:pathLst>
            </a:custGeom>
            <a:grpFill/>
            <a:ln w="6350">
              <a:noFill/>
              <a:round/>
              <a:headEnd/>
              <a:tailEnd/>
            </a:ln>
          </p:spPr>
          <p:txBody>
            <a:bodyPr/>
            <a:lstStyle/>
            <a:p>
              <a:endParaRPr lang="en-GB" dirty="0"/>
            </a:p>
          </p:txBody>
        </p:sp>
        <p:sp>
          <p:nvSpPr>
            <p:cNvPr id="50" name="Freeform 289"/>
            <p:cNvSpPr>
              <a:spLocks/>
            </p:cNvSpPr>
            <p:nvPr/>
          </p:nvSpPr>
          <p:spPr bwMode="auto">
            <a:xfrm>
              <a:off x="9035633" y="3242767"/>
              <a:ext cx="142740" cy="165724"/>
            </a:xfrm>
            <a:custGeom>
              <a:avLst/>
              <a:gdLst>
                <a:gd name="T0" fmla="*/ 2147483646 w 24"/>
                <a:gd name="T1" fmla="*/ 2147483646 h 28"/>
                <a:gd name="T2" fmla="*/ 2147483646 w 24"/>
                <a:gd name="T3" fmla="*/ 2147483646 h 28"/>
                <a:gd name="T4" fmla="*/ 2147483646 w 24"/>
                <a:gd name="T5" fmla="*/ 2147483646 h 28"/>
                <a:gd name="T6" fmla="*/ 2147483646 w 24"/>
                <a:gd name="T7" fmla="*/ 2147483646 h 28"/>
                <a:gd name="T8" fmla="*/ 0 w 24"/>
                <a:gd name="T9" fmla="*/ 2147483646 h 28"/>
                <a:gd name="T10" fmla="*/ 2147483646 w 24"/>
                <a:gd name="T11" fmla="*/ 2147483646 h 28"/>
                <a:gd name="T12" fmla="*/ 2147483646 w 24"/>
                <a:gd name="T13" fmla="*/ 2147483646 h 28"/>
                <a:gd name="T14" fmla="*/ 2147483646 w 24"/>
                <a:gd name="T15" fmla="*/ 2147483646 h 28"/>
                <a:gd name="T16" fmla="*/ 2147483646 w 24"/>
                <a:gd name="T17" fmla="*/ 2147483646 h 28"/>
                <a:gd name="T18" fmla="*/ 2147483646 w 24"/>
                <a:gd name="T19" fmla="*/ 2147483646 h 28"/>
                <a:gd name="T20" fmla="*/ 2147483646 w 24"/>
                <a:gd name="T21" fmla="*/ 2147483646 h 28"/>
                <a:gd name="T22" fmla="*/ 2147483646 w 24"/>
                <a:gd name="T23" fmla="*/ 2147483646 h 28"/>
                <a:gd name="T24" fmla="*/ 2147483646 w 24"/>
                <a:gd name="T25" fmla="*/ 0 h 28"/>
                <a:gd name="T26" fmla="*/ 2147483646 w 24"/>
                <a:gd name="T27" fmla="*/ 0 h 28"/>
                <a:gd name="T28" fmla="*/ 2147483646 w 24"/>
                <a:gd name="T29" fmla="*/ 2147483646 h 28"/>
                <a:gd name="T30" fmla="*/ 2147483646 w 24"/>
                <a:gd name="T31" fmla="*/ 2147483646 h 2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4" h="28">
                  <a:moveTo>
                    <a:pt x="9" y="6"/>
                  </a:moveTo>
                  <a:cubicBezTo>
                    <a:pt x="10" y="6"/>
                    <a:pt x="10" y="6"/>
                    <a:pt x="10" y="6"/>
                  </a:cubicBezTo>
                  <a:cubicBezTo>
                    <a:pt x="9" y="13"/>
                    <a:pt x="9" y="13"/>
                    <a:pt x="9" y="13"/>
                  </a:cubicBezTo>
                  <a:cubicBezTo>
                    <a:pt x="4" y="17"/>
                    <a:pt x="4" y="17"/>
                    <a:pt x="4" y="17"/>
                  </a:cubicBezTo>
                  <a:cubicBezTo>
                    <a:pt x="4" y="17"/>
                    <a:pt x="3" y="18"/>
                    <a:pt x="0" y="18"/>
                  </a:cubicBezTo>
                  <a:cubicBezTo>
                    <a:pt x="1" y="21"/>
                    <a:pt x="1" y="21"/>
                    <a:pt x="1" y="21"/>
                  </a:cubicBezTo>
                  <a:cubicBezTo>
                    <a:pt x="4" y="28"/>
                    <a:pt x="4" y="28"/>
                    <a:pt x="4" y="28"/>
                  </a:cubicBezTo>
                  <a:cubicBezTo>
                    <a:pt x="11" y="23"/>
                    <a:pt x="11" y="23"/>
                    <a:pt x="11" y="23"/>
                  </a:cubicBezTo>
                  <a:cubicBezTo>
                    <a:pt x="17" y="15"/>
                    <a:pt x="17" y="15"/>
                    <a:pt x="17" y="15"/>
                  </a:cubicBezTo>
                  <a:cubicBezTo>
                    <a:pt x="20" y="11"/>
                    <a:pt x="20" y="11"/>
                    <a:pt x="20" y="11"/>
                  </a:cubicBezTo>
                  <a:cubicBezTo>
                    <a:pt x="24" y="7"/>
                    <a:pt x="24" y="7"/>
                    <a:pt x="24" y="7"/>
                  </a:cubicBezTo>
                  <a:cubicBezTo>
                    <a:pt x="16" y="1"/>
                    <a:pt x="16" y="1"/>
                    <a:pt x="16" y="1"/>
                  </a:cubicBezTo>
                  <a:cubicBezTo>
                    <a:pt x="13" y="0"/>
                    <a:pt x="13" y="0"/>
                    <a:pt x="13" y="0"/>
                  </a:cubicBezTo>
                  <a:cubicBezTo>
                    <a:pt x="13" y="0"/>
                    <a:pt x="13" y="0"/>
                    <a:pt x="13" y="0"/>
                  </a:cubicBezTo>
                  <a:cubicBezTo>
                    <a:pt x="11" y="1"/>
                    <a:pt x="11" y="1"/>
                    <a:pt x="11" y="1"/>
                  </a:cubicBezTo>
                  <a:lnTo>
                    <a:pt x="9" y="6"/>
                  </a:lnTo>
                  <a:close/>
                </a:path>
              </a:pathLst>
            </a:custGeom>
            <a:grpFill/>
            <a:ln w="6350">
              <a:noFill/>
              <a:round/>
              <a:headEnd/>
              <a:tailEnd/>
            </a:ln>
          </p:spPr>
          <p:txBody>
            <a:bodyPr/>
            <a:lstStyle/>
            <a:p>
              <a:endParaRPr lang="en-GB" dirty="0"/>
            </a:p>
          </p:txBody>
        </p:sp>
        <p:sp>
          <p:nvSpPr>
            <p:cNvPr id="51" name="Freeform 290"/>
            <p:cNvSpPr>
              <a:spLocks/>
            </p:cNvSpPr>
            <p:nvPr/>
          </p:nvSpPr>
          <p:spPr bwMode="auto">
            <a:xfrm>
              <a:off x="8856603" y="3349218"/>
              <a:ext cx="202014" cy="125805"/>
            </a:xfrm>
            <a:custGeom>
              <a:avLst/>
              <a:gdLst>
                <a:gd name="T0" fmla="*/ 2147483646 w 34"/>
                <a:gd name="T1" fmla="*/ 0 h 21"/>
                <a:gd name="T2" fmla="*/ 2147483646 w 34"/>
                <a:gd name="T3" fmla="*/ 2147483646 h 21"/>
                <a:gd name="T4" fmla="*/ 2147483646 w 34"/>
                <a:gd name="T5" fmla="*/ 2147483646 h 21"/>
                <a:gd name="T6" fmla="*/ 2147483646 w 34"/>
                <a:gd name="T7" fmla="*/ 2147483646 h 21"/>
                <a:gd name="T8" fmla="*/ 0 w 34"/>
                <a:gd name="T9" fmla="*/ 2147483646 h 21"/>
                <a:gd name="T10" fmla="*/ 2147483646 w 34"/>
                <a:gd name="T11" fmla="*/ 2147483646 h 21"/>
                <a:gd name="T12" fmla="*/ 2147483646 w 34"/>
                <a:gd name="T13" fmla="*/ 2147483646 h 21"/>
                <a:gd name="T14" fmla="*/ 2147483646 w 34"/>
                <a:gd name="T15" fmla="*/ 2147483646 h 21"/>
                <a:gd name="T16" fmla="*/ 2147483646 w 34"/>
                <a:gd name="T17" fmla="*/ 2147483646 h 21"/>
                <a:gd name="T18" fmla="*/ 2147483646 w 34"/>
                <a:gd name="T19" fmla="*/ 2147483646 h 21"/>
                <a:gd name="T20" fmla="*/ 2147483646 w 34"/>
                <a:gd name="T21" fmla="*/ 2147483646 h 21"/>
                <a:gd name="T22" fmla="*/ 2147483646 w 34"/>
                <a:gd name="T23" fmla="*/ 2147483646 h 21"/>
                <a:gd name="T24" fmla="*/ 2147483646 w 34"/>
                <a:gd name="T25" fmla="*/ 2147483646 h 21"/>
                <a:gd name="T26" fmla="*/ 2147483646 w 34"/>
                <a:gd name="T27" fmla="*/ 0 h 2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34" h="21">
                  <a:moveTo>
                    <a:pt x="30" y="0"/>
                  </a:moveTo>
                  <a:cubicBezTo>
                    <a:pt x="25" y="2"/>
                    <a:pt x="18" y="3"/>
                    <a:pt x="18" y="4"/>
                  </a:cubicBezTo>
                  <a:cubicBezTo>
                    <a:pt x="16" y="5"/>
                    <a:pt x="14" y="7"/>
                    <a:pt x="14" y="7"/>
                  </a:cubicBezTo>
                  <a:cubicBezTo>
                    <a:pt x="3" y="7"/>
                    <a:pt x="3" y="7"/>
                    <a:pt x="3" y="7"/>
                  </a:cubicBezTo>
                  <a:cubicBezTo>
                    <a:pt x="0" y="8"/>
                    <a:pt x="0" y="8"/>
                    <a:pt x="0" y="8"/>
                  </a:cubicBezTo>
                  <a:cubicBezTo>
                    <a:pt x="1" y="12"/>
                    <a:pt x="1" y="12"/>
                    <a:pt x="1" y="12"/>
                  </a:cubicBezTo>
                  <a:cubicBezTo>
                    <a:pt x="5" y="21"/>
                    <a:pt x="5" y="21"/>
                    <a:pt x="5" y="21"/>
                  </a:cubicBezTo>
                  <a:cubicBezTo>
                    <a:pt x="12" y="19"/>
                    <a:pt x="12" y="19"/>
                    <a:pt x="12" y="19"/>
                  </a:cubicBezTo>
                  <a:cubicBezTo>
                    <a:pt x="15" y="19"/>
                    <a:pt x="15" y="19"/>
                    <a:pt x="15" y="19"/>
                  </a:cubicBezTo>
                  <a:cubicBezTo>
                    <a:pt x="19" y="15"/>
                    <a:pt x="19" y="15"/>
                    <a:pt x="19" y="15"/>
                  </a:cubicBezTo>
                  <a:cubicBezTo>
                    <a:pt x="25" y="13"/>
                    <a:pt x="25" y="13"/>
                    <a:pt x="25" y="13"/>
                  </a:cubicBezTo>
                  <a:cubicBezTo>
                    <a:pt x="34" y="10"/>
                    <a:pt x="34" y="10"/>
                    <a:pt x="34" y="10"/>
                  </a:cubicBezTo>
                  <a:cubicBezTo>
                    <a:pt x="31" y="3"/>
                    <a:pt x="31" y="3"/>
                    <a:pt x="31" y="3"/>
                  </a:cubicBezTo>
                  <a:lnTo>
                    <a:pt x="30" y="0"/>
                  </a:lnTo>
                  <a:close/>
                </a:path>
              </a:pathLst>
            </a:custGeom>
            <a:grpFill/>
            <a:ln w="6350">
              <a:noFill/>
              <a:round/>
              <a:headEnd/>
              <a:tailEnd/>
            </a:ln>
          </p:spPr>
          <p:txBody>
            <a:bodyPr/>
            <a:lstStyle/>
            <a:p>
              <a:endParaRPr lang="en-GB" dirty="0"/>
            </a:p>
          </p:txBody>
        </p:sp>
        <p:sp>
          <p:nvSpPr>
            <p:cNvPr id="52" name="Freeform 291"/>
            <p:cNvSpPr>
              <a:spLocks/>
            </p:cNvSpPr>
            <p:nvPr/>
          </p:nvSpPr>
          <p:spPr bwMode="auto">
            <a:xfrm>
              <a:off x="8713862" y="3075833"/>
              <a:ext cx="374996" cy="321771"/>
            </a:xfrm>
            <a:custGeom>
              <a:avLst/>
              <a:gdLst>
                <a:gd name="T0" fmla="*/ 2147483646 w 63"/>
                <a:gd name="T1" fmla="*/ 2147483646 h 54"/>
                <a:gd name="T2" fmla="*/ 2147483646 w 63"/>
                <a:gd name="T3" fmla="*/ 2147483646 h 54"/>
                <a:gd name="T4" fmla="*/ 2147483646 w 63"/>
                <a:gd name="T5" fmla="*/ 2147483646 h 54"/>
                <a:gd name="T6" fmla="*/ 2147483646 w 63"/>
                <a:gd name="T7" fmla="*/ 2147483646 h 54"/>
                <a:gd name="T8" fmla="*/ 2147483646 w 63"/>
                <a:gd name="T9" fmla="*/ 2147483646 h 54"/>
                <a:gd name="T10" fmla="*/ 2147483646 w 63"/>
                <a:gd name="T11" fmla="*/ 2147483646 h 54"/>
                <a:gd name="T12" fmla="*/ 2147483646 w 63"/>
                <a:gd name="T13" fmla="*/ 2147483646 h 54"/>
                <a:gd name="T14" fmla="*/ 2147483646 w 63"/>
                <a:gd name="T15" fmla="*/ 2147483646 h 54"/>
                <a:gd name="T16" fmla="*/ 2147483646 w 63"/>
                <a:gd name="T17" fmla="*/ 2147483646 h 54"/>
                <a:gd name="T18" fmla="*/ 2147483646 w 63"/>
                <a:gd name="T19" fmla="*/ 2147483646 h 54"/>
                <a:gd name="T20" fmla="*/ 2147483646 w 63"/>
                <a:gd name="T21" fmla="*/ 2147483646 h 54"/>
                <a:gd name="T22" fmla="*/ 2147483646 w 63"/>
                <a:gd name="T23" fmla="*/ 2147483646 h 54"/>
                <a:gd name="T24" fmla="*/ 2147483646 w 63"/>
                <a:gd name="T25" fmla="*/ 2147483646 h 54"/>
                <a:gd name="T26" fmla="*/ 2147483646 w 63"/>
                <a:gd name="T27" fmla="*/ 2147483646 h 54"/>
                <a:gd name="T28" fmla="*/ 2147483646 w 63"/>
                <a:gd name="T29" fmla="*/ 0 h 54"/>
                <a:gd name="T30" fmla="*/ 2147483646 w 63"/>
                <a:gd name="T31" fmla="*/ 0 h 54"/>
                <a:gd name="T32" fmla="*/ 2147483646 w 63"/>
                <a:gd name="T33" fmla="*/ 2147483646 h 54"/>
                <a:gd name="T34" fmla="*/ 2147483646 w 63"/>
                <a:gd name="T35" fmla="*/ 2147483646 h 54"/>
                <a:gd name="T36" fmla="*/ 2147483646 w 63"/>
                <a:gd name="T37" fmla="*/ 2147483646 h 54"/>
                <a:gd name="T38" fmla="*/ 2147483646 w 63"/>
                <a:gd name="T39" fmla="*/ 2147483646 h 54"/>
                <a:gd name="T40" fmla="*/ 2147483646 w 63"/>
                <a:gd name="T41" fmla="*/ 2147483646 h 54"/>
                <a:gd name="T42" fmla="*/ 2147483646 w 63"/>
                <a:gd name="T43" fmla="*/ 2147483646 h 54"/>
                <a:gd name="T44" fmla="*/ 0 w 63"/>
                <a:gd name="T45" fmla="*/ 2147483646 h 54"/>
                <a:gd name="T46" fmla="*/ 2147483646 w 63"/>
                <a:gd name="T47" fmla="*/ 2147483646 h 54"/>
                <a:gd name="T48" fmla="*/ 2147483646 w 63"/>
                <a:gd name="T49" fmla="*/ 2147483646 h 54"/>
                <a:gd name="T50" fmla="*/ 2147483646 w 63"/>
                <a:gd name="T51" fmla="*/ 2147483646 h 54"/>
                <a:gd name="T52" fmla="*/ 2147483646 w 63"/>
                <a:gd name="T53" fmla="*/ 2147483646 h 54"/>
                <a:gd name="T54" fmla="*/ 2147483646 w 63"/>
                <a:gd name="T55" fmla="*/ 2147483646 h 54"/>
                <a:gd name="T56" fmla="*/ 2147483646 w 63"/>
                <a:gd name="T57" fmla="*/ 2147483646 h 54"/>
                <a:gd name="T58" fmla="*/ 2147483646 w 63"/>
                <a:gd name="T59" fmla="*/ 2147483646 h 54"/>
                <a:gd name="T60" fmla="*/ 2147483646 w 63"/>
                <a:gd name="T61" fmla="*/ 2147483646 h 54"/>
                <a:gd name="T62" fmla="*/ 2147483646 w 63"/>
                <a:gd name="T63" fmla="*/ 2147483646 h 54"/>
                <a:gd name="T64" fmla="*/ 2147483646 w 63"/>
                <a:gd name="T65" fmla="*/ 2147483646 h 54"/>
                <a:gd name="T66" fmla="*/ 2147483646 w 63"/>
                <a:gd name="T67" fmla="*/ 2147483646 h 5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63" h="54">
                  <a:moveTo>
                    <a:pt x="63" y="34"/>
                  </a:moveTo>
                  <a:cubicBezTo>
                    <a:pt x="55" y="32"/>
                    <a:pt x="55" y="32"/>
                    <a:pt x="55" y="32"/>
                  </a:cubicBezTo>
                  <a:cubicBezTo>
                    <a:pt x="52" y="28"/>
                    <a:pt x="52" y="28"/>
                    <a:pt x="52" y="28"/>
                  </a:cubicBezTo>
                  <a:cubicBezTo>
                    <a:pt x="53" y="25"/>
                    <a:pt x="53" y="25"/>
                    <a:pt x="53" y="25"/>
                  </a:cubicBezTo>
                  <a:cubicBezTo>
                    <a:pt x="52" y="25"/>
                    <a:pt x="52" y="25"/>
                    <a:pt x="52" y="25"/>
                  </a:cubicBezTo>
                  <a:cubicBezTo>
                    <a:pt x="48" y="23"/>
                    <a:pt x="48" y="23"/>
                    <a:pt x="48" y="23"/>
                  </a:cubicBezTo>
                  <a:cubicBezTo>
                    <a:pt x="46" y="17"/>
                    <a:pt x="46" y="17"/>
                    <a:pt x="46" y="17"/>
                  </a:cubicBezTo>
                  <a:cubicBezTo>
                    <a:pt x="42" y="13"/>
                    <a:pt x="42" y="13"/>
                    <a:pt x="42" y="13"/>
                  </a:cubicBezTo>
                  <a:cubicBezTo>
                    <a:pt x="42" y="12"/>
                    <a:pt x="42" y="12"/>
                    <a:pt x="42" y="12"/>
                  </a:cubicBezTo>
                  <a:cubicBezTo>
                    <a:pt x="39" y="12"/>
                    <a:pt x="39" y="12"/>
                    <a:pt x="39" y="12"/>
                  </a:cubicBezTo>
                  <a:cubicBezTo>
                    <a:pt x="36" y="10"/>
                    <a:pt x="36" y="10"/>
                    <a:pt x="36" y="10"/>
                  </a:cubicBezTo>
                  <a:cubicBezTo>
                    <a:pt x="28" y="9"/>
                    <a:pt x="28" y="9"/>
                    <a:pt x="28" y="9"/>
                  </a:cubicBezTo>
                  <a:cubicBezTo>
                    <a:pt x="25" y="6"/>
                    <a:pt x="25" y="6"/>
                    <a:pt x="25" y="6"/>
                  </a:cubicBezTo>
                  <a:cubicBezTo>
                    <a:pt x="15" y="1"/>
                    <a:pt x="15" y="1"/>
                    <a:pt x="15" y="1"/>
                  </a:cubicBezTo>
                  <a:cubicBezTo>
                    <a:pt x="11" y="0"/>
                    <a:pt x="11" y="0"/>
                    <a:pt x="11" y="0"/>
                  </a:cubicBezTo>
                  <a:cubicBezTo>
                    <a:pt x="12" y="0"/>
                    <a:pt x="12" y="0"/>
                    <a:pt x="12" y="0"/>
                  </a:cubicBezTo>
                  <a:cubicBezTo>
                    <a:pt x="10" y="1"/>
                    <a:pt x="10" y="1"/>
                    <a:pt x="10" y="1"/>
                  </a:cubicBezTo>
                  <a:cubicBezTo>
                    <a:pt x="6" y="2"/>
                    <a:pt x="6" y="2"/>
                    <a:pt x="6" y="2"/>
                  </a:cubicBezTo>
                  <a:cubicBezTo>
                    <a:pt x="8" y="7"/>
                    <a:pt x="8" y="7"/>
                    <a:pt x="8" y="7"/>
                  </a:cubicBezTo>
                  <a:cubicBezTo>
                    <a:pt x="7" y="9"/>
                    <a:pt x="7" y="9"/>
                    <a:pt x="7" y="9"/>
                  </a:cubicBezTo>
                  <a:cubicBezTo>
                    <a:pt x="4" y="9"/>
                    <a:pt x="4" y="9"/>
                    <a:pt x="4" y="9"/>
                  </a:cubicBezTo>
                  <a:cubicBezTo>
                    <a:pt x="2" y="11"/>
                    <a:pt x="2" y="11"/>
                    <a:pt x="2" y="11"/>
                  </a:cubicBezTo>
                  <a:cubicBezTo>
                    <a:pt x="0" y="11"/>
                    <a:pt x="0" y="11"/>
                    <a:pt x="0" y="11"/>
                  </a:cubicBezTo>
                  <a:cubicBezTo>
                    <a:pt x="2" y="15"/>
                    <a:pt x="2" y="15"/>
                    <a:pt x="2" y="15"/>
                  </a:cubicBezTo>
                  <a:cubicBezTo>
                    <a:pt x="9" y="29"/>
                    <a:pt x="9" y="29"/>
                    <a:pt x="9" y="29"/>
                  </a:cubicBezTo>
                  <a:cubicBezTo>
                    <a:pt x="13" y="33"/>
                    <a:pt x="13" y="33"/>
                    <a:pt x="13" y="33"/>
                  </a:cubicBezTo>
                  <a:cubicBezTo>
                    <a:pt x="15" y="39"/>
                    <a:pt x="15" y="39"/>
                    <a:pt x="15" y="39"/>
                  </a:cubicBezTo>
                  <a:cubicBezTo>
                    <a:pt x="17" y="46"/>
                    <a:pt x="17" y="46"/>
                    <a:pt x="17" y="46"/>
                  </a:cubicBezTo>
                  <a:cubicBezTo>
                    <a:pt x="24" y="53"/>
                    <a:pt x="24" y="53"/>
                    <a:pt x="24" y="53"/>
                  </a:cubicBezTo>
                  <a:cubicBezTo>
                    <a:pt x="24" y="54"/>
                    <a:pt x="24" y="54"/>
                    <a:pt x="24" y="54"/>
                  </a:cubicBezTo>
                  <a:cubicBezTo>
                    <a:pt x="27" y="53"/>
                    <a:pt x="27" y="53"/>
                    <a:pt x="27" y="53"/>
                  </a:cubicBezTo>
                  <a:cubicBezTo>
                    <a:pt x="38" y="53"/>
                    <a:pt x="38" y="53"/>
                    <a:pt x="38" y="53"/>
                  </a:cubicBezTo>
                  <a:cubicBezTo>
                    <a:pt x="38" y="53"/>
                    <a:pt x="40" y="51"/>
                    <a:pt x="42" y="50"/>
                  </a:cubicBezTo>
                  <a:cubicBezTo>
                    <a:pt x="42" y="49"/>
                    <a:pt x="49" y="48"/>
                    <a:pt x="54" y="46"/>
                  </a:cubicBezTo>
                </a:path>
              </a:pathLst>
            </a:custGeom>
            <a:grpFill/>
            <a:ln w="6350">
              <a:noFill/>
              <a:round/>
              <a:headEnd/>
              <a:tailEnd/>
            </a:ln>
          </p:spPr>
          <p:txBody>
            <a:bodyPr/>
            <a:lstStyle/>
            <a:p>
              <a:endParaRPr lang="en-GB" dirty="0"/>
            </a:p>
          </p:txBody>
        </p:sp>
        <p:sp>
          <p:nvSpPr>
            <p:cNvPr id="53" name="Freeform 292"/>
            <p:cNvSpPr>
              <a:spLocks/>
            </p:cNvSpPr>
            <p:nvPr/>
          </p:nvSpPr>
          <p:spPr bwMode="auto">
            <a:xfrm>
              <a:off x="9035633" y="3279057"/>
              <a:ext cx="59274" cy="70161"/>
            </a:xfrm>
            <a:custGeom>
              <a:avLst/>
              <a:gdLst>
                <a:gd name="T0" fmla="*/ 0 w 10"/>
                <a:gd name="T1" fmla="*/ 2147483646 h 12"/>
                <a:gd name="T2" fmla="*/ 2147483646 w 10"/>
                <a:gd name="T3" fmla="*/ 2147483646 h 12"/>
                <a:gd name="T4" fmla="*/ 2147483646 w 10"/>
                <a:gd name="T5" fmla="*/ 2147483646 h 12"/>
                <a:gd name="T6" fmla="*/ 2147483646 w 10"/>
                <a:gd name="T7" fmla="*/ 0 h 12"/>
                <a:gd name="T8" fmla="*/ 2147483646 w 10"/>
                <a:gd name="T9" fmla="*/ 0 h 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12">
                  <a:moveTo>
                    <a:pt x="0" y="12"/>
                  </a:moveTo>
                  <a:cubicBezTo>
                    <a:pt x="3" y="12"/>
                    <a:pt x="4" y="11"/>
                    <a:pt x="4" y="11"/>
                  </a:cubicBezTo>
                  <a:cubicBezTo>
                    <a:pt x="9" y="7"/>
                    <a:pt x="9" y="7"/>
                    <a:pt x="9" y="7"/>
                  </a:cubicBezTo>
                  <a:cubicBezTo>
                    <a:pt x="10" y="0"/>
                    <a:pt x="10" y="0"/>
                    <a:pt x="10" y="0"/>
                  </a:cubicBezTo>
                  <a:cubicBezTo>
                    <a:pt x="9" y="0"/>
                    <a:pt x="9" y="0"/>
                    <a:pt x="9" y="0"/>
                  </a:cubicBezTo>
                </a:path>
              </a:pathLst>
            </a:custGeom>
            <a:grpFill/>
            <a:ln w="6350">
              <a:noFill/>
              <a:round/>
              <a:headEnd/>
              <a:tailEnd/>
            </a:ln>
          </p:spPr>
          <p:txBody>
            <a:bodyPr/>
            <a:lstStyle/>
            <a:p>
              <a:endParaRPr lang="en-GB" dirty="0"/>
            </a:p>
          </p:txBody>
        </p:sp>
        <p:sp>
          <p:nvSpPr>
            <p:cNvPr id="54" name="Freeform 293"/>
            <p:cNvSpPr>
              <a:spLocks/>
            </p:cNvSpPr>
            <p:nvPr/>
          </p:nvSpPr>
          <p:spPr bwMode="auto">
            <a:xfrm>
              <a:off x="8777975" y="2957286"/>
              <a:ext cx="189917" cy="191127"/>
            </a:xfrm>
            <a:custGeom>
              <a:avLst/>
              <a:gdLst>
                <a:gd name="T0" fmla="*/ 2147483646 w 192"/>
                <a:gd name="T1" fmla="*/ 2147483646 h 192"/>
                <a:gd name="T2" fmla="*/ 2147483646 w 192"/>
                <a:gd name="T3" fmla="*/ 2147483646 h 192"/>
                <a:gd name="T4" fmla="*/ 2147483646 w 192"/>
                <a:gd name="T5" fmla="*/ 2147483646 h 192"/>
                <a:gd name="T6" fmla="*/ 2147483646 w 192"/>
                <a:gd name="T7" fmla="*/ 2147483646 h 192"/>
                <a:gd name="T8" fmla="*/ 2147483646 w 192"/>
                <a:gd name="T9" fmla="*/ 2147483646 h 192"/>
                <a:gd name="T10" fmla="*/ 2147483646 w 192"/>
                <a:gd name="T11" fmla="*/ 0 h 192"/>
                <a:gd name="T12" fmla="*/ 2147483646 w 192"/>
                <a:gd name="T13" fmla="*/ 2147483646 h 192"/>
                <a:gd name="T14" fmla="*/ 2147483646 w 192"/>
                <a:gd name="T15" fmla="*/ 2147483646 h 192"/>
                <a:gd name="T16" fmla="*/ 2147483646 w 192"/>
                <a:gd name="T17" fmla="*/ 2147483646 h 192"/>
                <a:gd name="T18" fmla="*/ 2147483646 w 192"/>
                <a:gd name="T19" fmla="*/ 2147483646 h 192"/>
                <a:gd name="T20" fmla="*/ 2147483646 w 192"/>
                <a:gd name="T21" fmla="*/ 2147483646 h 192"/>
                <a:gd name="T22" fmla="*/ 0 w 192"/>
                <a:gd name="T23" fmla="*/ 2147483646 h 192"/>
                <a:gd name="T24" fmla="*/ 0 w 192"/>
                <a:gd name="T25" fmla="*/ 2147483646 h 192"/>
                <a:gd name="T26" fmla="*/ 2147483646 w 192"/>
                <a:gd name="T27" fmla="*/ 2147483646 h 192"/>
                <a:gd name="T28" fmla="*/ 2147483646 w 192"/>
                <a:gd name="T29" fmla="*/ 2147483646 h 192"/>
                <a:gd name="T30" fmla="*/ 2147483646 w 192"/>
                <a:gd name="T31" fmla="*/ 2147483646 h 192"/>
                <a:gd name="T32" fmla="*/ 2147483646 w 192"/>
                <a:gd name="T33" fmla="*/ 2147483646 h 192"/>
                <a:gd name="T34" fmla="*/ 2147483646 w 192"/>
                <a:gd name="T35" fmla="*/ 2147483646 h 192"/>
                <a:gd name="T36" fmla="*/ 2147483646 w 192"/>
                <a:gd name="T37" fmla="*/ 2147483646 h 192"/>
                <a:gd name="T38" fmla="*/ 2147483646 w 192"/>
                <a:gd name="T39" fmla="*/ 2147483646 h 192"/>
                <a:gd name="T40" fmla="*/ 2147483646 w 192"/>
                <a:gd name="T41" fmla="*/ 2147483646 h 192"/>
                <a:gd name="T42" fmla="*/ 2147483646 w 192"/>
                <a:gd name="T43" fmla="*/ 2147483646 h 192"/>
                <a:gd name="T44" fmla="*/ 2147483646 w 192"/>
                <a:gd name="T45" fmla="*/ 2147483646 h 192"/>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192" h="192">
                  <a:moveTo>
                    <a:pt x="168" y="120"/>
                  </a:moveTo>
                  <a:lnTo>
                    <a:pt x="132" y="90"/>
                  </a:lnTo>
                  <a:lnTo>
                    <a:pt x="132" y="66"/>
                  </a:lnTo>
                  <a:lnTo>
                    <a:pt x="138" y="42"/>
                  </a:lnTo>
                  <a:lnTo>
                    <a:pt x="114" y="6"/>
                  </a:lnTo>
                  <a:lnTo>
                    <a:pt x="102" y="0"/>
                  </a:lnTo>
                  <a:lnTo>
                    <a:pt x="72" y="6"/>
                  </a:lnTo>
                  <a:lnTo>
                    <a:pt x="66" y="6"/>
                  </a:lnTo>
                  <a:lnTo>
                    <a:pt x="66" y="12"/>
                  </a:lnTo>
                  <a:lnTo>
                    <a:pt x="54" y="30"/>
                  </a:lnTo>
                  <a:lnTo>
                    <a:pt x="42" y="72"/>
                  </a:lnTo>
                  <a:lnTo>
                    <a:pt x="0" y="96"/>
                  </a:lnTo>
                  <a:lnTo>
                    <a:pt x="0" y="120"/>
                  </a:lnTo>
                  <a:lnTo>
                    <a:pt x="24" y="126"/>
                  </a:lnTo>
                  <a:lnTo>
                    <a:pt x="84" y="156"/>
                  </a:lnTo>
                  <a:lnTo>
                    <a:pt x="102" y="174"/>
                  </a:lnTo>
                  <a:lnTo>
                    <a:pt x="150" y="180"/>
                  </a:lnTo>
                  <a:lnTo>
                    <a:pt x="168" y="192"/>
                  </a:lnTo>
                  <a:lnTo>
                    <a:pt x="186" y="192"/>
                  </a:lnTo>
                  <a:lnTo>
                    <a:pt x="180" y="180"/>
                  </a:lnTo>
                  <a:lnTo>
                    <a:pt x="192" y="174"/>
                  </a:lnTo>
                  <a:lnTo>
                    <a:pt x="180" y="150"/>
                  </a:lnTo>
                  <a:lnTo>
                    <a:pt x="168" y="120"/>
                  </a:lnTo>
                  <a:close/>
                </a:path>
              </a:pathLst>
            </a:custGeom>
            <a:grpFill/>
            <a:ln w="6350">
              <a:noFill/>
              <a:round/>
              <a:headEnd/>
              <a:tailEnd/>
            </a:ln>
          </p:spPr>
          <p:txBody>
            <a:bodyPr/>
            <a:lstStyle/>
            <a:p>
              <a:endParaRPr lang="en-GB" dirty="0"/>
            </a:p>
          </p:txBody>
        </p:sp>
        <p:sp>
          <p:nvSpPr>
            <p:cNvPr id="55" name="Freeform 294"/>
            <p:cNvSpPr>
              <a:spLocks/>
            </p:cNvSpPr>
            <p:nvPr/>
          </p:nvSpPr>
          <p:spPr bwMode="auto">
            <a:xfrm>
              <a:off x="8886845" y="2905271"/>
              <a:ext cx="358061" cy="325399"/>
            </a:xfrm>
            <a:custGeom>
              <a:avLst/>
              <a:gdLst>
                <a:gd name="T0" fmla="*/ 2147483646 w 60"/>
                <a:gd name="T1" fmla="*/ 2147483646 h 55"/>
                <a:gd name="T2" fmla="*/ 2147483646 w 60"/>
                <a:gd name="T3" fmla="*/ 2147483646 h 55"/>
                <a:gd name="T4" fmla="*/ 2147483646 w 60"/>
                <a:gd name="T5" fmla="*/ 2147483646 h 55"/>
                <a:gd name="T6" fmla="*/ 2147483646 w 60"/>
                <a:gd name="T7" fmla="*/ 2147483646 h 55"/>
                <a:gd name="T8" fmla="*/ 2147483646 w 60"/>
                <a:gd name="T9" fmla="*/ 2147483646 h 55"/>
                <a:gd name="T10" fmla="*/ 2147483646 w 60"/>
                <a:gd name="T11" fmla="*/ 2147483646 h 55"/>
                <a:gd name="T12" fmla="*/ 2147483646 w 60"/>
                <a:gd name="T13" fmla="*/ 2147483646 h 55"/>
                <a:gd name="T14" fmla="*/ 2147483646 w 60"/>
                <a:gd name="T15" fmla="*/ 2147483646 h 55"/>
                <a:gd name="T16" fmla="*/ 2147483646 w 60"/>
                <a:gd name="T17" fmla="*/ 2147483646 h 55"/>
                <a:gd name="T18" fmla="*/ 2147483646 w 60"/>
                <a:gd name="T19" fmla="*/ 2147483646 h 55"/>
                <a:gd name="T20" fmla="*/ 2147483646 w 60"/>
                <a:gd name="T21" fmla="*/ 2147483646 h 55"/>
                <a:gd name="T22" fmla="*/ 2147483646 w 60"/>
                <a:gd name="T23" fmla="*/ 2147483646 h 55"/>
                <a:gd name="T24" fmla="*/ 2147483646 w 60"/>
                <a:gd name="T25" fmla="*/ 2147483646 h 55"/>
                <a:gd name="T26" fmla="*/ 2147483646 w 60"/>
                <a:gd name="T27" fmla="*/ 2147483646 h 55"/>
                <a:gd name="T28" fmla="*/ 2147483646 w 60"/>
                <a:gd name="T29" fmla="*/ 2147483646 h 55"/>
                <a:gd name="T30" fmla="*/ 2147483646 w 60"/>
                <a:gd name="T31" fmla="*/ 2147483646 h 55"/>
                <a:gd name="T32" fmla="*/ 2147483646 w 60"/>
                <a:gd name="T33" fmla="*/ 2147483646 h 55"/>
                <a:gd name="T34" fmla="*/ 2147483646 w 60"/>
                <a:gd name="T35" fmla="*/ 2147483646 h 55"/>
                <a:gd name="T36" fmla="*/ 2147483646 w 60"/>
                <a:gd name="T37" fmla="*/ 2147483646 h 55"/>
                <a:gd name="T38" fmla="*/ 2147483646 w 60"/>
                <a:gd name="T39" fmla="*/ 2147483646 h 55"/>
                <a:gd name="T40" fmla="*/ 2147483646 w 60"/>
                <a:gd name="T41" fmla="*/ 0 h 55"/>
                <a:gd name="T42" fmla="*/ 2147483646 w 60"/>
                <a:gd name="T43" fmla="*/ 2147483646 h 55"/>
                <a:gd name="T44" fmla="*/ 2147483646 w 60"/>
                <a:gd name="T45" fmla="*/ 2147483646 h 55"/>
                <a:gd name="T46" fmla="*/ 0 w 60"/>
                <a:gd name="T47" fmla="*/ 0 h 55"/>
                <a:gd name="T48" fmla="*/ 0 w 60"/>
                <a:gd name="T49" fmla="*/ 0 h 55"/>
                <a:gd name="T50" fmla="*/ 0 w 60"/>
                <a:gd name="T51" fmla="*/ 2147483646 h 55"/>
                <a:gd name="T52" fmla="*/ 2147483646 w 60"/>
                <a:gd name="T53" fmla="*/ 2147483646 h 55"/>
                <a:gd name="T54" fmla="*/ 2147483646 w 60"/>
                <a:gd name="T55" fmla="*/ 2147483646 h 55"/>
                <a:gd name="T56" fmla="*/ 2147483646 w 60"/>
                <a:gd name="T57" fmla="*/ 2147483646 h 55"/>
                <a:gd name="T58" fmla="*/ 2147483646 w 60"/>
                <a:gd name="T59" fmla="*/ 2147483646 h 55"/>
                <a:gd name="T60" fmla="*/ 2147483646 w 60"/>
                <a:gd name="T61" fmla="*/ 2147483646 h 55"/>
                <a:gd name="T62" fmla="*/ 2147483646 w 60"/>
                <a:gd name="T63" fmla="*/ 2147483646 h 55"/>
                <a:gd name="T64" fmla="*/ 2147483646 w 60"/>
                <a:gd name="T65" fmla="*/ 2147483646 h 55"/>
                <a:gd name="T66" fmla="*/ 2147483646 w 60"/>
                <a:gd name="T67" fmla="*/ 2147483646 h 55"/>
                <a:gd name="T68" fmla="*/ 2147483646 w 60"/>
                <a:gd name="T69" fmla="*/ 2147483646 h 55"/>
                <a:gd name="T70" fmla="*/ 2147483646 w 60"/>
                <a:gd name="T71" fmla="*/ 2147483646 h 55"/>
                <a:gd name="T72" fmla="*/ 2147483646 w 60"/>
                <a:gd name="T73" fmla="*/ 2147483646 h 55"/>
                <a:gd name="T74" fmla="*/ 2147483646 w 60"/>
                <a:gd name="T75" fmla="*/ 2147483646 h 55"/>
                <a:gd name="T76" fmla="*/ 2147483646 w 60"/>
                <a:gd name="T77" fmla="*/ 2147483646 h 55"/>
                <a:gd name="T78" fmla="*/ 2147483646 w 60"/>
                <a:gd name="T79" fmla="*/ 2147483646 h 55"/>
                <a:gd name="T80" fmla="*/ 2147483646 w 60"/>
                <a:gd name="T81" fmla="*/ 2147483646 h 55"/>
                <a:gd name="T82" fmla="*/ 2147483646 w 60"/>
                <a:gd name="T83" fmla="*/ 2147483646 h 55"/>
                <a:gd name="T84" fmla="*/ 2147483646 w 60"/>
                <a:gd name="T85" fmla="*/ 2147483646 h 55"/>
                <a:gd name="T86" fmla="*/ 2147483646 w 60"/>
                <a:gd name="T87" fmla="*/ 2147483646 h 55"/>
                <a:gd name="T88" fmla="*/ 2147483646 w 60"/>
                <a:gd name="T89" fmla="*/ 2147483646 h 55"/>
                <a:gd name="T90" fmla="*/ 2147483646 w 60"/>
                <a:gd name="T91" fmla="*/ 2147483646 h 55"/>
                <a:gd name="T92" fmla="*/ 2147483646 w 60"/>
                <a:gd name="T93" fmla="*/ 2147483646 h 55"/>
                <a:gd name="T94" fmla="*/ 2147483646 w 60"/>
                <a:gd name="T95" fmla="*/ 2147483646 h 55"/>
                <a:gd name="T96" fmla="*/ 2147483646 w 60"/>
                <a:gd name="T97" fmla="*/ 2147483646 h 55"/>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60" h="55">
                  <a:moveTo>
                    <a:pt x="53" y="38"/>
                  </a:moveTo>
                  <a:cubicBezTo>
                    <a:pt x="53" y="38"/>
                    <a:pt x="53" y="38"/>
                    <a:pt x="53" y="38"/>
                  </a:cubicBezTo>
                  <a:cubicBezTo>
                    <a:pt x="55" y="32"/>
                    <a:pt x="55" y="32"/>
                    <a:pt x="55" y="32"/>
                  </a:cubicBezTo>
                  <a:cubicBezTo>
                    <a:pt x="51" y="30"/>
                    <a:pt x="51" y="30"/>
                    <a:pt x="51" y="30"/>
                  </a:cubicBezTo>
                  <a:cubicBezTo>
                    <a:pt x="51" y="25"/>
                    <a:pt x="51" y="25"/>
                    <a:pt x="51" y="25"/>
                  </a:cubicBezTo>
                  <a:cubicBezTo>
                    <a:pt x="52" y="21"/>
                    <a:pt x="52" y="21"/>
                    <a:pt x="52" y="21"/>
                  </a:cubicBezTo>
                  <a:cubicBezTo>
                    <a:pt x="53" y="12"/>
                    <a:pt x="53" y="12"/>
                    <a:pt x="53" y="12"/>
                  </a:cubicBezTo>
                  <a:cubicBezTo>
                    <a:pt x="49" y="11"/>
                    <a:pt x="49" y="11"/>
                    <a:pt x="49" y="11"/>
                  </a:cubicBezTo>
                  <a:cubicBezTo>
                    <a:pt x="45" y="8"/>
                    <a:pt x="45" y="8"/>
                    <a:pt x="45" y="8"/>
                  </a:cubicBezTo>
                  <a:cubicBezTo>
                    <a:pt x="40" y="5"/>
                    <a:pt x="40" y="5"/>
                    <a:pt x="40" y="5"/>
                  </a:cubicBezTo>
                  <a:cubicBezTo>
                    <a:pt x="36" y="6"/>
                    <a:pt x="36" y="6"/>
                    <a:pt x="36" y="6"/>
                  </a:cubicBezTo>
                  <a:cubicBezTo>
                    <a:pt x="31" y="8"/>
                    <a:pt x="31" y="8"/>
                    <a:pt x="31" y="8"/>
                  </a:cubicBezTo>
                  <a:cubicBezTo>
                    <a:pt x="30" y="10"/>
                    <a:pt x="30" y="10"/>
                    <a:pt x="30" y="10"/>
                  </a:cubicBezTo>
                  <a:cubicBezTo>
                    <a:pt x="26" y="11"/>
                    <a:pt x="26" y="11"/>
                    <a:pt x="26" y="11"/>
                  </a:cubicBezTo>
                  <a:cubicBezTo>
                    <a:pt x="22" y="11"/>
                    <a:pt x="22" y="11"/>
                    <a:pt x="22" y="11"/>
                  </a:cubicBezTo>
                  <a:cubicBezTo>
                    <a:pt x="19" y="9"/>
                    <a:pt x="19" y="9"/>
                    <a:pt x="19" y="9"/>
                  </a:cubicBezTo>
                  <a:cubicBezTo>
                    <a:pt x="15" y="9"/>
                    <a:pt x="15" y="9"/>
                    <a:pt x="15" y="9"/>
                  </a:cubicBezTo>
                  <a:cubicBezTo>
                    <a:pt x="15" y="6"/>
                    <a:pt x="15" y="6"/>
                    <a:pt x="15" y="6"/>
                  </a:cubicBezTo>
                  <a:cubicBezTo>
                    <a:pt x="12" y="4"/>
                    <a:pt x="12" y="4"/>
                    <a:pt x="12" y="4"/>
                  </a:cubicBezTo>
                  <a:cubicBezTo>
                    <a:pt x="12" y="2"/>
                    <a:pt x="12" y="2"/>
                    <a:pt x="12" y="2"/>
                  </a:cubicBezTo>
                  <a:cubicBezTo>
                    <a:pt x="10" y="0"/>
                    <a:pt x="10" y="0"/>
                    <a:pt x="10" y="0"/>
                  </a:cubicBezTo>
                  <a:cubicBezTo>
                    <a:pt x="6" y="3"/>
                    <a:pt x="6" y="3"/>
                    <a:pt x="6" y="3"/>
                  </a:cubicBezTo>
                  <a:cubicBezTo>
                    <a:pt x="3" y="2"/>
                    <a:pt x="3" y="2"/>
                    <a:pt x="3" y="2"/>
                  </a:cubicBezTo>
                  <a:cubicBezTo>
                    <a:pt x="0" y="0"/>
                    <a:pt x="0" y="0"/>
                    <a:pt x="0" y="0"/>
                  </a:cubicBezTo>
                  <a:cubicBezTo>
                    <a:pt x="0" y="0"/>
                    <a:pt x="0" y="0"/>
                    <a:pt x="0" y="0"/>
                  </a:cubicBezTo>
                  <a:cubicBezTo>
                    <a:pt x="0" y="0"/>
                    <a:pt x="0" y="6"/>
                    <a:pt x="0" y="7"/>
                  </a:cubicBezTo>
                  <a:cubicBezTo>
                    <a:pt x="0" y="7"/>
                    <a:pt x="1" y="10"/>
                    <a:pt x="1" y="10"/>
                  </a:cubicBezTo>
                  <a:cubicBezTo>
                    <a:pt x="1" y="10"/>
                    <a:pt x="1" y="10"/>
                    <a:pt x="1" y="10"/>
                  </a:cubicBezTo>
                  <a:cubicBezTo>
                    <a:pt x="5" y="16"/>
                    <a:pt x="5" y="16"/>
                    <a:pt x="5" y="16"/>
                  </a:cubicBezTo>
                  <a:cubicBezTo>
                    <a:pt x="4" y="20"/>
                    <a:pt x="4" y="20"/>
                    <a:pt x="4" y="20"/>
                  </a:cubicBezTo>
                  <a:cubicBezTo>
                    <a:pt x="4" y="24"/>
                    <a:pt x="4" y="24"/>
                    <a:pt x="4" y="24"/>
                  </a:cubicBezTo>
                  <a:cubicBezTo>
                    <a:pt x="10" y="29"/>
                    <a:pt x="10" y="29"/>
                    <a:pt x="10" y="29"/>
                  </a:cubicBezTo>
                  <a:cubicBezTo>
                    <a:pt x="12" y="34"/>
                    <a:pt x="12" y="34"/>
                    <a:pt x="12" y="34"/>
                  </a:cubicBezTo>
                  <a:cubicBezTo>
                    <a:pt x="14" y="38"/>
                    <a:pt x="14" y="38"/>
                    <a:pt x="14" y="38"/>
                  </a:cubicBezTo>
                  <a:cubicBezTo>
                    <a:pt x="15" y="36"/>
                    <a:pt x="15" y="36"/>
                    <a:pt x="15" y="36"/>
                  </a:cubicBezTo>
                  <a:cubicBezTo>
                    <a:pt x="19" y="39"/>
                    <a:pt x="19" y="39"/>
                    <a:pt x="19" y="39"/>
                  </a:cubicBezTo>
                  <a:cubicBezTo>
                    <a:pt x="23" y="44"/>
                    <a:pt x="23" y="44"/>
                    <a:pt x="23" y="44"/>
                  </a:cubicBezTo>
                  <a:cubicBezTo>
                    <a:pt x="28" y="48"/>
                    <a:pt x="28" y="48"/>
                    <a:pt x="28" y="48"/>
                  </a:cubicBezTo>
                  <a:cubicBezTo>
                    <a:pt x="34" y="49"/>
                    <a:pt x="34" y="49"/>
                    <a:pt x="34" y="49"/>
                  </a:cubicBezTo>
                  <a:cubicBezTo>
                    <a:pt x="39" y="48"/>
                    <a:pt x="39" y="48"/>
                    <a:pt x="39" y="48"/>
                  </a:cubicBezTo>
                  <a:cubicBezTo>
                    <a:pt x="42" y="52"/>
                    <a:pt x="42" y="52"/>
                    <a:pt x="42" y="52"/>
                  </a:cubicBezTo>
                  <a:cubicBezTo>
                    <a:pt x="53" y="55"/>
                    <a:pt x="53" y="55"/>
                    <a:pt x="53" y="55"/>
                  </a:cubicBezTo>
                  <a:cubicBezTo>
                    <a:pt x="55" y="55"/>
                    <a:pt x="55" y="55"/>
                    <a:pt x="55" y="55"/>
                  </a:cubicBezTo>
                  <a:cubicBezTo>
                    <a:pt x="55" y="51"/>
                    <a:pt x="55" y="51"/>
                    <a:pt x="55" y="51"/>
                  </a:cubicBezTo>
                  <a:cubicBezTo>
                    <a:pt x="60" y="49"/>
                    <a:pt x="60" y="49"/>
                    <a:pt x="60" y="49"/>
                  </a:cubicBezTo>
                  <a:cubicBezTo>
                    <a:pt x="59" y="46"/>
                    <a:pt x="59" y="46"/>
                    <a:pt x="59" y="46"/>
                  </a:cubicBezTo>
                  <a:cubicBezTo>
                    <a:pt x="58" y="44"/>
                    <a:pt x="58" y="44"/>
                    <a:pt x="58" y="44"/>
                  </a:cubicBezTo>
                  <a:cubicBezTo>
                    <a:pt x="54" y="40"/>
                    <a:pt x="54" y="40"/>
                    <a:pt x="54" y="40"/>
                  </a:cubicBezTo>
                  <a:cubicBezTo>
                    <a:pt x="53" y="38"/>
                    <a:pt x="53" y="38"/>
                    <a:pt x="53" y="38"/>
                  </a:cubicBezTo>
                </a:path>
              </a:pathLst>
            </a:custGeom>
            <a:grpFill/>
            <a:ln w="6350">
              <a:noFill/>
              <a:round/>
              <a:headEnd/>
              <a:tailEnd/>
            </a:ln>
          </p:spPr>
          <p:txBody>
            <a:bodyPr/>
            <a:lstStyle/>
            <a:p>
              <a:endParaRPr lang="en-GB" dirty="0"/>
            </a:p>
          </p:txBody>
        </p:sp>
        <p:sp>
          <p:nvSpPr>
            <p:cNvPr id="56" name="Freeform 299"/>
            <p:cNvSpPr>
              <a:spLocks/>
            </p:cNvSpPr>
            <p:nvPr/>
          </p:nvSpPr>
          <p:spPr bwMode="auto">
            <a:xfrm>
              <a:off x="8435639" y="2428663"/>
              <a:ext cx="120966" cy="82257"/>
            </a:xfrm>
            <a:custGeom>
              <a:avLst/>
              <a:gdLst>
                <a:gd name="T0" fmla="*/ 2147483646 w 20"/>
                <a:gd name="T1" fmla="*/ 2147483646 h 14"/>
                <a:gd name="T2" fmla="*/ 2147483646 w 20"/>
                <a:gd name="T3" fmla="*/ 2147483646 h 14"/>
                <a:gd name="T4" fmla="*/ 2147483646 w 20"/>
                <a:gd name="T5" fmla="*/ 0 h 14"/>
                <a:gd name="T6" fmla="*/ 2147483646 w 20"/>
                <a:gd name="T7" fmla="*/ 2147483646 h 14"/>
                <a:gd name="T8" fmla="*/ 2147483646 w 20"/>
                <a:gd name="T9" fmla="*/ 0 h 14"/>
                <a:gd name="T10" fmla="*/ 2147483646 w 20"/>
                <a:gd name="T11" fmla="*/ 0 h 14"/>
                <a:gd name="T12" fmla="*/ 2147483646 w 20"/>
                <a:gd name="T13" fmla="*/ 2147483646 h 14"/>
                <a:gd name="T14" fmla="*/ 2147483646 w 20"/>
                <a:gd name="T15" fmla="*/ 2147483646 h 14"/>
                <a:gd name="T16" fmla="*/ 0 w 20"/>
                <a:gd name="T17" fmla="*/ 2147483646 h 14"/>
                <a:gd name="T18" fmla="*/ 2147483646 w 20"/>
                <a:gd name="T19" fmla="*/ 2147483646 h 14"/>
                <a:gd name="T20" fmla="*/ 2147483646 w 20"/>
                <a:gd name="T21" fmla="*/ 2147483646 h 14"/>
                <a:gd name="T22" fmla="*/ 2147483646 w 20"/>
                <a:gd name="T23" fmla="*/ 2147483646 h 14"/>
                <a:gd name="T24" fmla="*/ 2147483646 w 20"/>
                <a:gd name="T25" fmla="*/ 2147483646 h 14"/>
                <a:gd name="T26" fmla="*/ 2147483646 w 20"/>
                <a:gd name="T27" fmla="*/ 2147483646 h 14"/>
                <a:gd name="T28" fmla="*/ 2147483646 w 20"/>
                <a:gd name="T29" fmla="*/ 2147483646 h 14"/>
                <a:gd name="T30" fmla="*/ 2147483646 w 20"/>
                <a:gd name="T31" fmla="*/ 2147483646 h 14"/>
                <a:gd name="T32" fmla="*/ 2147483646 w 20"/>
                <a:gd name="T33" fmla="*/ 2147483646 h 14"/>
                <a:gd name="T34" fmla="*/ 2147483646 w 20"/>
                <a:gd name="T35" fmla="*/ 2147483646 h 14"/>
                <a:gd name="T36" fmla="*/ 2147483646 w 20"/>
                <a:gd name="T37" fmla="*/ 2147483646 h 14"/>
                <a:gd name="T38" fmla="*/ 2147483646 w 20"/>
                <a:gd name="T39" fmla="*/ 2147483646 h 14"/>
                <a:gd name="T40" fmla="*/ 2147483646 w 20"/>
                <a:gd name="T41" fmla="*/ 2147483646 h 14"/>
                <a:gd name="T42" fmla="*/ 2147483646 w 20"/>
                <a:gd name="T43" fmla="*/ 2147483646 h 14"/>
                <a:gd name="T44" fmla="*/ 2147483646 w 20"/>
                <a:gd name="T45" fmla="*/ 2147483646 h 1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0" h="14">
                  <a:moveTo>
                    <a:pt x="19" y="4"/>
                  </a:moveTo>
                  <a:cubicBezTo>
                    <a:pt x="17" y="2"/>
                    <a:pt x="17" y="2"/>
                    <a:pt x="17" y="2"/>
                  </a:cubicBezTo>
                  <a:cubicBezTo>
                    <a:pt x="15" y="0"/>
                    <a:pt x="15" y="0"/>
                    <a:pt x="15" y="0"/>
                  </a:cubicBezTo>
                  <a:cubicBezTo>
                    <a:pt x="13" y="1"/>
                    <a:pt x="13" y="1"/>
                    <a:pt x="13" y="1"/>
                  </a:cubicBezTo>
                  <a:cubicBezTo>
                    <a:pt x="9" y="0"/>
                    <a:pt x="9" y="0"/>
                    <a:pt x="9" y="0"/>
                  </a:cubicBezTo>
                  <a:cubicBezTo>
                    <a:pt x="5" y="0"/>
                    <a:pt x="5" y="0"/>
                    <a:pt x="5" y="0"/>
                  </a:cubicBezTo>
                  <a:cubicBezTo>
                    <a:pt x="1" y="1"/>
                    <a:pt x="1" y="1"/>
                    <a:pt x="1" y="1"/>
                  </a:cubicBezTo>
                  <a:cubicBezTo>
                    <a:pt x="1" y="3"/>
                    <a:pt x="1" y="5"/>
                    <a:pt x="1" y="5"/>
                  </a:cubicBezTo>
                  <a:cubicBezTo>
                    <a:pt x="0" y="6"/>
                    <a:pt x="0" y="6"/>
                    <a:pt x="0" y="6"/>
                  </a:cubicBezTo>
                  <a:cubicBezTo>
                    <a:pt x="2" y="6"/>
                    <a:pt x="2" y="6"/>
                    <a:pt x="2" y="6"/>
                  </a:cubicBezTo>
                  <a:cubicBezTo>
                    <a:pt x="4" y="7"/>
                    <a:pt x="4" y="7"/>
                    <a:pt x="4" y="7"/>
                  </a:cubicBezTo>
                  <a:cubicBezTo>
                    <a:pt x="6" y="8"/>
                    <a:pt x="6" y="8"/>
                    <a:pt x="6" y="8"/>
                  </a:cubicBezTo>
                  <a:cubicBezTo>
                    <a:pt x="7" y="10"/>
                    <a:pt x="7" y="10"/>
                    <a:pt x="7" y="10"/>
                  </a:cubicBezTo>
                  <a:cubicBezTo>
                    <a:pt x="6" y="12"/>
                    <a:pt x="6" y="12"/>
                    <a:pt x="6" y="12"/>
                  </a:cubicBezTo>
                  <a:cubicBezTo>
                    <a:pt x="7" y="12"/>
                    <a:pt x="7" y="12"/>
                    <a:pt x="7" y="12"/>
                  </a:cubicBezTo>
                  <a:cubicBezTo>
                    <a:pt x="9" y="14"/>
                    <a:pt x="9" y="14"/>
                    <a:pt x="9" y="14"/>
                  </a:cubicBezTo>
                  <a:cubicBezTo>
                    <a:pt x="11" y="13"/>
                    <a:pt x="11" y="13"/>
                    <a:pt x="11" y="13"/>
                  </a:cubicBezTo>
                  <a:cubicBezTo>
                    <a:pt x="13" y="12"/>
                    <a:pt x="13" y="12"/>
                    <a:pt x="13" y="12"/>
                  </a:cubicBezTo>
                  <a:cubicBezTo>
                    <a:pt x="13" y="12"/>
                    <a:pt x="15" y="12"/>
                    <a:pt x="16" y="12"/>
                  </a:cubicBezTo>
                  <a:cubicBezTo>
                    <a:pt x="17" y="12"/>
                    <a:pt x="16" y="9"/>
                    <a:pt x="16" y="9"/>
                  </a:cubicBezTo>
                  <a:cubicBezTo>
                    <a:pt x="18" y="7"/>
                    <a:pt x="18" y="7"/>
                    <a:pt x="18" y="7"/>
                  </a:cubicBezTo>
                  <a:cubicBezTo>
                    <a:pt x="20" y="4"/>
                    <a:pt x="20" y="4"/>
                    <a:pt x="20" y="4"/>
                  </a:cubicBezTo>
                  <a:cubicBezTo>
                    <a:pt x="19" y="4"/>
                    <a:pt x="19" y="4"/>
                    <a:pt x="19" y="4"/>
                  </a:cubicBezTo>
                </a:path>
              </a:pathLst>
            </a:custGeom>
            <a:grpFill/>
            <a:ln w="6350">
              <a:noFill/>
              <a:round/>
              <a:headEnd/>
              <a:tailEnd/>
            </a:ln>
          </p:spPr>
          <p:txBody>
            <a:bodyPr/>
            <a:lstStyle/>
            <a:p>
              <a:endParaRPr lang="en-GB" dirty="0"/>
            </a:p>
          </p:txBody>
        </p:sp>
        <p:sp>
          <p:nvSpPr>
            <p:cNvPr id="57" name="Freeform 300"/>
            <p:cNvSpPr>
              <a:spLocks/>
            </p:cNvSpPr>
            <p:nvPr/>
          </p:nvSpPr>
          <p:spPr bwMode="auto">
            <a:xfrm>
              <a:off x="8488865" y="2314955"/>
              <a:ext cx="90725" cy="77419"/>
            </a:xfrm>
            <a:custGeom>
              <a:avLst/>
              <a:gdLst>
                <a:gd name="T0" fmla="*/ 2147483646 w 90"/>
                <a:gd name="T1" fmla="*/ 2147483646 h 78"/>
                <a:gd name="T2" fmla="*/ 2147483646 w 90"/>
                <a:gd name="T3" fmla="*/ 2147483646 h 78"/>
                <a:gd name="T4" fmla="*/ 2147483646 w 90"/>
                <a:gd name="T5" fmla="*/ 2147483646 h 78"/>
                <a:gd name="T6" fmla="*/ 2147483646 w 90"/>
                <a:gd name="T7" fmla="*/ 2147483646 h 78"/>
                <a:gd name="T8" fmla="*/ 2147483646 w 90"/>
                <a:gd name="T9" fmla="*/ 2147483646 h 78"/>
                <a:gd name="T10" fmla="*/ 2147483646 w 90"/>
                <a:gd name="T11" fmla="*/ 0 h 78"/>
                <a:gd name="T12" fmla="*/ 2147483646 w 90"/>
                <a:gd name="T13" fmla="*/ 0 h 78"/>
                <a:gd name="T14" fmla="*/ 2147483646 w 90"/>
                <a:gd name="T15" fmla="*/ 0 h 78"/>
                <a:gd name="T16" fmla="*/ 0 w 90"/>
                <a:gd name="T17" fmla="*/ 2147483646 h 78"/>
                <a:gd name="T18" fmla="*/ 0 w 90"/>
                <a:gd name="T19" fmla="*/ 2147483646 h 78"/>
                <a:gd name="T20" fmla="*/ 2147483646 w 90"/>
                <a:gd name="T21" fmla="*/ 2147483646 h 78"/>
                <a:gd name="T22" fmla="*/ 2147483646 w 90"/>
                <a:gd name="T23" fmla="*/ 2147483646 h 78"/>
                <a:gd name="T24" fmla="*/ 2147483646 w 90"/>
                <a:gd name="T25" fmla="*/ 2147483646 h 78"/>
                <a:gd name="T26" fmla="*/ 2147483646 w 90"/>
                <a:gd name="T27" fmla="*/ 2147483646 h 78"/>
                <a:gd name="T28" fmla="*/ 2147483646 w 90"/>
                <a:gd name="T29" fmla="*/ 2147483646 h 78"/>
                <a:gd name="T30" fmla="*/ 2147483646 w 90"/>
                <a:gd name="T31" fmla="*/ 2147483646 h 7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90" h="78">
                  <a:moveTo>
                    <a:pt x="54" y="66"/>
                  </a:moveTo>
                  <a:lnTo>
                    <a:pt x="78" y="78"/>
                  </a:lnTo>
                  <a:lnTo>
                    <a:pt x="84" y="42"/>
                  </a:lnTo>
                  <a:lnTo>
                    <a:pt x="84" y="30"/>
                  </a:lnTo>
                  <a:lnTo>
                    <a:pt x="90" y="6"/>
                  </a:lnTo>
                  <a:lnTo>
                    <a:pt x="84" y="0"/>
                  </a:lnTo>
                  <a:lnTo>
                    <a:pt x="72" y="0"/>
                  </a:lnTo>
                  <a:lnTo>
                    <a:pt x="36" y="0"/>
                  </a:lnTo>
                  <a:lnTo>
                    <a:pt x="0" y="18"/>
                  </a:lnTo>
                  <a:lnTo>
                    <a:pt x="0" y="30"/>
                  </a:lnTo>
                  <a:lnTo>
                    <a:pt x="6" y="42"/>
                  </a:lnTo>
                  <a:lnTo>
                    <a:pt x="12" y="48"/>
                  </a:lnTo>
                  <a:lnTo>
                    <a:pt x="18" y="54"/>
                  </a:lnTo>
                  <a:lnTo>
                    <a:pt x="12" y="60"/>
                  </a:lnTo>
                  <a:lnTo>
                    <a:pt x="36" y="54"/>
                  </a:lnTo>
                  <a:lnTo>
                    <a:pt x="54" y="66"/>
                  </a:lnTo>
                  <a:close/>
                </a:path>
              </a:pathLst>
            </a:custGeom>
            <a:grpFill/>
            <a:ln w="6350">
              <a:noFill/>
              <a:round/>
              <a:headEnd/>
              <a:tailEnd/>
            </a:ln>
          </p:spPr>
          <p:txBody>
            <a:bodyPr/>
            <a:lstStyle/>
            <a:p>
              <a:endParaRPr lang="en-GB" dirty="0"/>
            </a:p>
          </p:txBody>
        </p:sp>
        <p:sp>
          <p:nvSpPr>
            <p:cNvPr id="58" name="Freeform 301"/>
            <p:cNvSpPr>
              <a:spLocks/>
            </p:cNvSpPr>
            <p:nvPr/>
          </p:nvSpPr>
          <p:spPr bwMode="auto">
            <a:xfrm>
              <a:off x="8485236" y="2434711"/>
              <a:ext cx="177820" cy="160886"/>
            </a:xfrm>
            <a:custGeom>
              <a:avLst/>
              <a:gdLst>
                <a:gd name="T0" fmla="*/ 2147483646 w 30"/>
                <a:gd name="T1" fmla="*/ 2147483646 h 27"/>
                <a:gd name="T2" fmla="*/ 2147483646 w 30"/>
                <a:gd name="T3" fmla="*/ 2147483646 h 27"/>
                <a:gd name="T4" fmla="*/ 2147483646 w 30"/>
                <a:gd name="T5" fmla="*/ 2147483646 h 27"/>
                <a:gd name="T6" fmla="*/ 2147483646 w 30"/>
                <a:gd name="T7" fmla="*/ 2147483646 h 27"/>
                <a:gd name="T8" fmla="*/ 2147483646 w 30"/>
                <a:gd name="T9" fmla="*/ 0 h 27"/>
                <a:gd name="T10" fmla="*/ 2147483646 w 30"/>
                <a:gd name="T11" fmla="*/ 2147483646 h 27"/>
                <a:gd name="T12" fmla="*/ 2147483646 w 30"/>
                <a:gd name="T13" fmla="*/ 2147483646 h 27"/>
                <a:gd name="T14" fmla="*/ 2147483646 w 30"/>
                <a:gd name="T15" fmla="*/ 2147483646 h 27"/>
                <a:gd name="T16" fmla="*/ 2147483646 w 30"/>
                <a:gd name="T17" fmla="*/ 2147483646 h 27"/>
                <a:gd name="T18" fmla="*/ 2147483646 w 30"/>
                <a:gd name="T19" fmla="*/ 2147483646 h 27"/>
                <a:gd name="T20" fmla="*/ 2147483646 w 30"/>
                <a:gd name="T21" fmla="*/ 2147483646 h 27"/>
                <a:gd name="T22" fmla="*/ 2147483646 w 30"/>
                <a:gd name="T23" fmla="*/ 2147483646 h 27"/>
                <a:gd name="T24" fmla="*/ 2147483646 w 30"/>
                <a:gd name="T25" fmla="*/ 2147483646 h 27"/>
                <a:gd name="T26" fmla="*/ 2147483646 w 30"/>
                <a:gd name="T27" fmla="*/ 2147483646 h 27"/>
                <a:gd name="T28" fmla="*/ 2147483646 w 30"/>
                <a:gd name="T29" fmla="*/ 2147483646 h 27"/>
                <a:gd name="T30" fmla="*/ 2147483646 w 30"/>
                <a:gd name="T31" fmla="*/ 2147483646 h 27"/>
                <a:gd name="T32" fmla="*/ 0 w 30"/>
                <a:gd name="T33" fmla="*/ 2147483646 h 27"/>
                <a:gd name="T34" fmla="*/ 2147483646 w 30"/>
                <a:gd name="T35" fmla="*/ 2147483646 h 27"/>
                <a:gd name="T36" fmla="*/ 2147483646 w 30"/>
                <a:gd name="T37" fmla="*/ 2147483646 h 27"/>
                <a:gd name="T38" fmla="*/ 2147483646 w 30"/>
                <a:gd name="T39" fmla="*/ 2147483646 h 27"/>
                <a:gd name="T40" fmla="*/ 2147483646 w 30"/>
                <a:gd name="T41" fmla="*/ 2147483646 h 27"/>
                <a:gd name="T42" fmla="*/ 2147483646 w 30"/>
                <a:gd name="T43" fmla="*/ 2147483646 h 27"/>
                <a:gd name="T44" fmla="*/ 2147483646 w 30"/>
                <a:gd name="T45" fmla="*/ 2147483646 h 27"/>
                <a:gd name="T46" fmla="*/ 2147483646 w 30"/>
                <a:gd name="T47" fmla="*/ 2147483646 h 27"/>
                <a:gd name="T48" fmla="*/ 2147483646 w 30"/>
                <a:gd name="T49" fmla="*/ 2147483646 h 27"/>
                <a:gd name="T50" fmla="*/ 2147483646 w 30"/>
                <a:gd name="T51" fmla="*/ 2147483646 h 27"/>
                <a:gd name="T52" fmla="*/ 2147483646 w 30"/>
                <a:gd name="T53" fmla="*/ 2147483646 h 27"/>
                <a:gd name="T54" fmla="*/ 2147483646 w 30"/>
                <a:gd name="T55" fmla="*/ 2147483646 h 27"/>
                <a:gd name="T56" fmla="*/ 2147483646 w 30"/>
                <a:gd name="T57" fmla="*/ 2147483646 h 27"/>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30" h="27">
                  <a:moveTo>
                    <a:pt x="30" y="14"/>
                  </a:moveTo>
                  <a:cubicBezTo>
                    <a:pt x="27" y="11"/>
                    <a:pt x="27" y="11"/>
                    <a:pt x="27" y="11"/>
                  </a:cubicBezTo>
                  <a:cubicBezTo>
                    <a:pt x="23" y="3"/>
                    <a:pt x="23" y="3"/>
                    <a:pt x="23" y="3"/>
                  </a:cubicBezTo>
                  <a:cubicBezTo>
                    <a:pt x="20" y="2"/>
                    <a:pt x="20" y="2"/>
                    <a:pt x="20" y="2"/>
                  </a:cubicBezTo>
                  <a:cubicBezTo>
                    <a:pt x="17" y="0"/>
                    <a:pt x="17" y="0"/>
                    <a:pt x="17" y="0"/>
                  </a:cubicBezTo>
                  <a:cubicBezTo>
                    <a:pt x="14" y="2"/>
                    <a:pt x="14" y="2"/>
                    <a:pt x="14" y="2"/>
                  </a:cubicBezTo>
                  <a:cubicBezTo>
                    <a:pt x="11" y="3"/>
                    <a:pt x="11" y="3"/>
                    <a:pt x="11" y="3"/>
                  </a:cubicBezTo>
                  <a:cubicBezTo>
                    <a:pt x="12" y="3"/>
                    <a:pt x="12" y="3"/>
                    <a:pt x="12" y="3"/>
                  </a:cubicBezTo>
                  <a:cubicBezTo>
                    <a:pt x="10" y="6"/>
                    <a:pt x="10" y="6"/>
                    <a:pt x="10" y="6"/>
                  </a:cubicBezTo>
                  <a:cubicBezTo>
                    <a:pt x="8" y="8"/>
                    <a:pt x="8" y="8"/>
                    <a:pt x="8" y="8"/>
                  </a:cubicBezTo>
                  <a:cubicBezTo>
                    <a:pt x="8" y="8"/>
                    <a:pt x="9" y="11"/>
                    <a:pt x="8" y="11"/>
                  </a:cubicBezTo>
                  <a:cubicBezTo>
                    <a:pt x="7" y="11"/>
                    <a:pt x="5" y="11"/>
                    <a:pt x="5" y="11"/>
                  </a:cubicBezTo>
                  <a:cubicBezTo>
                    <a:pt x="3" y="12"/>
                    <a:pt x="3" y="12"/>
                    <a:pt x="3" y="12"/>
                  </a:cubicBezTo>
                  <a:cubicBezTo>
                    <a:pt x="1" y="13"/>
                    <a:pt x="1" y="13"/>
                    <a:pt x="1" y="13"/>
                  </a:cubicBezTo>
                  <a:cubicBezTo>
                    <a:pt x="1" y="14"/>
                    <a:pt x="1" y="14"/>
                    <a:pt x="1" y="14"/>
                  </a:cubicBezTo>
                  <a:cubicBezTo>
                    <a:pt x="2" y="18"/>
                    <a:pt x="2" y="18"/>
                    <a:pt x="2" y="18"/>
                  </a:cubicBezTo>
                  <a:cubicBezTo>
                    <a:pt x="0" y="20"/>
                    <a:pt x="0" y="20"/>
                    <a:pt x="0" y="20"/>
                  </a:cubicBezTo>
                  <a:cubicBezTo>
                    <a:pt x="1" y="23"/>
                    <a:pt x="1" y="23"/>
                    <a:pt x="1" y="23"/>
                  </a:cubicBezTo>
                  <a:cubicBezTo>
                    <a:pt x="1" y="25"/>
                    <a:pt x="1" y="25"/>
                    <a:pt x="1" y="25"/>
                  </a:cubicBezTo>
                  <a:cubicBezTo>
                    <a:pt x="3" y="24"/>
                    <a:pt x="3" y="24"/>
                    <a:pt x="3" y="24"/>
                  </a:cubicBezTo>
                  <a:cubicBezTo>
                    <a:pt x="7" y="24"/>
                    <a:pt x="7" y="24"/>
                    <a:pt x="7" y="24"/>
                  </a:cubicBezTo>
                  <a:cubicBezTo>
                    <a:pt x="13" y="26"/>
                    <a:pt x="13" y="26"/>
                    <a:pt x="13" y="26"/>
                  </a:cubicBezTo>
                  <a:cubicBezTo>
                    <a:pt x="20" y="26"/>
                    <a:pt x="20" y="26"/>
                    <a:pt x="20" y="26"/>
                  </a:cubicBezTo>
                  <a:cubicBezTo>
                    <a:pt x="24" y="27"/>
                    <a:pt x="24" y="27"/>
                    <a:pt x="24" y="27"/>
                  </a:cubicBezTo>
                  <a:cubicBezTo>
                    <a:pt x="26" y="21"/>
                    <a:pt x="26" y="21"/>
                    <a:pt x="26" y="21"/>
                  </a:cubicBezTo>
                  <a:cubicBezTo>
                    <a:pt x="27" y="21"/>
                    <a:pt x="27" y="21"/>
                    <a:pt x="27" y="21"/>
                  </a:cubicBezTo>
                  <a:cubicBezTo>
                    <a:pt x="26" y="17"/>
                    <a:pt x="26" y="17"/>
                    <a:pt x="26" y="17"/>
                  </a:cubicBezTo>
                  <a:cubicBezTo>
                    <a:pt x="29" y="16"/>
                    <a:pt x="29" y="16"/>
                    <a:pt x="29" y="16"/>
                  </a:cubicBezTo>
                  <a:lnTo>
                    <a:pt x="30" y="14"/>
                  </a:lnTo>
                  <a:close/>
                </a:path>
              </a:pathLst>
            </a:custGeom>
            <a:grpFill/>
            <a:ln w="6350">
              <a:noFill/>
              <a:round/>
              <a:headEnd/>
              <a:tailEnd/>
            </a:ln>
          </p:spPr>
          <p:txBody>
            <a:bodyPr/>
            <a:lstStyle/>
            <a:p>
              <a:endParaRPr lang="en-GB" dirty="0"/>
            </a:p>
          </p:txBody>
        </p:sp>
        <p:sp>
          <p:nvSpPr>
            <p:cNvPr id="59" name="Freeform 302"/>
            <p:cNvSpPr>
              <a:spLocks/>
            </p:cNvSpPr>
            <p:nvPr/>
          </p:nvSpPr>
          <p:spPr bwMode="auto">
            <a:xfrm>
              <a:off x="8441688" y="2369389"/>
              <a:ext cx="145160" cy="82257"/>
            </a:xfrm>
            <a:custGeom>
              <a:avLst/>
              <a:gdLst>
                <a:gd name="T0" fmla="*/ 2147483646 w 24"/>
                <a:gd name="T1" fmla="*/ 2147483646 h 14"/>
                <a:gd name="T2" fmla="*/ 2147483646 w 24"/>
                <a:gd name="T3" fmla="*/ 2147483646 h 14"/>
                <a:gd name="T4" fmla="*/ 2147483646 w 24"/>
                <a:gd name="T5" fmla="*/ 2147483646 h 14"/>
                <a:gd name="T6" fmla="*/ 2147483646 w 24"/>
                <a:gd name="T7" fmla="*/ 2147483646 h 14"/>
                <a:gd name="T8" fmla="*/ 2147483646 w 24"/>
                <a:gd name="T9" fmla="*/ 2147483646 h 14"/>
                <a:gd name="T10" fmla="*/ 2147483646 w 24"/>
                <a:gd name="T11" fmla="*/ 2147483646 h 14"/>
                <a:gd name="T12" fmla="*/ 2147483646 w 24"/>
                <a:gd name="T13" fmla="*/ 2147483646 h 14"/>
                <a:gd name="T14" fmla="*/ 2147483646 w 24"/>
                <a:gd name="T15" fmla="*/ 2147483646 h 14"/>
                <a:gd name="T16" fmla="*/ 2147483646 w 24"/>
                <a:gd name="T17" fmla="*/ 2147483646 h 14"/>
                <a:gd name="T18" fmla="*/ 2147483646 w 24"/>
                <a:gd name="T19" fmla="*/ 2147483646 h 14"/>
                <a:gd name="T20" fmla="*/ 2147483646 w 24"/>
                <a:gd name="T21" fmla="*/ 2147483646 h 14"/>
                <a:gd name="T22" fmla="*/ 2147483646 w 24"/>
                <a:gd name="T23" fmla="*/ 0 h 14"/>
                <a:gd name="T24" fmla="*/ 2147483646 w 24"/>
                <a:gd name="T25" fmla="*/ 2147483646 h 14"/>
                <a:gd name="T26" fmla="*/ 2147483646 w 24"/>
                <a:gd name="T27" fmla="*/ 2147483646 h 14"/>
                <a:gd name="T28" fmla="*/ 2147483646 w 24"/>
                <a:gd name="T29" fmla="*/ 2147483646 h 14"/>
                <a:gd name="T30" fmla="*/ 2147483646 w 24"/>
                <a:gd name="T31" fmla="*/ 2147483646 h 14"/>
                <a:gd name="T32" fmla="*/ 2147483646 w 24"/>
                <a:gd name="T33" fmla="*/ 2147483646 h 14"/>
                <a:gd name="T34" fmla="*/ 2147483646 w 24"/>
                <a:gd name="T35" fmla="*/ 2147483646 h 14"/>
                <a:gd name="T36" fmla="*/ 0 w 24"/>
                <a:gd name="T37" fmla="*/ 2147483646 h 14"/>
                <a:gd name="T38" fmla="*/ 2147483646 w 24"/>
                <a:gd name="T39" fmla="*/ 2147483646 h 14"/>
                <a:gd name="T40" fmla="*/ 2147483646 w 24"/>
                <a:gd name="T41" fmla="*/ 2147483646 h 1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4" h="14">
                  <a:moveTo>
                    <a:pt x="8" y="10"/>
                  </a:moveTo>
                  <a:cubicBezTo>
                    <a:pt x="12" y="11"/>
                    <a:pt x="12" y="11"/>
                    <a:pt x="12" y="11"/>
                  </a:cubicBezTo>
                  <a:cubicBezTo>
                    <a:pt x="14" y="10"/>
                    <a:pt x="14" y="10"/>
                    <a:pt x="14" y="10"/>
                  </a:cubicBezTo>
                  <a:cubicBezTo>
                    <a:pt x="16" y="12"/>
                    <a:pt x="16" y="12"/>
                    <a:pt x="16" y="12"/>
                  </a:cubicBezTo>
                  <a:cubicBezTo>
                    <a:pt x="18" y="14"/>
                    <a:pt x="18" y="14"/>
                    <a:pt x="18" y="14"/>
                  </a:cubicBezTo>
                  <a:cubicBezTo>
                    <a:pt x="21" y="13"/>
                    <a:pt x="21" y="13"/>
                    <a:pt x="21" y="13"/>
                  </a:cubicBezTo>
                  <a:cubicBezTo>
                    <a:pt x="24" y="11"/>
                    <a:pt x="24" y="11"/>
                    <a:pt x="24" y="11"/>
                  </a:cubicBezTo>
                  <a:cubicBezTo>
                    <a:pt x="23" y="10"/>
                    <a:pt x="23" y="10"/>
                    <a:pt x="23" y="10"/>
                  </a:cubicBezTo>
                  <a:cubicBezTo>
                    <a:pt x="21" y="5"/>
                    <a:pt x="21" y="5"/>
                    <a:pt x="21" y="5"/>
                  </a:cubicBezTo>
                  <a:cubicBezTo>
                    <a:pt x="21" y="4"/>
                    <a:pt x="21" y="4"/>
                    <a:pt x="21" y="4"/>
                  </a:cubicBezTo>
                  <a:cubicBezTo>
                    <a:pt x="17" y="2"/>
                    <a:pt x="17" y="2"/>
                    <a:pt x="17" y="2"/>
                  </a:cubicBezTo>
                  <a:cubicBezTo>
                    <a:pt x="14" y="0"/>
                    <a:pt x="14" y="0"/>
                    <a:pt x="14" y="0"/>
                  </a:cubicBezTo>
                  <a:cubicBezTo>
                    <a:pt x="10" y="1"/>
                    <a:pt x="10" y="1"/>
                    <a:pt x="10" y="1"/>
                  </a:cubicBezTo>
                  <a:cubicBezTo>
                    <a:pt x="9" y="5"/>
                    <a:pt x="9" y="5"/>
                    <a:pt x="9" y="5"/>
                  </a:cubicBezTo>
                  <a:cubicBezTo>
                    <a:pt x="8" y="6"/>
                    <a:pt x="8" y="6"/>
                    <a:pt x="8" y="6"/>
                  </a:cubicBezTo>
                  <a:cubicBezTo>
                    <a:pt x="5" y="3"/>
                    <a:pt x="5" y="3"/>
                    <a:pt x="5" y="3"/>
                  </a:cubicBezTo>
                  <a:cubicBezTo>
                    <a:pt x="3" y="3"/>
                    <a:pt x="3" y="3"/>
                    <a:pt x="3" y="3"/>
                  </a:cubicBezTo>
                  <a:cubicBezTo>
                    <a:pt x="3" y="3"/>
                    <a:pt x="1" y="7"/>
                    <a:pt x="1" y="8"/>
                  </a:cubicBezTo>
                  <a:cubicBezTo>
                    <a:pt x="1" y="8"/>
                    <a:pt x="0" y="10"/>
                    <a:pt x="0" y="11"/>
                  </a:cubicBezTo>
                  <a:cubicBezTo>
                    <a:pt x="4" y="10"/>
                    <a:pt x="4" y="10"/>
                    <a:pt x="4" y="10"/>
                  </a:cubicBezTo>
                  <a:lnTo>
                    <a:pt x="8" y="10"/>
                  </a:lnTo>
                  <a:close/>
                </a:path>
              </a:pathLst>
            </a:custGeom>
            <a:grpFill/>
            <a:ln w="6350">
              <a:noFill/>
              <a:round/>
              <a:headEnd/>
              <a:tailEnd/>
            </a:ln>
          </p:spPr>
          <p:txBody>
            <a:bodyPr/>
            <a:lstStyle/>
            <a:p>
              <a:endParaRPr lang="en-GB" dirty="0"/>
            </a:p>
          </p:txBody>
        </p:sp>
        <p:sp>
          <p:nvSpPr>
            <p:cNvPr id="60" name="Freeform 303"/>
            <p:cNvSpPr>
              <a:spLocks/>
            </p:cNvSpPr>
            <p:nvPr/>
          </p:nvSpPr>
          <p:spPr bwMode="auto">
            <a:xfrm>
              <a:off x="7754599" y="3475023"/>
              <a:ext cx="143950" cy="107661"/>
            </a:xfrm>
            <a:custGeom>
              <a:avLst/>
              <a:gdLst>
                <a:gd name="T0" fmla="*/ 2147483646 w 24"/>
                <a:gd name="T1" fmla="*/ 2147483646 h 18"/>
                <a:gd name="T2" fmla="*/ 2147483646 w 24"/>
                <a:gd name="T3" fmla="*/ 2147483646 h 18"/>
                <a:gd name="T4" fmla="*/ 2147483646 w 24"/>
                <a:gd name="T5" fmla="*/ 2147483646 h 18"/>
                <a:gd name="T6" fmla="*/ 2147483646 w 24"/>
                <a:gd name="T7" fmla="*/ 2147483646 h 18"/>
                <a:gd name="T8" fmla="*/ 2147483646 w 24"/>
                <a:gd name="T9" fmla="*/ 2147483646 h 18"/>
                <a:gd name="T10" fmla="*/ 2147483646 w 24"/>
                <a:gd name="T11" fmla="*/ 2147483646 h 18"/>
                <a:gd name="T12" fmla="*/ 2147483646 w 24"/>
                <a:gd name="T13" fmla="*/ 2147483646 h 18"/>
                <a:gd name="T14" fmla="*/ 2147483646 w 24"/>
                <a:gd name="T15" fmla="*/ 2147483646 h 18"/>
                <a:gd name="T16" fmla="*/ 2147483646 w 24"/>
                <a:gd name="T17" fmla="*/ 2147483646 h 18"/>
                <a:gd name="T18" fmla="*/ 2147483646 w 24"/>
                <a:gd name="T19" fmla="*/ 2147483646 h 18"/>
                <a:gd name="T20" fmla="*/ 2147483646 w 24"/>
                <a:gd name="T21" fmla="*/ 2147483646 h 18"/>
                <a:gd name="T22" fmla="*/ 2147483646 w 24"/>
                <a:gd name="T23" fmla="*/ 2147483646 h 18"/>
                <a:gd name="T24" fmla="*/ 2147483646 w 24"/>
                <a:gd name="T25" fmla="*/ 2147483646 h 18"/>
                <a:gd name="T26" fmla="*/ 2147483646 w 24"/>
                <a:gd name="T27" fmla="*/ 2147483646 h 18"/>
                <a:gd name="T28" fmla="*/ 2147483646 w 24"/>
                <a:gd name="T29" fmla="*/ 2147483646 h 18"/>
                <a:gd name="T30" fmla="*/ 2147483646 w 24"/>
                <a:gd name="T31" fmla="*/ 2147483646 h 18"/>
                <a:gd name="T32" fmla="*/ 2147483646 w 24"/>
                <a:gd name="T33" fmla="*/ 0 h 18"/>
                <a:gd name="T34" fmla="*/ 2147483646 w 24"/>
                <a:gd name="T35" fmla="*/ 0 h 18"/>
                <a:gd name="T36" fmla="*/ 2147483646 w 24"/>
                <a:gd name="T37" fmla="*/ 2147483646 h 18"/>
                <a:gd name="T38" fmla="*/ 2147483646 w 24"/>
                <a:gd name="T39" fmla="*/ 2147483646 h 18"/>
                <a:gd name="T40" fmla="*/ 2147483646 w 24"/>
                <a:gd name="T41" fmla="*/ 2147483646 h 18"/>
                <a:gd name="T42" fmla="*/ 0 w 24"/>
                <a:gd name="T43" fmla="*/ 2147483646 h 18"/>
                <a:gd name="T44" fmla="*/ 2147483646 w 24"/>
                <a:gd name="T45" fmla="*/ 2147483646 h 18"/>
                <a:gd name="T46" fmla="*/ 2147483646 w 24"/>
                <a:gd name="T47" fmla="*/ 2147483646 h 18"/>
                <a:gd name="T48" fmla="*/ 2147483646 w 24"/>
                <a:gd name="T49" fmla="*/ 2147483646 h 18"/>
                <a:gd name="T50" fmla="*/ 2147483646 w 24"/>
                <a:gd name="T51" fmla="*/ 2147483646 h 1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24" h="18">
                  <a:moveTo>
                    <a:pt x="9" y="10"/>
                  </a:moveTo>
                  <a:cubicBezTo>
                    <a:pt x="13" y="10"/>
                    <a:pt x="13" y="10"/>
                    <a:pt x="13" y="10"/>
                  </a:cubicBezTo>
                  <a:cubicBezTo>
                    <a:pt x="15" y="13"/>
                    <a:pt x="15" y="13"/>
                    <a:pt x="15" y="13"/>
                  </a:cubicBezTo>
                  <a:cubicBezTo>
                    <a:pt x="16" y="14"/>
                    <a:pt x="16" y="14"/>
                    <a:pt x="16" y="14"/>
                  </a:cubicBezTo>
                  <a:cubicBezTo>
                    <a:pt x="18" y="15"/>
                    <a:pt x="18" y="15"/>
                    <a:pt x="18" y="15"/>
                  </a:cubicBezTo>
                  <a:cubicBezTo>
                    <a:pt x="18" y="15"/>
                    <a:pt x="19" y="18"/>
                    <a:pt x="20" y="18"/>
                  </a:cubicBezTo>
                  <a:cubicBezTo>
                    <a:pt x="20" y="18"/>
                    <a:pt x="21" y="17"/>
                    <a:pt x="22" y="17"/>
                  </a:cubicBezTo>
                  <a:cubicBezTo>
                    <a:pt x="23" y="17"/>
                    <a:pt x="24" y="16"/>
                    <a:pt x="24" y="16"/>
                  </a:cubicBezTo>
                  <a:cubicBezTo>
                    <a:pt x="24" y="12"/>
                    <a:pt x="24" y="12"/>
                    <a:pt x="24" y="12"/>
                  </a:cubicBezTo>
                  <a:cubicBezTo>
                    <a:pt x="24" y="8"/>
                    <a:pt x="24" y="8"/>
                    <a:pt x="24" y="8"/>
                  </a:cubicBezTo>
                  <a:cubicBezTo>
                    <a:pt x="23" y="8"/>
                    <a:pt x="23" y="8"/>
                    <a:pt x="23" y="8"/>
                  </a:cubicBezTo>
                  <a:cubicBezTo>
                    <a:pt x="21" y="3"/>
                    <a:pt x="21" y="3"/>
                    <a:pt x="21" y="3"/>
                  </a:cubicBezTo>
                  <a:cubicBezTo>
                    <a:pt x="21" y="3"/>
                    <a:pt x="21" y="1"/>
                    <a:pt x="20" y="1"/>
                  </a:cubicBezTo>
                  <a:cubicBezTo>
                    <a:pt x="20" y="1"/>
                    <a:pt x="16" y="2"/>
                    <a:pt x="16" y="2"/>
                  </a:cubicBezTo>
                  <a:cubicBezTo>
                    <a:pt x="12" y="2"/>
                    <a:pt x="12" y="2"/>
                    <a:pt x="12" y="2"/>
                  </a:cubicBezTo>
                  <a:cubicBezTo>
                    <a:pt x="12" y="1"/>
                    <a:pt x="12" y="1"/>
                    <a:pt x="12" y="1"/>
                  </a:cubicBezTo>
                  <a:cubicBezTo>
                    <a:pt x="7" y="0"/>
                    <a:pt x="7" y="0"/>
                    <a:pt x="7" y="0"/>
                  </a:cubicBezTo>
                  <a:cubicBezTo>
                    <a:pt x="5" y="0"/>
                    <a:pt x="5" y="0"/>
                    <a:pt x="5" y="0"/>
                  </a:cubicBezTo>
                  <a:cubicBezTo>
                    <a:pt x="5" y="1"/>
                    <a:pt x="5" y="1"/>
                    <a:pt x="5" y="1"/>
                  </a:cubicBezTo>
                  <a:cubicBezTo>
                    <a:pt x="5" y="4"/>
                    <a:pt x="5" y="4"/>
                    <a:pt x="5" y="4"/>
                  </a:cubicBezTo>
                  <a:cubicBezTo>
                    <a:pt x="3" y="4"/>
                    <a:pt x="3" y="4"/>
                    <a:pt x="3" y="4"/>
                  </a:cubicBezTo>
                  <a:cubicBezTo>
                    <a:pt x="0" y="6"/>
                    <a:pt x="0" y="6"/>
                    <a:pt x="0" y="6"/>
                  </a:cubicBezTo>
                  <a:cubicBezTo>
                    <a:pt x="1" y="6"/>
                    <a:pt x="1" y="6"/>
                    <a:pt x="1" y="6"/>
                  </a:cubicBezTo>
                  <a:cubicBezTo>
                    <a:pt x="6" y="13"/>
                    <a:pt x="6" y="13"/>
                    <a:pt x="6" y="13"/>
                  </a:cubicBezTo>
                  <a:cubicBezTo>
                    <a:pt x="8" y="12"/>
                    <a:pt x="8" y="12"/>
                    <a:pt x="8" y="12"/>
                  </a:cubicBezTo>
                  <a:lnTo>
                    <a:pt x="9" y="10"/>
                  </a:lnTo>
                  <a:close/>
                </a:path>
              </a:pathLst>
            </a:custGeom>
            <a:grpFill/>
            <a:ln w="6350">
              <a:noFill/>
              <a:round/>
              <a:headEnd/>
              <a:tailEnd/>
            </a:ln>
          </p:spPr>
          <p:txBody>
            <a:bodyPr/>
            <a:lstStyle/>
            <a:p>
              <a:endParaRPr lang="en-GB" dirty="0"/>
            </a:p>
          </p:txBody>
        </p:sp>
        <p:sp>
          <p:nvSpPr>
            <p:cNvPr id="61" name="Freeform 304"/>
            <p:cNvSpPr>
              <a:spLocks/>
            </p:cNvSpPr>
            <p:nvPr/>
          </p:nvSpPr>
          <p:spPr bwMode="auto">
            <a:xfrm>
              <a:off x="7719518" y="3397604"/>
              <a:ext cx="112499" cy="84677"/>
            </a:xfrm>
            <a:custGeom>
              <a:avLst/>
              <a:gdLst>
                <a:gd name="T0" fmla="*/ 2147483646 w 114"/>
                <a:gd name="T1" fmla="*/ 2147483646 h 85"/>
                <a:gd name="T2" fmla="*/ 2147483646 w 114"/>
                <a:gd name="T3" fmla="*/ 2147483646 h 85"/>
                <a:gd name="T4" fmla="*/ 2147483646 w 114"/>
                <a:gd name="T5" fmla="*/ 2147483646 h 85"/>
                <a:gd name="T6" fmla="*/ 2147483646 w 114"/>
                <a:gd name="T7" fmla="*/ 2147483646 h 85"/>
                <a:gd name="T8" fmla="*/ 2147483646 w 114"/>
                <a:gd name="T9" fmla="*/ 2147483646 h 85"/>
                <a:gd name="T10" fmla="*/ 2147483646 w 114"/>
                <a:gd name="T11" fmla="*/ 2147483646 h 85"/>
                <a:gd name="T12" fmla="*/ 2147483646 w 114"/>
                <a:gd name="T13" fmla="*/ 2147483646 h 85"/>
                <a:gd name="T14" fmla="*/ 2147483646 w 114"/>
                <a:gd name="T15" fmla="*/ 2147483646 h 85"/>
                <a:gd name="T16" fmla="*/ 2147483646 w 114"/>
                <a:gd name="T17" fmla="*/ 2147483646 h 85"/>
                <a:gd name="T18" fmla="*/ 2147483646 w 114"/>
                <a:gd name="T19" fmla="*/ 2147483646 h 85"/>
                <a:gd name="T20" fmla="*/ 2147483646 w 114"/>
                <a:gd name="T21" fmla="*/ 2147483646 h 85"/>
                <a:gd name="T22" fmla="*/ 2147483646 w 114"/>
                <a:gd name="T23" fmla="*/ 0 h 85"/>
                <a:gd name="T24" fmla="*/ 2147483646 w 114"/>
                <a:gd name="T25" fmla="*/ 2147483646 h 85"/>
                <a:gd name="T26" fmla="*/ 2147483646 w 114"/>
                <a:gd name="T27" fmla="*/ 2147483646 h 85"/>
                <a:gd name="T28" fmla="*/ 0 w 114"/>
                <a:gd name="T29" fmla="*/ 2147483646 h 85"/>
                <a:gd name="T30" fmla="*/ 2147483646 w 114"/>
                <a:gd name="T31" fmla="*/ 2147483646 h 85"/>
                <a:gd name="T32" fmla="*/ 2147483646 w 114"/>
                <a:gd name="T33" fmla="*/ 2147483646 h 85"/>
                <a:gd name="T34" fmla="*/ 2147483646 w 114"/>
                <a:gd name="T35" fmla="*/ 2147483646 h 85"/>
                <a:gd name="T36" fmla="*/ 2147483646 w 114"/>
                <a:gd name="T37" fmla="*/ 2147483646 h 8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14" h="85">
                  <a:moveTo>
                    <a:pt x="54" y="79"/>
                  </a:moveTo>
                  <a:lnTo>
                    <a:pt x="66" y="79"/>
                  </a:lnTo>
                  <a:lnTo>
                    <a:pt x="78" y="79"/>
                  </a:lnTo>
                  <a:lnTo>
                    <a:pt x="108" y="85"/>
                  </a:lnTo>
                  <a:lnTo>
                    <a:pt x="114" y="85"/>
                  </a:lnTo>
                  <a:lnTo>
                    <a:pt x="102" y="61"/>
                  </a:lnTo>
                  <a:lnTo>
                    <a:pt x="96" y="43"/>
                  </a:lnTo>
                  <a:lnTo>
                    <a:pt x="96" y="36"/>
                  </a:lnTo>
                  <a:lnTo>
                    <a:pt x="84" y="30"/>
                  </a:lnTo>
                  <a:lnTo>
                    <a:pt x="72" y="18"/>
                  </a:lnTo>
                  <a:lnTo>
                    <a:pt x="42" y="0"/>
                  </a:lnTo>
                  <a:lnTo>
                    <a:pt x="30" y="6"/>
                  </a:lnTo>
                  <a:lnTo>
                    <a:pt x="12" y="6"/>
                  </a:lnTo>
                  <a:lnTo>
                    <a:pt x="0" y="43"/>
                  </a:lnTo>
                  <a:lnTo>
                    <a:pt x="12" y="85"/>
                  </a:lnTo>
                  <a:lnTo>
                    <a:pt x="18" y="85"/>
                  </a:lnTo>
                  <a:lnTo>
                    <a:pt x="24" y="85"/>
                  </a:lnTo>
                  <a:lnTo>
                    <a:pt x="54" y="79"/>
                  </a:lnTo>
                  <a:close/>
                </a:path>
              </a:pathLst>
            </a:custGeom>
            <a:grpFill/>
            <a:ln w="6350">
              <a:noFill/>
              <a:round/>
              <a:headEnd/>
              <a:tailEnd/>
            </a:ln>
          </p:spPr>
          <p:txBody>
            <a:bodyPr/>
            <a:lstStyle/>
            <a:p>
              <a:endParaRPr lang="en-GB" dirty="0"/>
            </a:p>
          </p:txBody>
        </p:sp>
        <p:sp>
          <p:nvSpPr>
            <p:cNvPr id="62" name="Freeform 305"/>
            <p:cNvSpPr>
              <a:spLocks/>
            </p:cNvSpPr>
            <p:nvPr/>
          </p:nvSpPr>
          <p:spPr bwMode="auto">
            <a:xfrm>
              <a:off x="7725567" y="3190752"/>
              <a:ext cx="227417" cy="243142"/>
            </a:xfrm>
            <a:custGeom>
              <a:avLst/>
              <a:gdLst>
                <a:gd name="T0" fmla="*/ 2147483646 w 38"/>
                <a:gd name="T1" fmla="*/ 2147483646 h 41"/>
                <a:gd name="T2" fmla="*/ 2147483646 w 38"/>
                <a:gd name="T3" fmla="*/ 2147483646 h 41"/>
                <a:gd name="T4" fmla="*/ 2147483646 w 38"/>
                <a:gd name="T5" fmla="*/ 2147483646 h 41"/>
                <a:gd name="T6" fmla="*/ 2147483646 w 38"/>
                <a:gd name="T7" fmla="*/ 2147483646 h 41"/>
                <a:gd name="T8" fmla="*/ 2147483646 w 38"/>
                <a:gd name="T9" fmla="*/ 2147483646 h 41"/>
                <a:gd name="T10" fmla="*/ 2147483646 w 38"/>
                <a:gd name="T11" fmla="*/ 2147483646 h 41"/>
                <a:gd name="T12" fmla="*/ 2147483646 w 38"/>
                <a:gd name="T13" fmla="*/ 2147483646 h 41"/>
                <a:gd name="T14" fmla="*/ 2147483646 w 38"/>
                <a:gd name="T15" fmla="*/ 2147483646 h 41"/>
                <a:gd name="T16" fmla="*/ 2147483646 w 38"/>
                <a:gd name="T17" fmla="*/ 2147483646 h 41"/>
                <a:gd name="T18" fmla="*/ 2147483646 w 38"/>
                <a:gd name="T19" fmla="*/ 2147483646 h 41"/>
                <a:gd name="T20" fmla="*/ 2147483646 w 38"/>
                <a:gd name="T21" fmla="*/ 2147483646 h 41"/>
                <a:gd name="T22" fmla="*/ 2147483646 w 38"/>
                <a:gd name="T23" fmla="*/ 2147483646 h 41"/>
                <a:gd name="T24" fmla="*/ 2147483646 w 38"/>
                <a:gd name="T25" fmla="*/ 2147483646 h 41"/>
                <a:gd name="T26" fmla="*/ 2147483646 w 38"/>
                <a:gd name="T27" fmla="*/ 0 h 41"/>
                <a:gd name="T28" fmla="*/ 2147483646 w 38"/>
                <a:gd name="T29" fmla="*/ 2147483646 h 41"/>
                <a:gd name="T30" fmla="*/ 2147483646 w 38"/>
                <a:gd name="T31" fmla="*/ 2147483646 h 41"/>
                <a:gd name="T32" fmla="*/ 2147483646 w 38"/>
                <a:gd name="T33" fmla="*/ 2147483646 h 41"/>
                <a:gd name="T34" fmla="*/ 2147483646 w 38"/>
                <a:gd name="T35" fmla="*/ 2147483646 h 41"/>
                <a:gd name="T36" fmla="*/ 2147483646 w 38"/>
                <a:gd name="T37" fmla="*/ 2147483646 h 41"/>
                <a:gd name="T38" fmla="*/ 2147483646 w 38"/>
                <a:gd name="T39" fmla="*/ 2147483646 h 41"/>
                <a:gd name="T40" fmla="*/ 0 w 38"/>
                <a:gd name="T41" fmla="*/ 2147483646 h 41"/>
                <a:gd name="T42" fmla="*/ 2147483646 w 38"/>
                <a:gd name="T43" fmla="*/ 2147483646 h 41"/>
                <a:gd name="T44" fmla="*/ 2147483646 w 38"/>
                <a:gd name="T45" fmla="*/ 2147483646 h 41"/>
                <a:gd name="T46" fmla="*/ 2147483646 w 38"/>
                <a:gd name="T47" fmla="*/ 2147483646 h 41"/>
                <a:gd name="T48" fmla="*/ 2147483646 w 38"/>
                <a:gd name="T49" fmla="*/ 2147483646 h 41"/>
                <a:gd name="T50" fmla="*/ 2147483646 w 38"/>
                <a:gd name="T51" fmla="*/ 2147483646 h 4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38" h="41">
                  <a:moveTo>
                    <a:pt x="6" y="35"/>
                  </a:moveTo>
                  <a:cubicBezTo>
                    <a:pt x="11" y="38"/>
                    <a:pt x="11" y="38"/>
                    <a:pt x="11" y="38"/>
                  </a:cubicBezTo>
                  <a:cubicBezTo>
                    <a:pt x="13" y="40"/>
                    <a:pt x="13" y="40"/>
                    <a:pt x="13" y="40"/>
                  </a:cubicBezTo>
                  <a:cubicBezTo>
                    <a:pt x="15" y="41"/>
                    <a:pt x="15" y="41"/>
                    <a:pt x="15" y="41"/>
                  </a:cubicBezTo>
                  <a:cubicBezTo>
                    <a:pt x="15" y="41"/>
                    <a:pt x="15" y="41"/>
                    <a:pt x="15" y="41"/>
                  </a:cubicBezTo>
                  <a:cubicBezTo>
                    <a:pt x="18" y="38"/>
                    <a:pt x="18" y="38"/>
                    <a:pt x="18" y="38"/>
                  </a:cubicBezTo>
                  <a:cubicBezTo>
                    <a:pt x="20" y="40"/>
                    <a:pt x="20" y="40"/>
                    <a:pt x="20" y="40"/>
                  </a:cubicBezTo>
                  <a:cubicBezTo>
                    <a:pt x="21" y="39"/>
                    <a:pt x="21" y="39"/>
                    <a:pt x="21" y="39"/>
                  </a:cubicBezTo>
                  <a:cubicBezTo>
                    <a:pt x="35" y="39"/>
                    <a:pt x="35" y="39"/>
                    <a:pt x="35" y="39"/>
                  </a:cubicBezTo>
                  <a:cubicBezTo>
                    <a:pt x="38" y="37"/>
                    <a:pt x="38" y="37"/>
                    <a:pt x="38" y="37"/>
                  </a:cubicBezTo>
                  <a:cubicBezTo>
                    <a:pt x="36" y="36"/>
                    <a:pt x="36" y="36"/>
                    <a:pt x="36" y="36"/>
                  </a:cubicBezTo>
                  <a:cubicBezTo>
                    <a:pt x="33" y="7"/>
                    <a:pt x="33" y="7"/>
                    <a:pt x="33" y="7"/>
                  </a:cubicBezTo>
                  <a:cubicBezTo>
                    <a:pt x="36" y="7"/>
                    <a:pt x="36" y="7"/>
                    <a:pt x="36" y="7"/>
                  </a:cubicBezTo>
                  <a:cubicBezTo>
                    <a:pt x="27" y="0"/>
                    <a:pt x="27" y="0"/>
                    <a:pt x="27" y="0"/>
                  </a:cubicBezTo>
                  <a:cubicBezTo>
                    <a:pt x="27" y="3"/>
                    <a:pt x="27" y="3"/>
                    <a:pt x="27" y="3"/>
                  </a:cubicBezTo>
                  <a:cubicBezTo>
                    <a:pt x="17" y="3"/>
                    <a:pt x="17" y="3"/>
                    <a:pt x="17" y="3"/>
                  </a:cubicBezTo>
                  <a:cubicBezTo>
                    <a:pt x="16" y="11"/>
                    <a:pt x="16" y="11"/>
                    <a:pt x="16" y="11"/>
                  </a:cubicBezTo>
                  <a:cubicBezTo>
                    <a:pt x="14" y="13"/>
                    <a:pt x="14" y="13"/>
                    <a:pt x="14" y="13"/>
                  </a:cubicBezTo>
                  <a:cubicBezTo>
                    <a:pt x="14" y="13"/>
                    <a:pt x="14" y="20"/>
                    <a:pt x="13" y="20"/>
                  </a:cubicBezTo>
                  <a:cubicBezTo>
                    <a:pt x="13" y="20"/>
                    <a:pt x="5" y="19"/>
                    <a:pt x="1" y="19"/>
                  </a:cubicBezTo>
                  <a:cubicBezTo>
                    <a:pt x="0" y="20"/>
                    <a:pt x="0" y="20"/>
                    <a:pt x="0" y="20"/>
                  </a:cubicBezTo>
                  <a:cubicBezTo>
                    <a:pt x="3" y="26"/>
                    <a:pt x="3" y="26"/>
                    <a:pt x="3" y="26"/>
                  </a:cubicBezTo>
                  <a:cubicBezTo>
                    <a:pt x="3" y="33"/>
                    <a:pt x="3" y="33"/>
                    <a:pt x="3" y="33"/>
                  </a:cubicBezTo>
                  <a:cubicBezTo>
                    <a:pt x="1" y="36"/>
                    <a:pt x="1" y="36"/>
                    <a:pt x="1" y="36"/>
                  </a:cubicBezTo>
                  <a:cubicBezTo>
                    <a:pt x="4" y="36"/>
                    <a:pt x="4" y="36"/>
                    <a:pt x="4" y="36"/>
                  </a:cubicBezTo>
                  <a:lnTo>
                    <a:pt x="6" y="35"/>
                  </a:lnTo>
                  <a:close/>
                </a:path>
              </a:pathLst>
            </a:custGeom>
            <a:grpFill/>
            <a:ln w="6350">
              <a:noFill/>
              <a:round/>
              <a:headEnd/>
              <a:tailEnd/>
            </a:ln>
          </p:spPr>
          <p:txBody>
            <a:bodyPr/>
            <a:lstStyle/>
            <a:p>
              <a:endParaRPr lang="en-GB" dirty="0"/>
            </a:p>
          </p:txBody>
        </p:sp>
        <p:sp>
          <p:nvSpPr>
            <p:cNvPr id="63" name="Freeform 306"/>
            <p:cNvSpPr>
              <a:spLocks/>
            </p:cNvSpPr>
            <p:nvPr/>
          </p:nvSpPr>
          <p:spPr bwMode="auto">
            <a:xfrm>
              <a:off x="8508219" y="3089140"/>
              <a:ext cx="215320" cy="208062"/>
            </a:xfrm>
            <a:custGeom>
              <a:avLst/>
              <a:gdLst>
                <a:gd name="T0" fmla="*/ 0 w 36"/>
                <a:gd name="T1" fmla="*/ 2147483646 h 35"/>
                <a:gd name="T2" fmla="*/ 2147483646 w 36"/>
                <a:gd name="T3" fmla="*/ 2147483646 h 35"/>
                <a:gd name="T4" fmla="*/ 2147483646 w 36"/>
                <a:gd name="T5" fmla="*/ 2147483646 h 35"/>
                <a:gd name="T6" fmla="*/ 2147483646 w 36"/>
                <a:gd name="T7" fmla="*/ 2147483646 h 35"/>
                <a:gd name="T8" fmla="*/ 2147483646 w 36"/>
                <a:gd name="T9" fmla="*/ 2147483646 h 35"/>
                <a:gd name="T10" fmla="*/ 2147483646 w 36"/>
                <a:gd name="T11" fmla="*/ 2147483646 h 35"/>
                <a:gd name="T12" fmla="*/ 2147483646 w 36"/>
                <a:gd name="T13" fmla="*/ 2147483646 h 35"/>
                <a:gd name="T14" fmla="*/ 2147483646 w 36"/>
                <a:gd name="T15" fmla="*/ 2147483646 h 35"/>
                <a:gd name="T16" fmla="*/ 2147483646 w 36"/>
                <a:gd name="T17" fmla="*/ 2147483646 h 35"/>
                <a:gd name="T18" fmla="*/ 2147483646 w 36"/>
                <a:gd name="T19" fmla="*/ 2147483646 h 35"/>
                <a:gd name="T20" fmla="*/ 2147483646 w 36"/>
                <a:gd name="T21" fmla="*/ 2147483646 h 35"/>
                <a:gd name="T22" fmla="*/ 2147483646 w 36"/>
                <a:gd name="T23" fmla="*/ 2147483646 h 35"/>
                <a:gd name="T24" fmla="*/ 2147483646 w 36"/>
                <a:gd name="T25" fmla="*/ 2147483646 h 35"/>
                <a:gd name="T26" fmla="*/ 2147483646 w 36"/>
                <a:gd name="T27" fmla="*/ 2147483646 h 35"/>
                <a:gd name="T28" fmla="*/ 2147483646 w 36"/>
                <a:gd name="T29" fmla="*/ 2147483646 h 35"/>
                <a:gd name="T30" fmla="*/ 2147483646 w 36"/>
                <a:gd name="T31" fmla="*/ 2147483646 h 35"/>
                <a:gd name="T32" fmla="*/ 2147483646 w 36"/>
                <a:gd name="T33" fmla="*/ 2147483646 h 35"/>
                <a:gd name="T34" fmla="*/ 2147483646 w 36"/>
                <a:gd name="T35" fmla="*/ 2147483646 h 35"/>
                <a:gd name="T36" fmla="*/ 2147483646 w 36"/>
                <a:gd name="T37" fmla="*/ 2147483646 h 35"/>
                <a:gd name="T38" fmla="*/ 2147483646 w 36"/>
                <a:gd name="T39" fmla="*/ 2147483646 h 35"/>
                <a:gd name="T40" fmla="*/ 2147483646 w 36"/>
                <a:gd name="T41" fmla="*/ 0 h 35"/>
                <a:gd name="T42" fmla="*/ 2147483646 w 36"/>
                <a:gd name="T43" fmla="*/ 0 h 35"/>
                <a:gd name="T44" fmla="*/ 2147483646 w 36"/>
                <a:gd name="T45" fmla="*/ 2147483646 h 35"/>
                <a:gd name="T46" fmla="*/ 0 w 36"/>
                <a:gd name="T47" fmla="*/ 2147483646 h 3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36" h="35">
                  <a:moveTo>
                    <a:pt x="0" y="5"/>
                  </a:moveTo>
                  <a:cubicBezTo>
                    <a:pt x="0" y="5"/>
                    <a:pt x="1" y="7"/>
                    <a:pt x="1" y="8"/>
                  </a:cubicBezTo>
                  <a:cubicBezTo>
                    <a:pt x="1" y="8"/>
                    <a:pt x="2" y="10"/>
                    <a:pt x="2" y="10"/>
                  </a:cubicBezTo>
                  <a:cubicBezTo>
                    <a:pt x="2" y="10"/>
                    <a:pt x="1" y="35"/>
                    <a:pt x="2" y="35"/>
                  </a:cubicBezTo>
                  <a:cubicBezTo>
                    <a:pt x="2" y="35"/>
                    <a:pt x="2" y="35"/>
                    <a:pt x="3" y="35"/>
                  </a:cubicBezTo>
                  <a:cubicBezTo>
                    <a:pt x="7" y="35"/>
                    <a:pt x="29" y="35"/>
                    <a:pt x="29" y="35"/>
                  </a:cubicBezTo>
                  <a:cubicBezTo>
                    <a:pt x="34" y="32"/>
                    <a:pt x="34" y="32"/>
                    <a:pt x="34" y="32"/>
                  </a:cubicBezTo>
                  <a:cubicBezTo>
                    <a:pt x="36" y="30"/>
                    <a:pt x="36" y="30"/>
                    <a:pt x="36" y="30"/>
                  </a:cubicBezTo>
                  <a:cubicBezTo>
                    <a:pt x="36" y="30"/>
                    <a:pt x="36" y="30"/>
                    <a:pt x="36" y="30"/>
                  </a:cubicBezTo>
                  <a:cubicBezTo>
                    <a:pt x="33" y="23"/>
                    <a:pt x="33" y="23"/>
                    <a:pt x="33" y="23"/>
                  </a:cubicBezTo>
                  <a:cubicBezTo>
                    <a:pt x="29" y="15"/>
                    <a:pt x="29" y="15"/>
                    <a:pt x="29" y="15"/>
                  </a:cubicBezTo>
                  <a:cubicBezTo>
                    <a:pt x="24" y="8"/>
                    <a:pt x="24" y="8"/>
                    <a:pt x="24" y="8"/>
                  </a:cubicBezTo>
                  <a:cubicBezTo>
                    <a:pt x="31" y="12"/>
                    <a:pt x="31" y="12"/>
                    <a:pt x="31" y="12"/>
                  </a:cubicBezTo>
                  <a:cubicBezTo>
                    <a:pt x="34" y="9"/>
                    <a:pt x="34" y="9"/>
                    <a:pt x="34" y="9"/>
                  </a:cubicBezTo>
                  <a:cubicBezTo>
                    <a:pt x="33" y="9"/>
                    <a:pt x="33" y="9"/>
                    <a:pt x="33" y="9"/>
                  </a:cubicBezTo>
                  <a:cubicBezTo>
                    <a:pt x="30" y="1"/>
                    <a:pt x="30" y="1"/>
                    <a:pt x="30" y="1"/>
                  </a:cubicBezTo>
                  <a:cubicBezTo>
                    <a:pt x="28" y="3"/>
                    <a:pt x="28" y="3"/>
                    <a:pt x="28" y="3"/>
                  </a:cubicBezTo>
                  <a:cubicBezTo>
                    <a:pt x="22" y="2"/>
                    <a:pt x="22" y="2"/>
                    <a:pt x="22" y="2"/>
                  </a:cubicBezTo>
                  <a:cubicBezTo>
                    <a:pt x="19" y="1"/>
                    <a:pt x="19" y="1"/>
                    <a:pt x="19" y="1"/>
                  </a:cubicBezTo>
                  <a:cubicBezTo>
                    <a:pt x="12" y="3"/>
                    <a:pt x="12" y="3"/>
                    <a:pt x="12" y="3"/>
                  </a:cubicBezTo>
                  <a:cubicBezTo>
                    <a:pt x="6" y="0"/>
                    <a:pt x="6" y="0"/>
                    <a:pt x="6" y="0"/>
                  </a:cubicBezTo>
                  <a:cubicBezTo>
                    <a:pt x="2" y="0"/>
                    <a:pt x="2" y="0"/>
                    <a:pt x="2" y="0"/>
                  </a:cubicBezTo>
                  <a:cubicBezTo>
                    <a:pt x="1" y="2"/>
                    <a:pt x="1" y="2"/>
                    <a:pt x="1" y="2"/>
                  </a:cubicBezTo>
                  <a:lnTo>
                    <a:pt x="0" y="5"/>
                  </a:lnTo>
                  <a:close/>
                </a:path>
              </a:pathLst>
            </a:custGeom>
            <a:grpFill/>
            <a:ln w="6350">
              <a:noFill/>
              <a:round/>
              <a:headEnd/>
              <a:tailEnd/>
            </a:ln>
          </p:spPr>
          <p:txBody>
            <a:bodyPr/>
            <a:lstStyle/>
            <a:p>
              <a:endParaRPr lang="en-GB" dirty="0"/>
            </a:p>
          </p:txBody>
        </p:sp>
        <p:sp>
          <p:nvSpPr>
            <p:cNvPr id="64" name="Freeform 307"/>
            <p:cNvSpPr>
              <a:spLocks/>
            </p:cNvSpPr>
            <p:nvPr/>
          </p:nvSpPr>
          <p:spPr bwMode="auto">
            <a:xfrm>
              <a:off x="8214271" y="3052850"/>
              <a:ext cx="312093" cy="296367"/>
            </a:xfrm>
            <a:custGeom>
              <a:avLst/>
              <a:gdLst>
                <a:gd name="T0" fmla="*/ 2147483646 w 52"/>
                <a:gd name="T1" fmla="*/ 2147483646 h 50"/>
                <a:gd name="T2" fmla="*/ 2147483646 w 52"/>
                <a:gd name="T3" fmla="*/ 2147483646 h 50"/>
                <a:gd name="T4" fmla="*/ 2147483646 w 52"/>
                <a:gd name="T5" fmla="*/ 2147483646 h 50"/>
                <a:gd name="T6" fmla="*/ 0 w 52"/>
                <a:gd name="T7" fmla="*/ 2147483646 h 50"/>
                <a:gd name="T8" fmla="*/ 0 w 52"/>
                <a:gd name="T9" fmla="*/ 2147483646 h 50"/>
                <a:gd name="T10" fmla="*/ 2147483646 w 52"/>
                <a:gd name="T11" fmla="*/ 2147483646 h 50"/>
                <a:gd name="T12" fmla="*/ 2147483646 w 52"/>
                <a:gd name="T13" fmla="*/ 2147483646 h 50"/>
                <a:gd name="T14" fmla="*/ 2147483646 w 52"/>
                <a:gd name="T15" fmla="*/ 2147483646 h 50"/>
                <a:gd name="T16" fmla="*/ 2147483646 w 52"/>
                <a:gd name="T17" fmla="*/ 2147483646 h 50"/>
                <a:gd name="T18" fmla="*/ 2147483646 w 52"/>
                <a:gd name="T19" fmla="*/ 2147483646 h 50"/>
                <a:gd name="T20" fmla="*/ 2147483646 w 52"/>
                <a:gd name="T21" fmla="*/ 2147483646 h 50"/>
                <a:gd name="T22" fmla="*/ 2147483646 w 52"/>
                <a:gd name="T23" fmla="*/ 2147483646 h 50"/>
                <a:gd name="T24" fmla="*/ 2147483646 w 52"/>
                <a:gd name="T25" fmla="*/ 2147483646 h 50"/>
                <a:gd name="T26" fmla="*/ 2147483646 w 52"/>
                <a:gd name="T27" fmla="*/ 2147483646 h 50"/>
                <a:gd name="T28" fmla="*/ 2147483646 w 52"/>
                <a:gd name="T29" fmla="*/ 2147483646 h 50"/>
                <a:gd name="T30" fmla="*/ 2147483646 w 52"/>
                <a:gd name="T31" fmla="*/ 2147483646 h 50"/>
                <a:gd name="T32" fmla="*/ 2147483646 w 52"/>
                <a:gd name="T33" fmla="*/ 2147483646 h 50"/>
                <a:gd name="T34" fmla="*/ 2147483646 w 52"/>
                <a:gd name="T35" fmla="*/ 2147483646 h 50"/>
                <a:gd name="T36" fmla="*/ 2147483646 w 52"/>
                <a:gd name="T37" fmla="*/ 2147483646 h 50"/>
                <a:gd name="T38" fmla="*/ 2147483646 w 52"/>
                <a:gd name="T39" fmla="*/ 2147483646 h 50"/>
                <a:gd name="T40" fmla="*/ 2147483646 w 52"/>
                <a:gd name="T41" fmla="*/ 2147483646 h 50"/>
                <a:gd name="T42" fmla="*/ 2147483646 w 52"/>
                <a:gd name="T43" fmla="*/ 2147483646 h 50"/>
                <a:gd name="T44" fmla="*/ 2147483646 w 52"/>
                <a:gd name="T45" fmla="*/ 2147483646 h 50"/>
                <a:gd name="T46" fmla="*/ 2147483646 w 52"/>
                <a:gd name="T47" fmla="*/ 2147483646 h 50"/>
                <a:gd name="T48" fmla="*/ 2147483646 w 52"/>
                <a:gd name="T49" fmla="*/ 2147483646 h 50"/>
                <a:gd name="T50" fmla="*/ 2147483646 w 52"/>
                <a:gd name="T51" fmla="*/ 2147483646 h 50"/>
                <a:gd name="T52" fmla="*/ 2147483646 w 52"/>
                <a:gd name="T53" fmla="*/ 2147483646 h 50"/>
                <a:gd name="T54" fmla="*/ 2147483646 w 52"/>
                <a:gd name="T55" fmla="*/ 2147483646 h 50"/>
                <a:gd name="T56" fmla="*/ 2147483646 w 52"/>
                <a:gd name="T57" fmla="*/ 2147483646 h 50"/>
                <a:gd name="T58" fmla="*/ 2147483646 w 52"/>
                <a:gd name="T59" fmla="*/ 2147483646 h 50"/>
                <a:gd name="T60" fmla="*/ 2147483646 w 52"/>
                <a:gd name="T61" fmla="*/ 2147483646 h 50"/>
                <a:gd name="T62" fmla="*/ 2147483646 w 52"/>
                <a:gd name="T63" fmla="*/ 2147483646 h 50"/>
                <a:gd name="T64" fmla="*/ 2147483646 w 52"/>
                <a:gd name="T65" fmla="*/ 2147483646 h 50"/>
                <a:gd name="T66" fmla="*/ 2147483646 w 52"/>
                <a:gd name="T67" fmla="*/ 0 h 50"/>
                <a:gd name="T68" fmla="*/ 2147483646 w 52"/>
                <a:gd name="T69" fmla="*/ 2147483646 h 50"/>
                <a:gd name="T70" fmla="*/ 2147483646 w 52"/>
                <a:gd name="T71" fmla="*/ 2147483646 h 5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2" h="50">
                  <a:moveTo>
                    <a:pt x="4" y="6"/>
                  </a:moveTo>
                  <a:cubicBezTo>
                    <a:pt x="3" y="9"/>
                    <a:pt x="3" y="9"/>
                    <a:pt x="3" y="9"/>
                  </a:cubicBezTo>
                  <a:cubicBezTo>
                    <a:pt x="2" y="10"/>
                    <a:pt x="2" y="10"/>
                    <a:pt x="2" y="10"/>
                  </a:cubicBezTo>
                  <a:cubicBezTo>
                    <a:pt x="0" y="12"/>
                    <a:pt x="0" y="12"/>
                    <a:pt x="0" y="12"/>
                  </a:cubicBezTo>
                  <a:cubicBezTo>
                    <a:pt x="0" y="29"/>
                    <a:pt x="0" y="29"/>
                    <a:pt x="0" y="29"/>
                  </a:cubicBezTo>
                  <a:cubicBezTo>
                    <a:pt x="6" y="34"/>
                    <a:pt x="6" y="34"/>
                    <a:pt x="6" y="34"/>
                  </a:cubicBezTo>
                  <a:cubicBezTo>
                    <a:pt x="9" y="35"/>
                    <a:pt x="9" y="35"/>
                    <a:pt x="9" y="35"/>
                  </a:cubicBezTo>
                  <a:cubicBezTo>
                    <a:pt x="17" y="36"/>
                    <a:pt x="17" y="36"/>
                    <a:pt x="17" y="36"/>
                  </a:cubicBezTo>
                  <a:cubicBezTo>
                    <a:pt x="19" y="38"/>
                    <a:pt x="19" y="38"/>
                    <a:pt x="19" y="38"/>
                  </a:cubicBezTo>
                  <a:cubicBezTo>
                    <a:pt x="23" y="36"/>
                    <a:pt x="23" y="36"/>
                    <a:pt x="23" y="36"/>
                  </a:cubicBezTo>
                  <a:cubicBezTo>
                    <a:pt x="47" y="49"/>
                    <a:pt x="47" y="49"/>
                    <a:pt x="47" y="49"/>
                  </a:cubicBezTo>
                  <a:cubicBezTo>
                    <a:pt x="47" y="48"/>
                    <a:pt x="47" y="48"/>
                    <a:pt x="47" y="48"/>
                  </a:cubicBezTo>
                  <a:cubicBezTo>
                    <a:pt x="47" y="49"/>
                    <a:pt x="47" y="49"/>
                    <a:pt x="47" y="49"/>
                  </a:cubicBezTo>
                  <a:cubicBezTo>
                    <a:pt x="48" y="50"/>
                    <a:pt x="48" y="50"/>
                    <a:pt x="48" y="50"/>
                  </a:cubicBezTo>
                  <a:cubicBezTo>
                    <a:pt x="48" y="47"/>
                    <a:pt x="48" y="47"/>
                    <a:pt x="48" y="47"/>
                  </a:cubicBezTo>
                  <a:cubicBezTo>
                    <a:pt x="51" y="47"/>
                    <a:pt x="51" y="47"/>
                    <a:pt x="51" y="47"/>
                  </a:cubicBezTo>
                  <a:cubicBezTo>
                    <a:pt x="52" y="41"/>
                    <a:pt x="52" y="41"/>
                    <a:pt x="52" y="41"/>
                  </a:cubicBezTo>
                  <a:cubicBezTo>
                    <a:pt x="51" y="41"/>
                    <a:pt x="51" y="41"/>
                    <a:pt x="51" y="41"/>
                  </a:cubicBezTo>
                  <a:cubicBezTo>
                    <a:pt x="50" y="41"/>
                    <a:pt x="51" y="16"/>
                    <a:pt x="51" y="16"/>
                  </a:cubicBezTo>
                  <a:cubicBezTo>
                    <a:pt x="51" y="16"/>
                    <a:pt x="50" y="14"/>
                    <a:pt x="50" y="14"/>
                  </a:cubicBezTo>
                  <a:cubicBezTo>
                    <a:pt x="50" y="13"/>
                    <a:pt x="49" y="11"/>
                    <a:pt x="49" y="11"/>
                  </a:cubicBezTo>
                  <a:cubicBezTo>
                    <a:pt x="50" y="8"/>
                    <a:pt x="50" y="8"/>
                    <a:pt x="50" y="8"/>
                  </a:cubicBezTo>
                  <a:cubicBezTo>
                    <a:pt x="51" y="6"/>
                    <a:pt x="51" y="6"/>
                    <a:pt x="51" y="6"/>
                  </a:cubicBezTo>
                  <a:cubicBezTo>
                    <a:pt x="48" y="5"/>
                    <a:pt x="48" y="5"/>
                    <a:pt x="48" y="5"/>
                  </a:cubicBezTo>
                  <a:cubicBezTo>
                    <a:pt x="45" y="3"/>
                    <a:pt x="45" y="3"/>
                    <a:pt x="45" y="3"/>
                  </a:cubicBezTo>
                  <a:cubicBezTo>
                    <a:pt x="41" y="2"/>
                    <a:pt x="41" y="2"/>
                    <a:pt x="41" y="2"/>
                  </a:cubicBezTo>
                  <a:cubicBezTo>
                    <a:pt x="35" y="4"/>
                    <a:pt x="35" y="4"/>
                    <a:pt x="35" y="4"/>
                  </a:cubicBezTo>
                  <a:cubicBezTo>
                    <a:pt x="35" y="8"/>
                    <a:pt x="35" y="8"/>
                    <a:pt x="35" y="8"/>
                  </a:cubicBezTo>
                  <a:cubicBezTo>
                    <a:pt x="29" y="10"/>
                    <a:pt x="29" y="10"/>
                    <a:pt x="29" y="10"/>
                  </a:cubicBezTo>
                  <a:cubicBezTo>
                    <a:pt x="25" y="7"/>
                    <a:pt x="25" y="7"/>
                    <a:pt x="25" y="7"/>
                  </a:cubicBezTo>
                  <a:cubicBezTo>
                    <a:pt x="22" y="5"/>
                    <a:pt x="22" y="5"/>
                    <a:pt x="22" y="5"/>
                  </a:cubicBezTo>
                  <a:cubicBezTo>
                    <a:pt x="20" y="3"/>
                    <a:pt x="20" y="3"/>
                    <a:pt x="20" y="3"/>
                  </a:cubicBezTo>
                  <a:cubicBezTo>
                    <a:pt x="13" y="2"/>
                    <a:pt x="13" y="2"/>
                    <a:pt x="13" y="2"/>
                  </a:cubicBezTo>
                  <a:cubicBezTo>
                    <a:pt x="8" y="0"/>
                    <a:pt x="8" y="0"/>
                    <a:pt x="8" y="0"/>
                  </a:cubicBezTo>
                  <a:cubicBezTo>
                    <a:pt x="8" y="2"/>
                    <a:pt x="8" y="2"/>
                    <a:pt x="8" y="2"/>
                  </a:cubicBezTo>
                  <a:lnTo>
                    <a:pt x="4" y="6"/>
                  </a:lnTo>
                  <a:close/>
                </a:path>
              </a:pathLst>
            </a:custGeom>
            <a:grpFill/>
            <a:ln w="6350">
              <a:noFill/>
              <a:round/>
              <a:headEnd/>
              <a:tailEnd/>
            </a:ln>
          </p:spPr>
          <p:txBody>
            <a:bodyPr/>
            <a:lstStyle/>
            <a:p>
              <a:endParaRPr lang="en-GB" dirty="0"/>
            </a:p>
          </p:txBody>
        </p:sp>
        <p:sp>
          <p:nvSpPr>
            <p:cNvPr id="65" name="Freeform 308"/>
            <p:cNvSpPr>
              <a:spLocks/>
            </p:cNvSpPr>
            <p:nvPr/>
          </p:nvSpPr>
          <p:spPr bwMode="auto">
            <a:xfrm>
              <a:off x="8184029" y="2964544"/>
              <a:ext cx="78629" cy="147579"/>
            </a:xfrm>
            <a:custGeom>
              <a:avLst/>
              <a:gdLst>
                <a:gd name="T0" fmla="*/ 2147483646 w 78"/>
                <a:gd name="T1" fmla="*/ 2147483646 h 150"/>
                <a:gd name="T2" fmla="*/ 2147483646 w 78"/>
                <a:gd name="T3" fmla="*/ 2147483646 h 150"/>
                <a:gd name="T4" fmla="*/ 2147483646 w 78"/>
                <a:gd name="T5" fmla="*/ 2147483646 h 150"/>
                <a:gd name="T6" fmla="*/ 0 w 78"/>
                <a:gd name="T7" fmla="*/ 2147483646 h 150"/>
                <a:gd name="T8" fmla="*/ 0 w 78"/>
                <a:gd name="T9" fmla="*/ 2147483646 h 150"/>
                <a:gd name="T10" fmla="*/ 2147483646 w 78"/>
                <a:gd name="T11" fmla="*/ 2147483646 h 150"/>
                <a:gd name="T12" fmla="*/ 2147483646 w 78"/>
                <a:gd name="T13" fmla="*/ 2147483646 h 150"/>
                <a:gd name="T14" fmla="*/ 2147483646 w 78"/>
                <a:gd name="T15" fmla="*/ 2147483646 h 150"/>
                <a:gd name="T16" fmla="*/ 2147483646 w 78"/>
                <a:gd name="T17" fmla="*/ 2147483646 h 150"/>
                <a:gd name="T18" fmla="*/ 2147483646 w 78"/>
                <a:gd name="T19" fmla="*/ 2147483646 h 150"/>
                <a:gd name="T20" fmla="*/ 2147483646 w 78"/>
                <a:gd name="T21" fmla="*/ 2147483646 h 150"/>
                <a:gd name="T22" fmla="*/ 2147483646 w 78"/>
                <a:gd name="T23" fmla="*/ 2147483646 h 150"/>
                <a:gd name="T24" fmla="*/ 2147483646 w 78"/>
                <a:gd name="T25" fmla="*/ 2147483646 h 150"/>
                <a:gd name="T26" fmla="*/ 2147483646 w 78"/>
                <a:gd name="T27" fmla="*/ 2147483646 h 150"/>
                <a:gd name="T28" fmla="*/ 2147483646 w 78"/>
                <a:gd name="T29" fmla="*/ 2147483646 h 150"/>
                <a:gd name="T30" fmla="*/ 2147483646 w 78"/>
                <a:gd name="T31" fmla="*/ 2147483646 h 150"/>
                <a:gd name="T32" fmla="*/ 2147483646 w 78"/>
                <a:gd name="T33" fmla="*/ 2147483646 h 150"/>
                <a:gd name="T34" fmla="*/ 2147483646 w 78"/>
                <a:gd name="T35" fmla="*/ 2147483646 h 150"/>
                <a:gd name="T36" fmla="*/ 2147483646 w 78"/>
                <a:gd name="T37" fmla="*/ 0 h 150"/>
                <a:gd name="T38" fmla="*/ 2147483646 w 78"/>
                <a:gd name="T39" fmla="*/ 0 h 150"/>
                <a:gd name="T40" fmla="*/ 2147483646 w 78"/>
                <a:gd name="T41" fmla="*/ 2147483646 h 150"/>
                <a:gd name="T42" fmla="*/ 2147483646 w 78"/>
                <a:gd name="T43" fmla="*/ 2147483646 h 15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78" h="150">
                  <a:moveTo>
                    <a:pt x="18" y="12"/>
                  </a:moveTo>
                  <a:lnTo>
                    <a:pt x="18" y="30"/>
                  </a:lnTo>
                  <a:lnTo>
                    <a:pt x="18" y="54"/>
                  </a:lnTo>
                  <a:lnTo>
                    <a:pt x="0" y="78"/>
                  </a:lnTo>
                  <a:lnTo>
                    <a:pt x="0" y="90"/>
                  </a:lnTo>
                  <a:lnTo>
                    <a:pt x="12" y="102"/>
                  </a:lnTo>
                  <a:lnTo>
                    <a:pt x="18" y="108"/>
                  </a:lnTo>
                  <a:lnTo>
                    <a:pt x="36" y="120"/>
                  </a:lnTo>
                  <a:lnTo>
                    <a:pt x="36" y="144"/>
                  </a:lnTo>
                  <a:lnTo>
                    <a:pt x="42" y="150"/>
                  </a:lnTo>
                  <a:lnTo>
                    <a:pt x="48" y="144"/>
                  </a:lnTo>
                  <a:lnTo>
                    <a:pt x="54" y="126"/>
                  </a:lnTo>
                  <a:lnTo>
                    <a:pt x="78" y="102"/>
                  </a:lnTo>
                  <a:lnTo>
                    <a:pt x="78" y="90"/>
                  </a:lnTo>
                  <a:lnTo>
                    <a:pt x="60" y="84"/>
                  </a:lnTo>
                  <a:lnTo>
                    <a:pt x="42" y="72"/>
                  </a:lnTo>
                  <a:lnTo>
                    <a:pt x="66" y="36"/>
                  </a:lnTo>
                  <a:lnTo>
                    <a:pt x="60" y="12"/>
                  </a:lnTo>
                  <a:lnTo>
                    <a:pt x="36" y="0"/>
                  </a:lnTo>
                  <a:lnTo>
                    <a:pt x="24" y="0"/>
                  </a:lnTo>
                  <a:lnTo>
                    <a:pt x="24" y="6"/>
                  </a:lnTo>
                  <a:lnTo>
                    <a:pt x="18" y="12"/>
                  </a:lnTo>
                  <a:close/>
                </a:path>
              </a:pathLst>
            </a:custGeom>
            <a:grpFill/>
            <a:ln w="6350">
              <a:noFill/>
              <a:round/>
              <a:headEnd/>
              <a:tailEnd/>
            </a:ln>
          </p:spPr>
          <p:txBody>
            <a:bodyPr/>
            <a:lstStyle/>
            <a:p>
              <a:endParaRPr lang="en-GB" dirty="0"/>
            </a:p>
          </p:txBody>
        </p:sp>
        <p:sp>
          <p:nvSpPr>
            <p:cNvPr id="66" name="Freeform 309"/>
            <p:cNvSpPr>
              <a:spLocks/>
            </p:cNvSpPr>
            <p:nvPr/>
          </p:nvSpPr>
          <p:spPr bwMode="auto">
            <a:xfrm>
              <a:off x="7798147" y="2999625"/>
              <a:ext cx="226207" cy="172982"/>
            </a:xfrm>
            <a:custGeom>
              <a:avLst/>
              <a:gdLst>
                <a:gd name="T0" fmla="*/ 2147483646 w 228"/>
                <a:gd name="T1" fmla="*/ 2147483646 h 174"/>
                <a:gd name="T2" fmla="*/ 2147483646 w 228"/>
                <a:gd name="T3" fmla="*/ 2147483646 h 174"/>
                <a:gd name="T4" fmla="*/ 2147483646 w 228"/>
                <a:gd name="T5" fmla="*/ 2147483646 h 174"/>
                <a:gd name="T6" fmla="*/ 2147483646 w 228"/>
                <a:gd name="T7" fmla="*/ 2147483646 h 174"/>
                <a:gd name="T8" fmla="*/ 2147483646 w 228"/>
                <a:gd name="T9" fmla="*/ 2147483646 h 174"/>
                <a:gd name="T10" fmla="*/ 2147483646 w 228"/>
                <a:gd name="T11" fmla="*/ 2147483646 h 174"/>
                <a:gd name="T12" fmla="*/ 2147483646 w 228"/>
                <a:gd name="T13" fmla="*/ 2147483646 h 174"/>
                <a:gd name="T14" fmla="*/ 2147483646 w 228"/>
                <a:gd name="T15" fmla="*/ 2147483646 h 174"/>
                <a:gd name="T16" fmla="*/ 2147483646 w 228"/>
                <a:gd name="T17" fmla="*/ 2147483646 h 174"/>
                <a:gd name="T18" fmla="*/ 2147483646 w 228"/>
                <a:gd name="T19" fmla="*/ 2147483646 h 174"/>
                <a:gd name="T20" fmla="*/ 2147483646 w 228"/>
                <a:gd name="T21" fmla="*/ 2147483646 h 174"/>
                <a:gd name="T22" fmla="*/ 2147483646 w 228"/>
                <a:gd name="T23" fmla="*/ 2147483646 h 174"/>
                <a:gd name="T24" fmla="*/ 2147483646 w 228"/>
                <a:gd name="T25" fmla="*/ 2147483646 h 174"/>
                <a:gd name="T26" fmla="*/ 2147483646 w 228"/>
                <a:gd name="T27" fmla="*/ 0 h 174"/>
                <a:gd name="T28" fmla="*/ 2147483646 w 228"/>
                <a:gd name="T29" fmla="*/ 2147483646 h 174"/>
                <a:gd name="T30" fmla="*/ 2147483646 w 228"/>
                <a:gd name="T31" fmla="*/ 2147483646 h 174"/>
                <a:gd name="T32" fmla="*/ 2147483646 w 228"/>
                <a:gd name="T33" fmla="*/ 2147483646 h 174"/>
                <a:gd name="T34" fmla="*/ 2147483646 w 228"/>
                <a:gd name="T35" fmla="*/ 2147483646 h 174"/>
                <a:gd name="T36" fmla="*/ 2147483646 w 228"/>
                <a:gd name="T37" fmla="*/ 2147483646 h 174"/>
                <a:gd name="T38" fmla="*/ 0 w 228"/>
                <a:gd name="T39" fmla="*/ 2147483646 h 174"/>
                <a:gd name="T40" fmla="*/ 2147483646 w 228"/>
                <a:gd name="T41" fmla="*/ 2147483646 h 174"/>
                <a:gd name="T42" fmla="*/ 2147483646 w 228"/>
                <a:gd name="T43" fmla="*/ 2147483646 h 17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228" h="174">
                  <a:moveTo>
                    <a:pt x="90" y="156"/>
                  </a:moveTo>
                  <a:lnTo>
                    <a:pt x="114" y="138"/>
                  </a:lnTo>
                  <a:lnTo>
                    <a:pt x="144" y="120"/>
                  </a:lnTo>
                  <a:lnTo>
                    <a:pt x="180" y="108"/>
                  </a:lnTo>
                  <a:lnTo>
                    <a:pt x="186" y="96"/>
                  </a:lnTo>
                  <a:lnTo>
                    <a:pt x="192" y="84"/>
                  </a:lnTo>
                  <a:lnTo>
                    <a:pt x="216" y="78"/>
                  </a:lnTo>
                  <a:lnTo>
                    <a:pt x="228" y="72"/>
                  </a:lnTo>
                  <a:lnTo>
                    <a:pt x="222" y="42"/>
                  </a:lnTo>
                  <a:lnTo>
                    <a:pt x="216" y="12"/>
                  </a:lnTo>
                  <a:lnTo>
                    <a:pt x="210" y="12"/>
                  </a:lnTo>
                  <a:lnTo>
                    <a:pt x="186" y="12"/>
                  </a:lnTo>
                  <a:lnTo>
                    <a:pt x="168" y="12"/>
                  </a:lnTo>
                  <a:lnTo>
                    <a:pt x="144" y="0"/>
                  </a:lnTo>
                  <a:lnTo>
                    <a:pt x="120" y="36"/>
                  </a:lnTo>
                  <a:lnTo>
                    <a:pt x="96" y="60"/>
                  </a:lnTo>
                  <a:lnTo>
                    <a:pt x="72" y="90"/>
                  </a:lnTo>
                  <a:lnTo>
                    <a:pt x="66" y="138"/>
                  </a:lnTo>
                  <a:lnTo>
                    <a:pt x="12" y="162"/>
                  </a:lnTo>
                  <a:lnTo>
                    <a:pt x="0" y="174"/>
                  </a:lnTo>
                  <a:lnTo>
                    <a:pt x="84" y="174"/>
                  </a:lnTo>
                  <a:lnTo>
                    <a:pt x="90" y="156"/>
                  </a:lnTo>
                  <a:close/>
                </a:path>
              </a:pathLst>
            </a:custGeom>
            <a:grpFill/>
            <a:ln w="6350">
              <a:noFill/>
              <a:round/>
              <a:headEnd/>
              <a:tailEnd/>
            </a:ln>
          </p:spPr>
          <p:txBody>
            <a:bodyPr/>
            <a:lstStyle/>
            <a:p>
              <a:endParaRPr lang="en-GB" dirty="0"/>
            </a:p>
          </p:txBody>
        </p:sp>
        <p:sp>
          <p:nvSpPr>
            <p:cNvPr id="67" name="Freeform 310"/>
            <p:cNvSpPr>
              <a:spLocks/>
            </p:cNvSpPr>
            <p:nvPr/>
          </p:nvSpPr>
          <p:spPr bwMode="auto">
            <a:xfrm>
              <a:off x="7730405" y="3172607"/>
              <a:ext cx="156046" cy="135482"/>
            </a:xfrm>
            <a:custGeom>
              <a:avLst/>
              <a:gdLst>
                <a:gd name="T0" fmla="*/ 2147483646 w 26"/>
                <a:gd name="T1" fmla="*/ 2147483646 h 23"/>
                <a:gd name="T2" fmla="*/ 2147483646 w 26"/>
                <a:gd name="T3" fmla="*/ 2147483646 h 23"/>
                <a:gd name="T4" fmla="*/ 2147483646 w 26"/>
                <a:gd name="T5" fmla="*/ 2147483646 h 23"/>
                <a:gd name="T6" fmla="*/ 2147483646 w 26"/>
                <a:gd name="T7" fmla="*/ 2147483646 h 23"/>
                <a:gd name="T8" fmla="*/ 2147483646 w 26"/>
                <a:gd name="T9" fmla="*/ 2147483646 h 23"/>
                <a:gd name="T10" fmla="*/ 2147483646 w 26"/>
                <a:gd name="T11" fmla="*/ 2147483646 h 23"/>
                <a:gd name="T12" fmla="*/ 2147483646 w 26"/>
                <a:gd name="T13" fmla="*/ 0 h 23"/>
                <a:gd name="T14" fmla="*/ 2147483646 w 26"/>
                <a:gd name="T15" fmla="*/ 0 h 23"/>
                <a:gd name="T16" fmla="*/ 2147483646 w 26"/>
                <a:gd name="T17" fmla="*/ 2147483646 h 23"/>
                <a:gd name="T18" fmla="*/ 2147483646 w 26"/>
                <a:gd name="T19" fmla="*/ 2147483646 h 23"/>
                <a:gd name="T20" fmla="*/ 0 w 26"/>
                <a:gd name="T21" fmla="*/ 2147483646 h 23"/>
                <a:gd name="T22" fmla="*/ 2147483646 w 26"/>
                <a:gd name="T23" fmla="*/ 2147483646 h 23"/>
                <a:gd name="T24" fmla="*/ 2147483646 w 26"/>
                <a:gd name="T25" fmla="*/ 2147483646 h 2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6" h="23">
                  <a:moveTo>
                    <a:pt x="13" y="16"/>
                  </a:moveTo>
                  <a:cubicBezTo>
                    <a:pt x="15" y="14"/>
                    <a:pt x="15" y="14"/>
                    <a:pt x="15" y="14"/>
                  </a:cubicBezTo>
                  <a:cubicBezTo>
                    <a:pt x="16" y="6"/>
                    <a:pt x="16" y="6"/>
                    <a:pt x="16" y="6"/>
                  </a:cubicBezTo>
                  <a:cubicBezTo>
                    <a:pt x="26" y="6"/>
                    <a:pt x="26" y="6"/>
                    <a:pt x="26" y="6"/>
                  </a:cubicBezTo>
                  <a:cubicBezTo>
                    <a:pt x="26" y="3"/>
                    <a:pt x="26" y="3"/>
                    <a:pt x="26" y="3"/>
                  </a:cubicBezTo>
                  <a:cubicBezTo>
                    <a:pt x="25" y="3"/>
                    <a:pt x="25" y="3"/>
                    <a:pt x="25" y="3"/>
                  </a:cubicBezTo>
                  <a:cubicBezTo>
                    <a:pt x="25" y="0"/>
                    <a:pt x="25" y="0"/>
                    <a:pt x="25" y="0"/>
                  </a:cubicBezTo>
                  <a:cubicBezTo>
                    <a:pt x="11" y="0"/>
                    <a:pt x="11" y="0"/>
                    <a:pt x="11" y="0"/>
                  </a:cubicBezTo>
                  <a:cubicBezTo>
                    <a:pt x="9" y="2"/>
                    <a:pt x="9" y="2"/>
                    <a:pt x="9" y="2"/>
                  </a:cubicBezTo>
                  <a:cubicBezTo>
                    <a:pt x="4" y="13"/>
                    <a:pt x="4" y="13"/>
                    <a:pt x="4" y="13"/>
                  </a:cubicBezTo>
                  <a:cubicBezTo>
                    <a:pt x="0" y="22"/>
                    <a:pt x="0" y="22"/>
                    <a:pt x="0" y="22"/>
                  </a:cubicBezTo>
                  <a:cubicBezTo>
                    <a:pt x="4" y="22"/>
                    <a:pt x="12" y="23"/>
                    <a:pt x="12" y="23"/>
                  </a:cubicBezTo>
                  <a:cubicBezTo>
                    <a:pt x="13" y="23"/>
                    <a:pt x="13" y="16"/>
                    <a:pt x="13" y="16"/>
                  </a:cubicBezTo>
                  <a:close/>
                </a:path>
              </a:pathLst>
            </a:custGeom>
            <a:grpFill/>
            <a:ln w="6350">
              <a:noFill/>
              <a:round/>
              <a:headEnd/>
              <a:tailEnd/>
            </a:ln>
          </p:spPr>
          <p:txBody>
            <a:bodyPr/>
            <a:lstStyle/>
            <a:p>
              <a:endParaRPr lang="en-GB" dirty="0"/>
            </a:p>
          </p:txBody>
        </p:sp>
        <p:sp>
          <p:nvSpPr>
            <p:cNvPr id="68" name="Freeform 311"/>
            <p:cNvSpPr>
              <a:spLocks/>
            </p:cNvSpPr>
            <p:nvPr/>
          </p:nvSpPr>
          <p:spPr bwMode="auto">
            <a:xfrm>
              <a:off x="7737663" y="3475023"/>
              <a:ext cx="47177" cy="36290"/>
            </a:xfrm>
            <a:custGeom>
              <a:avLst/>
              <a:gdLst>
                <a:gd name="T0" fmla="*/ 2147483646 w 48"/>
                <a:gd name="T1" fmla="*/ 2147483646 h 36"/>
                <a:gd name="T2" fmla="*/ 2147483646 w 48"/>
                <a:gd name="T3" fmla="*/ 2147483646 h 36"/>
                <a:gd name="T4" fmla="*/ 2147483646 w 48"/>
                <a:gd name="T5" fmla="*/ 0 h 36"/>
                <a:gd name="T6" fmla="*/ 2147483646 w 48"/>
                <a:gd name="T7" fmla="*/ 0 h 36"/>
                <a:gd name="T8" fmla="*/ 2147483646 w 48"/>
                <a:gd name="T9" fmla="*/ 2147483646 h 36"/>
                <a:gd name="T10" fmla="*/ 0 w 48"/>
                <a:gd name="T11" fmla="*/ 2147483646 h 36"/>
                <a:gd name="T12" fmla="*/ 2147483646 w 48"/>
                <a:gd name="T13" fmla="*/ 2147483646 h 36"/>
                <a:gd name="T14" fmla="*/ 2147483646 w 48"/>
                <a:gd name="T15" fmla="*/ 2147483646 h 36"/>
                <a:gd name="T16" fmla="*/ 2147483646 w 48"/>
                <a:gd name="T17" fmla="*/ 2147483646 h 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8" h="36">
                  <a:moveTo>
                    <a:pt x="48" y="24"/>
                  </a:moveTo>
                  <a:lnTo>
                    <a:pt x="48" y="6"/>
                  </a:lnTo>
                  <a:lnTo>
                    <a:pt x="48" y="0"/>
                  </a:lnTo>
                  <a:lnTo>
                    <a:pt x="36" y="0"/>
                  </a:lnTo>
                  <a:lnTo>
                    <a:pt x="6" y="6"/>
                  </a:lnTo>
                  <a:lnTo>
                    <a:pt x="0" y="6"/>
                  </a:lnTo>
                  <a:lnTo>
                    <a:pt x="18" y="36"/>
                  </a:lnTo>
                  <a:lnTo>
                    <a:pt x="36" y="24"/>
                  </a:lnTo>
                  <a:lnTo>
                    <a:pt x="48" y="24"/>
                  </a:lnTo>
                  <a:close/>
                </a:path>
              </a:pathLst>
            </a:custGeom>
            <a:grpFill/>
            <a:ln w="6350">
              <a:noFill/>
              <a:round/>
              <a:headEnd/>
              <a:tailEnd/>
            </a:ln>
          </p:spPr>
          <p:txBody>
            <a:bodyPr/>
            <a:lstStyle/>
            <a:p>
              <a:endParaRPr lang="en-GB" dirty="0"/>
            </a:p>
          </p:txBody>
        </p:sp>
        <p:sp>
          <p:nvSpPr>
            <p:cNvPr id="69" name="Freeform 312"/>
            <p:cNvSpPr>
              <a:spLocks/>
            </p:cNvSpPr>
            <p:nvPr/>
          </p:nvSpPr>
          <p:spPr bwMode="auto">
            <a:xfrm>
              <a:off x="8461043" y="3268170"/>
              <a:ext cx="309674" cy="379835"/>
            </a:xfrm>
            <a:custGeom>
              <a:avLst/>
              <a:gdLst>
                <a:gd name="T0" fmla="*/ 2147483646 w 52"/>
                <a:gd name="T1" fmla="*/ 2147483646 h 64"/>
                <a:gd name="T2" fmla="*/ 2147483646 w 52"/>
                <a:gd name="T3" fmla="*/ 2147483646 h 64"/>
                <a:gd name="T4" fmla="*/ 2147483646 w 52"/>
                <a:gd name="T5" fmla="*/ 2147483646 h 64"/>
                <a:gd name="T6" fmla="*/ 2147483646 w 52"/>
                <a:gd name="T7" fmla="*/ 2147483646 h 64"/>
                <a:gd name="T8" fmla="*/ 2147483646 w 52"/>
                <a:gd name="T9" fmla="*/ 2147483646 h 64"/>
                <a:gd name="T10" fmla="*/ 2147483646 w 52"/>
                <a:gd name="T11" fmla="*/ 2147483646 h 64"/>
                <a:gd name="T12" fmla="*/ 2147483646 w 52"/>
                <a:gd name="T13" fmla="*/ 2147483646 h 64"/>
                <a:gd name="T14" fmla="*/ 2147483646 w 52"/>
                <a:gd name="T15" fmla="*/ 2147483646 h 64"/>
                <a:gd name="T16" fmla="*/ 2147483646 w 52"/>
                <a:gd name="T17" fmla="*/ 2147483646 h 64"/>
                <a:gd name="T18" fmla="*/ 0 w 52"/>
                <a:gd name="T19" fmla="*/ 2147483646 h 64"/>
                <a:gd name="T20" fmla="*/ 2147483646 w 52"/>
                <a:gd name="T21" fmla="*/ 2147483646 h 64"/>
                <a:gd name="T22" fmla="*/ 2147483646 w 52"/>
                <a:gd name="T23" fmla="*/ 2147483646 h 64"/>
                <a:gd name="T24" fmla="*/ 2147483646 w 52"/>
                <a:gd name="T25" fmla="*/ 2147483646 h 64"/>
                <a:gd name="T26" fmla="*/ 2147483646 w 52"/>
                <a:gd name="T27" fmla="*/ 2147483646 h 64"/>
                <a:gd name="T28" fmla="*/ 2147483646 w 52"/>
                <a:gd name="T29" fmla="*/ 2147483646 h 64"/>
                <a:gd name="T30" fmla="*/ 2147483646 w 52"/>
                <a:gd name="T31" fmla="*/ 2147483646 h 64"/>
                <a:gd name="T32" fmla="*/ 2147483646 w 52"/>
                <a:gd name="T33" fmla="*/ 2147483646 h 64"/>
                <a:gd name="T34" fmla="*/ 2147483646 w 52"/>
                <a:gd name="T35" fmla="*/ 2147483646 h 64"/>
                <a:gd name="T36" fmla="*/ 2147483646 w 52"/>
                <a:gd name="T37" fmla="*/ 2147483646 h 64"/>
                <a:gd name="T38" fmla="*/ 2147483646 w 52"/>
                <a:gd name="T39" fmla="*/ 2147483646 h 64"/>
                <a:gd name="T40" fmla="*/ 2147483646 w 52"/>
                <a:gd name="T41" fmla="*/ 2147483646 h 64"/>
                <a:gd name="T42" fmla="*/ 2147483646 w 52"/>
                <a:gd name="T43" fmla="*/ 2147483646 h 64"/>
                <a:gd name="T44" fmla="*/ 2147483646 w 52"/>
                <a:gd name="T45" fmla="*/ 2147483646 h 64"/>
                <a:gd name="T46" fmla="*/ 2147483646 w 52"/>
                <a:gd name="T47" fmla="*/ 2147483646 h 64"/>
                <a:gd name="T48" fmla="*/ 2147483646 w 52"/>
                <a:gd name="T49" fmla="*/ 2147483646 h 64"/>
                <a:gd name="T50" fmla="*/ 2147483646 w 52"/>
                <a:gd name="T51" fmla="*/ 2147483646 h 64"/>
                <a:gd name="T52" fmla="*/ 2147483646 w 52"/>
                <a:gd name="T53" fmla="*/ 2147483646 h 64"/>
                <a:gd name="T54" fmla="*/ 2147483646 w 52"/>
                <a:gd name="T55" fmla="*/ 2147483646 h 64"/>
                <a:gd name="T56" fmla="*/ 2147483646 w 52"/>
                <a:gd name="T57" fmla="*/ 2147483646 h 64"/>
                <a:gd name="T58" fmla="*/ 2147483646 w 52"/>
                <a:gd name="T59" fmla="*/ 2147483646 h 64"/>
                <a:gd name="T60" fmla="*/ 2147483646 w 52"/>
                <a:gd name="T61" fmla="*/ 2147483646 h 64"/>
                <a:gd name="T62" fmla="*/ 2147483646 w 52"/>
                <a:gd name="T63" fmla="*/ 2147483646 h 64"/>
                <a:gd name="T64" fmla="*/ 2147483646 w 52"/>
                <a:gd name="T65" fmla="*/ 2147483646 h 64"/>
                <a:gd name="T66" fmla="*/ 2147483646 w 52"/>
                <a:gd name="T67" fmla="*/ 2147483646 h 64"/>
                <a:gd name="T68" fmla="*/ 2147483646 w 52"/>
                <a:gd name="T69" fmla="*/ 2147483646 h 64"/>
                <a:gd name="T70" fmla="*/ 2147483646 w 52"/>
                <a:gd name="T71" fmla="*/ 0 h 64"/>
                <a:gd name="T72" fmla="*/ 2147483646 w 52"/>
                <a:gd name="T73" fmla="*/ 2147483646 h 64"/>
                <a:gd name="T74" fmla="*/ 2147483646 w 52"/>
                <a:gd name="T75" fmla="*/ 2147483646 h 6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52" h="64">
                  <a:moveTo>
                    <a:pt x="37" y="5"/>
                  </a:moveTo>
                  <a:cubicBezTo>
                    <a:pt x="37" y="5"/>
                    <a:pt x="15" y="5"/>
                    <a:pt x="11" y="5"/>
                  </a:cubicBezTo>
                  <a:cubicBezTo>
                    <a:pt x="10" y="11"/>
                    <a:pt x="10" y="11"/>
                    <a:pt x="10" y="11"/>
                  </a:cubicBezTo>
                  <a:cubicBezTo>
                    <a:pt x="7" y="11"/>
                    <a:pt x="7" y="11"/>
                    <a:pt x="7" y="11"/>
                  </a:cubicBezTo>
                  <a:cubicBezTo>
                    <a:pt x="7" y="14"/>
                    <a:pt x="7" y="14"/>
                    <a:pt x="7" y="14"/>
                  </a:cubicBezTo>
                  <a:cubicBezTo>
                    <a:pt x="6" y="13"/>
                    <a:pt x="6" y="13"/>
                    <a:pt x="6" y="13"/>
                  </a:cubicBezTo>
                  <a:cubicBezTo>
                    <a:pt x="5" y="25"/>
                    <a:pt x="5" y="25"/>
                    <a:pt x="5" y="25"/>
                  </a:cubicBezTo>
                  <a:cubicBezTo>
                    <a:pt x="2" y="27"/>
                    <a:pt x="2" y="27"/>
                    <a:pt x="2" y="27"/>
                  </a:cubicBezTo>
                  <a:cubicBezTo>
                    <a:pt x="1" y="32"/>
                    <a:pt x="1" y="32"/>
                    <a:pt x="1" y="32"/>
                  </a:cubicBezTo>
                  <a:cubicBezTo>
                    <a:pt x="0" y="35"/>
                    <a:pt x="0" y="35"/>
                    <a:pt x="0" y="35"/>
                  </a:cubicBezTo>
                  <a:cubicBezTo>
                    <a:pt x="3" y="41"/>
                    <a:pt x="3" y="41"/>
                    <a:pt x="3" y="41"/>
                  </a:cubicBezTo>
                  <a:cubicBezTo>
                    <a:pt x="5" y="45"/>
                    <a:pt x="5" y="45"/>
                    <a:pt x="5" y="45"/>
                  </a:cubicBezTo>
                  <a:cubicBezTo>
                    <a:pt x="8" y="50"/>
                    <a:pt x="8" y="50"/>
                    <a:pt x="8" y="50"/>
                  </a:cubicBezTo>
                  <a:cubicBezTo>
                    <a:pt x="12" y="52"/>
                    <a:pt x="12" y="52"/>
                    <a:pt x="12" y="52"/>
                  </a:cubicBezTo>
                  <a:cubicBezTo>
                    <a:pt x="18" y="58"/>
                    <a:pt x="18" y="58"/>
                    <a:pt x="18" y="58"/>
                  </a:cubicBezTo>
                  <a:cubicBezTo>
                    <a:pt x="20" y="61"/>
                    <a:pt x="20" y="61"/>
                    <a:pt x="20" y="61"/>
                  </a:cubicBezTo>
                  <a:cubicBezTo>
                    <a:pt x="25" y="61"/>
                    <a:pt x="25" y="61"/>
                    <a:pt x="25" y="61"/>
                  </a:cubicBezTo>
                  <a:cubicBezTo>
                    <a:pt x="29" y="64"/>
                    <a:pt x="29" y="64"/>
                    <a:pt x="29" y="64"/>
                  </a:cubicBezTo>
                  <a:cubicBezTo>
                    <a:pt x="36" y="63"/>
                    <a:pt x="36" y="63"/>
                    <a:pt x="36" y="63"/>
                  </a:cubicBezTo>
                  <a:cubicBezTo>
                    <a:pt x="41" y="61"/>
                    <a:pt x="41" y="61"/>
                    <a:pt x="41" y="61"/>
                  </a:cubicBezTo>
                  <a:cubicBezTo>
                    <a:pt x="44" y="61"/>
                    <a:pt x="44" y="61"/>
                    <a:pt x="44" y="61"/>
                  </a:cubicBezTo>
                  <a:cubicBezTo>
                    <a:pt x="44" y="59"/>
                    <a:pt x="44" y="59"/>
                    <a:pt x="44" y="59"/>
                  </a:cubicBezTo>
                  <a:cubicBezTo>
                    <a:pt x="42" y="57"/>
                    <a:pt x="42" y="57"/>
                    <a:pt x="42" y="57"/>
                  </a:cubicBezTo>
                  <a:cubicBezTo>
                    <a:pt x="39" y="54"/>
                    <a:pt x="39" y="54"/>
                    <a:pt x="39" y="54"/>
                  </a:cubicBezTo>
                  <a:cubicBezTo>
                    <a:pt x="35" y="51"/>
                    <a:pt x="35" y="51"/>
                    <a:pt x="35" y="51"/>
                  </a:cubicBezTo>
                  <a:cubicBezTo>
                    <a:pt x="36" y="48"/>
                    <a:pt x="36" y="48"/>
                    <a:pt x="36" y="48"/>
                  </a:cubicBezTo>
                  <a:cubicBezTo>
                    <a:pt x="38" y="48"/>
                    <a:pt x="38" y="48"/>
                    <a:pt x="38" y="48"/>
                  </a:cubicBezTo>
                  <a:cubicBezTo>
                    <a:pt x="39" y="42"/>
                    <a:pt x="39" y="42"/>
                    <a:pt x="39" y="42"/>
                  </a:cubicBezTo>
                  <a:cubicBezTo>
                    <a:pt x="43" y="38"/>
                    <a:pt x="43" y="38"/>
                    <a:pt x="43" y="38"/>
                  </a:cubicBezTo>
                  <a:cubicBezTo>
                    <a:pt x="46" y="32"/>
                    <a:pt x="46" y="32"/>
                    <a:pt x="46" y="32"/>
                  </a:cubicBezTo>
                  <a:cubicBezTo>
                    <a:pt x="47" y="21"/>
                    <a:pt x="47" y="21"/>
                    <a:pt x="47" y="21"/>
                  </a:cubicBezTo>
                  <a:cubicBezTo>
                    <a:pt x="50" y="19"/>
                    <a:pt x="50" y="19"/>
                    <a:pt x="50" y="19"/>
                  </a:cubicBezTo>
                  <a:cubicBezTo>
                    <a:pt x="52" y="18"/>
                    <a:pt x="52" y="18"/>
                    <a:pt x="52" y="18"/>
                  </a:cubicBezTo>
                  <a:cubicBezTo>
                    <a:pt x="50" y="13"/>
                    <a:pt x="50" y="13"/>
                    <a:pt x="50" y="13"/>
                  </a:cubicBezTo>
                  <a:cubicBezTo>
                    <a:pt x="47" y="4"/>
                    <a:pt x="47" y="4"/>
                    <a:pt x="47" y="4"/>
                  </a:cubicBezTo>
                  <a:cubicBezTo>
                    <a:pt x="44" y="0"/>
                    <a:pt x="44" y="0"/>
                    <a:pt x="44" y="0"/>
                  </a:cubicBezTo>
                  <a:cubicBezTo>
                    <a:pt x="42" y="2"/>
                    <a:pt x="42" y="2"/>
                    <a:pt x="42" y="2"/>
                  </a:cubicBezTo>
                  <a:lnTo>
                    <a:pt x="37" y="5"/>
                  </a:lnTo>
                  <a:close/>
                </a:path>
              </a:pathLst>
            </a:custGeom>
            <a:grpFill/>
            <a:ln w="6350">
              <a:noFill/>
              <a:round/>
              <a:headEnd/>
              <a:tailEnd/>
            </a:ln>
          </p:spPr>
          <p:txBody>
            <a:bodyPr/>
            <a:lstStyle/>
            <a:p>
              <a:endParaRPr lang="en-GB" dirty="0"/>
            </a:p>
          </p:txBody>
        </p:sp>
        <p:sp>
          <p:nvSpPr>
            <p:cNvPr id="70" name="Freeform 313"/>
            <p:cNvSpPr>
              <a:spLocks/>
            </p:cNvSpPr>
            <p:nvPr/>
          </p:nvSpPr>
          <p:spPr bwMode="auto">
            <a:xfrm>
              <a:off x="7886452" y="3517361"/>
              <a:ext cx="113708" cy="112498"/>
            </a:xfrm>
            <a:custGeom>
              <a:avLst/>
              <a:gdLst>
                <a:gd name="T0" fmla="*/ 2147483646 w 19"/>
                <a:gd name="T1" fmla="*/ 2147483646 h 19"/>
                <a:gd name="T2" fmla="*/ 2147483646 w 19"/>
                <a:gd name="T3" fmla="*/ 2147483646 h 19"/>
                <a:gd name="T4" fmla="*/ 2147483646 w 19"/>
                <a:gd name="T5" fmla="*/ 2147483646 h 19"/>
                <a:gd name="T6" fmla="*/ 2147483646 w 19"/>
                <a:gd name="T7" fmla="*/ 2147483646 h 19"/>
                <a:gd name="T8" fmla="*/ 2147483646 w 19"/>
                <a:gd name="T9" fmla="*/ 2147483646 h 19"/>
                <a:gd name="T10" fmla="*/ 2147483646 w 19"/>
                <a:gd name="T11" fmla="*/ 2147483646 h 19"/>
                <a:gd name="T12" fmla="*/ 2147483646 w 19"/>
                <a:gd name="T13" fmla="*/ 0 h 19"/>
                <a:gd name="T14" fmla="*/ 2147483646 w 19"/>
                <a:gd name="T15" fmla="*/ 0 h 19"/>
                <a:gd name="T16" fmla="*/ 2147483646 w 19"/>
                <a:gd name="T17" fmla="*/ 0 h 19"/>
                <a:gd name="T18" fmla="*/ 2147483646 w 19"/>
                <a:gd name="T19" fmla="*/ 2147483646 h 19"/>
                <a:gd name="T20" fmla="*/ 2147483646 w 19"/>
                <a:gd name="T21" fmla="*/ 2147483646 h 19"/>
                <a:gd name="T22" fmla="*/ 2147483646 w 19"/>
                <a:gd name="T23" fmla="*/ 2147483646 h 19"/>
                <a:gd name="T24" fmla="*/ 2147483646 w 19"/>
                <a:gd name="T25" fmla="*/ 2147483646 h 19"/>
                <a:gd name="T26" fmla="*/ 0 w 19"/>
                <a:gd name="T27" fmla="*/ 2147483646 h 19"/>
                <a:gd name="T28" fmla="*/ 2147483646 w 19"/>
                <a:gd name="T29" fmla="*/ 2147483646 h 19"/>
                <a:gd name="T30" fmla="*/ 2147483646 w 19"/>
                <a:gd name="T31" fmla="*/ 2147483646 h 19"/>
                <a:gd name="T32" fmla="*/ 2147483646 w 19"/>
                <a:gd name="T33" fmla="*/ 2147483646 h 19"/>
                <a:gd name="T34" fmla="*/ 2147483646 w 19"/>
                <a:gd name="T35" fmla="*/ 2147483646 h 19"/>
                <a:gd name="T36" fmla="*/ 2147483646 w 19"/>
                <a:gd name="T37" fmla="*/ 2147483646 h 19"/>
                <a:gd name="T38" fmla="*/ 2147483646 w 19"/>
                <a:gd name="T39" fmla="*/ 2147483646 h 19"/>
                <a:gd name="T40" fmla="*/ 2147483646 w 19"/>
                <a:gd name="T41" fmla="*/ 2147483646 h 19"/>
                <a:gd name="T42" fmla="*/ 2147483646 w 19"/>
                <a:gd name="T43" fmla="*/ 2147483646 h 19"/>
                <a:gd name="T44" fmla="*/ 2147483646 w 19"/>
                <a:gd name="T45" fmla="*/ 2147483646 h 1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19" h="19">
                  <a:moveTo>
                    <a:pt x="17" y="10"/>
                  </a:moveTo>
                  <a:cubicBezTo>
                    <a:pt x="19" y="6"/>
                    <a:pt x="19" y="6"/>
                    <a:pt x="19" y="6"/>
                  </a:cubicBezTo>
                  <a:cubicBezTo>
                    <a:pt x="17" y="2"/>
                    <a:pt x="17" y="2"/>
                    <a:pt x="17" y="2"/>
                  </a:cubicBezTo>
                  <a:cubicBezTo>
                    <a:pt x="12" y="3"/>
                    <a:pt x="12" y="3"/>
                    <a:pt x="12" y="3"/>
                  </a:cubicBezTo>
                  <a:cubicBezTo>
                    <a:pt x="10" y="1"/>
                    <a:pt x="10" y="1"/>
                    <a:pt x="10" y="1"/>
                  </a:cubicBezTo>
                  <a:cubicBezTo>
                    <a:pt x="8" y="1"/>
                    <a:pt x="8" y="1"/>
                    <a:pt x="8" y="1"/>
                  </a:cubicBezTo>
                  <a:cubicBezTo>
                    <a:pt x="6" y="0"/>
                    <a:pt x="6" y="0"/>
                    <a:pt x="6" y="0"/>
                  </a:cubicBezTo>
                  <a:cubicBezTo>
                    <a:pt x="5" y="0"/>
                    <a:pt x="5" y="0"/>
                    <a:pt x="5" y="0"/>
                  </a:cubicBezTo>
                  <a:cubicBezTo>
                    <a:pt x="3" y="0"/>
                    <a:pt x="3" y="0"/>
                    <a:pt x="3" y="0"/>
                  </a:cubicBezTo>
                  <a:cubicBezTo>
                    <a:pt x="1" y="1"/>
                    <a:pt x="1" y="1"/>
                    <a:pt x="1" y="1"/>
                  </a:cubicBezTo>
                  <a:cubicBezTo>
                    <a:pt x="2" y="1"/>
                    <a:pt x="2" y="1"/>
                    <a:pt x="2" y="1"/>
                  </a:cubicBezTo>
                  <a:cubicBezTo>
                    <a:pt x="2" y="5"/>
                    <a:pt x="2" y="5"/>
                    <a:pt x="2" y="5"/>
                  </a:cubicBezTo>
                  <a:cubicBezTo>
                    <a:pt x="2" y="9"/>
                    <a:pt x="2" y="9"/>
                    <a:pt x="2" y="9"/>
                  </a:cubicBezTo>
                  <a:cubicBezTo>
                    <a:pt x="2" y="9"/>
                    <a:pt x="1" y="10"/>
                    <a:pt x="0" y="10"/>
                  </a:cubicBezTo>
                  <a:cubicBezTo>
                    <a:pt x="1" y="11"/>
                    <a:pt x="1" y="11"/>
                    <a:pt x="1" y="11"/>
                  </a:cubicBezTo>
                  <a:cubicBezTo>
                    <a:pt x="1" y="11"/>
                    <a:pt x="0" y="14"/>
                    <a:pt x="1" y="14"/>
                  </a:cubicBezTo>
                  <a:cubicBezTo>
                    <a:pt x="1" y="14"/>
                    <a:pt x="4" y="16"/>
                    <a:pt x="4" y="16"/>
                  </a:cubicBezTo>
                  <a:cubicBezTo>
                    <a:pt x="4" y="19"/>
                    <a:pt x="4" y="19"/>
                    <a:pt x="4" y="19"/>
                  </a:cubicBezTo>
                  <a:cubicBezTo>
                    <a:pt x="8" y="19"/>
                    <a:pt x="8" y="19"/>
                    <a:pt x="8" y="19"/>
                  </a:cubicBezTo>
                  <a:cubicBezTo>
                    <a:pt x="15" y="16"/>
                    <a:pt x="15" y="16"/>
                    <a:pt x="15" y="16"/>
                  </a:cubicBezTo>
                  <a:cubicBezTo>
                    <a:pt x="18" y="16"/>
                    <a:pt x="18" y="16"/>
                    <a:pt x="18" y="16"/>
                  </a:cubicBezTo>
                  <a:cubicBezTo>
                    <a:pt x="17" y="13"/>
                    <a:pt x="17" y="13"/>
                    <a:pt x="17" y="13"/>
                  </a:cubicBezTo>
                  <a:lnTo>
                    <a:pt x="17" y="10"/>
                  </a:lnTo>
                  <a:close/>
                </a:path>
              </a:pathLst>
            </a:custGeom>
            <a:grpFill/>
            <a:ln w="6350">
              <a:noFill/>
              <a:round/>
              <a:headEnd/>
              <a:tailEnd/>
            </a:ln>
          </p:spPr>
          <p:txBody>
            <a:bodyPr/>
            <a:lstStyle/>
            <a:p>
              <a:endParaRPr lang="en-GB" dirty="0"/>
            </a:p>
          </p:txBody>
        </p:sp>
        <p:sp>
          <p:nvSpPr>
            <p:cNvPr id="71" name="Freeform 314"/>
            <p:cNvSpPr>
              <a:spLocks/>
            </p:cNvSpPr>
            <p:nvPr/>
          </p:nvSpPr>
          <p:spPr bwMode="auto">
            <a:xfrm>
              <a:off x="7828388" y="3559699"/>
              <a:ext cx="81048" cy="70161"/>
            </a:xfrm>
            <a:custGeom>
              <a:avLst/>
              <a:gdLst>
                <a:gd name="T0" fmla="*/ 2147483646 w 14"/>
                <a:gd name="T1" fmla="*/ 2147483646 h 12"/>
                <a:gd name="T2" fmla="*/ 2147483646 w 14"/>
                <a:gd name="T3" fmla="*/ 2147483646 h 12"/>
                <a:gd name="T4" fmla="*/ 2147483646 w 14"/>
                <a:gd name="T5" fmla="*/ 2147483646 h 12"/>
                <a:gd name="T6" fmla="*/ 2147483646 w 14"/>
                <a:gd name="T7" fmla="*/ 2147483646 h 12"/>
                <a:gd name="T8" fmla="*/ 2147483646 w 14"/>
                <a:gd name="T9" fmla="*/ 2147483646 h 12"/>
                <a:gd name="T10" fmla="*/ 2147483646 w 14"/>
                <a:gd name="T11" fmla="*/ 0 h 12"/>
                <a:gd name="T12" fmla="*/ 2147483646 w 14"/>
                <a:gd name="T13" fmla="*/ 2147483646 h 12"/>
                <a:gd name="T14" fmla="*/ 2147483646 w 14"/>
                <a:gd name="T15" fmla="*/ 2147483646 h 12"/>
                <a:gd name="T16" fmla="*/ 0 w 14"/>
                <a:gd name="T17" fmla="*/ 2147483646 h 12"/>
                <a:gd name="T18" fmla="*/ 2147483646 w 14"/>
                <a:gd name="T19" fmla="*/ 2147483646 h 12"/>
                <a:gd name="T20" fmla="*/ 2147483646 w 14"/>
                <a:gd name="T21" fmla="*/ 2147483646 h 12"/>
                <a:gd name="T22" fmla="*/ 2147483646 w 14"/>
                <a:gd name="T23" fmla="*/ 2147483646 h 12"/>
                <a:gd name="T24" fmla="*/ 2147483646 w 14"/>
                <a:gd name="T25" fmla="*/ 2147483646 h 12"/>
                <a:gd name="T26" fmla="*/ 2147483646 w 14"/>
                <a:gd name="T27" fmla="*/ 2147483646 h 1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4" h="12">
                  <a:moveTo>
                    <a:pt x="11" y="7"/>
                  </a:moveTo>
                  <a:cubicBezTo>
                    <a:pt x="10" y="7"/>
                    <a:pt x="11" y="4"/>
                    <a:pt x="11" y="4"/>
                  </a:cubicBezTo>
                  <a:cubicBezTo>
                    <a:pt x="10" y="3"/>
                    <a:pt x="10" y="3"/>
                    <a:pt x="10" y="3"/>
                  </a:cubicBezTo>
                  <a:cubicBezTo>
                    <a:pt x="9" y="3"/>
                    <a:pt x="8" y="4"/>
                    <a:pt x="8" y="4"/>
                  </a:cubicBezTo>
                  <a:cubicBezTo>
                    <a:pt x="7" y="4"/>
                    <a:pt x="6" y="1"/>
                    <a:pt x="6" y="1"/>
                  </a:cubicBezTo>
                  <a:cubicBezTo>
                    <a:pt x="4" y="0"/>
                    <a:pt x="4" y="0"/>
                    <a:pt x="4" y="0"/>
                  </a:cubicBezTo>
                  <a:cubicBezTo>
                    <a:pt x="3" y="2"/>
                    <a:pt x="3" y="2"/>
                    <a:pt x="3" y="2"/>
                  </a:cubicBezTo>
                  <a:cubicBezTo>
                    <a:pt x="1" y="3"/>
                    <a:pt x="1" y="3"/>
                    <a:pt x="1" y="3"/>
                  </a:cubicBezTo>
                  <a:cubicBezTo>
                    <a:pt x="0" y="5"/>
                    <a:pt x="0" y="5"/>
                    <a:pt x="0" y="5"/>
                  </a:cubicBezTo>
                  <a:cubicBezTo>
                    <a:pt x="1" y="6"/>
                    <a:pt x="1" y="6"/>
                    <a:pt x="1" y="6"/>
                  </a:cubicBezTo>
                  <a:cubicBezTo>
                    <a:pt x="10" y="12"/>
                    <a:pt x="10" y="12"/>
                    <a:pt x="10" y="12"/>
                  </a:cubicBezTo>
                  <a:cubicBezTo>
                    <a:pt x="14" y="12"/>
                    <a:pt x="14" y="12"/>
                    <a:pt x="14" y="12"/>
                  </a:cubicBezTo>
                  <a:cubicBezTo>
                    <a:pt x="14" y="9"/>
                    <a:pt x="14" y="9"/>
                    <a:pt x="14" y="9"/>
                  </a:cubicBezTo>
                  <a:cubicBezTo>
                    <a:pt x="14" y="9"/>
                    <a:pt x="11" y="7"/>
                    <a:pt x="11" y="7"/>
                  </a:cubicBezTo>
                  <a:close/>
                </a:path>
              </a:pathLst>
            </a:custGeom>
            <a:grpFill/>
            <a:ln w="6350">
              <a:noFill/>
              <a:round/>
              <a:headEnd/>
              <a:tailEnd/>
            </a:ln>
          </p:spPr>
          <p:txBody>
            <a:bodyPr/>
            <a:lstStyle/>
            <a:p>
              <a:endParaRPr lang="en-GB" dirty="0"/>
            </a:p>
          </p:txBody>
        </p:sp>
        <p:sp>
          <p:nvSpPr>
            <p:cNvPr id="72" name="Freeform 315"/>
            <p:cNvSpPr>
              <a:spLocks/>
            </p:cNvSpPr>
            <p:nvPr/>
          </p:nvSpPr>
          <p:spPr bwMode="auto">
            <a:xfrm>
              <a:off x="7790889" y="3535506"/>
              <a:ext cx="60483" cy="53225"/>
            </a:xfrm>
            <a:custGeom>
              <a:avLst/>
              <a:gdLst>
                <a:gd name="T0" fmla="*/ 2147483646 w 60"/>
                <a:gd name="T1" fmla="*/ 2147483646 h 54"/>
                <a:gd name="T2" fmla="*/ 2147483646 w 60"/>
                <a:gd name="T3" fmla="*/ 2147483646 h 54"/>
                <a:gd name="T4" fmla="*/ 2147483646 w 60"/>
                <a:gd name="T5" fmla="*/ 2147483646 h 54"/>
                <a:gd name="T6" fmla="*/ 2147483646 w 60"/>
                <a:gd name="T7" fmla="*/ 0 h 54"/>
                <a:gd name="T8" fmla="*/ 2147483646 w 60"/>
                <a:gd name="T9" fmla="*/ 0 h 54"/>
                <a:gd name="T10" fmla="*/ 2147483646 w 60"/>
                <a:gd name="T11" fmla="*/ 2147483646 h 54"/>
                <a:gd name="T12" fmla="*/ 0 w 60"/>
                <a:gd name="T13" fmla="*/ 2147483646 h 54"/>
                <a:gd name="T14" fmla="*/ 2147483646 w 60"/>
                <a:gd name="T15" fmla="*/ 2147483646 h 54"/>
                <a:gd name="T16" fmla="*/ 2147483646 w 60"/>
                <a:gd name="T17" fmla="*/ 2147483646 h 54"/>
                <a:gd name="T18" fmla="*/ 2147483646 w 60"/>
                <a:gd name="T19" fmla="*/ 2147483646 h 54"/>
                <a:gd name="T20" fmla="*/ 2147483646 w 60"/>
                <a:gd name="T21" fmla="*/ 2147483646 h 5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60" h="54">
                  <a:moveTo>
                    <a:pt x="54" y="36"/>
                  </a:moveTo>
                  <a:lnTo>
                    <a:pt x="60" y="24"/>
                  </a:lnTo>
                  <a:lnTo>
                    <a:pt x="54" y="18"/>
                  </a:lnTo>
                  <a:lnTo>
                    <a:pt x="42" y="0"/>
                  </a:lnTo>
                  <a:lnTo>
                    <a:pt x="18" y="0"/>
                  </a:lnTo>
                  <a:lnTo>
                    <a:pt x="12" y="12"/>
                  </a:lnTo>
                  <a:lnTo>
                    <a:pt x="0" y="18"/>
                  </a:lnTo>
                  <a:lnTo>
                    <a:pt x="12" y="30"/>
                  </a:lnTo>
                  <a:lnTo>
                    <a:pt x="36" y="54"/>
                  </a:lnTo>
                  <a:lnTo>
                    <a:pt x="42" y="42"/>
                  </a:lnTo>
                  <a:lnTo>
                    <a:pt x="54" y="36"/>
                  </a:lnTo>
                  <a:close/>
                </a:path>
              </a:pathLst>
            </a:custGeom>
            <a:grpFill/>
            <a:ln w="6350">
              <a:noFill/>
              <a:round/>
              <a:headEnd/>
              <a:tailEnd/>
            </a:ln>
          </p:spPr>
          <p:txBody>
            <a:bodyPr/>
            <a:lstStyle/>
            <a:p>
              <a:endParaRPr lang="en-GB" dirty="0"/>
            </a:p>
          </p:txBody>
        </p:sp>
        <p:sp>
          <p:nvSpPr>
            <p:cNvPr id="73" name="Rectangle 316"/>
            <p:cNvSpPr>
              <a:spLocks noChangeArrowheads="1"/>
            </p:cNvSpPr>
            <p:nvPr/>
          </p:nvSpPr>
          <p:spPr bwMode="auto">
            <a:xfrm>
              <a:off x="7879194" y="3172607"/>
              <a:ext cx="7258" cy="18145"/>
            </a:xfrm>
            <a:prstGeom prst="rect">
              <a:avLst/>
            </a:prstGeom>
            <a:grpFill/>
            <a:ln w="6350">
              <a:noFill/>
              <a:miter lim="800000"/>
              <a:headEnd/>
              <a:tailEnd/>
            </a:ln>
          </p:spPr>
          <p:txBody>
            <a:bodyPr/>
            <a:lstStyle>
              <a:lvl1pPr>
                <a:defRPr sz="1400" b="1">
                  <a:solidFill>
                    <a:schemeClr val="bg1"/>
                  </a:solidFill>
                  <a:latin typeface="Arial" panose="020B0604020202020204" pitchFamily="34" charset="0"/>
                  <a:ea typeface="MS PGothic" panose="020B0600070205080204" pitchFamily="34" charset="-128"/>
                </a:defRPr>
              </a:lvl1pPr>
              <a:lvl2pPr marL="742950" indent="-285750">
                <a:defRPr sz="1400" b="1">
                  <a:solidFill>
                    <a:schemeClr val="bg1"/>
                  </a:solidFill>
                  <a:latin typeface="Arial" panose="020B0604020202020204" pitchFamily="34" charset="0"/>
                  <a:ea typeface="MS PGothic" panose="020B0600070205080204" pitchFamily="34" charset="-128"/>
                </a:defRPr>
              </a:lvl2pPr>
              <a:lvl3pPr marL="1143000" indent="-228600">
                <a:defRPr sz="1400" b="1">
                  <a:solidFill>
                    <a:schemeClr val="bg1"/>
                  </a:solidFill>
                  <a:latin typeface="Arial" panose="020B0604020202020204" pitchFamily="34" charset="0"/>
                  <a:ea typeface="MS PGothic" panose="020B0600070205080204" pitchFamily="34" charset="-128"/>
                </a:defRPr>
              </a:lvl3pPr>
              <a:lvl4pPr marL="1600200" indent="-228600">
                <a:defRPr sz="1400" b="1">
                  <a:solidFill>
                    <a:schemeClr val="bg1"/>
                  </a:solidFill>
                  <a:latin typeface="Arial" panose="020B0604020202020204" pitchFamily="34" charset="0"/>
                  <a:ea typeface="MS PGothic" panose="020B0600070205080204" pitchFamily="34" charset="-128"/>
                </a:defRPr>
              </a:lvl4pPr>
              <a:lvl5pPr marL="2057400" indent="-228600">
                <a:defRPr sz="1400" b="1">
                  <a:solidFill>
                    <a:schemeClr val="bg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1400" b="1">
                  <a:solidFill>
                    <a:schemeClr val="bg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1400" b="1">
                  <a:solidFill>
                    <a:schemeClr val="bg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1400" b="1">
                  <a:solidFill>
                    <a:schemeClr val="bg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1400" b="1">
                  <a:solidFill>
                    <a:schemeClr val="bg1"/>
                  </a:solidFill>
                  <a:latin typeface="Arial" panose="020B0604020202020204" pitchFamily="34" charset="0"/>
                  <a:ea typeface="MS PGothic" panose="020B0600070205080204" pitchFamily="34" charset="-128"/>
                </a:defRPr>
              </a:lvl9pPr>
            </a:lstStyle>
            <a:p>
              <a:pPr algn="ctr" eaLnBrk="1" hangingPunct="1">
                <a:spcBef>
                  <a:spcPct val="15000"/>
                </a:spcBef>
              </a:pPr>
              <a:endParaRPr lang="en-US" altLang="en-US" dirty="0"/>
            </a:p>
          </p:txBody>
        </p:sp>
        <p:sp>
          <p:nvSpPr>
            <p:cNvPr id="74" name="Freeform 317"/>
            <p:cNvSpPr>
              <a:spLocks/>
            </p:cNvSpPr>
            <p:nvPr/>
          </p:nvSpPr>
          <p:spPr bwMode="auto">
            <a:xfrm>
              <a:off x="7879194" y="2964544"/>
              <a:ext cx="390722" cy="384673"/>
            </a:xfrm>
            <a:custGeom>
              <a:avLst/>
              <a:gdLst>
                <a:gd name="T0" fmla="*/ 2147483646 w 390"/>
                <a:gd name="T1" fmla="*/ 2147483646 h 390"/>
                <a:gd name="T2" fmla="*/ 2147483646 w 390"/>
                <a:gd name="T3" fmla="*/ 2147483646 h 390"/>
                <a:gd name="T4" fmla="*/ 2147483646 w 390"/>
                <a:gd name="T5" fmla="*/ 2147483646 h 390"/>
                <a:gd name="T6" fmla="*/ 2147483646 w 390"/>
                <a:gd name="T7" fmla="*/ 2147483646 h 390"/>
                <a:gd name="T8" fmla="*/ 2147483646 w 390"/>
                <a:gd name="T9" fmla="*/ 2147483646 h 390"/>
                <a:gd name="T10" fmla="*/ 2147483646 w 390"/>
                <a:gd name="T11" fmla="*/ 2147483646 h 390"/>
                <a:gd name="T12" fmla="*/ 2147483646 w 390"/>
                <a:gd name="T13" fmla="*/ 2147483646 h 390"/>
                <a:gd name="T14" fmla="*/ 2147483646 w 390"/>
                <a:gd name="T15" fmla="*/ 2147483646 h 390"/>
                <a:gd name="T16" fmla="*/ 2147483646 w 390"/>
                <a:gd name="T17" fmla="*/ 2147483646 h 390"/>
                <a:gd name="T18" fmla="*/ 2147483646 w 390"/>
                <a:gd name="T19" fmla="*/ 2147483646 h 390"/>
                <a:gd name="T20" fmla="*/ 2147483646 w 390"/>
                <a:gd name="T21" fmla="*/ 2147483646 h 390"/>
                <a:gd name="T22" fmla="*/ 2147483646 w 390"/>
                <a:gd name="T23" fmla="*/ 2147483646 h 390"/>
                <a:gd name="T24" fmla="*/ 2147483646 w 390"/>
                <a:gd name="T25" fmla="*/ 2147483646 h 390"/>
                <a:gd name="T26" fmla="*/ 2147483646 w 390"/>
                <a:gd name="T27" fmla="*/ 2147483646 h 390"/>
                <a:gd name="T28" fmla="*/ 2147483646 w 390"/>
                <a:gd name="T29" fmla="*/ 2147483646 h 390"/>
                <a:gd name="T30" fmla="*/ 2147483646 w 390"/>
                <a:gd name="T31" fmla="*/ 2147483646 h 390"/>
                <a:gd name="T32" fmla="*/ 2147483646 w 390"/>
                <a:gd name="T33" fmla="*/ 2147483646 h 390"/>
                <a:gd name="T34" fmla="*/ 2147483646 w 390"/>
                <a:gd name="T35" fmla="*/ 2147483646 h 390"/>
                <a:gd name="T36" fmla="*/ 2147483646 w 390"/>
                <a:gd name="T37" fmla="*/ 2147483646 h 390"/>
                <a:gd name="T38" fmla="*/ 2147483646 w 390"/>
                <a:gd name="T39" fmla="*/ 2147483646 h 390"/>
                <a:gd name="T40" fmla="*/ 2147483646 w 390"/>
                <a:gd name="T41" fmla="*/ 2147483646 h 390"/>
                <a:gd name="T42" fmla="*/ 2147483646 w 390"/>
                <a:gd name="T43" fmla="*/ 2147483646 h 390"/>
                <a:gd name="T44" fmla="*/ 2147483646 w 390"/>
                <a:gd name="T45" fmla="*/ 2147483646 h 390"/>
                <a:gd name="T46" fmla="*/ 2147483646 w 390"/>
                <a:gd name="T47" fmla="*/ 2147483646 h 390"/>
                <a:gd name="T48" fmla="*/ 2147483646 w 390"/>
                <a:gd name="T49" fmla="*/ 0 h 390"/>
                <a:gd name="T50" fmla="*/ 2147483646 w 390"/>
                <a:gd name="T51" fmla="*/ 2147483646 h 390"/>
                <a:gd name="T52" fmla="*/ 2147483646 w 390"/>
                <a:gd name="T53" fmla="*/ 2147483646 h 390"/>
                <a:gd name="T54" fmla="*/ 2147483646 w 390"/>
                <a:gd name="T55" fmla="*/ 2147483646 h 390"/>
                <a:gd name="T56" fmla="*/ 2147483646 w 390"/>
                <a:gd name="T57" fmla="*/ 2147483646 h 390"/>
                <a:gd name="T58" fmla="*/ 2147483646 w 390"/>
                <a:gd name="T59" fmla="*/ 2147483646 h 390"/>
                <a:gd name="T60" fmla="*/ 2147483646 w 390"/>
                <a:gd name="T61" fmla="*/ 2147483646 h 390"/>
                <a:gd name="T62" fmla="*/ 2147483646 w 390"/>
                <a:gd name="T63" fmla="*/ 2147483646 h 390"/>
                <a:gd name="T64" fmla="*/ 2147483646 w 390"/>
                <a:gd name="T65" fmla="*/ 2147483646 h 390"/>
                <a:gd name="T66" fmla="*/ 2147483646 w 390"/>
                <a:gd name="T67" fmla="*/ 2147483646 h 390"/>
                <a:gd name="T68" fmla="*/ 2147483646 w 390"/>
                <a:gd name="T69" fmla="*/ 2147483646 h 390"/>
                <a:gd name="T70" fmla="*/ 2147483646 w 390"/>
                <a:gd name="T71" fmla="*/ 2147483646 h 390"/>
                <a:gd name="T72" fmla="*/ 2147483646 w 390"/>
                <a:gd name="T73" fmla="*/ 2147483646 h 390"/>
                <a:gd name="T74" fmla="*/ 2147483646 w 390"/>
                <a:gd name="T75" fmla="*/ 2147483646 h 390"/>
                <a:gd name="T76" fmla="*/ 2147483646 w 390"/>
                <a:gd name="T77" fmla="*/ 2147483646 h 390"/>
                <a:gd name="T78" fmla="*/ 0 w 390"/>
                <a:gd name="T79" fmla="*/ 2147483646 h 390"/>
                <a:gd name="T80" fmla="*/ 2147483646 w 390"/>
                <a:gd name="T81" fmla="*/ 2147483646 h 390"/>
                <a:gd name="T82" fmla="*/ 2147483646 w 390"/>
                <a:gd name="T83" fmla="*/ 2147483646 h 390"/>
                <a:gd name="T84" fmla="*/ 2147483646 w 390"/>
                <a:gd name="T85" fmla="*/ 2147483646 h 39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390" h="390">
                  <a:moveTo>
                    <a:pt x="60" y="270"/>
                  </a:moveTo>
                  <a:lnTo>
                    <a:pt x="216" y="378"/>
                  </a:lnTo>
                  <a:lnTo>
                    <a:pt x="228" y="390"/>
                  </a:lnTo>
                  <a:lnTo>
                    <a:pt x="246" y="390"/>
                  </a:lnTo>
                  <a:lnTo>
                    <a:pt x="282" y="372"/>
                  </a:lnTo>
                  <a:lnTo>
                    <a:pt x="390" y="300"/>
                  </a:lnTo>
                  <a:lnTo>
                    <a:pt x="384" y="300"/>
                  </a:lnTo>
                  <a:lnTo>
                    <a:pt x="366" y="276"/>
                  </a:lnTo>
                  <a:lnTo>
                    <a:pt x="354" y="270"/>
                  </a:lnTo>
                  <a:lnTo>
                    <a:pt x="342" y="246"/>
                  </a:lnTo>
                  <a:lnTo>
                    <a:pt x="348" y="234"/>
                  </a:lnTo>
                  <a:lnTo>
                    <a:pt x="348" y="174"/>
                  </a:lnTo>
                  <a:lnTo>
                    <a:pt x="342" y="162"/>
                  </a:lnTo>
                  <a:lnTo>
                    <a:pt x="348" y="150"/>
                  </a:lnTo>
                  <a:lnTo>
                    <a:pt x="342" y="144"/>
                  </a:lnTo>
                  <a:lnTo>
                    <a:pt x="342" y="120"/>
                  </a:lnTo>
                  <a:lnTo>
                    <a:pt x="324" y="108"/>
                  </a:lnTo>
                  <a:lnTo>
                    <a:pt x="318" y="102"/>
                  </a:lnTo>
                  <a:lnTo>
                    <a:pt x="306" y="90"/>
                  </a:lnTo>
                  <a:lnTo>
                    <a:pt x="306" y="78"/>
                  </a:lnTo>
                  <a:lnTo>
                    <a:pt x="324" y="54"/>
                  </a:lnTo>
                  <a:lnTo>
                    <a:pt x="324" y="30"/>
                  </a:lnTo>
                  <a:lnTo>
                    <a:pt x="324" y="12"/>
                  </a:lnTo>
                  <a:lnTo>
                    <a:pt x="330" y="6"/>
                  </a:lnTo>
                  <a:lnTo>
                    <a:pt x="330" y="0"/>
                  </a:lnTo>
                  <a:lnTo>
                    <a:pt x="318" y="6"/>
                  </a:lnTo>
                  <a:lnTo>
                    <a:pt x="288" y="12"/>
                  </a:lnTo>
                  <a:lnTo>
                    <a:pt x="222" y="12"/>
                  </a:lnTo>
                  <a:lnTo>
                    <a:pt x="162" y="30"/>
                  </a:lnTo>
                  <a:lnTo>
                    <a:pt x="132" y="48"/>
                  </a:lnTo>
                  <a:lnTo>
                    <a:pt x="138" y="78"/>
                  </a:lnTo>
                  <a:lnTo>
                    <a:pt x="144" y="108"/>
                  </a:lnTo>
                  <a:lnTo>
                    <a:pt x="132" y="114"/>
                  </a:lnTo>
                  <a:lnTo>
                    <a:pt x="108" y="120"/>
                  </a:lnTo>
                  <a:lnTo>
                    <a:pt x="102" y="132"/>
                  </a:lnTo>
                  <a:lnTo>
                    <a:pt x="96" y="144"/>
                  </a:lnTo>
                  <a:lnTo>
                    <a:pt x="60" y="156"/>
                  </a:lnTo>
                  <a:lnTo>
                    <a:pt x="30" y="174"/>
                  </a:lnTo>
                  <a:lnTo>
                    <a:pt x="6" y="192"/>
                  </a:lnTo>
                  <a:lnTo>
                    <a:pt x="0" y="210"/>
                  </a:lnTo>
                  <a:lnTo>
                    <a:pt x="6" y="210"/>
                  </a:lnTo>
                  <a:lnTo>
                    <a:pt x="6" y="228"/>
                  </a:lnTo>
                  <a:lnTo>
                    <a:pt x="60" y="270"/>
                  </a:lnTo>
                  <a:close/>
                </a:path>
              </a:pathLst>
            </a:custGeom>
            <a:grpFill/>
            <a:ln w="6350">
              <a:noFill/>
              <a:round/>
              <a:headEnd/>
              <a:tailEnd/>
            </a:ln>
          </p:spPr>
          <p:txBody>
            <a:bodyPr/>
            <a:lstStyle/>
            <a:p>
              <a:endParaRPr lang="en-GB" dirty="0"/>
            </a:p>
          </p:txBody>
        </p:sp>
        <p:sp>
          <p:nvSpPr>
            <p:cNvPr id="75" name="Freeform 318"/>
            <p:cNvSpPr>
              <a:spLocks/>
            </p:cNvSpPr>
            <p:nvPr/>
          </p:nvSpPr>
          <p:spPr bwMode="auto">
            <a:xfrm>
              <a:off x="7879194" y="2964544"/>
              <a:ext cx="390722" cy="384673"/>
            </a:xfrm>
            <a:custGeom>
              <a:avLst/>
              <a:gdLst>
                <a:gd name="T0" fmla="*/ 2147483646 w 390"/>
                <a:gd name="T1" fmla="*/ 2147483646 h 390"/>
                <a:gd name="T2" fmla="*/ 2147483646 w 390"/>
                <a:gd name="T3" fmla="*/ 2147483646 h 390"/>
                <a:gd name="T4" fmla="*/ 2147483646 w 390"/>
                <a:gd name="T5" fmla="*/ 2147483646 h 390"/>
                <a:gd name="T6" fmla="*/ 2147483646 w 390"/>
                <a:gd name="T7" fmla="*/ 2147483646 h 390"/>
                <a:gd name="T8" fmla="*/ 2147483646 w 390"/>
                <a:gd name="T9" fmla="*/ 2147483646 h 390"/>
                <a:gd name="T10" fmla="*/ 2147483646 w 390"/>
                <a:gd name="T11" fmla="*/ 2147483646 h 390"/>
                <a:gd name="T12" fmla="*/ 2147483646 w 390"/>
                <a:gd name="T13" fmla="*/ 2147483646 h 390"/>
                <a:gd name="T14" fmla="*/ 2147483646 w 390"/>
                <a:gd name="T15" fmla="*/ 2147483646 h 390"/>
                <a:gd name="T16" fmla="*/ 2147483646 w 390"/>
                <a:gd name="T17" fmla="*/ 2147483646 h 390"/>
                <a:gd name="T18" fmla="*/ 2147483646 w 390"/>
                <a:gd name="T19" fmla="*/ 2147483646 h 390"/>
                <a:gd name="T20" fmla="*/ 2147483646 w 390"/>
                <a:gd name="T21" fmla="*/ 2147483646 h 390"/>
                <a:gd name="T22" fmla="*/ 2147483646 w 390"/>
                <a:gd name="T23" fmla="*/ 2147483646 h 390"/>
                <a:gd name="T24" fmla="*/ 2147483646 w 390"/>
                <a:gd name="T25" fmla="*/ 2147483646 h 390"/>
                <a:gd name="T26" fmla="*/ 2147483646 w 390"/>
                <a:gd name="T27" fmla="*/ 2147483646 h 390"/>
                <a:gd name="T28" fmla="*/ 2147483646 w 390"/>
                <a:gd name="T29" fmla="*/ 2147483646 h 390"/>
                <a:gd name="T30" fmla="*/ 2147483646 w 390"/>
                <a:gd name="T31" fmla="*/ 2147483646 h 390"/>
                <a:gd name="T32" fmla="*/ 2147483646 w 390"/>
                <a:gd name="T33" fmla="*/ 2147483646 h 390"/>
                <a:gd name="T34" fmla="*/ 2147483646 w 390"/>
                <a:gd name="T35" fmla="*/ 2147483646 h 390"/>
                <a:gd name="T36" fmla="*/ 2147483646 w 390"/>
                <a:gd name="T37" fmla="*/ 2147483646 h 390"/>
                <a:gd name="T38" fmla="*/ 2147483646 w 390"/>
                <a:gd name="T39" fmla="*/ 2147483646 h 390"/>
                <a:gd name="T40" fmla="*/ 2147483646 w 390"/>
                <a:gd name="T41" fmla="*/ 2147483646 h 390"/>
                <a:gd name="T42" fmla="*/ 2147483646 w 390"/>
                <a:gd name="T43" fmla="*/ 2147483646 h 390"/>
                <a:gd name="T44" fmla="*/ 2147483646 w 390"/>
                <a:gd name="T45" fmla="*/ 2147483646 h 390"/>
                <a:gd name="T46" fmla="*/ 2147483646 w 390"/>
                <a:gd name="T47" fmla="*/ 2147483646 h 390"/>
                <a:gd name="T48" fmla="*/ 2147483646 w 390"/>
                <a:gd name="T49" fmla="*/ 0 h 390"/>
                <a:gd name="T50" fmla="*/ 2147483646 w 390"/>
                <a:gd name="T51" fmla="*/ 2147483646 h 390"/>
                <a:gd name="T52" fmla="*/ 2147483646 w 390"/>
                <a:gd name="T53" fmla="*/ 2147483646 h 390"/>
                <a:gd name="T54" fmla="*/ 2147483646 w 390"/>
                <a:gd name="T55" fmla="*/ 2147483646 h 390"/>
                <a:gd name="T56" fmla="*/ 2147483646 w 390"/>
                <a:gd name="T57" fmla="*/ 2147483646 h 390"/>
                <a:gd name="T58" fmla="*/ 2147483646 w 390"/>
                <a:gd name="T59" fmla="*/ 2147483646 h 390"/>
                <a:gd name="T60" fmla="*/ 2147483646 w 390"/>
                <a:gd name="T61" fmla="*/ 2147483646 h 390"/>
                <a:gd name="T62" fmla="*/ 2147483646 w 390"/>
                <a:gd name="T63" fmla="*/ 2147483646 h 390"/>
                <a:gd name="T64" fmla="*/ 2147483646 w 390"/>
                <a:gd name="T65" fmla="*/ 2147483646 h 390"/>
                <a:gd name="T66" fmla="*/ 2147483646 w 390"/>
                <a:gd name="T67" fmla="*/ 2147483646 h 390"/>
                <a:gd name="T68" fmla="*/ 2147483646 w 390"/>
                <a:gd name="T69" fmla="*/ 2147483646 h 390"/>
                <a:gd name="T70" fmla="*/ 2147483646 w 390"/>
                <a:gd name="T71" fmla="*/ 2147483646 h 390"/>
                <a:gd name="T72" fmla="*/ 2147483646 w 390"/>
                <a:gd name="T73" fmla="*/ 2147483646 h 390"/>
                <a:gd name="T74" fmla="*/ 2147483646 w 390"/>
                <a:gd name="T75" fmla="*/ 2147483646 h 390"/>
                <a:gd name="T76" fmla="*/ 2147483646 w 390"/>
                <a:gd name="T77" fmla="*/ 2147483646 h 390"/>
                <a:gd name="T78" fmla="*/ 0 w 390"/>
                <a:gd name="T79" fmla="*/ 2147483646 h 390"/>
                <a:gd name="T80" fmla="*/ 2147483646 w 390"/>
                <a:gd name="T81" fmla="*/ 2147483646 h 390"/>
                <a:gd name="T82" fmla="*/ 2147483646 w 390"/>
                <a:gd name="T83" fmla="*/ 2147483646 h 390"/>
                <a:gd name="T84" fmla="*/ 2147483646 w 390"/>
                <a:gd name="T85" fmla="*/ 2147483646 h 39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390" h="390">
                  <a:moveTo>
                    <a:pt x="60" y="270"/>
                  </a:moveTo>
                  <a:lnTo>
                    <a:pt x="216" y="378"/>
                  </a:lnTo>
                  <a:lnTo>
                    <a:pt x="228" y="390"/>
                  </a:lnTo>
                  <a:lnTo>
                    <a:pt x="246" y="390"/>
                  </a:lnTo>
                  <a:lnTo>
                    <a:pt x="282" y="372"/>
                  </a:lnTo>
                  <a:lnTo>
                    <a:pt x="390" y="300"/>
                  </a:lnTo>
                  <a:lnTo>
                    <a:pt x="384" y="300"/>
                  </a:lnTo>
                  <a:lnTo>
                    <a:pt x="366" y="276"/>
                  </a:lnTo>
                  <a:lnTo>
                    <a:pt x="354" y="270"/>
                  </a:lnTo>
                  <a:lnTo>
                    <a:pt x="342" y="246"/>
                  </a:lnTo>
                  <a:lnTo>
                    <a:pt x="348" y="234"/>
                  </a:lnTo>
                  <a:lnTo>
                    <a:pt x="348" y="174"/>
                  </a:lnTo>
                  <a:lnTo>
                    <a:pt x="342" y="162"/>
                  </a:lnTo>
                  <a:lnTo>
                    <a:pt x="348" y="150"/>
                  </a:lnTo>
                  <a:lnTo>
                    <a:pt x="342" y="144"/>
                  </a:lnTo>
                  <a:lnTo>
                    <a:pt x="342" y="120"/>
                  </a:lnTo>
                  <a:lnTo>
                    <a:pt x="324" y="108"/>
                  </a:lnTo>
                  <a:lnTo>
                    <a:pt x="318" y="102"/>
                  </a:lnTo>
                  <a:lnTo>
                    <a:pt x="306" y="90"/>
                  </a:lnTo>
                  <a:lnTo>
                    <a:pt x="306" y="78"/>
                  </a:lnTo>
                  <a:lnTo>
                    <a:pt x="324" y="54"/>
                  </a:lnTo>
                  <a:lnTo>
                    <a:pt x="324" y="30"/>
                  </a:lnTo>
                  <a:lnTo>
                    <a:pt x="324" y="12"/>
                  </a:lnTo>
                  <a:lnTo>
                    <a:pt x="330" y="6"/>
                  </a:lnTo>
                  <a:lnTo>
                    <a:pt x="330" y="0"/>
                  </a:lnTo>
                  <a:lnTo>
                    <a:pt x="318" y="6"/>
                  </a:lnTo>
                  <a:lnTo>
                    <a:pt x="288" y="12"/>
                  </a:lnTo>
                  <a:lnTo>
                    <a:pt x="222" y="12"/>
                  </a:lnTo>
                  <a:lnTo>
                    <a:pt x="162" y="30"/>
                  </a:lnTo>
                  <a:lnTo>
                    <a:pt x="132" y="48"/>
                  </a:lnTo>
                  <a:lnTo>
                    <a:pt x="138" y="78"/>
                  </a:lnTo>
                  <a:lnTo>
                    <a:pt x="144" y="108"/>
                  </a:lnTo>
                  <a:lnTo>
                    <a:pt x="132" y="114"/>
                  </a:lnTo>
                  <a:lnTo>
                    <a:pt x="108" y="120"/>
                  </a:lnTo>
                  <a:lnTo>
                    <a:pt x="102" y="132"/>
                  </a:lnTo>
                  <a:lnTo>
                    <a:pt x="96" y="144"/>
                  </a:lnTo>
                  <a:lnTo>
                    <a:pt x="60" y="156"/>
                  </a:lnTo>
                  <a:lnTo>
                    <a:pt x="30" y="174"/>
                  </a:lnTo>
                  <a:lnTo>
                    <a:pt x="6" y="192"/>
                  </a:lnTo>
                  <a:lnTo>
                    <a:pt x="0" y="210"/>
                  </a:lnTo>
                  <a:lnTo>
                    <a:pt x="6" y="210"/>
                  </a:lnTo>
                  <a:lnTo>
                    <a:pt x="6" y="228"/>
                  </a:lnTo>
                  <a:lnTo>
                    <a:pt x="60" y="270"/>
                  </a:lnTo>
                </a:path>
              </a:pathLst>
            </a:custGeom>
            <a:grpFill/>
            <a:ln w="6350">
              <a:noFill/>
              <a:round/>
              <a:headEnd/>
              <a:tailEnd/>
            </a:ln>
          </p:spPr>
          <p:txBody>
            <a:bodyPr/>
            <a:lstStyle/>
            <a:p>
              <a:endParaRPr lang="en-GB" dirty="0"/>
            </a:p>
          </p:txBody>
        </p:sp>
        <p:sp>
          <p:nvSpPr>
            <p:cNvPr id="76" name="Freeform 327"/>
            <p:cNvSpPr>
              <a:spLocks/>
            </p:cNvSpPr>
            <p:nvPr/>
          </p:nvSpPr>
          <p:spPr bwMode="auto">
            <a:xfrm>
              <a:off x="8992085" y="2957286"/>
              <a:ext cx="19355" cy="13307"/>
            </a:xfrm>
            <a:custGeom>
              <a:avLst/>
              <a:gdLst>
                <a:gd name="T0" fmla="*/ 0 w 18"/>
                <a:gd name="T1" fmla="*/ 0 h 12"/>
                <a:gd name="T2" fmla="*/ 2147483646 w 18"/>
                <a:gd name="T3" fmla="*/ 2147483646 h 12"/>
                <a:gd name="T4" fmla="*/ 2147483646 w 18"/>
                <a:gd name="T5" fmla="*/ 2147483646 h 12"/>
                <a:gd name="T6" fmla="*/ 2147483646 w 18"/>
                <a:gd name="T7" fmla="*/ 0 h 12"/>
                <a:gd name="T8" fmla="*/ 0 w 18"/>
                <a:gd name="T9" fmla="*/ 0 h 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 h="12">
                  <a:moveTo>
                    <a:pt x="0" y="0"/>
                  </a:moveTo>
                  <a:lnTo>
                    <a:pt x="18" y="12"/>
                  </a:lnTo>
                  <a:lnTo>
                    <a:pt x="6" y="0"/>
                  </a:lnTo>
                  <a:lnTo>
                    <a:pt x="0" y="0"/>
                  </a:lnTo>
                  <a:close/>
                </a:path>
              </a:pathLst>
            </a:custGeom>
            <a:grpFill/>
            <a:ln w="6350">
              <a:noFill/>
              <a:round/>
              <a:headEnd/>
              <a:tailEnd/>
            </a:ln>
          </p:spPr>
          <p:txBody>
            <a:bodyPr/>
            <a:lstStyle/>
            <a:p>
              <a:endParaRPr lang="en-GB" dirty="0"/>
            </a:p>
          </p:txBody>
        </p:sp>
        <p:sp>
          <p:nvSpPr>
            <p:cNvPr id="77" name="Freeform 328"/>
            <p:cNvSpPr>
              <a:spLocks/>
            </p:cNvSpPr>
            <p:nvPr/>
          </p:nvSpPr>
          <p:spPr bwMode="auto">
            <a:xfrm>
              <a:off x="8964263" y="2928254"/>
              <a:ext cx="10887" cy="18145"/>
            </a:xfrm>
            <a:custGeom>
              <a:avLst/>
              <a:gdLst>
                <a:gd name="T0" fmla="*/ 0 w 12"/>
                <a:gd name="T1" fmla="*/ 0 h 18"/>
                <a:gd name="T2" fmla="*/ 2147483646 w 12"/>
                <a:gd name="T3" fmla="*/ 2147483646 h 18"/>
                <a:gd name="T4" fmla="*/ 2147483646 w 12"/>
                <a:gd name="T5" fmla="*/ 2147483646 h 18"/>
                <a:gd name="T6" fmla="*/ 0 w 12"/>
                <a:gd name="T7" fmla="*/ 0 h 1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 h="18">
                  <a:moveTo>
                    <a:pt x="0" y="0"/>
                  </a:moveTo>
                  <a:lnTo>
                    <a:pt x="12" y="18"/>
                  </a:lnTo>
                  <a:lnTo>
                    <a:pt x="12" y="12"/>
                  </a:lnTo>
                  <a:lnTo>
                    <a:pt x="0" y="0"/>
                  </a:lnTo>
                  <a:close/>
                </a:path>
              </a:pathLst>
            </a:custGeom>
            <a:grpFill/>
            <a:ln w="6350">
              <a:noFill/>
              <a:round/>
              <a:headEnd/>
              <a:tailEnd/>
            </a:ln>
          </p:spPr>
          <p:txBody>
            <a:bodyPr/>
            <a:lstStyle/>
            <a:p>
              <a:endParaRPr lang="en-GB" dirty="0"/>
            </a:p>
          </p:txBody>
        </p:sp>
        <p:sp>
          <p:nvSpPr>
            <p:cNvPr id="78" name="Freeform 334"/>
            <p:cNvSpPr>
              <a:spLocks/>
            </p:cNvSpPr>
            <p:nvPr/>
          </p:nvSpPr>
          <p:spPr bwMode="auto">
            <a:xfrm>
              <a:off x="8435639" y="1851653"/>
              <a:ext cx="203224" cy="446367"/>
            </a:xfrm>
            <a:custGeom>
              <a:avLst/>
              <a:gdLst>
                <a:gd name="T0" fmla="*/ 2147483646 w 34"/>
                <a:gd name="T1" fmla="*/ 2147483646 h 75"/>
                <a:gd name="T2" fmla="*/ 2147483646 w 34"/>
                <a:gd name="T3" fmla="*/ 2147483646 h 75"/>
                <a:gd name="T4" fmla="*/ 2147483646 w 34"/>
                <a:gd name="T5" fmla="*/ 2147483646 h 75"/>
                <a:gd name="T6" fmla="*/ 2147483646 w 34"/>
                <a:gd name="T7" fmla="*/ 2147483646 h 75"/>
                <a:gd name="T8" fmla="*/ 2147483646 w 34"/>
                <a:gd name="T9" fmla="*/ 2147483646 h 75"/>
                <a:gd name="T10" fmla="*/ 2147483646 w 34"/>
                <a:gd name="T11" fmla="*/ 2147483646 h 75"/>
                <a:gd name="T12" fmla="*/ 2147483646 w 34"/>
                <a:gd name="T13" fmla="*/ 2147483646 h 75"/>
                <a:gd name="T14" fmla="*/ 2147483646 w 34"/>
                <a:gd name="T15" fmla="*/ 2147483646 h 75"/>
                <a:gd name="T16" fmla="*/ 2147483646 w 34"/>
                <a:gd name="T17" fmla="*/ 2147483646 h 75"/>
                <a:gd name="T18" fmla="*/ 2147483646 w 34"/>
                <a:gd name="T19" fmla="*/ 2147483646 h 75"/>
                <a:gd name="T20" fmla="*/ 2147483646 w 34"/>
                <a:gd name="T21" fmla="*/ 2147483646 h 75"/>
                <a:gd name="T22" fmla="*/ 2147483646 w 34"/>
                <a:gd name="T23" fmla="*/ 2147483646 h 75"/>
                <a:gd name="T24" fmla="*/ 2147483646 w 34"/>
                <a:gd name="T25" fmla="*/ 2147483646 h 75"/>
                <a:gd name="T26" fmla="*/ 2147483646 w 34"/>
                <a:gd name="T27" fmla="*/ 2147483646 h 75"/>
                <a:gd name="T28" fmla="*/ 2147483646 w 34"/>
                <a:gd name="T29" fmla="*/ 2147483646 h 75"/>
                <a:gd name="T30" fmla="*/ 2147483646 w 34"/>
                <a:gd name="T31" fmla="*/ 2147483646 h 75"/>
                <a:gd name="T32" fmla="*/ 2147483646 w 34"/>
                <a:gd name="T33" fmla="*/ 2147483646 h 75"/>
                <a:gd name="T34" fmla="*/ 2147483646 w 34"/>
                <a:gd name="T35" fmla="*/ 2147483646 h 75"/>
                <a:gd name="T36" fmla="*/ 2147483646 w 34"/>
                <a:gd name="T37" fmla="*/ 2147483646 h 75"/>
                <a:gd name="T38" fmla="*/ 2147483646 w 34"/>
                <a:gd name="T39" fmla="*/ 2147483646 h 75"/>
                <a:gd name="T40" fmla="*/ 2147483646 w 34"/>
                <a:gd name="T41" fmla="*/ 2147483646 h 75"/>
                <a:gd name="T42" fmla="*/ 2147483646 w 34"/>
                <a:gd name="T43" fmla="*/ 0 h 75"/>
                <a:gd name="T44" fmla="*/ 2147483646 w 34"/>
                <a:gd name="T45" fmla="*/ 2147483646 h 75"/>
                <a:gd name="T46" fmla="*/ 2147483646 w 34"/>
                <a:gd name="T47" fmla="*/ 2147483646 h 75"/>
                <a:gd name="T48" fmla="*/ 2147483646 w 34"/>
                <a:gd name="T49" fmla="*/ 2147483646 h 75"/>
                <a:gd name="T50" fmla="*/ 2147483646 w 34"/>
                <a:gd name="T51" fmla="*/ 2147483646 h 75"/>
                <a:gd name="T52" fmla="*/ 2147483646 w 34"/>
                <a:gd name="T53" fmla="*/ 2147483646 h 75"/>
                <a:gd name="T54" fmla="*/ 2147483646 w 34"/>
                <a:gd name="T55" fmla="*/ 2147483646 h 75"/>
                <a:gd name="T56" fmla="*/ 2147483646 w 34"/>
                <a:gd name="T57" fmla="*/ 2147483646 h 75"/>
                <a:gd name="T58" fmla="*/ 2147483646 w 34"/>
                <a:gd name="T59" fmla="*/ 2147483646 h 75"/>
                <a:gd name="T60" fmla="*/ 2147483646 w 34"/>
                <a:gd name="T61" fmla="*/ 2147483646 h 75"/>
                <a:gd name="T62" fmla="*/ 2147483646 w 34"/>
                <a:gd name="T63" fmla="*/ 2147483646 h 75"/>
                <a:gd name="T64" fmla="*/ 0 w 34"/>
                <a:gd name="T65" fmla="*/ 2147483646 h 75"/>
                <a:gd name="T66" fmla="*/ 2147483646 w 34"/>
                <a:gd name="T67" fmla="*/ 2147483646 h 75"/>
                <a:gd name="T68" fmla="*/ 2147483646 w 34"/>
                <a:gd name="T69" fmla="*/ 2147483646 h 75"/>
                <a:gd name="T70" fmla="*/ 2147483646 w 34"/>
                <a:gd name="T71" fmla="*/ 2147483646 h 75"/>
                <a:gd name="T72" fmla="*/ 2147483646 w 34"/>
                <a:gd name="T73" fmla="*/ 2147483646 h 75"/>
                <a:gd name="T74" fmla="*/ 2147483646 w 34"/>
                <a:gd name="T75" fmla="*/ 2147483646 h 75"/>
                <a:gd name="T76" fmla="*/ 2147483646 w 34"/>
                <a:gd name="T77" fmla="*/ 2147483646 h 75"/>
                <a:gd name="T78" fmla="*/ 2147483646 w 34"/>
                <a:gd name="T79" fmla="*/ 2147483646 h 75"/>
                <a:gd name="T80" fmla="*/ 2147483646 w 34"/>
                <a:gd name="T81" fmla="*/ 2147483646 h 75"/>
                <a:gd name="T82" fmla="*/ 2147483646 w 34"/>
                <a:gd name="T83" fmla="*/ 2147483646 h 75"/>
                <a:gd name="T84" fmla="*/ 2147483646 w 34"/>
                <a:gd name="T85" fmla="*/ 2147483646 h 75"/>
                <a:gd name="T86" fmla="*/ 2147483646 w 34"/>
                <a:gd name="T87" fmla="*/ 2147483646 h 75"/>
                <a:gd name="T88" fmla="*/ 2147483646 w 34"/>
                <a:gd name="T89" fmla="*/ 2147483646 h 75"/>
                <a:gd name="T90" fmla="*/ 2147483646 w 34"/>
                <a:gd name="T91" fmla="*/ 2147483646 h 75"/>
                <a:gd name="T92" fmla="*/ 2147483646 w 34"/>
                <a:gd name="T93" fmla="*/ 2147483646 h 75"/>
                <a:gd name="T94" fmla="*/ 2147483646 w 34"/>
                <a:gd name="T95" fmla="*/ 2147483646 h 75"/>
                <a:gd name="T96" fmla="*/ 2147483646 w 34"/>
                <a:gd name="T97" fmla="*/ 2147483646 h 75"/>
                <a:gd name="T98" fmla="*/ 2147483646 w 34"/>
                <a:gd name="T99" fmla="*/ 2147483646 h 75"/>
                <a:gd name="T100" fmla="*/ 2147483646 w 34"/>
                <a:gd name="T101" fmla="*/ 2147483646 h 75"/>
                <a:gd name="T102" fmla="*/ 2147483646 w 34"/>
                <a:gd name="T103" fmla="*/ 2147483646 h 75"/>
                <a:gd name="T104" fmla="*/ 2147483646 w 34"/>
                <a:gd name="T105" fmla="*/ 2147483646 h 75"/>
                <a:gd name="T106" fmla="*/ 2147483646 w 34"/>
                <a:gd name="T107" fmla="*/ 2147483646 h 75"/>
                <a:gd name="T108" fmla="*/ 2147483646 w 34"/>
                <a:gd name="T109" fmla="*/ 2147483646 h 75"/>
                <a:gd name="T110" fmla="*/ 2147483646 w 34"/>
                <a:gd name="T111" fmla="*/ 2147483646 h 75"/>
                <a:gd name="T112" fmla="*/ 2147483646 w 34"/>
                <a:gd name="T113" fmla="*/ 2147483646 h 75"/>
                <a:gd name="T114" fmla="*/ 2147483646 w 34"/>
                <a:gd name="T115" fmla="*/ 2147483646 h 75"/>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34" h="75">
                  <a:moveTo>
                    <a:pt x="34" y="55"/>
                  </a:moveTo>
                  <a:cubicBezTo>
                    <a:pt x="32" y="54"/>
                    <a:pt x="32" y="54"/>
                    <a:pt x="32" y="54"/>
                  </a:cubicBezTo>
                  <a:cubicBezTo>
                    <a:pt x="30" y="52"/>
                    <a:pt x="30" y="52"/>
                    <a:pt x="30" y="52"/>
                  </a:cubicBezTo>
                  <a:cubicBezTo>
                    <a:pt x="31" y="47"/>
                    <a:pt x="31" y="47"/>
                    <a:pt x="31" y="47"/>
                  </a:cubicBezTo>
                  <a:cubicBezTo>
                    <a:pt x="31" y="47"/>
                    <a:pt x="30" y="46"/>
                    <a:pt x="30" y="45"/>
                  </a:cubicBezTo>
                  <a:cubicBezTo>
                    <a:pt x="29" y="45"/>
                    <a:pt x="30" y="43"/>
                    <a:pt x="30" y="43"/>
                  </a:cubicBezTo>
                  <a:cubicBezTo>
                    <a:pt x="29" y="42"/>
                    <a:pt x="29" y="42"/>
                    <a:pt x="29" y="42"/>
                  </a:cubicBezTo>
                  <a:cubicBezTo>
                    <a:pt x="29" y="40"/>
                    <a:pt x="29" y="40"/>
                    <a:pt x="29" y="40"/>
                  </a:cubicBezTo>
                  <a:cubicBezTo>
                    <a:pt x="28" y="38"/>
                    <a:pt x="28" y="38"/>
                    <a:pt x="28" y="38"/>
                  </a:cubicBezTo>
                  <a:cubicBezTo>
                    <a:pt x="30" y="36"/>
                    <a:pt x="30" y="36"/>
                    <a:pt x="30" y="36"/>
                  </a:cubicBezTo>
                  <a:cubicBezTo>
                    <a:pt x="27" y="27"/>
                    <a:pt x="27" y="27"/>
                    <a:pt x="27" y="27"/>
                  </a:cubicBezTo>
                  <a:cubicBezTo>
                    <a:pt x="30" y="21"/>
                    <a:pt x="30" y="21"/>
                    <a:pt x="30" y="21"/>
                  </a:cubicBezTo>
                  <a:cubicBezTo>
                    <a:pt x="28" y="17"/>
                    <a:pt x="28" y="17"/>
                    <a:pt x="28" y="17"/>
                  </a:cubicBezTo>
                  <a:cubicBezTo>
                    <a:pt x="25" y="15"/>
                    <a:pt x="25" y="15"/>
                    <a:pt x="25" y="15"/>
                  </a:cubicBezTo>
                  <a:cubicBezTo>
                    <a:pt x="25" y="14"/>
                    <a:pt x="25" y="14"/>
                    <a:pt x="25" y="14"/>
                  </a:cubicBezTo>
                  <a:cubicBezTo>
                    <a:pt x="25" y="10"/>
                    <a:pt x="25" y="10"/>
                    <a:pt x="25" y="10"/>
                  </a:cubicBezTo>
                  <a:cubicBezTo>
                    <a:pt x="25" y="10"/>
                    <a:pt x="25" y="10"/>
                    <a:pt x="25" y="10"/>
                  </a:cubicBezTo>
                  <a:cubicBezTo>
                    <a:pt x="26" y="9"/>
                    <a:pt x="26" y="9"/>
                    <a:pt x="26" y="9"/>
                  </a:cubicBezTo>
                  <a:cubicBezTo>
                    <a:pt x="26" y="8"/>
                    <a:pt x="26" y="8"/>
                    <a:pt x="26" y="8"/>
                  </a:cubicBezTo>
                  <a:cubicBezTo>
                    <a:pt x="27" y="6"/>
                    <a:pt x="27" y="6"/>
                    <a:pt x="27" y="6"/>
                  </a:cubicBezTo>
                  <a:cubicBezTo>
                    <a:pt x="27" y="3"/>
                    <a:pt x="27" y="3"/>
                    <a:pt x="27" y="3"/>
                  </a:cubicBezTo>
                  <a:cubicBezTo>
                    <a:pt x="24" y="0"/>
                    <a:pt x="24" y="0"/>
                    <a:pt x="24" y="0"/>
                  </a:cubicBezTo>
                  <a:cubicBezTo>
                    <a:pt x="19" y="1"/>
                    <a:pt x="19" y="1"/>
                    <a:pt x="19" y="1"/>
                  </a:cubicBezTo>
                  <a:cubicBezTo>
                    <a:pt x="17" y="3"/>
                    <a:pt x="17" y="3"/>
                    <a:pt x="17" y="3"/>
                  </a:cubicBezTo>
                  <a:cubicBezTo>
                    <a:pt x="15" y="8"/>
                    <a:pt x="15" y="8"/>
                    <a:pt x="15" y="8"/>
                  </a:cubicBezTo>
                  <a:cubicBezTo>
                    <a:pt x="12" y="11"/>
                    <a:pt x="12" y="11"/>
                    <a:pt x="12" y="11"/>
                  </a:cubicBezTo>
                  <a:cubicBezTo>
                    <a:pt x="11" y="10"/>
                    <a:pt x="11" y="10"/>
                    <a:pt x="11" y="10"/>
                  </a:cubicBezTo>
                  <a:cubicBezTo>
                    <a:pt x="8" y="11"/>
                    <a:pt x="8" y="11"/>
                    <a:pt x="8" y="11"/>
                  </a:cubicBezTo>
                  <a:cubicBezTo>
                    <a:pt x="5" y="10"/>
                    <a:pt x="5" y="10"/>
                    <a:pt x="5" y="10"/>
                  </a:cubicBezTo>
                  <a:cubicBezTo>
                    <a:pt x="3" y="8"/>
                    <a:pt x="3" y="8"/>
                    <a:pt x="3" y="8"/>
                  </a:cubicBezTo>
                  <a:cubicBezTo>
                    <a:pt x="2" y="6"/>
                    <a:pt x="2" y="6"/>
                    <a:pt x="2" y="6"/>
                  </a:cubicBezTo>
                  <a:cubicBezTo>
                    <a:pt x="1" y="8"/>
                    <a:pt x="1" y="8"/>
                    <a:pt x="1" y="8"/>
                  </a:cubicBezTo>
                  <a:cubicBezTo>
                    <a:pt x="0" y="8"/>
                    <a:pt x="0" y="8"/>
                    <a:pt x="0" y="8"/>
                  </a:cubicBezTo>
                  <a:cubicBezTo>
                    <a:pt x="1" y="10"/>
                    <a:pt x="1" y="10"/>
                    <a:pt x="1" y="10"/>
                  </a:cubicBezTo>
                  <a:cubicBezTo>
                    <a:pt x="4" y="13"/>
                    <a:pt x="4" y="13"/>
                    <a:pt x="4" y="13"/>
                  </a:cubicBezTo>
                  <a:cubicBezTo>
                    <a:pt x="6" y="14"/>
                    <a:pt x="6" y="14"/>
                    <a:pt x="6" y="14"/>
                  </a:cubicBezTo>
                  <a:cubicBezTo>
                    <a:pt x="7" y="14"/>
                    <a:pt x="7" y="14"/>
                    <a:pt x="7" y="14"/>
                  </a:cubicBezTo>
                  <a:cubicBezTo>
                    <a:pt x="9" y="19"/>
                    <a:pt x="9" y="19"/>
                    <a:pt x="9" y="19"/>
                  </a:cubicBezTo>
                  <a:cubicBezTo>
                    <a:pt x="9" y="23"/>
                    <a:pt x="9" y="23"/>
                    <a:pt x="9" y="23"/>
                  </a:cubicBezTo>
                  <a:cubicBezTo>
                    <a:pt x="9" y="26"/>
                    <a:pt x="9" y="26"/>
                    <a:pt x="9" y="26"/>
                  </a:cubicBezTo>
                  <a:cubicBezTo>
                    <a:pt x="10" y="29"/>
                    <a:pt x="10" y="29"/>
                    <a:pt x="10" y="29"/>
                  </a:cubicBezTo>
                  <a:cubicBezTo>
                    <a:pt x="10" y="30"/>
                    <a:pt x="10" y="30"/>
                    <a:pt x="10" y="30"/>
                  </a:cubicBezTo>
                  <a:cubicBezTo>
                    <a:pt x="10" y="35"/>
                    <a:pt x="10" y="35"/>
                    <a:pt x="10" y="35"/>
                  </a:cubicBezTo>
                  <a:cubicBezTo>
                    <a:pt x="10" y="36"/>
                    <a:pt x="10" y="36"/>
                    <a:pt x="10" y="36"/>
                  </a:cubicBezTo>
                  <a:cubicBezTo>
                    <a:pt x="12" y="36"/>
                    <a:pt x="12" y="36"/>
                    <a:pt x="12" y="36"/>
                  </a:cubicBezTo>
                  <a:cubicBezTo>
                    <a:pt x="14" y="40"/>
                    <a:pt x="14" y="40"/>
                    <a:pt x="14" y="40"/>
                  </a:cubicBezTo>
                  <a:cubicBezTo>
                    <a:pt x="9" y="49"/>
                    <a:pt x="9" y="49"/>
                    <a:pt x="9" y="49"/>
                  </a:cubicBezTo>
                  <a:cubicBezTo>
                    <a:pt x="4" y="53"/>
                    <a:pt x="4" y="53"/>
                    <a:pt x="4" y="53"/>
                  </a:cubicBezTo>
                  <a:cubicBezTo>
                    <a:pt x="1" y="58"/>
                    <a:pt x="1" y="58"/>
                    <a:pt x="1" y="58"/>
                  </a:cubicBezTo>
                  <a:cubicBezTo>
                    <a:pt x="2" y="66"/>
                    <a:pt x="2" y="66"/>
                    <a:pt x="2" y="66"/>
                  </a:cubicBezTo>
                  <a:cubicBezTo>
                    <a:pt x="3" y="71"/>
                    <a:pt x="3" y="71"/>
                    <a:pt x="3" y="71"/>
                  </a:cubicBezTo>
                  <a:cubicBezTo>
                    <a:pt x="5" y="73"/>
                    <a:pt x="5" y="73"/>
                    <a:pt x="5" y="73"/>
                  </a:cubicBezTo>
                  <a:cubicBezTo>
                    <a:pt x="7" y="75"/>
                    <a:pt x="7" y="75"/>
                    <a:pt x="7" y="75"/>
                  </a:cubicBezTo>
                  <a:cubicBezTo>
                    <a:pt x="12" y="75"/>
                    <a:pt x="12" y="75"/>
                    <a:pt x="12" y="75"/>
                  </a:cubicBezTo>
                  <a:cubicBezTo>
                    <a:pt x="20" y="72"/>
                    <a:pt x="20" y="72"/>
                    <a:pt x="20" y="72"/>
                  </a:cubicBezTo>
                  <a:cubicBezTo>
                    <a:pt x="22" y="72"/>
                    <a:pt x="22" y="72"/>
                    <a:pt x="22" y="72"/>
                  </a:cubicBezTo>
                  <a:cubicBezTo>
                    <a:pt x="34" y="58"/>
                    <a:pt x="34" y="58"/>
                    <a:pt x="34" y="58"/>
                  </a:cubicBezTo>
                  <a:lnTo>
                    <a:pt x="34" y="55"/>
                  </a:lnTo>
                  <a:close/>
                </a:path>
              </a:pathLst>
            </a:custGeom>
            <a:grpFill/>
            <a:ln w="6350">
              <a:noFill/>
              <a:round/>
              <a:headEnd/>
              <a:tailEnd/>
            </a:ln>
          </p:spPr>
          <p:txBody>
            <a:bodyPr/>
            <a:lstStyle/>
            <a:p>
              <a:endParaRPr lang="en-GB" dirty="0"/>
            </a:p>
          </p:txBody>
        </p:sp>
        <p:sp>
          <p:nvSpPr>
            <p:cNvPr id="79" name="Freeform 335"/>
            <p:cNvSpPr>
              <a:spLocks/>
            </p:cNvSpPr>
            <p:nvPr/>
          </p:nvSpPr>
          <p:spPr bwMode="auto">
            <a:xfrm>
              <a:off x="8644912" y="2559307"/>
              <a:ext cx="12097" cy="6048"/>
            </a:xfrm>
            <a:custGeom>
              <a:avLst/>
              <a:gdLst>
                <a:gd name="T0" fmla="*/ 2147483646 w 12"/>
                <a:gd name="T1" fmla="*/ 2147483646 h 6"/>
                <a:gd name="T2" fmla="*/ 0 w 12"/>
                <a:gd name="T3" fmla="*/ 0 h 6"/>
                <a:gd name="T4" fmla="*/ 0 w 12"/>
                <a:gd name="T5" fmla="*/ 2147483646 h 6"/>
                <a:gd name="T6" fmla="*/ 2147483646 w 12"/>
                <a:gd name="T7" fmla="*/ 2147483646 h 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 h="6">
                  <a:moveTo>
                    <a:pt x="12" y="6"/>
                  </a:moveTo>
                  <a:lnTo>
                    <a:pt x="0" y="0"/>
                  </a:lnTo>
                  <a:lnTo>
                    <a:pt x="0" y="6"/>
                  </a:lnTo>
                  <a:lnTo>
                    <a:pt x="12" y="6"/>
                  </a:lnTo>
                  <a:close/>
                </a:path>
              </a:pathLst>
            </a:custGeom>
            <a:grpFill/>
            <a:ln w="6350">
              <a:noFill/>
              <a:round/>
              <a:headEnd/>
              <a:tailEnd/>
            </a:ln>
          </p:spPr>
          <p:txBody>
            <a:bodyPr/>
            <a:lstStyle/>
            <a:p>
              <a:endParaRPr lang="en-GB" dirty="0"/>
            </a:p>
          </p:txBody>
        </p:sp>
        <p:sp>
          <p:nvSpPr>
            <p:cNvPr id="80" name="Freeform 336"/>
            <p:cNvSpPr>
              <a:spLocks/>
            </p:cNvSpPr>
            <p:nvPr/>
          </p:nvSpPr>
          <p:spPr bwMode="auto">
            <a:xfrm>
              <a:off x="8567493" y="1350852"/>
              <a:ext cx="2889888" cy="1547161"/>
            </a:xfrm>
            <a:custGeom>
              <a:avLst/>
              <a:gdLst>
                <a:gd name="T0" fmla="*/ 2147483646 w 483"/>
                <a:gd name="T1" fmla="*/ 2147483646 h 260"/>
                <a:gd name="T2" fmla="*/ 2147483646 w 483"/>
                <a:gd name="T3" fmla="*/ 2147483646 h 260"/>
                <a:gd name="T4" fmla="*/ 2147483646 w 483"/>
                <a:gd name="T5" fmla="*/ 2147483646 h 260"/>
                <a:gd name="T6" fmla="*/ 2147483646 w 483"/>
                <a:gd name="T7" fmla="*/ 2147483646 h 260"/>
                <a:gd name="T8" fmla="*/ 2147483646 w 483"/>
                <a:gd name="T9" fmla="*/ 2147483646 h 260"/>
                <a:gd name="T10" fmla="*/ 2147483646 w 483"/>
                <a:gd name="T11" fmla="*/ 2147483646 h 260"/>
                <a:gd name="T12" fmla="*/ 2147483646 w 483"/>
                <a:gd name="T13" fmla="*/ 2147483646 h 260"/>
                <a:gd name="T14" fmla="*/ 2147483646 w 483"/>
                <a:gd name="T15" fmla="*/ 2147483646 h 260"/>
                <a:gd name="T16" fmla="*/ 2147483646 w 483"/>
                <a:gd name="T17" fmla="*/ 2147483646 h 260"/>
                <a:gd name="T18" fmla="*/ 2147483646 w 483"/>
                <a:gd name="T19" fmla="*/ 2147483646 h 260"/>
                <a:gd name="T20" fmla="*/ 2147483646 w 483"/>
                <a:gd name="T21" fmla="*/ 2147483646 h 260"/>
                <a:gd name="T22" fmla="*/ 2147483646 w 483"/>
                <a:gd name="T23" fmla="*/ 2147483646 h 260"/>
                <a:gd name="T24" fmla="*/ 2147483646 w 483"/>
                <a:gd name="T25" fmla="*/ 2147483646 h 260"/>
                <a:gd name="T26" fmla="*/ 2147483646 w 483"/>
                <a:gd name="T27" fmla="*/ 2147483646 h 260"/>
                <a:gd name="T28" fmla="*/ 2147483646 w 483"/>
                <a:gd name="T29" fmla="*/ 2147483646 h 260"/>
                <a:gd name="T30" fmla="*/ 2147483646 w 483"/>
                <a:gd name="T31" fmla="*/ 2147483646 h 260"/>
                <a:gd name="T32" fmla="*/ 2147483646 w 483"/>
                <a:gd name="T33" fmla="*/ 2147483646 h 260"/>
                <a:gd name="T34" fmla="*/ 2147483646 w 483"/>
                <a:gd name="T35" fmla="*/ 2147483646 h 260"/>
                <a:gd name="T36" fmla="*/ 2147483646 w 483"/>
                <a:gd name="T37" fmla="*/ 2147483646 h 260"/>
                <a:gd name="T38" fmla="*/ 2147483646 w 483"/>
                <a:gd name="T39" fmla="*/ 2147483646 h 260"/>
                <a:gd name="T40" fmla="*/ 2147483646 w 483"/>
                <a:gd name="T41" fmla="*/ 2147483646 h 260"/>
                <a:gd name="T42" fmla="*/ 2147483646 w 483"/>
                <a:gd name="T43" fmla="*/ 2147483646 h 260"/>
                <a:gd name="T44" fmla="*/ 2147483646 w 483"/>
                <a:gd name="T45" fmla="*/ 2147483646 h 260"/>
                <a:gd name="T46" fmla="*/ 2147483646 w 483"/>
                <a:gd name="T47" fmla="*/ 2147483646 h 260"/>
                <a:gd name="T48" fmla="*/ 2147483646 w 483"/>
                <a:gd name="T49" fmla="*/ 2147483646 h 260"/>
                <a:gd name="T50" fmla="*/ 2147483646 w 483"/>
                <a:gd name="T51" fmla="*/ 2147483646 h 260"/>
                <a:gd name="T52" fmla="*/ 2147483646 w 483"/>
                <a:gd name="T53" fmla="*/ 2147483646 h 260"/>
                <a:gd name="T54" fmla="*/ 2147483646 w 483"/>
                <a:gd name="T55" fmla="*/ 2147483646 h 260"/>
                <a:gd name="T56" fmla="*/ 2147483646 w 483"/>
                <a:gd name="T57" fmla="*/ 2147483646 h 260"/>
                <a:gd name="T58" fmla="*/ 2147483646 w 483"/>
                <a:gd name="T59" fmla="*/ 2147483646 h 260"/>
                <a:gd name="T60" fmla="*/ 2147483646 w 483"/>
                <a:gd name="T61" fmla="*/ 2147483646 h 260"/>
                <a:gd name="T62" fmla="*/ 2147483646 w 483"/>
                <a:gd name="T63" fmla="*/ 2147483646 h 260"/>
                <a:gd name="T64" fmla="*/ 2147483646 w 483"/>
                <a:gd name="T65" fmla="*/ 2147483646 h 260"/>
                <a:gd name="T66" fmla="*/ 2147483646 w 483"/>
                <a:gd name="T67" fmla="*/ 2147483646 h 260"/>
                <a:gd name="T68" fmla="*/ 2147483646 w 483"/>
                <a:gd name="T69" fmla="*/ 2147483646 h 260"/>
                <a:gd name="T70" fmla="*/ 2147483646 w 483"/>
                <a:gd name="T71" fmla="*/ 2147483646 h 260"/>
                <a:gd name="T72" fmla="*/ 2147483646 w 483"/>
                <a:gd name="T73" fmla="*/ 2147483646 h 260"/>
                <a:gd name="T74" fmla="*/ 2147483646 w 483"/>
                <a:gd name="T75" fmla="*/ 2147483646 h 260"/>
                <a:gd name="T76" fmla="*/ 2147483646 w 483"/>
                <a:gd name="T77" fmla="*/ 2147483646 h 260"/>
                <a:gd name="T78" fmla="*/ 2147483646 w 483"/>
                <a:gd name="T79" fmla="*/ 2147483646 h 260"/>
                <a:gd name="T80" fmla="*/ 2147483646 w 483"/>
                <a:gd name="T81" fmla="*/ 2147483646 h 260"/>
                <a:gd name="T82" fmla="*/ 2147483646 w 483"/>
                <a:gd name="T83" fmla="*/ 2147483646 h 260"/>
                <a:gd name="T84" fmla="*/ 2147483646 w 483"/>
                <a:gd name="T85" fmla="*/ 2147483646 h 260"/>
                <a:gd name="T86" fmla="*/ 2147483646 w 483"/>
                <a:gd name="T87" fmla="*/ 2147483646 h 260"/>
                <a:gd name="T88" fmla="*/ 2147483646 w 483"/>
                <a:gd name="T89" fmla="*/ 2147483646 h 260"/>
                <a:gd name="T90" fmla="*/ 2147483646 w 483"/>
                <a:gd name="T91" fmla="*/ 2147483646 h 260"/>
                <a:gd name="T92" fmla="*/ 2147483646 w 483"/>
                <a:gd name="T93" fmla="*/ 2147483646 h 260"/>
                <a:gd name="T94" fmla="*/ 2147483646 w 483"/>
                <a:gd name="T95" fmla="*/ 2147483646 h 260"/>
                <a:gd name="T96" fmla="*/ 2147483646 w 483"/>
                <a:gd name="T97" fmla="*/ 2147483646 h 260"/>
                <a:gd name="T98" fmla="*/ 2147483646 w 483"/>
                <a:gd name="T99" fmla="*/ 2147483646 h 260"/>
                <a:gd name="T100" fmla="*/ 2147483646 w 483"/>
                <a:gd name="T101" fmla="*/ 2147483646 h 260"/>
                <a:gd name="T102" fmla="*/ 2147483646 w 483"/>
                <a:gd name="T103" fmla="*/ 2147483646 h 260"/>
                <a:gd name="T104" fmla="*/ 2147483646 w 483"/>
                <a:gd name="T105" fmla="*/ 2147483646 h 260"/>
                <a:gd name="T106" fmla="*/ 2147483646 w 483"/>
                <a:gd name="T107" fmla="*/ 2147483646 h 260"/>
                <a:gd name="T108" fmla="*/ 2147483646 w 483"/>
                <a:gd name="T109" fmla="*/ 2147483646 h 260"/>
                <a:gd name="T110" fmla="*/ 2147483646 w 483"/>
                <a:gd name="T111" fmla="*/ 2147483646 h 260"/>
                <a:gd name="T112" fmla="*/ 2147483646 w 483"/>
                <a:gd name="T113" fmla="*/ 2147483646 h 260"/>
                <a:gd name="T114" fmla="*/ 2147483646 w 483"/>
                <a:gd name="T115" fmla="*/ 2147483646 h 260"/>
                <a:gd name="T116" fmla="*/ 2147483646 w 483"/>
                <a:gd name="T117" fmla="*/ 2147483646 h 260"/>
                <a:gd name="T118" fmla="*/ 2147483646 w 483"/>
                <a:gd name="T119" fmla="*/ 2147483646 h 260"/>
                <a:gd name="T120" fmla="*/ 2147483646 w 483"/>
                <a:gd name="T121" fmla="*/ 2147483646 h 260"/>
                <a:gd name="T122" fmla="*/ 2147483646 w 483"/>
                <a:gd name="T123" fmla="*/ 2147483646 h 26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483" h="260">
                  <a:moveTo>
                    <a:pt x="482" y="127"/>
                  </a:moveTo>
                  <a:cubicBezTo>
                    <a:pt x="483" y="96"/>
                    <a:pt x="483" y="96"/>
                    <a:pt x="483" y="96"/>
                  </a:cubicBezTo>
                  <a:cubicBezTo>
                    <a:pt x="480" y="95"/>
                    <a:pt x="480" y="95"/>
                    <a:pt x="480" y="95"/>
                  </a:cubicBezTo>
                  <a:cubicBezTo>
                    <a:pt x="478" y="94"/>
                    <a:pt x="478" y="94"/>
                    <a:pt x="478" y="94"/>
                  </a:cubicBezTo>
                  <a:cubicBezTo>
                    <a:pt x="478" y="94"/>
                    <a:pt x="474" y="90"/>
                    <a:pt x="474" y="90"/>
                  </a:cubicBezTo>
                  <a:cubicBezTo>
                    <a:pt x="473" y="89"/>
                    <a:pt x="470" y="89"/>
                    <a:pt x="470" y="89"/>
                  </a:cubicBezTo>
                  <a:cubicBezTo>
                    <a:pt x="463" y="88"/>
                    <a:pt x="463" y="88"/>
                    <a:pt x="463" y="88"/>
                  </a:cubicBezTo>
                  <a:cubicBezTo>
                    <a:pt x="459" y="87"/>
                    <a:pt x="459" y="87"/>
                    <a:pt x="459" y="87"/>
                  </a:cubicBezTo>
                  <a:cubicBezTo>
                    <a:pt x="456" y="87"/>
                    <a:pt x="456" y="87"/>
                    <a:pt x="456" y="87"/>
                  </a:cubicBezTo>
                  <a:cubicBezTo>
                    <a:pt x="454" y="87"/>
                    <a:pt x="454" y="87"/>
                    <a:pt x="454" y="87"/>
                  </a:cubicBezTo>
                  <a:cubicBezTo>
                    <a:pt x="455" y="95"/>
                    <a:pt x="455" y="95"/>
                    <a:pt x="455" y="95"/>
                  </a:cubicBezTo>
                  <a:cubicBezTo>
                    <a:pt x="455" y="95"/>
                    <a:pt x="451" y="97"/>
                    <a:pt x="451" y="97"/>
                  </a:cubicBezTo>
                  <a:cubicBezTo>
                    <a:pt x="450" y="97"/>
                    <a:pt x="448" y="94"/>
                    <a:pt x="448" y="94"/>
                  </a:cubicBezTo>
                  <a:cubicBezTo>
                    <a:pt x="445" y="91"/>
                    <a:pt x="445" y="91"/>
                    <a:pt x="445" y="91"/>
                  </a:cubicBezTo>
                  <a:cubicBezTo>
                    <a:pt x="445" y="89"/>
                    <a:pt x="445" y="89"/>
                    <a:pt x="445" y="89"/>
                  </a:cubicBezTo>
                  <a:cubicBezTo>
                    <a:pt x="440" y="89"/>
                    <a:pt x="440" y="89"/>
                    <a:pt x="440" y="89"/>
                  </a:cubicBezTo>
                  <a:cubicBezTo>
                    <a:pt x="437" y="90"/>
                    <a:pt x="437" y="90"/>
                    <a:pt x="437" y="90"/>
                  </a:cubicBezTo>
                  <a:cubicBezTo>
                    <a:pt x="431" y="89"/>
                    <a:pt x="431" y="89"/>
                    <a:pt x="431" y="89"/>
                  </a:cubicBezTo>
                  <a:cubicBezTo>
                    <a:pt x="426" y="89"/>
                    <a:pt x="426" y="89"/>
                    <a:pt x="426" y="89"/>
                  </a:cubicBezTo>
                  <a:cubicBezTo>
                    <a:pt x="423" y="90"/>
                    <a:pt x="423" y="90"/>
                    <a:pt x="423" y="90"/>
                  </a:cubicBezTo>
                  <a:cubicBezTo>
                    <a:pt x="419" y="87"/>
                    <a:pt x="419" y="87"/>
                    <a:pt x="419" y="87"/>
                  </a:cubicBezTo>
                  <a:cubicBezTo>
                    <a:pt x="419" y="80"/>
                    <a:pt x="419" y="80"/>
                    <a:pt x="419" y="80"/>
                  </a:cubicBezTo>
                  <a:cubicBezTo>
                    <a:pt x="413" y="77"/>
                    <a:pt x="413" y="77"/>
                    <a:pt x="413" y="77"/>
                  </a:cubicBezTo>
                  <a:cubicBezTo>
                    <a:pt x="403" y="77"/>
                    <a:pt x="403" y="77"/>
                    <a:pt x="403" y="77"/>
                  </a:cubicBezTo>
                  <a:cubicBezTo>
                    <a:pt x="394" y="77"/>
                    <a:pt x="394" y="77"/>
                    <a:pt x="394" y="77"/>
                  </a:cubicBezTo>
                  <a:cubicBezTo>
                    <a:pt x="393" y="75"/>
                    <a:pt x="393" y="75"/>
                    <a:pt x="393" y="75"/>
                  </a:cubicBezTo>
                  <a:cubicBezTo>
                    <a:pt x="392" y="72"/>
                    <a:pt x="392" y="72"/>
                    <a:pt x="392" y="72"/>
                  </a:cubicBezTo>
                  <a:cubicBezTo>
                    <a:pt x="386" y="69"/>
                    <a:pt x="386" y="69"/>
                    <a:pt x="386" y="69"/>
                  </a:cubicBezTo>
                  <a:cubicBezTo>
                    <a:pt x="386" y="64"/>
                    <a:pt x="386" y="64"/>
                    <a:pt x="386" y="64"/>
                  </a:cubicBezTo>
                  <a:cubicBezTo>
                    <a:pt x="362" y="59"/>
                    <a:pt x="362" y="59"/>
                    <a:pt x="362" y="59"/>
                  </a:cubicBezTo>
                  <a:cubicBezTo>
                    <a:pt x="361" y="61"/>
                    <a:pt x="361" y="61"/>
                    <a:pt x="361" y="61"/>
                  </a:cubicBezTo>
                  <a:cubicBezTo>
                    <a:pt x="356" y="65"/>
                    <a:pt x="356" y="65"/>
                    <a:pt x="356" y="65"/>
                  </a:cubicBezTo>
                  <a:cubicBezTo>
                    <a:pt x="357" y="71"/>
                    <a:pt x="357" y="71"/>
                    <a:pt x="357" y="71"/>
                  </a:cubicBezTo>
                  <a:cubicBezTo>
                    <a:pt x="351" y="73"/>
                    <a:pt x="351" y="73"/>
                    <a:pt x="351" y="73"/>
                  </a:cubicBezTo>
                  <a:cubicBezTo>
                    <a:pt x="347" y="72"/>
                    <a:pt x="347" y="72"/>
                    <a:pt x="347" y="72"/>
                  </a:cubicBezTo>
                  <a:cubicBezTo>
                    <a:pt x="342" y="70"/>
                    <a:pt x="342" y="70"/>
                    <a:pt x="342" y="70"/>
                  </a:cubicBezTo>
                  <a:cubicBezTo>
                    <a:pt x="340" y="72"/>
                    <a:pt x="340" y="72"/>
                    <a:pt x="340" y="72"/>
                  </a:cubicBezTo>
                  <a:cubicBezTo>
                    <a:pt x="336" y="71"/>
                    <a:pt x="336" y="71"/>
                    <a:pt x="336" y="71"/>
                  </a:cubicBezTo>
                  <a:cubicBezTo>
                    <a:pt x="332" y="68"/>
                    <a:pt x="332" y="68"/>
                    <a:pt x="332" y="68"/>
                  </a:cubicBezTo>
                  <a:cubicBezTo>
                    <a:pt x="331" y="74"/>
                    <a:pt x="331" y="74"/>
                    <a:pt x="331" y="74"/>
                  </a:cubicBezTo>
                  <a:cubicBezTo>
                    <a:pt x="328" y="78"/>
                    <a:pt x="328" y="78"/>
                    <a:pt x="328" y="78"/>
                  </a:cubicBezTo>
                  <a:cubicBezTo>
                    <a:pt x="323" y="73"/>
                    <a:pt x="323" y="73"/>
                    <a:pt x="323" y="73"/>
                  </a:cubicBezTo>
                  <a:cubicBezTo>
                    <a:pt x="320" y="67"/>
                    <a:pt x="320" y="67"/>
                    <a:pt x="320" y="67"/>
                  </a:cubicBezTo>
                  <a:cubicBezTo>
                    <a:pt x="323" y="60"/>
                    <a:pt x="323" y="60"/>
                    <a:pt x="323" y="60"/>
                  </a:cubicBezTo>
                  <a:cubicBezTo>
                    <a:pt x="323" y="57"/>
                    <a:pt x="323" y="57"/>
                    <a:pt x="323" y="57"/>
                  </a:cubicBezTo>
                  <a:cubicBezTo>
                    <a:pt x="320" y="52"/>
                    <a:pt x="320" y="52"/>
                    <a:pt x="320" y="52"/>
                  </a:cubicBezTo>
                  <a:cubicBezTo>
                    <a:pt x="316" y="51"/>
                    <a:pt x="316" y="51"/>
                    <a:pt x="316" y="51"/>
                  </a:cubicBezTo>
                  <a:cubicBezTo>
                    <a:pt x="312" y="51"/>
                    <a:pt x="312" y="51"/>
                    <a:pt x="312" y="51"/>
                  </a:cubicBezTo>
                  <a:cubicBezTo>
                    <a:pt x="310" y="49"/>
                    <a:pt x="310" y="49"/>
                    <a:pt x="310" y="49"/>
                  </a:cubicBezTo>
                  <a:cubicBezTo>
                    <a:pt x="306" y="46"/>
                    <a:pt x="306" y="46"/>
                    <a:pt x="306" y="46"/>
                  </a:cubicBezTo>
                  <a:cubicBezTo>
                    <a:pt x="303" y="50"/>
                    <a:pt x="303" y="50"/>
                    <a:pt x="303" y="50"/>
                  </a:cubicBezTo>
                  <a:cubicBezTo>
                    <a:pt x="301" y="55"/>
                    <a:pt x="301" y="55"/>
                    <a:pt x="301" y="55"/>
                  </a:cubicBezTo>
                  <a:cubicBezTo>
                    <a:pt x="292" y="55"/>
                    <a:pt x="292" y="55"/>
                    <a:pt x="292" y="55"/>
                  </a:cubicBezTo>
                  <a:cubicBezTo>
                    <a:pt x="287" y="53"/>
                    <a:pt x="287" y="53"/>
                    <a:pt x="287" y="53"/>
                  </a:cubicBezTo>
                  <a:cubicBezTo>
                    <a:pt x="286" y="49"/>
                    <a:pt x="286" y="49"/>
                    <a:pt x="286" y="49"/>
                  </a:cubicBezTo>
                  <a:cubicBezTo>
                    <a:pt x="277" y="49"/>
                    <a:pt x="277" y="49"/>
                    <a:pt x="277" y="49"/>
                  </a:cubicBezTo>
                  <a:cubicBezTo>
                    <a:pt x="272" y="52"/>
                    <a:pt x="272" y="52"/>
                    <a:pt x="272" y="52"/>
                  </a:cubicBezTo>
                  <a:cubicBezTo>
                    <a:pt x="271" y="49"/>
                    <a:pt x="271" y="49"/>
                    <a:pt x="271" y="49"/>
                  </a:cubicBezTo>
                  <a:cubicBezTo>
                    <a:pt x="268" y="45"/>
                    <a:pt x="268" y="45"/>
                    <a:pt x="268" y="45"/>
                  </a:cubicBezTo>
                  <a:cubicBezTo>
                    <a:pt x="264" y="44"/>
                    <a:pt x="264" y="44"/>
                    <a:pt x="264" y="44"/>
                  </a:cubicBezTo>
                  <a:cubicBezTo>
                    <a:pt x="259" y="49"/>
                    <a:pt x="259" y="49"/>
                    <a:pt x="259" y="49"/>
                  </a:cubicBezTo>
                  <a:cubicBezTo>
                    <a:pt x="253" y="52"/>
                    <a:pt x="253" y="52"/>
                    <a:pt x="253" y="52"/>
                  </a:cubicBezTo>
                  <a:cubicBezTo>
                    <a:pt x="247" y="57"/>
                    <a:pt x="247" y="57"/>
                    <a:pt x="247" y="57"/>
                  </a:cubicBezTo>
                  <a:cubicBezTo>
                    <a:pt x="251" y="51"/>
                    <a:pt x="251" y="51"/>
                    <a:pt x="251" y="51"/>
                  </a:cubicBezTo>
                  <a:cubicBezTo>
                    <a:pt x="255" y="48"/>
                    <a:pt x="255" y="48"/>
                    <a:pt x="255" y="48"/>
                  </a:cubicBezTo>
                  <a:cubicBezTo>
                    <a:pt x="262" y="39"/>
                    <a:pt x="262" y="39"/>
                    <a:pt x="262" y="39"/>
                  </a:cubicBezTo>
                  <a:cubicBezTo>
                    <a:pt x="266" y="35"/>
                    <a:pt x="266" y="35"/>
                    <a:pt x="266" y="35"/>
                  </a:cubicBezTo>
                  <a:cubicBezTo>
                    <a:pt x="270" y="29"/>
                    <a:pt x="270" y="29"/>
                    <a:pt x="270" y="29"/>
                  </a:cubicBezTo>
                  <a:cubicBezTo>
                    <a:pt x="268" y="19"/>
                    <a:pt x="268" y="19"/>
                    <a:pt x="268" y="19"/>
                  </a:cubicBezTo>
                  <a:cubicBezTo>
                    <a:pt x="260" y="12"/>
                    <a:pt x="260" y="12"/>
                    <a:pt x="260" y="12"/>
                  </a:cubicBezTo>
                  <a:cubicBezTo>
                    <a:pt x="254" y="11"/>
                    <a:pt x="254" y="11"/>
                    <a:pt x="254" y="11"/>
                  </a:cubicBezTo>
                  <a:cubicBezTo>
                    <a:pt x="254" y="8"/>
                    <a:pt x="254" y="8"/>
                    <a:pt x="254" y="8"/>
                  </a:cubicBezTo>
                  <a:cubicBezTo>
                    <a:pt x="249" y="1"/>
                    <a:pt x="249" y="1"/>
                    <a:pt x="249" y="1"/>
                  </a:cubicBezTo>
                  <a:cubicBezTo>
                    <a:pt x="249" y="1"/>
                    <a:pt x="242" y="0"/>
                    <a:pt x="241" y="0"/>
                  </a:cubicBezTo>
                  <a:cubicBezTo>
                    <a:pt x="241" y="1"/>
                    <a:pt x="233" y="9"/>
                    <a:pt x="233" y="9"/>
                  </a:cubicBezTo>
                  <a:cubicBezTo>
                    <a:pt x="231" y="16"/>
                    <a:pt x="231" y="16"/>
                    <a:pt x="231" y="16"/>
                  </a:cubicBezTo>
                  <a:cubicBezTo>
                    <a:pt x="222" y="22"/>
                    <a:pt x="222" y="22"/>
                    <a:pt x="222" y="22"/>
                  </a:cubicBezTo>
                  <a:cubicBezTo>
                    <a:pt x="216" y="19"/>
                    <a:pt x="216" y="19"/>
                    <a:pt x="216" y="19"/>
                  </a:cubicBezTo>
                  <a:cubicBezTo>
                    <a:pt x="206" y="23"/>
                    <a:pt x="206" y="23"/>
                    <a:pt x="206" y="23"/>
                  </a:cubicBezTo>
                  <a:cubicBezTo>
                    <a:pt x="195" y="29"/>
                    <a:pt x="195" y="29"/>
                    <a:pt x="195" y="29"/>
                  </a:cubicBezTo>
                  <a:cubicBezTo>
                    <a:pt x="190" y="35"/>
                    <a:pt x="190" y="35"/>
                    <a:pt x="190" y="35"/>
                  </a:cubicBezTo>
                  <a:cubicBezTo>
                    <a:pt x="190" y="35"/>
                    <a:pt x="189" y="46"/>
                    <a:pt x="188" y="46"/>
                  </a:cubicBezTo>
                  <a:cubicBezTo>
                    <a:pt x="187" y="46"/>
                    <a:pt x="172" y="50"/>
                    <a:pt x="172" y="50"/>
                  </a:cubicBezTo>
                  <a:cubicBezTo>
                    <a:pt x="169" y="54"/>
                    <a:pt x="169" y="54"/>
                    <a:pt x="169" y="54"/>
                  </a:cubicBezTo>
                  <a:cubicBezTo>
                    <a:pt x="169" y="54"/>
                    <a:pt x="171" y="63"/>
                    <a:pt x="170" y="64"/>
                  </a:cubicBezTo>
                  <a:cubicBezTo>
                    <a:pt x="170" y="64"/>
                    <a:pt x="167" y="63"/>
                    <a:pt x="167" y="63"/>
                  </a:cubicBezTo>
                  <a:cubicBezTo>
                    <a:pt x="162" y="61"/>
                    <a:pt x="162" y="61"/>
                    <a:pt x="162" y="61"/>
                  </a:cubicBezTo>
                  <a:cubicBezTo>
                    <a:pt x="162" y="61"/>
                    <a:pt x="160" y="65"/>
                    <a:pt x="158" y="66"/>
                  </a:cubicBezTo>
                  <a:cubicBezTo>
                    <a:pt x="155" y="67"/>
                    <a:pt x="155" y="62"/>
                    <a:pt x="155" y="62"/>
                  </a:cubicBezTo>
                  <a:cubicBezTo>
                    <a:pt x="152" y="59"/>
                    <a:pt x="152" y="59"/>
                    <a:pt x="152" y="59"/>
                  </a:cubicBezTo>
                  <a:cubicBezTo>
                    <a:pt x="150" y="59"/>
                    <a:pt x="150" y="59"/>
                    <a:pt x="150" y="59"/>
                  </a:cubicBezTo>
                  <a:cubicBezTo>
                    <a:pt x="148" y="65"/>
                    <a:pt x="148" y="65"/>
                    <a:pt x="148" y="65"/>
                  </a:cubicBezTo>
                  <a:cubicBezTo>
                    <a:pt x="148" y="65"/>
                    <a:pt x="148" y="70"/>
                    <a:pt x="148" y="70"/>
                  </a:cubicBezTo>
                  <a:cubicBezTo>
                    <a:pt x="149" y="71"/>
                    <a:pt x="148" y="79"/>
                    <a:pt x="148" y="79"/>
                  </a:cubicBezTo>
                  <a:cubicBezTo>
                    <a:pt x="145" y="80"/>
                    <a:pt x="145" y="80"/>
                    <a:pt x="145" y="80"/>
                  </a:cubicBezTo>
                  <a:cubicBezTo>
                    <a:pt x="143" y="76"/>
                    <a:pt x="143" y="76"/>
                    <a:pt x="143" y="76"/>
                  </a:cubicBezTo>
                  <a:cubicBezTo>
                    <a:pt x="145" y="68"/>
                    <a:pt x="145" y="68"/>
                    <a:pt x="145" y="68"/>
                  </a:cubicBezTo>
                  <a:cubicBezTo>
                    <a:pt x="144" y="63"/>
                    <a:pt x="144" y="63"/>
                    <a:pt x="144" y="63"/>
                  </a:cubicBezTo>
                  <a:cubicBezTo>
                    <a:pt x="143" y="58"/>
                    <a:pt x="143" y="58"/>
                    <a:pt x="143" y="58"/>
                  </a:cubicBezTo>
                  <a:cubicBezTo>
                    <a:pt x="137" y="56"/>
                    <a:pt x="137" y="56"/>
                    <a:pt x="137" y="56"/>
                  </a:cubicBezTo>
                  <a:cubicBezTo>
                    <a:pt x="131" y="56"/>
                    <a:pt x="131" y="56"/>
                    <a:pt x="131" y="56"/>
                  </a:cubicBezTo>
                  <a:cubicBezTo>
                    <a:pt x="128" y="70"/>
                    <a:pt x="128" y="70"/>
                    <a:pt x="128" y="70"/>
                  </a:cubicBezTo>
                  <a:cubicBezTo>
                    <a:pt x="125" y="73"/>
                    <a:pt x="125" y="73"/>
                    <a:pt x="125" y="73"/>
                  </a:cubicBezTo>
                  <a:cubicBezTo>
                    <a:pt x="123" y="76"/>
                    <a:pt x="123" y="76"/>
                    <a:pt x="123" y="76"/>
                  </a:cubicBezTo>
                  <a:cubicBezTo>
                    <a:pt x="126" y="81"/>
                    <a:pt x="126" y="81"/>
                    <a:pt x="126" y="81"/>
                  </a:cubicBezTo>
                  <a:cubicBezTo>
                    <a:pt x="125" y="86"/>
                    <a:pt x="125" y="86"/>
                    <a:pt x="125" y="86"/>
                  </a:cubicBezTo>
                  <a:cubicBezTo>
                    <a:pt x="126" y="88"/>
                    <a:pt x="126" y="88"/>
                    <a:pt x="126" y="88"/>
                  </a:cubicBezTo>
                  <a:cubicBezTo>
                    <a:pt x="132" y="94"/>
                    <a:pt x="132" y="94"/>
                    <a:pt x="132" y="94"/>
                  </a:cubicBezTo>
                  <a:cubicBezTo>
                    <a:pt x="128" y="101"/>
                    <a:pt x="128" y="101"/>
                    <a:pt x="128" y="101"/>
                  </a:cubicBezTo>
                  <a:cubicBezTo>
                    <a:pt x="121" y="94"/>
                    <a:pt x="121" y="94"/>
                    <a:pt x="121" y="94"/>
                  </a:cubicBezTo>
                  <a:cubicBezTo>
                    <a:pt x="113" y="88"/>
                    <a:pt x="113" y="88"/>
                    <a:pt x="113" y="88"/>
                  </a:cubicBezTo>
                  <a:cubicBezTo>
                    <a:pt x="108" y="88"/>
                    <a:pt x="108" y="88"/>
                    <a:pt x="108" y="88"/>
                  </a:cubicBezTo>
                  <a:cubicBezTo>
                    <a:pt x="103" y="88"/>
                    <a:pt x="103" y="88"/>
                    <a:pt x="103" y="88"/>
                  </a:cubicBezTo>
                  <a:cubicBezTo>
                    <a:pt x="104" y="95"/>
                    <a:pt x="104" y="95"/>
                    <a:pt x="104" y="95"/>
                  </a:cubicBezTo>
                  <a:cubicBezTo>
                    <a:pt x="102" y="96"/>
                    <a:pt x="102" y="96"/>
                    <a:pt x="102" y="96"/>
                  </a:cubicBezTo>
                  <a:cubicBezTo>
                    <a:pt x="98" y="95"/>
                    <a:pt x="98" y="95"/>
                    <a:pt x="98" y="95"/>
                  </a:cubicBezTo>
                  <a:cubicBezTo>
                    <a:pt x="93" y="97"/>
                    <a:pt x="93" y="97"/>
                    <a:pt x="93" y="97"/>
                  </a:cubicBezTo>
                  <a:cubicBezTo>
                    <a:pt x="89" y="98"/>
                    <a:pt x="89" y="98"/>
                    <a:pt x="89" y="98"/>
                  </a:cubicBezTo>
                  <a:cubicBezTo>
                    <a:pt x="85" y="99"/>
                    <a:pt x="85" y="99"/>
                    <a:pt x="85" y="99"/>
                  </a:cubicBezTo>
                  <a:cubicBezTo>
                    <a:pt x="83" y="97"/>
                    <a:pt x="83" y="97"/>
                    <a:pt x="83" y="97"/>
                  </a:cubicBezTo>
                  <a:cubicBezTo>
                    <a:pt x="79" y="98"/>
                    <a:pt x="79" y="98"/>
                    <a:pt x="79" y="98"/>
                  </a:cubicBezTo>
                  <a:cubicBezTo>
                    <a:pt x="73" y="102"/>
                    <a:pt x="73" y="102"/>
                    <a:pt x="73" y="102"/>
                  </a:cubicBezTo>
                  <a:cubicBezTo>
                    <a:pt x="66" y="106"/>
                    <a:pt x="66" y="106"/>
                    <a:pt x="66" y="106"/>
                  </a:cubicBezTo>
                  <a:cubicBezTo>
                    <a:pt x="64" y="107"/>
                    <a:pt x="64" y="107"/>
                    <a:pt x="64" y="107"/>
                  </a:cubicBezTo>
                  <a:cubicBezTo>
                    <a:pt x="62" y="112"/>
                    <a:pt x="62" y="112"/>
                    <a:pt x="62" y="112"/>
                  </a:cubicBezTo>
                  <a:cubicBezTo>
                    <a:pt x="59" y="112"/>
                    <a:pt x="59" y="112"/>
                    <a:pt x="59" y="112"/>
                  </a:cubicBezTo>
                  <a:cubicBezTo>
                    <a:pt x="56" y="109"/>
                    <a:pt x="56" y="109"/>
                    <a:pt x="56" y="109"/>
                  </a:cubicBezTo>
                  <a:cubicBezTo>
                    <a:pt x="57" y="106"/>
                    <a:pt x="57" y="106"/>
                    <a:pt x="57" y="106"/>
                  </a:cubicBezTo>
                  <a:cubicBezTo>
                    <a:pt x="60" y="104"/>
                    <a:pt x="60" y="104"/>
                    <a:pt x="60" y="104"/>
                  </a:cubicBezTo>
                  <a:cubicBezTo>
                    <a:pt x="59" y="100"/>
                    <a:pt x="59" y="100"/>
                    <a:pt x="59" y="100"/>
                  </a:cubicBezTo>
                  <a:cubicBezTo>
                    <a:pt x="55" y="99"/>
                    <a:pt x="55" y="99"/>
                    <a:pt x="55" y="99"/>
                  </a:cubicBezTo>
                  <a:cubicBezTo>
                    <a:pt x="53" y="99"/>
                    <a:pt x="53" y="99"/>
                    <a:pt x="53" y="99"/>
                  </a:cubicBezTo>
                  <a:cubicBezTo>
                    <a:pt x="50" y="98"/>
                    <a:pt x="50" y="98"/>
                    <a:pt x="50" y="98"/>
                  </a:cubicBezTo>
                  <a:cubicBezTo>
                    <a:pt x="52" y="102"/>
                    <a:pt x="52" y="102"/>
                    <a:pt x="52" y="102"/>
                  </a:cubicBezTo>
                  <a:cubicBezTo>
                    <a:pt x="52" y="109"/>
                    <a:pt x="52" y="109"/>
                    <a:pt x="52" y="109"/>
                  </a:cubicBezTo>
                  <a:cubicBezTo>
                    <a:pt x="54" y="112"/>
                    <a:pt x="54" y="112"/>
                    <a:pt x="54" y="112"/>
                  </a:cubicBezTo>
                  <a:cubicBezTo>
                    <a:pt x="52" y="118"/>
                    <a:pt x="52" y="118"/>
                    <a:pt x="52" y="118"/>
                  </a:cubicBezTo>
                  <a:cubicBezTo>
                    <a:pt x="49" y="116"/>
                    <a:pt x="49" y="116"/>
                    <a:pt x="49" y="116"/>
                  </a:cubicBezTo>
                  <a:cubicBezTo>
                    <a:pt x="46" y="116"/>
                    <a:pt x="46" y="116"/>
                    <a:pt x="46" y="116"/>
                  </a:cubicBezTo>
                  <a:cubicBezTo>
                    <a:pt x="43" y="118"/>
                    <a:pt x="43" y="118"/>
                    <a:pt x="43" y="118"/>
                  </a:cubicBezTo>
                  <a:cubicBezTo>
                    <a:pt x="40" y="121"/>
                    <a:pt x="40" y="121"/>
                    <a:pt x="40" y="121"/>
                  </a:cubicBezTo>
                  <a:cubicBezTo>
                    <a:pt x="38" y="123"/>
                    <a:pt x="38" y="123"/>
                    <a:pt x="38" y="123"/>
                  </a:cubicBezTo>
                  <a:cubicBezTo>
                    <a:pt x="41" y="130"/>
                    <a:pt x="41" y="130"/>
                    <a:pt x="41" y="130"/>
                  </a:cubicBezTo>
                  <a:cubicBezTo>
                    <a:pt x="41" y="130"/>
                    <a:pt x="39" y="129"/>
                    <a:pt x="39" y="129"/>
                  </a:cubicBezTo>
                  <a:cubicBezTo>
                    <a:pt x="38" y="128"/>
                    <a:pt x="33" y="128"/>
                    <a:pt x="33" y="128"/>
                  </a:cubicBezTo>
                  <a:cubicBezTo>
                    <a:pt x="30" y="127"/>
                    <a:pt x="30" y="127"/>
                    <a:pt x="30" y="127"/>
                  </a:cubicBezTo>
                  <a:cubicBezTo>
                    <a:pt x="30" y="129"/>
                    <a:pt x="30" y="129"/>
                    <a:pt x="30" y="129"/>
                  </a:cubicBezTo>
                  <a:cubicBezTo>
                    <a:pt x="32" y="132"/>
                    <a:pt x="32" y="132"/>
                    <a:pt x="32" y="132"/>
                  </a:cubicBezTo>
                  <a:cubicBezTo>
                    <a:pt x="33" y="135"/>
                    <a:pt x="33" y="135"/>
                    <a:pt x="33" y="135"/>
                  </a:cubicBezTo>
                  <a:cubicBezTo>
                    <a:pt x="31" y="136"/>
                    <a:pt x="31" y="136"/>
                    <a:pt x="31" y="136"/>
                  </a:cubicBezTo>
                  <a:cubicBezTo>
                    <a:pt x="26" y="133"/>
                    <a:pt x="26" y="133"/>
                    <a:pt x="26" y="133"/>
                  </a:cubicBezTo>
                  <a:cubicBezTo>
                    <a:pt x="23" y="130"/>
                    <a:pt x="23" y="130"/>
                    <a:pt x="23" y="130"/>
                  </a:cubicBezTo>
                  <a:cubicBezTo>
                    <a:pt x="23" y="128"/>
                    <a:pt x="23" y="128"/>
                    <a:pt x="23" y="128"/>
                  </a:cubicBezTo>
                  <a:cubicBezTo>
                    <a:pt x="21" y="123"/>
                    <a:pt x="21" y="123"/>
                    <a:pt x="21" y="123"/>
                  </a:cubicBezTo>
                  <a:cubicBezTo>
                    <a:pt x="23" y="121"/>
                    <a:pt x="23" y="121"/>
                    <a:pt x="23" y="121"/>
                  </a:cubicBezTo>
                  <a:cubicBezTo>
                    <a:pt x="23" y="118"/>
                    <a:pt x="23" y="118"/>
                    <a:pt x="23" y="118"/>
                  </a:cubicBezTo>
                  <a:cubicBezTo>
                    <a:pt x="19" y="116"/>
                    <a:pt x="19" y="116"/>
                    <a:pt x="19" y="116"/>
                  </a:cubicBezTo>
                  <a:cubicBezTo>
                    <a:pt x="15" y="113"/>
                    <a:pt x="15" y="113"/>
                    <a:pt x="15" y="113"/>
                  </a:cubicBezTo>
                  <a:cubicBezTo>
                    <a:pt x="14" y="111"/>
                    <a:pt x="14" y="111"/>
                    <a:pt x="14" y="111"/>
                  </a:cubicBezTo>
                  <a:cubicBezTo>
                    <a:pt x="16" y="111"/>
                    <a:pt x="16" y="111"/>
                    <a:pt x="16" y="111"/>
                  </a:cubicBezTo>
                  <a:cubicBezTo>
                    <a:pt x="18" y="112"/>
                    <a:pt x="18" y="112"/>
                    <a:pt x="18" y="112"/>
                  </a:cubicBezTo>
                  <a:cubicBezTo>
                    <a:pt x="18" y="112"/>
                    <a:pt x="22" y="113"/>
                    <a:pt x="22" y="113"/>
                  </a:cubicBezTo>
                  <a:cubicBezTo>
                    <a:pt x="23" y="113"/>
                    <a:pt x="24" y="116"/>
                    <a:pt x="24" y="116"/>
                  </a:cubicBezTo>
                  <a:cubicBezTo>
                    <a:pt x="31" y="118"/>
                    <a:pt x="31" y="118"/>
                    <a:pt x="31" y="118"/>
                  </a:cubicBezTo>
                  <a:cubicBezTo>
                    <a:pt x="38" y="117"/>
                    <a:pt x="38" y="117"/>
                    <a:pt x="38" y="117"/>
                  </a:cubicBezTo>
                  <a:cubicBezTo>
                    <a:pt x="42" y="114"/>
                    <a:pt x="42" y="114"/>
                    <a:pt x="42" y="114"/>
                  </a:cubicBezTo>
                  <a:cubicBezTo>
                    <a:pt x="43" y="109"/>
                    <a:pt x="43" y="109"/>
                    <a:pt x="43" y="109"/>
                  </a:cubicBezTo>
                  <a:cubicBezTo>
                    <a:pt x="36" y="101"/>
                    <a:pt x="36" y="101"/>
                    <a:pt x="36" y="101"/>
                  </a:cubicBezTo>
                  <a:cubicBezTo>
                    <a:pt x="30" y="97"/>
                    <a:pt x="30" y="97"/>
                    <a:pt x="30" y="97"/>
                  </a:cubicBezTo>
                  <a:cubicBezTo>
                    <a:pt x="26" y="93"/>
                    <a:pt x="26" y="93"/>
                    <a:pt x="26" y="93"/>
                  </a:cubicBezTo>
                  <a:cubicBezTo>
                    <a:pt x="20" y="91"/>
                    <a:pt x="20" y="91"/>
                    <a:pt x="20" y="91"/>
                  </a:cubicBezTo>
                  <a:cubicBezTo>
                    <a:pt x="17" y="90"/>
                    <a:pt x="17" y="90"/>
                    <a:pt x="17" y="90"/>
                  </a:cubicBezTo>
                  <a:cubicBezTo>
                    <a:pt x="17" y="87"/>
                    <a:pt x="17" y="87"/>
                    <a:pt x="17" y="87"/>
                  </a:cubicBezTo>
                  <a:cubicBezTo>
                    <a:pt x="13" y="87"/>
                    <a:pt x="13" y="87"/>
                    <a:pt x="13" y="87"/>
                  </a:cubicBezTo>
                  <a:cubicBezTo>
                    <a:pt x="10" y="87"/>
                    <a:pt x="10" y="87"/>
                    <a:pt x="10" y="87"/>
                  </a:cubicBezTo>
                  <a:cubicBezTo>
                    <a:pt x="9" y="87"/>
                    <a:pt x="9" y="87"/>
                    <a:pt x="9" y="87"/>
                  </a:cubicBezTo>
                  <a:cubicBezTo>
                    <a:pt x="8" y="89"/>
                    <a:pt x="8" y="89"/>
                    <a:pt x="8" y="89"/>
                  </a:cubicBezTo>
                  <a:cubicBezTo>
                    <a:pt x="4" y="93"/>
                    <a:pt x="4" y="93"/>
                    <a:pt x="4" y="93"/>
                  </a:cubicBezTo>
                  <a:cubicBezTo>
                    <a:pt x="4" y="93"/>
                    <a:pt x="4" y="93"/>
                    <a:pt x="4" y="93"/>
                  </a:cubicBezTo>
                  <a:cubicBezTo>
                    <a:pt x="4" y="94"/>
                    <a:pt x="4" y="94"/>
                    <a:pt x="4" y="94"/>
                  </a:cubicBezTo>
                  <a:cubicBezTo>
                    <a:pt x="3" y="95"/>
                    <a:pt x="3" y="95"/>
                    <a:pt x="3" y="95"/>
                  </a:cubicBezTo>
                  <a:cubicBezTo>
                    <a:pt x="3" y="96"/>
                    <a:pt x="3" y="96"/>
                    <a:pt x="3" y="96"/>
                  </a:cubicBezTo>
                  <a:cubicBezTo>
                    <a:pt x="2" y="99"/>
                    <a:pt x="2" y="99"/>
                    <a:pt x="2" y="99"/>
                  </a:cubicBezTo>
                  <a:cubicBezTo>
                    <a:pt x="3" y="100"/>
                    <a:pt x="3" y="100"/>
                    <a:pt x="3" y="100"/>
                  </a:cubicBezTo>
                  <a:cubicBezTo>
                    <a:pt x="6" y="102"/>
                    <a:pt x="6" y="102"/>
                    <a:pt x="6" y="102"/>
                  </a:cubicBezTo>
                  <a:cubicBezTo>
                    <a:pt x="8" y="107"/>
                    <a:pt x="8" y="107"/>
                    <a:pt x="8" y="107"/>
                  </a:cubicBezTo>
                  <a:cubicBezTo>
                    <a:pt x="4" y="112"/>
                    <a:pt x="4" y="112"/>
                    <a:pt x="4" y="112"/>
                  </a:cubicBezTo>
                  <a:cubicBezTo>
                    <a:pt x="8" y="122"/>
                    <a:pt x="8" y="122"/>
                    <a:pt x="8" y="122"/>
                  </a:cubicBezTo>
                  <a:cubicBezTo>
                    <a:pt x="6" y="124"/>
                    <a:pt x="6" y="124"/>
                    <a:pt x="6" y="124"/>
                  </a:cubicBezTo>
                  <a:cubicBezTo>
                    <a:pt x="7" y="126"/>
                    <a:pt x="7" y="126"/>
                    <a:pt x="7" y="126"/>
                  </a:cubicBezTo>
                  <a:cubicBezTo>
                    <a:pt x="6" y="127"/>
                    <a:pt x="6" y="127"/>
                    <a:pt x="6" y="127"/>
                  </a:cubicBezTo>
                  <a:cubicBezTo>
                    <a:pt x="8" y="129"/>
                    <a:pt x="8" y="129"/>
                    <a:pt x="8" y="129"/>
                  </a:cubicBezTo>
                  <a:cubicBezTo>
                    <a:pt x="8" y="129"/>
                    <a:pt x="7" y="131"/>
                    <a:pt x="7" y="131"/>
                  </a:cubicBezTo>
                  <a:cubicBezTo>
                    <a:pt x="8" y="131"/>
                    <a:pt x="9" y="133"/>
                    <a:pt x="9" y="133"/>
                  </a:cubicBezTo>
                  <a:cubicBezTo>
                    <a:pt x="8" y="137"/>
                    <a:pt x="8" y="137"/>
                    <a:pt x="8" y="137"/>
                  </a:cubicBezTo>
                  <a:cubicBezTo>
                    <a:pt x="10" y="140"/>
                    <a:pt x="10" y="140"/>
                    <a:pt x="10" y="140"/>
                  </a:cubicBezTo>
                  <a:cubicBezTo>
                    <a:pt x="12" y="141"/>
                    <a:pt x="12" y="141"/>
                    <a:pt x="12" y="141"/>
                  </a:cubicBezTo>
                  <a:cubicBezTo>
                    <a:pt x="11" y="143"/>
                    <a:pt x="11" y="143"/>
                    <a:pt x="11" y="143"/>
                  </a:cubicBezTo>
                  <a:cubicBezTo>
                    <a:pt x="0" y="157"/>
                    <a:pt x="0" y="157"/>
                    <a:pt x="0" y="157"/>
                  </a:cubicBezTo>
                  <a:cubicBezTo>
                    <a:pt x="2" y="157"/>
                    <a:pt x="2" y="157"/>
                    <a:pt x="2" y="157"/>
                  </a:cubicBezTo>
                  <a:cubicBezTo>
                    <a:pt x="4" y="158"/>
                    <a:pt x="4" y="158"/>
                    <a:pt x="4" y="158"/>
                  </a:cubicBezTo>
                  <a:cubicBezTo>
                    <a:pt x="4" y="163"/>
                    <a:pt x="4" y="163"/>
                    <a:pt x="4" y="163"/>
                  </a:cubicBezTo>
                  <a:cubicBezTo>
                    <a:pt x="1" y="163"/>
                    <a:pt x="1" y="163"/>
                    <a:pt x="1" y="163"/>
                  </a:cubicBezTo>
                  <a:cubicBezTo>
                    <a:pt x="2" y="164"/>
                    <a:pt x="2" y="164"/>
                    <a:pt x="2" y="164"/>
                  </a:cubicBezTo>
                  <a:cubicBezTo>
                    <a:pt x="1" y="168"/>
                    <a:pt x="1" y="168"/>
                    <a:pt x="1" y="168"/>
                  </a:cubicBezTo>
                  <a:cubicBezTo>
                    <a:pt x="1" y="171"/>
                    <a:pt x="1" y="171"/>
                    <a:pt x="1" y="171"/>
                  </a:cubicBezTo>
                  <a:cubicBezTo>
                    <a:pt x="0" y="178"/>
                    <a:pt x="0" y="178"/>
                    <a:pt x="0" y="178"/>
                  </a:cubicBezTo>
                  <a:cubicBezTo>
                    <a:pt x="2" y="183"/>
                    <a:pt x="2" y="183"/>
                    <a:pt x="2" y="183"/>
                  </a:cubicBezTo>
                  <a:cubicBezTo>
                    <a:pt x="6" y="185"/>
                    <a:pt x="6" y="185"/>
                    <a:pt x="6" y="185"/>
                  </a:cubicBezTo>
                  <a:cubicBezTo>
                    <a:pt x="9" y="186"/>
                    <a:pt x="9" y="186"/>
                    <a:pt x="9" y="186"/>
                  </a:cubicBezTo>
                  <a:cubicBezTo>
                    <a:pt x="13" y="195"/>
                    <a:pt x="13" y="195"/>
                    <a:pt x="13" y="195"/>
                  </a:cubicBezTo>
                  <a:cubicBezTo>
                    <a:pt x="16" y="197"/>
                    <a:pt x="16" y="197"/>
                    <a:pt x="16" y="197"/>
                  </a:cubicBezTo>
                  <a:cubicBezTo>
                    <a:pt x="15" y="199"/>
                    <a:pt x="15" y="199"/>
                    <a:pt x="15" y="199"/>
                  </a:cubicBezTo>
                  <a:cubicBezTo>
                    <a:pt x="12" y="201"/>
                    <a:pt x="12" y="201"/>
                    <a:pt x="12" y="201"/>
                  </a:cubicBezTo>
                  <a:cubicBezTo>
                    <a:pt x="13" y="204"/>
                    <a:pt x="13" y="204"/>
                    <a:pt x="13" y="204"/>
                  </a:cubicBezTo>
                  <a:cubicBezTo>
                    <a:pt x="15" y="205"/>
                    <a:pt x="15" y="205"/>
                    <a:pt x="15" y="205"/>
                  </a:cubicBezTo>
                  <a:cubicBezTo>
                    <a:pt x="18" y="205"/>
                    <a:pt x="18" y="205"/>
                    <a:pt x="18" y="205"/>
                  </a:cubicBezTo>
                  <a:cubicBezTo>
                    <a:pt x="21" y="208"/>
                    <a:pt x="21" y="208"/>
                    <a:pt x="21" y="208"/>
                  </a:cubicBezTo>
                  <a:cubicBezTo>
                    <a:pt x="22" y="209"/>
                    <a:pt x="22" y="209"/>
                    <a:pt x="22" y="209"/>
                  </a:cubicBezTo>
                  <a:cubicBezTo>
                    <a:pt x="34" y="214"/>
                    <a:pt x="34" y="214"/>
                    <a:pt x="34" y="214"/>
                  </a:cubicBezTo>
                  <a:cubicBezTo>
                    <a:pt x="35" y="214"/>
                    <a:pt x="35" y="214"/>
                    <a:pt x="35" y="214"/>
                  </a:cubicBezTo>
                  <a:cubicBezTo>
                    <a:pt x="34" y="219"/>
                    <a:pt x="34" y="219"/>
                    <a:pt x="34" y="219"/>
                  </a:cubicBezTo>
                  <a:cubicBezTo>
                    <a:pt x="32" y="220"/>
                    <a:pt x="32" y="220"/>
                    <a:pt x="32" y="220"/>
                  </a:cubicBezTo>
                  <a:cubicBezTo>
                    <a:pt x="30" y="223"/>
                    <a:pt x="30" y="223"/>
                    <a:pt x="30" y="223"/>
                  </a:cubicBezTo>
                  <a:cubicBezTo>
                    <a:pt x="28" y="225"/>
                    <a:pt x="28" y="225"/>
                    <a:pt x="28" y="225"/>
                  </a:cubicBezTo>
                  <a:cubicBezTo>
                    <a:pt x="31" y="224"/>
                    <a:pt x="31" y="224"/>
                    <a:pt x="31" y="224"/>
                  </a:cubicBezTo>
                  <a:cubicBezTo>
                    <a:pt x="29" y="228"/>
                    <a:pt x="29" y="228"/>
                    <a:pt x="29" y="228"/>
                  </a:cubicBezTo>
                  <a:cubicBezTo>
                    <a:pt x="26" y="232"/>
                    <a:pt x="26" y="232"/>
                    <a:pt x="26" y="232"/>
                  </a:cubicBezTo>
                  <a:cubicBezTo>
                    <a:pt x="29" y="236"/>
                    <a:pt x="29" y="236"/>
                    <a:pt x="29" y="236"/>
                  </a:cubicBezTo>
                  <a:cubicBezTo>
                    <a:pt x="35" y="239"/>
                    <a:pt x="35" y="239"/>
                    <a:pt x="35" y="239"/>
                  </a:cubicBezTo>
                  <a:cubicBezTo>
                    <a:pt x="40" y="244"/>
                    <a:pt x="40" y="244"/>
                    <a:pt x="40" y="244"/>
                  </a:cubicBezTo>
                  <a:cubicBezTo>
                    <a:pt x="40" y="247"/>
                    <a:pt x="40" y="247"/>
                    <a:pt x="40" y="247"/>
                  </a:cubicBezTo>
                  <a:cubicBezTo>
                    <a:pt x="42" y="248"/>
                    <a:pt x="42" y="248"/>
                    <a:pt x="42" y="248"/>
                  </a:cubicBezTo>
                  <a:cubicBezTo>
                    <a:pt x="45" y="248"/>
                    <a:pt x="45" y="248"/>
                    <a:pt x="45" y="248"/>
                  </a:cubicBezTo>
                  <a:cubicBezTo>
                    <a:pt x="47" y="250"/>
                    <a:pt x="47" y="250"/>
                    <a:pt x="47" y="250"/>
                  </a:cubicBezTo>
                  <a:cubicBezTo>
                    <a:pt x="50" y="255"/>
                    <a:pt x="50" y="255"/>
                    <a:pt x="50" y="255"/>
                  </a:cubicBezTo>
                  <a:cubicBezTo>
                    <a:pt x="49" y="256"/>
                    <a:pt x="49" y="256"/>
                    <a:pt x="49" y="256"/>
                  </a:cubicBezTo>
                  <a:cubicBezTo>
                    <a:pt x="52" y="259"/>
                    <a:pt x="52" y="259"/>
                    <a:pt x="52" y="259"/>
                  </a:cubicBezTo>
                  <a:cubicBezTo>
                    <a:pt x="56" y="259"/>
                    <a:pt x="56" y="259"/>
                    <a:pt x="56" y="259"/>
                  </a:cubicBezTo>
                  <a:cubicBezTo>
                    <a:pt x="59" y="256"/>
                    <a:pt x="59" y="256"/>
                    <a:pt x="59" y="256"/>
                  </a:cubicBezTo>
                  <a:cubicBezTo>
                    <a:pt x="61" y="258"/>
                    <a:pt x="61" y="258"/>
                    <a:pt x="61" y="258"/>
                  </a:cubicBezTo>
                  <a:cubicBezTo>
                    <a:pt x="61" y="260"/>
                    <a:pt x="61" y="260"/>
                    <a:pt x="61" y="260"/>
                  </a:cubicBezTo>
                  <a:cubicBezTo>
                    <a:pt x="62" y="260"/>
                    <a:pt x="62" y="260"/>
                    <a:pt x="62" y="260"/>
                  </a:cubicBezTo>
                  <a:cubicBezTo>
                    <a:pt x="64" y="257"/>
                    <a:pt x="64" y="257"/>
                    <a:pt x="64" y="257"/>
                  </a:cubicBezTo>
                  <a:cubicBezTo>
                    <a:pt x="67" y="253"/>
                    <a:pt x="67" y="253"/>
                    <a:pt x="67" y="253"/>
                  </a:cubicBezTo>
                  <a:cubicBezTo>
                    <a:pt x="67" y="253"/>
                    <a:pt x="64" y="244"/>
                    <a:pt x="63" y="244"/>
                  </a:cubicBezTo>
                  <a:cubicBezTo>
                    <a:pt x="62" y="243"/>
                    <a:pt x="56" y="235"/>
                    <a:pt x="56" y="235"/>
                  </a:cubicBezTo>
                  <a:cubicBezTo>
                    <a:pt x="59" y="229"/>
                    <a:pt x="59" y="229"/>
                    <a:pt x="59" y="229"/>
                  </a:cubicBezTo>
                  <a:cubicBezTo>
                    <a:pt x="63" y="226"/>
                    <a:pt x="63" y="226"/>
                    <a:pt x="63" y="226"/>
                  </a:cubicBezTo>
                  <a:cubicBezTo>
                    <a:pt x="63" y="225"/>
                    <a:pt x="63" y="225"/>
                    <a:pt x="63" y="225"/>
                  </a:cubicBezTo>
                  <a:cubicBezTo>
                    <a:pt x="64" y="226"/>
                    <a:pt x="64" y="226"/>
                    <a:pt x="64" y="226"/>
                  </a:cubicBezTo>
                  <a:cubicBezTo>
                    <a:pt x="63" y="224"/>
                    <a:pt x="63" y="224"/>
                    <a:pt x="63" y="224"/>
                  </a:cubicBezTo>
                  <a:cubicBezTo>
                    <a:pt x="63" y="224"/>
                    <a:pt x="63" y="224"/>
                    <a:pt x="63" y="224"/>
                  </a:cubicBezTo>
                  <a:cubicBezTo>
                    <a:pt x="63" y="224"/>
                    <a:pt x="63" y="224"/>
                    <a:pt x="63" y="224"/>
                  </a:cubicBezTo>
                  <a:cubicBezTo>
                    <a:pt x="60" y="222"/>
                    <a:pt x="60" y="222"/>
                    <a:pt x="60" y="222"/>
                  </a:cubicBezTo>
                  <a:cubicBezTo>
                    <a:pt x="63" y="214"/>
                    <a:pt x="63" y="214"/>
                    <a:pt x="63" y="214"/>
                  </a:cubicBezTo>
                  <a:cubicBezTo>
                    <a:pt x="73" y="210"/>
                    <a:pt x="73" y="210"/>
                    <a:pt x="73" y="210"/>
                  </a:cubicBezTo>
                  <a:cubicBezTo>
                    <a:pt x="82" y="209"/>
                    <a:pt x="82" y="209"/>
                    <a:pt x="82" y="209"/>
                  </a:cubicBezTo>
                  <a:cubicBezTo>
                    <a:pt x="87" y="212"/>
                    <a:pt x="87" y="212"/>
                    <a:pt x="87" y="212"/>
                  </a:cubicBezTo>
                  <a:cubicBezTo>
                    <a:pt x="93" y="211"/>
                    <a:pt x="93" y="211"/>
                    <a:pt x="93" y="211"/>
                  </a:cubicBezTo>
                  <a:cubicBezTo>
                    <a:pt x="100" y="213"/>
                    <a:pt x="100" y="213"/>
                    <a:pt x="100" y="213"/>
                  </a:cubicBezTo>
                  <a:cubicBezTo>
                    <a:pt x="107" y="211"/>
                    <a:pt x="107" y="211"/>
                    <a:pt x="107" y="211"/>
                  </a:cubicBezTo>
                  <a:cubicBezTo>
                    <a:pt x="105" y="205"/>
                    <a:pt x="105" y="205"/>
                    <a:pt x="105" y="205"/>
                  </a:cubicBezTo>
                  <a:cubicBezTo>
                    <a:pt x="109" y="196"/>
                    <a:pt x="109" y="196"/>
                    <a:pt x="109" y="196"/>
                  </a:cubicBezTo>
                  <a:cubicBezTo>
                    <a:pt x="122" y="191"/>
                    <a:pt x="122" y="191"/>
                    <a:pt x="122" y="191"/>
                  </a:cubicBezTo>
                  <a:cubicBezTo>
                    <a:pt x="134" y="189"/>
                    <a:pt x="134" y="189"/>
                    <a:pt x="134" y="189"/>
                  </a:cubicBezTo>
                  <a:cubicBezTo>
                    <a:pt x="142" y="198"/>
                    <a:pt x="142" y="198"/>
                    <a:pt x="142" y="198"/>
                  </a:cubicBezTo>
                  <a:cubicBezTo>
                    <a:pt x="151" y="195"/>
                    <a:pt x="151" y="195"/>
                    <a:pt x="151" y="195"/>
                  </a:cubicBezTo>
                  <a:cubicBezTo>
                    <a:pt x="156" y="194"/>
                    <a:pt x="156" y="194"/>
                    <a:pt x="156" y="194"/>
                  </a:cubicBezTo>
                  <a:cubicBezTo>
                    <a:pt x="160" y="203"/>
                    <a:pt x="160" y="203"/>
                    <a:pt x="160" y="203"/>
                  </a:cubicBezTo>
                  <a:cubicBezTo>
                    <a:pt x="164" y="212"/>
                    <a:pt x="164" y="212"/>
                    <a:pt x="164" y="212"/>
                  </a:cubicBezTo>
                  <a:cubicBezTo>
                    <a:pt x="174" y="212"/>
                    <a:pt x="174" y="212"/>
                    <a:pt x="174" y="212"/>
                  </a:cubicBezTo>
                  <a:cubicBezTo>
                    <a:pt x="182" y="216"/>
                    <a:pt x="182" y="216"/>
                    <a:pt x="182" y="216"/>
                  </a:cubicBezTo>
                  <a:cubicBezTo>
                    <a:pt x="189" y="217"/>
                    <a:pt x="189" y="217"/>
                    <a:pt x="189" y="217"/>
                  </a:cubicBezTo>
                  <a:cubicBezTo>
                    <a:pt x="189" y="223"/>
                    <a:pt x="189" y="223"/>
                    <a:pt x="189" y="223"/>
                  </a:cubicBezTo>
                  <a:cubicBezTo>
                    <a:pt x="191" y="222"/>
                    <a:pt x="191" y="222"/>
                    <a:pt x="191" y="222"/>
                  </a:cubicBezTo>
                  <a:cubicBezTo>
                    <a:pt x="192" y="223"/>
                    <a:pt x="192" y="223"/>
                    <a:pt x="192" y="223"/>
                  </a:cubicBezTo>
                  <a:cubicBezTo>
                    <a:pt x="194" y="219"/>
                    <a:pt x="194" y="219"/>
                    <a:pt x="194" y="219"/>
                  </a:cubicBezTo>
                  <a:cubicBezTo>
                    <a:pt x="201" y="214"/>
                    <a:pt x="201" y="214"/>
                    <a:pt x="201" y="214"/>
                  </a:cubicBezTo>
                  <a:cubicBezTo>
                    <a:pt x="212" y="213"/>
                    <a:pt x="212" y="213"/>
                    <a:pt x="212" y="213"/>
                  </a:cubicBezTo>
                  <a:cubicBezTo>
                    <a:pt x="220" y="217"/>
                    <a:pt x="220" y="217"/>
                    <a:pt x="220" y="217"/>
                  </a:cubicBezTo>
                  <a:cubicBezTo>
                    <a:pt x="224" y="211"/>
                    <a:pt x="224" y="211"/>
                    <a:pt x="224" y="211"/>
                  </a:cubicBezTo>
                  <a:cubicBezTo>
                    <a:pt x="228" y="206"/>
                    <a:pt x="228" y="206"/>
                    <a:pt x="228" y="206"/>
                  </a:cubicBezTo>
                  <a:cubicBezTo>
                    <a:pt x="240" y="211"/>
                    <a:pt x="240" y="211"/>
                    <a:pt x="240" y="211"/>
                  </a:cubicBezTo>
                  <a:cubicBezTo>
                    <a:pt x="243" y="215"/>
                    <a:pt x="243" y="215"/>
                    <a:pt x="243" y="215"/>
                  </a:cubicBezTo>
                  <a:cubicBezTo>
                    <a:pt x="253" y="215"/>
                    <a:pt x="253" y="215"/>
                    <a:pt x="253" y="215"/>
                  </a:cubicBezTo>
                  <a:cubicBezTo>
                    <a:pt x="259" y="220"/>
                    <a:pt x="259" y="220"/>
                    <a:pt x="259" y="220"/>
                  </a:cubicBezTo>
                  <a:cubicBezTo>
                    <a:pt x="275" y="216"/>
                    <a:pt x="275" y="216"/>
                    <a:pt x="275" y="216"/>
                  </a:cubicBezTo>
                  <a:cubicBezTo>
                    <a:pt x="282" y="218"/>
                    <a:pt x="282" y="218"/>
                    <a:pt x="282" y="218"/>
                  </a:cubicBezTo>
                  <a:cubicBezTo>
                    <a:pt x="283" y="216"/>
                    <a:pt x="283" y="216"/>
                    <a:pt x="283" y="216"/>
                  </a:cubicBezTo>
                  <a:cubicBezTo>
                    <a:pt x="289" y="216"/>
                    <a:pt x="289" y="216"/>
                    <a:pt x="289" y="216"/>
                  </a:cubicBezTo>
                  <a:cubicBezTo>
                    <a:pt x="295" y="205"/>
                    <a:pt x="295" y="205"/>
                    <a:pt x="295" y="205"/>
                  </a:cubicBezTo>
                  <a:cubicBezTo>
                    <a:pt x="298" y="200"/>
                    <a:pt x="298" y="200"/>
                    <a:pt x="298" y="200"/>
                  </a:cubicBezTo>
                  <a:cubicBezTo>
                    <a:pt x="307" y="200"/>
                    <a:pt x="307" y="200"/>
                    <a:pt x="307" y="200"/>
                  </a:cubicBezTo>
                  <a:cubicBezTo>
                    <a:pt x="317" y="218"/>
                    <a:pt x="317" y="218"/>
                    <a:pt x="317" y="218"/>
                  </a:cubicBezTo>
                  <a:cubicBezTo>
                    <a:pt x="325" y="220"/>
                    <a:pt x="325" y="220"/>
                    <a:pt x="325" y="220"/>
                  </a:cubicBezTo>
                  <a:cubicBezTo>
                    <a:pt x="327" y="224"/>
                    <a:pt x="327" y="224"/>
                    <a:pt x="327" y="224"/>
                  </a:cubicBezTo>
                  <a:cubicBezTo>
                    <a:pt x="339" y="223"/>
                    <a:pt x="339" y="223"/>
                    <a:pt x="339" y="223"/>
                  </a:cubicBezTo>
                  <a:cubicBezTo>
                    <a:pt x="334" y="238"/>
                    <a:pt x="334" y="238"/>
                    <a:pt x="334" y="238"/>
                  </a:cubicBezTo>
                  <a:cubicBezTo>
                    <a:pt x="329" y="239"/>
                    <a:pt x="329" y="239"/>
                    <a:pt x="329" y="239"/>
                  </a:cubicBezTo>
                  <a:cubicBezTo>
                    <a:pt x="326" y="250"/>
                    <a:pt x="326" y="250"/>
                    <a:pt x="326" y="250"/>
                  </a:cubicBezTo>
                  <a:cubicBezTo>
                    <a:pt x="327" y="250"/>
                    <a:pt x="327" y="250"/>
                    <a:pt x="327" y="250"/>
                  </a:cubicBezTo>
                  <a:cubicBezTo>
                    <a:pt x="329" y="250"/>
                    <a:pt x="329" y="250"/>
                    <a:pt x="329" y="250"/>
                  </a:cubicBezTo>
                  <a:cubicBezTo>
                    <a:pt x="331" y="249"/>
                    <a:pt x="331" y="249"/>
                    <a:pt x="331" y="249"/>
                  </a:cubicBezTo>
                  <a:cubicBezTo>
                    <a:pt x="332" y="249"/>
                    <a:pt x="332" y="249"/>
                    <a:pt x="332" y="249"/>
                  </a:cubicBezTo>
                  <a:cubicBezTo>
                    <a:pt x="335" y="250"/>
                    <a:pt x="335" y="250"/>
                    <a:pt x="335" y="250"/>
                  </a:cubicBezTo>
                  <a:cubicBezTo>
                    <a:pt x="342" y="245"/>
                    <a:pt x="342" y="245"/>
                    <a:pt x="342" y="245"/>
                  </a:cubicBezTo>
                  <a:cubicBezTo>
                    <a:pt x="345" y="241"/>
                    <a:pt x="345" y="241"/>
                    <a:pt x="345" y="241"/>
                  </a:cubicBezTo>
                  <a:cubicBezTo>
                    <a:pt x="353" y="230"/>
                    <a:pt x="353" y="230"/>
                    <a:pt x="353" y="230"/>
                  </a:cubicBezTo>
                  <a:cubicBezTo>
                    <a:pt x="357" y="223"/>
                    <a:pt x="357" y="223"/>
                    <a:pt x="357" y="223"/>
                  </a:cubicBezTo>
                  <a:cubicBezTo>
                    <a:pt x="358" y="214"/>
                    <a:pt x="358" y="214"/>
                    <a:pt x="358" y="214"/>
                  </a:cubicBezTo>
                  <a:cubicBezTo>
                    <a:pt x="360" y="203"/>
                    <a:pt x="360" y="203"/>
                    <a:pt x="360" y="203"/>
                  </a:cubicBezTo>
                  <a:cubicBezTo>
                    <a:pt x="360" y="199"/>
                    <a:pt x="360" y="199"/>
                    <a:pt x="360" y="199"/>
                  </a:cubicBezTo>
                  <a:cubicBezTo>
                    <a:pt x="355" y="194"/>
                    <a:pt x="355" y="194"/>
                    <a:pt x="355" y="194"/>
                  </a:cubicBezTo>
                  <a:cubicBezTo>
                    <a:pt x="355" y="194"/>
                    <a:pt x="349" y="198"/>
                    <a:pt x="349" y="198"/>
                  </a:cubicBezTo>
                  <a:cubicBezTo>
                    <a:pt x="348" y="198"/>
                    <a:pt x="346" y="196"/>
                    <a:pt x="346" y="196"/>
                  </a:cubicBezTo>
                  <a:cubicBezTo>
                    <a:pt x="344" y="192"/>
                    <a:pt x="344" y="192"/>
                    <a:pt x="344" y="192"/>
                  </a:cubicBezTo>
                  <a:cubicBezTo>
                    <a:pt x="341" y="192"/>
                    <a:pt x="341" y="192"/>
                    <a:pt x="341" y="192"/>
                  </a:cubicBezTo>
                  <a:cubicBezTo>
                    <a:pt x="344" y="190"/>
                    <a:pt x="344" y="190"/>
                    <a:pt x="344" y="190"/>
                  </a:cubicBezTo>
                  <a:cubicBezTo>
                    <a:pt x="349" y="185"/>
                    <a:pt x="349" y="185"/>
                    <a:pt x="349" y="185"/>
                  </a:cubicBezTo>
                  <a:cubicBezTo>
                    <a:pt x="353" y="180"/>
                    <a:pt x="353" y="180"/>
                    <a:pt x="353" y="180"/>
                  </a:cubicBezTo>
                  <a:cubicBezTo>
                    <a:pt x="354" y="178"/>
                    <a:pt x="354" y="178"/>
                    <a:pt x="354" y="178"/>
                  </a:cubicBezTo>
                  <a:cubicBezTo>
                    <a:pt x="367" y="165"/>
                    <a:pt x="367" y="165"/>
                    <a:pt x="367" y="165"/>
                  </a:cubicBezTo>
                  <a:cubicBezTo>
                    <a:pt x="371" y="164"/>
                    <a:pt x="371" y="164"/>
                    <a:pt x="371" y="164"/>
                  </a:cubicBezTo>
                  <a:cubicBezTo>
                    <a:pt x="381" y="164"/>
                    <a:pt x="381" y="164"/>
                    <a:pt x="381" y="164"/>
                  </a:cubicBezTo>
                  <a:cubicBezTo>
                    <a:pt x="386" y="163"/>
                    <a:pt x="386" y="163"/>
                    <a:pt x="386" y="163"/>
                  </a:cubicBezTo>
                  <a:cubicBezTo>
                    <a:pt x="392" y="165"/>
                    <a:pt x="392" y="165"/>
                    <a:pt x="392" y="165"/>
                  </a:cubicBezTo>
                  <a:cubicBezTo>
                    <a:pt x="392" y="168"/>
                    <a:pt x="392" y="168"/>
                    <a:pt x="392" y="168"/>
                  </a:cubicBezTo>
                  <a:cubicBezTo>
                    <a:pt x="392" y="168"/>
                    <a:pt x="400" y="166"/>
                    <a:pt x="401" y="166"/>
                  </a:cubicBezTo>
                  <a:cubicBezTo>
                    <a:pt x="401" y="167"/>
                    <a:pt x="403" y="166"/>
                    <a:pt x="403" y="166"/>
                  </a:cubicBezTo>
                  <a:cubicBezTo>
                    <a:pt x="402" y="164"/>
                    <a:pt x="402" y="164"/>
                    <a:pt x="402" y="164"/>
                  </a:cubicBezTo>
                  <a:cubicBezTo>
                    <a:pt x="403" y="159"/>
                    <a:pt x="403" y="159"/>
                    <a:pt x="403" y="159"/>
                  </a:cubicBezTo>
                  <a:cubicBezTo>
                    <a:pt x="406" y="153"/>
                    <a:pt x="406" y="153"/>
                    <a:pt x="406" y="153"/>
                  </a:cubicBezTo>
                  <a:cubicBezTo>
                    <a:pt x="411" y="149"/>
                    <a:pt x="411" y="149"/>
                    <a:pt x="411" y="149"/>
                  </a:cubicBezTo>
                  <a:cubicBezTo>
                    <a:pt x="419" y="150"/>
                    <a:pt x="419" y="150"/>
                    <a:pt x="419" y="150"/>
                  </a:cubicBezTo>
                  <a:cubicBezTo>
                    <a:pt x="421" y="155"/>
                    <a:pt x="421" y="155"/>
                    <a:pt x="421" y="155"/>
                  </a:cubicBezTo>
                  <a:cubicBezTo>
                    <a:pt x="426" y="151"/>
                    <a:pt x="426" y="151"/>
                    <a:pt x="426" y="151"/>
                  </a:cubicBezTo>
                  <a:cubicBezTo>
                    <a:pt x="433" y="144"/>
                    <a:pt x="433" y="144"/>
                    <a:pt x="433" y="144"/>
                  </a:cubicBezTo>
                  <a:cubicBezTo>
                    <a:pt x="433" y="152"/>
                    <a:pt x="433" y="152"/>
                    <a:pt x="433" y="152"/>
                  </a:cubicBezTo>
                  <a:cubicBezTo>
                    <a:pt x="427" y="158"/>
                    <a:pt x="427" y="158"/>
                    <a:pt x="427" y="158"/>
                  </a:cubicBezTo>
                  <a:cubicBezTo>
                    <a:pt x="423" y="160"/>
                    <a:pt x="423" y="160"/>
                    <a:pt x="423" y="160"/>
                  </a:cubicBezTo>
                  <a:cubicBezTo>
                    <a:pt x="419" y="166"/>
                    <a:pt x="419" y="166"/>
                    <a:pt x="419" y="166"/>
                  </a:cubicBezTo>
                  <a:cubicBezTo>
                    <a:pt x="416" y="171"/>
                    <a:pt x="416" y="171"/>
                    <a:pt x="416" y="171"/>
                  </a:cubicBezTo>
                  <a:cubicBezTo>
                    <a:pt x="416" y="171"/>
                    <a:pt x="411" y="173"/>
                    <a:pt x="411" y="174"/>
                  </a:cubicBezTo>
                  <a:cubicBezTo>
                    <a:pt x="410" y="174"/>
                    <a:pt x="409" y="175"/>
                    <a:pt x="409" y="175"/>
                  </a:cubicBezTo>
                  <a:cubicBezTo>
                    <a:pt x="405" y="186"/>
                    <a:pt x="405" y="186"/>
                    <a:pt x="405" y="186"/>
                  </a:cubicBezTo>
                  <a:cubicBezTo>
                    <a:pt x="410" y="210"/>
                    <a:pt x="410" y="210"/>
                    <a:pt x="410" y="210"/>
                  </a:cubicBezTo>
                  <a:cubicBezTo>
                    <a:pt x="416" y="202"/>
                    <a:pt x="416" y="202"/>
                    <a:pt x="416" y="202"/>
                  </a:cubicBezTo>
                  <a:cubicBezTo>
                    <a:pt x="418" y="201"/>
                    <a:pt x="418" y="201"/>
                    <a:pt x="418" y="201"/>
                  </a:cubicBezTo>
                  <a:cubicBezTo>
                    <a:pt x="420" y="196"/>
                    <a:pt x="420" y="196"/>
                    <a:pt x="420" y="196"/>
                  </a:cubicBezTo>
                  <a:cubicBezTo>
                    <a:pt x="422" y="193"/>
                    <a:pt x="422" y="193"/>
                    <a:pt x="422" y="193"/>
                  </a:cubicBezTo>
                  <a:cubicBezTo>
                    <a:pt x="426" y="191"/>
                    <a:pt x="426" y="191"/>
                    <a:pt x="426" y="191"/>
                  </a:cubicBezTo>
                  <a:cubicBezTo>
                    <a:pt x="426" y="186"/>
                    <a:pt x="426" y="186"/>
                    <a:pt x="426" y="186"/>
                  </a:cubicBezTo>
                  <a:cubicBezTo>
                    <a:pt x="427" y="184"/>
                    <a:pt x="427" y="184"/>
                    <a:pt x="427" y="184"/>
                  </a:cubicBezTo>
                  <a:cubicBezTo>
                    <a:pt x="429" y="177"/>
                    <a:pt x="429" y="177"/>
                    <a:pt x="429" y="177"/>
                  </a:cubicBezTo>
                  <a:cubicBezTo>
                    <a:pt x="429" y="175"/>
                    <a:pt x="429" y="175"/>
                    <a:pt x="429" y="175"/>
                  </a:cubicBezTo>
                  <a:cubicBezTo>
                    <a:pt x="426" y="174"/>
                    <a:pt x="426" y="174"/>
                    <a:pt x="426" y="174"/>
                  </a:cubicBezTo>
                  <a:cubicBezTo>
                    <a:pt x="430" y="165"/>
                    <a:pt x="430" y="165"/>
                    <a:pt x="430" y="165"/>
                  </a:cubicBezTo>
                  <a:cubicBezTo>
                    <a:pt x="432" y="162"/>
                    <a:pt x="432" y="162"/>
                    <a:pt x="432" y="162"/>
                  </a:cubicBezTo>
                  <a:cubicBezTo>
                    <a:pt x="435" y="161"/>
                    <a:pt x="435" y="161"/>
                    <a:pt x="435" y="161"/>
                  </a:cubicBezTo>
                  <a:cubicBezTo>
                    <a:pt x="438" y="160"/>
                    <a:pt x="438" y="160"/>
                    <a:pt x="438" y="160"/>
                  </a:cubicBezTo>
                  <a:cubicBezTo>
                    <a:pt x="439" y="162"/>
                    <a:pt x="439" y="162"/>
                    <a:pt x="439" y="162"/>
                  </a:cubicBezTo>
                  <a:cubicBezTo>
                    <a:pt x="446" y="157"/>
                    <a:pt x="446" y="157"/>
                    <a:pt x="446" y="157"/>
                  </a:cubicBezTo>
                  <a:cubicBezTo>
                    <a:pt x="446" y="157"/>
                    <a:pt x="452" y="162"/>
                    <a:pt x="452" y="162"/>
                  </a:cubicBezTo>
                  <a:cubicBezTo>
                    <a:pt x="453" y="162"/>
                    <a:pt x="454" y="157"/>
                    <a:pt x="454" y="157"/>
                  </a:cubicBezTo>
                  <a:cubicBezTo>
                    <a:pt x="457" y="156"/>
                    <a:pt x="457" y="156"/>
                    <a:pt x="457" y="156"/>
                  </a:cubicBezTo>
                  <a:cubicBezTo>
                    <a:pt x="457" y="156"/>
                    <a:pt x="463" y="150"/>
                    <a:pt x="464" y="149"/>
                  </a:cubicBezTo>
                  <a:cubicBezTo>
                    <a:pt x="464" y="149"/>
                    <a:pt x="472" y="145"/>
                    <a:pt x="472" y="145"/>
                  </a:cubicBezTo>
                  <a:cubicBezTo>
                    <a:pt x="473" y="145"/>
                    <a:pt x="476" y="145"/>
                    <a:pt x="476" y="145"/>
                  </a:cubicBezTo>
                  <a:cubicBezTo>
                    <a:pt x="480" y="146"/>
                    <a:pt x="480" y="146"/>
                    <a:pt x="480" y="146"/>
                  </a:cubicBezTo>
                  <a:cubicBezTo>
                    <a:pt x="480" y="144"/>
                    <a:pt x="480" y="144"/>
                    <a:pt x="480" y="144"/>
                  </a:cubicBezTo>
                  <a:cubicBezTo>
                    <a:pt x="479" y="140"/>
                    <a:pt x="479" y="140"/>
                    <a:pt x="479" y="140"/>
                  </a:cubicBezTo>
                  <a:cubicBezTo>
                    <a:pt x="478" y="135"/>
                    <a:pt x="478" y="135"/>
                    <a:pt x="478" y="135"/>
                  </a:cubicBezTo>
                  <a:cubicBezTo>
                    <a:pt x="474" y="131"/>
                    <a:pt x="474" y="131"/>
                    <a:pt x="474" y="131"/>
                  </a:cubicBezTo>
                  <a:cubicBezTo>
                    <a:pt x="477" y="129"/>
                    <a:pt x="477" y="129"/>
                    <a:pt x="477" y="129"/>
                  </a:cubicBezTo>
                  <a:lnTo>
                    <a:pt x="482" y="127"/>
                  </a:lnTo>
                  <a:close/>
                </a:path>
              </a:pathLst>
            </a:custGeom>
            <a:grpFill/>
            <a:ln w="6350">
              <a:noFill/>
              <a:round/>
              <a:headEnd/>
              <a:tailEnd/>
            </a:ln>
          </p:spPr>
          <p:txBody>
            <a:bodyPr/>
            <a:lstStyle/>
            <a:p>
              <a:endParaRPr lang="en-GB" dirty="0"/>
            </a:p>
          </p:txBody>
        </p:sp>
        <p:sp>
          <p:nvSpPr>
            <p:cNvPr id="81" name="Freeform 337"/>
            <p:cNvSpPr>
              <a:spLocks/>
            </p:cNvSpPr>
            <p:nvPr/>
          </p:nvSpPr>
          <p:spPr bwMode="auto">
            <a:xfrm>
              <a:off x="9011440" y="2964544"/>
              <a:ext cx="54435" cy="6049"/>
            </a:xfrm>
            <a:custGeom>
              <a:avLst/>
              <a:gdLst>
                <a:gd name="T0" fmla="*/ 2147483646 w 54"/>
                <a:gd name="T1" fmla="*/ 2147483646 h 6"/>
                <a:gd name="T2" fmla="*/ 2147483646 w 54"/>
                <a:gd name="T3" fmla="*/ 2147483646 h 6"/>
                <a:gd name="T4" fmla="*/ 2147483646 w 54"/>
                <a:gd name="T5" fmla="*/ 0 h 6"/>
                <a:gd name="T6" fmla="*/ 0 w 54"/>
                <a:gd name="T7" fmla="*/ 2147483646 h 6"/>
                <a:gd name="T8" fmla="*/ 2147483646 w 54"/>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4" h="6">
                  <a:moveTo>
                    <a:pt x="6" y="6"/>
                  </a:moveTo>
                  <a:lnTo>
                    <a:pt x="30" y="6"/>
                  </a:lnTo>
                  <a:lnTo>
                    <a:pt x="54" y="0"/>
                  </a:lnTo>
                  <a:lnTo>
                    <a:pt x="0" y="6"/>
                  </a:lnTo>
                  <a:lnTo>
                    <a:pt x="6" y="6"/>
                  </a:lnTo>
                  <a:close/>
                </a:path>
              </a:pathLst>
            </a:custGeom>
            <a:grpFill/>
            <a:ln w="6350">
              <a:noFill/>
              <a:round/>
              <a:headEnd/>
              <a:tailEnd/>
            </a:ln>
          </p:spPr>
          <p:txBody>
            <a:bodyPr/>
            <a:lstStyle/>
            <a:p>
              <a:endParaRPr lang="en-GB" dirty="0"/>
            </a:p>
          </p:txBody>
        </p:sp>
        <p:sp>
          <p:nvSpPr>
            <p:cNvPr id="82" name="Freeform 338"/>
            <p:cNvSpPr>
              <a:spLocks/>
            </p:cNvSpPr>
            <p:nvPr/>
          </p:nvSpPr>
          <p:spPr bwMode="auto">
            <a:xfrm>
              <a:off x="8927973" y="2463743"/>
              <a:ext cx="770556" cy="540720"/>
            </a:xfrm>
            <a:custGeom>
              <a:avLst/>
              <a:gdLst>
                <a:gd name="T0" fmla="*/ 2147483646 w 129"/>
                <a:gd name="T1" fmla="*/ 2147483646 h 91"/>
                <a:gd name="T2" fmla="*/ 2147483646 w 129"/>
                <a:gd name="T3" fmla="*/ 2147483646 h 91"/>
                <a:gd name="T4" fmla="*/ 2147483646 w 129"/>
                <a:gd name="T5" fmla="*/ 2147483646 h 91"/>
                <a:gd name="T6" fmla="*/ 2147483646 w 129"/>
                <a:gd name="T7" fmla="*/ 2147483646 h 91"/>
                <a:gd name="T8" fmla="*/ 2147483646 w 129"/>
                <a:gd name="T9" fmla="*/ 2147483646 h 91"/>
                <a:gd name="T10" fmla="*/ 2147483646 w 129"/>
                <a:gd name="T11" fmla="*/ 2147483646 h 91"/>
                <a:gd name="T12" fmla="*/ 2147483646 w 129"/>
                <a:gd name="T13" fmla="*/ 2147483646 h 91"/>
                <a:gd name="T14" fmla="*/ 2147483646 w 129"/>
                <a:gd name="T15" fmla="*/ 2147483646 h 91"/>
                <a:gd name="T16" fmla="*/ 2147483646 w 129"/>
                <a:gd name="T17" fmla="*/ 2147483646 h 91"/>
                <a:gd name="T18" fmla="*/ 2147483646 w 129"/>
                <a:gd name="T19" fmla="*/ 2147483646 h 91"/>
                <a:gd name="T20" fmla="*/ 2147483646 w 129"/>
                <a:gd name="T21" fmla="*/ 2147483646 h 91"/>
                <a:gd name="T22" fmla="*/ 2147483646 w 129"/>
                <a:gd name="T23" fmla="*/ 2147483646 h 91"/>
                <a:gd name="T24" fmla="*/ 2147483646 w 129"/>
                <a:gd name="T25" fmla="*/ 2147483646 h 91"/>
                <a:gd name="T26" fmla="*/ 2147483646 w 129"/>
                <a:gd name="T27" fmla="*/ 2147483646 h 91"/>
                <a:gd name="T28" fmla="*/ 2147483646 w 129"/>
                <a:gd name="T29" fmla="*/ 2147483646 h 91"/>
                <a:gd name="T30" fmla="*/ 0 w 129"/>
                <a:gd name="T31" fmla="*/ 2147483646 h 91"/>
                <a:gd name="T32" fmla="*/ 2147483646 w 129"/>
                <a:gd name="T33" fmla="*/ 2147483646 h 91"/>
                <a:gd name="T34" fmla="*/ 2147483646 w 129"/>
                <a:gd name="T35" fmla="*/ 2147483646 h 91"/>
                <a:gd name="T36" fmla="*/ 2147483646 w 129"/>
                <a:gd name="T37" fmla="*/ 2147483646 h 91"/>
                <a:gd name="T38" fmla="*/ 2147483646 w 129"/>
                <a:gd name="T39" fmla="*/ 2147483646 h 91"/>
                <a:gd name="T40" fmla="*/ 2147483646 w 129"/>
                <a:gd name="T41" fmla="*/ 2147483646 h 91"/>
                <a:gd name="T42" fmla="*/ 2147483646 w 129"/>
                <a:gd name="T43" fmla="*/ 2147483646 h 91"/>
                <a:gd name="T44" fmla="*/ 2147483646 w 129"/>
                <a:gd name="T45" fmla="*/ 2147483646 h 91"/>
                <a:gd name="T46" fmla="*/ 2147483646 w 129"/>
                <a:gd name="T47" fmla="*/ 2147483646 h 91"/>
                <a:gd name="T48" fmla="*/ 2147483646 w 129"/>
                <a:gd name="T49" fmla="*/ 2147483646 h 91"/>
                <a:gd name="T50" fmla="*/ 2147483646 w 129"/>
                <a:gd name="T51" fmla="*/ 2147483646 h 91"/>
                <a:gd name="T52" fmla="*/ 2147483646 w 129"/>
                <a:gd name="T53" fmla="*/ 2147483646 h 91"/>
                <a:gd name="T54" fmla="*/ 2147483646 w 129"/>
                <a:gd name="T55" fmla="*/ 2147483646 h 91"/>
                <a:gd name="T56" fmla="*/ 2147483646 w 129"/>
                <a:gd name="T57" fmla="*/ 2147483646 h 91"/>
                <a:gd name="T58" fmla="*/ 2147483646 w 129"/>
                <a:gd name="T59" fmla="*/ 2147483646 h 91"/>
                <a:gd name="T60" fmla="*/ 2147483646 w 129"/>
                <a:gd name="T61" fmla="*/ 2147483646 h 91"/>
                <a:gd name="T62" fmla="*/ 2147483646 w 129"/>
                <a:gd name="T63" fmla="*/ 2147483646 h 91"/>
                <a:gd name="T64" fmla="*/ 2147483646 w 129"/>
                <a:gd name="T65" fmla="*/ 2147483646 h 91"/>
                <a:gd name="T66" fmla="*/ 2147483646 w 129"/>
                <a:gd name="T67" fmla="*/ 2147483646 h 91"/>
                <a:gd name="T68" fmla="*/ 2147483646 w 129"/>
                <a:gd name="T69" fmla="*/ 2147483646 h 9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29" h="91">
                  <a:moveTo>
                    <a:pt x="89" y="79"/>
                  </a:moveTo>
                  <a:cubicBezTo>
                    <a:pt x="87" y="77"/>
                    <a:pt x="87" y="77"/>
                    <a:pt x="87" y="77"/>
                  </a:cubicBezTo>
                  <a:cubicBezTo>
                    <a:pt x="88" y="73"/>
                    <a:pt x="88" y="73"/>
                    <a:pt x="88" y="73"/>
                  </a:cubicBezTo>
                  <a:cubicBezTo>
                    <a:pt x="96" y="71"/>
                    <a:pt x="96" y="71"/>
                    <a:pt x="96" y="71"/>
                  </a:cubicBezTo>
                  <a:cubicBezTo>
                    <a:pt x="101" y="67"/>
                    <a:pt x="101" y="67"/>
                    <a:pt x="101" y="67"/>
                  </a:cubicBezTo>
                  <a:cubicBezTo>
                    <a:pt x="105" y="63"/>
                    <a:pt x="105" y="63"/>
                    <a:pt x="105" y="63"/>
                  </a:cubicBezTo>
                  <a:cubicBezTo>
                    <a:pt x="107" y="51"/>
                    <a:pt x="107" y="51"/>
                    <a:pt x="107" y="51"/>
                  </a:cubicBezTo>
                  <a:cubicBezTo>
                    <a:pt x="114" y="50"/>
                    <a:pt x="114" y="50"/>
                    <a:pt x="114" y="50"/>
                  </a:cubicBezTo>
                  <a:cubicBezTo>
                    <a:pt x="116" y="40"/>
                    <a:pt x="116" y="40"/>
                    <a:pt x="116" y="40"/>
                  </a:cubicBezTo>
                  <a:cubicBezTo>
                    <a:pt x="124" y="41"/>
                    <a:pt x="124" y="41"/>
                    <a:pt x="124" y="41"/>
                  </a:cubicBezTo>
                  <a:cubicBezTo>
                    <a:pt x="126" y="35"/>
                    <a:pt x="126" y="35"/>
                    <a:pt x="126" y="35"/>
                  </a:cubicBezTo>
                  <a:cubicBezTo>
                    <a:pt x="129" y="34"/>
                    <a:pt x="129" y="34"/>
                    <a:pt x="129" y="34"/>
                  </a:cubicBezTo>
                  <a:cubicBezTo>
                    <a:pt x="129" y="29"/>
                    <a:pt x="129" y="29"/>
                    <a:pt x="129" y="29"/>
                  </a:cubicBezTo>
                  <a:cubicBezTo>
                    <a:pt x="122" y="27"/>
                    <a:pt x="122" y="27"/>
                    <a:pt x="122" y="27"/>
                  </a:cubicBezTo>
                  <a:cubicBezTo>
                    <a:pt x="114" y="23"/>
                    <a:pt x="114" y="23"/>
                    <a:pt x="114" y="23"/>
                  </a:cubicBezTo>
                  <a:cubicBezTo>
                    <a:pt x="104" y="23"/>
                    <a:pt x="104" y="23"/>
                    <a:pt x="104" y="23"/>
                  </a:cubicBezTo>
                  <a:cubicBezTo>
                    <a:pt x="100" y="14"/>
                    <a:pt x="100" y="14"/>
                    <a:pt x="100" y="14"/>
                  </a:cubicBezTo>
                  <a:cubicBezTo>
                    <a:pt x="96" y="6"/>
                    <a:pt x="96" y="6"/>
                    <a:pt x="96" y="6"/>
                  </a:cubicBezTo>
                  <a:cubicBezTo>
                    <a:pt x="91" y="6"/>
                    <a:pt x="91" y="6"/>
                    <a:pt x="91" y="6"/>
                  </a:cubicBezTo>
                  <a:cubicBezTo>
                    <a:pt x="82" y="9"/>
                    <a:pt x="82" y="9"/>
                    <a:pt x="82" y="9"/>
                  </a:cubicBezTo>
                  <a:cubicBezTo>
                    <a:pt x="74" y="0"/>
                    <a:pt x="74" y="0"/>
                    <a:pt x="74" y="0"/>
                  </a:cubicBezTo>
                  <a:cubicBezTo>
                    <a:pt x="62" y="3"/>
                    <a:pt x="62" y="3"/>
                    <a:pt x="62" y="3"/>
                  </a:cubicBezTo>
                  <a:cubicBezTo>
                    <a:pt x="49" y="7"/>
                    <a:pt x="49" y="7"/>
                    <a:pt x="49" y="7"/>
                  </a:cubicBezTo>
                  <a:cubicBezTo>
                    <a:pt x="45" y="16"/>
                    <a:pt x="45" y="16"/>
                    <a:pt x="45" y="16"/>
                  </a:cubicBezTo>
                  <a:cubicBezTo>
                    <a:pt x="47" y="23"/>
                    <a:pt x="47" y="23"/>
                    <a:pt x="47" y="23"/>
                  </a:cubicBezTo>
                  <a:cubicBezTo>
                    <a:pt x="40" y="24"/>
                    <a:pt x="40" y="24"/>
                    <a:pt x="40" y="24"/>
                  </a:cubicBezTo>
                  <a:cubicBezTo>
                    <a:pt x="33" y="23"/>
                    <a:pt x="33" y="23"/>
                    <a:pt x="33" y="23"/>
                  </a:cubicBezTo>
                  <a:cubicBezTo>
                    <a:pt x="27" y="24"/>
                    <a:pt x="27" y="24"/>
                    <a:pt x="27" y="24"/>
                  </a:cubicBezTo>
                  <a:cubicBezTo>
                    <a:pt x="22" y="20"/>
                    <a:pt x="22" y="20"/>
                    <a:pt x="22" y="20"/>
                  </a:cubicBezTo>
                  <a:cubicBezTo>
                    <a:pt x="13" y="21"/>
                    <a:pt x="13" y="21"/>
                    <a:pt x="13" y="21"/>
                  </a:cubicBezTo>
                  <a:cubicBezTo>
                    <a:pt x="3" y="26"/>
                    <a:pt x="3" y="26"/>
                    <a:pt x="3" y="26"/>
                  </a:cubicBezTo>
                  <a:cubicBezTo>
                    <a:pt x="0" y="33"/>
                    <a:pt x="0" y="33"/>
                    <a:pt x="0" y="33"/>
                  </a:cubicBezTo>
                  <a:cubicBezTo>
                    <a:pt x="4" y="37"/>
                    <a:pt x="4" y="37"/>
                    <a:pt x="4" y="37"/>
                  </a:cubicBezTo>
                  <a:cubicBezTo>
                    <a:pt x="6" y="42"/>
                    <a:pt x="6" y="42"/>
                    <a:pt x="6" y="42"/>
                  </a:cubicBezTo>
                  <a:cubicBezTo>
                    <a:pt x="13" y="41"/>
                    <a:pt x="13" y="41"/>
                    <a:pt x="13" y="41"/>
                  </a:cubicBezTo>
                  <a:cubicBezTo>
                    <a:pt x="19" y="41"/>
                    <a:pt x="19" y="41"/>
                    <a:pt x="19" y="41"/>
                  </a:cubicBezTo>
                  <a:cubicBezTo>
                    <a:pt x="26" y="49"/>
                    <a:pt x="26" y="49"/>
                    <a:pt x="26" y="49"/>
                  </a:cubicBezTo>
                  <a:cubicBezTo>
                    <a:pt x="20" y="50"/>
                    <a:pt x="20" y="50"/>
                    <a:pt x="20" y="50"/>
                  </a:cubicBezTo>
                  <a:cubicBezTo>
                    <a:pt x="16" y="50"/>
                    <a:pt x="16" y="50"/>
                    <a:pt x="16" y="50"/>
                  </a:cubicBezTo>
                  <a:cubicBezTo>
                    <a:pt x="13" y="52"/>
                    <a:pt x="13" y="52"/>
                    <a:pt x="13" y="52"/>
                  </a:cubicBezTo>
                  <a:cubicBezTo>
                    <a:pt x="16" y="59"/>
                    <a:pt x="16" y="59"/>
                    <a:pt x="16" y="59"/>
                  </a:cubicBezTo>
                  <a:cubicBezTo>
                    <a:pt x="16" y="59"/>
                    <a:pt x="20" y="62"/>
                    <a:pt x="20" y="63"/>
                  </a:cubicBezTo>
                  <a:cubicBezTo>
                    <a:pt x="20" y="64"/>
                    <a:pt x="20" y="72"/>
                    <a:pt x="20" y="72"/>
                  </a:cubicBezTo>
                  <a:cubicBezTo>
                    <a:pt x="24" y="76"/>
                    <a:pt x="24" y="76"/>
                    <a:pt x="24" y="76"/>
                  </a:cubicBezTo>
                  <a:cubicBezTo>
                    <a:pt x="23" y="84"/>
                    <a:pt x="23" y="84"/>
                    <a:pt x="23" y="84"/>
                  </a:cubicBezTo>
                  <a:cubicBezTo>
                    <a:pt x="24" y="82"/>
                    <a:pt x="24" y="82"/>
                    <a:pt x="24" y="82"/>
                  </a:cubicBezTo>
                  <a:cubicBezTo>
                    <a:pt x="29" y="80"/>
                    <a:pt x="29" y="80"/>
                    <a:pt x="29" y="80"/>
                  </a:cubicBezTo>
                  <a:cubicBezTo>
                    <a:pt x="33" y="79"/>
                    <a:pt x="33" y="79"/>
                    <a:pt x="33" y="79"/>
                  </a:cubicBezTo>
                  <a:cubicBezTo>
                    <a:pt x="38" y="82"/>
                    <a:pt x="38" y="82"/>
                    <a:pt x="38" y="82"/>
                  </a:cubicBezTo>
                  <a:cubicBezTo>
                    <a:pt x="42" y="85"/>
                    <a:pt x="42" y="85"/>
                    <a:pt x="42" y="85"/>
                  </a:cubicBezTo>
                  <a:cubicBezTo>
                    <a:pt x="46" y="86"/>
                    <a:pt x="46" y="86"/>
                    <a:pt x="46" y="86"/>
                  </a:cubicBezTo>
                  <a:cubicBezTo>
                    <a:pt x="46" y="89"/>
                    <a:pt x="46" y="89"/>
                    <a:pt x="46" y="89"/>
                  </a:cubicBezTo>
                  <a:cubicBezTo>
                    <a:pt x="48" y="90"/>
                    <a:pt x="48" y="90"/>
                    <a:pt x="48" y="90"/>
                  </a:cubicBezTo>
                  <a:cubicBezTo>
                    <a:pt x="51" y="91"/>
                    <a:pt x="51" y="91"/>
                    <a:pt x="51" y="91"/>
                  </a:cubicBezTo>
                  <a:cubicBezTo>
                    <a:pt x="53" y="89"/>
                    <a:pt x="53" y="89"/>
                    <a:pt x="53" y="89"/>
                  </a:cubicBezTo>
                  <a:cubicBezTo>
                    <a:pt x="58" y="87"/>
                    <a:pt x="58" y="87"/>
                    <a:pt x="58" y="87"/>
                  </a:cubicBezTo>
                  <a:cubicBezTo>
                    <a:pt x="59" y="82"/>
                    <a:pt x="59" y="82"/>
                    <a:pt x="59" y="82"/>
                  </a:cubicBezTo>
                  <a:cubicBezTo>
                    <a:pt x="63" y="83"/>
                    <a:pt x="63" y="83"/>
                    <a:pt x="63" y="83"/>
                  </a:cubicBezTo>
                  <a:cubicBezTo>
                    <a:pt x="66" y="83"/>
                    <a:pt x="66" y="83"/>
                    <a:pt x="66" y="83"/>
                  </a:cubicBezTo>
                  <a:cubicBezTo>
                    <a:pt x="68" y="85"/>
                    <a:pt x="68" y="85"/>
                    <a:pt x="68" y="85"/>
                  </a:cubicBezTo>
                  <a:cubicBezTo>
                    <a:pt x="72" y="84"/>
                    <a:pt x="72" y="84"/>
                    <a:pt x="72" y="84"/>
                  </a:cubicBezTo>
                  <a:cubicBezTo>
                    <a:pt x="74" y="82"/>
                    <a:pt x="74" y="82"/>
                    <a:pt x="74" y="82"/>
                  </a:cubicBezTo>
                  <a:cubicBezTo>
                    <a:pt x="77" y="79"/>
                    <a:pt x="77" y="79"/>
                    <a:pt x="77" y="79"/>
                  </a:cubicBezTo>
                  <a:cubicBezTo>
                    <a:pt x="78" y="80"/>
                    <a:pt x="78" y="80"/>
                    <a:pt x="78" y="80"/>
                  </a:cubicBezTo>
                  <a:cubicBezTo>
                    <a:pt x="79" y="83"/>
                    <a:pt x="79" y="83"/>
                    <a:pt x="79" y="83"/>
                  </a:cubicBezTo>
                  <a:cubicBezTo>
                    <a:pt x="82" y="83"/>
                    <a:pt x="82" y="83"/>
                    <a:pt x="82" y="83"/>
                  </a:cubicBezTo>
                  <a:cubicBezTo>
                    <a:pt x="86" y="82"/>
                    <a:pt x="86" y="82"/>
                    <a:pt x="86" y="82"/>
                  </a:cubicBezTo>
                  <a:cubicBezTo>
                    <a:pt x="88" y="82"/>
                    <a:pt x="88" y="82"/>
                    <a:pt x="88" y="82"/>
                  </a:cubicBezTo>
                  <a:cubicBezTo>
                    <a:pt x="88" y="83"/>
                    <a:pt x="88" y="83"/>
                    <a:pt x="88" y="83"/>
                  </a:cubicBezTo>
                  <a:cubicBezTo>
                    <a:pt x="90" y="82"/>
                    <a:pt x="90" y="82"/>
                    <a:pt x="90" y="82"/>
                  </a:cubicBezTo>
                  <a:lnTo>
                    <a:pt x="89" y="79"/>
                  </a:lnTo>
                  <a:close/>
                </a:path>
              </a:pathLst>
            </a:custGeom>
            <a:grpFill/>
            <a:ln w="6350">
              <a:noFill/>
              <a:round/>
              <a:headEnd/>
              <a:tailEnd/>
            </a:ln>
          </p:spPr>
          <p:txBody>
            <a:bodyPr/>
            <a:lstStyle/>
            <a:p>
              <a:endParaRPr lang="en-GB" dirty="0"/>
            </a:p>
          </p:txBody>
        </p:sp>
        <p:sp>
          <p:nvSpPr>
            <p:cNvPr id="83" name="Freeform 339"/>
            <p:cNvSpPr>
              <a:spLocks/>
            </p:cNvSpPr>
            <p:nvPr/>
          </p:nvSpPr>
          <p:spPr bwMode="auto">
            <a:xfrm>
              <a:off x="8975150" y="2946400"/>
              <a:ext cx="16935" cy="10887"/>
            </a:xfrm>
            <a:custGeom>
              <a:avLst/>
              <a:gdLst>
                <a:gd name="T0" fmla="*/ 0 w 18"/>
                <a:gd name="T1" fmla="*/ 0 h 12"/>
                <a:gd name="T2" fmla="*/ 0 w 18"/>
                <a:gd name="T3" fmla="*/ 2147483646 h 12"/>
                <a:gd name="T4" fmla="*/ 2147483646 w 18"/>
                <a:gd name="T5" fmla="*/ 2147483646 h 12"/>
                <a:gd name="T6" fmla="*/ 2147483646 w 18"/>
                <a:gd name="T7" fmla="*/ 2147483646 h 12"/>
                <a:gd name="T8" fmla="*/ 0 w 18"/>
                <a:gd name="T9" fmla="*/ 0 h 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 h="12">
                  <a:moveTo>
                    <a:pt x="0" y="0"/>
                  </a:moveTo>
                  <a:lnTo>
                    <a:pt x="0" y="12"/>
                  </a:lnTo>
                  <a:lnTo>
                    <a:pt x="18" y="12"/>
                  </a:lnTo>
                  <a:lnTo>
                    <a:pt x="12" y="12"/>
                  </a:lnTo>
                  <a:lnTo>
                    <a:pt x="0" y="0"/>
                  </a:lnTo>
                  <a:close/>
                </a:path>
              </a:pathLst>
            </a:custGeom>
            <a:grpFill/>
            <a:ln w="6350">
              <a:noFill/>
              <a:round/>
              <a:headEnd/>
              <a:tailEnd/>
            </a:ln>
          </p:spPr>
          <p:txBody>
            <a:bodyPr/>
            <a:lstStyle/>
            <a:p>
              <a:endParaRPr lang="en-GB" dirty="0"/>
            </a:p>
          </p:txBody>
        </p:sp>
        <p:sp>
          <p:nvSpPr>
            <p:cNvPr id="84" name="Rectangle 340"/>
            <p:cNvSpPr>
              <a:spLocks noChangeArrowheads="1"/>
            </p:cNvSpPr>
            <p:nvPr/>
          </p:nvSpPr>
          <p:spPr bwMode="auto">
            <a:xfrm>
              <a:off x="8352173" y="2665758"/>
              <a:ext cx="7258" cy="1209"/>
            </a:xfrm>
            <a:prstGeom prst="rect">
              <a:avLst/>
            </a:prstGeom>
            <a:grpFill/>
            <a:ln w="6350">
              <a:noFill/>
              <a:miter lim="800000"/>
              <a:headEnd/>
              <a:tailEnd/>
            </a:ln>
          </p:spPr>
          <p:txBody>
            <a:bodyPr/>
            <a:lstStyle>
              <a:lvl1pPr>
                <a:defRPr sz="1400" b="1">
                  <a:solidFill>
                    <a:schemeClr val="bg1"/>
                  </a:solidFill>
                  <a:latin typeface="Arial" panose="020B0604020202020204" pitchFamily="34" charset="0"/>
                  <a:ea typeface="MS PGothic" panose="020B0600070205080204" pitchFamily="34" charset="-128"/>
                </a:defRPr>
              </a:lvl1pPr>
              <a:lvl2pPr marL="742950" indent="-285750">
                <a:defRPr sz="1400" b="1">
                  <a:solidFill>
                    <a:schemeClr val="bg1"/>
                  </a:solidFill>
                  <a:latin typeface="Arial" panose="020B0604020202020204" pitchFamily="34" charset="0"/>
                  <a:ea typeface="MS PGothic" panose="020B0600070205080204" pitchFamily="34" charset="-128"/>
                </a:defRPr>
              </a:lvl2pPr>
              <a:lvl3pPr marL="1143000" indent="-228600">
                <a:defRPr sz="1400" b="1">
                  <a:solidFill>
                    <a:schemeClr val="bg1"/>
                  </a:solidFill>
                  <a:latin typeface="Arial" panose="020B0604020202020204" pitchFamily="34" charset="0"/>
                  <a:ea typeface="MS PGothic" panose="020B0600070205080204" pitchFamily="34" charset="-128"/>
                </a:defRPr>
              </a:lvl3pPr>
              <a:lvl4pPr marL="1600200" indent="-228600">
                <a:defRPr sz="1400" b="1">
                  <a:solidFill>
                    <a:schemeClr val="bg1"/>
                  </a:solidFill>
                  <a:latin typeface="Arial" panose="020B0604020202020204" pitchFamily="34" charset="0"/>
                  <a:ea typeface="MS PGothic" panose="020B0600070205080204" pitchFamily="34" charset="-128"/>
                </a:defRPr>
              </a:lvl4pPr>
              <a:lvl5pPr marL="2057400" indent="-228600">
                <a:defRPr sz="1400" b="1">
                  <a:solidFill>
                    <a:schemeClr val="bg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1400" b="1">
                  <a:solidFill>
                    <a:schemeClr val="bg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1400" b="1">
                  <a:solidFill>
                    <a:schemeClr val="bg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1400" b="1">
                  <a:solidFill>
                    <a:schemeClr val="bg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1400" b="1">
                  <a:solidFill>
                    <a:schemeClr val="bg1"/>
                  </a:solidFill>
                  <a:latin typeface="Arial" panose="020B0604020202020204" pitchFamily="34" charset="0"/>
                  <a:ea typeface="MS PGothic" panose="020B0600070205080204" pitchFamily="34" charset="-128"/>
                </a:defRPr>
              </a:lvl9pPr>
            </a:lstStyle>
            <a:p>
              <a:pPr algn="ctr" eaLnBrk="1" hangingPunct="1">
                <a:spcBef>
                  <a:spcPct val="15000"/>
                </a:spcBef>
              </a:pPr>
              <a:endParaRPr lang="en-US" altLang="en-US" dirty="0"/>
            </a:p>
          </p:txBody>
        </p:sp>
        <p:sp>
          <p:nvSpPr>
            <p:cNvPr id="85" name="Freeform 347"/>
            <p:cNvSpPr>
              <a:spLocks/>
            </p:cNvSpPr>
            <p:nvPr/>
          </p:nvSpPr>
          <p:spPr bwMode="auto">
            <a:xfrm>
              <a:off x="8133223" y="1785122"/>
              <a:ext cx="494753" cy="584268"/>
            </a:xfrm>
            <a:custGeom>
              <a:avLst/>
              <a:gdLst>
                <a:gd name="T0" fmla="*/ 2147483646 w 83"/>
                <a:gd name="T1" fmla="*/ 2147483646 h 98"/>
                <a:gd name="T2" fmla="*/ 2147483646 w 83"/>
                <a:gd name="T3" fmla="*/ 2147483646 h 98"/>
                <a:gd name="T4" fmla="*/ 2147483646 w 83"/>
                <a:gd name="T5" fmla="*/ 2147483646 h 98"/>
                <a:gd name="T6" fmla="*/ 2147483646 w 83"/>
                <a:gd name="T7" fmla="*/ 2147483646 h 98"/>
                <a:gd name="T8" fmla="*/ 2147483646 w 83"/>
                <a:gd name="T9" fmla="*/ 2147483646 h 98"/>
                <a:gd name="T10" fmla="*/ 2147483646 w 83"/>
                <a:gd name="T11" fmla="*/ 2147483646 h 98"/>
                <a:gd name="T12" fmla="*/ 2147483646 w 83"/>
                <a:gd name="T13" fmla="*/ 2147483646 h 98"/>
                <a:gd name="T14" fmla="*/ 2147483646 w 83"/>
                <a:gd name="T15" fmla="*/ 2147483646 h 98"/>
                <a:gd name="T16" fmla="*/ 2147483646 w 83"/>
                <a:gd name="T17" fmla="*/ 2147483646 h 98"/>
                <a:gd name="T18" fmla="*/ 2147483646 w 83"/>
                <a:gd name="T19" fmla="*/ 2147483646 h 98"/>
                <a:gd name="T20" fmla="*/ 2147483646 w 83"/>
                <a:gd name="T21" fmla="*/ 2147483646 h 98"/>
                <a:gd name="T22" fmla="*/ 2147483646 w 83"/>
                <a:gd name="T23" fmla="*/ 2147483646 h 98"/>
                <a:gd name="T24" fmla="*/ 2147483646 w 83"/>
                <a:gd name="T25" fmla="*/ 2147483646 h 98"/>
                <a:gd name="T26" fmla="*/ 2147483646 w 83"/>
                <a:gd name="T27" fmla="*/ 2147483646 h 98"/>
                <a:gd name="T28" fmla="*/ 2147483646 w 83"/>
                <a:gd name="T29" fmla="*/ 2147483646 h 98"/>
                <a:gd name="T30" fmla="*/ 2147483646 w 83"/>
                <a:gd name="T31" fmla="*/ 2147483646 h 98"/>
                <a:gd name="T32" fmla="*/ 2147483646 w 83"/>
                <a:gd name="T33" fmla="*/ 2147483646 h 98"/>
                <a:gd name="T34" fmla="*/ 2147483646 w 83"/>
                <a:gd name="T35" fmla="*/ 2147483646 h 98"/>
                <a:gd name="T36" fmla="*/ 2147483646 w 83"/>
                <a:gd name="T37" fmla="*/ 2147483646 h 98"/>
                <a:gd name="T38" fmla="*/ 2147483646 w 83"/>
                <a:gd name="T39" fmla="*/ 2147483646 h 98"/>
                <a:gd name="T40" fmla="*/ 2147483646 w 83"/>
                <a:gd name="T41" fmla="*/ 2147483646 h 98"/>
                <a:gd name="T42" fmla="*/ 2147483646 w 83"/>
                <a:gd name="T43" fmla="*/ 2147483646 h 98"/>
                <a:gd name="T44" fmla="*/ 2147483646 w 83"/>
                <a:gd name="T45" fmla="*/ 2147483646 h 98"/>
                <a:gd name="T46" fmla="*/ 2147483646 w 83"/>
                <a:gd name="T47" fmla="*/ 2147483646 h 98"/>
                <a:gd name="T48" fmla="*/ 2147483646 w 83"/>
                <a:gd name="T49" fmla="*/ 2147483646 h 98"/>
                <a:gd name="T50" fmla="*/ 2147483646 w 83"/>
                <a:gd name="T51" fmla="*/ 0 h 98"/>
                <a:gd name="T52" fmla="*/ 2147483646 w 83"/>
                <a:gd name="T53" fmla="*/ 2147483646 h 98"/>
                <a:gd name="T54" fmla="*/ 2147483646 w 83"/>
                <a:gd name="T55" fmla="*/ 2147483646 h 98"/>
                <a:gd name="T56" fmla="*/ 2147483646 w 83"/>
                <a:gd name="T57" fmla="*/ 2147483646 h 98"/>
                <a:gd name="T58" fmla="*/ 2147483646 w 83"/>
                <a:gd name="T59" fmla="*/ 2147483646 h 98"/>
                <a:gd name="T60" fmla="*/ 2147483646 w 83"/>
                <a:gd name="T61" fmla="*/ 2147483646 h 98"/>
                <a:gd name="T62" fmla="*/ 2147483646 w 83"/>
                <a:gd name="T63" fmla="*/ 2147483646 h 98"/>
                <a:gd name="T64" fmla="*/ 2147483646 w 83"/>
                <a:gd name="T65" fmla="*/ 2147483646 h 98"/>
                <a:gd name="T66" fmla="*/ 2147483646 w 83"/>
                <a:gd name="T67" fmla="*/ 2147483646 h 98"/>
                <a:gd name="T68" fmla="*/ 2147483646 w 83"/>
                <a:gd name="T69" fmla="*/ 2147483646 h 98"/>
                <a:gd name="T70" fmla="*/ 2147483646 w 83"/>
                <a:gd name="T71" fmla="*/ 2147483646 h 98"/>
                <a:gd name="T72" fmla="*/ 2147483646 w 83"/>
                <a:gd name="T73" fmla="*/ 2147483646 h 98"/>
                <a:gd name="T74" fmla="*/ 2147483646 w 83"/>
                <a:gd name="T75" fmla="*/ 2147483646 h 98"/>
                <a:gd name="T76" fmla="*/ 2147483646 w 83"/>
                <a:gd name="T77" fmla="*/ 2147483646 h 98"/>
                <a:gd name="T78" fmla="*/ 2147483646 w 83"/>
                <a:gd name="T79" fmla="*/ 2147483646 h 98"/>
                <a:gd name="T80" fmla="*/ 2147483646 w 83"/>
                <a:gd name="T81" fmla="*/ 2147483646 h 98"/>
                <a:gd name="T82" fmla="*/ 2147483646 w 83"/>
                <a:gd name="T83" fmla="*/ 2147483646 h 98"/>
                <a:gd name="T84" fmla="*/ 2147483646 w 83"/>
                <a:gd name="T85" fmla="*/ 2147483646 h 98"/>
                <a:gd name="T86" fmla="*/ 2147483646 w 83"/>
                <a:gd name="T87" fmla="*/ 2147483646 h 98"/>
                <a:gd name="T88" fmla="*/ 2147483646 w 83"/>
                <a:gd name="T89" fmla="*/ 2147483646 h 98"/>
                <a:gd name="T90" fmla="*/ 2147483646 w 83"/>
                <a:gd name="T91" fmla="*/ 2147483646 h 98"/>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83" h="98">
                  <a:moveTo>
                    <a:pt x="23" y="87"/>
                  </a:moveTo>
                  <a:cubicBezTo>
                    <a:pt x="23" y="87"/>
                    <a:pt x="24" y="87"/>
                    <a:pt x="24" y="86"/>
                  </a:cubicBezTo>
                  <a:cubicBezTo>
                    <a:pt x="24" y="86"/>
                    <a:pt x="24" y="82"/>
                    <a:pt x="24" y="82"/>
                  </a:cubicBezTo>
                  <a:cubicBezTo>
                    <a:pt x="24" y="80"/>
                    <a:pt x="24" y="80"/>
                    <a:pt x="24" y="80"/>
                  </a:cubicBezTo>
                  <a:cubicBezTo>
                    <a:pt x="26" y="78"/>
                    <a:pt x="26" y="78"/>
                    <a:pt x="26" y="78"/>
                  </a:cubicBezTo>
                  <a:cubicBezTo>
                    <a:pt x="24" y="75"/>
                    <a:pt x="24" y="75"/>
                    <a:pt x="24" y="75"/>
                  </a:cubicBezTo>
                  <a:cubicBezTo>
                    <a:pt x="24" y="75"/>
                    <a:pt x="23" y="70"/>
                    <a:pt x="23" y="70"/>
                  </a:cubicBezTo>
                  <a:cubicBezTo>
                    <a:pt x="23" y="69"/>
                    <a:pt x="24" y="65"/>
                    <a:pt x="24" y="65"/>
                  </a:cubicBezTo>
                  <a:cubicBezTo>
                    <a:pt x="24" y="65"/>
                    <a:pt x="24" y="62"/>
                    <a:pt x="24" y="62"/>
                  </a:cubicBezTo>
                  <a:cubicBezTo>
                    <a:pt x="26" y="60"/>
                    <a:pt x="26" y="60"/>
                    <a:pt x="26" y="60"/>
                  </a:cubicBezTo>
                  <a:cubicBezTo>
                    <a:pt x="30" y="59"/>
                    <a:pt x="30" y="59"/>
                    <a:pt x="30" y="59"/>
                  </a:cubicBezTo>
                  <a:cubicBezTo>
                    <a:pt x="30" y="56"/>
                    <a:pt x="30" y="56"/>
                    <a:pt x="30" y="56"/>
                  </a:cubicBezTo>
                  <a:cubicBezTo>
                    <a:pt x="29" y="54"/>
                    <a:pt x="29" y="54"/>
                    <a:pt x="29" y="54"/>
                  </a:cubicBezTo>
                  <a:cubicBezTo>
                    <a:pt x="31" y="50"/>
                    <a:pt x="31" y="50"/>
                    <a:pt x="31" y="50"/>
                  </a:cubicBezTo>
                  <a:cubicBezTo>
                    <a:pt x="32" y="44"/>
                    <a:pt x="32" y="44"/>
                    <a:pt x="32" y="44"/>
                  </a:cubicBezTo>
                  <a:cubicBezTo>
                    <a:pt x="34" y="43"/>
                    <a:pt x="34" y="43"/>
                    <a:pt x="34" y="43"/>
                  </a:cubicBezTo>
                  <a:cubicBezTo>
                    <a:pt x="36" y="38"/>
                    <a:pt x="36" y="38"/>
                    <a:pt x="36" y="38"/>
                  </a:cubicBezTo>
                  <a:cubicBezTo>
                    <a:pt x="38" y="35"/>
                    <a:pt x="38" y="35"/>
                    <a:pt x="38" y="35"/>
                  </a:cubicBezTo>
                  <a:cubicBezTo>
                    <a:pt x="37" y="32"/>
                    <a:pt x="37" y="32"/>
                    <a:pt x="37" y="32"/>
                  </a:cubicBezTo>
                  <a:cubicBezTo>
                    <a:pt x="38" y="30"/>
                    <a:pt x="38" y="30"/>
                    <a:pt x="38" y="30"/>
                  </a:cubicBezTo>
                  <a:cubicBezTo>
                    <a:pt x="41" y="28"/>
                    <a:pt x="41" y="28"/>
                    <a:pt x="41" y="28"/>
                  </a:cubicBezTo>
                  <a:cubicBezTo>
                    <a:pt x="42" y="28"/>
                    <a:pt x="42" y="28"/>
                    <a:pt x="42" y="28"/>
                  </a:cubicBezTo>
                  <a:cubicBezTo>
                    <a:pt x="44" y="24"/>
                    <a:pt x="44" y="24"/>
                    <a:pt x="44" y="24"/>
                  </a:cubicBezTo>
                  <a:cubicBezTo>
                    <a:pt x="47" y="24"/>
                    <a:pt x="47" y="24"/>
                    <a:pt x="47" y="24"/>
                  </a:cubicBezTo>
                  <a:cubicBezTo>
                    <a:pt x="49" y="24"/>
                    <a:pt x="49" y="24"/>
                    <a:pt x="49" y="24"/>
                  </a:cubicBezTo>
                  <a:cubicBezTo>
                    <a:pt x="49" y="22"/>
                    <a:pt x="49" y="22"/>
                    <a:pt x="49" y="22"/>
                  </a:cubicBezTo>
                  <a:cubicBezTo>
                    <a:pt x="50" y="19"/>
                    <a:pt x="50" y="19"/>
                    <a:pt x="50" y="19"/>
                  </a:cubicBezTo>
                  <a:cubicBezTo>
                    <a:pt x="51" y="19"/>
                    <a:pt x="51" y="19"/>
                    <a:pt x="51" y="19"/>
                  </a:cubicBezTo>
                  <a:cubicBezTo>
                    <a:pt x="52" y="19"/>
                    <a:pt x="52" y="19"/>
                    <a:pt x="52" y="19"/>
                  </a:cubicBezTo>
                  <a:cubicBezTo>
                    <a:pt x="53" y="17"/>
                    <a:pt x="53" y="17"/>
                    <a:pt x="53" y="17"/>
                  </a:cubicBezTo>
                  <a:cubicBezTo>
                    <a:pt x="54" y="19"/>
                    <a:pt x="54" y="19"/>
                    <a:pt x="54" y="19"/>
                  </a:cubicBezTo>
                  <a:cubicBezTo>
                    <a:pt x="56" y="21"/>
                    <a:pt x="56" y="21"/>
                    <a:pt x="56" y="21"/>
                  </a:cubicBezTo>
                  <a:cubicBezTo>
                    <a:pt x="59" y="22"/>
                    <a:pt x="59" y="22"/>
                    <a:pt x="59" y="22"/>
                  </a:cubicBezTo>
                  <a:cubicBezTo>
                    <a:pt x="62" y="21"/>
                    <a:pt x="62" y="21"/>
                    <a:pt x="62" y="21"/>
                  </a:cubicBezTo>
                  <a:cubicBezTo>
                    <a:pt x="63" y="22"/>
                    <a:pt x="63" y="22"/>
                    <a:pt x="63" y="22"/>
                  </a:cubicBezTo>
                  <a:cubicBezTo>
                    <a:pt x="66" y="19"/>
                    <a:pt x="66" y="19"/>
                    <a:pt x="66" y="19"/>
                  </a:cubicBezTo>
                  <a:cubicBezTo>
                    <a:pt x="68" y="14"/>
                    <a:pt x="68" y="14"/>
                    <a:pt x="68" y="14"/>
                  </a:cubicBezTo>
                  <a:cubicBezTo>
                    <a:pt x="70" y="12"/>
                    <a:pt x="70" y="12"/>
                    <a:pt x="70" y="12"/>
                  </a:cubicBezTo>
                  <a:cubicBezTo>
                    <a:pt x="75" y="11"/>
                    <a:pt x="75" y="11"/>
                    <a:pt x="75" y="11"/>
                  </a:cubicBezTo>
                  <a:cubicBezTo>
                    <a:pt x="78" y="14"/>
                    <a:pt x="78" y="14"/>
                    <a:pt x="78" y="14"/>
                  </a:cubicBezTo>
                  <a:cubicBezTo>
                    <a:pt x="78" y="17"/>
                    <a:pt x="78" y="17"/>
                    <a:pt x="78" y="17"/>
                  </a:cubicBezTo>
                  <a:cubicBezTo>
                    <a:pt x="77" y="19"/>
                    <a:pt x="77" y="19"/>
                    <a:pt x="77" y="19"/>
                  </a:cubicBezTo>
                  <a:cubicBezTo>
                    <a:pt x="78" y="18"/>
                    <a:pt x="78" y="18"/>
                    <a:pt x="78" y="18"/>
                  </a:cubicBezTo>
                  <a:cubicBezTo>
                    <a:pt x="77" y="19"/>
                    <a:pt x="77" y="19"/>
                    <a:pt x="77" y="19"/>
                  </a:cubicBezTo>
                  <a:cubicBezTo>
                    <a:pt x="77" y="19"/>
                    <a:pt x="77" y="19"/>
                    <a:pt x="77" y="19"/>
                  </a:cubicBezTo>
                  <a:cubicBezTo>
                    <a:pt x="81" y="15"/>
                    <a:pt x="81" y="15"/>
                    <a:pt x="81" y="15"/>
                  </a:cubicBezTo>
                  <a:cubicBezTo>
                    <a:pt x="82" y="13"/>
                    <a:pt x="82" y="13"/>
                    <a:pt x="82" y="13"/>
                  </a:cubicBezTo>
                  <a:cubicBezTo>
                    <a:pt x="81" y="12"/>
                    <a:pt x="81" y="12"/>
                    <a:pt x="81" y="12"/>
                  </a:cubicBezTo>
                  <a:cubicBezTo>
                    <a:pt x="80" y="9"/>
                    <a:pt x="80" y="9"/>
                    <a:pt x="80" y="9"/>
                  </a:cubicBezTo>
                  <a:cubicBezTo>
                    <a:pt x="83" y="6"/>
                    <a:pt x="83" y="6"/>
                    <a:pt x="83" y="6"/>
                  </a:cubicBezTo>
                  <a:cubicBezTo>
                    <a:pt x="80" y="4"/>
                    <a:pt x="80" y="4"/>
                    <a:pt x="80" y="4"/>
                  </a:cubicBezTo>
                  <a:cubicBezTo>
                    <a:pt x="76" y="0"/>
                    <a:pt x="76" y="0"/>
                    <a:pt x="76" y="0"/>
                  </a:cubicBezTo>
                  <a:cubicBezTo>
                    <a:pt x="72" y="4"/>
                    <a:pt x="72" y="4"/>
                    <a:pt x="72" y="4"/>
                  </a:cubicBezTo>
                  <a:cubicBezTo>
                    <a:pt x="69" y="2"/>
                    <a:pt x="69" y="2"/>
                    <a:pt x="69" y="2"/>
                  </a:cubicBezTo>
                  <a:cubicBezTo>
                    <a:pt x="69" y="1"/>
                    <a:pt x="69" y="1"/>
                    <a:pt x="69" y="1"/>
                  </a:cubicBezTo>
                  <a:cubicBezTo>
                    <a:pt x="66" y="1"/>
                    <a:pt x="66" y="1"/>
                    <a:pt x="66" y="1"/>
                  </a:cubicBezTo>
                  <a:cubicBezTo>
                    <a:pt x="62" y="1"/>
                    <a:pt x="62" y="1"/>
                    <a:pt x="62" y="1"/>
                  </a:cubicBezTo>
                  <a:cubicBezTo>
                    <a:pt x="59" y="5"/>
                    <a:pt x="59" y="5"/>
                    <a:pt x="59" y="5"/>
                  </a:cubicBezTo>
                  <a:cubicBezTo>
                    <a:pt x="56" y="6"/>
                    <a:pt x="56" y="6"/>
                    <a:pt x="56" y="6"/>
                  </a:cubicBezTo>
                  <a:cubicBezTo>
                    <a:pt x="55" y="6"/>
                    <a:pt x="55" y="6"/>
                    <a:pt x="55" y="6"/>
                  </a:cubicBezTo>
                  <a:cubicBezTo>
                    <a:pt x="53" y="8"/>
                    <a:pt x="53" y="8"/>
                    <a:pt x="53" y="8"/>
                  </a:cubicBezTo>
                  <a:cubicBezTo>
                    <a:pt x="50" y="8"/>
                    <a:pt x="50" y="8"/>
                    <a:pt x="50" y="8"/>
                  </a:cubicBezTo>
                  <a:cubicBezTo>
                    <a:pt x="48" y="13"/>
                    <a:pt x="48" y="13"/>
                    <a:pt x="48" y="13"/>
                  </a:cubicBezTo>
                  <a:cubicBezTo>
                    <a:pt x="43" y="14"/>
                    <a:pt x="43" y="14"/>
                    <a:pt x="43" y="14"/>
                  </a:cubicBezTo>
                  <a:cubicBezTo>
                    <a:pt x="41" y="19"/>
                    <a:pt x="41" y="19"/>
                    <a:pt x="41" y="19"/>
                  </a:cubicBezTo>
                  <a:cubicBezTo>
                    <a:pt x="40" y="22"/>
                    <a:pt x="40" y="22"/>
                    <a:pt x="40" y="22"/>
                  </a:cubicBezTo>
                  <a:cubicBezTo>
                    <a:pt x="37" y="22"/>
                    <a:pt x="37" y="22"/>
                    <a:pt x="37" y="22"/>
                  </a:cubicBezTo>
                  <a:cubicBezTo>
                    <a:pt x="32" y="28"/>
                    <a:pt x="32" y="28"/>
                    <a:pt x="32" y="28"/>
                  </a:cubicBezTo>
                  <a:cubicBezTo>
                    <a:pt x="32" y="31"/>
                    <a:pt x="32" y="31"/>
                    <a:pt x="32" y="31"/>
                  </a:cubicBezTo>
                  <a:cubicBezTo>
                    <a:pt x="28" y="38"/>
                    <a:pt x="28" y="38"/>
                    <a:pt x="28" y="38"/>
                  </a:cubicBezTo>
                  <a:cubicBezTo>
                    <a:pt x="26" y="41"/>
                    <a:pt x="26" y="41"/>
                    <a:pt x="26" y="41"/>
                  </a:cubicBezTo>
                  <a:cubicBezTo>
                    <a:pt x="25" y="46"/>
                    <a:pt x="25" y="46"/>
                    <a:pt x="25" y="46"/>
                  </a:cubicBezTo>
                  <a:cubicBezTo>
                    <a:pt x="23" y="49"/>
                    <a:pt x="23" y="49"/>
                    <a:pt x="23" y="49"/>
                  </a:cubicBezTo>
                  <a:cubicBezTo>
                    <a:pt x="17" y="60"/>
                    <a:pt x="17" y="60"/>
                    <a:pt x="17" y="60"/>
                  </a:cubicBezTo>
                  <a:cubicBezTo>
                    <a:pt x="13" y="63"/>
                    <a:pt x="13" y="63"/>
                    <a:pt x="13" y="63"/>
                  </a:cubicBezTo>
                  <a:cubicBezTo>
                    <a:pt x="8" y="65"/>
                    <a:pt x="8" y="65"/>
                    <a:pt x="8" y="65"/>
                  </a:cubicBezTo>
                  <a:cubicBezTo>
                    <a:pt x="6" y="69"/>
                    <a:pt x="6" y="69"/>
                    <a:pt x="6" y="69"/>
                  </a:cubicBezTo>
                  <a:cubicBezTo>
                    <a:pt x="4" y="71"/>
                    <a:pt x="4" y="71"/>
                    <a:pt x="4" y="71"/>
                  </a:cubicBezTo>
                  <a:cubicBezTo>
                    <a:pt x="3" y="73"/>
                    <a:pt x="3" y="73"/>
                    <a:pt x="3" y="73"/>
                  </a:cubicBezTo>
                  <a:cubicBezTo>
                    <a:pt x="2" y="76"/>
                    <a:pt x="2" y="76"/>
                    <a:pt x="2" y="76"/>
                  </a:cubicBezTo>
                  <a:cubicBezTo>
                    <a:pt x="0" y="79"/>
                    <a:pt x="0" y="79"/>
                    <a:pt x="0" y="79"/>
                  </a:cubicBezTo>
                  <a:cubicBezTo>
                    <a:pt x="1" y="84"/>
                    <a:pt x="1" y="84"/>
                    <a:pt x="1" y="84"/>
                  </a:cubicBezTo>
                  <a:cubicBezTo>
                    <a:pt x="2" y="87"/>
                    <a:pt x="2" y="87"/>
                    <a:pt x="2" y="87"/>
                  </a:cubicBezTo>
                  <a:cubicBezTo>
                    <a:pt x="3" y="91"/>
                    <a:pt x="3" y="91"/>
                    <a:pt x="3" y="91"/>
                  </a:cubicBezTo>
                  <a:cubicBezTo>
                    <a:pt x="3" y="95"/>
                    <a:pt x="3" y="95"/>
                    <a:pt x="3" y="95"/>
                  </a:cubicBezTo>
                  <a:cubicBezTo>
                    <a:pt x="7" y="98"/>
                    <a:pt x="7" y="98"/>
                    <a:pt x="7" y="98"/>
                  </a:cubicBezTo>
                  <a:cubicBezTo>
                    <a:pt x="11" y="97"/>
                    <a:pt x="11" y="97"/>
                    <a:pt x="11" y="97"/>
                  </a:cubicBezTo>
                  <a:cubicBezTo>
                    <a:pt x="16" y="93"/>
                    <a:pt x="16" y="93"/>
                    <a:pt x="16" y="93"/>
                  </a:cubicBezTo>
                  <a:cubicBezTo>
                    <a:pt x="19" y="91"/>
                    <a:pt x="19" y="91"/>
                    <a:pt x="19" y="91"/>
                  </a:cubicBezTo>
                  <a:cubicBezTo>
                    <a:pt x="20" y="92"/>
                    <a:pt x="20" y="92"/>
                    <a:pt x="20" y="92"/>
                  </a:cubicBezTo>
                  <a:cubicBezTo>
                    <a:pt x="20" y="93"/>
                    <a:pt x="20" y="93"/>
                    <a:pt x="20" y="93"/>
                  </a:cubicBezTo>
                  <a:cubicBezTo>
                    <a:pt x="21" y="92"/>
                    <a:pt x="21" y="92"/>
                    <a:pt x="21" y="92"/>
                  </a:cubicBezTo>
                  <a:lnTo>
                    <a:pt x="23" y="87"/>
                  </a:lnTo>
                  <a:close/>
                </a:path>
              </a:pathLst>
            </a:custGeom>
            <a:grpFill/>
            <a:ln w="6350">
              <a:noFill/>
              <a:round/>
              <a:headEnd/>
              <a:tailEnd/>
            </a:ln>
          </p:spPr>
          <p:txBody>
            <a:bodyPr/>
            <a:lstStyle/>
            <a:p>
              <a:endParaRPr lang="en-GB" dirty="0"/>
            </a:p>
          </p:txBody>
        </p:sp>
        <p:sp>
          <p:nvSpPr>
            <p:cNvPr id="86" name="Freeform 348"/>
            <p:cNvSpPr>
              <a:spLocks/>
            </p:cNvSpPr>
            <p:nvPr/>
          </p:nvSpPr>
          <p:spPr bwMode="auto">
            <a:xfrm>
              <a:off x="8251770" y="1898830"/>
              <a:ext cx="244352" cy="558865"/>
            </a:xfrm>
            <a:custGeom>
              <a:avLst/>
              <a:gdLst>
                <a:gd name="T0" fmla="*/ 2147483646 w 10000"/>
                <a:gd name="T1" fmla="*/ 2147483646 h 9895"/>
                <a:gd name="T2" fmla="*/ 2147483646 w 10000"/>
                <a:gd name="T3" fmla="*/ 2147483646 h 9895"/>
                <a:gd name="T4" fmla="*/ 2147483646 w 10000"/>
                <a:gd name="T5" fmla="*/ 2147483646 h 9895"/>
                <a:gd name="T6" fmla="*/ 2147483646 w 10000"/>
                <a:gd name="T7" fmla="*/ 2147483646 h 9895"/>
                <a:gd name="T8" fmla="*/ 2147483646 w 10000"/>
                <a:gd name="T9" fmla="*/ 0 h 9895"/>
                <a:gd name="T10" fmla="*/ 2147483646 w 10000"/>
                <a:gd name="T11" fmla="*/ 2147483646 h 9895"/>
                <a:gd name="T12" fmla="*/ 2147483646 w 10000"/>
                <a:gd name="T13" fmla="*/ 2147483646 h 9895"/>
                <a:gd name="T14" fmla="*/ 2147483646 w 10000"/>
                <a:gd name="T15" fmla="*/ 2147483646 h 9895"/>
                <a:gd name="T16" fmla="*/ 2147483646 w 10000"/>
                <a:gd name="T17" fmla="*/ 2147483646 h 9895"/>
                <a:gd name="T18" fmla="*/ 2147483646 w 10000"/>
                <a:gd name="T19" fmla="*/ 2147483646 h 9895"/>
                <a:gd name="T20" fmla="*/ 2147483646 w 10000"/>
                <a:gd name="T21" fmla="*/ 2147483646 h 9895"/>
                <a:gd name="T22" fmla="*/ 2147483646 w 10000"/>
                <a:gd name="T23" fmla="*/ 2147483646 h 9895"/>
                <a:gd name="T24" fmla="*/ 2147483646 w 10000"/>
                <a:gd name="T25" fmla="*/ 2147483646 h 9895"/>
                <a:gd name="T26" fmla="*/ 1547059788 w 10000"/>
                <a:gd name="T27" fmla="*/ 2147483646 h 9895"/>
                <a:gd name="T28" fmla="*/ 1032076903 w 10000"/>
                <a:gd name="T29" fmla="*/ 2147483646 h 9895"/>
                <a:gd name="T30" fmla="*/ 1032076903 w 10000"/>
                <a:gd name="T31" fmla="*/ 2147483646 h 9895"/>
                <a:gd name="T32" fmla="*/ 1032076903 w 10000"/>
                <a:gd name="T33" fmla="*/ 2147483646 h 9895"/>
                <a:gd name="T34" fmla="*/ 1032076903 w 10000"/>
                <a:gd name="T35" fmla="*/ 2147483646 h 9895"/>
                <a:gd name="T36" fmla="*/ 258002502 w 10000"/>
                <a:gd name="T37" fmla="*/ 2147483646 h 9895"/>
                <a:gd name="T38" fmla="*/ 516037938 w 10000"/>
                <a:gd name="T39" fmla="*/ 2147483646 h 9895"/>
                <a:gd name="T40" fmla="*/ 1839950288 w 10000"/>
                <a:gd name="T41" fmla="*/ 2147483646 h 9895"/>
                <a:gd name="T42" fmla="*/ 2018679268 w 10000"/>
                <a:gd name="T43" fmla="*/ 2147483646 h 9895"/>
                <a:gd name="T44" fmla="*/ 2147483646 w 10000"/>
                <a:gd name="T45" fmla="*/ 2147483646 h 9895"/>
                <a:gd name="T46" fmla="*/ 2147483646 w 10000"/>
                <a:gd name="T47" fmla="*/ 2147483646 h 9895"/>
                <a:gd name="T48" fmla="*/ 2147483646 w 10000"/>
                <a:gd name="T49" fmla="*/ 2147483646 h 9895"/>
                <a:gd name="T50" fmla="*/ 2147483646 w 10000"/>
                <a:gd name="T51" fmla="*/ 2147483646 h 9895"/>
                <a:gd name="T52" fmla="*/ 2147483646 w 10000"/>
                <a:gd name="T53" fmla="*/ 2147483646 h 9895"/>
                <a:gd name="T54" fmla="*/ 2147483646 w 10000"/>
                <a:gd name="T55" fmla="*/ 2147483646 h 9895"/>
                <a:gd name="T56" fmla="*/ 2147483646 w 10000"/>
                <a:gd name="T57" fmla="*/ 2147483646 h 9895"/>
                <a:gd name="T58" fmla="*/ 2147483646 w 10000"/>
                <a:gd name="T59" fmla="*/ 2147483646 h 9895"/>
                <a:gd name="T60" fmla="*/ 2147483646 w 10000"/>
                <a:gd name="T61" fmla="*/ 2147483646 h 9895"/>
                <a:gd name="T62" fmla="*/ 2147483646 w 10000"/>
                <a:gd name="T63" fmla="*/ 2147483646 h 9895"/>
                <a:gd name="T64" fmla="*/ 2147483646 w 10000"/>
                <a:gd name="T65" fmla="*/ 2147483646 h 9895"/>
                <a:gd name="T66" fmla="*/ 2147483646 w 10000"/>
                <a:gd name="T67" fmla="*/ 2147483646 h 98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10000" h="9895">
                  <a:moveTo>
                    <a:pt x="10000" y="2316"/>
                  </a:moveTo>
                  <a:lnTo>
                    <a:pt x="10000" y="2211"/>
                  </a:lnTo>
                  <a:lnTo>
                    <a:pt x="9756" y="1895"/>
                  </a:lnTo>
                  <a:lnTo>
                    <a:pt x="9756" y="1579"/>
                  </a:lnTo>
                  <a:lnTo>
                    <a:pt x="9756" y="1158"/>
                  </a:lnTo>
                  <a:lnTo>
                    <a:pt x="9268" y="632"/>
                  </a:lnTo>
                  <a:lnTo>
                    <a:pt x="9024" y="632"/>
                  </a:lnTo>
                  <a:lnTo>
                    <a:pt x="8537" y="526"/>
                  </a:lnTo>
                  <a:lnTo>
                    <a:pt x="7805" y="211"/>
                  </a:lnTo>
                  <a:lnTo>
                    <a:pt x="7561" y="0"/>
                  </a:lnTo>
                  <a:lnTo>
                    <a:pt x="7317" y="0"/>
                  </a:lnTo>
                  <a:lnTo>
                    <a:pt x="7073" y="316"/>
                  </a:lnTo>
                  <a:lnTo>
                    <a:pt x="7073" y="526"/>
                  </a:lnTo>
                  <a:lnTo>
                    <a:pt x="6585" y="526"/>
                  </a:lnTo>
                  <a:lnTo>
                    <a:pt x="5854" y="526"/>
                  </a:lnTo>
                  <a:lnTo>
                    <a:pt x="5366" y="947"/>
                  </a:lnTo>
                  <a:lnTo>
                    <a:pt x="5122" y="947"/>
                  </a:lnTo>
                  <a:lnTo>
                    <a:pt x="4390" y="1158"/>
                  </a:lnTo>
                  <a:lnTo>
                    <a:pt x="4146" y="1368"/>
                  </a:lnTo>
                  <a:lnTo>
                    <a:pt x="4390" y="1684"/>
                  </a:lnTo>
                  <a:lnTo>
                    <a:pt x="3902" y="2000"/>
                  </a:lnTo>
                  <a:lnTo>
                    <a:pt x="3415" y="2526"/>
                  </a:lnTo>
                  <a:lnTo>
                    <a:pt x="2927" y="2632"/>
                  </a:lnTo>
                  <a:lnTo>
                    <a:pt x="2683" y="3263"/>
                  </a:lnTo>
                  <a:lnTo>
                    <a:pt x="2195" y="3684"/>
                  </a:lnTo>
                  <a:lnTo>
                    <a:pt x="2439" y="3895"/>
                  </a:lnTo>
                  <a:lnTo>
                    <a:pt x="2439" y="4211"/>
                  </a:lnTo>
                  <a:lnTo>
                    <a:pt x="1463" y="4316"/>
                  </a:lnTo>
                  <a:lnTo>
                    <a:pt x="976" y="4526"/>
                  </a:lnTo>
                  <a:lnTo>
                    <a:pt x="976" y="4842"/>
                  </a:lnTo>
                  <a:cubicBezTo>
                    <a:pt x="976" y="4842"/>
                    <a:pt x="732" y="5263"/>
                    <a:pt x="732" y="5368"/>
                  </a:cubicBezTo>
                  <a:cubicBezTo>
                    <a:pt x="813" y="5544"/>
                    <a:pt x="895" y="5719"/>
                    <a:pt x="976" y="5895"/>
                  </a:cubicBezTo>
                  <a:lnTo>
                    <a:pt x="1463" y="6211"/>
                  </a:lnTo>
                  <a:lnTo>
                    <a:pt x="976" y="6421"/>
                  </a:lnTo>
                  <a:lnTo>
                    <a:pt x="976" y="6632"/>
                  </a:lnTo>
                  <a:lnTo>
                    <a:pt x="976" y="7053"/>
                  </a:lnTo>
                  <a:cubicBezTo>
                    <a:pt x="976" y="7158"/>
                    <a:pt x="732" y="7158"/>
                    <a:pt x="732" y="7158"/>
                  </a:cubicBezTo>
                  <a:lnTo>
                    <a:pt x="244" y="7684"/>
                  </a:lnTo>
                  <a:lnTo>
                    <a:pt x="0" y="7789"/>
                  </a:lnTo>
                  <a:cubicBezTo>
                    <a:pt x="488" y="8316"/>
                    <a:pt x="329" y="8217"/>
                    <a:pt x="488" y="8316"/>
                  </a:cubicBezTo>
                  <a:cubicBezTo>
                    <a:pt x="647" y="8415"/>
                    <a:pt x="746" y="8264"/>
                    <a:pt x="955" y="8384"/>
                  </a:cubicBezTo>
                  <a:cubicBezTo>
                    <a:pt x="1164" y="8504"/>
                    <a:pt x="1597" y="8867"/>
                    <a:pt x="1740" y="9038"/>
                  </a:cubicBezTo>
                  <a:cubicBezTo>
                    <a:pt x="1883" y="9209"/>
                    <a:pt x="1786" y="9301"/>
                    <a:pt x="1814" y="9410"/>
                  </a:cubicBezTo>
                  <a:cubicBezTo>
                    <a:pt x="1842" y="9519"/>
                    <a:pt x="1865" y="9637"/>
                    <a:pt x="1909" y="9693"/>
                  </a:cubicBezTo>
                  <a:cubicBezTo>
                    <a:pt x="1953" y="9749"/>
                    <a:pt x="1990" y="9709"/>
                    <a:pt x="2078" y="9743"/>
                  </a:cubicBezTo>
                  <a:cubicBezTo>
                    <a:pt x="2166" y="9777"/>
                    <a:pt x="2338" y="9905"/>
                    <a:pt x="2439" y="9895"/>
                  </a:cubicBezTo>
                  <a:cubicBezTo>
                    <a:pt x="2540" y="9885"/>
                    <a:pt x="2602" y="9754"/>
                    <a:pt x="2683" y="9684"/>
                  </a:cubicBezTo>
                  <a:lnTo>
                    <a:pt x="3171" y="9474"/>
                  </a:lnTo>
                  <a:lnTo>
                    <a:pt x="3902" y="9474"/>
                  </a:lnTo>
                  <a:lnTo>
                    <a:pt x="4390" y="9053"/>
                  </a:lnTo>
                  <a:cubicBezTo>
                    <a:pt x="4471" y="8807"/>
                    <a:pt x="4553" y="8562"/>
                    <a:pt x="4634" y="8316"/>
                  </a:cubicBezTo>
                  <a:lnTo>
                    <a:pt x="4634" y="7895"/>
                  </a:lnTo>
                  <a:lnTo>
                    <a:pt x="5122" y="7789"/>
                  </a:lnTo>
                  <a:lnTo>
                    <a:pt x="5854" y="7684"/>
                  </a:lnTo>
                  <a:lnTo>
                    <a:pt x="5854" y="7158"/>
                  </a:lnTo>
                  <a:lnTo>
                    <a:pt x="5610" y="6842"/>
                  </a:lnTo>
                  <a:lnTo>
                    <a:pt x="4878" y="6632"/>
                  </a:lnTo>
                  <a:cubicBezTo>
                    <a:pt x="4959" y="6386"/>
                    <a:pt x="5041" y="6141"/>
                    <a:pt x="5122" y="5895"/>
                  </a:cubicBezTo>
                  <a:lnTo>
                    <a:pt x="5122" y="5368"/>
                  </a:lnTo>
                  <a:lnTo>
                    <a:pt x="5854" y="4842"/>
                  </a:lnTo>
                  <a:lnTo>
                    <a:pt x="6585" y="4632"/>
                  </a:lnTo>
                  <a:lnTo>
                    <a:pt x="8049" y="4211"/>
                  </a:lnTo>
                  <a:lnTo>
                    <a:pt x="8293" y="3895"/>
                  </a:lnTo>
                  <a:lnTo>
                    <a:pt x="8049" y="3579"/>
                  </a:lnTo>
                  <a:lnTo>
                    <a:pt x="8537" y="3263"/>
                  </a:lnTo>
                  <a:lnTo>
                    <a:pt x="9268" y="2842"/>
                  </a:lnTo>
                  <a:lnTo>
                    <a:pt x="10000" y="2947"/>
                  </a:lnTo>
                  <a:lnTo>
                    <a:pt x="10000" y="2842"/>
                  </a:lnTo>
                  <a:lnTo>
                    <a:pt x="10000" y="2316"/>
                  </a:lnTo>
                  <a:close/>
                </a:path>
              </a:pathLst>
            </a:custGeom>
            <a:grpFill/>
            <a:ln w="6350">
              <a:noFill/>
              <a:round/>
              <a:headEnd/>
              <a:tailEnd/>
            </a:ln>
          </p:spPr>
          <p:txBody>
            <a:bodyPr/>
            <a:lstStyle/>
            <a:p>
              <a:endParaRPr lang="en-GB" dirty="0"/>
            </a:p>
          </p:txBody>
        </p:sp>
        <p:sp>
          <p:nvSpPr>
            <p:cNvPr id="87" name="Freeform 349"/>
            <p:cNvSpPr>
              <a:spLocks/>
            </p:cNvSpPr>
            <p:nvPr/>
          </p:nvSpPr>
          <p:spPr bwMode="auto">
            <a:xfrm>
              <a:off x="8461043" y="2559307"/>
              <a:ext cx="339915" cy="218949"/>
            </a:xfrm>
            <a:custGeom>
              <a:avLst/>
              <a:gdLst>
                <a:gd name="T0" fmla="*/ 2147483646 w 57"/>
                <a:gd name="T1" fmla="*/ 2147483646 h 37"/>
                <a:gd name="T2" fmla="*/ 2147483646 w 57"/>
                <a:gd name="T3" fmla="*/ 2147483646 h 37"/>
                <a:gd name="T4" fmla="*/ 2147483646 w 57"/>
                <a:gd name="T5" fmla="*/ 2147483646 h 37"/>
                <a:gd name="T6" fmla="*/ 2147483646 w 57"/>
                <a:gd name="T7" fmla="*/ 2147483646 h 37"/>
                <a:gd name="T8" fmla="*/ 2147483646 w 57"/>
                <a:gd name="T9" fmla="*/ 2147483646 h 37"/>
                <a:gd name="T10" fmla="*/ 2147483646 w 57"/>
                <a:gd name="T11" fmla="*/ 2147483646 h 37"/>
                <a:gd name="T12" fmla="*/ 2147483646 w 57"/>
                <a:gd name="T13" fmla="*/ 2147483646 h 37"/>
                <a:gd name="T14" fmla="*/ 2147483646 w 57"/>
                <a:gd name="T15" fmla="*/ 2147483646 h 37"/>
                <a:gd name="T16" fmla="*/ 2147483646 w 57"/>
                <a:gd name="T17" fmla="*/ 2147483646 h 37"/>
                <a:gd name="T18" fmla="*/ 2147483646 w 57"/>
                <a:gd name="T19" fmla="*/ 2147483646 h 37"/>
                <a:gd name="T20" fmla="*/ 2147483646 w 57"/>
                <a:gd name="T21" fmla="*/ 2147483646 h 37"/>
                <a:gd name="T22" fmla="*/ 2147483646 w 57"/>
                <a:gd name="T23" fmla="*/ 0 h 37"/>
                <a:gd name="T24" fmla="*/ 2147483646 w 57"/>
                <a:gd name="T25" fmla="*/ 0 h 37"/>
                <a:gd name="T26" fmla="*/ 2147483646 w 57"/>
                <a:gd name="T27" fmla="*/ 2147483646 h 37"/>
                <a:gd name="T28" fmla="*/ 2147483646 w 57"/>
                <a:gd name="T29" fmla="*/ 2147483646 h 37"/>
                <a:gd name="T30" fmla="*/ 2147483646 w 57"/>
                <a:gd name="T31" fmla="*/ 2147483646 h 37"/>
                <a:gd name="T32" fmla="*/ 2147483646 w 57"/>
                <a:gd name="T33" fmla="*/ 2147483646 h 37"/>
                <a:gd name="T34" fmla="*/ 2147483646 w 57"/>
                <a:gd name="T35" fmla="*/ 2147483646 h 37"/>
                <a:gd name="T36" fmla="*/ 2147483646 w 57"/>
                <a:gd name="T37" fmla="*/ 2147483646 h 37"/>
                <a:gd name="T38" fmla="*/ 2147483646 w 57"/>
                <a:gd name="T39" fmla="*/ 2147483646 h 37"/>
                <a:gd name="T40" fmla="*/ 2147483646 w 57"/>
                <a:gd name="T41" fmla="*/ 2147483646 h 37"/>
                <a:gd name="T42" fmla="*/ 2147483646 w 57"/>
                <a:gd name="T43" fmla="*/ 2147483646 h 37"/>
                <a:gd name="T44" fmla="*/ 0 w 57"/>
                <a:gd name="T45" fmla="*/ 2147483646 h 37"/>
                <a:gd name="T46" fmla="*/ 0 w 57"/>
                <a:gd name="T47" fmla="*/ 2147483646 h 37"/>
                <a:gd name="T48" fmla="*/ 2147483646 w 57"/>
                <a:gd name="T49" fmla="*/ 2147483646 h 37"/>
                <a:gd name="T50" fmla="*/ 2147483646 w 57"/>
                <a:gd name="T51" fmla="*/ 2147483646 h 37"/>
                <a:gd name="T52" fmla="*/ 2147483646 w 57"/>
                <a:gd name="T53" fmla="*/ 2147483646 h 37"/>
                <a:gd name="T54" fmla="*/ 2147483646 w 57"/>
                <a:gd name="T55" fmla="*/ 2147483646 h 37"/>
                <a:gd name="T56" fmla="*/ 2147483646 w 57"/>
                <a:gd name="T57" fmla="*/ 2147483646 h 37"/>
                <a:gd name="T58" fmla="*/ 2147483646 w 57"/>
                <a:gd name="T59" fmla="*/ 2147483646 h 37"/>
                <a:gd name="T60" fmla="*/ 2147483646 w 57"/>
                <a:gd name="T61" fmla="*/ 2147483646 h 37"/>
                <a:gd name="T62" fmla="*/ 2147483646 w 57"/>
                <a:gd name="T63" fmla="*/ 2147483646 h 37"/>
                <a:gd name="T64" fmla="*/ 2147483646 w 57"/>
                <a:gd name="T65" fmla="*/ 2147483646 h 37"/>
                <a:gd name="T66" fmla="*/ 2147483646 w 57"/>
                <a:gd name="T67" fmla="*/ 2147483646 h 37"/>
                <a:gd name="T68" fmla="*/ 2147483646 w 57"/>
                <a:gd name="T69" fmla="*/ 2147483646 h 37"/>
                <a:gd name="T70" fmla="*/ 2147483646 w 57"/>
                <a:gd name="T71" fmla="*/ 2147483646 h 37"/>
                <a:gd name="T72" fmla="*/ 2147483646 w 57"/>
                <a:gd name="T73" fmla="*/ 2147483646 h 37"/>
                <a:gd name="T74" fmla="*/ 2147483646 w 57"/>
                <a:gd name="T75" fmla="*/ 2147483646 h 37"/>
                <a:gd name="T76" fmla="*/ 2147483646 w 57"/>
                <a:gd name="T77" fmla="*/ 2147483646 h 37"/>
                <a:gd name="T78" fmla="*/ 2147483646 w 57"/>
                <a:gd name="T79" fmla="*/ 2147483646 h 37"/>
                <a:gd name="T80" fmla="*/ 2147483646 w 57"/>
                <a:gd name="T81" fmla="*/ 2147483646 h 37"/>
                <a:gd name="T82" fmla="*/ 2147483646 w 57"/>
                <a:gd name="T83" fmla="*/ 2147483646 h 37"/>
                <a:gd name="T84" fmla="*/ 2147483646 w 57"/>
                <a:gd name="T85" fmla="*/ 2147483646 h 37"/>
                <a:gd name="T86" fmla="*/ 2147483646 w 57"/>
                <a:gd name="T87" fmla="*/ 2147483646 h 37"/>
                <a:gd name="T88" fmla="*/ 2147483646 w 57"/>
                <a:gd name="T89" fmla="*/ 2147483646 h 37"/>
                <a:gd name="T90" fmla="*/ 2147483646 w 57"/>
                <a:gd name="T91" fmla="*/ 2147483646 h 3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57" h="37">
                  <a:moveTo>
                    <a:pt x="54" y="22"/>
                  </a:moveTo>
                  <a:cubicBezTo>
                    <a:pt x="56" y="21"/>
                    <a:pt x="56" y="21"/>
                    <a:pt x="56" y="21"/>
                  </a:cubicBezTo>
                  <a:cubicBezTo>
                    <a:pt x="57" y="16"/>
                    <a:pt x="57" y="16"/>
                    <a:pt x="57" y="16"/>
                  </a:cubicBezTo>
                  <a:cubicBezTo>
                    <a:pt x="57" y="14"/>
                    <a:pt x="57" y="14"/>
                    <a:pt x="57" y="14"/>
                  </a:cubicBezTo>
                  <a:cubicBezTo>
                    <a:pt x="52" y="12"/>
                    <a:pt x="52" y="12"/>
                    <a:pt x="52" y="12"/>
                  </a:cubicBezTo>
                  <a:cubicBezTo>
                    <a:pt x="47" y="9"/>
                    <a:pt x="47" y="9"/>
                    <a:pt x="47" y="9"/>
                  </a:cubicBezTo>
                  <a:cubicBezTo>
                    <a:pt x="45" y="9"/>
                    <a:pt x="45" y="9"/>
                    <a:pt x="45" y="9"/>
                  </a:cubicBezTo>
                  <a:cubicBezTo>
                    <a:pt x="42" y="7"/>
                    <a:pt x="42" y="7"/>
                    <a:pt x="42" y="7"/>
                  </a:cubicBezTo>
                  <a:cubicBezTo>
                    <a:pt x="40" y="4"/>
                    <a:pt x="40" y="4"/>
                    <a:pt x="40" y="4"/>
                  </a:cubicBezTo>
                  <a:cubicBezTo>
                    <a:pt x="33" y="1"/>
                    <a:pt x="33" y="1"/>
                    <a:pt x="33" y="1"/>
                  </a:cubicBezTo>
                  <a:cubicBezTo>
                    <a:pt x="31" y="1"/>
                    <a:pt x="31" y="1"/>
                    <a:pt x="31" y="1"/>
                  </a:cubicBezTo>
                  <a:cubicBezTo>
                    <a:pt x="31" y="0"/>
                    <a:pt x="31" y="0"/>
                    <a:pt x="31" y="0"/>
                  </a:cubicBezTo>
                  <a:cubicBezTo>
                    <a:pt x="30" y="0"/>
                    <a:pt x="30" y="0"/>
                    <a:pt x="30" y="0"/>
                  </a:cubicBezTo>
                  <a:cubicBezTo>
                    <a:pt x="28" y="6"/>
                    <a:pt x="28" y="6"/>
                    <a:pt x="28" y="6"/>
                  </a:cubicBezTo>
                  <a:cubicBezTo>
                    <a:pt x="24" y="5"/>
                    <a:pt x="24" y="5"/>
                    <a:pt x="24" y="5"/>
                  </a:cubicBezTo>
                  <a:cubicBezTo>
                    <a:pt x="17" y="5"/>
                    <a:pt x="17" y="5"/>
                    <a:pt x="17" y="5"/>
                  </a:cubicBezTo>
                  <a:cubicBezTo>
                    <a:pt x="11" y="3"/>
                    <a:pt x="11" y="3"/>
                    <a:pt x="11" y="3"/>
                  </a:cubicBezTo>
                  <a:cubicBezTo>
                    <a:pt x="7" y="3"/>
                    <a:pt x="7" y="3"/>
                    <a:pt x="7" y="3"/>
                  </a:cubicBezTo>
                  <a:cubicBezTo>
                    <a:pt x="5" y="4"/>
                    <a:pt x="5" y="4"/>
                    <a:pt x="5" y="4"/>
                  </a:cubicBezTo>
                  <a:cubicBezTo>
                    <a:pt x="6" y="8"/>
                    <a:pt x="6" y="8"/>
                    <a:pt x="6" y="8"/>
                  </a:cubicBezTo>
                  <a:cubicBezTo>
                    <a:pt x="4" y="10"/>
                    <a:pt x="4" y="10"/>
                    <a:pt x="4" y="10"/>
                  </a:cubicBezTo>
                  <a:cubicBezTo>
                    <a:pt x="2" y="15"/>
                    <a:pt x="2" y="15"/>
                    <a:pt x="2" y="15"/>
                  </a:cubicBezTo>
                  <a:cubicBezTo>
                    <a:pt x="0" y="15"/>
                    <a:pt x="0" y="15"/>
                    <a:pt x="0" y="15"/>
                  </a:cubicBezTo>
                  <a:cubicBezTo>
                    <a:pt x="0" y="18"/>
                    <a:pt x="0" y="18"/>
                    <a:pt x="0" y="18"/>
                  </a:cubicBezTo>
                  <a:cubicBezTo>
                    <a:pt x="1" y="19"/>
                    <a:pt x="1" y="19"/>
                    <a:pt x="1" y="19"/>
                  </a:cubicBezTo>
                  <a:cubicBezTo>
                    <a:pt x="2" y="20"/>
                    <a:pt x="2" y="20"/>
                    <a:pt x="2" y="20"/>
                  </a:cubicBezTo>
                  <a:cubicBezTo>
                    <a:pt x="3" y="21"/>
                    <a:pt x="3" y="21"/>
                    <a:pt x="3" y="21"/>
                  </a:cubicBezTo>
                  <a:cubicBezTo>
                    <a:pt x="12" y="20"/>
                    <a:pt x="12" y="20"/>
                    <a:pt x="12" y="20"/>
                  </a:cubicBezTo>
                  <a:cubicBezTo>
                    <a:pt x="18" y="20"/>
                    <a:pt x="18" y="20"/>
                    <a:pt x="18" y="20"/>
                  </a:cubicBezTo>
                  <a:cubicBezTo>
                    <a:pt x="24" y="24"/>
                    <a:pt x="24" y="24"/>
                    <a:pt x="24" y="24"/>
                  </a:cubicBezTo>
                  <a:cubicBezTo>
                    <a:pt x="24" y="24"/>
                    <a:pt x="26" y="26"/>
                    <a:pt x="25" y="28"/>
                  </a:cubicBezTo>
                  <a:cubicBezTo>
                    <a:pt x="25" y="29"/>
                    <a:pt x="22" y="30"/>
                    <a:pt x="22" y="30"/>
                  </a:cubicBezTo>
                  <a:cubicBezTo>
                    <a:pt x="21" y="33"/>
                    <a:pt x="21" y="33"/>
                    <a:pt x="21" y="33"/>
                  </a:cubicBezTo>
                  <a:cubicBezTo>
                    <a:pt x="24" y="34"/>
                    <a:pt x="24" y="34"/>
                    <a:pt x="24" y="34"/>
                  </a:cubicBezTo>
                  <a:cubicBezTo>
                    <a:pt x="25" y="32"/>
                    <a:pt x="25" y="32"/>
                    <a:pt x="25" y="32"/>
                  </a:cubicBezTo>
                  <a:cubicBezTo>
                    <a:pt x="30" y="29"/>
                    <a:pt x="30" y="29"/>
                    <a:pt x="30" y="29"/>
                  </a:cubicBezTo>
                  <a:cubicBezTo>
                    <a:pt x="33" y="29"/>
                    <a:pt x="33" y="29"/>
                    <a:pt x="33" y="29"/>
                  </a:cubicBezTo>
                  <a:cubicBezTo>
                    <a:pt x="36" y="32"/>
                    <a:pt x="36" y="32"/>
                    <a:pt x="36" y="32"/>
                  </a:cubicBezTo>
                  <a:cubicBezTo>
                    <a:pt x="34" y="34"/>
                    <a:pt x="34" y="34"/>
                    <a:pt x="34" y="34"/>
                  </a:cubicBezTo>
                  <a:cubicBezTo>
                    <a:pt x="37" y="37"/>
                    <a:pt x="37" y="37"/>
                    <a:pt x="37" y="37"/>
                  </a:cubicBezTo>
                  <a:cubicBezTo>
                    <a:pt x="45" y="34"/>
                    <a:pt x="45" y="34"/>
                    <a:pt x="45" y="34"/>
                  </a:cubicBezTo>
                  <a:cubicBezTo>
                    <a:pt x="41" y="31"/>
                    <a:pt x="41" y="31"/>
                    <a:pt x="41" y="31"/>
                  </a:cubicBezTo>
                  <a:cubicBezTo>
                    <a:pt x="43" y="28"/>
                    <a:pt x="43" y="28"/>
                    <a:pt x="43" y="28"/>
                  </a:cubicBezTo>
                  <a:cubicBezTo>
                    <a:pt x="50" y="27"/>
                    <a:pt x="50" y="27"/>
                    <a:pt x="50" y="27"/>
                  </a:cubicBezTo>
                  <a:cubicBezTo>
                    <a:pt x="51" y="25"/>
                    <a:pt x="51" y="25"/>
                    <a:pt x="51" y="25"/>
                  </a:cubicBezTo>
                  <a:lnTo>
                    <a:pt x="54" y="22"/>
                  </a:lnTo>
                  <a:close/>
                </a:path>
              </a:pathLst>
            </a:custGeom>
            <a:grpFill/>
            <a:ln w="6350">
              <a:noFill/>
              <a:round/>
              <a:headEnd/>
              <a:tailEnd/>
            </a:ln>
          </p:spPr>
          <p:txBody>
            <a:bodyPr/>
            <a:lstStyle/>
            <a:p>
              <a:endParaRPr lang="en-GB" dirty="0"/>
            </a:p>
          </p:txBody>
        </p:sp>
        <p:sp>
          <p:nvSpPr>
            <p:cNvPr id="88" name="Freeform 350"/>
            <p:cNvSpPr>
              <a:spLocks/>
            </p:cNvSpPr>
            <p:nvPr/>
          </p:nvSpPr>
          <p:spPr bwMode="auto">
            <a:xfrm>
              <a:off x="8657008" y="2559307"/>
              <a:ext cx="42338" cy="22983"/>
            </a:xfrm>
            <a:custGeom>
              <a:avLst/>
              <a:gdLst>
                <a:gd name="T0" fmla="*/ 2147483646 w 42"/>
                <a:gd name="T1" fmla="*/ 2147483646 h 24"/>
                <a:gd name="T2" fmla="*/ 2147483646 w 42"/>
                <a:gd name="T3" fmla="*/ 0 h 24"/>
                <a:gd name="T4" fmla="*/ 0 w 42"/>
                <a:gd name="T5" fmla="*/ 2147483646 h 24"/>
                <a:gd name="T6" fmla="*/ 2147483646 w 42"/>
                <a:gd name="T7" fmla="*/ 2147483646 h 24"/>
                <a:gd name="T8" fmla="*/ 2147483646 w 42"/>
                <a:gd name="T9" fmla="*/ 2147483646 h 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 h="24">
                  <a:moveTo>
                    <a:pt x="36" y="24"/>
                  </a:moveTo>
                  <a:lnTo>
                    <a:pt x="18" y="0"/>
                  </a:lnTo>
                  <a:lnTo>
                    <a:pt x="0" y="6"/>
                  </a:lnTo>
                  <a:lnTo>
                    <a:pt x="42" y="24"/>
                  </a:lnTo>
                  <a:lnTo>
                    <a:pt x="36" y="24"/>
                  </a:lnTo>
                  <a:close/>
                </a:path>
              </a:pathLst>
            </a:custGeom>
            <a:grpFill/>
            <a:ln w="6350">
              <a:noFill/>
              <a:round/>
              <a:headEnd/>
              <a:tailEnd/>
            </a:ln>
          </p:spPr>
          <p:txBody>
            <a:bodyPr/>
            <a:lstStyle/>
            <a:p>
              <a:endParaRPr lang="en-GB" dirty="0"/>
            </a:p>
          </p:txBody>
        </p:sp>
        <p:sp>
          <p:nvSpPr>
            <p:cNvPr id="89" name="Freeform 359"/>
            <p:cNvSpPr>
              <a:spLocks/>
            </p:cNvSpPr>
            <p:nvPr/>
          </p:nvSpPr>
          <p:spPr bwMode="auto">
            <a:xfrm>
              <a:off x="8418704" y="2463743"/>
              <a:ext cx="59274" cy="36290"/>
            </a:xfrm>
            <a:custGeom>
              <a:avLst/>
              <a:gdLst>
                <a:gd name="T0" fmla="*/ 2147483646 w 60"/>
                <a:gd name="T1" fmla="*/ 2147483646 h 36"/>
                <a:gd name="T2" fmla="*/ 2147483646 w 60"/>
                <a:gd name="T3" fmla="*/ 2147483646 h 36"/>
                <a:gd name="T4" fmla="*/ 2147483646 w 60"/>
                <a:gd name="T5" fmla="*/ 2147483646 h 36"/>
                <a:gd name="T6" fmla="*/ 2147483646 w 60"/>
                <a:gd name="T7" fmla="*/ 2147483646 h 36"/>
                <a:gd name="T8" fmla="*/ 2147483646 w 60"/>
                <a:gd name="T9" fmla="*/ 0 h 36"/>
                <a:gd name="T10" fmla="*/ 2147483646 w 60"/>
                <a:gd name="T11" fmla="*/ 0 h 36"/>
                <a:gd name="T12" fmla="*/ 2147483646 w 60"/>
                <a:gd name="T13" fmla="*/ 2147483646 h 36"/>
                <a:gd name="T14" fmla="*/ 0 w 60"/>
                <a:gd name="T15" fmla="*/ 2147483646 h 36"/>
                <a:gd name="T16" fmla="*/ 2147483646 w 60"/>
                <a:gd name="T17" fmla="*/ 2147483646 h 36"/>
                <a:gd name="T18" fmla="*/ 2147483646 w 60"/>
                <a:gd name="T19" fmla="*/ 2147483646 h 3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0" h="36">
                  <a:moveTo>
                    <a:pt x="54" y="36"/>
                  </a:moveTo>
                  <a:lnTo>
                    <a:pt x="60" y="24"/>
                  </a:lnTo>
                  <a:lnTo>
                    <a:pt x="54" y="12"/>
                  </a:lnTo>
                  <a:lnTo>
                    <a:pt x="42" y="6"/>
                  </a:lnTo>
                  <a:lnTo>
                    <a:pt x="30" y="0"/>
                  </a:lnTo>
                  <a:lnTo>
                    <a:pt x="18" y="0"/>
                  </a:lnTo>
                  <a:lnTo>
                    <a:pt x="6" y="12"/>
                  </a:lnTo>
                  <a:lnTo>
                    <a:pt x="0" y="18"/>
                  </a:lnTo>
                  <a:lnTo>
                    <a:pt x="12" y="30"/>
                  </a:lnTo>
                  <a:lnTo>
                    <a:pt x="54" y="36"/>
                  </a:lnTo>
                  <a:close/>
                </a:path>
              </a:pathLst>
            </a:custGeom>
            <a:grpFill/>
            <a:ln w="6350">
              <a:noFill/>
              <a:round/>
              <a:headEnd/>
              <a:tailEnd/>
            </a:ln>
          </p:spPr>
          <p:txBody>
            <a:bodyPr/>
            <a:lstStyle/>
            <a:p>
              <a:endParaRPr lang="en-GB" dirty="0"/>
            </a:p>
          </p:txBody>
        </p:sp>
        <p:sp>
          <p:nvSpPr>
            <p:cNvPr id="90" name="Freeform 360"/>
            <p:cNvSpPr>
              <a:spLocks/>
            </p:cNvSpPr>
            <p:nvPr/>
          </p:nvSpPr>
          <p:spPr bwMode="auto">
            <a:xfrm>
              <a:off x="8311044" y="2481889"/>
              <a:ext cx="185078" cy="165724"/>
            </a:xfrm>
            <a:custGeom>
              <a:avLst/>
              <a:gdLst>
                <a:gd name="T0" fmla="*/ 2147483646 w 31"/>
                <a:gd name="T1" fmla="*/ 2147483646 h 28"/>
                <a:gd name="T2" fmla="*/ 2147483646 w 31"/>
                <a:gd name="T3" fmla="*/ 2147483646 h 28"/>
                <a:gd name="T4" fmla="*/ 2147483646 w 31"/>
                <a:gd name="T5" fmla="*/ 2147483646 h 28"/>
                <a:gd name="T6" fmla="*/ 2147483646 w 31"/>
                <a:gd name="T7" fmla="*/ 2147483646 h 28"/>
                <a:gd name="T8" fmla="*/ 2147483646 w 31"/>
                <a:gd name="T9" fmla="*/ 2147483646 h 28"/>
                <a:gd name="T10" fmla="*/ 2147483646 w 31"/>
                <a:gd name="T11" fmla="*/ 2147483646 h 28"/>
                <a:gd name="T12" fmla="*/ 2147483646 w 31"/>
                <a:gd name="T13" fmla="*/ 2147483646 h 28"/>
                <a:gd name="T14" fmla="*/ 2147483646 w 31"/>
                <a:gd name="T15" fmla="*/ 2147483646 h 28"/>
                <a:gd name="T16" fmla="*/ 2147483646 w 31"/>
                <a:gd name="T17" fmla="*/ 2147483646 h 28"/>
                <a:gd name="T18" fmla="*/ 2147483646 w 31"/>
                <a:gd name="T19" fmla="*/ 2147483646 h 28"/>
                <a:gd name="T20" fmla="*/ 2147483646 w 31"/>
                <a:gd name="T21" fmla="*/ 2147483646 h 28"/>
                <a:gd name="T22" fmla="*/ 2147483646 w 31"/>
                <a:gd name="T23" fmla="*/ 2147483646 h 28"/>
                <a:gd name="T24" fmla="*/ 2147483646 w 31"/>
                <a:gd name="T25" fmla="*/ 2147483646 h 28"/>
                <a:gd name="T26" fmla="*/ 2147483646 w 31"/>
                <a:gd name="T27" fmla="*/ 2147483646 h 28"/>
                <a:gd name="T28" fmla="*/ 2147483646 w 31"/>
                <a:gd name="T29" fmla="*/ 2147483646 h 28"/>
                <a:gd name="T30" fmla="*/ 2147483646 w 31"/>
                <a:gd name="T31" fmla="*/ 2147483646 h 28"/>
                <a:gd name="T32" fmla="*/ 2147483646 w 31"/>
                <a:gd name="T33" fmla="*/ 2147483646 h 28"/>
                <a:gd name="T34" fmla="*/ 2147483646 w 31"/>
                <a:gd name="T35" fmla="*/ 2147483646 h 28"/>
                <a:gd name="T36" fmla="*/ 2147483646 w 31"/>
                <a:gd name="T37" fmla="*/ 2147483646 h 28"/>
                <a:gd name="T38" fmla="*/ 2147483646 w 31"/>
                <a:gd name="T39" fmla="*/ 2147483646 h 28"/>
                <a:gd name="T40" fmla="*/ 2147483646 w 31"/>
                <a:gd name="T41" fmla="*/ 2147483646 h 28"/>
                <a:gd name="T42" fmla="*/ 2147483646 w 31"/>
                <a:gd name="T43" fmla="*/ 2147483646 h 28"/>
                <a:gd name="T44" fmla="*/ 2147483646 w 31"/>
                <a:gd name="T45" fmla="*/ 2147483646 h 28"/>
                <a:gd name="T46" fmla="*/ 2147483646 w 31"/>
                <a:gd name="T47" fmla="*/ 0 h 28"/>
                <a:gd name="T48" fmla="*/ 2147483646 w 31"/>
                <a:gd name="T49" fmla="*/ 2147483646 h 28"/>
                <a:gd name="T50" fmla="*/ 2147483646 w 31"/>
                <a:gd name="T51" fmla="*/ 2147483646 h 28"/>
                <a:gd name="T52" fmla="*/ 2147483646 w 31"/>
                <a:gd name="T53" fmla="*/ 0 h 28"/>
                <a:gd name="T54" fmla="*/ 2147483646 w 31"/>
                <a:gd name="T55" fmla="*/ 0 h 28"/>
                <a:gd name="T56" fmla="*/ 2147483646 w 31"/>
                <a:gd name="T57" fmla="*/ 2147483646 h 28"/>
                <a:gd name="T58" fmla="*/ 2147483646 w 31"/>
                <a:gd name="T59" fmla="*/ 2147483646 h 28"/>
                <a:gd name="T60" fmla="*/ 0 w 31"/>
                <a:gd name="T61" fmla="*/ 2147483646 h 28"/>
                <a:gd name="T62" fmla="*/ 0 w 31"/>
                <a:gd name="T63" fmla="*/ 2147483646 h 28"/>
                <a:gd name="T64" fmla="*/ 2147483646 w 31"/>
                <a:gd name="T65" fmla="*/ 2147483646 h 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1" h="28">
                  <a:moveTo>
                    <a:pt x="1" y="9"/>
                  </a:moveTo>
                  <a:cubicBezTo>
                    <a:pt x="1" y="10"/>
                    <a:pt x="1" y="10"/>
                    <a:pt x="1" y="10"/>
                  </a:cubicBezTo>
                  <a:cubicBezTo>
                    <a:pt x="1" y="13"/>
                    <a:pt x="1" y="13"/>
                    <a:pt x="1" y="13"/>
                  </a:cubicBezTo>
                  <a:cubicBezTo>
                    <a:pt x="1" y="13"/>
                    <a:pt x="1" y="17"/>
                    <a:pt x="2" y="17"/>
                  </a:cubicBezTo>
                  <a:cubicBezTo>
                    <a:pt x="2" y="17"/>
                    <a:pt x="2" y="19"/>
                    <a:pt x="2" y="20"/>
                  </a:cubicBezTo>
                  <a:cubicBezTo>
                    <a:pt x="6" y="22"/>
                    <a:pt x="6" y="22"/>
                    <a:pt x="6" y="22"/>
                  </a:cubicBezTo>
                  <a:cubicBezTo>
                    <a:pt x="10" y="24"/>
                    <a:pt x="10" y="24"/>
                    <a:pt x="10" y="24"/>
                  </a:cubicBezTo>
                  <a:cubicBezTo>
                    <a:pt x="15" y="26"/>
                    <a:pt x="15" y="26"/>
                    <a:pt x="15" y="26"/>
                  </a:cubicBezTo>
                  <a:cubicBezTo>
                    <a:pt x="15" y="26"/>
                    <a:pt x="15" y="26"/>
                    <a:pt x="15" y="26"/>
                  </a:cubicBezTo>
                  <a:cubicBezTo>
                    <a:pt x="19" y="28"/>
                    <a:pt x="19" y="28"/>
                    <a:pt x="19" y="28"/>
                  </a:cubicBezTo>
                  <a:cubicBezTo>
                    <a:pt x="23" y="28"/>
                    <a:pt x="23" y="28"/>
                    <a:pt x="23" y="28"/>
                  </a:cubicBezTo>
                  <a:cubicBezTo>
                    <a:pt x="25" y="28"/>
                    <a:pt x="25" y="28"/>
                    <a:pt x="25" y="28"/>
                  </a:cubicBezTo>
                  <a:cubicBezTo>
                    <a:pt x="27" y="28"/>
                    <a:pt x="27" y="28"/>
                    <a:pt x="27" y="28"/>
                  </a:cubicBezTo>
                  <a:cubicBezTo>
                    <a:pt x="29" y="23"/>
                    <a:pt x="29" y="23"/>
                    <a:pt x="29" y="23"/>
                  </a:cubicBezTo>
                  <a:cubicBezTo>
                    <a:pt x="31" y="21"/>
                    <a:pt x="31" y="21"/>
                    <a:pt x="31" y="21"/>
                  </a:cubicBezTo>
                  <a:cubicBezTo>
                    <a:pt x="30" y="17"/>
                    <a:pt x="30" y="17"/>
                    <a:pt x="30" y="17"/>
                  </a:cubicBezTo>
                  <a:cubicBezTo>
                    <a:pt x="30" y="15"/>
                    <a:pt x="30" y="15"/>
                    <a:pt x="30" y="15"/>
                  </a:cubicBezTo>
                  <a:cubicBezTo>
                    <a:pt x="29" y="12"/>
                    <a:pt x="29" y="12"/>
                    <a:pt x="29" y="12"/>
                  </a:cubicBezTo>
                  <a:cubicBezTo>
                    <a:pt x="31" y="10"/>
                    <a:pt x="31" y="10"/>
                    <a:pt x="31" y="10"/>
                  </a:cubicBezTo>
                  <a:cubicBezTo>
                    <a:pt x="30" y="6"/>
                    <a:pt x="30" y="6"/>
                    <a:pt x="30" y="6"/>
                  </a:cubicBezTo>
                  <a:cubicBezTo>
                    <a:pt x="28" y="3"/>
                    <a:pt x="28" y="3"/>
                    <a:pt x="28" y="3"/>
                  </a:cubicBezTo>
                  <a:cubicBezTo>
                    <a:pt x="27" y="3"/>
                    <a:pt x="27" y="3"/>
                    <a:pt x="27" y="3"/>
                  </a:cubicBezTo>
                  <a:cubicBezTo>
                    <a:pt x="20" y="2"/>
                    <a:pt x="20" y="2"/>
                    <a:pt x="20" y="2"/>
                  </a:cubicBezTo>
                  <a:cubicBezTo>
                    <a:pt x="18" y="0"/>
                    <a:pt x="18" y="0"/>
                    <a:pt x="18" y="0"/>
                  </a:cubicBezTo>
                  <a:cubicBezTo>
                    <a:pt x="18" y="1"/>
                    <a:pt x="18" y="1"/>
                    <a:pt x="18" y="1"/>
                  </a:cubicBezTo>
                  <a:cubicBezTo>
                    <a:pt x="18" y="1"/>
                    <a:pt x="15" y="1"/>
                    <a:pt x="15" y="1"/>
                  </a:cubicBezTo>
                  <a:cubicBezTo>
                    <a:pt x="14" y="1"/>
                    <a:pt x="14" y="0"/>
                    <a:pt x="14" y="0"/>
                  </a:cubicBezTo>
                  <a:cubicBezTo>
                    <a:pt x="13" y="0"/>
                    <a:pt x="13" y="0"/>
                    <a:pt x="13" y="0"/>
                  </a:cubicBezTo>
                  <a:cubicBezTo>
                    <a:pt x="5" y="3"/>
                    <a:pt x="5" y="3"/>
                    <a:pt x="5" y="3"/>
                  </a:cubicBezTo>
                  <a:cubicBezTo>
                    <a:pt x="1" y="5"/>
                    <a:pt x="1" y="5"/>
                    <a:pt x="1" y="5"/>
                  </a:cubicBezTo>
                  <a:cubicBezTo>
                    <a:pt x="0" y="4"/>
                    <a:pt x="0" y="4"/>
                    <a:pt x="0" y="4"/>
                  </a:cubicBezTo>
                  <a:cubicBezTo>
                    <a:pt x="0" y="6"/>
                    <a:pt x="0" y="6"/>
                    <a:pt x="0" y="6"/>
                  </a:cubicBezTo>
                  <a:lnTo>
                    <a:pt x="1" y="9"/>
                  </a:lnTo>
                  <a:close/>
                </a:path>
              </a:pathLst>
            </a:custGeom>
            <a:grpFill/>
            <a:ln w="6350">
              <a:noFill/>
              <a:round/>
              <a:headEnd/>
              <a:tailEnd/>
            </a:ln>
          </p:spPr>
          <p:txBody>
            <a:bodyPr/>
            <a:lstStyle/>
            <a:p>
              <a:endParaRPr lang="en-GB" dirty="0"/>
            </a:p>
          </p:txBody>
        </p:sp>
        <p:sp>
          <p:nvSpPr>
            <p:cNvPr id="91" name="Freeform 364"/>
            <p:cNvSpPr>
              <a:spLocks/>
            </p:cNvSpPr>
            <p:nvPr/>
          </p:nvSpPr>
          <p:spPr bwMode="auto">
            <a:xfrm>
              <a:off x="8047337" y="3260912"/>
              <a:ext cx="299997" cy="221368"/>
            </a:xfrm>
            <a:custGeom>
              <a:avLst/>
              <a:gdLst>
                <a:gd name="T0" fmla="*/ 2147483646 w 300"/>
                <a:gd name="T1" fmla="*/ 2147483646 h 223"/>
                <a:gd name="T2" fmla="*/ 2147483646 w 300"/>
                <a:gd name="T3" fmla="*/ 2147483646 h 223"/>
                <a:gd name="T4" fmla="*/ 2147483646 w 300"/>
                <a:gd name="T5" fmla="*/ 2147483646 h 223"/>
                <a:gd name="T6" fmla="*/ 2147483646 w 300"/>
                <a:gd name="T7" fmla="*/ 2147483646 h 223"/>
                <a:gd name="T8" fmla="*/ 2147483646 w 300"/>
                <a:gd name="T9" fmla="*/ 2147483646 h 223"/>
                <a:gd name="T10" fmla="*/ 2147483646 w 300"/>
                <a:gd name="T11" fmla="*/ 2147483646 h 223"/>
                <a:gd name="T12" fmla="*/ 2147483646 w 300"/>
                <a:gd name="T13" fmla="*/ 2147483646 h 223"/>
                <a:gd name="T14" fmla="*/ 2147483646 w 300"/>
                <a:gd name="T15" fmla="*/ 2147483646 h 223"/>
                <a:gd name="T16" fmla="*/ 2147483646 w 300"/>
                <a:gd name="T17" fmla="*/ 2147483646 h 223"/>
                <a:gd name="T18" fmla="*/ 2147483646 w 300"/>
                <a:gd name="T19" fmla="*/ 2147483646 h 223"/>
                <a:gd name="T20" fmla="*/ 2147483646 w 300"/>
                <a:gd name="T21" fmla="*/ 2147483646 h 223"/>
                <a:gd name="T22" fmla="*/ 2147483646 w 300"/>
                <a:gd name="T23" fmla="*/ 2147483646 h 223"/>
                <a:gd name="T24" fmla="*/ 2147483646 w 300"/>
                <a:gd name="T25" fmla="*/ 2147483646 h 223"/>
                <a:gd name="T26" fmla="*/ 2147483646 w 300"/>
                <a:gd name="T27" fmla="*/ 2147483646 h 223"/>
                <a:gd name="T28" fmla="*/ 2147483646 w 300"/>
                <a:gd name="T29" fmla="*/ 2147483646 h 223"/>
                <a:gd name="T30" fmla="*/ 2147483646 w 300"/>
                <a:gd name="T31" fmla="*/ 0 h 223"/>
                <a:gd name="T32" fmla="*/ 2147483646 w 300"/>
                <a:gd name="T33" fmla="*/ 2147483646 h 223"/>
                <a:gd name="T34" fmla="*/ 2147483646 w 300"/>
                <a:gd name="T35" fmla="*/ 2147483646 h 223"/>
                <a:gd name="T36" fmla="*/ 2147483646 w 300"/>
                <a:gd name="T37" fmla="*/ 2147483646 h 223"/>
                <a:gd name="T38" fmla="*/ 2147483646 w 300"/>
                <a:gd name="T39" fmla="*/ 2147483646 h 223"/>
                <a:gd name="T40" fmla="*/ 2147483646 w 300"/>
                <a:gd name="T41" fmla="*/ 2147483646 h 223"/>
                <a:gd name="T42" fmla="*/ 2147483646 w 300"/>
                <a:gd name="T43" fmla="*/ 2147483646 h 223"/>
                <a:gd name="T44" fmla="*/ 0 w 300"/>
                <a:gd name="T45" fmla="*/ 2147483646 h 223"/>
                <a:gd name="T46" fmla="*/ 2147483646 w 300"/>
                <a:gd name="T47" fmla="*/ 2147483646 h 223"/>
                <a:gd name="T48" fmla="*/ 2147483646 w 300"/>
                <a:gd name="T49" fmla="*/ 2147483646 h 223"/>
                <a:gd name="T50" fmla="*/ 2147483646 w 300"/>
                <a:gd name="T51" fmla="*/ 2147483646 h 223"/>
                <a:gd name="T52" fmla="*/ 2147483646 w 300"/>
                <a:gd name="T53" fmla="*/ 2147483646 h 223"/>
                <a:gd name="T54" fmla="*/ 2147483646 w 300"/>
                <a:gd name="T55" fmla="*/ 2147483646 h 22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00" h="223">
                  <a:moveTo>
                    <a:pt x="66" y="223"/>
                  </a:moveTo>
                  <a:lnTo>
                    <a:pt x="78" y="205"/>
                  </a:lnTo>
                  <a:lnTo>
                    <a:pt x="102" y="205"/>
                  </a:lnTo>
                  <a:lnTo>
                    <a:pt x="138" y="217"/>
                  </a:lnTo>
                  <a:lnTo>
                    <a:pt x="162" y="205"/>
                  </a:lnTo>
                  <a:lnTo>
                    <a:pt x="198" y="205"/>
                  </a:lnTo>
                  <a:lnTo>
                    <a:pt x="228" y="199"/>
                  </a:lnTo>
                  <a:lnTo>
                    <a:pt x="258" y="174"/>
                  </a:lnTo>
                  <a:lnTo>
                    <a:pt x="288" y="138"/>
                  </a:lnTo>
                  <a:lnTo>
                    <a:pt x="300" y="66"/>
                  </a:lnTo>
                  <a:lnTo>
                    <a:pt x="288" y="54"/>
                  </a:lnTo>
                  <a:lnTo>
                    <a:pt x="282" y="24"/>
                  </a:lnTo>
                  <a:lnTo>
                    <a:pt x="282" y="18"/>
                  </a:lnTo>
                  <a:lnTo>
                    <a:pt x="270" y="6"/>
                  </a:lnTo>
                  <a:lnTo>
                    <a:pt x="222" y="0"/>
                  </a:lnTo>
                  <a:lnTo>
                    <a:pt x="114" y="72"/>
                  </a:lnTo>
                  <a:lnTo>
                    <a:pt x="78" y="90"/>
                  </a:lnTo>
                  <a:lnTo>
                    <a:pt x="78" y="144"/>
                  </a:lnTo>
                  <a:lnTo>
                    <a:pt x="66" y="162"/>
                  </a:lnTo>
                  <a:lnTo>
                    <a:pt x="24" y="168"/>
                  </a:lnTo>
                  <a:lnTo>
                    <a:pt x="0" y="168"/>
                  </a:lnTo>
                  <a:lnTo>
                    <a:pt x="12" y="193"/>
                  </a:lnTo>
                  <a:lnTo>
                    <a:pt x="36" y="217"/>
                  </a:lnTo>
                  <a:lnTo>
                    <a:pt x="48" y="217"/>
                  </a:lnTo>
                  <a:lnTo>
                    <a:pt x="60" y="223"/>
                  </a:lnTo>
                  <a:lnTo>
                    <a:pt x="66" y="223"/>
                  </a:lnTo>
                  <a:close/>
                </a:path>
              </a:pathLst>
            </a:custGeom>
            <a:grpFill/>
            <a:ln w="6350">
              <a:noFill/>
              <a:round/>
              <a:headEnd/>
              <a:tailEnd/>
            </a:ln>
          </p:spPr>
          <p:txBody>
            <a:bodyPr/>
            <a:lstStyle/>
            <a:p>
              <a:endParaRPr lang="en-GB" dirty="0"/>
            </a:p>
          </p:txBody>
        </p:sp>
        <p:sp>
          <p:nvSpPr>
            <p:cNvPr id="92" name="Freeform 365"/>
            <p:cNvSpPr>
              <a:spLocks/>
            </p:cNvSpPr>
            <p:nvPr/>
          </p:nvSpPr>
          <p:spPr bwMode="auto">
            <a:xfrm>
              <a:off x="8047337" y="3260912"/>
              <a:ext cx="299997" cy="221368"/>
            </a:xfrm>
            <a:custGeom>
              <a:avLst/>
              <a:gdLst>
                <a:gd name="T0" fmla="*/ 2147483646 w 300"/>
                <a:gd name="T1" fmla="*/ 2147483646 h 223"/>
                <a:gd name="T2" fmla="*/ 2147483646 w 300"/>
                <a:gd name="T3" fmla="*/ 2147483646 h 223"/>
                <a:gd name="T4" fmla="*/ 2147483646 w 300"/>
                <a:gd name="T5" fmla="*/ 2147483646 h 223"/>
                <a:gd name="T6" fmla="*/ 2147483646 w 300"/>
                <a:gd name="T7" fmla="*/ 2147483646 h 223"/>
                <a:gd name="T8" fmla="*/ 2147483646 w 300"/>
                <a:gd name="T9" fmla="*/ 2147483646 h 223"/>
                <a:gd name="T10" fmla="*/ 2147483646 w 300"/>
                <a:gd name="T11" fmla="*/ 2147483646 h 223"/>
                <a:gd name="T12" fmla="*/ 2147483646 w 300"/>
                <a:gd name="T13" fmla="*/ 2147483646 h 223"/>
                <a:gd name="T14" fmla="*/ 2147483646 w 300"/>
                <a:gd name="T15" fmla="*/ 2147483646 h 223"/>
                <a:gd name="T16" fmla="*/ 2147483646 w 300"/>
                <a:gd name="T17" fmla="*/ 2147483646 h 223"/>
                <a:gd name="T18" fmla="*/ 2147483646 w 300"/>
                <a:gd name="T19" fmla="*/ 2147483646 h 223"/>
                <a:gd name="T20" fmla="*/ 2147483646 w 300"/>
                <a:gd name="T21" fmla="*/ 2147483646 h 223"/>
                <a:gd name="T22" fmla="*/ 2147483646 w 300"/>
                <a:gd name="T23" fmla="*/ 2147483646 h 223"/>
                <a:gd name="T24" fmla="*/ 2147483646 w 300"/>
                <a:gd name="T25" fmla="*/ 2147483646 h 223"/>
                <a:gd name="T26" fmla="*/ 2147483646 w 300"/>
                <a:gd name="T27" fmla="*/ 2147483646 h 223"/>
                <a:gd name="T28" fmla="*/ 2147483646 w 300"/>
                <a:gd name="T29" fmla="*/ 2147483646 h 223"/>
                <a:gd name="T30" fmla="*/ 2147483646 w 300"/>
                <a:gd name="T31" fmla="*/ 0 h 223"/>
                <a:gd name="T32" fmla="*/ 2147483646 w 300"/>
                <a:gd name="T33" fmla="*/ 2147483646 h 223"/>
                <a:gd name="T34" fmla="*/ 2147483646 w 300"/>
                <a:gd name="T35" fmla="*/ 2147483646 h 223"/>
                <a:gd name="T36" fmla="*/ 2147483646 w 300"/>
                <a:gd name="T37" fmla="*/ 2147483646 h 223"/>
                <a:gd name="T38" fmla="*/ 2147483646 w 300"/>
                <a:gd name="T39" fmla="*/ 2147483646 h 223"/>
                <a:gd name="T40" fmla="*/ 2147483646 w 300"/>
                <a:gd name="T41" fmla="*/ 2147483646 h 223"/>
                <a:gd name="T42" fmla="*/ 2147483646 w 300"/>
                <a:gd name="T43" fmla="*/ 2147483646 h 223"/>
                <a:gd name="T44" fmla="*/ 0 w 300"/>
                <a:gd name="T45" fmla="*/ 2147483646 h 223"/>
                <a:gd name="T46" fmla="*/ 2147483646 w 300"/>
                <a:gd name="T47" fmla="*/ 2147483646 h 223"/>
                <a:gd name="T48" fmla="*/ 2147483646 w 300"/>
                <a:gd name="T49" fmla="*/ 2147483646 h 223"/>
                <a:gd name="T50" fmla="*/ 2147483646 w 300"/>
                <a:gd name="T51" fmla="*/ 2147483646 h 223"/>
                <a:gd name="T52" fmla="*/ 2147483646 w 300"/>
                <a:gd name="T53" fmla="*/ 2147483646 h 223"/>
                <a:gd name="T54" fmla="*/ 2147483646 w 300"/>
                <a:gd name="T55" fmla="*/ 2147483646 h 22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00" h="223">
                  <a:moveTo>
                    <a:pt x="66" y="223"/>
                  </a:moveTo>
                  <a:lnTo>
                    <a:pt x="78" y="205"/>
                  </a:lnTo>
                  <a:lnTo>
                    <a:pt x="102" y="205"/>
                  </a:lnTo>
                  <a:lnTo>
                    <a:pt x="138" y="217"/>
                  </a:lnTo>
                  <a:lnTo>
                    <a:pt x="162" y="205"/>
                  </a:lnTo>
                  <a:lnTo>
                    <a:pt x="198" y="205"/>
                  </a:lnTo>
                  <a:lnTo>
                    <a:pt x="228" y="199"/>
                  </a:lnTo>
                  <a:lnTo>
                    <a:pt x="258" y="174"/>
                  </a:lnTo>
                  <a:lnTo>
                    <a:pt x="288" y="138"/>
                  </a:lnTo>
                  <a:lnTo>
                    <a:pt x="300" y="66"/>
                  </a:lnTo>
                  <a:lnTo>
                    <a:pt x="288" y="54"/>
                  </a:lnTo>
                  <a:lnTo>
                    <a:pt x="282" y="24"/>
                  </a:lnTo>
                  <a:lnTo>
                    <a:pt x="282" y="18"/>
                  </a:lnTo>
                  <a:lnTo>
                    <a:pt x="270" y="6"/>
                  </a:lnTo>
                  <a:lnTo>
                    <a:pt x="222" y="0"/>
                  </a:lnTo>
                  <a:lnTo>
                    <a:pt x="114" y="72"/>
                  </a:lnTo>
                  <a:lnTo>
                    <a:pt x="78" y="90"/>
                  </a:lnTo>
                  <a:lnTo>
                    <a:pt x="78" y="144"/>
                  </a:lnTo>
                  <a:lnTo>
                    <a:pt x="66" y="162"/>
                  </a:lnTo>
                  <a:lnTo>
                    <a:pt x="24" y="168"/>
                  </a:lnTo>
                  <a:lnTo>
                    <a:pt x="0" y="168"/>
                  </a:lnTo>
                  <a:lnTo>
                    <a:pt x="12" y="193"/>
                  </a:lnTo>
                  <a:lnTo>
                    <a:pt x="36" y="217"/>
                  </a:lnTo>
                  <a:lnTo>
                    <a:pt x="48" y="217"/>
                  </a:lnTo>
                  <a:lnTo>
                    <a:pt x="60" y="223"/>
                  </a:lnTo>
                  <a:lnTo>
                    <a:pt x="66" y="223"/>
                  </a:lnTo>
                </a:path>
              </a:pathLst>
            </a:custGeom>
            <a:grpFill/>
            <a:ln w="6350">
              <a:noFill/>
              <a:round/>
              <a:headEnd/>
              <a:tailEnd/>
            </a:ln>
          </p:spPr>
          <p:txBody>
            <a:bodyPr/>
            <a:lstStyle/>
            <a:p>
              <a:endParaRPr lang="en-GB" dirty="0"/>
            </a:p>
          </p:txBody>
        </p:sp>
        <p:sp>
          <p:nvSpPr>
            <p:cNvPr id="93" name="Freeform 366"/>
            <p:cNvSpPr>
              <a:spLocks/>
            </p:cNvSpPr>
            <p:nvPr/>
          </p:nvSpPr>
          <p:spPr bwMode="auto">
            <a:xfrm>
              <a:off x="7815082" y="3230670"/>
              <a:ext cx="310883" cy="292739"/>
            </a:xfrm>
            <a:custGeom>
              <a:avLst/>
              <a:gdLst>
                <a:gd name="T0" fmla="*/ 2147483646 w 52"/>
                <a:gd name="T1" fmla="*/ 2147483646 h 49"/>
                <a:gd name="T2" fmla="*/ 2147483646 w 52"/>
                <a:gd name="T3" fmla="*/ 2147483646 h 49"/>
                <a:gd name="T4" fmla="*/ 2147483646 w 52"/>
                <a:gd name="T5" fmla="*/ 2147483646 h 49"/>
                <a:gd name="T6" fmla="*/ 2147483646 w 52"/>
                <a:gd name="T7" fmla="*/ 2147483646 h 49"/>
                <a:gd name="T8" fmla="*/ 2147483646 w 52"/>
                <a:gd name="T9" fmla="*/ 2147483646 h 49"/>
                <a:gd name="T10" fmla="*/ 2147483646 w 52"/>
                <a:gd name="T11" fmla="*/ 2147483646 h 49"/>
                <a:gd name="T12" fmla="*/ 2147483646 w 52"/>
                <a:gd name="T13" fmla="*/ 2147483646 h 49"/>
                <a:gd name="T14" fmla="*/ 2147483646 w 52"/>
                <a:gd name="T15" fmla="*/ 2147483646 h 49"/>
                <a:gd name="T16" fmla="*/ 2147483646 w 52"/>
                <a:gd name="T17" fmla="*/ 2147483646 h 49"/>
                <a:gd name="T18" fmla="*/ 2147483646 w 52"/>
                <a:gd name="T19" fmla="*/ 2147483646 h 49"/>
                <a:gd name="T20" fmla="*/ 2147483646 w 52"/>
                <a:gd name="T21" fmla="*/ 2147483646 h 49"/>
                <a:gd name="T22" fmla="*/ 2147483646 w 52"/>
                <a:gd name="T23" fmla="*/ 0 h 49"/>
                <a:gd name="T24" fmla="*/ 2147483646 w 52"/>
                <a:gd name="T25" fmla="*/ 0 h 49"/>
                <a:gd name="T26" fmla="*/ 2147483646 w 52"/>
                <a:gd name="T27" fmla="*/ 2147483646 h 49"/>
                <a:gd name="T28" fmla="*/ 2147483646 w 52"/>
                <a:gd name="T29" fmla="*/ 2147483646 h 49"/>
                <a:gd name="T30" fmla="*/ 2147483646 w 52"/>
                <a:gd name="T31" fmla="*/ 2147483646 h 49"/>
                <a:gd name="T32" fmla="*/ 2147483646 w 52"/>
                <a:gd name="T33" fmla="*/ 2147483646 h 49"/>
                <a:gd name="T34" fmla="*/ 2147483646 w 52"/>
                <a:gd name="T35" fmla="*/ 2147483646 h 49"/>
                <a:gd name="T36" fmla="*/ 2147483646 w 52"/>
                <a:gd name="T37" fmla="*/ 2147483646 h 49"/>
                <a:gd name="T38" fmla="*/ 0 w 52"/>
                <a:gd name="T39" fmla="*/ 2147483646 h 49"/>
                <a:gd name="T40" fmla="*/ 0 w 52"/>
                <a:gd name="T41" fmla="*/ 2147483646 h 49"/>
                <a:gd name="T42" fmla="*/ 2147483646 w 52"/>
                <a:gd name="T43" fmla="*/ 2147483646 h 49"/>
                <a:gd name="T44" fmla="*/ 2147483646 w 52"/>
                <a:gd name="T45" fmla="*/ 2147483646 h 49"/>
                <a:gd name="T46" fmla="*/ 2147483646 w 52"/>
                <a:gd name="T47" fmla="*/ 2147483646 h 49"/>
                <a:gd name="T48" fmla="*/ 2147483646 w 52"/>
                <a:gd name="T49" fmla="*/ 2147483646 h 49"/>
                <a:gd name="T50" fmla="*/ 2147483646 w 52"/>
                <a:gd name="T51" fmla="*/ 2147483646 h 49"/>
                <a:gd name="T52" fmla="*/ 2147483646 w 52"/>
                <a:gd name="T53" fmla="*/ 2147483646 h 49"/>
                <a:gd name="T54" fmla="*/ 2147483646 w 52"/>
                <a:gd name="T55" fmla="*/ 2147483646 h 49"/>
                <a:gd name="T56" fmla="*/ 2147483646 w 52"/>
                <a:gd name="T57" fmla="*/ 2147483646 h 49"/>
                <a:gd name="T58" fmla="*/ 2147483646 w 52"/>
                <a:gd name="T59" fmla="*/ 2147483646 h 49"/>
                <a:gd name="T60" fmla="*/ 2147483646 w 52"/>
                <a:gd name="T61" fmla="*/ 2147483646 h 49"/>
                <a:gd name="T62" fmla="*/ 2147483646 w 52"/>
                <a:gd name="T63" fmla="*/ 2147483646 h 49"/>
                <a:gd name="T64" fmla="*/ 2147483646 w 52"/>
                <a:gd name="T65" fmla="*/ 2147483646 h 49"/>
                <a:gd name="T66" fmla="*/ 2147483646 w 52"/>
                <a:gd name="T67" fmla="*/ 2147483646 h 49"/>
                <a:gd name="T68" fmla="*/ 2147483646 w 52"/>
                <a:gd name="T69" fmla="*/ 2147483646 h 49"/>
                <a:gd name="T70" fmla="*/ 2147483646 w 52"/>
                <a:gd name="T71" fmla="*/ 2147483646 h 49"/>
                <a:gd name="T72" fmla="*/ 2147483646 w 52"/>
                <a:gd name="T73" fmla="*/ 2147483646 h 49"/>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52" h="49">
                  <a:moveTo>
                    <a:pt x="24" y="44"/>
                  </a:moveTo>
                  <a:cubicBezTo>
                    <a:pt x="27" y="40"/>
                    <a:pt x="27" y="40"/>
                    <a:pt x="27" y="40"/>
                  </a:cubicBezTo>
                  <a:cubicBezTo>
                    <a:pt x="32" y="36"/>
                    <a:pt x="32" y="36"/>
                    <a:pt x="32" y="36"/>
                  </a:cubicBezTo>
                  <a:cubicBezTo>
                    <a:pt x="38" y="33"/>
                    <a:pt x="38" y="33"/>
                    <a:pt x="38" y="33"/>
                  </a:cubicBezTo>
                  <a:cubicBezTo>
                    <a:pt x="39" y="33"/>
                    <a:pt x="39" y="33"/>
                    <a:pt x="39" y="33"/>
                  </a:cubicBezTo>
                  <a:cubicBezTo>
                    <a:pt x="43" y="33"/>
                    <a:pt x="43" y="33"/>
                    <a:pt x="43" y="33"/>
                  </a:cubicBezTo>
                  <a:cubicBezTo>
                    <a:pt x="50" y="32"/>
                    <a:pt x="50" y="32"/>
                    <a:pt x="50" y="32"/>
                  </a:cubicBezTo>
                  <a:cubicBezTo>
                    <a:pt x="51" y="29"/>
                    <a:pt x="51" y="29"/>
                    <a:pt x="51" y="29"/>
                  </a:cubicBezTo>
                  <a:cubicBezTo>
                    <a:pt x="52" y="20"/>
                    <a:pt x="52" y="20"/>
                    <a:pt x="52" y="20"/>
                  </a:cubicBezTo>
                  <a:cubicBezTo>
                    <a:pt x="49" y="20"/>
                    <a:pt x="49" y="20"/>
                    <a:pt x="49" y="20"/>
                  </a:cubicBezTo>
                  <a:cubicBezTo>
                    <a:pt x="47" y="18"/>
                    <a:pt x="47" y="18"/>
                    <a:pt x="47" y="18"/>
                  </a:cubicBezTo>
                  <a:cubicBezTo>
                    <a:pt x="21" y="0"/>
                    <a:pt x="21" y="0"/>
                    <a:pt x="21" y="0"/>
                  </a:cubicBezTo>
                  <a:cubicBezTo>
                    <a:pt x="18" y="0"/>
                    <a:pt x="18" y="0"/>
                    <a:pt x="18" y="0"/>
                  </a:cubicBezTo>
                  <a:cubicBezTo>
                    <a:pt x="21" y="29"/>
                    <a:pt x="21" y="29"/>
                    <a:pt x="21" y="29"/>
                  </a:cubicBezTo>
                  <a:cubicBezTo>
                    <a:pt x="23" y="30"/>
                    <a:pt x="23" y="30"/>
                    <a:pt x="23" y="30"/>
                  </a:cubicBezTo>
                  <a:cubicBezTo>
                    <a:pt x="20" y="32"/>
                    <a:pt x="20" y="32"/>
                    <a:pt x="20" y="32"/>
                  </a:cubicBezTo>
                  <a:cubicBezTo>
                    <a:pt x="6" y="32"/>
                    <a:pt x="6" y="32"/>
                    <a:pt x="6" y="32"/>
                  </a:cubicBezTo>
                  <a:cubicBezTo>
                    <a:pt x="5" y="33"/>
                    <a:pt x="5" y="33"/>
                    <a:pt x="5" y="33"/>
                  </a:cubicBezTo>
                  <a:cubicBezTo>
                    <a:pt x="3" y="31"/>
                    <a:pt x="3" y="31"/>
                    <a:pt x="3" y="31"/>
                  </a:cubicBezTo>
                  <a:cubicBezTo>
                    <a:pt x="0" y="34"/>
                    <a:pt x="0" y="34"/>
                    <a:pt x="0" y="34"/>
                  </a:cubicBezTo>
                  <a:cubicBezTo>
                    <a:pt x="0" y="35"/>
                    <a:pt x="0" y="35"/>
                    <a:pt x="0" y="35"/>
                  </a:cubicBezTo>
                  <a:cubicBezTo>
                    <a:pt x="1" y="38"/>
                    <a:pt x="1" y="38"/>
                    <a:pt x="1" y="38"/>
                  </a:cubicBezTo>
                  <a:cubicBezTo>
                    <a:pt x="3" y="42"/>
                    <a:pt x="3" y="42"/>
                    <a:pt x="3" y="42"/>
                  </a:cubicBezTo>
                  <a:cubicBezTo>
                    <a:pt x="2" y="42"/>
                    <a:pt x="2" y="42"/>
                    <a:pt x="2" y="42"/>
                  </a:cubicBezTo>
                  <a:cubicBezTo>
                    <a:pt x="2" y="43"/>
                    <a:pt x="2" y="43"/>
                    <a:pt x="2" y="43"/>
                  </a:cubicBezTo>
                  <a:cubicBezTo>
                    <a:pt x="6" y="43"/>
                    <a:pt x="6" y="43"/>
                    <a:pt x="6" y="43"/>
                  </a:cubicBezTo>
                  <a:cubicBezTo>
                    <a:pt x="6" y="43"/>
                    <a:pt x="10" y="42"/>
                    <a:pt x="10" y="42"/>
                  </a:cubicBezTo>
                  <a:cubicBezTo>
                    <a:pt x="11" y="42"/>
                    <a:pt x="11" y="44"/>
                    <a:pt x="11" y="44"/>
                  </a:cubicBezTo>
                  <a:cubicBezTo>
                    <a:pt x="13" y="49"/>
                    <a:pt x="13" y="49"/>
                    <a:pt x="13" y="49"/>
                  </a:cubicBezTo>
                  <a:cubicBezTo>
                    <a:pt x="15" y="48"/>
                    <a:pt x="15" y="48"/>
                    <a:pt x="15" y="48"/>
                  </a:cubicBezTo>
                  <a:cubicBezTo>
                    <a:pt x="17" y="48"/>
                    <a:pt x="17" y="48"/>
                    <a:pt x="17" y="48"/>
                  </a:cubicBezTo>
                  <a:cubicBezTo>
                    <a:pt x="18" y="48"/>
                    <a:pt x="18" y="48"/>
                    <a:pt x="18" y="48"/>
                  </a:cubicBezTo>
                  <a:cubicBezTo>
                    <a:pt x="20" y="49"/>
                    <a:pt x="20" y="49"/>
                    <a:pt x="20" y="49"/>
                  </a:cubicBezTo>
                  <a:cubicBezTo>
                    <a:pt x="22" y="49"/>
                    <a:pt x="22" y="49"/>
                    <a:pt x="22" y="49"/>
                  </a:cubicBezTo>
                  <a:cubicBezTo>
                    <a:pt x="23" y="49"/>
                    <a:pt x="23" y="49"/>
                    <a:pt x="23" y="49"/>
                  </a:cubicBezTo>
                  <a:cubicBezTo>
                    <a:pt x="23" y="47"/>
                    <a:pt x="23" y="47"/>
                    <a:pt x="23" y="47"/>
                  </a:cubicBezTo>
                  <a:lnTo>
                    <a:pt x="24" y="44"/>
                  </a:lnTo>
                  <a:close/>
                </a:path>
              </a:pathLst>
            </a:custGeom>
            <a:grpFill/>
            <a:ln w="6350">
              <a:noFill/>
              <a:round/>
              <a:headEnd/>
              <a:tailEnd/>
            </a:ln>
          </p:spPr>
          <p:txBody>
            <a:bodyPr/>
            <a:lstStyle/>
            <a:p>
              <a:endParaRPr lang="en-GB" dirty="0"/>
            </a:p>
          </p:txBody>
        </p:sp>
        <p:sp>
          <p:nvSpPr>
            <p:cNvPr id="94" name="Freeform 367"/>
            <p:cNvSpPr>
              <a:spLocks/>
            </p:cNvSpPr>
            <p:nvPr/>
          </p:nvSpPr>
          <p:spPr bwMode="auto">
            <a:xfrm>
              <a:off x="8826361" y="3500426"/>
              <a:ext cx="179030" cy="241933"/>
            </a:xfrm>
            <a:custGeom>
              <a:avLst/>
              <a:gdLst>
                <a:gd name="T0" fmla="*/ 2147483646 w 180"/>
                <a:gd name="T1" fmla="*/ 2147483646 h 246"/>
                <a:gd name="T2" fmla="*/ 2147483646 w 180"/>
                <a:gd name="T3" fmla="*/ 2147483646 h 246"/>
                <a:gd name="T4" fmla="*/ 2147483646 w 180"/>
                <a:gd name="T5" fmla="*/ 2147483646 h 246"/>
                <a:gd name="T6" fmla="*/ 2147483646 w 180"/>
                <a:gd name="T7" fmla="*/ 2147483646 h 246"/>
                <a:gd name="T8" fmla="*/ 2147483646 w 180"/>
                <a:gd name="T9" fmla="*/ 2147483646 h 246"/>
                <a:gd name="T10" fmla="*/ 2147483646 w 180"/>
                <a:gd name="T11" fmla="*/ 2147483646 h 246"/>
                <a:gd name="T12" fmla="*/ 2147483646 w 180"/>
                <a:gd name="T13" fmla="*/ 2147483646 h 246"/>
                <a:gd name="T14" fmla="*/ 2147483646 w 180"/>
                <a:gd name="T15" fmla="*/ 2147483646 h 246"/>
                <a:gd name="T16" fmla="*/ 2147483646 w 180"/>
                <a:gd name="T17" fmla="*/ 2147483646 h 246"/>
                <a:gd name="T18" fmla="*/ 2147483646 w 180"/>
                <a:gd name="T19" fmla="*/ 2147483646 h 246"/>
                <a:gd name="T20" fmla="*/ 2147483646 w 180"/>
                <a:gd name="T21" fmla="*/ 2147483646 h 246"/>
                <a:gd name="T22" fmla="*/ 2147483646 w 180"/>
                <a:gd name="T23" fmla="*/ 2147483646 h 246"/>
                <a:gd name="T24" fmla="*/ 2147483646 w 180"/>
                <a:gd name="T25" fmla="*/ 2147483646 h 246"/>
                <a:gd name="T26" fmla="*/ 0 w 180"/>
                <a:gd name="T27" fmla="*/ 2147483646 h 246"/>
                <a:gd name="T28" fmla="*/ 0 w 180"/>
                <a:gd name="T29" fmla="*/ 2147483646 h 246"/>
                <a:gd name="T30" fmla="*/ 2147483646 w 180"/>
                <a:gd name="T31" fmla="*/ 2147483646 h 246"/>
                <a:gd name="T32" fmla="*/ 2147483646 w 180"/>
                <a:gd name="T33" fmla="*/ 2147483646 h 246"/>
                <a:gd name="T34" fmla="*/ 2147483646 w 180"/>
                <a:gd name="T35" fmla="*/ 2147483646 h 246"/>
                <a:gd name="T36" fmla="*/ 2147483646 w 180"/>
                <a:gd name="T37" fmla="*/ 2147483646 h 246"/>
                <a:gd name="T38" fmla="*/ 2147483646 w 180"/>
                <a:gd name="T39" fmla="*/ 2147483646 h 246"/>
                <a:gd name="T40" fmla="*/ 2147483646 w 180"/>
                <a:gd name="T41" fmla="*/ 0 h 246"/>
                <a:gd name="T42" fmla="*/ 2147483646 w 180"/>
                <a:gd name="T43" fmla="*/ 2147483646 h 24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80" h="246">
                  <a:moveTo>
                    <a:pt x="72" y="18"/>
                  </a:moveTo>
                  <a:lnTo>
                    <a:pt x="48" y="12"/>
                  </a:lnTo>
                  <a:lnTo>
                    <a:pt x="48" y="6"/>
                  </a:lnTo>
                  <a:lnTo>
                    <a:pt x="30" y="18"/>
                  </a:lnTo>
                  <a:lnTo>
                    <a:pt x="42" y="36"/>
                  </a:lnTo>
                  <a:lnTo>
                    <a:pt x="84" y="60"/>
                  </a:lnTo>
                  <a:lnTo>
                    <a:pt x="126" y="66"/>
                  </a:lnTo>
                  <a:lnTo>
                    <a:pt x="78" y="120"/>
                  </a:lnTo>
                  <a:lnTo>
                    <a:pt x="36" y="132"/>
                  </a:lnTo>
                  <a:lnTo>
                    <a:pt x="18" y="144"/>
                  </a:lnTo>
                  <a:lnTo>
                    <a:pt x="24" y="150"/>
                  </a:lnTo>
                  <a:lnTo>
                    <a:pt x="18" y="144"/>
                  </a:lnTo>
                  <a:lnTo>
                    <a:pt x="18" y="150"/>
                  </a:lnTo>
                  <a:lnTo>
                    <a:pt x="0" y="168"/>
                  </a:lnTo>
                  <a:lnTo>
                    <a:pt x="0" y="228"/>
                  </a:lnTo>
                  <a:lnTo>
                    <a:pt x="12" y="246"/>
                  </a:lnTo>
                  <a:lnTo>
                    <a:pt x="42" y="204"/>
                  </a:lnTo>
                  <a:lnTo>
                    <a:pt x="90" y="180"/>
                  </a:lnTo>
                  <a:lnTo>
                    <a:pt x="132" y="132"/>
                  </a:lnTo>
                  <a:lnTo>
                    <a:pt x="168" y="48"/>
                  </a:lnTo>
                  <a:lnTo>
                    <a:pt x="180" y="0"/>
                  </a:lnTo>
                  <a:lnTo>
                    <a:pt x="72" y="18"/>
                  </a:lnTo>
                  <a:close/>
                </a:path>
              </a:pathLst>
            </a:custGeom>
            <a:grpFill/>
            <a:ln w="6350">
              <a:noFill/>
              <a:round/>
              <a:headEnd/>
              <a:tailEnd/>
            </a:ln>
          </p:spPr>
          <p:txBody>
            <a:bodyPr/>
            <a:lstStyle/>
            <a:p>
              <a:endParaRPr lang="en-GB" dirty="0"/>
            </a:p>
          </p:txBody>
        </p:sp>
        <p:sp>
          <p:nvSpPr>
            <p:cNvPr id="95" name="Freeform 368"/>
            <p:cNvSpPr>
              <a:spLocks/>
            </p:cNvSpPr>
            <p:nvPr/>
          </p:nvSpPr>
          <p:spPr bwMode="auto">
            <a:xfrm>
              <a:off x="8311044" y="3482281"/>
              <a:ext cx="24193" cy="94354"/>
            </a:xfrm>
            <a:custGeom>
              <a:avLst/>
              <a:gdLst>
                <a:gd name="T0" fmla="*/ 2147483646 w 24"/>
                <a:gd name="T1" fmla="*/ 0 h 96"/>
                <a:gd name="T2" fmla="*/ 2147483646 w 24"/>
                <a:gd name="T3" fmla="*/ 0 h 96"/>
                <a:gd name="T4" fmla="*/ 2147483646 w 24"/>
                <a:gd name="T5" fmla="*/ 2147483646 h 96"/>
                <a:gd name="T6" fmla="*/ 0 w 24"/>
                <a:gd name="T7" fmla="*/ 2147483646 h 96"/>
                <a:gd name="T8" fmla="*/ 0 w 24"/>
                <a:gd name="T9" fmla="*/ 2147483646 h 96"/>
                <a:gd name="T10" fmla="*/ 2147483646 w 24"/>
                <a:gd name="T11" fmla="*/ 2147483646 h 96"/>
                <a:gd name="T12" fmla="*/ 2147483646 w 24"/>
                <a:gd name="T13" fmla="*/ 2147483646 h 96"/>
                <a:gd name="T14" fmla="*/ 2147483646 w 24"/>
                <a:gd name="T15" fmla="*/ 0 h 9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4" h="96">
                  <a:moveTo>
                    <a:pt x="12" y="0"/>
                  </a:moveTo>
                  <a:lnTo>
                    <a:pt x="12" y="0"/>
                  </a:lnTo>
                  <a:lnTo>
                    <a:pt x="24" y="42"/>
                  </a:lnTo>
                  <a:lnTo>
                    <a:pt x="0" y="48"/>
                  </a:lnTo>
                  <a:lnTo>
                    <a:pt x="0" y="66"/>
                  </a:lnTo>
                  <a:lnTo>
                    <a:pt x="18" y="96"/>
                  </a:lnTo>
                  <a:lnTo>
                    <a:pt x="24" y="96"/>
                  </a:lnTo>
                  <a:lnTo>
                    <a:pt x="12" y="0"/>
                  </a:lnTo>
                  <a:close/>
                </a:path>
              </a:pathLst>
            </a:custGeom>
            <a:grpFill/>
            <a:ln w="6350">
              <a:noFill/>
              <a:round/>
              <a:headEnd/>
              <a:tailEnd/>
            </a:ln>
          </p:spPr>
          <p:txBody>
            <a:bodyPr/>
            <a:lstStyle/>
            <a:p>
              <a:endParaRPr lang="en-GB" dirty="0"/>
            </a:p>
          </p:txBody>
        </p:sp>
        <p:sp>
          <p:nvSpPr>
            <p:cNvPr id="96" name="Freeform 369"/>
            <p:cNvSpPr>
              <a:spLocks/>
            </p:cNvSpPr>
            <p:nvPr/>
          </p:nvSpPr>
          <p:spPr bwMode="auto">
            <a:xfrm>
              <a:off x="8311044" y="3482281"/>
              <a:ext cx="24193" cy="94354"/>
            </a:xfrm>
            <a:custGeom>
              <a:avLst/>
              <a:gdLst>
                <a:gd name="T0" fmla="*/ 2147483646 w 24"/>
                <a:gd name="T1" fmla="*/ 0 h 96"/>
                <a:gd name="T2" fmla="*/ 2147483646 w 24"/>
                <a:gd name="T3" fmla="*/ 0 h 96"/>
                <a:gd name="T4" fmla="*/ 2147483646 w 24"/>
                <a:gd name="T5" fmla="*/ 2147483646 h 96"/>
                <a:gd name="T6" fmla="*/ 0 w 24"/>
                <a:gd name="T7" fmla="*/ 2147483646 h 96"/>
                <a:gd name="T8" fmla="*/ 0 w 24"/>
                <a:gd name="T9" fmla="*/ 2147483646 h 96"/>
                <a:gd name="T10" fmla="*/ 2147483646 w 24"/>
                <a:gd name="T11" fmla="*/ 2147483646 h 96"/>
                <a:gd name="T12" fmla="*/ 2147483646 w 24"/>
                <a:gd name="T13" fmla="*/ 2147483646 h 9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4" h="96">
                  <a:moveTo>
                    <a:pt x="12" y="0"/>
                  </a:moveTo>
                  <a:lnTo>
                    <a:pt x="12" y="0"/>
                  </a:lnTo>
                  <a:lnTo>
                    <a:pt x="24" y="42"/>
                  </a:lnTo>
                  <a:lnTo>
                    <a:pt x="0" y="48"/>
                  </a:lnTo>
                  <a:lnTo>
                    <a:pt x="0" y="66"/>
                  </a:lnTo>
                  <a:lnTo>
                    <a:pt x="18" y="96"/>
                  </a:lnTo>
                  <a:lnTo>
                    <a:pt x="24" y="96"/>
                  </a:lnTo>
                </a:path>
              </a:pathLst>
            </a:custGeom>
            <a:grpFill/>
            <a:ln w="6350">
              <a:noFill/>
              <a:round/>
              <a:headEnd/>
              <a:tailEnd/>
            </a:ln>
          </p:spPr>
          <p:txBody>
            <a:bodyPr/>
            <a:lstStyle/>
            <a:p>
              <a:endParaRPr lang="en-GB" dirty="0"/>
            </a:p>
          </p:txBody>
        </p:sp>
        <p:sp>
          <p:nvSpPr>
            <p:cNvPr id="97" name="Freeform 370"/>
            <p:cNvSpPr>
              <a:spLocks/>
            </p:cNvSpPr>
            <p:nvPr/>
          </p:nvSpPr>
          <p:spPr bwMode="auto">
            <a:xfrm>
              <a:off x="8298948" y="3268170"/>
              <a:ext cx="197175" cy="308464"/>
            </a:xfrm>
            <a:custGeom>
              <a:avLst/>
              <a:gdLst>
                <a:gd name="T0" fmla="*/ 2147483646 w 198"/>
                <a:gd name="T1" fmla="*/ 2147483646 h 313"/>
                <a:gd name="T2" fmla="*/ 2147483646 w 198"/>
                <a:gd name="T3" fmla="*/ 2147483646 h 313"/>
                <a:gd name="T4" fmla="*/ 2147483646 w 198"/>
                <a:gd name="T5" fmla="*/ 2147483646 h 313"/>
                <a:gd name="T6" fmla="*/ 2147483646 w 198"/>
                <a:gd name="T7" fmla="*/ 2147483646 h 313"/>
                <a:gd name="T8" fmla="*/ 2147483646 w 198"/>
                <a:gd name="T9" fmla="*/ 2147483646 h 313"/>
                <a:gd name="T10" fmla="*/ 2147483646 w 198"/>
                <a:gd name="T11" fmla="*/ 2147483646 h 313"/>
                <a:gd name="T12" fmla="*/ 2147483646 w 198"/>
                <a:gd name="T13" fmla="*/ 2147483646 h 313"/>
                <a:gd name="T14" fmla="*/ 2147483646 w 198"/>
                <a:gd name="T15" fmla="*/ 2147483646 h 313"/>
                <a:gd name="T16" fmla="*/ 2147483646 w 198"/>
                <a:gd name="T17" fmla="*/ 2147483646 h 313"/>
                <a:gd name="T18" fmla="*/ 2147483646 w 198"/>
                <a:gd name="T19" fmla="*/ 2147483646 h 313"/>
                <a:gd name="T20" fmla="*/ 2147483646 w 198"/>
                <a:gd name="T21" fmla="*/ 2147483646 h 313"/>
                <a:gd name="T22" fmla="*/ 2147483646 w 198"/>
                <a:gd name="T23" fmla="*/ 2147483646 h 313"/>
                <a:gd name="T24" fmla="*/ 2147483646 w 198"/>
                <a:gd name="T25" fmla="*/ 0 h 313"/>
                <a:gd name="T26" fmla="*/ 2147483646 w 198"/>
                <a:gd name="T27" fmla="*/ 2147483646 h 313"/>
                <a:gd name="T28" fmla="*/ 2147483646 w 198"/>
                <a:gd name="T29" fmla="*/ 2147483646 h 313"/>
                <a:gd name="T30" fmla="*/ 2147483646 w 198"/>
                <a:gd name="T31" fmla="*/ 2147483646 h 313"/>
                <a:gd name="T32" fmla="*/ 2147483646 w 198"/>
                <a:gd name="T33" fmla="*/ 2147483646 h 313"/>
                <a:gd name="T34" fmla="*/ 2147483646 w 198"/>
                <a:gd name="T35" fmla="*/ 2147483646 h 313"/>
                <a:gd name="T36" fmla="*/ 2147483646 w 198"/>
                <a:gd name="T37" fmla="*/ 2147483646 h 313"/>
                <a:gd name="T38" fmla="*/ 2147483646 w 198"/>
                <a:gd name="T39" fmla="*/ 2147483646 h 313"/>
                <a:gd name="T40" fmla="*/ 2147483646 w 198"/>
                <a:gd name="T41" fmla="*/ 2147483646 h 313"/>
                <a:gd name="T42" fmla="*/ 0 w 198"/>
                <a:gd name="T43" fmla="*/ 2147483646 h 313"/>
                <a:gd name="T44" fmla="*/ 2147483646 w 198"/>
                <a:gd name="T45" fmla="*/ 2147483646 h 313"/>
                <a:gd name="T46" fmla="*/ 2147483646 w 198"/>
                <a:gd name="T47" fmla="*/ 2147483646 h 313"/>
                <a:gd name="T48" fmla="*/ 2147483646 w 198"/>
                <a:gd name="T49" fmla="*/ 2147483646 h 313"/>
                <a:gd name="T50" fmla="*/ 2147483646 w 198"/>
                <a:gd name="T51" fmla="*/ 2147483646 h 313"/>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98" h="313">
                  <a:moveTo>
                    <a:pt x="36" y="313"/>
                  </a:moveTo>
                  <a:lnTo>
                    <a:pt x="60" y="307"/>
                  </a:lnTo>
                  <a:lnTo>
                    <a:pt x="96" y="295"/>
                  </a:lnTo>
                  <a:lnTo>
                    <a:pt x="102" y="283"/>
                  </a:lnTo>
                  <a:lnTo>
                    <a:pt x="132" y="277"/>
                  </a:lnTo>
                  <a:lnTo>
                    <a:pt x="180" y="247"/>
                  </a:lnTo>
                  <a:lnTo>
                    <a:pt x="162" y="211"/>
                  </a:lnTo>
                  <a:lnTo>
                    <a:pt x="168" y="193"/>
                  </a:lnTo>
                  <a:lnTo>
                    <a:pt x="174" y="162"/>
                  </a:lnTo>
                  <a:lnTo>
                    <a:pt x="192" y="150"/>
                  </a:lnTo>
                  <a:lnTo>
                    <a:pt x="198" y="78"/>
                  </a:lnTo>
                  <a:lnTo>
                    <a:pt x="54" y="0"/>
                  </a:lnTo>
                  <a:lnTo>
                    <a:pt x="30" y="12"/>
                  </a:lnTo>
                  <a:lnTo>
                    <a:pt x="30" y="18"/>
                  </a:lnTo>
                  <a:lnTo>
                    <a:pt x="36" y="48"/>
                  </a:lnTo>
                  <a:lnTo>
                    <a:pt x="48" y="60"/>
                  </a:lnTo>
                  <a:lnTo>
                    <a:pt x="36" y="132"/>
                  </a:lnTo>
                  <a:lnTo>
                    <a:pt x="6" y="168"/>
                  </a:lnTo>
                  <a:lnTo>
                    <a:pt x="12" y="168"/>
                  </a:lnTo>
                  <a:lnTo>
                    <a:pt x="6" y="168"/>
                  </a:lnTo>
                  <a:lnTo>
                    <a:pt x="0" y="175"/>
                  </a:lnTo>
                  <a:lnTo>
                    <a:pt x="12" y="193"/>
                  </a:lnTo>
                  <a:lnTo>
                    <a:pt x="30" y="199"/>
                  </a:lnTo>
                  <a:lnTo>
                    <a:pt x="24" y="217"/>
                  </a:lnTo>
                  <a:lnTo>
                    <a:pt x="36" y="313"/>
                  </a:lnTo>
                  <a:close/>
                </a:path>
              </a:pathLst>
            </a:custGeom>
            <a:grpFill/>
            <a:ln w="6350">
              <a:noFill/>
              <a:round/>
              <a:headEnd/>
              <a:tailEnd/>
            </a:ln>
          </p:spPr>
          <p:txBody>
            <a:bodyPr/>
            <a:lstStyle/>
            <a:p>
              <a:endParaRPr lang="en-GB" dirty="0"/>
            </a:p>
          </p:txBody>
        </p:sp>
        <p:sp>
          <p:nvSpPr>
            <p:cNvPr id="98" name="Freeform 371"/>
            <p:cNvSpPr>
              <a:spLocks/>
            </p:cNvSpPr>
            <p:nvPr/>
          </p:nvSpPr>
          <p:spPr bwMode="auto">
            <a:xfrm>
              <a:off x="8298948" y="3268170"/>
              <a:ext cx="197175" cy="308464"/>
            </a:xfrm>
            <a:custGeom>
              <a:avLst/>
              <a:gdLst>
                <a:gd name="T0" fmla="*/ 2147483646 w 198"/>
                <a:gd name="T1" fmla="*/ 2147483646 h 313"/>
                <a:gd name="T2" fmla="*/ 2147483646 w 198"/>
                <a:gd name="T3" fmla="*/ 2147483646 h 313"/>
                <a:gd name="T4" fmla="*/ 2147483646 w 198"/>
                <a:gd name="T5" fmla="*/ 2147483646 h 313"/>
                <a:gd name="T6" fmla="*/ 2147483646 w 198"/>
                <a:gd name="T7" fmla="*/ 2147483646 h 313"/>
                <a:gd name="T8" fmla="*/ 2147483646 w 198"/>
                <a:gd name="T9" fmla="*/ 2147483646 h 313"/>
                <a:gd name="T10" fmla="*/ 2147483646 w 198"/>
                <a:gd name="T11" fmla="*/ 2147483646 h 313"/>
                <a:gd name="T12" fmla="*/ 2147483646 w 198"/>
                <a:gd name="T13" fmla="*/ 2147483646 h 313"/>
                <a:gd name="T14" fmla="*/ 2147483646 w 198"/>
                <a:gd name="T15" fmla="*/ 2147483646 h 313"/>
                <a:gd name="T16" fmla="*/ 2147483646 w 198"/>
                <a:gd name="T17" fmla="*/ 2147483646 h 313"/>
                <a:gd name="T18" fmla="*/ 2147483646 w 198"/>
                <a:gd name="T19" fmla="*/ 2147483646 h 313"/>
                <a:gd name="T20" fmla="*/ 2147483646 w 198"/>
                <a:gd name="T21" fmla="*/ 2147483646 h 313"/>
                <a:gd name="T22" fmla="*/ 2147483646 w 198"/>
                <a:gd name="T23" fmla="*/ 2147483646 h 313"/>
                <a:gd name="T24" fmla="*/ 2147483646 w 198"/>
                <a:gd name="T25" fmla="*/ 0 h 313"/>
                <a:gd name="T26" fmla="*/ 2147483646 w 198"/>
                <a:gd name="T27" fmla="*/ 2147483646 h 313"/>
                <a:gd name="T28" fmla="*/ 2147483646 w 198"/>
                <a:gd name="T29" fmla="*/ 2147483646 h 313"/>
                <a:gd name="T30" fmla="*/ 2147483646 w 198"/>
                <a:gd name="T31" fmla="*/ 2147483646 h 313"/>
                <a:gd name="T32" fmla="*/ 2147483646 w 198"/>
                <a:gd name="T33" fmla="*/ 2147483646 h 313"/>
                <a:gd name="T34" fmla="*/ 2147483646 w 198"/>
                <a:gd name="T35" fmla="*/ 2147483646 h 313"/>
                <a:gd name="T36" fmla="*/ 2147483646 w 198"/>
                <a:gd name="T37" fmla="*/ 2147483646 h 313"/>
                <a:gd name="T38" fmla="*/ 2147483646 w 198"/>
                <a:gd name="T39" fmla="*/ 2147483646 h 313"/>
                <a:gd name="T40" fmla="*/ 2147483646 w 198"/>
                <a:gd name="T41" fmla="*/ 2147483646 h 313"/>
                <a:gd name="T42" fmla="*/ 0 w 198"/>
                <a:gd name="T43" fmla="*/ 2147483646 h 313"/>
                <a:gd name="T44" fmla="*/ 2147483646 w 198"/>
                <a:gd name="T45" fmla="*/ 2147483646 h 313"/>
                <a:gd name="T46" fmla="*/ 2147483646 w 198"/>
                <a:gd name="T47" fmla="*/ 2147483646 h 313"/>
                <a:gd name="T48" fmla="*/ 2147483646 w 198"/>
                <a:gd name="T49" fmla="*/ 2147483646 h 31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98" h="313">
                  <a:moveTo>
                    <a:pt x="36" y="313"/>
                  </a:moveTo>
                  <a:lnTo>
                    <a:pt x="60" y="307"/>
                  </a:lnTo>
                  <a:lnTo>
                    <a:pt x="96" y="295"/>
                  </a:lnTo>
                  <a:lnTo>
                    <a:pt x="102" y="283"/>
                  </a:lnTo>
                  <a:lnTo>
                    <a:pt x="132" y="277"/>
                  </a:lnTo>
                  <a:lnTo>
                    <a:pt x="180" y="247"/>
                  </a:lnTo>
                  <a:lnTo>
                    <a:pt x="162" y="211"/>
                  </a:lnTo>
                  <a:lnTo>
                    <a:pt x="168" y="193"/>
                  </a:lnTo>
                  <a:lnTo>
                    <a:pt x="174" y="162"/>
                  </a:lnTo>
                  <a:lnTo>
                    <a:pt x="192" y="150"/>
                  </a:lnTo>
                  <a:lnTo>
                    <a:pt x="198" y="78"/>
                  </a:lnTo>
                  <a:lnTo>
                    <a:pt x="54" y="0"/>
                  </a:lnTo>
                  <a:lnTo>
                    <a:pt x="30" y="12"/>
                  </a:lnTo>
                  <a:lnTo>
                    <a:pt x="30" y="18"/>
                  </a:lnTo>
                  <a:lnTo>
                    <a:pt x="36" y="48"/>
                  </a:lnTo>
                  <a:lnTo>
                    <a:pt x="48" y="60"/>
                  </a:lnTo>
                  <a:lnTo>
                    <a:pt x="36" y="132"/>
                  </a:lnTo>
                  <a:lnTo>
                    <a:pt x="6" y="168"/>
                  </a:lnTo>
                  <a:lnTo>
                    <a:pt x="12" y="168"/>
                  </a:lnTo>
                  <a:lnTo>
                    <a:pt x="6" y="168"/>
                  </a:lnTo>
                  <a:lnTo>
                    <a:pt x="0" y="175"/>
                  </a:lnTo>
                  <a:lnTo>
                    <a:pt x="12" y="193"/>
                  </a:lnTo>
                  <a:lnTo>
                    <a:pt x="30" y="199"/>
                  </a:lnTo>
                  <a:lnTo>
                    <a:pt x="24" y="217"/>
                  </a:lnTo>
                </a:path>
              </a:pathLst>
            </a:custGeom>
            <a:grpFill/>
            <a:ln w="6350">
              <a:noFill/>
              <a:round/>
              <a:headEnd/>
              <a:tailEnd/>
            </a:ln>
          </p:spPr>
          <p:txBody>
            <a:bodyPr/>
            <a:lstStyle/>
            <a:p>
              <a:endParaRPr lang="en-GB" dirty="0"/>
            </a:p>
          </p:txBody>
        </p:sp>
        <p:sp>
          <p:nvSpPr>
            <p:cNvPr id="99" name="Freeform 372"/>
            <p:cNvSpPr>
              <a:spLocks/>
            </p:cNvSpPr>
            <p:nvPr/>
          </p:nvSpPr>
          <p:spPr bwMode="auto">
            <a:xfrm>
              <a:off x="8359431" y="4141548"/>
              <a:ext cx="303625" cy="269755"/>
            </a:xfrm>
            <a:custGeom>
              <a:avLst/>
              <a:gdLst>
                <a:gd name="T0" fmla="*/ 2147483646 w 51"/>
                <a:gd name="T1" fmla="*/ 2147483646 h 45"/>
                <a:gd name="T2" fmla="*/ 2147483646 w 51"/>
                <a:gd name="T3" fmla="*/ 2147483646 h 45"/>
                <a:gd name="T4" fmla="*/ 2147483646 w 51"/>
                <a:gd name="T5" fmla="*/ 2147483646 h 45"/>
                <a:gd name="T6" fmla="*/ 2147483646 w 51"/>
                <a:gd name="T7" fmla="*/ 2147483646 h 45"/>
                <a:gd name="T8" fmla="*/ 2147483646 w 51"/>
                <a:gd name="T9" fmla="*/ 0 h 45"/>
                <a:gd name="T10" fmla="*/ 2147483646 w 51"/>
                <a:gd name="T11" fmla="*/ 2147483646 h 45"/>
                <a:gd name="T12" fmla="*/ 2147483646 w 51"/>
                <a:gd name="T13" fmla="*/ 2147483646 h 45"/>
                <a:gd name="T14" fmla="*/ 2147483646 w 51"/>
                <a:gd name="T15" fmla="*/ 2147483646 h 45"/>
                <a:gd name="T16" fmla="*/ 2147483646 w 51"/>
                <a:gd name="T17" fmla="*/ 2147483646 h 45"/>
                <a:gd name="T18" fmla="*/ 2147483646 w 51"/>
                <a:gd name="T19" fmla="*/ 2147483646 h 45"/>
                <a:gd name="T20" fmla="*/ 2147483646 w 51"/>
                <a:gd name="T21" fmla="*/ 2147483646 h 45"/>
                <a:gd name="T22" fmla="*/ 2147483646 w 51"/>
                <a:gd name="T23" fmla="*/ 2147483646 h 45"/>
                <a:gd name="T24" fmla="*/ 2147483646 w 51"/>
                <a:gd name="T25" fmla="*/ 2147483646 h 45"/>
                <a:gd name="T26" fmla="*/ 2147483646 w 51"/>
                <a:gd name="T27" fmla="*/ 2147483646 h 45"/>
                <a:gd name="T28" fmla="*/ 2147483646 w 51"/>
                <a:gd name="T29" fmla="*/ 2147483646 h 45"/>
                <a:gd name="T30" fmla="*/ 2147483646 w 51"/>
                <a:gd name="T31" fmla="*/ 2147483646 h 45"/>
                <a:gd name="T32" fmla="*/ 2147483646 w 51"/>
                <a:gd name="T33" fmla="*/ 2147483646 h 45"/>
                <a:gd name="T34" fmla="*/ 0 w 51"/>
                <a:gd name="T35" fmla="*/ 2147483646 h 45"/>
                <a:gd name="T36" fmla="*/ 2147483646 w 51"/>
                <a:gd name="T37" fmla="*/ 2147483646 h 45"/>
                <a:gd name="T38" fmla="*/ 2147483646 w 51"/>
                <a:gd name="T39" fmla="*/ 2147483646 h 45"/>
                <a:gd name="T40" fmla="*/ 2147483646 w 51"/>
                <a:gd name="T41" fmla="*/ 2147483646 h 45"/>
                <a:gd name="T42" fmla="*/ 2147483646 w 51"/>
                <a:gd name="T43" fmla="*/ 2147483646 h 45"/>
                <a:gd name="T44" fmla="*/ 2147483646 w 51"/>
                <a:gd name="T45" fmla="*/ 2147483646 h 45"/>
                <a:gd name="T46" fmla="*/ 2147483646 w 51"/>
                <a:gd name="T47" fmla="*/ 2147483646 h 45"/>
                <a:gd name="T48" fmla="*/ 2147483646 w 51"/>
                <a:gd name="T49" fmla="*/ 2147483646 h 45"/>
                <a:gd name="T50" fmla="*/ 2147483646 w 51"/>
                <a:gd name="T51" fmla="*/ 2147483646 h 45"/>
                <a:gd name="T52" fmla="*/ 2147483646 w 51"/>
                <a:gd name="T53" fmla="*/ 2147483646 h 45"/>
                <a:gd name="T54" fmla="*/ 2147483646 w 51"/>
                <a:gd name="T55" fmla="*/ 2147483646 h 45"/>
                <a:gd name="T56" fmla="*/ 2147483646 w 51"/>
                <a:gd name="T57" fmla="*/ 2147483646 h 45"/>
                <a:gd name="T58" fmla="*/ 2147483646 w 51"/>
                <a:gd name="T59" fmla="*/ 2147483646 h 45"/>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51" h="45">
                  <a:moveTo>
                    <a:pt x="48" y="1"/>
                  </a:moveTo>
                  <a:cubicBezTo>
                    <a:pt x="47" y="1"/>
                    <a:pt x="47" y="1"/>
                    <a:pt x="47" y="1"/>
                  </a:cubicBezTo>
                  <a:cubicBezTo>
                    <a:pt x="46" y="2"/>
                    <a:pt x="46" y="2"/>
                    <a:pt x="46" y="2"/>
                  </a:cubicBezTo>
                  <a:cubicBezTo>
                    <a:pt x="47" y="1"/>
                    <a:pt x="47" y="1"/>
                    <a:pt x="47" y="1"/>
                  </a:cubicBezTo>
                  <a:cubicBezTo>
                    <a:pt x="41" y="0"/>
                    <a:pt x="41" y="0"/>
                    <a:pt x="41" y="0"/>
                  </a:cubicBezTo>
                  <a:cubicBezTo>
                    <a:pt x="34" y="5"/>
                    <a:pt x="34" y="5"/>
                    <a:pt x="34" y="5"/>
                  </a:cubicBezTo>
                  <a:cubicBezTo>
                    <a:pt x="26" y="12"/>
                    <a:pt x="26" y="12"/>
                    <a:pt x="26" y="12"/>
                  </a:cubicBezTo>
                  <a:cubicBezTo>
                    <a:pt x="22" y="12"/>
                    <a:pt x="22" y="12"/>
                    <a:pt x="22" y="12"/>
                  </a:cubicBezTo>
                  <a:cubicBezTo>
                    <a:pt x="17" y="15"/>
                    <a:pt x="17" y="15"/>
                    <a:pt x="17" y="15"/>
                  </a:cubicBezTo>
                  <a:cubicBezTo>
                    <a:pt x="14" y="15"/>
                    <a:pt x="14" y="15"/>
                    <a:pt x="14" y="15"/>
                  </a:cubicBezTo>
                  <a:cubicBezTo>
                    <a:pt x="13" y="13"/>
                    <a:pt x="13" y="13"/>
                    <a:pt x="13" y="13"/>
                  </a:cubicBezTo>
                  <a:cubicBezTo>
                    <a:pt x="11" y="9"/>
                    <a:pt x="11" y="9"/>
                    <a:pt x="11" y="9"/>
                  </a:cubicBezTo>
                  <a:cubicBezTo>
                    <a:pt x="11" y="11"/>
                    <a:pt x="11" y="11"/>
                    <a:pt x="11" y="11"/>
                  </a:cubicBezTo>
                  <a:cubicBezTo>
                    <a:pt x="11" y="9"/>
                    <a:pt x="11" y="9"/>
                    <a:pt x="11" y="9"/>
                  </a:cubicBezTo>
                  <a:cubicBezTo>
                    <a:pt x="9" y="23"/>
                    <a:pt x="9" y="23"/>
                    <a:pt x="9" y="23"/>
                  </a:cubicBezTo>
                  <a:cubicBezTo>
                    <a:pt x="6" y="24"/>
                    <a:pt x="6" y="24"/>
                    <a:pt x="6" y="24"/>
                  </a:cubicBezTo>
                  <a:cubicBezTo>
                    <a:pt x="1" y="22"/>
                    <a:pt x="1" y="22"/>
                    <a:pt x="1" y="22"/>
                  </a:cubicBezTo>
                  <a:cubicBezTo>
                    <a:pt x="0" y="24"/>
                    <a:pt x="0" y="24"/>
                    <a:pt x="0" y="24"/>
                  </a:cubicBezTo>
                  <a:cubicBezTo>
                    <a:pt x="2" y="27"/>
                    <a:pt x="2" y="27"/>
                    <a:pt x="2" y="27"/>
                  </a:cubicBezTo>
                  <a:cubicBezTo>
                    <a:pt x="5" y="35"/>
                    <a:pt x="5" y="35"/>
                    <a:pt x="5" y="35"/>
                  </a:cubicBezTo>
                  <a:cubicBezTo>
                    <a:pt x="5" y="39"/>
                    <a:pt x="5" y="39"/>
                    <a:pt x="5" y="39"/>
                  </a:cubicBezTo>
                  <a:cubicBezTo>
                    <a:pt x="9" y="45"/>
                    <a:pt x="9" y="45"/>
                    <a:pt x="9" y="45"/>
                  </a:cubicBezTo>
                  <a:cubicBezTo>
                    <a:pt x="17" y="43"/>
                    <a:pt x="17" y="43"/>
                    <a:pt x="17" y="43"/>
                  </a:cubicBezTo>
                  <a:cubicBezTo>
                    <a:pt x="25" y="42"/>
                    <a:pt x="25" y="42"/>
                    <a:pt x="25" y="42"/>
                  </a:cubicBezTo>
                  <a:cubicBezTo>
                    <a:pt x="32" y="41"/>
                    <a:pt x="32" y="41"/>
                    <a:pt x="32" y="41"/>
                  </a:cubicBezTo>
                  <a:cubicBezTo>
                    <a:pt x="47" y="25"/>
                    <a:pt x="47" y="25"/>
                    <a:pt x="47" y="25"/>
                  </a:cubicBezTo>
                  <a:cubicBezTo>
                    <a:pt x="47" y="25"/>
                    <a:pt x="50" y="19"/>
                    <a:pt x="51" y="16"/>
                  </a:cubicBezTo>
                  <a:cubicBezTo>
                    <a:pt x="51" y="16"/>
                    <a:pt x="51" y="16"/>
                    <a:pt x="51" y="16"/>
                  </a:cubicBezTo>
                  <a:cubicBezTo>
                    <a:pt x="49" y="16"/>
                    <a:pt x="49" y="16"/>
                    <a:pt x="49" y="16"/>
                  </a:cubicBezTo>
                  <a:lnTo>
                    <a:pt x="48" y="1"/>
                  </a:lnTo>
                  <a:close/>
                </a:path>
              </a:pathLst>
            </a:custGeom>
            <a:grpFill/>
            <a:ln w="6350">
              <a:noFill/>
              <a:round/>
              <a:headEnd/>
              <a:tailEnd/>
            </a:ln>
          </p:spPr>
          <p:txBody>
            <a:bodyPr/>
            <a:lstStyle/>
            <a:p>
              <a:endParaRPr lang="en-GB" dirty="0"/>
            </a:p>
          </p:txBody>
        </p:sp>
        <p:sp>
          <p:nvSpPr>
            <p:cNvPr id="100" name="Freeform 373"/>
            <p:cNvSpPr>
              <a:spLocks/>
            </p:cNvSpPr>
            <p:nvPr/>
          </p:nvSpPr>
          <p:spPr bwMode="auto">
            <a:xfrm>
              <a:off x="8424753" y="4053242"/>
              <a:ext cx="180240" cy="179030"/>
            </a:xfrm>
            <a:custGeom>
              <a:avLst/>
              <a:gdLst>
                <a:gd name="T0" fmla="*/ 2147483646 w 180"/>
                <a:gd name="T1" fmla="*/ 2147483646 h 180"/>
                <a:gd name="T2" fmla="*/ 2147483646 w 180"/>
                <a:gd name="T3" fmla="*/ 2147483646 h 180"/>
                <a:gd name="T4" fmla="*/ 2147483646 w 180"/>
                <a:gd name="T5" fmla="*/ 2147483646 h 180"/>
                <a:gd name="T6" fmla="*/ 2147483646 w 180"/>
                <a:gd name="T7" fmla="*/ 2147483646 h 180"/>
                <a:gd name="T8" fmla="*/ 2147483646 w 180"/>
                <a:gd name="T9" fmla="*/ 2147483646 h 180"/>
                <a:gd name="T10" fmla="*/ 2147483646 w 180"/>
                <a:gd name="T11" fmla="*/ 2147483646 h 180"/>
                <a:gd name="T12" fmla="*/ 2147483646 w 180"/>
                <a:gd name="T13" fmla="*/ 2147483646 h 180"/>
                <a:gd name="T14" fmla="*/ 2147483646 w 180"/>
                <a:gd name="T15" fmla="*/ 0 h 180"/>
                <a:gd name="T16" fmla="*/ 2147483646 w 180"/>
                <a:gd name="T17" fmla="*/ 2147483646 h 180"/>
                <a:gd name="T18" fmla="*/ 2147483646 w 180"/>
                <a:gd name="T19" fmla="*/ 2147483646 h 180"/>
                <a:gd name="T20" fmla="*/ 2147483646 w 180"/>
                <a:gd name="T21" fmla="*/ 2147483646 h 180"/>
                <a:gd name="T22" fmla="*/ 0 w 180"/>
                <a:gd name="T23" fmla="*/ 2147483646 h 180"/>
                <a:gd name="T24" fmla="*/ 0 w 180"/>
                <a:gd name="T25" fmla="*/ 2147483646 h 180"/>
                <a:gd name="T26" fmla="*/ 2147483646 w 180"/>
                <a:gd name="T27" fmla="*/ 2147483646 h 180"/>
                <a:gd name="T28" fmla="*/ 2147483646 w 180"/>
                <a:gd name="T29" fmla="*/ 2147483646 h 180"/>
                <a:gd name="T30" fmla="*/ 2147483646 w 180"/>
                <a:gd name="T31" fmla="*/ 2147483646 h 180"/>
                <a:gd name="T32" fmla="*/ 2147483646 w 180"/>
                <a:gd name="T33" fmla="*/ 2147483646 h 180"/>
                <a:gd name="T34" fmla="*/ 2147483646 w 180"/>
                <a:gd name="T35" fmla="*/ 2147483646 h 180"/>
                <a:gd name="T36" fmla="*/ 2147483646 w 180"/>
                <a:gd name="T37" fmla="*/ 2147483646 h 180"/>
                <a:gd name="T38" fmla="*/ 2147483646 w 180"/>
                <a:gd name="T39" fmla="*/ 2147483646 h 180"/>
                <a:gd name="T40" fmla="*/ 2147483646 w 180"/>
                <a:gd name="T41" fmla="*/ 2147483646 h 180"/>
                <a:gd name="T42" fmla="*/ 2147483646 w 180"/>
                <a:gd name="T43" fmla="*/ 2147483646 h 18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80" h="180">
                  <a:moveTo>
                    <a:pt x="144" y="54"/>
                  </a:moveTo>
                  <a:lnTo>
                    <a:pt x="132" y="54"/>
                  </a:lnTo>
                  <a:lnTo>
                    <a:pt x="114" y="30"/>
                  </a:lnTo>
                  <a:lnTo>
                    <a:pt x="102" y="6"/>
                  </a:lnTo>
                  <a:lnTo>
                    <a:pt x="96" y="6"/>
                  </a:lnTo>
                  <a:lnTo>
                    <a:pt x="84" y="12"/>
                  </a:lnTo>
                  <a:lnTo>
                    <a:pt x="96" y="6"/>
                  </a:lnTo>
                  <a:lnTo>
                    <a:pt x="84" y="0"/>
                  </a:lnTo>
                  <a:lnTo>
                    <a:pt x="66" y="6"/>
                  </a:lnTo>
                  <a:lnTo>
                    <a:pt x="18" y="18"/>
                  </a:lnTo>
                  <a:lnTo>
                    <a:pt x="12" y="84"/>
                  </a:lnTo>
                  <a:lnTo>
                    <a:pt x="0" y="90"/>
                  </a:lnTo>
                  <a:lnTo>
                    <a:pt x="0" y="144"/>
                  </a:lnTo>
                  <a:lnTo>
                    <a:pt x="12" y="168"/>
                  </a:lnTo>
                  <a:lnTo>
                    <a:pt x="18" y="180"/>
                  </a:lnTo>
                  <a:lnTo>
                    <a:pt x="36" y="180"/>
                  </a:lnTo>
                  <a:lnTo>
                    <a:pt x="66" y="162"/>
                  </a:lnTo>
                  <a:lnTo>
                    <a:pt x="90" y="162"/>
                  </a:lnTo>
                  <a:lnTo>
                    <a:pt x="138" y="120"/>
                  </a:lnTo>
                  <a:lnTo>
                    <a:pt x="180" y="90"/>
                  </a:lnTo>
                  <a:lnTo>
                    <a:pt x="150" y="78"/>
                  </a:lnTo>
                  <a:lnTo>
                    <a:pt x="144" y="54"/>
                  </a:lnTo>
                  <a:close/>
                </a:path>
              </a:pathLst>
            </a:custGeom>
            <a:grpFill/>
            <a:ln w="6350">
              <a:noFill/>
              <a:round/>
              <a:headEnd/>
              <a:tailEnd/>
            </a:ln>
          </p:spPr>
          <p:txBody>
            <a:bodyPr/>
            <a:lstStyle/>
            <a:p>
              <a:endParaRPr lang="en-GB" dirty="0"/>
            </a:p>
          </p:txBody>
        </p:sp>
        <p:sp>
          <p:nvSpPr>
            <p:cNvPr id="101" name="Freeform 374"/>
            <p:cNvSpPr>
              <a:spLocks/>
            </p:cNvSpPr>
            <p:nvPr/>
          </p:nvSpPr>
          <p:spPr bwMode="auto">
            <a:xfrm>
              <a:off x="8609831" y="3915341"/>
              <a:ext cx="204434" cy="321771"/>
            </a:xfrm>
            <a:custGeom>
              <a:avLst/>
              <a:gdLst>
                <a:gd name="T0" fmla="*/ 2147483646 w 34"/>
                <a:gd name="T1" fmla="*/ 2147483646 h 54"/>
                <a:gd name="T2" fmla="*/ 2147483646 w 34"/>
                <a:gd name="T3" fmla="*/ 2147483646 h 54"/>
                <a:gd name="T4" fmla="*/ 2147483646 w 34"/>
                <a:gd name="T5" fmla="*/ 2147483646 h 54"/>
                <a:gd name="T6" fmla="*/ 2147483646 w 34"/>
                <a:gd name="T7" fmla="*/ 2147483646 h 54"/>
                <a:gd name="T8" fmla="*/ 2147483646 w 34"/>
                <a:gd name="T9" fmla="*/ 2147483646 h 54"/>
                <a:gd name="T10" fmla="*/ 2147483646 w 34"/>
                <a:gd name="T11" fmla="*/ 2147483646 h 54"/>
                <a:gd name="T12" fmla="*/ 2147483646 w 34"/>
                <a:gd name="T13" fmla="*/ 2147483646 h 54"/>
                <a:gd name="T14" fmla="*/ 2147483646 w 34"/>
                <a:gd name="T15" fmla="*/ 2147483646 h 54"/>
                <a:gd name="T16" fmla="*/ 2147483646 w 34"/>
                <a:gd name="T17" fmla="*/ 2147483646 h 54"/>
                <a:gd name="T18" fmla="*/ 2147483646 w 34"/>
                <a:gd name="T19" fmla="*/ 2147483646 h 54"/>
                <a:gd name="T20" fmla="*/ 2147483646 w 34"/>
                <a:gd name="T21" fmla="*/ 2147483646 h 54"/>
                <a:gd name="T22" fmla="*/ 2147483646 w 34"/>
                <a:gd name="T23" fmla="*/ 2147483646 h 54"/>
                <a:gd name="T24" fmla="*/ 0 w 34"/>
                <a:gd name="T25" fmla="*/ 2147483646 h 54"/>
                <a:gd name="T26" fmla="*/ 0 w 34"/>
                <a:gd name="T27" fmla="*/ 2147483646 h 54"/>
                <a:gd name="T28" fmla="*/ 2147483646 w 34"/>
                <a:gd name="T29" fmla="*/ 2147483646 h 54"/>
                <a:gd name="T30" fmla="*/ 2147483646 w 34"/>
                <a:gd name="T31" fmla="*/ 2147483646 h 54"/>
                <a:gd name="T32" fmla="*/ 2147483646 w 34"/>
                <a:gd name="T33" fmla="*/ 2147483646 h 54"/>
                <a:gd name="T34" fmla="*/ 2147483646 w 34"/>
                <a:gd name="T35" fmla="*/ 2147483646 h 54"/>
                <a:gd name="T36" fmla="*/ 2147483646 w 34"/>
                <a:gd name="T37" fmla="*/ 2147483646 h 54"/>
                <a:gd name="T38" fmla="*/ 2147483646 w 34"/>
                <a:gd name="T39" fmla="*/ 2147483646 h 54"/>
                <a:gd name="T40" fmla="*/ 2147483646 w 34"/>
                <a:gd name="T41" fmla="*/ 2147483646 h 54"/>
                <a:gd name="T42" fmla="*/ 2147483646 w 34"/>
                <a:gd name="T43" fmla="*/ 2147483646 h 54"/>
                <a:gd name="T44" fmla="*/ 2147483646 w 34"/>
                <a:gd name="T45" fmla="*/ 2147483646 h 54"/>
                <a:gd name="T46" fmla="*/ 2147483646 w 34"/>
                <a:gd name="T47" fmla="*/ 2147483646 h 54"/>
                <a:gd name="T48" fmla="*/ 2147483646 w 34"/>
                <a:gd name="T49" fmla="*/ 2147483646 h 54"/>
                <a:gd name="T50" fmla="*/ 2147483646 w 34"/>
                <a:gd name="T51" fmla="*/ 2147483646 h 54"/>
                <a:gd name="T52" fmla="*/ 2147483646 w 34"/>
                <a:gd name="T53" fmla="*/ 2147483646 h 54"/>
                <a:gd name="T54" fmla="*/ 2147483646 w 34"/>
                <a:gd name="T55" fmla="*/ 2147483646 h 54"/>
                <a:gd name="T56" fmla="*/ 2147483646 w 34"/>
                <a:gd name="T57" fmla="*/ 2147483646 h 54"/>
                <a:gd name="T58" fmla="*/ 2147483646 w 34"/>
                <a:gd name="T59" fmla="*/ 2147483646 h 54"/>
                <a:gd name="T60" fmla="*/ 2147483646 w 34"/>
                <a:gd name="T61" fmla="*/ 2147483646 h 54"/>
                <a:gd name="T62" fmla="*/ 2147483646 w 34"/>
                <a:gd name="T63" fmla="*/ 2147483646 h 54"/>
                <a:gd name="T64" fmla="*/ 2147483646 w 34"/>
                <a:gd name="T65" fmla="*/ 2147483646 h 54"/>
                <a:gd name="T66" fmla="*/ 2147483646 w 34"/>
                <a:gd name="T67" fmla="*/ 2147483646 h 54"/>
                <a:gd name="T68" fmla="*/ 2147483646 w 34"/>
                <a:gd name="T69" fmla="*/ 0 h 54"/>
                <a:gd name="T70" fmla="*/ 2147483646 w 34"/>
                <a:gd name="T71" fmla="*/ 0 h 54"/>
                <a:gd name="T72" fmla="*/ 2147483646 w 34"/>
                <a:gd name="T73" fmla="*/ 2147483646 h 54"/>
                <a:gd name="T74" fmla="*/ 2147483646 w 34"/>
                <a:gd name="T75" fmla="*/ 2147483646 h 5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34" h="54">
                  <a:moveTo>
                    <a:pt x="22" y="2"/>
                  </a:moveTo>
                  <a:cubicBezTo>
                    <a:pt x="17" y="3"/>
                    <a:pt x="17" y="3"/>
                    <a:pt x="17" y="3"/>
                  </a:cubicBezTo>
                  <a:cubicBezTo>
                    <a:pt x="17" y="4"/>
                    <a:pt x="17" y="4"/>
                    <a:pt x="17" y="4"/>
                  </a:cubicBezTo>
                  <a:cubicBezTo>
                    <a:pt x="17" y="3"/>
                    <a:pt x="17" y="3"/>
                    <a:pt x="17" y="3"/>
                  </a:cubicBezTo>
                  <a:cubicBezTo>
                    <a:pt x="16" y="3"/>
                    <a:pt x="16" y="3"/>
                    <a:pt x="16" y="3"/>
                  </a:cubicBezTo>
                  <a:cubicBezTo>
                    <a:pt x="16" y="8"/>
                    <a:pt x="16" y="8"/>
                    <a:pt x="16" y="8"/>
                  </a:cubicBezTo>
                  <a:cubicBezTo>
                    <a:pt x="19" y="13"/>
                    <a:pt x="19" y="13"/>
                    <a:pt x="19" y="13"/>
                  </a:cubicBezTo>
                  <a:cubicBezTo>
                    <a:pt x="19" y="16"/>
                    <a:pt x="19" y="16"/>
                    <a:pt x="19" y="16"/>
                  </a:cubicBezTo>
                  <a:cubicBezTo>
                    <a:pt x="16" y="18"/>
                    <a:pt x="16" y="18"/>
                    <a:pt x="16" y="18"/>
                  </a:cubicBezTo>
                  <a:cubicBezTo>
                    <a:pt x="15" y="16"/>
                    <a:pt x="15" y="16"/>
                    <a:pt x="15" y="16"/>
                  </a:cubicBezTo>
                  <a:cubicBezTo>
                    <a:pt x="13" y="13"/>
                    <a:pt x="13" y="13"/>
                    <a:pt x="13" y="13"/>
                  </a:cubicBezTo>
                  <a:cubicBezTo>
                    <a:pt x="9" y="11"/>
                    <a:pt x="9" y="11"/>
                    <a:pt x="9" y="11"/>
                  </a:cubicBezTo>
                  <a:cubicBezTo>
                    <a:pt x="0" y="15"/>
                    <a:pt x="0" y="15"/>
                    <a:pt x="0" y="15"/>
                  </a:cubicBezTo>
                  <a:cubicBezTo>
                    <a:pt x="0" y="16"/>
                    <a:pt x="0" y="16"/>
                    <a:pt x="0" y="16"/>
                  </a:cubicBezTo>
                  <a:cubicBezTo>
                    <a:pt x="1" y="16"/>
                    <a:pt x="1" y="16"/>
                    <a:pt x="1" y="16"/>
                  </a:cubicBezTo>
                  <a:cubicBezTo>
                    <a:pt x="2" y="15"/>
                    <a:pt x="2" y="15"/>
                    <a:pt x="2" y="15"/>
                  </a:cubicBezTo>
                  <a:cubicBezTo>
                    <a:pt x="1" y="16"/>
                    <a:pt x="1" y="16"/>
                    <a:pt x="1" y="16"/>
                  </a:cubicBezTo>
                  <a:cubicBezTo>
                    <a:pt x="9" y="19"/>
                    <a:pt x="9" y="19"/>
                    <a:pt x="9" y="19"/>
                  </a:cubicBezTo>
                  <a:cubicBezTo>
                    <a:pt x="9" y="23"/>
                    <a:pt x="9" y="23"/>
                    <a:pt x="9" y="23"/>
                  </a:cubicBezTo>
                  <a:cubicBezTo>
                    <a:pt x="9" y="28"/>
                    <a:pt x="9" y="28"/>
                    <a:pt x="9" y="28"/>
                  </a:cubicBezTo>
                  <a:cubicBezTo>
                    <a:pt x="7" y="36"/>
                    <a:pt x="7" y="36"/>
                    <a:pt x="7" y="36"/>
                  </a:cubicBezTo>
                  <a:cubicBezTo>
                    <a:pt x="5" y="39"/>
                    <a:pt x="5" y="39"/>
                    <a:pt x="5" y="39"/>
                  </a:cubicBezTo>
                  <a:cubicBezTo>
                    <a:pt x="6" y="39"/>
                    <a:pt x="6" y="39"/>
                    <a:pt x="6" y="39"/>
                  </a:cubicBezTo>
                  <a:cubicBezTo>
                    <a:pt x="7" y="54"/>
                    <a:pt x="7" y="54"/>
                    <a:pt x="7" y="54"/>
                  </a:cubicBezTo>
                  <a:cubicBezTo>
                    <a:pt x="9" y="54"/>
                    <a:pt x="9" y="54"/>
                    <a:pt x="9" y="54"/>
                  </a:cubicBezTo>
                  <a:cubicBezTo>
                    <a:pt x="10" y="51"/>
                    <a:pt x="9" y="51"/>
                    <a:pt x="9" y="51"/>
                  </a:cubicBezTo>
                  <a:cubicBezTo>
                    <a:pt x="16" y="45"/>
                    <a:pt x="16" y="45"/>
                    <a:pt x="16" y="45"/>
                  </a:cubicBezTo>
                  <a:cubicBezTo>
                    <a:pt x="18" y="40"/>
                    <a:pt x="18" y="40"/>
                    <a:pt x="18" y="40"/>
                  </a:cubicBezTo>
                  <a:cubicBezTo>
                    <a:pt x="16" y="31"/>
                    <a:pt x="16" y="31"/>
                    <a:pt x="16" y="31"/>
                  </a:cubicBezTo>
                  <a:cubicBezTo>
                    <a:pt x="21" y="25"/>
                    <a:pt x="21" y="25"/>
                    <a:pt x="21" y="25"/>
                  </a:cubicBezTo>
                  <a:cubicBezTo>
                    <a:pt x="30" y="20"/>
                    <a:pt x="30" y="20"/>
                    <a:pt x="30" y="20"/>
                  </a:cubicBezTo>
                  <a:cubicBezTo>
                    <a:pt x="33" y="16"/>
                    <a:pt x="33" y="16"/>
                    <a:pt x="33" y="16"/>
                  </a:cubicBezTo>
                  <a:cubicBezTo>
                    <a:pt x="34" y="11"/>
                    <a:pt x="34" y="11"/>
                    <a:pt x="34" y="11"/>
                  </a:cubicBezTo>
                  <a:cubicBezTo>
                    <a:pt x="33" y="4"/>
                    <a:pt x="33" y="4"/>
                    <a:pt x="33" y="4"/>
                  </a:cubicBezTo>
                  <a:cubicBezTo>
                    <a:pt x="33" y="0"/>
                    <a:pt x="33" y="0"/>
                    <a:pt x="33" y="0"/>
                  </a:cubicBezTo>
                  <a:cubicBezTo>
                    <a:pt x="33" y="0"/>
                    <a:pt x="33" y="0"/>
                    <a:pt x="33" y="0"/>
                  </a:cubicBezTo>
                  <a:cubicBezTo>
                    <a:pt x="30" y="1"/>
                    <a:pt x="30" y="1"/>
                    <a:pt x="30" y="1"/>
                  </a:cubicBezTo>
                  <a:lnTo>
                    <a:pt x="22" y="2"/>
                  </a:lnTo>
                  <a:close/>
                </a:path>
              </a:pathLst>
            </a:custGeom>
            <a:grpFill/>
            <a:ln w="6350">
              <a:noFill/>
              <a:round/>
              <a:headEnd/>
              <a:tailEnd/>
            </a:ln>
          </p:spPr>
          <p:txBody>
            <a:bodyPr/>
            <a:lstStyle/>
            <a:p>
              <a:endParaRPr lang="en-GB" dirty="0"/>
            </a:p>
          </p:txBody>
        </p:sp>
        <p:sp>
          <p:nvSpPr>
            <p:cNvPr id="102" name="Freeform 375"/>
            <p:cNvSpPr>
              <a:spLocks/>
            </p:cNvSpPr>
            <p:nvPr/>
          </p:nvSpPr>
          <p:spPr bwMode="auto">
            <a:xfrm>
              <a:off x="8609831" y="3731472"/>
              <a:ext cx="198385" cy="202014"/>
            </a:xfrm>
            <a:custGeom>
              <a:avLst/>
              <a:gdLst>
                <a:gd name="T0" fmla="*/ 2147483646 w 33"/>
                <a:gd name="T1" fmla="*/ 2147483646 h 34"/>
                <a:gd name="T2" fmla="*/ 2147483646 w 33"/>
                <a:gd name="T3" fmla="*/ 2147483646 h 34"/>
                <a:gd name="T4" fmla="*/ 2147483646 w 33"/>
                <a:gd name="T5" fmla="*/ 2147483646 h 34"/>
                <a:gd name="T6" fmla="*/ 2147483646 w 33"/>
                <a:gd name="T7" fmla="*/ 2147483646 h 34"/>
                <a:gd name="T8" fmla="*/ 2147483646 w 33"/>
                <a:gd name="T9" fmla="*/ 0 h 34"/>
                <a:gd name="T10" fmla="*/ 2147483646 w 33"/>
                <a:gd name="T11" fmla="*/ 2147483646 h 34"/>
                <a:gd name="T12" fmla="*/ 2147483646 w 33"/>
                <a:gd name="T13" fmla="*/ 2147483646 h 34"/>
                <a:gd name="T14" fmla="*/ 2147483646 w 33"/>
                <a:gd name="T15" fmla="*/ 2147483646 h 34"/>
                <a:gd name="T16" fmla="*/ 2147483646 w 33"/>
                <a:gd name="T17" fmla="*/ 2147483646 h 34"/>
                <a:gd name="T18" fmla="*/ 2147483646 w 33"/>
                <a:gd name="T19" fmla="*/ 2147483646 h 34"/>
                <a:gd name="T20" fmla="*/ 2147483646 w 33"/>
                <a:gd name="T21" fmla="*/ 2147483646 h 34"/>
                <a:gd name="T22" fmla="*/ 0 w 33"/>
                <a:gd name="T23" fmla="*/ 2147483646 h 34"/>
                <a:gd name="T24" fmla="*/ 2147483646 w 33"/>
                <a:gd name="T25" fmla="*/ 2147483646 h 34"/>
                <a:gd name="T26" fmla="*/ 2147483646 w 33"/>
                <a:gd name="T27" fmla="*/ 2147483646 h 34"/>
                <a:gd name="T28" fmla="*/ 2147483646 w 33"/>
                <a:gd name="T29" fmla="*/ 2147483646 h 34"/>
                <a:gd name="T30" fmla="*/ 2147483646 w 33"/>
                <a:gd name="T31" fmla="*/ 2147483646 h 34"/>
                <a:gd name="T32" fmla="*/ 2147483646 w 33"/>
                <a:gd name="T33" fmla="*/ 2147483646 h 34"/>
                <a:gd name="T34" fmla="*/ 2147483646 w 33"/>
                <a:gd name="T35" fmla="*/ 2147483646 h 34"/>
                <a:gd name="T36" fmla="*/ 2147483646 w 33"/>
                <a:gd name="T37" fmla="*/ 2147483646 h 34"/>
                <a:gd name="T38" fmla="*/ 2147483646 w 33"/>
                <a:gd name="T39" fmla="*/ 2147483646 h 34"/>
                <a:gd name="T40" fmla="*/ 2147483646 w 33"/>
                <a:gd name="T41" fmla="*/ 2147483646 h 34"/>
                <a:gd name="T42" fmla="*/ 2147483646 w 33"/>
                <a:gd name="T43" fmla="*/ 2147483646 h 34"/>
                <a:gd name="T44" fmla="*/ 2147483646 w 33"/>
                <a:gd name="T45" fmla="*/ 2147483646 h 34"/>
                <a:gd name="T46" fmla="*/ 2147483646 w 33"/>
                <a:gd name="T47" fmla="*/ 2147483646 h 34"/>
                <a:gd name="T48" fmla="*/ 2147483646 w 33"/>
                <a:gd name="T49" fmla="*/ 2147483646 h 34"/>
                <a:gd name="T50" fmla="*/ 2147483646 w 33"/>
                <a:gd name="T51" fmla="*/ 2147483646 h 34"/>
                <a:gd name="T52" fmla="*/ 2147483646 w 33"/>
                <a:gd name="T53" fmla="*/ 2147483646 h 3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33" h="34">
                  <a:moveTo>
                    <a:pt x="25" y="6"/>
                  </a:moveTo>
                  <a:cubicBezTo>
                    <a:pt x="14" y="1"/>
                    <a:pt x="14" y="1"/>
                    <a:pt x="14" y="1"/>
                  </a:cubicBezTo>
                  <a:cubicBezTo>
                    <a:pt x="14" y="1"/>
                    <a:pt x="14" y="1"/>
                    <a:pt x="14" y="1"/>
                  </a:cubicBezTo>
                  <a:cubicBezTo>
                    <a:pt x="14" y="1"/>
                    <a:pt x="14" y="1"/>
                    <a:pt x="14" y="1"/>
                  </a:cubicBezTo>
                  <a:cubicBezTo>
                    <a:pt x="13" y="0"/>
                    <a:pt x="13" y="0"/>
                    <a:pt x="13" y="0"/>
                  </a:cubicBezTo>
                  <a:cubicBezTo>
                    <a:pt x="12" y="2"/>
                    <a:pt x="12" y="2"/>
                    <a:pt x="12" y="2"/>
                  </a:cubicBezTo>
                  <a:cubicBezTo>
                    <a:pt x="12" y="5"/>
                    <a:pt x="12" y="5"/>
                    <a:pt x="12" y="5"/>
                  </a:cubicBezTo>
                  <a:cubicBezTo>
                    <a:pt x="8" y="5"/>
                    <a:pt x="8" y="5"/>
                    <a:pt x="8" y="5"/>
                  </a:cubicBezTo>
                  <a:cubicBezTo>
                    <a:pt x="6" y="1"/>
                    <a:pt x="6" y="1"/>
                    <a:pt x="6" y="1"/>
                  </a:cubicBezTo>
                  <a:cubicBezTo>
                    <a:pt x="1" y="1"/>
                    <a:pt x="1" y="1"/>
                    <a:pt x="1" y="1"/>
                  </a:cubicBezTo>
                  <a:cubicBezTo>
                    <a:pt x="2" y="8"/>
                    <a:pt x="2" y="8"/>
                    <a:pt x="2" y="8"/>
                  </a:cubicBezTo>
                  <a:cubicBezTo>
                    <a:pt x="0" y="11"/>
                    <a:pt x="0" y="11"/>
                    <a:pt x="0" y="11"/>
                  </a:cubicBezTo>
                  <a:cubicBezTo>
                    <a:pt x="2" y="19"/>
                    <a:pt x="2" y="19"/>
                    <a:pt x="2" y="19"/>
                  </a:cubicBezTo>
                  <a:cubicBezTo>
                    <a:pt x="4" y="24"/>
                    <a:pt x="4" y="24"/>
                    <a:pt x="4" y="24"/>
                  </a:cubicBezTo>
                  <a:cubicBezTo>
                    <a:pt x="4" y="24"/>
                    <a:pt x="8" y="26"/>
                    <a:pt x="9" y="26"/>
                  </a:cubicBezTo>
                  <a:cubicBezTo>
                    <a:pt x="9" y="26"/>
                    <a:pt x="14" y="27"/>
                    <a:pt x="14" y="27"/>
                  </a:cubicBezTo>
                  <a:cubicBezTo>
                    <a:pt x="15" y="29"/>
                    <a:pt x="15" y="29"/>
                    <a:pt x="15" y="29"/>
                  </a:cubicBezTo>
                  <a:cubicBezTo>
                    <a:pt x="17" y="34"/>
                    <a:pt x="17" y="34"/>
                    <a:pt x="17" y="34"/>
                  </a:cubicBezTo>
                  <a:cubicBezTo>
                    <a:pt x="22" y="33"/>
                    <a:pt x="22" y="33"/>
                    <a:pt x="22" y="33"/>
                  </a:cubicBezTo>
                  <a:cubicBezTo>
                    <a:pt x="30" y="32"/>
                    <a:pt x="30" y="32"/>
                    <a:pt x="30" y="32"/>
                  </a:cubicBezTo>
                  <a:cubicBezTo>
                    <a:pt x="33" y="31"/>
                    <a:pt x="33" y="31"/>
                    <a:pt x="33" y="31"/>
                  </a:cubicBezTo>
                  <a:cubicBezTo>
                    <a:pt x="31" y="28"/>
                    <a:pt x="31" y="28"/>
                    <a:pt x="31" y="28"/>
                  </a:cubicBezTo>
                  <a:cubicBezTo>
                    <a:pt x="30" y="19"/>
                    <a:pt x="30" y="19"/>
                    <a:pt x="30" y="19"/>
                  </a:cubicBezTo>
                  <a:cubicBezTo>
                    <a:pt x="30" y="19"/>
                    <a:pt x="28" y="15"/>
                    <a:pt x="28" y="14"/>
                  </a:cubicBezTo>
                  <a:cubicBezTo>
                    <a:pt x="28" y="13"/>
                    <a:pt x="29" y="12"/>
                    <a:pt x="30" y="12"/>
                  </a:cubicBezTo>
                  <a:cubicBezTo>
                    <a:pt x="25" y="9"/>
                    <a:pt x="25" y="9"/>
                    <a:pt x="25" y="9"/>
                  </a:cubicBezTo>
                  <a:lnTo>
                    <a:pt x="25" y="6"/>
                  </a:lnTo>
                  <a:close/>
                </a:path>
              </a:pathLst>
            </a:custGeom>
            <a:grpFill/>
            <a:ln w="6350">
              <a:noFill/>
              <a:round/>
              <a:headEnd/>
              <a:tailEnd/>
            </a:ln>
          </p:spPr>
          <p:txBody>
            <a:bodyPr/>
            <a:lstStyle/>
            <a:p>
              <a:endParaRPr lang="en-GB" dirty="0"/>
            </a:p>
          </p:txBody>
        </p:sp>
        <p:sp>
          <p:nvSpPr>
            <p:cNvPr id="103" name="Freeform 376"/>
            <p:cNvSpPr>
              <a:spLocks/>
            </p:cNvSpPr>
            <p:nvPr/>
          </p:nvSpPr>
          <p:spPr bwMode="auto">
            <a:xfrm>
              <a:off x="8274754" y="3825825"/>
              <a:ext cx="227417" cy="227417"/>
            </a:xfrm>
            <a:custGeom>
              <a:avLst/>
              <a:gdLst>
                <a:gd name="T0" fmla="*/ 2147483646 w 38"/>
                <a:gd name="T1" fmla="*/ 2147483646 h 38"/>
                <a:gd name="T2" fmla="*/ 2147483646 w 38"/>
                <a:gd name="T3" fmla="*/ 2147483646 h 38"/>
                <a:gd name="T4" fmla="*/ 2147483646 w 38"/>
                <a:gd name="T5" fmla="*/ 2147483646 h 38"/>
                <a:gd name="T6" fmla="*/ 2147483646 w 38"/>
                <a:gd name="T7" fmla="*/ 2147483646 h 38"/>
                <a:gd name="T8" fmla="*/ 2147483646 w 38"/>
                <a:gd name="T9" fmla="*/ 2147483646 h 38"/>
                <a:gd name="T10" fmla="*/ 2147483646 w 38"/>
                <a:gd name="T11" fmla="*/ 2147483646 h 38"/>
                <a:gd name="T12" fmla="*/ 2147483646 w 38"/>
                <a:gd name="T13" fmla="*/ 2147483646 h 38"/>
                <a:gd name="T14" fmla="*/ 2147483646 w 38"/>
                <a:gd name="T15" fmla="*/ 2147483646 h 38"/>
                <a:gd name="T16" fmla="*/ 2147483646 w 38"/>
                <a:gd name="T17" fmla="*/ 2147483646 h 38"/>
                <a:gd name="T18" fmla="*/ 2147483646 w 38"/>
                <a:gd name="T19" fmla="*/ 2147483646 h 38"/>
                <a:gd name="T20" fmla="*/ 2147483646 w 38"/>
                <a:gd name="T21" fmla="*/ 2147483646 h 38"/>
                <a:gd name="T22" fmla="*/ 2147483646 w 38"/>
                <a:gd name="T23" fmla="*/ 2147483646 h 38"/>
                <a:gd name="T24" fmla="*/ 2147483646 w 38"/>
                <a:gd name="T25" fmla="*/ 2147483646 h 38"/>
                <a:gd name="T26" fmla="*/ 2147483646 w 38"/>
                <a:gd name="T27" fmla="*/ 2147483646 h 38"/>
                <a:gd name="T28" fmla="*/ 2147483646 w 38"/>
                <a:gd name="T29" fmla="*/ 2147483646 h 38"/>
                <a:gd name="T30" fmla="*/ 2147483646 w 38"/>
                <a:gd name="T31" fmla="*/ 2147483646 h 38"/>
                <a:gd name="T32" fmla="*/ 2147483646 w 38"/>
                <a:gd name="T33" fmla="*/ 0 h 38"/>
                <a:gd name="T34" fmla="*/ 2147483646 w 38"/>
                <a:gd name="T35" fmla="*/ 0 h 38"/>
                <a:gd name="T36" fmla="*/ 2147483646 w 38"/>
                <a:gd name="T37" fmla="*/ 2147483646 h 38"/>
                <a:gd name="T38" fmla="*/ 2147483646 w 38"/>
                <a:gd name="T39" fmla="*/ 2147483646 h 38"/>
                <a:gd name="T40" fmla="*/ 2147483646 w 38"/>
                <a:gd name="T41" fmla="*/ 2147483646 h 38"/>
                <a:gd name="T42" fmla="*/ 0 w 38"/>
                <a:gd name="T43" fmla="*/ 2147483646 h 38"/>
                <a:gd name="T44" fmla="*/ 0 w 38"/>
                <a:gd name="T45" fmla="*/ 2147483646 h 38"/>
                <a:gd name="T46" fmla="*/ 2147483646 w 38"/>
                <a:gd name="T47" fmla="*/ 2147483646 h 38"/>
                <a:gd name="T48" fmla="*/ 2147483646 w 38"/>
                <a:gd name="T49" fmla="*/ 2147483646 h 3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38" h="38">
                  <a:moveTo>
                    <a:pt x="4" y="37"/>
                  </a:moveTo>
                  <a:cubicBezTo>
                    <a:pt x="18" y="37"/>
                    <a:pt x="18" y="37"/>
                    <a:pt x="18" y="37"/>
                  </a:cubicBezTo>
                  <a:cubicBezTo>
                    <a:pt x="20" y="38"/>
                    <a:pt x="20" y="38"/>
                    <a:pt x="20" y="38"/>
                  </a:cubicBezTo>
                  <a:cubicBezTo>
                    <a:pt x="28" y="38"/>
                    <a:pt x="28" y="38"/>
                    <a:pt x="28" y="38"/>
                  </a:cubicBezTo>
                  <a:cubicBezTo>
                    <a:pt x="34" y="37"/>
                    <a:pt x="34" y="37"/>
                    <a:pt x="34" y="37"/>
                  </a:cubicBezTo>
                  <a:cubicBezTo>
                    <a:pt x="32" y="33"/>
                    <a:pt x="32" y="33"/>
                    <a:pt x="32" y="33"/>
                  </a:cubicBezTo>
                  <a:cubicBezTo>
                    <a:pt x="32" y="22"/>
                    <a:pt x="32" y="22"/>
                    <a:pt x="32" y="22"/>
                  </a:cubicBezTo>
                  <a:cubicBezTo>
                    <a:pt x="38" y="21"/>
                    <a:pt x="38" y="21"/>
                    <a:pt x="38" y="21"/>
                  </a:cubicBezTo>
                  <a:cubicBezTo>
                    <a:pt x="38" y="17"/>
                    <a:pt x="38" y="17"/>
                    <a:pt x="38" y="17"/>
                  </a:cubicBezTo>
                  <a:cubicBezTo>
                    <a:pt x="37" y="17"/>
                    <a:pt x="37" y="17"/>
                    <a:pt x="37" y="17"/>
                  </a:cubicBezTo>
                  <a:cubicBezTo>
                    <a:pt x="38" y="17"/>
                    <a:pt x="38" y="17"/>
                    <a:pt x="38" y="17"/>
                  </a:cubicBezTo>
                  <a:cubicBezTo>
                    <a:pt x="32" y="16"/>
                    <a:pt x="32" y="16"/>
                    <a:pt x="32" y="16"/>
                  </a:cubicBezTo>
                  <a:cubicBezTo>
                    <a:pt x="30" y="4"/>
                    <a:pt x="30" y="4"/>
                    <a:pt x="30" y="4"/>
                  </a:cubicBezTo>
                  <a:cubicBezTo>
                    <a:pt x="30" y="4"/>
                    <a:pt x="25" y="4"/>
                    <a:pt x="24" y="4"/>
                  </a:cubicBezTo>
                  <a:cubicBezTo>
                    <a:pt x="24" y="4"/>
                    <a:pt x="22" y="6"/>
                    <a:pt x="21" y="6"/>
                  </a:cubicBezTo>
                  <a:cubicBezTo>
                    <a:pt x="20" y="7"/>
                    <a:pt x="19" y="6"/>
                    <a:pt x="18" y="6"/>
                  </a:cubicBezTo>
                  <a:cubicBezTo>
                    <a:pt x="17" y="6"/>
                    <a:pt x="13" y="0"/>
                    <a:pt x="12" y="0"/>
                  </a:cubicBezTo>
                  <a:cubicBezTo>
                    <a:pt x="11" y="0"/>
                    <a:pt x="4" y="0"/>
                    <a:pt x="4" y="0"/>
                  </a:cubicBezTo>
                  <a:cubicBezTo>
                    <a:pt x="1" y="2"/>
                    <a:pt x="1" y="2"/>
                    <a:pt x="1" y="2"/>
                  </a:cubicBezTo>
                  <a:cubicBezTo>
                    <a:pt x="3" y="15"/>
                    <a:pt x="3" y="15"/>
                    <a:pt x="3" y="15"/>
                  </a:cubicBezTo>
                  <a:cubicBezTo>
                    <a:pt x="4" y="21"/>
                    <a:pt x="4" y="21"/>
                    <a:pt x="4" y="21"/>
                  </a:cubicBezTo>
                  <a:cubicBezTo>
                    <a:pt x="0" y="28"/>
                    <a:pt x="0" y="28"/>
                    <a:pt x="0" y="28"/>
                  </a:cubicBezTo>
                  <a:cubicBezTo>
                    <a:pt x="0" y="36"/>
                    <a:pt x="0" y="36"/>
                    <a:pt x="0" y="36"/>
                  </a:cubicBezTo>
                  <a:cubicBezTo>
                    <a:pt x="2" y="35"/>
                    <a:pt x="2" y="35"/>
                    <a:pt x="2" y="35"/>
                  </a:cubicBezTo>
                  <a:lnTo>
                    <a:pt x="4" y="37"/>
                  </a:lnTo>
                  <a:close/>
                </a:path>
              </a:pathLst>
            </a:custGeom>
            <a:grpFill/>
            <a:ln w="6350">
              <a:noFill/>
              <a:round/>
              <a:headEnd/>
              <a:tailEnd/>
            </a:ln>
          </p:spPr>
          <p:txBody>
            <a:bodyPr/>
            <a:lstStyle/>
            <a:p>
              <a:endParaRPr lang="en-GB" dirty="0"/>
            </a:p>
          </p:txBody>
        </p:sp>
        <p:sp>
          <p:nvSpPr>
            <p:cNvPr id="104" name="Freeform 377"/>
            <p:cNvSpPr>
              <a:spLocks/>
            </p:cNvSpPr>
            <p:nvPr/>
          </p:nvSpPr>
          <p:spPr bwMode="auto">
            <a:xfrm>
              <a:off x="8274754" y="3611715"/>
              <a:ext cx="353222" cy="350803"/>
            </a:xfrm>
            <a:custGeom>
              <a:avLst/>
              <a:gdLst>
                <a:gd name="T0" fmla="*/ 2147483646 w 59"/>
                <a:gd name="T1" fmla="*/ 2147483646 h 59"/>
                <a:gd name="T2" fmla="*/ 2147483646 w 59"/>
                <a:gd name="T3" fmla="*/ 2147483646 h 59"/>
                <a:gd name="T4" fmla="*/ 2147483646 w 59"/>
                <a:gd name="T5" fmla="*/ 2147483646 h 59"/>
                <a:gd name="T6" fmla="*/ 2147483646 w 59"/>
                <a:gd name="T7" fmla="*/ 2147483646 h 59"/>
                <a:gd name="T8" fmla="*/ 2147483646 w 59"/>
                <a:gd name="T9" fmla="*/ 2147483646 h 59"/>
                <a:gd name="T10" fmla="*/ 2147483646 w 59"/>
                <a:gd name="T11" fmla="*/ 2147483646 h 59"/>
                <a:gd name="T12" fmla="*/ 0 w 59"/>
                <a:gd name="T13" fmla="*/ 2147483646 h 59"/>
                <a:gd name="T14" fmla="*/ 2147483646 w 59"/>
                <a:gd name="T15" fmla="*/ 2147483646 h 59"/>
                <a:gd name="T16" fmla="*/ 2147483646 w 59"/>
                <a:gd name="T17" fmla="*/ 2147483646 h 59"/>
                <a:gd name="T18" fmla="*/ 2147483646 w 59"/>
                <a:gd name="T19" fmla="*/ 2147483646 h 59"/>
                <a:gd name="T20" fmla="*/ 2147483646 w 59"/>
                <a:gd name="T21" fmla="*/ 2147483646 h 59"/>
                <a:gd name="T22" fmla="*/ 2147483646 w 59"/>
                <a:gd name="T23" fmla="*/ 2147483646 h 59"/>
                <a:gd name="T24" fmla="*/ 2147483646 w 59"/>
                <a:gd name="T25" fmla="*/ 2147483646 h 59"/>
                <a:gd name="T26" fmla="*/ 2147483646 w 59"/>
                <a:gd name="T27" fmla="*/ 2147483646 h 59"/>
                <a:gd name="T28" fmla="*/ 2147483646 w 59"/>
                <a:gd name="T29" fmla="*/ 2147483646 h 59"/>
                <a:gd name="T30" fmla="*/ 2147483646 w 59"/>
                <a:gd name="T31" fmla="*/ 2147483646 h 59"/>
                <a:gd name="T32" fmla="*/ 2147483646 w 59"/>
                <a:gd name="T33" fmla="*/ 2147483646 h 59"/>
                <a:gd name="T34" fmla="*/ 2147483646 w 59"/>
                <a:gd name="T35" fmla="*/ 2147483646 h 59"/>
                <a:gd name="T36" fmla="*/ 2147483646 w 59"/>
                <a:gd name="T37" fmla="*/ 2147483646 h 59"/>
                <a:gd name="T38" fmla="*/ 2147483646 w 59"/>
                <a:gd name="T39" fmla="*/ 2147483646 h 59"/>
                <a:gd name="T40" fmla="*/ 2147483646 w 59"/>
                <a:gd name="T41" fmla="*/ 2147483646 h 59"/>
                <a:gd name="T42" fmla="*/ 2147483646 w 59"/>
                <a:gd name="T43" fmla="*/ 2147483646 h 59"/>
                <a:gd name="T44" fmla="*/ 2147483646 w 59"/>
                <a:gd name="T45" fmla="*/ 2147483646 h 59"/>
                <a:gd name="T46" fmla="*/ 2147483646 w 59"/>
                <a:gd name="T47" fmla="*/ 2147483646 h 59"/>
                <a:gd name="T48" fmla="*/ 2147483646 w 59"/>
                <a:gd name="T49" fmla="*/ 2147483646 h 59"/>
                <a:gd name="T50" fmla="*/ 2147483646 w 59"/>
                <a:gd name="T51" fmla="*/ 2147483646 h 59"/>
                <a:gd name="T52" fmla="*/ 2147483646 w 59"/>
                <a:gd name="T53" fmla="*/ 2147483646 h 59"/>
                <a:gd name="T54" fmla="*/ 2147483646 w 59"/>
                <a:gd name="T55" fmla="*/ 2147483646 h 59"/>
                <a:gd name="T56" fmla="*/ 2147483646 w 59"/>
                <a:gd name="T57" fmla="*/ 2147483646 h 59"/>
                <a:gd name="T58" fmla="*/ 2147483646 w 59"/>
                <a:gd name="T59" fmla="*/ 2147483646 h 59"/>
                <a:gd name="T60" fmla="*/ 2147483646 w 59"/>
                <a:gd name="T61" fmla="*/ 2147483646 h 59"/>
                <a:gd name="T62" fmla="*/ 2147483646 w 59"/>
                <a:gd name="T63" fmla="*/ 2147483646 h 59"/>
                <a:gd name="T64" fmla="*/ 2147483646 w 59"/>
                <a:gd name="T65" fmla="*/ 2147483646 h 59"/>
                <a:gd name="T66" fmla="*/ 2147483646 w 59"/>
                <a:gd name="T67" fmla="*/ 2147483646 h 59"/>
                <a:gd name="T68" fmla="*/ 2147483646 w 59"/>
                <a:gd name="T69" fmla="*/ 0 h 59"/>
                <a:gd name="T70" fmla="*/ 2147483646 w 59"/>
                <a:gd name="T71" fmla="*/ 2147483646 h 59"/>
                <a:gd name="T72" fmla="*/ 2147483646 w 59"/>
                <a:gd name="T73" fmla="*/ 2147483646 h 59"/>
                <a:gd name="T74" fmla="*/ 2147483646 w 59"/>
                <a:gd name="T75" fmla="*/ 2147483646 h 59"/>
                <a:gd name="T76" fmla="*/ 2147483646 w 59"/>
                <a:gd name="T77" fmla="*/ 2147483646 h 59"/>
                <a:gd name="T78" fmla="*/ 2147483646 w 59"/>
                <a:gd name="T79" fmla="*/ 2147483646 h 59"/>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59" h="59">
                  <a:moveTo>
                    <a:pt x="21" y="6"/>
                  </a:moveTo>
                  <a:cubicBezTo>
                    <a:pt x="18" y="18"/>
                    <a:pt x="18" y="18"/>
                    <a:pt x="18" y="18"/>
                  </a:cubicBezTo>
                  <a:cubicBezTo>
                    <a:pt x="15" y="21"/>
                    <a:pt x="15" y="21"/>
                    <a:pt x="15" y="21"/>
                  </a:cubicBezTo>
                  <a:cubicBezTo>
                    <a:pt x="11" y="29"/>
                    <a:pt x="11" y="29"/>
                    <a:pt x="11" y="29"/>
                  </a:cubicBezTo>
                  <a:cubicBezTo>
                    <a:pt x="7" y="32"/>
                    <a:pt x="7" y="32"/>
                    <a:pt x="7" y="32"/>
                  </a:cubicBezTo>
                  <a:cubicBezTo>
                    <a:pt x="3" y="32"/>
                    <a:pt x="3" y="32"/>
                    <a:pt x="3" y="32"/>
                  </a:cubicBezTo>
                  <a:cubicBezTo>
                    <a:pt x="0" y="35"/>
                    <a:pt x="0" y="35"/>
                    <a:pt x="0" y="35"/>
                  </a:cubicBezTo>
                  <a:cubicBezTo>
                    <a:pt x="1" y="38"/>
                    <a:pt x="1" y="38"/>
                    <a:pt x="1" y="38"/>
                  </a:cubicBezTo>
                  <a:cubicBezTo>
                    <a:pt x="1" y="38"/>
                    <a:pt x="1" y="38"/>
                    <a:pt x="1" y="38"/>
                  </a:cubicBezTo>
                  <a:cubicBezTo>
                    <a:pt x="4" y="36"/>
                    <a:pt x="4" y="36"/>
                    <a:pt x="4" y="36"/>
                  </a:cubicBezTo>
                  <a:cubicBezTo>
                    <a:pt x="4" y="36"/>
                    <a:pt x="11" y="36"/>
                    <a:pt x="12" y="36"/>
                  </a:cubicBezTo>
                  <a:cubicBezTo>
                    <a:pt x="13" y="36"/>
                    <a:pt x="17" y="42"/>
                    <a:pt x="18" y="42"/>
                  </a:cubicBezTo>
                  <a:cubicBezTo>
                    <a:pt x="19" y="42"/>
                    <a:pt x="20" y="43"/>
                    <a:pt x="21" y="42"/>
                  </a:cubicBezTo>
                  <a:cubicBezTo>
                    <a:pt x="22" y="42"/>
                    <a:pt x="24" y="40"/>
                    <a:pt x="24" y="40"/>
                  </a:cubicBezTo>
                  <a:cubicBezTo>
                    <a:pt x="25" y="40"/>
                    <a:pt x="30" y="40"/>
                    <a:pt x="30" y="40"/>
                  </a:cubicBezTo>
                  <a:cubicBezTo>
                    <a:pt x="32" y="52"/>
                    <a:pt x="32" y="52"/>
                    <a:pt x="32" y="52"/>
                  </a:cubicBezTo>
                  <a:cubicBezTo>
                    <a:pt x="38" y="53"/>
                    <a:pt x="38" y="53"/>
                    <a:pt x="38" y="53"/>
                  </a:cubicBezTo>
                  <a:cubicBezTo>
                    <a:pt x="43" y="53"/>
                    <a:pt x="43" y="53"/>
                    <a:pt x="43" y="53"/>
                  </a:cubicBezTo>
                  <a:cubicBezTo>
                    <a:pt x="49" y="56"/>
                    <a:pt x="49" y="56"/>
                    <a:pt x="49" y="56"/>
                  </a:cubicBezTo>
                  <a:cubicBezTo>
                    <a:pt x="55" y="59"/>
                    <a:pt x="55" y="59"/>
                    <a:pt x="55" y="59"/>
                  </a:cubicBezTo>
                  <a:cubicBezTo>
                    <a:pt x="55" y="57"/>
                    <a:pt x="55" y="57"/>
                    <a:pt x="55" y="57"/>
                  </a:cubicBezTo>
                  <a:cubicBezTo>
                    <a:pt x="52" y="53"/>
                    <a:pt x="52" y="53"/>
                    <a:pt x="52" y="53"/>
                  </a:cubicBezTo>
                  <a:cubicBezTo>
                    <a:pt x="53" y="50"/>
                    <a:pt x="53" y="50"/>
                    <a:pt x="53" y="50"/>
                  </a:cubicBezTo>
                  <a:cubicBezTo>
                    <a:pt x="54" y="44"/>
                    <a:pt x="54" y="44"/>
                    <a:pt x="54" y="44"/>
                  </a:cubicBezTo>
                  <a:cubicBezTo>
                    <a:pt x="57" y="43"/>
                    <a:pt x="57" y="43"/>
                    <a:pt x="57" y="43"/>
                  </a:cubicBezTo>
                  <a:cubicBezTo>
                    <a:pt x="55" y="37"/>
                    <a:pt x="55" y="37"/>
                    <a:pt x="55" y="37"/>
                  </a:cubicBezTo>
                  <a:cubicBezTo>
                    <a:pt x="54" y="31"/>
                    <a:pt x="54" y="31"/>
                    <a:pt x="54" y="31"/>
                  </a:cubicBezTo>
                  <a:cubicBezTo>
                    <a:pt x="53" y="25"/>
                    <a:pt x="53" y="25"/>
                    <a:pt x="53" y="25"/>
                  </a:cubicBezTo>
                  <a:cubicBezTo>
                    <a:pt x="55" y="18"/>
                    <a:pt x="55" y="18"/>
                    <a:pt x="55" y="18"/>
                  </a:cubicBezTo>
                  <a:cubicBezTo>
                    <a:pt x="59" y="11"/>
                    <a:pt x="59" y="11"/>
                    <a:pt x="59" y="11"/>
                  </a:cubicBezTo>
                  <a:cubicBezTo>
                    <a:pt x="59" y="10"/>
                    <a:pt x="59" y="10"/>
                    <a:pt x="59" y="10"/>
                  </a:cubicBezTo>
                  <a:cubicBezTo>
                    <a:pt x="59" y="5"/>
                    <a:pt x="59" y="5"/>
                    <a:pt x="59" y="5"/>
                  </a:cubicBezTo>
                  <a:cubicBezTo>
                    <a:pt x="56" y="3"/>
                    <a:pt x="56" y="3"/>
                    <a:pt x="56" y="3"/>
                  </a:cubicBezTo>
                  <a:cubicBezTo>
                    <a:pt x="51" y="3"/>
                    <a:pt x="51" y="3"/>
                    <a:pt x="51" y="3"/>
                  </a:cubicBezTo>
                  <a:cubicBezTo>
                    <a:pt x="49" y="0"/>
                    <a:pt x="49" y="0"/>
                    <a:pt x="49" y="0"/>
                  </a:cubicBezTo>
                  <a:cubicBezTo>
                    <a:pt x="41" y="1"/>
                    <a:pt x="41" y="1"/>
                    <a:pt x="41" y="1"/>
                  </a:cubicBezTo>
                  <a:cubicBezTo>
                    <a:pt x="32" y="3"/>
                    <a:pt x="32" y="3"/>
                    <a:pt x="32" y="3"/>
                  </a:cubicBezTo>
                  <a:cubicBezTo>
                    <a:pt x="27" y="1"/>
                    <a:pt x="27" y="1"/>
                    <a:pt x="27" y="1"/>
                  </a:cubicBezTo>
                  <a:cubicBezTo>
                    <a:pt x="21" y="2"/>
                    <a:pt x="21" y="2"/>
                    <a:pt x="21" y="2"/>
                  </a:cubicBezTo>
                  <a:cubicBezTo>
                    <a:pt x="21" y="6"/>
                    <a:pt x="21" y="6"/>
                    <a:pt x="21" y="6"/>
                  </a:cubicBezTo>
                </a:path>
              </a:pathLst>
            </a:custGeom>
            <a:grpFill/>
            <a:ln w="6350">
              <a:noFill/>
              <a:round/>
              <a:headEnd/>
              <a:tailEnd/>
            </a:ln>
          </p:spPr>
          <p:txBody>
            <a:bodyPr/>
            <a:lstStyle/>
            <a:p>
              <a:endParaRPr lang="en-GB" dirty="0"/>
            </a:p>
          </p:txBody>
        </p:sp>
        <p:sp>
          <p:nvSpPr>
            <p:cNvPr id="105" name="Freeform 378"/>
            <p:cNvSpPr>
              <a:spLocks/>
            </p:cNvSpPr>
            <p:nvPr/>
          </p:nvSpPr>
          <p:spPr bwMode="auto">
            <a:xfrm>
              <a:off x="8669105" y="3373411"/>
              <a:ext cx="281851" cy="269756"/>
            </a:xfrm>
            <a:custGeom>
              <a:avLst/>
              <a:gdLst>
                <a:gd name="T0" fmla="*/ 2147483646 w 47"/>
                <a:gd name="T1" fmla="*/ 2147483646 h 45"/>
                <a:gd name="T2" fmla="*/ 2147483646 w 47"/>
                <a:gd name="T3" fmla="*/ 2147483646 h 45"/>
                <a:gd name="T4" fmla="*/ 2147483646 w 47"/>
                <a:gd name="T5" fmla="*/ 2147483646 h 45"/>
                <a:gd name="T6" fmla="*/ 2147483646 w 47"/>
                <a:gd name="T7" fmla="*/ 2147483646 h 45"/>
                <a:gd name="T8" fmla="*/ 2147483646 w 47"/>
                <a:gd name="T9" fmla="*/ 2147483646 h 45"/>
                <a:gd name="T10" fmla="*/ 2147483646 w 47"/>
                <a:gd name="T11" fmla="*/ 2147483646 h 45"/>
                <a:gd name="T12" fmla="*/ 2147483646 w 47"/>
                <a:gd name="T13" fmla="*/ 2147483646 h 45"/>
                <a:gd name="T14" fmla="*/ 2147483646 w 47"/>
                <a:gd name="T15" fmla="*/ 2147483646 h 45"/>
                <a:gd name="T16" fmla="*/ 2147483646 w 47"/>
                <a:gd name="T17" fmla="*/ 2147483646 h 45"/>
                <a:gd name="T18" fmla="*/ 2147483646 w 47"/>
                <a:gd name="T19" fmla="*/ 2147483646 h 45"/>
                <a:gd name="T20" fmla="*/ 2147483646 w 47"/>
                <a:gd name="T21" fmla="*/ 2147483646 h 45"/>
                <a:gd name="T22" fmla="*/ 2147483646 w 47"/>
                <a:gd name="T23" fmla="*/ 2147483646 h 45"/>
                <a:gd name="T24" fmla="*/ 2147483646 w 47"/>
                <a:gd name="T25" fmla="*/ 2147483646 h 45"/>
                <a:gd name="T26" fmla="*/ 2147483646 w 47"/>
                <a:gd name="T27" fmla="*/ 2147483646 h 45"/>
                <a:gd name="T28" fmla="*/ 2147483646 w 47"/>
                <a:gd name="T29" fmla="*/ 0 h 45"/>
                <a:gd name="T30" fmla="*/ 2147483646 w 47"/>
                <a:gd name="T31" fmla="*/ 0 h 45"/>
                <a:gd name="T32" fmla="*/ 2147483646 w 47"/>
                <a:gd name="T33" fmla="*/ 2147483646 h 45"/>
                <a:gd name="T34" fmla="*/ 2147483646 w 47"/>
                <a:gd name="T35" fmla="*/ 2147483646 h 45"/>
                <a:gd name="T36" fmla="*/ 2147483646 w 47"/>
                <a:gd name="T37" fmla="*/ 2147483646 h 45"/>
                <a:gd name="T38" fmla="*/ 2147483646 w 47"/>
                <a:gd name="T39" fmla="*/ 2147483646 h 45"/>
                <a:gd name="T40" fmla="*/ 2147483646 w 47"/>
                <a:gd name="T41" fmla="*/ 2147483646 h 45"/>
                <a:gd name="T42" fmla="*/ 2147483646 w 47"/>
                <a:gd name="T43" fmla="*/ 2147483646 h 45"/>
                <a:gd name="T44" fmla="*/ 2147483646 w 47"/>
                <a:gd name="T45" fmla="*/ 2147483646 h 45"/>
                <a:gd name="T46" fmla="*/ 0 w 47"/>
                <a:gd name="T47" fmla="*/ 2147483646 h 45"/>
                <a:gd name="T48" fmla="*/ 2147483646 w 47"/>
                <a:gd name="T49" fmla="*/ 2147483646 h 45"/>
                <a:gd name="T50" fmla="*/ 2147483646 w 47"/>
                <a:gd name="T51" fmla="*/ 2147483646 h 45"/>
                <a:gd name="T52" fmla="*/ 2147483646 w 47"/>
                <a:gd name="T53" fmla="*/ 2147483646 h 45"/>
                <a:gd name="T54" fmla="*/ 2147483646 w 47"/>
                <a:gd name="T55" fmla="*/ 2147483646 h 45"/>
                <a:gd name="T56" fmla="*/ 2147483646 w 47"/>
                <a:gd name="T57" fmla="*/ 2147483646 h 45"/>
                <a:gd name="T58" fmla="*/ 2147483646 w 47"/>
                <a:gd name="T59" fmla="*/ 2147483646 h 45"/>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47" h="45">
                  <a:moveTo>
                    <a:pt x="22" y="45"/>
                  </a:moveTo>
                  <a:cubicBezTo>
                    <a:pt x="23" y="45"/>
                    <a:pt x="24" y="44"/>
                    <a:pt x="24" y="44"/>
                  </a:cubicBezTo>
                  <a:cubicBezTo>
                    <a:pt x="27" y="45"/>
                    <a:pt x="27" y="45"/>
                    <a:pt x="27" y="45"/>
                  </a:cubicBezTo>
                  <a:cubicBezTo>
                    <a:pt x="29" y="45"/>
                    <a:pt x="29" y="45"/>
                    <a:pt x="29" y="45"/>
                  </a:cubicBezTo>
                  <a:cubicBezTo>
                    <a:pt x="32" y="43"/>
                    <a:pt x="32" y="43"/>
                    <a:pt x="32" y="43"/>
                  </a:cubicBezTo>
                  <a:cubicBezTo>
                    <a:pt x="39" y="41"/>
                    <a:pt x="39" y="41"/>
                    <a:pt x="39" y="41"/>
                  </a:cubicBezTo>
                  <a:cubicBezTo>
                    <a:pt x="47" y="32"/>
                    <a:pt x="47" y="32"/>
                    <a:pt x="47" y="32"/>
                  </a:cubicBezTo>
                  <a:cubicBezTo>
                    <a:pt x="40" y="31"/>
                    <a:pt x="40" y="31"/>
                    <a:pt x="40" y="31"/>
                  </a:cubicBezTo>
                  <a:cubicBezTo>
                    <a:pt x="33" y="27"/>
                    <a:pt x="33" y="27"/>
                    <a:pt x="33" y="27"/>
                  </a:cubicBezTo>
                  <a:cubicBezTo>
                    <a:pt x="31" y="24"/>
                    <a:pt x="31" y="24"/>
                    <a:pt x="31" y="24"/>
                  </a:cubicBezTo>
                  <a:cubicBezTo>
                    <a:pt x="34" y="22"/>
                    <a:pt x="34" y="22"/>
                    <a:pt x="34" y="22"/>
                  </a:cubicBezTo>
                  <a:cubicBezTo>
                    <a:pt x="33" y="20"/>
                    <a:pt x="33" y="20"/>
                    <a:pt x="33" y="20"/>
                  </a:cubicBezTo>
                  <a:cubicBezTo>
                    <a:pt x="25" y="8"/>
                    <a:pt x="25" y="8"/>
                    <a:pt x="25" y="8"/>
                  </a:cubicBezTo>
                  <a:cubicBezTo>
                    <a:pt x="20" y="6"/>
                    <a:pt x="20" y="6"/>
                    <a:pt x="20" y="6"/>
                  </a:cubicBezTo>
                  <a:cubicBezTo>
                    <a:pt x="17" y="0"/>
                    <a:pt x="17" y="0"/>
                    <a:pt x="17" y="0"/>
                  </a:cubicBezTo>
                  <a:cubicBezTo>
                    <a:pt x="17" y="0"/>
                    <a:pt x="17" y="0"/>
                    <a:pt x="17" y="0"/>
                  </a:cubicBezTo>
                  <a:cubicBezTo>
                    <a:pt x="15" y="1"/>
                    <a:pt x="15" y="1"/>
                    <a:pt x="15" y="1"/>
                  </a:cubicBezTo>
                  <a:cubicBezTo>
                    <a:pt x="12" y="3"/>
                    <a:pt x="12" y="3"/>
                    <a:pt x="12" y="3"/>
                  </a:cubicBezTo>
                  <a:cubicBezTo>
                    <a:pt x="11" y="14"/>
                    <a:pt x="11" y="14"/>
                    <a:pt x="11" y="14"/>
                  </a:cubicBezTo>
                  <a:cubicBezTo>
                    <a:pt x="8" y="20"/>
                    <a:pt x="8" y="20"/>
                    <a:pt x="8" y="20"/>
                  </a:cubicBezTo>
                  <a:cubicBezTo>
                    <a:pt x="4" y="24"/>
                    <a:pt x="4" y="24"/>
                    <a:pt x="4" y="24"/>
                  </a:cubicBezTo>
                  <a:cubicBezTo>
                    <a:pt x="3" y="30"/>
                    <a:pt x="3" y="30"/>
                    <a:pt x="3" y="30"/>
                  </a:cubicBezTo>
                  <a:cubicBezTo>
                    <a:pt x="1" y="30"/>
                    <a:pt x="1" y="30"/>
                    <a:pt x="1" y="30"/>
                  </a:cubicBezTo>
                  <a:cubicBezTo>
                    <a:pt x="0" y="33"/>
                    <a:pt x="0" y="33"/>
                    <a:pt x="0" y="33"/>
                  </a:cubicBezTo>
                  <a:cubicBezTo>
                    <a:pt x="4" y="36"/>
                    <a:pt x="4" y="36"/>
                    <a:pt x="4" y="36"/>
                  </a:cubicBezTo>
                  <a:cubicBezTo>
                    <a:pt x="7" y="39"/>
                    <a:pt x="7" y="39"/>
                    <a:pt x="7" y="39"/>
                  </a:cubicBezTo>
                  <a:cubicBezTo>
                    <a:pt x="9" y="41"/>
                    <a:pt x="9" y="41"/>
                    <a:pt x="9" y="41"/>
                  </a:cubicBezTo>
                  <a:cubicBezTo>
                    <a:pt x="9" y="42"/>
                    <a:pt x="9" y="42"/>
                    <a:pt x="9" y="42"/>
                  </a:cubicBezTo>
                  <a:cubicBezTo>
                    <a:pt x="12" y="43"/>
                    <a:pt x="12" y="43"/>
                    <a:pt x="12" y="43"/>
                  </a:cubicBezTo>
                  <a:cubicBezTo>
                    <a:pt x="12" y="43"/>
                    <a:pt x="21" y="45"/>
                    <a:pt x="22" y="45"/>
                  </a:cubicBezTo>
                  <a:close/>
                </a:path>
              </a:pathLst>
            </a:custGeom>
            <a:grpFill/>
            <a:ln w="6350">
              <a:noFill/>
              <a:round/>
              <a:headEnd/>
              <a:tailEnd/>
            </a:ln>
          </p:spPr>
          <p:txBody>
            <a:bodyPr/>
            <a:lstStyle/>
            <a:p>
              <a:endParaRPr lang="en-GB" dirty="0"/>
            </a:p>
          </p:txBody>
        </p:sp>
        <p:sp>
          <p:nvSpPr>
            <p:cNvPr id="106" name="Freeform 379"/>
            <p:cNvSpPr>
              <a:spLocks/>
            </p:cNvSpPr>
            <p:nvPr/>
          </p:nvSpPr>
          <p:spPr bwMode="auto">
            <a:xfrm>
              <a:off x="8687250" y="3623812"/>
              <a:ext cx="156047" cy="179030"/>
            </a:xfrm>
            <a:custGeom>
              <a:avLst/>
              <a:gdLst>
                <a:gd name="T0" fmla="*/ 2147483646 w 26"/>
                <a:gd name="T1" fmla="*/ 2147483646 h 30"/>
                <a:gd name="T2" fmla="*/ 2147483646 w 26"/>
                <a:gd name="T3" fmla="*/ 2147483646 h 30"/>
                <a:gd name="T4" fmla="*/ 2147483646 w 26"/>
                <a:gd name="T5" fmla="*/ 2147483646 h 30"/>
                <a:gd name="T6" fmla="*/ 2147483646 w 26"/>
                <a:gd name="T7" fmla="*/ 2147483646 h 30"/>
                <a:gd name="T8" fmla="*/ 2147483646 w 26"/>
                <a:gd name="T9" fmla="*/ 2147483646 h 30"/>
                <a:gd name="T10" fmla="*/ 2147483646 w 26"/>
                <a:gd name="T11" fmla="*/ 2147483646 h 30"/>
                <a:gd name="T12" fmla="*/ 2147483646 w 26"/>
                <a:gd name="T13" fmla="*/ 2147483646 h 30"/>
                <a:gd name="T14" fmla="*/ 2147483646 w 26"/>
                <a:gd name="T15" fmla="*/ 0 h 30"/>
                <a:gd name="T16" fmla="*/ 2147483646 w 26"/>
                <a:gd name="T17" fmla="*/ 2147483646 h 30"/>
                <a:gd name="T18" fmla="*/ 2147483646 w 26"/>
                <a:gd name="T19" fmla="*/ 2147483646 h 30"/>
                <a:gd name="T20" fmla="*/ 0 w 26"/>
                <a:gd name="T21" fmla="*/ 2147483646 h 30"/>
                <a:gd name="T22" fmla="*/ 2147483646 w 26"/>
                <a:gd name="T23" fmla="*/ 2147483646 h 30"/>
                <a:gd name="T24" fmla="*/ 2147483646 w 26"/>
                <a:gd name="T25" fmla="*/ 2147483646 h 30"/>
                <a:gd name="T26" fmla="*/ 0 w 26"/>
                <a:gd name="T27" fmla="*/ 2147483646 h 30"/>
                <a:gd name="T28" fmla="*/ 2147483646 w 26"/>
                <a:gd name="T29" fmla="*/ 2147483646 h 30"/>
                <a:gd name="T30" fmla="*/ 2147483646 w 26"/>
                <a:gd name="T31" fmla="*/ 2147483646 h 30"/>
                <a:gd name="T32" fmla="*/ 2147483646 w 26"/>
                <a:gd name="T33" fmla="*/ 2147483646 h 30"/>
                <a:gd name="T34" fmla="*/ 2147483646 w 26"/>
                <a:gd name="T35" fmla="*/ 2147483646 h 30"/>
                <a:gd name="T36" fmla="*/ 2147483646 w 26"/>
                <a:gd name="T37" fmla="*/ 2147483646 h 30"/>
                <a:gd name="T38" fmla="*/ 2147483646 w 26"/>
                <a:gd name="T39" fmla="*/ 2147483646 h 30"/>
                <a:gd name="T40" fmla="*/ 2147483646 w 26"/>
                <a:gd name="T41" fmla="*/ 2147483646 h 30"/>
                <a:gd name="T42" fmla="*/ 2147483646 w 26"/>
                <a:gd name="T43" fmla="*/ 2147483646 h 30"/>
                <a:gd name="T44" fmla="*/ 2147483646 w 26"/>
                <a:gd name="T45" fmla="*/ 2147483646 h 3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6" h="30">
                  <a:moveTo>
                    <a:pt x="23" y="7"/>
                  </a:moveTo>
                  <a:cubicBezTo>
                    <a:pt x="26" y="4"/>
                    <a:pt x="26" y="4"/>
                    <a:pt x="26" y="4"/>
                  </a:cubicBezTo>
                  <a:cubicBezTo>
                    <a:pt x="26" y="3"/>
                    <a:pt x="26" y="3"/>
                    <a:pt x="26" y="3"/>
                  </a:cubicBezTo>
                  <a:cubicBezTo>
                    <a:pt x="24" y="3"/>
                    <a:pt x="24" y="3"/>
                    <a:pt x="24" y="3"/>
                  </a:cubicBezTo>
                  <a:cubicBezTo>
                    <a:pt x="21" y="2"/>
                    <a:pt x="21" y="2"/>
                    <a:pt x="21" y="2"/>
                  </a:cubicBezTo>
                  <a:cubicBezTo>
                    <a:pt x="21" y="2"/>
                    <a:pt x="20" y="3"/>
                    <a:pt x="19" y="3"/>
                  </a:cubicBezTo>
                  <a:cubicBezTo>
                    <a:pt x="18" y="3"/>
                    <a:pt x="9" y="1"/>
                    <a:pt x="9" y="1"/>
                  </a:cubicBezTo>
                  <a:cubicBezTo>
                    <a:pt x="6" y="0"/>
                    <a:pt x="6" y="0"/>
                    <a:pt x="6" y="0"/>
                  </a:cubicBezTo>
                  <a:cubicBezTo>
                    <a:pt x="6" y="1"/>
                    <a:pt x="6" y="1"/>
                    <a:pt x="6" y="1"/>
                  </a:cubicBezTo>
                  <a:cubicBezTo>
                    <a:pt x="3" y="1"/>
                    <a:pt x="3" y="1"/>
                    <a:pt x="3" y="1"/>
                  </a:cubicBezTo>
                  <a:cubicBezTo>
                    <a:pt x="0" y="3"/>
                    <a:pt x="0" y="3"/>
                    <a:pt x="0" y="3"/>
                  </a:cubicBezTo>
                  <a:cubicBezTo>
                    <a:pt x="2" y="5"/>
                    <a:pt x="2" y="5"/>
                    <a:pt x="2" y="5"/>
                  </a:cubicBezTo>
                  <a:cubicBezTo>
                    <a:pt x="2" y="9"/>
                    <a:pt x="2" y="9"/>
                    <a:pt x="2" y="9"/>
                  </a:cubicBezTo>
                  <a:cubicBezTo>
                    <a:pt x="0" y="13"/>
                    <a:pt x="0" y="13"/>
                    <a:pt x="0" y="13"/>
                  </a:cubicBezTo>
                  <a:cubicBezTo>
                    <a:pt x="1" y="19"/>
                    <a:pt x="1" y="19"/>
                    <a:pt x="1" y="19"/>
                  </a:cubicBezTo>
                  <a:cubicBezTo>
                    <a:pt x="12" y="24"/>
                    <a:pt x="12" y="24"/>
                    <a:pt x="12" y="24"/>
                  </a:cubicBezTo>
                  <a:cubicBezTo>
                    <a:pt x="12" y="27"/>
                    <a:pt x="12" y="27"/>
                    <a:pt x="12" y="27"/>
                  </a:cubicBezTo>
                  <a:cubicBezTo>
                    <a:pt x="17" y="30"/>
                    <a:pt x="17" y="30"/>
                    <a:pt x="17" y="30"/>
                  </a:cubicBezTo>
                  <a:cubicBezTo>
                    <a:pt x="17" y="29"/>
                    <a:pt x="18" y="29"/>
                    <a:pt x="18" y="29"/>
                  </a:cubicBezTo>
                  <a:cubicBezTo>
                    <a:pt x="22" y="23"/>
                    <a:pt x="22" y="23"/>
                    <a:pt x="22" y="23"/>
                  </a:cubicBezTo>
                  <a:cubicBezTo>
                    <a:pt x="25" y="20"/>
                    <a:pt x="25" y="20"/>
                    <a:pt x="25" y="20"/>
                  </a:cubicBezTo>
                  <a:cubicBezTo>
                    <a:pt x="23" y="17"/>
                    <a:pt x="23" y="17"/>
                    <a:pt x="23" y="17"/>
                  </a:cubicBezTo>
                  <a:lnTo>
                    <a:pt x="23" y="7"/>
                  </a:lnTo>
                  <a:close/>
                </a:path>
              </a:pathLst>
            </a:custGeom>
            <a:grpFill/>
            <a:ln w="6350">
              <a:noFill/>
              <a:round/>
              <a:headEnd/>
              <a:tailEnd/>
            </a:ln>
          </p:spPr>
          <p:txBody>
            <a:bodyPr/>
            <a:lstStyle/>
            <a:p>
              <a:endParaRPr lang="en-GB" dirty="0"/>
            </a:p>
          </p:txBody>
        </p:sp>
        <p:sp>
          <p:nvSpPr>
            <p:cNvPr id="107" name="Freeform 380"/>
            <p:cNvSpPr>
              <a:spLocks/>
            </p:cNvSpPr>
            <p:nvPr/>
          </p:nvSpPr>
          <p:spPr bwMode="auto">
            <a:xfrm>
              <a:off x="8519107" y="4010904"/>
              <a:ext cx="143950" cy="136692"/>
            </a:xfrm>
            <a:custGeom>
              <a:avLst/>
              <a:gdLst>
                <a:gd name="T0" fmla="*/ 2147483646 w 24"/>
                <a:gd name="T1" fmla="*/ 2147483646 h 23"/>
                <a:gd name="T2" fmla="*/ 2147483646 w 24"/>
                <a:gd name="T3" fmla="*/ 2147483646 h 23"/>
                <a:gd name="T4" fmla="*/ 2147483646 w 24"/>
                <a:gd name="T5" fmla="*/ 2147483646 h 23"/>
                <a:gd name="T6" fmla="*/ 0 w 24"/>
                <a:gd name="T7" fmla="*/ 2147483646 h 23"/>
                <a:gd name="T8" fmla="*/ 2147483646 w 24"/>
                <a:gd name="T9" fmla="*/ 2147483646 h 23"/>
                <a:gd name="T10" fmla="*/ 2147483646 w 24"/>
                <a:gd name="T11" fmla="*/ 2147483646 h 23"/>
                <a:gd name="T12" fmla="*/ 2147483646 w 24"/>
                <a:gd name="T13" fmla="*/ 2147483646 h 23"/>
                <a:gd name="T14" fmla="*/ 2147483646 w 24"/>
                <a:gd name="T15" fmla="*/ 2147483646 h 23"/>
                <a:gd name="T16" fmla="*/ 2147483646 w 24"/>
                <a:gd name="T17" fmla="*/ 2147483646 h 23"/>
                <a:gd name="T18" fmla="*/ 2147483646 w 24"/>
                <a:gd name="T19" fmla="*/ 2147483646 h 23"/>
                <a:gd name="T20" fmla="*/ 2147483646 w 24"/>
                <a:gd name="T21" fmla="*/ 2147483646 h 23"/>
                <a:gd name="T22" fmla="*/ 2147483646 w 24"/>
                <a:gd name="T23" fmla="*/ 2147483646 h 23"/>
                <a:gd name="T24" fmla="*/ 2147483646 w 24"/>
                <a:gd name="T25" fmla="*/ 2147483646 h 23"/>
                <a:gd name="T26" fmla="*/ 2147483646 w 24"/>
                <a:gd name="T27" fmla="*/ 2147483646 h 23"/>
                <a:gd name="T28" fmla="*/ 2147483646 w 24"/>
                <a:gd name="T29" fmla="*/ 2147483646 h 23"/>
                <a:gd name="T30" fmla="*/ 2147483646 w 24"/>
                <a:gd name="T31" fmla="*/ 0 h 23"/>
                <a:gd name="T32" fmla="*/ 2147483646 w 24"/>
                <a:gd name="T33" fmla="*/ 2147483646 h 23"/>
                <a:gd name="T34" fmla="*/ 2147483646 w 24"/>
                <a:gd name="T35" fmla="*/ 2147483646 h 2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4" h="23">
                  <a:moveTo>
                    <a:pt x="9" y="5"/>
                  </a:moveTo>
                  <a:cubicBezTo>
                    <a:pt x="9" y="5"/>
                    <a:pt x="6" y="8"/>
                    <a:pt x="6" y="8"/>
                  </a:cubicBezTo>
                  <a:cubicBezTo>
                    <a:pt x="5" y="8"/>
                    <a:pt x="2" y="7"/>
                    <a:pt x="2" y="7"/>
                  </a:cubicBezTo>
                  <a:cubicBezTo>
                    <a:pt x="0" y="8"/>
                    <a:pt x="0" y="8"/>
                    <a:pt x="0" y="8"/>
                  </a:cubicBezTo>
                  <a:cubicBezTo>
                    <a:pt x="1" y="8"/>
                    <a:pt x="1" y="8"/>
                    <a:pt x="1" y="8"/>
                  </a:cubicBezTo>
                  <a:cubicBezTo>
                    <a:pt x="3" y="12"/>
                    <a:pt x="3" y="12"/>
                    <a:pt x="3" y="12"/>
                  </a:cubicBezTo>
                  <a:cubicBezTo>
                    <a:pt x="6" y="16"/>
                    <a:pt x="6" y="16"/>
                    <a:pt x="6" y="16"/>
                  </a:cubicBezTo>
                  <a:cubicBezTo>
                    <a:pt x="8" y="16"/>
                    <a:pt x="8" y="16"/>
                    <a:pt x="8" y="16"/>
                  </a:cubicBezTo>
                  <a:cubicBezTo>
                    <a:pt x="9" y="20"/>
                    <a:pt x="9" y="20"/>
                    <a:pt x="9" y="20"/>
                  </a:cubicBezTo>
                  <a:cubicBezTo>
                    <a:pt x="14" y="22"/>
                    <a:pt x="14" y="22"/>
                    <a:pt x="14" y="22"/>
                  </a:cubicBezTo>
                  <a:cubicBezTo>
                    <a:pt x="20" y="23"/>
                    <a:pt x="20" y="23"/>
                    <a:pt x="20" y="23"/>
                  </a:cubicBezTo>
                  <a:cubicBezTo>
                    <a:pt x="22" y="20"/>
                    <a:pt x="22" y="20"/>
                    <a:pt x="22" y="20"/>
                  </a:cubicBezTo>
                  <a:cubicBezTo>
                    <a:pt x="24" y="12"/>
                    <a:pt x="24" y="12"/>
                    <a:pt x="24" y="12"/>
                  </a:cubicBezTo>
                  <a:cubicBezTo>
                    <a:pt x="24" y="7"/>
                    <a:pt x="24" y="7"/>
                    <a:pt x="24" y="7"/>
                  </a:cubicBezTo>
                  <a:cubicBezTo>
                    <a:pt x="24" y="3"/>
                    <a:pt x="24" y="3"/>
                    <a:pt x="24" y="3"/>
                  </a:cubicBezTo>
                  <a:cubicBezTo>
                    <a:pt x="16" y="0"/>
                    <a:pt x="16" y="0"/>
                    <a:pt x="16" y="0"/>
                  </a:cubicBezTo>
                  <a:cubicBezTo>
                    <a:pt x="13" y="1"/>
                    <a:pt x="13" y="1"/>
                    <a:pt x="13" y="1"/>
                  </a:cubicBezTo>
                  <a:lnTo>
                    <a:pt x="9" y="5"/>
                  </a:lnTo>
                  <a:close/>
                </a:path>
              </a:pathLst>
            </a:custGeom>
            <a:grpFill/>
            <a:ln w="6350">
              <a:noFill/>
              <a:round/>
              <a:headEnd/>
              <a:tailEnd/>
            </a:ln>
          </p:spPr>
          <p:txBody>
            <a:bodyPr/>
            <a:lstStyle/>
            <a:p>
              <a:endParaRPr lang="en-GB" dirty="0"/>
            </a:p>
          </p:txBody>
        </p:sp>
        <p:sp>
          <p:nvSpPr>
            <p:cNvPr id="108" name="Freeform 381"/>
            <p:cNvSpPr>
              <a:spLocks/>
            </p:cNvSpPr>
            <p:nvPr/>
          </p:nvSpPr>
          <p:spPr bwMode="auto">
            <a:xfrm>
              <a:off x="8465881" y="3643166"/>
              <a:ext cx="257658" cy="414915"/>
            </a:xfrm>
            <a:custGeom>
              <a:avLst/>
              <a:gdLst>
                <a:gd name="T0" fmla="*/ 2147483646 w 43"/>
                <a:gd name="T1" fmla="*/ 2147483646 h 70"/>
                <a:gd name="T2" fmla="*/ 2147483646 w 43"/>
                <a:gd name="T3" fmla="*/ 2147483646 h 70"/>
                <a:gd name="T4" fmla="*/ 2147483646 w 43"/>
                <a:gd name="T5" fmla="*/ 2147483646 h 70"/>
                <a:gd name="T6" fmla="*/ 2147483646 w 43"/>
                <a:gd name="T7" fmla="*/ 2147483646 h 70"/>
                <a:gd name="T8" fmla="*/ 2147483646 w 43"/>
                <a:gd name="T9" fmla="*/ 2147483646 h 70"/>
                <a:gd name="T10" fmla="*/ 2147483646 w 43"/>
                <a:gd name="T11" fmla="*/ 2147483646 h 70"/>
                <a:gd name="T12" fmla="*/ 2147483646 w 43"/>
                <a:gd name="T13" fmla="*/ 2147483646 h 70"/>
                <a:gd name="T14" fmla="*/ 2147483646 w 43"/>
                <a:gd name="T15" fmla="*/ 2147483646 h 70"/>
                <a:gd name="T16" fmla="*/ 2147483646 w 43"/>
                <a:gd name="T17" fmla="*/ 2147483646 h 70"/>
                <a:gd name="T18" fmla="*/ 2147483646 w 43"/>
                <a:gd name="T19" fmla="*/ 2147483646 h 70"/>
                <a:gd name="T20" fmla="*/ 2147483646 w 43"/>
                <a:gd name="T21" fmla="*/ 2147483646 h 70"/>
                <a:gd name="T22" fmla="*/ 2147483646 w 43"/>
                <a:gd name="T23" fmla="*/ 2147483646 h 70"/>
                <a:gd name="T24" fmla="*/ 2147483646 w 43"/>
                <a:gd name="T25" fmla="*/ 2147483646 h 70"/>
                <a:gd name="T26" fmla="*/ 2147483646 w 43"/>
                <a:gd name="T27" fmla="*/ 2147483646 h 70"/>
                <a:gd name="T28" fmla="*/ 2147483646 w 43"/>
                <a:gd name="T29" fmla="*/ 2147483646 h 70"/>
                <a:gd name="T30" fmla="*/ 0 w 43"/>
                <a:gd name="T31" fmla="*/ 2147483646 h 70"/>
                <a:gd name="T32" fmla="*/ 0 w 43"/>
                <a:gd name="T33" fmla="*/ 2147483646 h 70"/>
                <a:gd name="T34" fmla="*/ 2147483646 w 43"/>
                <a:gd name="T35" fmla="*/ 2147483646 h 70"/>
                <a:gd name="T36" fmla="*/ 2147483646 w 43"/>
                <a:gd name="T37" fmla="*/ 2147483646 h 70"/>
                <a:gd name="T38" fmla="*/ 2147483646 w 43"/>
                <a:gd name="T39" fmla="*/ 2147483646 h 70"/>
                <a:gd name="T40" fmla="*/ 2147483646 w 43"/>
                <a:gd name="T41" fmla="*/ 2147483646 h 70"/>
                <a:gd name="T42" fmla="*/ 2147483646 w 43"/>
                <a:gd name="T43" fmla="*/ 2147483646 h 70"/>
                <a:gd name="T44" fmla="*/ 2147483646 w 43"/>
                <a:gd name="T45" fmla="*/ 2147483646 h 70"/>
                <a:gd name="T46" fmla="*/ 2147483646 w 43"/>
                <a:gd name="T47" fmla="*/ 2147483646 h 70"/>
                <a:gd name="T48" fmla="*/ 2147483646 w 43"/>
                <a:gd name="T49" fmla="*/ 2147483646 h 70"/>
                <a:gd name="T50" fmla="*/ 2147483646 w 43"/>
                <a:gd name="T51" fmla="*/ 2147483646 h 70"/>
                <a:gd name="T52" fmla="*/ 2147483646 w 43"/>
                <a:gd name="T53" fmla="*/ 2147483646 h 70"/>
                <a:gd name="T54" fmla="*/ 2147483646 w 43"/>
                <a:gd name="T55" fmla="*/ 2147483646 h 70"/>
                <a:gd name="T56" fmla="*/ 2147483646 w 43"/>
                <a:gd name="T57" fmla="*/ 2147483646 h 70"/>
                <a:gd name="T58" fmla="*/ 2147483646 w 43"/>
                <a:gd name="T59" fmla="*/ 2147483646 h 70"/>
                <a:gd name="T60" fmla="*/ 2147483646 w 43"/>
                <a:gd name="T61" fmla="*/ 2147483646 h 70"/>
                <a:gd name="T62" fmla="*/ 2147483646 w 43"/>
                <a:gd name="T63" fmla="*/ 2147483646 h 70"/>
                <a:gd name="T64" fmla="*/ 2147483646 w 43"/>
                <a:gd name="T65" fmla="*/ 2147483646 h 70"/>
                <a:gd name="T66" fmla="*/ 2147483646 w 43"/>
                <a:gd name="T67" fmla="*/ 2147483646 h 70"/>
                <a:gd name="T68" fmla="*/ 2147483646 w 43"/>
                <a:gd name="T69" fmla="*/ 2147483646 h 70"/>
                <a:gd name="T70" fmla="*/ 2147483646 w 43"/>
                <a:gd name="T71" fmla="*/ 2147483646 h 70"/>
                <a:gd name="T72" fmla="*/ 2147483646 w 43"/>
                <a:gd name="T73" fmla="*/ 2147483646 h 70"/>
                <a:gd name="T74" fmla="*/ 2147483646 w 43"/>
                <a:gd name="T75" fmla="*/ 2147483646 h 70"/>
                <a:gd name="T76" fmla="*/ 2147483646 w 43"/>
                <a:gd name="T77" fmla="*/ 2147483646 h 70"/>
                <a:gd name="T78" fmla="*/ 2147483646 w 43"/>
                <a:gd name="T79" fmla="*/ 2147483646 h 70"/>
                <a:gd name="T80" fmla="*/ 2147483646 w 43"/>
                <a:gd name="T81" fmla="*/ 2147483646 h 70"/>
                <a:gd name="T82" fmla="*/ 2147483646 w 43"/>
                <a:gd name="T83" fmla="*/ 2147483646 h 70"/>
                <a:gd name="T84" fmla="*/ 2147483646 w 43"/>
                <a:gd name="T85" fmla="*/ 2147483646 h 70"/>
                <a:gd name="T86" fmla="*/ 2147483646 w 43"/>
                <a:gd name="T87" fmla="*/ 2147483646 h 70"/>
                <a:gd name="T88" fmla="*/ 2147483646 w 43"/>
                <a:gd name="T89" fmla="*/ 2147483646 h 70"/>
                <a:gd name="T90" fmla="*/ 2147483646 w 43"/>
                <a:gd name="T91" fmla="*/ 2147483646 h 70"/>
                <a:gd name="T92" fmla="*/ 2147483646 w 43"/>
                <a:gd name="T93" fmla="*/ 2147483646 h 70"/>
                <a:gd name="T94" fmla="*/ 2147483646 w 43"/>
                <a:gd name="T95" fmla="*/ 2147483646 h 70"/>
                <a:gd name="T96" fmla="*/ 2147483646 w 43"/>
                <a:gd name="T97" fmla="*/ 2147483646 h 70"/>
                <a:gd name="T98" fmla="*/ 2147483646 w 43"/>
                <a:gd name="T99" fmla="*/ 2147483646 h 70"/>
                <a:gd name="T100" fmla="*/ 2147483646 w 43"/>
                <a:gd name="T101" fmla="*/ 2147483646 h 70"/>
                <a:gd name="T102" fmla="*/ 2147483646 w 43"/>
                <a:gd name="T103" fmla="*/ 2147483646 h 70"/>
                <a:gd name="T104" fmla="*/ 2147483646 w 43"/>
                <a:gd name="T105" fmla="*/ 2147483646 h 70"/>
                <a:gd name="T106" fmla="*/ 2147483646 w 43"/>
                <a:gd name="T107" fmla="*/ 2147483646 h 70"/>
                <a:gd name="T108" fmla="*/ 2147483646 w 43"/>
                <a:gd name="T109" fmla="*/ 2147483646 h 70"/>
                <a:gd name="T110" fmla="*/ 2147483646 w 43"/>
                <a:gd name="T111" fmla="*/ 0 h 70"/>
                <a:gd name="T112" fmla="*/ 2147483646 w 43"/>
                <a:gd name="T113" fmla="*/ 0 h 70"/>
                <a:gd name="T114" fmla="*/ 2147483646 w 43"/>
                <a:gd name="T115" fmla="*/ 2147483646 h 70"/>
                <a:gd name="T116" fmla="*/ 2147483646 w 43"/>
                <a:gd name="T117" fmla="*/ 0 h 70"/>
                <a:gd name="T118" fmla="*/ 2147483646 w 43"/>
                <a:gd name="T119" fmla="*/ 2147483646 h 70"/>
                <a:gd name="T120" fmla="*/ 2147483646 w 43"/>
                <a:gd name="T121" fmla="*/ 2147483646 h 7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43" h="70">
                  <a:moveTo>
                    <a:pt x="27" y="6"/>
                  </a:moveTo>
                  <a:cubicBezTo>
                    <a:pt x="23" y="13"/>
                    <a:pt x="23" y="13"/>
                    <a:pt x="23" y="13"/>
                  </a:cubicBezTo>
                  <a:cubicBezTo>
                    <a:pt x="21" y="20"/>
                    <a:pt x="21" y="20"/>
                    <a:pt x="21" y="20"/>
                  </a:cubicBezTo>
                  <a:cubicBezTo>
                    <a:pt x="22" y="26"/>
                    <a:pt x="22" y="26"/>
                    <a:pt x="22" y="26"/>
                  </a:cubicBezTo>
                  <a:cubicBezTo>
                    <a:pt x="23" y="32"/>
                    <a:pt x="23" y="32"/>
                    <a:pt x="23" y="32"/>
                  </a:cubicBezTo>
                  <a:cubicBezTo>
                    <a:pt x="25" y="38"/>
                    <a:pt x="25" y="38"/>
                    <a:pt x="25" y="38"/>
                  </a:cubicBezTo>
                  <a:cubicBezTo>
                    <a:pt x="22" y="39"/>
                    <a:pt x="22" y="39"/>
                    <a:pt x="22" y="39"/>
                  </a:cubicBezTo>
                  <a:cubicBezTo>
                    <a:pt x="21" y="45"/>
                    <a:pt x="21" y="45"/>
                    <a:pt x="21" y="45"/>
                  </a:cubicBezTo>
                  <a:cubicBezTo>
                    <a:pt x="20" y="48"/>
                    <a:pt x="20" y="48"/>
                    <a:pt x="20" y="48"/>
                  </a:cubicBezTo>
                  <a:cubicBezTo>
                    <a:pt x="23" y="52"/>
                    <a:pt x="23" y="52"/>
                    <a:pt x="23" y="52"/>
                  </a:cubicBezTo>
                  <a:cubicBezTo>
                    <a:pt x="23" y="54"/>
                    <a:pt x="23" y="54"/>
                    <a:pt x="23" y="54"/>
                  </a:cubicBezTo>
                  <a:cubicBezTo>
                    <a:pt x="17" y="51"/>
                    <a:pt x="17" y="51"/>
                    <a:pt x="17" y="51"/>
                  </a:cubicBezTo>
                  <a:cubicBezTo>
                    <a:pt x="11" y="48"/>
                    <a:pt x="11" y="48"/>
                    <a:pt x="11" y="48"/>
                  </a:cubicBezTo>
                  <a:cubicBezTo>
                    <a:pt x="6" y="48"/>
                    <a:pt x="6" y="48"/>
                    <a:pt x="6" y="48"/>
                  </a:cubicBezTo>
                  <a:cubicBezTo>
                    <a:pt x="6" y="52"/>
                    <a:pt x="6" y="52"/>
                    <a:pt x="6" y="52"/>
                  </a:cubicBezTo>
                  <a:cubicBezTo>
                    <a:pt x="0" y="53"/>
                    <a:pt x="0" y="53"/>
                    <a:pt x="0" y="53"/>
                  </a:cubicBezTo>
                  <a:cubicBezTo>
                    <a:pt x="0" y="64"/>
                    <a:pt x="0" y="64"/>
                    <a:pt x="0" y="64"/>
                  </a:cubicBezTo>
                  <a:cubicBezTo>
                    <a:pt x="2" y="68"/>
                    <a:pt x="2" y="68"/>
                    <a:pt x="2" y="68"/>
                  </a:cubicBezTo>
                  <a:cubicBezTo>
                    <a:pt x="6" y="68"/>
                    <a:pt x="6" y="68"/>
                    <a:pt x="6" y="68"/>
                  </a:cubicBezTo>
                  <a:cubicBezTo>
                    <a:pt x="8" y="69"/>
                    <a:pt x="8" y="69"/>
                    <a:pt x="8" y="69"/>
                  </a:cubicBezTo>
                  <a:cubicBezTo>
                    <a:pt x="7" y="69"/>
                    <a:pt x="7" y="69"/>
                    <a:pt x="7" y="69"/>
                  </a:cubicBezTo>
                  <a:cubicBezTo>
                    <a:pt x="9" y="70"/>
                    <a:pt x="9" y="70"/>
                    <a:pt x="9" y="70"/>
                  </a:cubicBezTo>
                  <a:cubicBezTo>
                    <a:pt x="11" y="69"/>
                    <a:pt x="11" y="69"/>
                    <a:pt x="11" y="69"/>
                  </a:cubicBezTo>
                  <a:cubicBezTo>
                    <a:pt x="11" y="69"/>
                    <a:pt x="14" y="70"/>
                    <a:pt x="15" y="70"/>
                  </a:cubicBezTo>
                  <a:cubicBezTo>
                    <a:pt x="15" y="70"/>
                    <a:pt x="18" y="67"/>
                    <a:pt x="18" y="67"/>
                  </a:cubicBezTo>
                  <a:cubicBezTo>
                    <a:pt x="22" y="63"/>
                    <a:pt x="22" y="63"/>
                    <a:pt x="22" y="63"/>
                  </a:cubicBezTo>
                  <a:cubicBezTo>
                    <a:pt x="25" y="62"/>
                    <a:pt x="25" y="62"/>
                    <a:pt x="25" y="62"/>
                  </a:cubicBezTo>
                  <a:cubicBezTo>
                    <a:pt x="24" y="62"/>
                    <a:pt x="24" y="62"/>
                    <a:pt x="24" y="62"/>
                  </a:cubicBezTo>
                  <a:cubicBezTo>
                    <a:pt x="24" y="61"/>
                    <a:pt x="24" y="61"/>
                    <a:pt x="24" y="61"/>
                  </a:cubicBezTo>
                  <a:cubicBezTo>
                    <a:pt x="33" y="57"/>
                    <a:pt x="33" y="57"/>
                    <a:pt x="33" y="57"/>
                  </a:cubicBezTo>
                  <a:cubicBezTo>
                    <a:pt x="37" y="59"/>
                    <a:pt x="37" y="59"/>
                    <a:pt x="37" y="59"/>
                  </a:cubicBezTo>
                  <a:cubicBezTo>
                    <a:pt x="39" y="62"/>
                    <a:pt x="39" y="62"/>
                    <a:pt x="39" y="62"/>
                  </a:cubicBezTo>
                  <a:cubicBezTo>
                    <a:pt x="40" y="64"/>
                    <a:pt x="40" y="64"/>
                    <a:pt x="40" y="64"/>
                  </a:cubicBezTo>
                  <a:cubicBezTo>
                    <a:pt x="43" y="62"/>
                    <a:pt x="43" y="62"/>
                    <a:pt x="43" y="62"/>
                  </a:cubicBezTo>
                  <a:cubicBezTo>
                    <a:pt x="43" y="59"/>
                    <a:pt x="43" y="59"/>
                    <a:pt x="43" y="59"/>
                  </a:cubicBezTo>
                  <a:cubicBezTo>
                    <a:pt x="40" y="54"/>
                    <a:pt x="40" y="54"/>
                    <a:pt x="40" y="54"/>
                  </a:cubicBezTo>
                  <a:cubicBezTo>
                    <a:pt x="40" y="49"/>
                    <a:pt x="40" y="49"/>
                    <a:pt x="40" y="49"/>
                  </a:cubicBezTo>
                  <a:cubicBezTo>
                    <a:pt x="41" y="49"/>
                    <a:pt x="41" y="49"/>
                    <a:pt x="41" y="49"/>
                  </a:cubicBezTo>
                  <a:cubicBezTo>
                    <a:pt x="39" y="44"/>
                    <a:pt x="39" y="44"/>
                    <a:pt x="39" y="44"/>
                  </a:cubicBezTo>
                  <a:cubicBezTo>
                    <a:pt x="38" y="42"/>
                    <a:pt x="38" y="42"/>
                    <a:pt x="38" y="42"/>
                  </a:cubicBezTo>
                  <a:cubicBezTo>
                    <a:pt x="38" y="42"/>
                    <a:pt x="33" y="41"/>
                    <a:pt x="33" y="41"/>
                  </a:cubicBezTo>
                  <a:cubicBezTo>
                    <a:pt x="32" y="41"/>
                    <a:pt x="28" y="39"/>
                    <a:pt x="28" y="39"/>
                  </a:cubicBezTo>
                  <a:cubicBezTo>
                    <a:pt x="26" y="34"/>
                    <a:pt x="26" y="34"/>
                    <a:pt x="26" y="34"/>
                  </a:cubicBezTo>
                  <a:cubicBezTo>
                    <a:pt x="24" y="26"/>
                    <a:pt x="24" y="26"/>
                    <a:pt x="24" y="26"/>
                  </a:cubicBezTo>
                  <a:cubicBezTo>
                    <a:pt x="26" y="23"/>
                    <a:pt x="26" y="23"/>
                    <a:pt x="26" y="23"/>
                  </a:cubicBezTo>
                  <a:cubicBezTo>
                    <a:pt x="25" y="16"/>
                    <a:pt x="25" y="16"/>
                    <a:pt x="25" y="16"/>
                  </a:cubicBezTo>
                  <a:cubicBezTo>
                    <a:pt x="30" y="16"/>
                    <a:pt x="30" y="16"/>
                    <a:pt x="30" y="16"/>
                  </a:cubicBezTo>
                  <a:cubicBezTo>
                    <a:pt x="32" y="20"/>
                    <a:pt x="32" y="20"/>
                    <a:pt x="32" y="20"/>
                  </a:cubicBezTo>
                  <a:cubicBezTo>
                    <a:pt x="36" y="20"/>
                    <a:pt x="36" y="20"/>
                    <a:pt x="36" y="20"/>
                  </a:cubicBezTo>
                  <a:cubicBezTo>
                    <a:pt x="36" y="17"/>
                    <a:pt x="36" y="17"/>
                    <a:pt x="36" y="17"/>
                  </a:cubicBezTo>
                  <a:cubicBezTo>
                    <a:pt x="37" y="15"/>
                    <a:pt x="37" y="15"/>
                    <a:pt x="37" y="15"/>
                  </a:cubicBezTo>
                  <a:cubicBezTo>
                    <a:pt x="38" y="16"/>
                    <a:pt x="38" y="16"/>
                    <a:pt x="38" y="16"/>
                  </a:cubicBezTo>
                  <a:cubicBezTo>
                    <a:pt x="37" y="10"/>
                    <a:pt x="37" y="10"/>
                    <a:pt x="37" y="10"/>
                  </a:cubicBezTo>
                  <a:cubicBezTo>
                    <a:pt x="39" y="6"/>
                    <a:pt x="39" y="6"/>
                    <a:pt x="39" y="6"/>
                  </a:cubicBezTo>
                  <a:cubicBezTo>
                    <a:pt x="39" y="2"/>
                    <a:pt x="39" y="2"/>
                    <a:pt x="39" y="2"/>
                  </a:cubicBezTo>
                  <a:cubicBezTo>
                    <a:pt x="37" y="0"/>
                    <a:pt x="37" y="0"/>
                    <a:pt x="37" y="0"/>
                  </a:cubicBezTo>
                  <a:cubicBezTo>
                    <a:pt x="35" y="0"/>
                    <a:pt x="35" y="0"/>
                    <a:pt x="35" y="0"/>
                  </a:cubicBezTo>
                  <a:cubicBezTo>
                    <a:pt x="28" y="1"/>
                    <a:pt x="28" y="1"/>
                    <a:pt x="28" y="1"/>
                  </a:cubicBezTo>
                  <a:cubicBezTo>
                    <a:pt x="27" y="0"/>
                    <a:pt x="27" y="0"/>
                    <a:pt x="27" y="0"/>
                  </a:cubicBezTo>
                  <a:cubicBezTo>
                    <a:pt x="27" y="5"/>
                    <a:pt x="27" y="5"/>
                    <a:pt x="27" y="5"/>
                  </a:cubicBezTo>
                  <a:lnTo>
                    <a:pt x="27" y="6"/>
                  </a:lnTo>
                  <a:close/>
                </a:path>
              </a:pathLst>
            </a:custGeom>
            <a:grpFill/>
            <a:ln w="6350">
              <a:noFill/>
              <a:round/>
              <a:headEnd/>
              <a:tailEnd/>
            </a:ln>
          </p:spPr>
          <p:txBody>
            <a:bodyPr/>
            <a:lstStyle/>
            <a:p>
              <a:endParaRPr lang="en-GB" dirty="0"/>
            </a:p>
          </p:txBody>
        </p:sp>
        <p:sp>
          <p:nvSpPr>
            <p:cNvPr id="109" name="Freeform 382"/>
            <p:cNvSpPr>
              <a:spLocks/>
            </p:cNvSpPr>
            <p:nvPr/>
          </p:nvSpPr>
          <p:spPr bwMode="auto">
            <a:xfrm>
              <a:off x="7952984" y="3427846"/>
              <a:ext cx="142740" cy="107660"/>
            </a:xfrm>
            <a:custGeom>
              <a:avLst/>
              <a:gdLst>
                <a:gd name="T0" fmla="*/ 2147483646 w 144"/>
                <a:gd name="T1" fmla="*/ 2147483646 h 109"/>
                <a:gd name="T2" fmla="*/ 2147483646 w 144"/>
                <a:gd name="T3" fmla="*/ 2147483646 h 109"/>
                <a:gd name="T4" fmla="*/ 2147483646 w 144"/>
                <a:gd name="T5" fmla="*/ 2147483646 h 109"/>
                <a:gd name="T6" fmla="*/ 2147483646 w 144"/>
                <a:gd name="T7" fmla="*/ 2147483646 h 109"/>
                <a:gd name="T8" fmla="*/ 2147483646 w 144"/>
                <a:gd name="T9" fmla="*/ 2147483646 h 109"/>
                <a:gd name="T10" fmla="*/ 2147483646 w 144"/>
                <a:gd name="T11" fmla="*/ 2147483646 h 109"/>
                <a:gd name="T12" fmla="*/ 2147483646 w 144"/>
                <a:gd name="T13" fmla="*/ 0 h 109"/>
                <a:gd name="T14" fmla="*/ 2147483646 w 144"/>
                <a:gd name="T15" fmla="*/ 0 h 109"/>
                <a:gd name="T16" fmla="*/ 2147483646 w 144"/>
                <a:gd name="T17" fmla="*/ 2147483646 h 109"/>
                <a:gd name="T18" fmla="*/ 2147483646 w 144"/>
                <a:gd name="T19" fmla="*/ 2147483646 h 109"/>
                <a:gd name="T20" fmla="*/ 2147483646 w 144"/>
                <a:gd name="T21" fmla="*/ 2147483646 h 109"/>
                <a:gd name="T22" fmla="*/ 0 w 144"/>
                <a:gd name="T23" fmla="*/ 2147483646 h 109"/>
                <a:gd name="T24" fmla="*/ 0 w 144"/>
                <a:gd name="T25" fmla="*/ 2147483646 h 109"/>
                <a:gd name="T26" fmla="*/ 2147483646 w 144"/>
                <a:gd name="T27" fmla="*/ 2147483646 h 109"/>
                <a:gd name="T28" fmla="*/ 2147483646 w 144"/>
                <a:gd name="T29" fmla="*/ 2147483646 h 109"/>
                <a:gd name="T30" fmla="*/ 2147483646 w 144"/>
                <a:gd name="T31" fmla="*/ 2147483646 h 109"/>
                <a:gd name="T32" fmla="*/ 2147483646 w 144"/>
                <a:gd name="T33" fmla="*/ 2147483646 h 109"/>
                <a:gd name="T34" fmla="*/ 2147483646 w 144"/>
                <a:gd name="T35" fmla="*/ 2147483646 h 109"/>
                <a:gd name="T36" fmla="*/ 2147483646 w 144"/>
                <a:gd name="T37" fmla="*/ 2147483646 h 109"/>
                <a:gd name="T38" fmla="*/ 2147483646 w 144"/>
                <a:gd name="T39" fmla="*/ 2147483646 h 109"/>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44" h="109">
                  <a:moveTo>
                    <a:pt x="114" y="79"/>
                  </a:moveTo>
                  <a:lnTo>
                    <a:pt x="120" y="79"/>
                  </a:lnTo>
                  <a:lnTo>
                    <a:pt x="138" y="55"/>
                  </a:lnTo>
                  <a:lnTo>
                    <a:pt x="144" y="49"/>
                  </a:lnTo>
                  <a:lnTo>
                    <a:pt x="132" y="49"/>
                  </a:lnTo>
                  <a:lnTo>
                    <a:pt x="108" y="25"/>
                  </a:lnTo>
                  <a:lnTo>
                    <a:pt x="96" y="0"/>
                  </a:lnTo>
                  <a:lnTo>
                    <a:pt x="90" y="0"/>
                  </a:lnTo>
                  <a:lnTo>
                    <a:pt x="54" y="19"/>
                  </a:lnTo>
                  <a:lnTo>
                    <a:pt x="24" y="43"/>
                  </a:lnTo>
                  <a:lnTo>
                    <a:pt x="6" y="67"/>
                  </a:lnTo>
                  <a:lnTo>
                    <a:pt x="0" y="85"/>
                  </a:lnTo>
                  <a:lnTo>
                    <a:pt x="0" y="97"/>
                  </a:lnTo>
                  <a:lnTo>
                    <a:pt x="6" y="109"/>
                  </a:lnTo>
                  <a:lnTo>
                    <a:pt x="36" y="103"/>
                  </a:lnTo>
                  <a:lnTo>
                    <a:pt x="36" y="109"/>
                  </a:lnTo>
                  <a:lnTo>
                    <a:pt x="42" y="85"/>
                  </a:lnTo>
                  <a:lnTo>
                    <a:pt x="72" y="85"/>
                  </a:lnTo>
                  <a:lnTo>
                    <a:pt x="96" y="85"/>
                  </a:lnTo>
                  <a:lnTo>
                    <a:pt x="114" y="79"/>
                  </a:lnTo>
                  <a:close/>
                </a:path>
              </a:pathLst>
            </a:custGeom>
            <a:grpFill/>
            <a:ln w="6350">
              <a:noFill/>
              <a:round/>
              <a:headEnd/>
              <a:tailEnd/>
            </a:ln>
          </p:spPr>
          <p:txBody>
            <a:bodyPr/>
            <a:lstStyle/>
            <a:p>
              <a:endParaRPr lang="en-GB" dirty="0"/>
            </a:p>
          </p:txBody>
        </p:sp>
        <p:sp>
          <p:nvSpPr>
            <p:cNvPr id="110" name="Freeform 383"/>
            <p:cNvSpPr>
              <a:spLocks/>
            </p:cNvSpPr>
            <p:nvPr/>
          </p:nvSpPr>
          <p:spPr bwMode="auto">
            <a:xfrm>
              <a:off x="7952984" y="3427846"/>
              <a:ext cx="142740" cy="107660"/>
            </a:xfrm>
            <a:custGeom>
              <a:avLst/>
              <a:gdLst>
                <a:gd name="T0" fmla="*/ 2147483646 w 144"/>
                <a:gd name="T1" fmla="*/ 2147483646 h 109"/>
                <a:gd name="T2" fmla="*/ 2147483646 w 144"/>
                <a:gd name="T3" fmla="*/ 2147483646 h 109"/>
                <a:gd name="T4" fmla="*/ 2147483646 w 144"/>
                <a:gd name="T5" fmla="*/ 2147483646 h 109"/>
                <a:gd name="T6" fmla="*/ 2147483646 w 144"/>
                <a:gd name="T7" fmla="*/ 2147483646 h 109"/>
                <a:gd name="T8" fmla="*/ 2147483646 w 144"/>
                <a:gd name="T9" fmla="*/ 2147483646 h 109"/>
                <a:gd name="T10" fmla="*/ 2147483646 w 144"/>
                <a:gd name="T11" fmla="*/ 2147483646 h 109"/>
                <a:gd name="T12" fmla="*/ 2147483646 w 144"/>
                <a:gd name="T13" fmla="*/ 0 h 109"/>
                <a:gd name="T14" fmla="*/ 2147483646 w 144"/>
                <a:gd name="T15" fmla="*/ 0 h 109"/>
                <a:gd name="T16" fmla="*/ 2147483646 w 144"/>
                <a:gd name="T17" fmla="*/ 2147483646 h 109"/>
                <a:gd name="T18" fmla="*/ 2147483646 w 144"/>
                <a:gd name="T19" fmla="*/ 2147483646 h 109"/>
                <a:gd name="T20" fmla="*/ 2147483646 w 144"/>
                <a:gd name="T21" fmla="*/ 2147483646 h 109"/>
                <a:gd name="T22" fmla="*/ 0 w 144"/>
                <a:gd name="T23" fmla="*/ 2147483646 h 109"/>
                <a:gd name="T24" fmla="*/ 0 w 144"/>
                <a:gd name="T25" fmla="*/ 2147483646 h 109"/>
                <a:gd name="T26" fmla="*/ 2147483646 w 144"/>
                <a:gd name="T27" fmla="*/ 2147483646 h 109"/>
                <a:gd name="T28" fmla="*/ 2147483646 w 144"/>
                <a:gd name="T29" fmla="*/ 2147483646 h 109"/>
                <a:gd name="T30" fmla="*/ 2147483646 w 144"/>
                <a:gd name="T31" fmla="*/ 2147483646 h 109"/>
                <a:gd name="T32" fmla="*/ 2147483646 w 144"/>
                <a:gd name="T33" fmla="*/ 2147483646 h 109"/>
                <a:gd name="T34" fmla="*/ 2147483646 w 144"/>
                <a:gd name="T35" fmla="*/ 2147483646 h 109"/>
                <a:gd name="T36" fmla="*/ 2147483646 w 144"/>
                <a:gd name="T37" fmla="*/ 2147483646 h 10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44" h="109">
                  <a:moveTo>
                    <a:pt x="114" y="79"/>
                  </a:moveTo>
                  <a:lnTo>
                    <a:pt x="120" y="79"/>
                  </a:lnTo>
                  <a:lnTo>
                    <a:pt x="138" y="55"/>
                  </a:lnTo>
                  <a:lnTo>
                    <a:pt x="144" y="49"/>
                  </a:lnTo>
                  <a:lnTo>
                    <a:pt x="132" y="49"/>
                  </a:lnTo>
                  <a:lnTo>
                    <a:pt x="108" y="25"/>
                  </a:lnTo>
                  <a:lnTo>
                    <a:pt x="96" y="0"/>
                  </a:lnTo>
                  <a:lnTo>
                    <a:pt x="90" y="0"/>
                  </a:lnTo>
                  <a:lnTo>
                    <a:pt x="54" y="19"/>
                  </a:lnTo>
                  <a:lnTo>
                    <a:pt x="24" y="43"/>
                  </a:lnTo>
                  <a:lnTo>
                    <a:pt x="6" y="67"/>
                  </a:lnTo>
                  <a:lnTo>
                    <a:pt x="0" y="85"/>
                  </a:lnTo>
                  <a:lnTo>
                    <a:pt x="0" y="97"/>
                  </a:lnTo>
                  <a:lnTo>
                    <a:pt x="6" y="109"/>
                  </a:lnTo>
                  <a:lnTo>
                    <a:pt x="36" y="103"/>
                  </a:lnTo>
                  <a:lnTo>
                    <a:pt x="36" y="109"/>
                  </a:lnTo>
                  <a:lnTo>
                    <a:pt x="42" y="85"/>
                  </a:lnTo>
                  <a:lnTo>
                    <a:pt x="72" y="85"/>
                  </a:lnTo>
                  <a:lnTo>
                    <a:pt x="96" y="85"/>
                  </a:lnTo>
                </a:path>
              </a:pathLst>
            </a:custGeom>
            <a:grpFill/>
            <a:ln w="6350">
              <a:noFill/>
              <a:round/>
              <a:headEnd/>
              <a:tailEnd/>
            </a:ln>
          </p:spPr>
          <p:txBody>
            <a:bodyPr/>
            <a:lstStyle/>
            <a:p>
              <a:endParaRPr lang="en-GB" dirty="0"/>
            </a:p>
          </p:txBody>
        </p:sp>
        <p:sp>
          <p:nvSpPr>
            <p:cNvPr id="111" name="Freeform 384"/>
            <p:cNvSpPr>
              <a:spLocks/>
            </p:cNvSpPr>
            <p:nvPr/>
          </p:nvSpPr>
          <p:spPr bwMode="auto">
            <a:xfrm>
              <a:off x="8047337" y="3506474"/>
              <a:ext cx="18145" cy="4839"/>
            </a:xfrm>
            <a:custGeom>
              <a:avLst/>
              <a:gdLst>
                <a:gd name="T0" fmla="*/ 0 w 18"/>
                <a:gd name="T1" fmla="*/ 2147483646 h 6"/>
                <a:gd name="T2" fmla="*/ 2147483646 w 18"/>
                <a:gd name="T3" fmla="*/ 2147483646 h 6"/>
                <a:gd name="T4" fmla="*/ 2147483646 w 18"/>
                <a:gd name="T5" fmla="*/ 0 h 6"/>
                <a:gd name="T6" fmla="*/ 0 w 18"/>
                <a:gd name="T7" fmla="*/ 2147483646 h 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8" h="6">
                  <a:moveTo>
                    <a:pt x="0" y="6"/>
                  </a:moveTo>
                  <a:lnTo>
                    <a:pt x="6" y="6"/>
                  </a:lnTo>
                  <a:lnTo>
                    <a:pt x="18" y="0"/>
                  </a:lnTo>
                  <a:lnTo>
                    <a:pt x="0" y="6"/>
                  </a:lnTo>
                  <a:close/>
                </a:path>
              </a:pathLst>
            </a:custGeom>
            <a:grpFill/>
            <a:ln w="6350">
              <a:noFill/>
              <a:round/>
              <a:headEnd/>
              <a:tailEnd/>
            </a:ln>
          </p:spPr>
          <p:txBody>
            <a:bodyPr/>
            <a:lstStyle/>
            <a:p>
              <a:endParaRPr lang="en-GB" dirty="0"/>
            </a:p>
          </p:txBody>
        </p:sp>
        <p:sp>
          <p:nvSpPr>
            <p:cNvPr id="112" name="Freeform 385"/>
            <p:cNvSpPr>
              <a:spLocks/>
            </p:cNvSpPr>
            <p:nvPr/>
          </p:nvSpPr>
          <p:spPr bwMode="auto">
            <a:xfrm>
              <a:off x="8047337" y="3506474"/>
              <a:ext cx="18145" cy="4839"/>
            </a:xfrm>
            <a:custGeom>
              <a:avLst/>
              <a:gdLst>
                <a:gd name="T0" fmla="*/ 0 w 18"/>
                <a:gd name="T1" fmla="*/ 2147483646 h 6"/>
                <a:gd name="T2" fmla="*/ 2147483646 w 18"/>
                <a:gd name="T3" fmla="*/ 2147483646 h 6"/>
                <a:gd name="T4" fmla="*/ 2147483646 w 18"/>
                <a:gd name="T5" fmla="*/ 0 h 6"/>
                <a:gd name="T6" fmla="*/ 0 60000 65536"/>
                <a:gd name="T7" fmla="*/ 0 60000 65536"/>
                <a:gd name="T8" fmla="*/ 0 60000 65536"/>
              </a:gdLst>
              <a:ahLst/>
              <a:cxnLst>
                <a:cxn ang="T6">
                  <a:pos x="T0" y="T1"/>
                </a:cxn>
                <a:cxn ang="T7">
                  <a:pos x="T2" y="T3"/>
                </a:cxn>
                <a:cxn ang="T8">
                  <a:pos x="T4" y="T5"/>
                </a:cxn>
              </a:cxnLst>
              <a:rect l="0" t="0" r="r" b="b"/>
              <a:pathLst>
                <a:path w="18" h="6">
                  <a:moveTo>
                    <a:pt x="0" y="6"/>
                  </a:moveTo>
                  <a:lnTo>
                    <a:pt x="6" y="6"/>
                  </a:lnTo>
                  <a:lnTo>
                    <a:pt x="18" y="0"/>
                  </a:lnTo>
                </a:path>
              </a:pathLst>
            </a:custGeom>
            <a:grpFill/>
            <a:ln w="6350">
              <a:noFill/>
              <a:round/>
              <a:headEnd/>
              <a:tailEnd/>
            </a:ln>
          </p:spPr>
          <p:txBody>
            <a:bodyPr/>
            <a:lstStyle/>
            <a:p>
              <a:endParaRPr lang="en-GB" dirty="0"/>
            </a:p>
          </p:txBody>
        </p:sp>
        <p:sp>
          <p:nvSpPr>
            <p:cNvPr id="113" name="Freeform 386"/>
            <p:cNvSpPr>
              <a:spLocks/>
            </p:cNvSpPr>
            <p:nvPr/>
          </p:nvSpPr>
          <p:spPr bwMode="auto">
            <a:xfrm>
              <a:off x="7988064" y="3511313"/>
              <a:ext cx="77419" cy="100403"/>
            </a:xfrm>
            <a:custGeom>
              <a:avLst/>
              <a:gdLst>
                <a:gd name="T0" fmla="*/ 2147483646 w 78"/>
                <a:gd name="T1" fmla="*/ 2147483646 h 102"/>
                <a:gd name="T2" fmla="*/ 2147483646 w 78"/>
                <a:gd name="T3" fmla="*/ 0 h 102"/>
                <a:gd name="T4" fmla="*/ 2147483646 w 78"/>
                <a:gd name="T5" fmla="*/ 0 h 102"/>
                <a:gd name="T6" fmla="*/ 2147483646 w 78"/>
                <a:gd name="T7" fmla="*/ 0 h 102"/>
                <a:gd name="T8" fmla="*/ 0 w 78"/>
                <a:gd name="T9" fmla="*/ 2147483646 h 102"/>
                <a:gd name="T10" fmla="*/ 2147483646 w 78"/>
                <a:gd name="T11" fmla="*/ 2147483646 h 102"/>
                <a:gd name="T12" fmla="*/ 0 w 78"/>
                <a:gd name="T13" fmla="*/ 2147483646 h 102"/>
                <a:gd name="T14" fmla="*/ 0 w 78"/>
                <a:gd name="T15" fmla="*/ 2147483646 h 102"/>
                <a:gd name="T16" fmla="*/ 2147483646 w 78"/>
                <a:gd name="T17" fmla="*/ 2147483646 h 102"/>
                <a:gd name="T18" fmla="*/ 2147483646 w 78"/>
                <a:gd name="T19" fmla="*/ 2147483646 h 102"/>
                <a:gd name="T20" fmla="*/ 2147483646 w 78"/>
                <a:gd name="T21" fmla="*/ 2147483646 h 102"/>
                <a:gd name="T22" fmla="*/ 2147483646 w 78"/>
                <a:gd name="T23" fmla="*/ 2147483646 h 102"/>
                <a:gd name="T24" fmla="*/ 2147483646 w 78"/>
                <a:gd name="T25" fmla="*/ 2147483646 h 10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78" h="102">
                  <a:moveTo>
                    <a:pt x="60" y="6"/>
                  </a:moveTo>
                  <a:lnTo>
                    <a:pt x="60" y="0"/>
                  </a:lnTo>
                  <a:lnTo>
                    <a:pt x="36" y="0"/>
                  </a:lnTo>
                  <a:lnTo>
                    <a:pt x="6" y="0"/>
                  </a:lnTo>
                  <a:lnTo>
                    <a:pt x="0" y="24"/>
                  </a:lnTo>
                  <a:lnTo>
                    <a:pt x="12" y="42"/>
                  </a:lnTo>
                  <a:lnTo>
                    <a:pt x="0" y="66"/>
                  </a:lnTo>
                  <a:lnTo>
                    <a:pt x="0" y="84"/>
                  </a:lnTo>
                  <a:lnTo>
                    <a:pt x="6" y="102"/>
                  </a:lnTo>
                  <a:lnTo>
                    <a:pt x="36" y="102"/>
                  </a:lnTo>
                  <a:lnTo>
                    <a:pt x="78" y="90"/>
                  </a:lnTo>
                  <a:lnTo>
                    <a:pt x="60" y="36"/>
                  </a:lnTo>
                  <a:lnTo>
                    <a:pt x="60" y="6"/>
                  </a:lnTo>
                  <a:close/>
                </a:path>
              </a:pathLst>
            </a:custGeom>
            <a:grpFill/>
            <a:ln w="6350">
              <a:noFill/>
              <a:round/>
              <a:headEnd/>
              <a:tailEnd/>
            </a:ln>
          </p:spPr>
          <p:txBody>
            <a:bodyPr/>
            <a:lstStyle/>
            <a:p>
              <a:endParaRPr lang="en-GB" dirty="0"/>
            </a:p>
          </p:txBody>
        </p:sp>
        <p:sp>
          <p:nvSpPr>
            <p:cNvPr id="114" name="Freeform 387"/>
            <p:cNvSpPr>
              <a:spLocks/>
            </p:cNvSpPr>
            <p:nvPr/>
          </p:nvSpPr>
          <p:spPr bwMode="auto">
            <a:xfrm>
              <a:off x="8102982" y="3433894"/>
              <a:ext cx="226207" cy="203224"/>
            </a:xfrm>
            <a:custGeom>
              <a:avLst/>
              <a:gdLst>
                <a:gd name="T0" fmla="*/ 2147483646 w 228"/>
                <a:gd name="T1" fmla="*/ 2147483646 h 205"/>
                <a:gd name="T2" fmla="*/ 2147483646 w 228"/>
                <a:gd name="T3" fmla="*/ 2147483646 h 205"/>
                <a:gd name="T4" fmla="*/ 2147483646 w 228"/>
                <a:gd name="T5" fmla="*/ 2147483646 h 205"/>
                <a:gd name="T6" fmla="*/ 2147483646 w 228"/>
                <a:gd name="T7" fmla="*/ 2147483646 h 205"/>
                <a:gd name="T8" fmla="*/ 2147483646 w 228"/>
                <a:gd name="T9" fmla="*/ 2147483646 h 205"/>
                <a:gd name="T10" fmla="*/ 2147483646 w 228"/>
                <a:gd name="T11" fmla="*/ 2147483646 h 205"/>
                <a:gd name="T12" fmla="*/ 2147483646 w 228"/>
                <a:gd name="T13" fmla="*/ 2147483646 h 205"/>
                <a:gd name="T14" fmla="*/ 2147483646 w 228"/>
                <a:gd name="T15" fmla="*/ 2147483646 h 205"/>
                <a:gd name="T16" fmla="*/ 2147483646 w 228"/>
                <a:gd name="T17" fmla="*/ 2147483646 h 205"/>
                <a:gd name="T18" fmla="*/ 2147483646 w 228"/>
                <a:gd name="T19" fmla="*/ 0 h 205"/>
                <a:gd name="T20" fmla="*/ 2147483646 w 228"/>
                <a:gd name="T21" fmla="*/ 2147483646 h 205"/>
                <a:gd name="T22" fmla="*/ 2147483646 w 228"/>
                <a:gd name="T23" fmla="*/ 2147483646 h 205"/>
                <a:gd name="T24" fmla="*/ 2147483646 w 228"/>
                <a:gd name="T25" fmla="*/ 2147483646 h 205"/>
                <a:gd name="T26" fmla="*/ 2147483646 w 228"/>
                <a:gd name="T27" fmla="*/ 2147483646 h 205"/>
                <a:gd name="T28" fmla="*/ 2147483646 w 228"/>
                <a:gd name="T29" fmla="*/ 2147483646 h 205"/>
                <a:gd name="T30" fmla="*/ 2147483646 w 228"/>
                <a:gd name="T31" fmla="*/ 2147483646 h 205"/>
                <a:gd name="T32" fmla="*/ 2147483646 w 228"/>
                <a:gd name="T33" fmla="*/ 2147483646 h 205"/>
                <a:gd name="T34" fmla="*/ 2147483646 w 228"/>
                <a:gd name="T35" fmla="*/ 2147483646 h 205"/>
                <a:gd name="T36" fmla="*/ 2147483646 w 228"/>
                <a:gd name="T37" fmla="*/ 2147483646 h 205"/>
                <a:gd name="T38" fmla="*/ 0 w 228"/>
                <a:gd name="T39" fmla="*/ 2147483646 h 205"/>
                <a:gd name="T40" fmla="*/ 0 w 228"/>
                <a:gd name="T41" fmla="*/ 2147483646 h 205"/>
                <a:gd name="T42" fmla="*/ 2147483646 w 228"/>
                <a:gd name="T43" fmla="*/ 2147483646 h 205"/>
                <a:gd name="T44" fmla="*/ 2147483646 w 228"/>
                <a:gd name="T45" fmla="*/ 2147483646 h 205"/>
                <a:gd name="T46" fmla="*/ 2147483646 w 228"/>
                <a:gd name="T47" fmla="*/ 2147483646 h 205"/>
                <a:gd name="T48" fmla="*/ 2147483646 w 228"/>
                <a:gd name="T49" fmla="*/ 2147483646 h 205"/>
                <a:gd name="T50" fmla="*/ 2147483646 w 228"/>
                <a:gd name="T51" fmla="*/ 2147483646 h 205"/>
                <a:gd name="T52" fmla="*/ 2147483646 w 228"/>
                <a:gd name="T53" fmla="*/ 2147483646 h 205"/>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28" h="205">
                  <a:moveTo>
                    <a:pt x="120" y="151"/>
                  </a:moveTo>
                  <a:lnTo>
                    <a:pt x="150" y="163"/>
                  </a:lnTo>
                  <a:lnTo>
                    <a:pt x="180" y="121"/>
                  </a:lnTo>
                  <a:lnTo>
                    <a:pt x="198" y="73"/>
                  </a:lnTo>
                  <a:lnTo>
                    <a:pt x="204" y="55"/>
                  </a:lnTo>
                  <a:lnTo>
                    <a:pt x="222" y="49"/>
                  </a:lnTo>
                  <a:lnTo>
                    <a:pt x="228" y="31"/>
                  </a:lnTo>
                  <a:lnTo>
                    <a:pt x="210" y="25"/>
                  </a:lnTo>
                  <a:lnTo>
                    <a:pt x="198" y="7"/>
                  </a:lnTo>
                  <a:lnTo>
                    <a:pt x="204" y="0"/>
                  </a:lnTo>
                  <a:lnTo>
                    <a:pt x="174" y="25"/>
                  </a:lnTo>
                  <a:lnTo>
                    <a:pt x="144" y="31"/>
                  </a:lnTo>
                  <a:lnTo>
                    <a:pt x="108" y="31"/>
                  </a:lnTo>
                  <a:lnTo>
                    <a:pt x="84" y="43"/>
                  </a:lnTo>
                  <a:lnTo>
                    <a:pt x="48" y="31"/>
                  </a:lnTo>
                  <a:lnTo>
                    <a:pt x="24" y="31"/>
                  </a:lnTo>
                  <a:lnTo>
                    <a:pt x="12" y="49"/>
                  </a:lnTo>
                  <a:lnTo>
                    <a:pt x="12" y="67"/>
                  </a:lnTo>
                  <a:lnTo>
                    <a:pt x="12" y="91"/>
                  </a:lnTo>
                  <a:lnTo>
                    <a:pt x="0" y="133"/>
                  </a:lnTo>
                  <a:lnTo>
                    <a:pt x="0" y="163"/>
                  </a:lnTo>
                  <a:lnTo>
                    <a:pt x="24" y="163"/>
                  </a:lnTo>
                  <a:lnTo>
                    <a:pt x="48" y="193"/>
                  </a:lnTo>
                  <a:lnTo>
                    <a:pt x="72" y="199"/>
                  </a:lnTo>
                  <a:lnTo>
                    <a:pt x="96" y="205"/>
                  </a:lnTo>
                  <a:lnTo>
                    <a:pt x="102" y="175"/>
                  </a:lnTo>
                  <a:lnTo>
                    <a:pt x="120" y="151"/>
                  </a:lnTo>
                  <a:close/>
                </a:path>
              </a:pathLst>
            </a:custGeom>
            <a:grpFill/>
            <a:ln w="6350">
              <a:noFill/>
              <a:round/>
              <a:headEnd/>
              <a:tailEnd/>
            </a:ln>
          </p:spPr>
          <p:txBody>
            <a:bodyPr/>
            <a:lstStyle/>
            <a:p>
              <a:endParaRPr lang="en-GB" dirty="0"/>
            </a:p>
          </p:txBody>
        </p:sp>
        <p:sp>
          <p:nvSpPr>
            <p:cNvPr id="115" name="Freeform 388"/>
            <p:cNvSpPr>
              <a:spLocks/>
            </p:cNvSpPr>
            <p:nvPr/>
          </p:nvSpPr>
          <p:spPr bwMode="auto">
            <a:xfrm>
              <a:off x="8323141" y="3511313"/>
              <a:ext cx="244352" cy="142740"/>
            </a:xfrm>
            <a:custGeom>
              <a:avLst/>
              <a:gdLst>
                <a:gd name="T0" fmla="*/ 2147483646 w 246"/>
                <a:gd name="T1" fmla="*/ 2147483646 h 144"/>
                <a:gd name="T2" fmla="*/ 2147483646 w 246"/>
                <a:gd name="T3" fmla="*/ 2147483646 h 144"/>
                <a:gd name="T4" fmla="*/ 2147483646 w 246"/>
                <a:gd name="T5" fmla="*/ 2147483646 h 144"/>
                <a:gd name="T6" fmla="*/ 2147483646 w 246"/>
                <a:gd name="T7" fmla="*/ 2147483646 h 144"/>
                <a:gd name="T8" fmla="*/ 0 w 246"/>
                <a:gd name="T9" fmla="*/ 2147483646 h 144"/>
                <a:gd name="T10" fmla="*/ 2147483646 w 246"/>
                <a:gd name="T11" fmla="*/ 2147483646 h 144"/>
                <a:gd name="T12" fmla="*/ 2147483646 w 246"/>
                <a:gd name="T13" fmla="*/ 2147483646 h 144"/>
                <a:gd name="T14" fmla="*/ 2147483646 w 246"/>
                <a:gd name="T15" fmla="*/ 2147483646 h 144"/>
                <a:gd name="T16" fmla="*/ 2147483646 w 246"/>
                <a:gd name="T17" fmla="*/ 2147483646 h 144"/>
                <a:gd name="T18" fmla="*/ 2147483646 w 246"/>
                <a:gd name="T19" fmla="*/ 2147483646 h 144"/>
                <a:gd name="T20" fmla="*/ 2147483646 w 246"/>
                <a:gd name="T21" fmla="*/ 2147483646 h 144"/>
                <a:gd name="T22" fmla="*/ 2147483646 w 246"/>
                <a:gd name="T23" fmla="*/ 2147483646 h 144"/>
                <a:gd name="T24" fmla="*/ 2147483646 w 246"/>
                <a:gd name="T25" fmla="*/ 2147483646 h 144"/>
                <a:gd name="T26" fmla="*/ 2147483646 w 246"/>
                <a:gd name="T27" fmla="*/ 2147483646 h 144"/>
                <a:gd name="T28" fmla="*/ 2147483646 w 246"/>
                <a:gd name="T29" fmla="*/ 2147483646 h 144"/>
                <a:gd name="T30" fmla="*/ 2147483646 w 246"/>
                <a:gd name="T31" fmla="*/ 2147483646 h 144"/>
                <a:gd name="T32" fmla="*/ 2147483646 w 246"/>
                <a:gd name="T33" fmla="*/ 2147483646 h 144"/>
                <a:gd name="T34" fmla="*/ 2147483646 w 246"/>
                <a:gd name="T35" fmla="*/ 2147483646 h 144"/>
                <a:gd name="T36" fmla="*/ 2147483646 w 246"/>
                <a:gd name="T37" fmla="*/ 2147483646 h 144"/>
                <a:gd name="T38" fmla="*/ 2147483646 w 246"/>
                <a:gd name="T39" fmla="*/ 0 h 144"/>
                <a:gd name="T40" fmla="*/ 2147483646 w 246"/>
                <a:gd name="T41" fmla="*/ 2147483646 h 144"/>
                <a:gd name="T42" fmla="*/ 2147483646 w 246"/>
                <a:gd name="T43" fmla="*/ 2147483646 h 14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246" h="144">
                  <a:moveTo>
                    <a:pt x="78" y="36"/>
                  </a:moveTo>
                  <a:lnTo>
                    <a:pt x="72" y="48"/>
                  </a:lnTo>
                  <a:lnTo>
                    <a:pt x="36" y="60"/>
                  </a:lnTo>
                  <a:lnTo>
                    <a:pt x="12" y="66"/>
                  </a:lnTo>
                  <a:lnTo>
                    <a:pt x="0" y="102"/>
                  </a:lnTo>
                  <a:lnTo>
                    <a:pt x="12" y="132"/>
                  </a:lnTo>
                  <a:lnTo>
                    <a:pt x="18" y="144"/>
                  </a:lnTo>
                  <a:lnTo>
                    <a:pt x="42" y="132"/>
                  </a:lnTo>
                  <a:lnTo>
                    <a:pt x="66" y="132"/>
                  </a:lnTo>
                  <a:lnTo>
                    <a:pt x="78" y="138"/>
                  </a:lnTo>
                  <a:lnTo>
                    <a:pt x="78" y="114"/>
                  </a:lnTo>
                  <a:lnTo>
                    <a:pt x="114" y="108"/>
                  </a:lnTo>
                  <a:lnTo>
                    <a:pt x="144" y="120"/>
                  </a:lnTo>
                  <a:lnTo>
                    <a:pt x="198" y="108"/>
                  </a:lnTo>
                  <a:lnTo>
                    <a:pt x="246" y="102"/>
                  </a:lnTo>
                  <a:lnTo>
                    <a:pt x="210" y="66"/>
                  </a:lnTo>
                  <a:lnTo>
                    <a:pt x="186" y="54"/>
                  </a:lnTo>
                  <a:lnTo>
                    <a:pt x="168" y="24"/>
                  </a:lnTo>
                  <a:lnTo>
                    <a:pt x="156" y="0"/>
                  </a:lnTo>
                  <a:lnTo>
                    <a:pt x="108" y="30"/>
                  </a:lnTo>
                  <a:lnTo>
                    <a:pt x="78" y="36"/>
                  </a:lnTo>
                  <a:close/>
                </a:path>
              </a:pathLst>
            </a:custGeom>
            <a:grpFill/>
            <a:ln w="6350">
              <a:noFill/>
              <a:round/>
              <a:headEnd/>
              <a:tailEnd/>
            </a:ln>
          </p:spPr>
          <p:txBody>
            <a:bodyPr/>
            <a:lstStyle/>
            <a:p>
              <a:endParaRPr lang="en-GB" dirty="0"/>
            </a:p>
          </p:txBody>
        </p:sp>
        <p:sp>
          <p:nvSpPr>
            <p:cNvPr id="116" name="Freeform 389"/>
            <p:cNvSpPr>
              <a:spLocks/>
            </p:cNvSpPr>
            <p:nvPr/>
          </p:nvSpPr>
          <p:spPr bwMode="auto">
            <a:xfrm>
              <a:off x="8251770" y="3643166"/>
              <a:ext cx="148789" cy="177820"/>
            </a:xfrm>
            <a:custGeom>
              <a:avLst/>
              <a:gdLst>
                <a:gd name="T0" fmla="*/ 2147483646 w 150"/>
                <a:gd name="T1" fmla="*/ 2147483646 h 180"/>
                <a:gd name="T2" fmla="*/ 2147483646 w 150"/>
                <a:gd name="T3" fmla="*/ 2147483646 h 180"/>
                <a:gd name="T4" fmla="*/ 2147483646 w 150"/>
                <a:gd name="T5" fmla="*/ 2147483646 h 180"/>
                <a:gd name="T6" fmla="*/ 2147483646 w 150"/>
                <a:gd name="T7" fmla="*/ 2147483646 h 180"/>
                <a:gd name="T8" fmla="*/ 2147483646 w 150"/>
                <a:gd name="T9" fmla="*/ 2147483646 h 180"/>
                <a:gd name="T10" fmla="*/ 2147483646 w 150"/>
                <a:gd name="T11" fmla="*/ 0 h 180"/>
                <a:gd name="T12" fmla="*/ 2147483646 w 150"/>
                <a:gd name="T13" fmla="*/ 0 h 180"/>
                <a:gd name="T14" fmla="*/ 2147483646 w 150"/>
                <a:gd name="T15" fmla="*/ 2147483646 h 180"/>
                <a:gd name="T16" fmla="*/ 2147483646 w 150"/>
                <a:gd name="T17" fmla="*/ 2147483646 h 180"/>
                <a:gd name="T18" fmla="*/ 2147483646 w 150"/>
                <a:gd name="T19" fmla="*/ 2147483646 h 180"/>
                <a:gd name="T20" fmla="*/ 2147483646 w 150"/>
                <a:gd name="T21" fmla="*/ 2147483646 h 180"/>
                <a:gd name="T22" fmla="*/ 2147483646 w 150"/>
                <a:gd name="T23" fmla="*/ 2147483646 h 180"/>
                <a:gd name="T24" fmla="*/ 2147483646 w 150"/>
                <a:gd name="T25" fmla="*/ 2147483646 h 180"/>
                <a:gd name="T26" fmla="*/ 2147483646 w 150"/>
                <a:gd name="T27" fmla="*/ 2147483646 h 180"/>
                <a:gd name="T28" fmla="*/ 2147483646 w 150"/>
                <a:gd name="T29" fmla="*/ 2147483646 h 180"/>
                <a:gd name="T30" fmla="*/ 2147483646 w 150"/>
                <a:gd name="T31" fmla="*/ 2147483646 h 180"/>
                <a:gd name="T32" fmla="*/ 2147483646 w 150"/>
                <a:gd name="T33" fmla="*/ 2147483646 h 180"/>
                <a:gd name="T34" fmla="*/ 0 w 150"/>
                <a:gd name="T35" fmla="*/ 2147483646 h 180"/>
                <a:gd name="T36" fmla="*/ 2147483646 w 150"/>
                <a:gd name="T37" fmla="*/ 2147483646 h 180"/>
                <a:gd name="T38" fmla="*/ 2147483646 w 150"/>
                <a:gd name="T39" fmla="*/ 2147483646 h 180"/>
                <a:gd name="T40" fmla="*/ 2147483646 w 150"/>
                <a:gd name="T41" fmla="*/ 2147483646 h 180"/>
                <a:gd name="T42" fmla="*/ 2147483646 w 150"/>
                <a:gd name="T43" fmla="*/ 2147483646 h 18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50" h="180">
                  <a:moveTo>
                    <a:pt x="66" y="162"/>
                  </a:moveTo>
                  <a:lnTo>
                    <a:pt x="90" y="144"/>
                  </a:lnTo>
                  <a:lnTo>
                    <a:pt x="114" y="96"/>
                  </a:lnTo>
                  <a:lnTo>
                    <a:pt x="132" y="78"/>
                  </a:lnTo>
                  <a:lnTo>
                    <a:pt x="150" y="6"/>
                  </a:lnTo>
                  <a:lnTo>
                    <a:pt x="138" y="0"/>
                  </a:lnTo>
                  <a:lnTo>
                    <a:pt x="114" y="0"/>
                  </a:lnTo>
                  <a:lnTo>
                    <a:pt x="90" y="12"/>
                  </a:lnTo>
                  <a:lnTo>
                    <a:pt x="72" y="18"/>
                  </a:lnTo>
                  <a:lnTo>
                    <a:pt x="60" y="30"/>
                  </a:lnTo>
                  <a:lnTo>
                    <a:pt x="48" y="36"/>
                  </a:lnTo>
                  <a:lnTo>
                    <a:pt x="48" y="48"/>
                  </a:lnTo>
                  <a:lnTo>
                    <a:pt x="60" y="54"/>
                  </a:lnTo>
                  <a:lnTo>
                    <a:pt x="54" y="84"/>
                  </a:lnTo>
                  <a:lnTo>
                    <a:pt x="48" y="114"/>
                  </a:lnTo>
                  <a:lnTo>
                    <a:pt x="30" y="114"/>
                  </a:lnTo>
                  <a:lnTo>
                    <a:pt x="12" y="126"/>
                  </a:lnTo>
                  <a:lnTo>
                    <a:pt x="0" y="138"/>
                  </a:lnTo>
                  <a:lnTo>
                    <a:pt x="18" y="156"/>
                  </a:lnTo>
                  <a:lnTo>
                    <a:pt x="24" y="180"/>
                  </a:lnTo>
                  <a:lnTo>
                    <a:pt x="42" y="162"/>
                  </a:lnTo>
                  <a:lnTo>
                    <a:pt x="66" y="162"/>
                  </a:lnTo>
                  <a:close/>
                </a:path>
              </a:pathLst>
            </a:custGeom>
            <a:grpFill/>
            <a:ln w="6350">
              <a:noFill/>
              <a:round/>
              <a:headEnd/>
              <a:tailEnd/>
            </a:ln>
          </p:spPr>
          <p:txBody>
            <a:bodyPr/>
            <a:lstStyle/>
            <a:p>
              <a:endParaRPr lang="en-GB" dirty="0"/>
            </a:p>
          </p:txBody>
        </p:sp>
        <p:sp>
          <p:nvSpPr>
            <p:cNvPr id="117" name="Freeform 390"/>
            <p:cNvSpPr>
              <a:spLocks/>
            </p:cNvSpPr>
            <p:nvPr/>
          </p:nvSpPr>
          <p:spPr bwMode="auto">
            <a:xfrm>
              <a:off x="8221529" y="3679456"/>
              <a:ext cx="89515" cy="99192"/>
            </a:xfrm>
            <a:custGeom>
              <a:avLst/>
              <a:gdLst>
                <a:gd name="T0" fmla="*/ 2147483646 w 90"/>
                <a:gd name="T1" fmla="*/ 2147483646 h 102"/>
                <a:gd name="T2" fmla="*/ 2147483646 w 90"/>
                <a:gd name="T3" fmla="*/ 2147483646 h 102"/>
                <a:gd name="T4" fmla="*/ 2147483646 w 90"/>
                <a:gd name="T5" fmla="*/ 2147483646 h 102"/>
                <a:gd name="T6" fmla="*/ 2147483646 w 90"/>
                <a:gd name="T7" fmla="*/ 2147483646 h 102"/>
                <a:gd name="T8" fmla="*/ 2147483646 w 90"/>
                <a:gd name="T9" fmla="*/ 2147483646 h 102"/>
                <a:gd name="T10" fmla="*/ 2147483646 w 90"/>
                <a:gd name="T11" fmla="*/ 0 h 102"/>
                <a:gd name="T12" fmla="*/ 2147483646 w 90"/>
                <a:gd name="T13" fmla="*/ 0 h 102"/>
                <a:gd name="T14" fmla="*/ 0 w 90"/>
                <a:gd name="T15" fmla="*/ 0 h 102"/>
                <a:gd name="T16" fmla="*/ 0 w 90"/>
                <a:gd name="T17" fmla="*/ 2147483646 h 102"/>
                <a:gd name="T18" fmla="*/ 0 w 90"/>
                <a:gd name="T19" fmla="*/ 2147483646 h 102"/>
                <a:gd name="T20" fmla="*/ 2147483646 w 90"/>
                <a:gd name="T21" fmla="*/ 2147483646 h 102"/>
                <a:gd name="T22" fmla="*/ 2147483646 w 90"/>
                <a:gd name="T23" fmla="*/ 2147483646 h 102"/>
                <a:gd name="T24" fmla="*/ 2147483646 w 90"/>
                <a:gd name="T25" fmla="*/ 2147483646 h 10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90" h="102">
                  <a:moveTo>
                    <a:pt x="60" y="78"/>
                  </a:moveTo>
                  <a:lnTo>
                    <a:pt x="78" y="78"/>
                  </a:lnTo>
                  <a:lnTo>
                    <a:pt x="84" y="48"/>
                  </a:lnTo>
                  <a:lnTo>
                    <a:pt x="90" y="18"/>
                  </a:lnTo>
                  <a:lnTo>
                    <a:pt x="78" y="12"/>
                  </a:lnTo>
                  <a:lnTo>
                    <a:pt x="78" y="0"/>
                  </a:lnTo>
                  <a:lnTo>
                    <a:pt x="48" y="0"/>
                  </a:lnTo>
                  <a:lnTo>
                    <a:pt x="0" y="0"/>
                  </a:lnTo>
                  <a:lnTo>
                    <a:pt x="0" y="18"/>
                  </a:lnTo>
                  <a:lnTo>
                    <a:pt x="0" y="54"/>
                  </a:lnTo>
                  <a:lnTo>
                    <a:pt x="30" y="102"/>
                  </a:lnTo>
                  <a:lnTo>
                    <a:pt x="42" y="90"/>
                  </a:lnTo>
                  <a:lnTo>
                    <a:pt x="60" y="78"/>
                  </a:lnTo>
                  <a:close/>
                </a:path>
              </a:pathLst>
            </a:custGeom>
            <a:grpFill/>
            <a:ln w="6350">
              <a:noFill/>
              <a:round/>
              <a:headEnd/>
              <a:tailEnd/>
            </a:ln>
          </p:spPr>
          <p:txBody>
            <a:bodyPr/>
            <a:lstStyle/>
            <a:p>
              <a:endParaRPr lang="en-GB" dirty="0"/>
            </a:p>
          </p:txBody>
        </p:sp>
        <p:sp>
          <p:nvSpPr>
            <p:cNvPr id="118" name="Freeform 391"/>
            <p:cNvSpPr>
              <a:spLocks/>
            </p:cNvSpPr>
            <p:nvPr/>
          </p:nvSpPr>
          <p:spPr bwMode="auto">
            <a:xfrm>
              <a:off x="8197336" y="3482281"/>
              <a:ext cx="142740" cy="197176"/>
            </a:xfrm>
            <a:custGeom>
              <a:avLst/>
              <a:gdLst>
                <a:gd name="T0" fmla="*/ 2147483646 w 144"/>
                <a:gd name="T1" fmla="*/ 2147483646 h 198"/>
                <a:gd name="T2" fmla="*/ 2147483646 w 144"/>
                <a:gd name="T3" fmla="*/ 2147483646 h 198"/>
                <a:gd name="T4" fmla="*/ 2147483646 w 144"/>
                <a:gd name="T5" fmla="*/ 2147483646 h 198"/>
                <a:gd name="T6" fmla="*/ 2147483646 w 144"/>
                <a:gd name="T7" fmla="*/ 2147483646 h 198"/>
                <a:gd name="T8" fmla="*/ 2147483646 w 144"/>
                <a:gd name="T9" fmla="*/ 2147483646 h 198"/>
                <a:gd name="T10" fmla="*/ 2147483646 w 144"/>
                <a:gd name="T11" fmla="*/ 2147483646 h 198"/>
                <a:gd name="T12" fmla="*/ 2147483646 w 144"/>
                <a:gd name="T13" fmla="*/ 2147483646 h 198"/>
                <a:gd name="T14" fmla="*/ 2147483646 w 144"/>
                <a:gd name="T15" fmla="*/ 2147483646 h 198"/>
                <a:gd name="T16" fmla="*/ 2147483646 w 144"/>
                <a:gd name="T17" fmla="*/ 0 h 198"/>
                <a:gd name="T18" fmla="*/ 2147483646 w 144"/>
                <a:gd name="T19" fmla="*/ 0 h 198"/>
                <a:gd name="T20" fmla="*/ 2147483646 w 144"/>
                <a:gd name="T21" fmla="*/ 2147483646 h 198"/>
                <a:gd name="T22" fmla="*/ 2147483646 w 144"/>
                <a:gd name="T23" fmla="*/ 2147483646 h 198"/>
                <a:gd name="T24" fmla="*/ 2147483646 w 144"/>
                <a:gd name="T25" fmla="*/ 2147483646 h 198"/>
                <a:gd name="T26" fmla="*/ 2147483646 w 144"/>
                <a:gd name="T27" fmla="*/ 2147483646 h 198"/>
                <a:gd name="T28" fmla="*/ 2147483646 w 144"/>
                <a:gd name="T29" fmla="*/ 2147483646 h 198"/>
                <a:gd name="T30" fmla="*/ 2147483646 w 144"/>
                <a:gd name="T31" fmla="*/ 2147483646 h 198"/>
                <a:gd name="T32" fmla="*/ 0 w 144"/>
                <a:gd name="T33" fmla="*/ 2147483646 h 198"/>
                <a:gd name="T34" fmla="*/ 2147483646 w 144"/>
                <a:gd name="T35" fmla="*/ 2147483646 h 198"/>
                <a:gd name="T36" fmla="*/ 2147483646 w 144"/>
                <a:gd name="T37" fmla="*/ 2147483646 h 198"/>
                <a:gd name="T38" fmla="*/ 2147483646 w 144"/>
                <a:gd name="T39" fmla="*/ 2147483646 h 198"/>
                <a:gd name="T40" fmla="*/ 2147483646 w 144"/>
                <a:gd name="T41" fmla="*/ 2147483646 h 198"/>
                <a:gd name="T42" fmla="*/ 2147483646 w 144"/>
                <a:gd name="T43" fmla="*/ 2147483646 h 19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44" h="198">
                  <a:moveTo>
                    <a:pt x="144" y="174"/>
                  </a:moveTo>
                  <a:lnTo>
                    <a:pt x="138" y="162"/>
                  </a:lnTo>
                  <a:lnTo>
                    <a:pt x="126" y="132"/>
                  </a:lnTo>
                  <a:lnTo>
                    <a:pt x="138" y="96"/>
                  </a:lnTo>
                  <a:lnTo>
                    <a:pt x="132" y="96"/>
                  </a:lnTo>
                  <a:lnTo>
                    <a:pt x="114" y="66"/>
                  </a:lnTo>
                  <a:lnTo>
                    <a:pt x="114" y="48"/>
                  </a:lnTo>
                  <a:lnTo>
                    <a:pt x="138" y="42"/>
                  </a:lnTo>
                  <a:lnTo>
                    <a:pt x="126" y="0"/>
                  </a:lnTo>
                  <a:lnTo>
                    <a:pt x="108" y="6"/>
                  </a:lnTo>
                  <a:lnTo>
                    <a:pt x="102" y="24"/>
                  </a:lnTo>
                  <a:lnTo>
                    <a:pt x="84" y="72"/>
                  </a:lnTo>
                  <a:lnTo>
                    <a:pt x="54" y="114"/>
                  </a:lnTo>
                  <a:lnTo>
                    <a:pt x="24" y="102"/>
                  </a:lnTo>
                  <a:lnTo>
                    <a:pt x="6" y="126"/>
                  </a:lnTo>
                  <a:lnTo>
                    <a:pt x="0" y="156"/>
                  </a:lnTo>
                  <a:lnTo>
                    <a:pt x="18" y="156"/>
                  </a:lnTo>
                  <a:lnTo>
                    <a:pt x="24" y="198"/>
                  </a:lnTo>
                  <a:lnTo>
                    <a:pt x="72" y="198"/>
                  </a:lnTo>
                  <a:lnTo>
                    <a:pt x="102" y="198"/>
                  </a:lnTo>
                  <a:lnTo>
                    <a:pt x="144" y="174"/>
                  </a:lnTo>
                  <a:close/>
                </a:path>
              </a:pathLst>
            </a:custGeom>
            <a:grpFill/>
            <a:ln w="6350">
              <a:noFill/>
              <a:round/>
              <a:headEnd/>
              <a:tailEnd/>
            </a:ln>
          </p:spPr>
          <p:txBody>
            <a:bodyPr/>
            <a:lstStyle/>
            <a:p>
              <a:endParaRPr lang="en-GB" dirty="0"/>
            </a:p>
          </p:txBody>
        </p:sp>
        <p:sp>
          <p:nvSpPr>
            <p:cNvPr id="119" name="Freeform 392"/>
            <p:cNvSpPr>
              <a:spLocks/>
            </p:cNvSpPr>
            <p:nvPr/>
          </p:nvSpPr>
          <p:spPr bwMode="auto">
            <a:xfrm>
              <a:off x="8197336" y="3482281"/>
              <a:ext cx="142740" cy="197176"/>
            </a:xfrm>
            <a:custGeom>
              <a:avLst/>
              <a:gdLst>
                <a:gd name="T0" fmla="*/ 2147483646 w 144"/>
                <a:gd name="T1" fmla="*/ 2147483646 h 198"/>
                <a:gd name="T2" fmla="*/ 2147483646 w 144"/>
                <a:gd name="T3" fmla="*/ 2147483646 h 198"/>
                <a:gd name="T4" fmla="*/ 2147483646 w 144"/>
                <a:gd name="T5" fmla="*/ 2147483646 h 198"/>
                <a:gd name="T6" fmla="*/ 2147483646 w 144"/>
                <a:gd name="T7" fmla="*/ 2147483646 h 198"/>
                <a:gd name="T8" fmla="*/ 2147483646 w 144"/>
                <a:gd name="T9" fmla="*/ 2147483646 h 198"/>
                <a:gd name="T10" fmla="*/ 2147483646 w 144"/>
                <a:gd name="T11" fmla="*/ 2147483646 h 198"/>
                <a:gd name="T12" fmla="*/ 2147483646 w 144"/>
                <a:gd name="T13" fmla="*/ 2147483646 h 198"/>
                <a:gd name="T14" fmla="*/ 2147483646 w 144"/>
                <a:gd name="T15" fmla="*/ 2147483646 h 198"/>
                <a:gd name="T16" fmla="*/ 2147483646 w 144"/>
                <a:gd name="T17" fmla="*/ 0 h 198"/>
                <a:gd name="T18" fmla="*/ 2147483646 w 144"/>
                <a:gd name="T19" fmla="*/ 0 h 198"/>
                <a:gd name="T20" fmla="*/ 2147483646 w 144"/>
                <a:gd name="T21" fmla="*/ 2147483646 h 198"/>
                <a:gd name="T22" fmla="*/ 2147483646 w 144"/>
                <a:gd name="T23" fmla="*/ 2147483646 h 198"/>
                <a:gd name="T24" fmla="*/ 2147483646 w 144"/>
                <a:gd name="T25" fmla="*/ 2147483646 h 198"/>
                <a:gd name="T26" fmla="*/ 2147483646 w 144"/>
                <a:gd name="T27" fmla="*/ 2147483646 h 198"/>
                <a:gd name="T28" fmla="*/ 2147483646 w 144"/>
                <a:gd name="T29" fmla="*/ 2147483646 h 198"/>
                <a:gd name="T30" fmla="*/ 2147483646 w 144"/>
                <a:gd name="T31" fmla="*/ 2147483646 h 198"/>
                <a:gd name="T32" fmla="*/ 0 w 144"/>
                <a:gd name="T33" fmla="*/ 2147483646 h 198"/>
                <a:gd name="T34" fmla="*/ 2147483646 w 144"/>
                <a:gd name="T35" fmla="*/ 2147483646 h 198"/>
                <a:gd name="T36" fmla="*/ 2147483646 w 144"/>
                <a:gd name="T37" fmla="*/ 2147483646 h 198"/>
                <a:gd name="T38" fmla="*/ 2147483646 w 144"/>
                <a:gd name="T39" fmla="*/ 2147483646 h 198"/>
                <a:gd name="T40" fmla="*/ 2147483646 w 144"/>
                <a:gd name="T41" fmla="*/ 2147483646 h 19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44" h="198">
                  <a:moveTo>
                    <a:pt x="144" y="174"/>
                  </a:moveTo>
                  <a:lnTo>
                    <a:pt x="138" y="162"/>
                  </a:lnTo>
                  <a:lnTo>
                    <a:pt x="126" y="132"/>
                  </a:lnTo>
                  <a:lnTo>
                    <a:pt x="138" y="96"/>
                  </a:lnTo>
                  <a:lnTo>
                    <a:pt x="132" y="96"/>
                  </a:lnTo>
                  <a:lnTo>
                    <a:pt x="114" y="66"/>
                  </a:lnTo>
                  <a:lnTo>
                    <a:pt x="114" y="48"/>
                  </a:lnTo>
                  <a:lnTo>
                    <a:pt x="138" y="42"/>
                  </a:lnTo>
                  <a:lnTo>
                    <a:pt x="126" y="0"/>
                  </a:lnTo>
                  <a:lnTo>
                    <a:pt x="108" y="6"/>
                  </a:lnTo>
                  <a:lnTo>
                    <a:pt x="102" y="24"/>
                  </a:lnTo>
                  <a:lnTo>
                    <a:pt x="84" y="72"/>
                  </a:lnTo>
                  <a:lnTo>
                    <a:pt x="54" y="114"/>
                  </a:lnTo>
                  <a:lnTo>
                    <a:pt x="24" y="102"/>
                  </a:lnTo>
                  <a:lnTo>
                    <a:pt x="6" y="126"/>
                  </a:lnTo>
                  <a:lnTo>
                    <a:pt x="0" y="156"/>
                  </a:lnTo>
                  <a:lnTo>
                    <a:pt x="18" y="156"/>
                  </a:lnTo>
                  <a:lnTo>
                    <a:pt x="24" y="198"/>
                  </a:lnTo>
                  <a:lnTo>
                    <a:pt x="72" y="198"/>
                  </a:lnTo>
                  <a:lnTo>
                    <a:pt x="102" y="198"/>
                  </a:lnTo>
                </a:path>
              </a:pathLst>
            </a:custGeom>
            <a:grpFill/>
            <a:ln w="6350">
              <a:noFill/>
              <a:round/>
              <a:headEnd/>
              <a:tailEnd/>
            </a:ln>
          </p:spPr>
          <p:txBody>
            <a:bodyPr/>
            <a:lstStyle/>
            <a:p>
              <a:endParaRPr lang="en-GB" dirty="0"/>
            </a:p>
          </p:txBody>
        </p:sp>
        <p:sp>
          <p:nvSpPr>
            <p:cNvPr id="120" name="Freeform 393"/>
            <p:cNvSpPr>
              <a:spLocks/>
            </p:cNvSpPr>
            <p:nvPr/>
          </p:nvSpPr>
          <p:spPr bwMode="auto">
            <a:xfrm>
              <a:off x="8065482" y="3475023"/>
              <a:ext cx="48387" cy="119757"/>
            </a:xfrm>
            <a:custGeom>
              <a:avLst/>
              <a:gdLst>
                <a:gd name="T0" fmla="*/ 2147483646 w 48"/>
                <a:gd name="T1" fmla="*/ 2147483646 h 120"/>
                <a:gd name="T2" fmla="*/ 2147483646 w 48"/>
                <a:gd name="T3" fmla="*/ 2147483646 h 120"/>
                <a:gd name="T4" fmla="*/ 2147483646 w 48"/>
                <a:gd name="T5" fmla="*/ 2147483646 h 120"/>
                <a:gd name="T6" fmla="*/ 2147483646 w 48"/>
                <a:gd name="T7" fmla="*/ 2147483646 h 120"/>
                <a:gd name="T8" fmla="*/ 2147483646 w 48"/>
                <a:gd name="T9" fmla="*/ 0 h 120"/>
                <a:gd name="T10" fmla="*/ 2147483646 w 48"/>
                <a:gd name="T11" fmla="*/ 2147483646 h 120"/>
                <a:gd name="T12" fmla="*/ 2147483646 w 48"/>
                <a:gd name="T13" fmla="*/ 2147483646 h 120"/>
                <a:gd name="T14" fmla="*/ 0 w 48"/>
                <a:gd name="T15" fmla="*/ 2147483646 h 120"/>
                <a:gd name="T16" fmla="*/ 0 w 48"/>
                <a:gd name="T17" fmla="*/ 2147483646 h 120"/>
                <a:gd name="T18" fmla="*/ 2147483646 w 48"/>
                <a:gd name="T19" fmla="*/ 2147483646 h 120"/>
                <a:gd name="T20" fmla="*/ 2147483646 w 48"/>
                <a:gd name="T21" fmla="*/ 2147483646 h 120"/>
                <a:gd name="T22" fmla="*/ 2147483646 w 48"/>
                <a:gd name="T23" fmla="*/ 2147483646 h 120"/>
                <a:gd name="T24" fmla="*/ 2147483646 w 48"/>
                <a:gd name="T25" fmla="*/ 2147483646 h 120"/>
                <a:gd name="T26" fmla="*/ 2147483646 w 48"/>
                <a:gd name="T27" fmla="*/ 2147483646 h 120"/>
                <a:gd name="T28" fmla="*/ 2147483646 w 48"/>
                <a:gd name="T29" fmla="*/ 2147483646 h 12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8" h="120">
                  <a:moveTo>
                    <a:pt x="48" y="48"/>
                  </a:moveTo>
                  <a:lnTo>
                    <a:pt x="48" y="24"/>
                  </a:lnTo>
                  <a:lnTo>
                    <a:pt x="48" y="6"/>
                  </a:lnTo>
                  <a:lnTo>
                    <a:pt x="42" y="6"/>
                  </a:lnTo>
                  <a:lnTo>
                    <a:pt x="30" y="0"/>
                  </a:lnTo>
                  <a:lnTo>
                    <a:pt x="24" y="6"/>
                  </a:lnTo>
                  <a:lnTo>
                    <a:pt x="6" y="30"/>
                  </a:lnTo>
                  <a:lnTo>
                    <a:pt x="0" y="30"/>
                  </a:lnTo>
                  <a:lnTo>
                    <a:pt x="0" y="48"/>
                  </a:lnTo>
                  <a:lnTo>
                    <a:pt x="6" y="90"/>
                  </a:lnTo>
                  <a:lnTo>
                    <a:pt x="24" y="120"/>
                  </a:lnTo>
                  <a:lnTo>
                    <a:pt x="36" y="120"/>
                  </a:lnTo>
                  <a:lnTo>
                    <a:pt x="36" y="90"/>
                  </a:lnTo>
                  <a:lnTo>
                    <a:pt x="48" y="48"/>
                  </a:lnTo>
                  <a:close/>
                </a:path>
              </a:pathLst>
            </a:custGeom>
            <a:grpFill/>
            <a:ln w="6350">
              <a:noFill/>
              <a:round/>
              <a:headEnd/>
              <a:tailEnd/>
            </a:ln>
          </p:spPr>
          <p:txBody>
            <a:bodyPr/>
            <a:lstStyle/>
            <a:p>
              <a:endParaRPr lang="en-GB" dirty="0"/>
            </a:p>
          </p:txBody>
        </p:sp>
        <p:sp>
          <p:nvSpPr>
            <p:cNvPr id="121" name="Freeform 394"/>
            <p:cNvSpPr>
              <a:spLocks/>
            </p:cNvSpPr>
            <p:nvPr/>
          </p:nvSpPr>
          <p:spPr bwMode="auto">
            <a:xfrm>
              <a:off x="8047337" y="3506474"/>
              <a:ext cx="42338" cy="94354"/>
            </a:xfrm>
            <a:custGeom>
              <a:avLst/>
              <a:gdLst>
                <a:gd name="T0" fmla="*/ 2147483646 w 42"/>
                <a:gd name="T1" fmla="*/ 2147483646 h 96"/>
                <a:gd name="T2" fmla="*/ 2147483646 w 42"/>
                <a:gd name="T3" fmla="*/ 0 h 96"/>
                <a:gd name="T4" fmla="*/ 2147483646 w 42"/>
                <a:gd name="T5" fmla="*/ 2147483646 h 96"/>
                <a:gd name="T6" fmla="*/ 0 w 42"/>
                <a:gd name="T7" fmla="*/ 2147483646 h 96"/>
                <a:gd name="T8" fmla="*/ 0 w 42"/>
                <a:gd name="T9" fmla="*/ 2147483646 h 96"/>
                <a:gd name="T10" fmla="*/ 0 w 42"/>
                <a:gd name="T11" fmla="*/ 2147483646 h 96"/>
                <a:gd name="T12" fmla="*/ 2147483646 w 42"/>
                <a:gd name="T13" fmla="*/ 2147483646 h 96"/>
                <a:gd name="T14" fmla="*/ 2147483646 w 42"/>
                <a:gd name="T15" fmla="*/ 2147483646 h 96"/>
                <a:gd name="T16" fmla="*/ 2147483646 w 42"/>
                <a:gd name="T17" fmla="*/ 2147483646 h 96"/>
                <a:gd name="T18" fmla="*/ 2147483646 w 42"/>
                <a:gd name="T19" fmla="*/ 2147483646 h 9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2" h="96">
                  <a:moveTo>
                    <a:pt x="18" y="18"/>
                  </a:moveTo>
                  <a:lnTo>
                    <a:pt x="18" y="0"/>
                  </a:lnTo>
                  <a:lnTo>
                    <a:pt x="6" y="6"/>
                  </a:lnTo>
                  <a:lnTo>
                    <a:pt x="0" y="6"/>
                  </a:lnTo>
                  <a:lnTo>
                    <a:pt x="0" y="12"/>
                  </a:lnTo>
                  <a:lnTo>
                    <a:pt x="0" y="42"/>
                  </a:lnTo>
                  <a:lnTo>
                    <a:pt x="18" y="96"/>
                  </a:lnTo>
                  <a:lnTo>
                    <a:pt x="42" y="90"/>
                  </a:lnTo>
                  <a:lnTo>
                    <a:pt x="24" y="60"/>
                  </a:lnTo>
                  <a:lnTo>
                    <a:pt x="18" y="18"/>
                  </a:lnTo>
                  <a:close/>
                </a:path>
              </a:pathLst>
            </a:custGeom>
            <a:grpFill/>
            <a:ln w="6350">
              <a:noFill/>
              <a:round/>
              <a:headEnd/>
              <a:tailEnd/>
            </a:ln>
          </p:spPr>
          <p:txBody>
            <a:bodyPr/>
            <a:lstStyle/>
            <a:p>
              <a:endParaRPr lang="en-GB" dirty="0"/>
            </a:p>
          </p:txBody>
        </p:sp>
        <p:sp>
          <p:nvSpPr>
            <p:cNvPr id="122" name="Freeform 395"/>
            <p:cNvSpPr>
              <a:spLocks/>
            </p:cNvSpPr>
            <p:nvPr/>
          </p:nvSpPr>
          <p:spPr bwMode="auto">
            <a:xfrm>
              <a:off x="8269916" y="4036307"/>
              <a:ext cx="244352" cy="247982"/>
            </a:xfrm>
            <a:custGeom>
              <a:avLst/>
              <a:gdLst>
                <a:gd name="T0" fmla="*/ 2147483646 w 246"/>
                <a:gd name="T1" fmla="*/ 2147483646 h 252"/>
                <a:gd name="T2" fmla="*/ 2147483646 w 246"/>
                <a:gd name="T3" fmla="*/ 2147483646 h 252"/>
                <a:gd name="T4" fmla="*/ 2147483646 w 246"/>
                <a:gd name="T5" fmla="*/ 2147483646 h 252"/>
                <a:gd name="T6" fmla="*/ 2147483646 w 246"/>
                <a:gd name="T7" fmla="*/ 2147483646 h 252"/>
                <a:gd name="T8" fmla="*/ 2147483646 w 246"/>
                <a:gd name="T9" fmla="*/ 2147483646 h 252"/>
                <a:gd name="T10" fmla="*/ 2147483646 w 246"/>
                <a:gd name="T11" fmla="*/ 2147483646 h 252"/>
                <a:gd name="T12" fmla="*/ 2147483646 w 246"/>
                <a:gd name="T13" fmla="*/ 2147483646 h 252"/>
                <a:gd name="T14" fmla="*/ 2147483646 w 246"/>
                <a:gd name="T15" fmla="*/ 2147483646 h 252"/>
                <a:gd name="T16" fmla="*/ 2147483646 w 246"/>
                <a:gd name="T17" fmla="*/ 2147483646 h 252"/>
                <a:gd name="T18" fmla="*/ 2147483646 w 246"/>
                <a:gd name="T19" fmla="*/ 2147483646 h 252"/>
                <a:gd name="T20" fmla="*/ 2147483646 w 246"/>
                <a:gd name="T21" fmla="*/ 2147483646 h 252"/>
                <a:gd name="T22" fmla="*/ 2147483646 w 246"/>
                <a:gd name="T23" fmla="*/ 2147483646 h 252"/>
                <a:gd name="T24" fmla="*/ 2147483646 w 246"/>
                <a:gd name="T25" fmla="*/ 2147483646 h 252"/>
                <a:gd name="T26" fmla="*/ 2147483646 w 246"/>
                <a:gd name="T27" fmla="*/ 2147483646 h 252"/>
                <a:gd name="T28" fmla="*/ 2147483646 w 246"/>
                <a:gd name="T29" fmla="*/ 2147483646 h 252"/>
                <a:gd name="T30" fmla="*/ 2147483646 w 246"/>
                <a:gd name="T31" fmla="*/ 2147483646 h 252"/>
                <a:gd name="T32" fmla="*/ 2147483646 w 246"/>
                <a:gd name="T33" fmla="*/ 2147483646 h 252"/>
                <a:gd name="T34" fmla="*/ 2147483646 w 246"/>
                <a:gd name="T35" fmla="*/ 2147483646 h 252"/>
                <a:gd name="T36" fmla="*/ 2147483646 w 246"/>
                <a:gd name="T37" fmla="*/ 2147483646 h 252"/>
                <a:gd name="T38" fmla="*/ 2147483646 w 246"/>
                <a:gd name="T39" fmla="*/ 0 h 252"/>
                <a:gd name="T40" fmla="*/ 2147483646 w 246"/>
                <a:gd name="T41" fmla="*/ 2147483646 h 252"/>
                <a:gd name="T42" fmla="*/ 0 w 246"/>
                <a:gd name="T43" fmla="*/ 2147483646 h 252"/>
                <a:gd name="T44" fmla="*/ 2147483646 w 246"/>
                <a:gd name="T45" fmla="*/ 2147483646 h 252"/>
                <a:gd name="T46" fmla="*/ 2147483646 w 246"/>
                <a:gd name="T47" fmla="*/ 2147483646 h 252"/>
                <a:gd name="T48" fmla="*/ 2147483646 w 246"/>
                <a:gd name="T49" fmla="*/ 2147483646 h 252"/>
                <a:gd name="T50" fmla="*/ 2147483646 w 246"/>
                <a:gd name="T51" fmla="*/ 2147483646 h 252"/>
                <a:gd name="T52" fmla="*/ 2147483646 w 246"/>
                <a:gd name="T53" fmla="*/ 2147483646 h 252"/>
                <a:gd name="T54" fmla="*/ 2147483646 w 246"/>
                <a:gd name="T55" fmla="*/ 2147483646 h 252"/>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246" h="252">
                  <a:moveTo>
                    <a:pt x="126" y="252"/>
                  </a:moveTo>
                  <a:lnTo>
                    <a:pt x="144" y="246"/>
                  </a:lnTo>
                  <a:lnTo>
                    <a:pt x="156" y="162"/>
                  </a:lnTo>
                  <a:lnTo>
                    <a:pt x="156" y="108"/>
                  </a:lnTo>
                  <a:lnTo>
                    <a:pt x="168" y="102"/>
                  </a:lnTo>
                  <a:lnTo>
                    <a:pt x="174" y="36"/>
                  </a:lnTo>
                  <a:lnTo>
                    <a:pt x="222" y="24"/>
                  </a:lnTo>
                  <a:lnTo>
                    <a:pt x="240" y="18"/>
                  </a:lnTo>
                  <a:lnTo>
                    <a:pt x="246" y="18"/>
                  </a:lnTo>
                  <a:lnTo>
                    <a:pt x="234" y="12"/>
                  </a:lnTo>
                  <a:lnTo>
                    <a:pt x="210" y="12"/>
                  </a:lnTo>
                  <a:lnTo>
                    <a:pt x="216" y="18"/>
                  </a:lnTo>
                  <a:lnTo>
                    <a:pt x="210" y="12"/>
                  </a:lnTo>
                  <a:lnTo>
                    <a:pt x="174" y="18"/>
                  </a:lnTo>
                  <a:lnTo>
                    <a:pt x="126" y="18"/>
                  </a:lnTo>
                  <a:lnTo>
                    <a:pt x="114" y="12"/>
                  </a:lnTo>
                  <a:lnTo>
                    <a:pt x="30" y="12"/>
                  </a:lnTo>
                  <a:lnTo>
                    <a:pt x="18" y="0"/>
                  </a:lnTo>
                  <a:lnTo>
                    <a:pt x="6" y="6"/>
                  </a:lnTo>
                  <a:lnTo>
                    <a:pt x="0" y="42"/>
                  </a:lnTo>
                  <a:lnTo>
                    <a:pt x="42" y="126"/>
                  </a:lnTo>
                  <a:lnTo>
                    <a:pt x="48" y="144"/>
                  </a:lnTo>
                  <a:lnTo>
                    <a:pt x="60" y="222"/>
                  </a:lnTo>
                  <a:lnTo>
                    <a:pt x="90" y="252"/>
                  </a:lnTo>
                  <a:lnTo>
                    <a:pt x="96" y="240"/>
                  </a:lnTo>
                  <a:lnTo>
                    <a:pt x="126" y="252"/>
                  </a:lnTo>
                  <a:close/>
                </a:path>
              </a:pathLst>
            </a:custGeom>
            <a:grpFill/>
            <a:ln w="6350">
              <a:noFill/>
              <a:round/>
              <a:headEnd/>
              <a:tailEnd/>
            </a:ln>
          </p:spPr>
          <p:txBody>
            <a:bodyPr/>
            <a:lstStyle/>
            <a:p>
              <a:endParaRPr lang="en-GB" dirty="0"/>
            </a:p>
          </p:txBody>
        </p:sp>
        <p:sp>
          <p:nvSpPr>
            <p:cNvPr id="123" name="Freeform 396"/>
            <p:cNvSpPr>
              <a:spLocks/>
            </p:cNvSpPr>
            <p:nvPr/>
          </p:nvSpPr>
          <p:spPr bwMode="auto">
            <a:xfrm>
              <a:off x="8065482" y="3356476"/>
              <a:ext cx="60483" cy="71371"/>
            </a:xfrm>
            <a:custGeom>
              <a:avLst/>
              <a:gdLst>
                <a:gd name="T0" fmla="*/ 0 w 10"/>
                <a:gd name="T1" fmla="*/ 2147483646 h 12"/>
                <a:gd name="T2" fmla="*/ 2147483646 w 10"/>
                <a:gd name="T3" fmla="*/ 2147483646 h 12"/>
                <a:gd name="T4" fmla="*/ 2147483646 w 10"/>
                <a:gd name="T5" fmla="*/ 2147483646 h 12"/>
                <a:gd name="T6" fmla="*/ 2147483646 w 10"/>
                <a:gd name="T7" fmla="*/ 2147483646 h 12"/>
                <a:gd name="T8" fmla="*/ 2147483646 w 10"/>
                <a:gd name="T9" fmla="*/ 0 h 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12">
                  <a:moveTo>
                    <a:pt x="0" y="12"/>
                  </a:moveTo>
                  <a:cubicBezTo>
                    <a:pt x="4" y="11"/>
                    <a:pt x="4" y="11"/>
                    <a:pt x="4" y="11"/>
                  </a:cubicBezTo>
                  <a:cubicBezTo>
                    <a:pt x="9" y="10"/>
                    <a:pt x="9" y="10"/>
                    <a:pt x="9" y="10"/>
                  </a:cubicBezTo>
                  <a:cubicBezTo>
                    <a:pt x="9" y="10"/>
                    <a:pt x="10" y="8"/>
                    <a:pt x="10" y="8"/>
                  </a:cubicBezTo>
                  <a:cubicBezTo>
                    <a:pt x="10" y="7"/>
                    <a:pt x="10" y="0"/>
                    <a:pt x="10" y="0"/>
                  </a:cubicBezTo>
                </a:path>
              </a:pathLst>
            </a:custGeom>
            <a:grpFill/>
            <a:ln w="6350">
              <a:noFill/>
              <a:round/>
              <a:headEnd/>
              <a:tailEnd/>
            </a:ln>
          </p:spPr>
          <p:txBody>
            <a:bodyPr/>
            <a:lstStyle/>
            <a:p>
              <a:endParaRPr lang="en-GB" dirty="0"/>
            </a:p>
          </p:txBody>
        </p:sp>
        <p:sp>
          <p:nvSpPr>
            <p:cNvPr id="124" name="Freeform 397"/>
            <p:cNvSpPr>
              <a:spLocks/>
            </p:cNvSpPr>
            <p:nvPr/>
          </p:nvSpPr>
          <p:spPr bwMode="auto">
            <a:xfrm>
              <a:off x="4783663" y="1776654"/>
              <a:ext cx="515317" cy="702815"/>
            </a:xfrm>
            <a:custGeom>
              <a:avLst/>
              <a:gdLst>
                <a:gd name="T0" fmla="*/ 2147483646 w 516"/>
                <a:gd name="T1" fmla="*/ 2147483646 h 709"/>
                <a:gd name="T2" fmla="*/ 2147483646 w 516"/>
                <a:gd name="T3" fmla="*/ 2147483646 h 709"/>
                <a:gd name="T4" fmla="*/ 2147483646 w 516"/>
                <a:gd name="T5" fmla="*/ 2147483646 h 709"/>
                <a:gd name="T6" fmla="*/ 2147483646 w 516"/>
                <a:gd name="T7" fmla="*/ 2147483646 h 709"/>
                <a:gd name="T8" fmla="*/ 2147483646 w 516"/>
                <a:gd name="T9" fmla="*/ 2147483646 h 709"/>
                <a:gd name="T10" fmla="*/ 2147483646 w 516"/>
                <a:gd name="T11" fmla="*/ 2147483646 h 709"/>
                <a:gd name="T12" fmla="*/ 2147483646 w 516"/>
                <a:gd name="T13" fmla="*/ 2147483646 h 709"/>
                <a:gd name="T14" fmla="*/ 2147483646 w 516"/>
                <a:gd name="T15" fmla="*/ 0 h 709"/>
                <a:gd name="T16" fmla="*/ 2147483646 w 516"/>
                <a:gd name="T17" fmla="*/ 2147483646 h 709"/>
                <a:gd name="T18" fmla="*/ 2147483646 w 516"/>
                <a:gd name="T19" fmla="*/ 2147483646 h 709"/>
                <a:gd name="T20" fmla="*/ 2147483646 w 516"/>
                <a:gd name="T21" fmla="*/ 2147483646 h 709"/>
                <a:gd name="T22" fmla="*/ 2147483646 w 516"/>
                <a:gd name="T23" fmla="*/ 2147483646 h 709"/>
                <a:gd name="T24" fmla="*/ 2147483646 w 516"/>
                <a:gd name="T25" fmla="*/ 2147483646 h 709"/>
                <a:gd name="T26" fmla="*/ 2147483646 w 516"/>
                <a:gd name="T27" fmla="*/ 2147483646 h 709"/>
                <a:gd name="T28" fmla="*/ 2147483646 w 516"/>
                <a:gd name="T29" fmla="*/ 2147483646 h 709"/>
                <a:gd name="T30" fmla="*/ 2147483646 w 516"/>
                <a:gd name="T31" fmla="*/ 2147483646 h 709"/>
                <a:gd name="T32" fmla="*/ 2147483646 w 516"/>
                <a:gd name="T33" fmla="*/ 2147483646 h 709"/>
                <a:gd name="T34" fmla="*/ 2147483646 w 516"/>
                <a:gd name="T35" fmla="*/ 2147483646 h 709"/>
                <a:gd name="T36" fmla="*/ 2147483646 w 516"/>
                <a:gd name="T37" fmla="*/ 2147483646 h 709"/>
                <a:gd name="T38" fmla="*/ 0 w 516"/>
                <a:gd name="T39" fmla="*/ 2147483646 h 709"/>
                <a:gd name="T40" fmla="*/ 2147483646 w 516"/>
                <a:gd name="T41" fmla="*/ 2147483646 h 709"/>
                <a:gd name="T42" fmla="*/ 2147483646 w 516"/>
                <a:gd name="T43" fmla="*/ 2147483646 h 709"/>
                <a:gd name="T44" fmla="*/ 2147483646 w 516"/>
                <a:gd name="T45" fmla="*/ 2147483646 h 709"/>
                <a:gd name="T46" fmla="*/ 2147483646 w 516"/>
                <a:gd name="T47" fmla="*/ 2147483646 h 709"/>
                <a:gd name="T48" fmla="*/ 2147483646 w 516"/>
                <a:gd name="T49" fmla="*/ 2147483646 h 709"/>
                <a:gd name="T50" fmla="*/ 2147483646 w 516"/>
                <a:gd name="T51" fmla="*/ 2147483646 h 709"/>
                <a:gd name="T52" fmla="*/ 2147483646 w 516"/>
                <a:gd name="T53" fmla="*/ 2147483646 h 709"/>
                <a:gd name="T54" fmla="*/ 2147483646 w 516"/>
                <a:gd name="T55" fmla="*/ 2147483646 h 709"/>
                <a:gd name="T56" fmla="*/ 2147483646 w 516"/>
                <a:gd name="T57" fmla="*/ 2147483646 h 709"/>
                <a:gd name="T58" fmla="*/ 2147483646 w 516"/>
                <a:gd name="T59" fmla="*/ 2147483646 h 709"/>
                <a:gd name="T60" fmla="*/ 2147483646 w 516"/>
                <a:gd name="T61" fmla="*/ 2147483646 h 709"/>
                <a:gd name="T62" fmla="*/ 2147483646 w 516"/>
                <a:gd name="T63" fmla="*/ 2147483646 h 709"/>
                <a:gd name="T64" fmla="*/ 2147483646 w 516"/>
                <a:gd name="T65" fmla="*/ 2147483646 h 709"/>
                <a:gd name="T66" fmla="*/ 2147483646 w 516"/>
                <a:gd name="T67" fmla="*/ 2147483646 h 709"/>
                <a:gd name="T68" fmla="*/ 2147483646 w 516"/>
                <a:gd name="T69" fmla="*/ 2147483646 h 709"/>
                <a:gd name="T70" fmla="*/ 2147483646 w 516"/>
                <a:gd name="T71" fmla="*/ 2147483646 h 709"/>
                <a:gd name="T72" fmla="*/ 2147483646 w 516"/>
                <a:gd name="T73" fmla="*/ 2147483646 h 709"/>
                <a:gd name="T74" fmla="*/ 2147483646 w 516"/>
                <a:gd name="T75" fmla="*/ 2147483646 h 709"/>
                <a:gd name="T76" fmla="*/ 2147483646 w 516"/>
                <a:gd name="T77" fmla="*/ 2147483646 h 709"/>
                <a:gd name="T78" fmla="*/ 2147483646 w 516"/>
                <a:gd name="T79" fmla="*/ 2147483646 h 709"/>
                <a:gd name="T80" fmla="*/ 2147483646 w 516"/>
                <a:gd name="T81" fmla="*/ 2147483646 h 709"/>
                <a:gd name="T82" fmla="*/ 2147483646 w 516"/>
                <a:gd name="T83" fmla="*/ 2147483646 h 709"/>
                <a:gd name="T84" fmla="*/ 2147483646 w 516"/>
                <a:gd name="T85" fmla="*/ 2147483646 h 709"/>
                <a:gd name="T86" fmla="*/ 2147483646 w 516"/>
                <a:gd name="T87" fmla="*/ 2147483646 h 709"/>
                <a:gd name="T88" fmla="*/ 2147483646 w 516"/>
                <a:gd name="T89" fmla="*/ 2147483646 h 709"/>
                <a:gd name="T90" fmla="*/ 2147483646 w 516"/>
                <a:gd name="T91" fmla="*/ 2147483646 h 709"/>
                <a:gd name="T92" fmla="*/ 2147483646 w 516"/>
                <a:gd name="T93" fmla="*/ 2147483646 h 709"/>
                <a:gd name="T94" fmla="*/ 2147483646 w 516"/>
                <a:gd name="T95" fmla="*/ 2147483646 h 709"/>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516" h="709">
                  <a:moveTo>
                    <a:pt x="504" y="96"/>
                  </a:moveTo>
                  <a:lnTo>
                    <a:pt x="486" y="78"/>
                  </a:lnTo>
                  <a:lnTo>
                    <a:pt x="432" y="84"/>
                  </a:lnTo>
                  <a:lnTo>
                    <a:pt x="354" y="48"/>
                  </a:lnTo>
                  <a:lnTo>
                    <a:pt x="318" y="54"/>
                  </a:lnTo>
                  <a:lnTo>
                    <a:pt x="288" y="36"/>
                  </a:lnTo>
                  <a:lnTo>
                    <a:pt x="282" y="18"/>
                  </a:lnTo>
                  <a:lnTo>
                    <a:pt x="228" y="0"/>
                  </a:lnTo>
                  <a:lnTo>
                    <a:pt x="198" y="24"/>
                  </a:lnTo>
                  <a:lnTo>
                    <a:pt x="150" y="42"/>
                  </a:lnTo>
                  <a:lnTo>
                    <a:pt x="114" y="66"/>
                  </a:lnTo>
                  <a:lnTo>
                    <a:pt x="90" y="126"/>
                  </a:lnTo>
                  <a:lnTo>
                    <a:pt x="42" y="138"/>
                  </a:lnTo>
                  <a:lnTo>
                    <a:pt x="42" y="174"/>
                  </a:lnTo>
                  <a:lnTo>
                    <a:pt x="78" y="222"/>
                  </a:lnTo>
                  <a:lnTo>
                    <a:pt x="114" y="240"/>
                  </a:lnTo>
                  <a:lnTo>
                    <a:pt x="114" y="264"/>
                  </a:lnTo>
                  <a:lnTo>
                    <a:pt x="90" y="276"/>
                  </a:lnTo>
                  <a:lnTo>
                    <a:pt x="60" y="264"/>
                  </a:lnTo>
                  <a:lnTo>
                    <a:pt x="0" y="306"/>
                  </a:lnTo>
                  <a:lnTo>
                    <a:pt x="18" y="324"/>
                  </a:lnTo>
                  <a:lnTo>
                    <a:pt x="42" y="348"/>
                  </a:lnTo>
                  <a:lnTo>
                    <a:pt x="96" y="348"/>
                  </a:lnTo>
                  <a:lnTo>
                    <a:pt x="138" y="354"/>
                  </a:lnTo>
                  <a:lnTo>
                    <a:pt x="120" y="396"/>
                  </a:lnTo>
                  <a:lnTo>
                    <a:pt x="72" y="414"/>
                  </a:lnTo>
                  <a:lnTo>
                    <a:pt x="36" y="438"/>
                  </a:lnTo>
                  <a:lnTo>
                    <a:pt x="30" y="468"/>
                  </a:lnTo>
                  <a:lnTo>
                    <a:pt x="72" y="498"/>
                  </a:lnTo>
                  <a:lnTo>
                    <a:pt x="78" y="529"/>
                  </a:lnTo>
                  <a:lnTo>
                    <a:pt x="108" y="541"/>
                  </a:lnTo>
                  <a:lnTo>
                    <a:pt x="114" y="583"/>
                  </a:lnTo>
                  <a:lnTo>
                    <a:pt x="156" y="577"/>
                  </a:lnTo>
                  <a:lnTo>
                    <a:pt x="210" y="577"/>
                  </a:lnTo>
                  <a:lnTo>
                    <a:pt x="180" y="631"/>
                  </a:lnTo>
                  <a:lnTo>
                    <a:pt x="90" y="709"/>
                  </a:lnTo>
                  <a:lnTo>
                    <a:pt x="192" y="655"/>
                  </a:lnTo>
                  <a:lnTo>
                    <a:pt x="270" y="571"/>
                  </a:lnTo>
                  <a:lnTo>
                    <a:pt x="264" y="553"/>
                  </a:lnTo>
                  <a:lnTo>
                    <a:pt x="312" y="492"/>
                  </a:lnTo>
                  <a:lnTo>
                    <a:pt x="324" y="517"/>
                  </a:lnTo>
                  <a:lnTo>
                    <a:pt x="330" y="547"/>
                  </a:lnTo>
                  <a:lnTo>
                    <a:pt x="366" y="517"/>
                  </a:lnTo>
                  <a:lnTo>
                    <a:pt x="408" y="492"/>
                  </a:lnTo>
                  <a:lnTo>
                    <a:pt x="426" y="505"/>
                  </a:lnTo>
                  <a:lnTo>
                    <a:pt x="516" y="523"/>
                  </a:lnTo>
                  <a:lnTo>
                    <a:pt x="516" y="96"/>
                  </a:lnTo>
                  <a:lnTo>
                    <a:pt x="504" y="96"/>
                  </a:lnTo>
                  <a:close/>
                </a:path>
              </a:pathLst>
            </a:custGeom>
            <a:grpFill/>
            <a:ln w="6350">
              <a:noFill/>
              <a:round/>
              <a:headEnd/>
              <a:tailEnd/>
            </a:ln>
          </p:spPr>
          <p:txBody>
            <a:bodyPr/>
            <a:lstStyle/>
            <a:p>
              <a:endParaRPr lang="en-GB" dirty="0"/>
            </a:p>
          </p:txBody>
        </p:sp>
        <p:sp>
          <p:nvSpPr>
            <p:cNvPr id="125" name="Freeform 398"/>
            <p:cNvSpPr>
              <a:spLocks/>
            </p:cNvSpPr>
            <p:nvPr/>
          </p:nvSpPr>
          <p:spPr bwMode="auto">
            <a:xfrm>
              <a:off x="5298980" y="1747622"/>
              <a:ext cx="1614902" cy="1106843"/>
            </a:xfrm>
            <a:custGeom>
              <a:avLst/>
              <a:gdLst>
                <a:gd name="T0" fmla="*/ 2147483646 w 1622"/>
                <a:gd name="T1" fmla="*/ 2147483646 h 1117"/>
                <a:gd name="T2" fmla="*/ 2147483646 w 1622"/>
                <a:gd name="T3" fmla="*/ 2147483646 h 1117"/>
                <a:gd name="T4" fmla="*/ 2147483646 w 1622"/>
                <a:gd name="T5" fmla="*/ 2147483646 h 1117"/>
                <a:gd name="T6" fmla="*/ 2147483646 w 1622"/>
                <a:gd name="T7" fmla="*/ 2147483646 h 1117"/>
                <a:gd name="T8" fmla="*/ 2147483646 w 1622"/>
                <a:gd name="T9" fmla="*/ 2147483646 h 1117"/>
                <a:gd name="T10" fmla="*/ 2147483646 w 1622"/>
                <a:gd name="T11" fmla="*/ 2147483646 h 1117"/>
                <a:gd name="T12" fmla="*/ 2147483646 w 1622"/>
                <a:gd name="T13" fmla="*/ 2147483646 h 1117"/>
                <a:gd name="T14" fmla="*/ 2147483646 w 1622"/>
                <a:gd name="T15" fmla="*/ 2147483646 h 1117"/>
                <a:gd name="T16" fmla="*/ 2147483646 w 1622"/>
                <a:gd name="T17" fmla="*/ 2147483646 h 1117"/>
                <a:gd name="T18" fmla="*/ 2147483646 w 1622"/>
                <a:gd name="T19" fmla="*/ 2147483646 h 1117"/>
                <a:gd name="T20" fmla="*/ 2147483646 w 1622"/>
                <a:gd name="T21" fmla="*/ 2147483646 h 1117"/>
                <a:gd name="T22" fmla="*/ 2147483646 w 1622"/>
                <a:gd name="T23" fmla="*/ 2147483646 h 1117"/>
                <a:gd name="T24" fmla="*/ 2147483646 w 1622"/>
                <a:gd name="T25" fmla="*/ 2147483646 h 1117"/>
                <a:gd name="T26" fmla="*/ 2147483646 w 1622"/>
                <a:gd name="T27" fmla="*/ 2147483646 h 1117"/>
                <a:gd name="T28" fmla="*/ 2147483646 w 1622"/>
                <a:gd name="T29" fmla="*/ 2147483646 h 1117"/>
                <a:gd name="T30" fmla="*/ 2147483646 w 1622"/>
                <a:gd name="T31" fmla="*/ 2147483646 h 1117"/>
                <a:gd name="T32" fmla="*/ 2147483646 w 1622"/>
                <a:gd name="T33" fmla="*/ 2147483646 h 1117"/>
                <a:gd name="T34" fmla="*/ 2147483646 w 1622"/>
                <a:gd name="T35" fmla="*/ 2147483646 h 1117"/>
                <a:gd name="T36" fmla="*/ 2147483646 w 1622"/>
                <a:gd name="T37" fmla="*/ 2147483646 h 1117"/>
                <a:gd name="T38" fmla="*/ 2147483646 w 1622"/>
                <a:gd name="T39" fmla="*/ 2147483646 h 1117"/>
                <a:gd name="T40" fmla="*/ 2147483646 w 1622"/>
                <a:gd name="T41" fmla="*/ 2147483646 h 1117"/>
                <a:gd name="T42" fmla="*/ 2147483646 w 1622"/>
                <a:gd name="T43" fmla="*/ 2147483646 h 1117"/>
                <a:gd name="T44" fmla="*/ 2147483646 w 1622"/>
                <a:gd name="T45" fmla="*/ 2147483646 h 1117"/>
                <a:gd name="T46" fmla="*/ 2147483646 w 1622"/>
                <a:gd name="T47" fmla="*/ 2147483646 h 1117"/>
                <a:gd name="T48" fmla="*/ 2147483646 w 1622"/>
                <a:gd name="T49" fmla="*/ 2147483646 h 1117"/>
                <a:gd name="T50" fmla="*/ 2147483646 w 1622"/>
                <a:gd name="T51" fmla="*/ 2147483646 h 1117"/>
                <a:gd name="T52" fmla="*/ 2147483646 w 1622"/>
                <a:gd name="T53" fmla="*/ 2147483646 h 1117"/>
                <a:gd name="T54" fmla="*/ 2147483646 w 1622"/>
                <a:gd name="T55" fmla="*/ 2147483646 h 1117"/>
                <a:gd name="T56" fmla="*/ 2147483646 w 1622"/>
                <a:gd name="T57" fmla="*/ 2147483646 h 1117"/>
                <a:gd name="T58" fmla="*/ 2147483646 w 1622"/>
                <a:gd name="T59" fmla="*/ 2147483646 h 1117"/>
                <a:gd name="T60" fmla="*/ 2147483646 w 1622"/>
                <a:gd name="T61" fmla="*/ 2147483646 h 1117"/>
                <a:gd name="T62" fmla="*/ 2147483646 w 1622"/>
                <a:gd name="T63" fmla="*/ 2147483646 h 1117"/>
                <a:gd name="T64" fmla="*/ 2147483646 w 1622"/>
                <a:gd name="T65" fmla="*/ 2147483646 h 1117"/>
                <a:gd name="T66" fmla="*/ 2147483646 w 1622"/>
                <a:gd name="T67" fmla="*/ 2147483646 h 1117"/>
                <a:gd name="T68" fmla="*/ 2147483646 w 1622"/>
                <a:gd name="T69" fmla="*/ 2147483646 h 1117"/>
                <a:gd name="T70" fmla="*/ 2147483646 w 1622"/>
                <a:gd name="T71" fmla="*/ 2147483646 h 1117"/>
                <a:gd name="T72" fmla="*/ 2147483646 w 1622"/>
                <a:gd name="T73" fmla="*/ 2147483646 h 1117"/>
                <a:gd name="T74" fmla="*/ 2147483646 w 1622"/>
                <a:gd name="T75" fmla="*/ 2147483646 h 1117"/>
                <a:gd name="T76" fmla="*/ 2147483646 w 1622"/>
                <a:gd name="T77" fmla="*/ 2147483646 h 1117"/>
                <a:gd name="T78" fmla="*/ 2147483646 w 1622"/>
                <a:gd name="T79" fmla="*/ 2147483646 h 1117"/>
                <a:gd name="T80" fmla="*/ 2147483646 w 1622"/>
                <a:gd name="T81" fmla="*/ 0 h 1117"/>
                <a:gd name="T82" fmla="*/ 2147483646 w 1622"/>
                <a:gd name="T83" fmla="*/ 2147483646 h 1117"/>
                <a:gd name="T84" fmla="*/ 2147483646 w 1622"/>
                <a:gd name="T85" fmla="*/ 2147483646 h 1117"/>
                <a:gd name="T86" fmla="*/ 2147483646 w 1622"/>
                <a:gd name="T87" fmla="*/ 2147483646 h 1117"/>
                <a:gd name="T88" fmla="*/ 2147483646 w 1622"/>
                <a:gd name="T89" fmla="*/ 2147483646 h 1117"/>
                <a:gd name="T90" fmla="*/ 2147483646 w 1622"/>
                <a:gd name="T91" fmla="*/ 2147483646 h 1117"/>
                <a:gd name="T92" fmla="*/ 2147483646 w 1622"/>
                <a:gd name="T93" fmla="*/ 2147483646 h 1117"/>
                <a:gd name="T94" fmla="*/ 2147483646 w 1622"/>
                <a:gd name="T95" fmla="*/ 2147483646 h 1117"/>
                <a:gd name="T96" fmla="*/ 2147483646 w 1622"/>
                <a:gd name="T97" fmla="*/ 2147483646 h 1117"/>
                <a:gd name="T98" fmla="*/ 2147483646 w 1622"/>
                <a:gd name="T99" fmla="*/ 2147483646 h 1117"/>
                <a:gd name="T100" fmla="*/ 2147483646 w 1622"/>
                <a:gd name="T101" fmla="*/ 2147483646 h 1117"/>
                <a:gd name="T102" fmla="*/ 2147483646 w 1622"/>
                <a:gd name="T103" fmla="*/ 2147483646 h 1117"/>
                <a:gd name="T104" fmla="*/ 2147483646 w 1622"/>
                <a:gd name="T105" fmla="*/ 2147483646 h 1117"/>
                <a:gd name="T106" fmla="*/ 2147483646 w 1622"/>
                <a:gd name="T107" fmla="*/ 2147483646 h 1117"/>
                <a:gd name="T108" fmla="*/ 2147483646 w 1622"/>
                <a:gd name="T109" fmla="*/ 2147483646 h 1117"/>
                <a:gd name="T110" fmla="*/ 0 w 1622"/>
                <a:gd name="T111" fmla="*/ 2147483646 h 1117"/>
                <a:gd name="T112" fmla="*/ 2147483646 w 1622"/>
                <a:gd name="T113" fmla="*/ 2147483646 h 1117"/>
                <a:gd name="T114" fmla="*/ 2147483646 w 1622"/>
                <a:gd name="T115" fmla="*/ 2147483646 h 1117"/>
                <a:gd name="T116" fmla="*/ 2147483646 w 1622"/>
                <a:gd name="T117" fmla="*/ 2147483646 h 1117"/>
                <a:gd name="T118" fmla="*/ 2147483646 w 1622"/>
                <a:gd name="T119" fmla="*/ 2147483646 h 1117"/>
                <a:gd name="T120" fmla="*/ 2147483646 w 1622"/>
                <a:gd name="T121" fmla="*/ 2147483646 h 1117"/>
                <a:gd name="T122" fmla="*/ 2147483646 w 1622"/>
                <a:gd name="T123" fmla="*/ 2147483646 h 1117"/>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622" h="1117">
                  <a:moveTo>
                    <a:pt x="931" y="943"/>
                  </a:moveTo>
                  <a:lnTo>
                    <a:pt x="973" y="955"/>
                  </a:lnTo>
                  <a:lnTo>
                    <a:pt x="1075" y="1003"/>
                  </a:lnTo>
                  <a:lnTo>
                    <a:pt x="1111" y="1081"/>
                  </a:lnTo>
                  <a:lnTo>
                    <a:pt x="1111" y="1117"/>
                  </a:lnTo>
                  <a:lnTo>
                    <a:pt x="1190" y="1093"/>
                  </a:lnTo>
                  <a:lnTo>
                    <a:pt x="1232" y="1057"/>
                  </a:lnTo>
                  <a:lnTo>
                    <a:pt x="1262" y="1051"/>
                  </a:lnTo>
                  <a:lnTo>
                    <a:pt x="1322" y="1039"/>
                  </a:lnTo>
                  <a:lnTo>
                    <a:pt x="1370" y="979"/>
                  </a:lnTo>
                  <a:lnTo>
                    <a:pt x="1394" y="985"/>
                  </a:lnTo>
                  <a:lnTo>
                    <a:pt x="1406" y="1045"/>
                  </a:lnTo>
                  <a:lnTo>
                    <a:pt x="1430" y="1027"/>
                  </a:lnTo>
                  <a:lnTo>
                    <a:pt x="1448" y="1033"/>
                  </a:lnTo>
                  <a:lnTo>
                    <a:pt x="1436" y="1051"/>
                  </a:lnTo>
                  <a:lnTo>
                    <a:pt x="1448" y="1075"/>
                  </a:lnTo>
                  <a:lnTo>
                    <a:pt x="1502" y="1033"/>
                  </a:lnTo>
                  <a:lnTo>
                    <a:pt x="1520" y="1009"/>
                  </a:lnTo>
                  <a:lnTo>
                    <a:pt x="1466" y="1003"/>
                  </a:lnTo>
                  <a:lnTo>
                    <a:pt x="1442" y="967"/>
                  </a:lnTo>
                  <a:lnTo>
                    <a:pt x="1460" y="949"/>
                  </a:lnTo>
                  <a:lnTo>
                    <a:pt x="1466" y="925"/>
                  </a:lnTo>
                  <a:lnTo>
                    <a:pt x="1382" y="943"/>
                  </a:lnTo>
                  <a:lnTo>
                    <a:pt x="1340" y="979"/>
                  </a:lnTo>
                  <a:lnTo>
                    <a:pt x="1358" y="937"/>
                  </a:lnTo>
                  <a:lnTo>
                    <a:pt x="1400" y="913"/>
                  </a:lnTo>
                  <a:lnTo>
                    <a:pt x="1424" y="889"/>
                  </a:lnTo>
                  <a:lnTo>
                    <a:pt x="1496" y="895"/>
                  </a:lnTo>
                  <a:lnTo>
                    <a:pt x="1550" y="889"/>
                  </a:lnTo>
                  <a:lnTo>
                    <a:pt x="1592" y="859"/>
                  </a:lnTo>
                  <a:lnTo>
                    <a:pt x="1622" y="835"/>
                  </a:lnTo>
                  <a:lnTo>
                    <a:pt x="1598" y="775"/>
                  </a:lnTo>
                  <a:lnTo>
                    <a:pt x="1592" y="745"/>
                  </a:lnTo>
                  <a:lnTo>
                    <a:pt x="1514" y="703"/>
                  </a:lnTo>
                  <a:lnTo>
                    <a:pt x="1514" y="679"/>
                  </a:lnTo>
                  <a:lnTo>
                    <a:pt x="1448" y="553"/>
                  </a:lnTo>
                  <a:lnTo>
                    <a:pt x="1430" y="607"/>
                  </a:lnTo>
                  <a:lnTo>
                    <a:pt x="1388" y="619"/>
                  </a:lnTo>
                  <a:lnTo>
                    <a:pt x="1376" y="607"/>
                  </a:lnTo>
                  <a:lnTo>
                    <a:pt x="1358" y="607"/>
                  </a:lnTo>
                  <a:lnTo>
                    <a:pt x="1358" y="522"/>
                  </a:lnTo>
                  <a:lnTo>
                    <a:pt x="1322" y="516"/>
                  </a:lnTo>
                  <a:lnTo>
                    <a:pt x="1292" y="474"/>
                  </a:lnTo>
                  <a:lnTo>
                    <a:pt x="1262" y="480"/>
                  </a:lnTo>
                  <a:lnTo>
                    <a:pt x="1226" y="468"/>
                  </a:lnTo>
                  <a:lnTo>
                    <a:pt x="1202" y="474"/>
                  </a:lnTo>
                  <a:lnTo>
                    <a:pt x="1202" y="504"/>
                  </a:lnTo>
                  <a:lnTo>
                    <a:pt x="1202" y="535"/>
                  </a:lnTo>
                  <a:lnTo>
                    <a:pt x="1196" y="601"/>
                  </a:lnTo>
                  <a:lnTo>
                    <a:pt x="1190" y="625"/>
                  </a:lnTo>
                  <a:lnTo>
                    <a:pt x="1226" y="697"/>
                  </a:lnTo>
                  <a:lnTo>
                    <a:pt x="1166" y="751"/>
                  </a:lnTo>
                  <a:lnTo>
                    <a:pt x="1178" y="841"/>
                  </a:lnTo>
                  <a:lnTo>
                    <a:pt x="1154" y="859"/>
                  </a:lnTo>
                  <a:lnTo>
                    <a:pt x="1130" y="847"/>
                  </a:lnTo>
                  <a:lnTo>
                    <a:pt x="1117" y="739"/>
                  </a:lnTo>
                  <a:lnTo>
                    <a:pt x="1057" y="733"/>
                  </a:lnTo>
                  <a:lnTo>
                    <a:pt x="943" y="667"/>
                  </a:lnTo>
                  <a:lnTo>
                    <a:pt x="919" y="667"/>
                  </a:lnTo>
                  <a:lnTo>
                    <a:pt x="901" y="613"/>
                  </a:lnTo>
                  <a:lnTo>
                    <a:pt x="883" y="595"/>
                  </a:lnTo>
                  <a:lnTo>
                    <a:pt x="931" y="450"/>
                  </a:lnTo>
                  <a:lnTo>
                    <a:pt x="961" y="420"/>
                  </a:lnTo>
                  <a:lnTo>
                    <a:pt x="991" y="402"/>
                  </a:lnTo>
                  <a:lnTo>
                    <a:pt x="1009" y="402"/>
                  </a:lnTo>
                  <a:lnTo>
                    <a:pt x="1027" y="342"/>
                  </a:lnTo>
                  <a:lnTo>
                    <a:pt x="1039" y="294"/>
                  </a:lnTo>
                  <a:lnTo>
                    <a:pt x="1099" y="282"/>
                  </a:lnTo>
                  <a:lnTo>
                    <a:pt x="1130" y="258"/>
                  </a:lnTo>
                  <a:lnTo>
                    <a:pt x="1111" y="204"/>
                  </a:lnTo>
                  <a:lnTo>
                    <a:pt x="1124" y="168"/>
                  </a:lnTo>
                  <a:lnTo>
                    <a:pt x="1099" y="138"/>
                  </a:lnTo>
                  <a:lnTo>
                    <a:pt x="1063" y="132"/>
                  </a:lnTo>
                  <a:lnTo>
                    <a:pt x="1051" y="192"/>
                  </a:lnTo>
                  <a:lnTo>
                    <a:pt x="1015" y="246"/>
                  </a:lnTo>
                  <a:lnTo>
                    <a:pt x="1003" y="180"/>
                  </a:lnTo>
                  <a:lnTo>
                    <a:pt x="985" y="156"/>
                  </a:lnTo>
                  <a:lnTo>
                    <a:pt x="961" y="186"/>
                  </a:lnTo>
                  <a:lnTo>
                    <a:pt x="949" y="156"/>
                  </a:lnTo>
                  <a:lnTo>
                    <a:pt x="925" y="114"/>
                  </a:lnTo>
                  <a:lnTo>
                    <a:pt x="913" y="60"/>
                  </a:lnTo>
                  <a:lnTo>
                    <a:pt x="877" y="0"/>
                  </a:lnTo>
                  <a:lnTo>
                    <a:pt x="847" y="84"/>
                  </a:lnTo>
                  <a:lnTo>
                    <a:pt x="847" y="114"/>
                  </a:lnTo>
                  <a:lnTo>
                    <a:pt x="889" y="150"/>
                  </a:lnTo>
                  <a:lnTo>
                    <a:pt x="895" y="186"/>
                  </a:lnTo>
                  <a:lnTo>
                    <a:pt x="865" y="216"/>
                  </a:lnTo>
                  <a:lnTo>
                    <a:pt x="847" y="204"/>
                  </a:lnTo>
                  <a:lnTo>
                    <a:pt x="823" y="204"/>
                  </a:lnTo>
                  <a:lnTo>
                    <a:pt x="811" y="234"/>
                  </a:lnTo>
                  <a:lnTo>
                    <a:pt x="769" y="222"/>
                  </a:lnTo>
                  <a:lnTo>
                    <a:pt x="709" y="222"/>
                  </a:lnTo>
                  <a:lnTo>
                    <a:pt x="673" y="198"/>
                  </a:lnTo>
                  <a:lnTo>
                    <a:pt x="619" y="210"/>
                  </a:lnTo>
                  <a:lnTo>
                    <a:pt x="625" y="228"/>
                  </a:lnTo>
                  <a:lnTo>
                    <a:pt x="631" y="264"/>
                  </a:lnTo>
                  <a:lnTo>
                    <a:pt x="613" y="258"/>
                  </a:lnTo>
                  <a:lnTo>
                    <a:pt x="583" y="222"/>
                  </a:lnTo>
                  <a:lnTo>
                    <a:pt x="517" y="234"/>
                  </a:lnTo>
                  <a:lnTo>
                    <a:pt x="487" y="210"/>
                  </a:lnTo>
                  <a:lnTo>
                    <a:pt x="499" y="186"/>
                  </a:lnTo>
                  <a:lnTo>
                    <a:pt x="457" y="174"/>
                  </a:lnTo>
                  <a:lnTo>
                    <a:pt x="409" y="150"/>
                  </a:lnTo>
                  <a:lnTo>
                    <a:pt x="343" y="132"/>
                  </a:lnTo>
                  <a:lnTo>
                    <a:pt x="301" y="144"/>
                  </a:lnTo>
                  <a:lnTo>
                    <a:pt x="259" y="96"/>
                  </a:lnTo>
                  <a:lnTo>
                    <a:pt x="145" y="150"/>
                  </a:lnTo>
                  <a:lnTo>
                    <a:pt x="115" y="180"/>
                  </a:lnTo>
                  <a:lnTo>
                    <a:pt x="67" y="168"/>
                  </a:lnTo>
                  <a:lnTo>
                    <a:pt x="37" y="138"/>
                  </a:lnTo>
                  <a:lnTo>
                    <a:pt x="0" y="126"/>
                  </a:lnTo>
                  <a:lnTo>
                    <a:pt x="0" y="553"/>
                  </a:lnTo>
                  <a:lnTo>
                    <a:pt x="61" y="583"/>
                  </a:lnTo>
                  <a:lnTo>
                    <a:pt x="109" y="559"/>
                  </a:lnTo>
                  <a:lnTo>
                    <a:pt x="175" y="679"/>
                  </a:lnTo>
                  <a:lnTo>
                    <a:pt x="217" y="709"/>
                  </a:lnTo>
                  <a:lnTo>
                    <a:pt x="211" y="757"/>
                  </a:lnTo>
                  <a:lnTo>
                    <a:pt x="229" y="793"/>
                  </a:lnTo>
                  <a:lnTo>
                    <a:pt x="277" y="859"/>
                  </a:lnTo>
                  <a:lnTo>
                    <a:pt x="343" y="901"/>
                  </a:lnTo>
                  <a:lnTo>
                    <a:pt x="349" y="931"/>
                  </a:lnTo>
                  <a:lnTo>
                    <a:pt x="871" y="931"/>
                  </a:lnTo>
                  <a:lnTo>
                    <a:pt x="931" y="943"/>
                  </a:lnTo>
                  <a:close/>
                </a:path>
              </a:pathLst>
            </a:custGeom>
            <a:grpFill/>
            <a:ln w="6350">
              <a:noFill/>
              <a:round/>
              <a:headEnd/>
              <a:tailEnd/>
            </a:ln>
          </p:spPr>
          <p:txBody>
            <a:bodyPr/>
            <a:lstStyle/>
            <a:p>
              <a:endParaRPr lang="en-GB" dirty="0"/>
            </a:p>
          </p:txBody>
        </p:sp>
        <p:sp>
          <p:nvSpPr>
            <p:cNvPr id="126" name="Freeform 399"/>
            <p:cNvSpPr>
              <a:spLocks/>
            </p:cNvSpPr>
            <p:nvPr/>
          </p:nvSpPr>
          <p:spPr bwMode="auto">
            <a:xfrm>
              <a:off x="5603815" y="2669386"/>
              <a:ext cx="1093537" cy="564914"/>
            </a:xfrm>
            <a:custGeom>
              <a:avLst/>
              <a:gdLst>
                <a:gd name="T0" fmla="*/ 2147483646 w 1099"/>
                <a:gd name="T1" fmla="*/ 2147483646 h 571"/>
                <a:gd name="T2" fmla="*/ 2147483646 w 1099"/>
                <a:gd name="T3" fmla="*/ 2147483646 h 571"/>
                <a:gd name="T4" fmla="*/ 2147483646 w 1099"/>
                <a:gd name="T5" fmla="*/ 2147483646 h 571"/>
                <a:gd name="T6" fmla="*/ 2147483646 w 1099"/>
                <a:gd name="T7" fmla="*/ 2147483646 h 571"/>
                <a:gd name="T8" fmla="*/ 2147483646 w 1099"/>
                <a:gd name="T9" fmla="*/ 2147483646 h 571"/>
                <a:gd name="T10" fmla="*/ 2147483646 w 1099"/>
                <a:gd name="T11" fmla="*/ 2147483646 h 571"/>
                <a:gd name="T12" fmla="*/ 2147483646 w 1099"/>
                <a:gd name="T13" fmla="*/ 2147483646 h 571"/>
                <a:gd name="T14" fmla="*/ 2147483646 w 1099"/>
                <a:gd name="T15" fmla="*/ 2147483646 h 571"/>
                <a:gd name="T16" fmla="*/ 2147483646 w 1099"/>
                <a:gd name="T17" fmla="*/ 2147483646 h 571"/>
                <a:gd name="T18" fmla="*/ 2147483646 w 1099"/>
                <a:gd name="T19" fmla="*/ 2147483646 h 571"/>
                <a:gd name="T20" fmla="*/ 2147483646 w 1099"/>
                <a:gd name="T21" fmla="*/ 2147483646 h 571"/>
                <a:gd name="T22" fmla="*/ 2147483646 w 1099"/>
                <a:gd name="T23" fmla="*/ 2147483646 h 571"/>
                <a:gd name="T24" fmla="*/ 2147483646 w 1099"/>
                <a:gd name="T25" fmla="*/ 2147483646 h 571"/>
                <a:gd name="T26" fmla="*/ 2147483646 w 1099"/>
                <a:gd name="T27" fmla="*/ 2147483646 h 571"/>
                <a:gd name="T28" fmla="*/ 2147483646 w 1099"/>
                <a:gd name="T29" fmla="*/ 2147483646 h 571"/>
                <a:gd name="T30" fmla="*/ 2147483646 w 1099"/>
                <a:gd name="T31" fmla="*/ 2147483646 h 571"/>
                <a:gd name="T32" fmla="*/ 2147483646 w 1099"/>
                <a:gd name="T33" fmla="*/ 2147483646 h 571"/>
                <a:gd name="T34" fmla="*/ 2147483646 w 1099"/>
                <a:gd name="T35" fmla="*/ 2147483646 h 571"/>
                <a:gd name="T36" fmla="*/ 2147483646 w 1099"/>
                <a:gd name="T37" fmla="*/ 2147483646 h 571"/>
                <a:gd name="T38" fmla="*/ 2147483646 w 1099"/>
                <a:gd name="T39" fmla="*/ 2147483646 h 571"/>
                <a:gd name="T40" fmla="*/ 2147483646 w 1099"/>
                <a:gd name="T41" fmla="*/ 2147483646 h 571"/>
                <a:gd name="T42" fmla="*/ 2147483646 w 1099"/>
                <a:gd name="T43" fmla="*/ 2147483646 h 571"/>
                <a:gd name="T44" fmla="*/ 2147483646 w 1099"/>
                <a:gd name="T45" fmla="*/ 2147483646 h 571"/>
                <a:gd name="T46" fmla="*/ 2147483646 w 1099"/>
                <a:gd name="T47" fmla="*/ 2147483646 h 571"/>
                <a:gd name="T48" fmla="*/ 2147483646 w 1099"/>
                <a:gd name="T49" fmla="*/ 2147483646 h 571"/>
                <a:gd name="T50" fmla="*/ 2147483646 w 1099"/>
                <a:gd name="T51" fmla="*/ 0 h 571"/>
                <a:gd name="T52" fmla="*/ 2147483646 w 1099"/>
                <a:gd name="T53" fmla="*/ 2147483646 h 571"/>
                <a:gd name="T54" fmla="*/ 2147483646 w 1099"/>
                <a:gd name="T55" fmla="*/ 2147483646 h 571"/>
                <a:gd name="T56" fmla="*/ 2147483646 w 1099"/>
                <a:gd name="T57" fmla="*/ 2147483646 h 571"/>
                <a:gd name="T58" fmla="*/ 0 w 1099"/>
                <a:gd name="T59" fmla="*/ 2147483646 h 571"/>
                <a:gd name="T60" fmla="*/ 2147483646 w 1099"/>
                <a:gd name="T61" fmla="*/ 2147483646 h 571"/>
                <a:gd name="T62" fmla="*/ 2147483646 w 1099"/>
                <a:gd name="T63" fmla="*/ 2147483646 h 571"/>
                <a:gd name="T64" fmla="*/ 2147483646 w 1099"/>
                <a:gd name="T65" fmla="*/ 2147483646 h 571"/>
                <a:gd name="T66" fmla="*/ 2147483646 w 1099"/>
                <a:gd name="T67" fmla="*/ 2147483646 h 57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1099" h="571">
                  <a:moveTo>
                    <a:pt x="252" y="439"/>
                  </a:moveTo>
                  <a:lnTo>
                    <a:pt x="300" y="439"/>
                  </a:lnTo>
                  <a:lnTo>
                    <a:pt x="318" y="427"/>
                  </a:lnTo>
                  <a:lnTo>
                    <a:pt x="348" y="433"/>
                  </a:lnTo>
                  <a:lnTo>
                    <a:pt x="396" y="487"/>
                  </a:lnTo>
                  <a:lnTo>
                    <a:pt x="432" y="475"/>
                  </a:lnTo>
                  <a:lnTo>
                    <a:pt x="456" y="493"/>
                  </a:lnTo>
                  <a:lnTo>
                    <a:pt x="474" y="523"/>
                  </a:lnTo>
                  <a:lnTo>
                    <a:pt x="498" y="547"/>
                  </a:lnTo>
                  <a:lnTo>
                    <a:pt x="528" y="553"/>
                  </a:lnTo>
                  <a:lnTo>
                    <a:pt x="528" y="511"/>
                  </a:lnTo>
                  <a:lnTo>
                    <a:pt x="552" y="487"/>
                  </a:lnTo>
                  <a:lnTo>
                    <a:pt x="570" y="469"/>
                  </a:lnTo>
                  <a:lnTo>
                    <a:pt x="630" y="475"/>
                  </a:lnTo>
                  <a:lnTo>
                    <a:pt x="666" y="475"/>
                  </a:lnTo>
                  <a:lnTo>
                    <a:pt x="714" y="463"/>
                  </a:lnTo>
                  <a:lnTo>
                    <a:pt x="744" y="463"/>
                  </a:lnTo>
                  <a:lnTo>
                    <a:pt x="774" y="457"/>
                  </a:lnTo>
                  <a:lnTo>
                    <a:pt x="780" y="487"/>
                  </a:lnTo>
                  <a:lnTo>
                    <a:pt x="792" y="529"/>
                  </a:lnTo>
                  <a:lnTo>
                    <a:pt x="829" y="565"/>
                  </a:lnTo>
                  <a:lnTo>
                    <a:pt x="847" y="571"/>
                  </a:lnTo>
                  <a:lnTo>
                    <a:pt x="841" y="511"/>
                  </a:lnTo>
                  <a:lnTo>
                    <a:pt x="817" y="445"/>
                  </a:lnTo>
                  <a:lnTo>
                    <a:pt x="847" y="409"/>
                  </a:lnTo>
                  <a:lnTo>
                    <a:pt x="877" y="397"/>
                  </a:lnTo>
                  <a:lnTo>
                    <a:pt x="931" y="343"/>
                  </a:lnTo>
                  <a:lnTo>
                    <a:pt x="925" y="307"/>
                  </a:lnTo>
                  <a:lnTo>
                    <a:pt x="919" y="271"/>
                  </a:lnTo>
                  <a:lnTo>
                    <a:pt x="937" y="283"/>
                  </a:lnTo>
                  <a:lnTo>
                    <a:pt x="943" y="277"/>
                  </a:lnTo>
                  <a:lnTo>
                    <a:pt x="937" y="253"/>
                  </a:lnTo>
                  <a:lnTo>
                    <a:pt x="949" y="253"/>
                  </a:lnTo>
                  <a:lnTo>
                    <a:pt x="967" y="247"/>
                  </a:lnTo>
                  <a:lnTo>
                    <a:pt x="979" y="217"/>
                  </a:lnTo>
                  <a:lnTo>
                    <a:pt x="1003" y="211"/>
                  </a:lnTo>
                  <a:lnTo>
                    <a:pt x="1039" y="193"/>
                  </a:lnTo>
                  <a:lnTo>
                    <a:pt x="1039" y="144"/>
                  </a:lnTo>
                  <a:lnTo>
                    <a:pt x="1099" y="114"/>
                  </a:lnTo>
                  <a:lnTo>
                    <a:pt x="1087" y="54"/>
                  </a:lnTo>
                  <a:lnTo>
                    <a:pt x="1063" y="48"/>
                  </a:lnTo>
                  <a:lnTo>
                    <a:pt x="1015" y="108"/>
                  </a:lnTo>
                  <a:lnTo>
                    <a:pt x="955" y="120"/>
                  </a:lnTo>
                  <a:lnTo>
                    <a:pt x="925" y="126"/>
                  </a:lnTo>
                  <a:lnTo>
                    <a:pt x="883" y="162"/>
                  </a:lnTo>
                  <a:lnTo>
                    <a:pt x="804" y="186"/>
                  </a:lnTo>
                  <a:lnTo>
                    <a:pt x="804" y="150"/>
                  </a:lnTo>
                  <a:lnTo>
                    <a:pt x="768" y="72"/>
                  </a:lnTo>
                  <a:lnTo>
                    <a:pt x="666" y="24"/>
                  </a:lnTo>
                  <a:lnTo>
                    <a:pt x="624" y="12"/>
                  </a:lnTo>
                  <a:lnTo>
                    <a:pt x="564" y="0"/>
                  </a:lnTo>
                  <a:lnTo>
                    <a:pt x="42" y="0"/>
                  </a:lnTo>
                  <a:lnTo>
                    <a:pt x="48" y="36"/>
                  </a:lnTo>
                  <a:lnTo>
                    <a:pt x="30" y="48"/>
                  </a:lnTo>
                  <a:lnTo>
                    <a:pt x="36" y="24"/>
                  </a:lnTo>
                  <a:lnTo>
                    <a:pt x="0" y="12"/>
                  </a:lnTo>
                  <a:lnTo>
                    <a:pt x="18" y="78"/>
                  </a:lnTo>
                  <a:lnTo>
                    <a:pt x="12" y="126"/>
                  </a:lnTo>
                  <a:lnTo>
                    <a:pt x="0" y="174"/>
                  </a:lnTo>
                  <a:lnTo>
                    <a:pt x="12" y="211"/>
                  </a:lnTo>
                  <a:lnTo>
                    <a:pt x="12" y="235"/>
                  </a:lnTo>
                  <a:lnTo>
                    <a:pt x="42" y="295"/>
                  </a:lnTo>
                  <a:lnTo>
                    <a:pt x="66" y="337"/>
                  </a:lnTo>
                  <a:lnTo>
                    <a:pt x="84" y="367"/>
                  </a:lnTo>
                  <a:lnTo>
                    <a:pt x="138" y="403"/>
                  </a:lnTo>
                  <a:lnTo>
                    <a:pt x="144" y="415"/>
                  </a:lnTo>
                  <a:lnTo>
                    <a:pt x="192" y="409"/>
                  </a:lnTo>
                  <a:lnTo>
                    <a:pt x="252" y="439"/>
                  </a:lnTo>
                  <a:close/>
                </a:path>
              </a:pathLst>
            </a:custGeom>
            <a:grpFill/>
            <a:ln w="6350">
              <a:noFill/>
              <a:round/>
              <a:headEnd/>
              <a:tailEnd/>
            </a:ln>
          </p:spPr>
          <p:txBody>
            <a:bodyPr/>
            <a:lstStyle/>
            <a:p>
              <a:endParaRPr lang="en-GB" dirty="0"/>
            </a:p>
          </p:txBody>
        </p:sp>
        <p:sp>
          <p:nvSpPr>
            <p:cNvPr id="127" name="Freeform 400"/>
            <p:cNvSpPr>
              <a:spLocks/>
            </p:cNvSpPr>
            <p:nvPr/>
          </p:nvSpPr>
          <p:spPr bwMode="auto">
            <a:xfrm>
              <a:off x="6301791" y="3436313"/>
              <a:ext cx="84677" cy="85887"/>
            </a:xfrm>
            <a:custGeom>
              <a:avLst/>
              <a:gdLst>
                <a:gd name="T0" fmla="*/ 2147483646 w 14"/>
                <a:gd name="T1" fmla="*/ 2147483646 h 14"/>
                <a:gd name="T2" fmla="*/ 2147483646 w 14"/>
                <a:gd name="T3" fmla="*/ 2147483646 h 14"/>
                <a:gd name="T4" fmla="*/ 2147483646 w 14"/>
                <a:gd name="T5" fmla="*/ 0 h 14"/>
                <a:gd name="T6" fmla="*/ 2147483646 w 14"/>
                <a:gd name="T7" fmla="*/ 2147483646 h 14"/>
                <a:gd name="T8" fmla="*/ 0 w 14"/>
                <a:gd name="T9" fmla="*/ 2147483646 h 14"/>
                <a:gd name="T10" fmla="*/ 2147483646 w 14"/>
                <a:gd name="T11" fmla="*/ 2147483646 h 14"/>
                <a:gd name="T12" fmla="*/ 2147483646 w 14"/>
                <a:gd name="T13" fmla="*/ 2147483646 h 14"/>
                <a:gd name="T14" fmla="*/ 2147483646 w 14"/>
                <a:gd name="T15" fmla="*/ 2147483646 h 1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4" h="14">
                  <a:moveTo>
                    <a:pt x="14" y="14"/>
                  </a:moveTo>
                  <a:cubicBezTo>
                    <a:pt x="14" y="12"/>
                    <a:pt x="13" y="11"/>
                    <a:pt x="13" y="11"/>
                  </a:cubicBezTo>
                  <a:cubicBezTo>
                    <a:pt x="14" y="0"/>
                    <a:pt x="14" y="0"/>
                    <a:pt x="14" y="0"/>
                  </a:cubicBezTo>
                  <a:cubicBezTo>
                    <a:pt x="7" y="3"/>
                    <a:pt x="7" y="3"/>
                    <a:pt x="7" y="3"/>
                  </a:cubicBezTo>
                  <a:cubicBezTo>
                    <a:pt x="0" y="6"/>
                    <a:pt x="0" y="6"/>
                    <a:pt x="0" y="6"/>
                  </a:cubicBezTo>
                  <a:cubicBezTo>
                    <a:pt x="5" y="14"/>
                    <a:pt x="5" y="14"/>
                    <a:pt x="5" y="14"/>
                  </a:cubicBezTo>
                  <a:cubicBezTo>
                    <a:pt x="9" y="13"/>
                    <a:pt x="9" y="13"/>
                    <a:pt x="9" y="13"/>
                  </a:cubicBezTo>
                  <a:lnTo>
                    <a:pt x="14" y="14"/>
                  </a:lnTo>
                  <a:close/>
                </a:path>
              </a:pathLst>
            </a:custGeom>
            <a:grpFill/>
            <a:ln w="6350">
              <a:noFill/>
              <a:round/>
              <a:headEnd/>
              <a:tailEnd/>
            </a:ln>
          </p:spPr>
          <p:txBody>
            <a:bodyPr/>
            <a:lstStyle/>
            <a:p>
              <a:endParaRPr lang="en-GB" dirty="0"/>
            </a:p>
          </p:txBody>
        </p:sp>
        <p:sp>
          <p:nvSpPr>
            <p:cNvPr id="128" name="Freeform 401"/>
            <p:cNvSpPr>
              <a:spLocks/>
            </p:cNvSpPr>
            <p:nvPr/>
          </p:nvSpPr>
          <p:spPr bwMode="auto">
            <a:xfrm>
              <a:off x="6332033" y="3514942"/>
              <a:ext cx="72580" cy="53225"/>
            </a:xfrm>
            <a:custGeom>
              <a:avLst/>
              <a:gdLst>
                <a:gd name="T0" fmla="*/ 2147483646 w 12"/>
                <a:gd name="T1" fmla="*/ 2147483646 h 9"/>
                <a:gd name="T2" fmla="*/ 2147483646 w 12"/>
                <a:gd name="T3" fmla="*/ 0 h 9"/>
                <a:gd name="T4" fmla="*/ 0 w 12"/>
                <a:gd name="T5" fmla="*/ 2147483646 h 9"/>
                <a:gd name="T6" fmla="*/ 2147483646 w 12"/>
                <a:gd name="T7" fmla="*/ 2147483646 h 9"/>
                <a:gd name="T8" fmla="*/ 2147483646 w 12"/>
                <a:gd name="T9" fmla="*/ 2147483646 h 9"/>
                <a:gd name="T10" fmla="*/ 2147483646 w 12"/>
                <a:gd name="T11" fmla="*/ 2147483646 h 9"/>
                <a:gd name="T12" fmla="*/ 2147483646 w 12"/>
                <a:gd name="T13" fmla="*/ 2147483646 h 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 h="9">
                  <a:moveTo>
                    <a:pt x="9" y="1"/>
                  </a:moveTo>
                  <a:cubicBezTo>
                    <a:pt x="4" y="0"/>
                    <a:pt x="4" y="0"/>
                    <a:pt x="4" y="0"/>
                  </a:cubicBezTo>
                  <a:cubicBezTo>
                    <a:pt x="0" y="1"/>
                    <a:pt x="0" y="1"/>
                    <a:pt x="0" y="1"/>
                  </a:cubicBezTo>
                  <a:cubicBezTo>
                    <a:pt x="2" y="3"/>
                    <a:pt x="2" y="3"/>
                    <a:pt x="2" y="3"/>
                  </a:cubicBezTo>
                  <a:cubicBezTo>
                    <a:pt x="11" y="9"/>
                    <a:pt x="11" y="9"/>
                    <a:pt x="11" y="9"/>
                  </a:cubicBezTo>
                  <a:cubicBezTo>
                    <a:pt x="12" y="5"/>
                    <a:pt x="12" y="5"/>
                    <a:pt x="12" y="5"/>
                  </a:cubicBezTo>
                  <a:cubicBezTo>
                    <a:pt x="11" y="4"/>
                    <a:pt x="10" y="2"/>
                    <a:pt x="9" y="1"/>
                  </a:cubicBezTo>
                  <a:close/>
                </a:path>
              </a:pathLst>
            </a:custGeom>
            <a:grpFill/>
            <a:ln w="6350">
              <a:noFill/>
              <a:round/>
              <a:headEnd/>
              <a:tailEnd/>
            </a:ln>
          </p:spPr>
          <p:txBody>
            <a:bodyPr/>
            <a:lstStyle/>
            <a:p>
              <a:endParaRPr lang="en-GB" dirty="0"/>
            </a:p>
          </p:txBody>
        </p:sp>
        <p:sp>
          <p:nvSpPr>
            <p:cNvPr id="129" name="Freeform 402"/>
            <p:cNvSpPr>
              <a:spLocks/>
            </p:cNvSpPr>
            <p:nvPr/>
          </p:nvSpPr>
          <p:spPr bwMode="auto">
            <a:xfrm>
              <a:off x="6398565" y="3545183"/>
              <a:ext cx="107661" cy="45967"/>
            </a:xfrm>
            <a:custGeom>
              <a:avLst/>
              <a:gdLst>
                <a:gd name="T0" fmla="*/ 2147483646 w 18"/>
                <a:gd name="T1" fmla="*/ 2147483646 h 8"/>
                <a:gd name="T2" fmla="*/ 2147483646 w 18"/>
                <a:gd name="T3" fmla="*/ 2147483646 h 8"/>
                <a:gd name="T4" fmla="*/ 2147483646 w 18"/>
                <a:gd name="T5" fmla="*/ 2147483646 h 8"/>
                <a:gd name="T6" fmla="*/ 2147483646 w 18"/>
                <a:gd name="T7" fmla="*/ 0 h 8"/>
                <a:gd name="T8" fmla="*/ 0 w 18"/>
                <a:gd name="T9" fmla="*/ 2147483646 h 8"/>
                <a:gd name="T10" fmla="*/ 2147483646 w 18"/>
                <a:gd name="T11" fmla="*/ 2147483646 h 8"/>
                <a:gd name="T12" fmla="*/ 2147483646 w 18"/>
                <a:gd name="T13" fmla="*/ 2147483646 h 8"/>
                <a:gd name="T14" fmla="*/ 2147483646 w 18"/>
                <a:gd name="T15" fmla="*/ 2147483646 h 8"/>
                <a:gd name="T16" fmla="*/ 2147483646 w 18"/>
                <a:gd name="T17" fmla="*/ 2147483646 h 8"/>
                <a:gd name="T18" fmla="*/ 2147483646 w 18"/>
                <a:gd name="T19" fmla="*/ 2147483646 h 8"/>
                <a:gd name="T20" fmla="*/ 2147483646 w 18"/>
                <a:gd name="T21" fmla="*/ 2147483646 h 8"/>
                <a:gd name="T22" fmla="*/ 2147483646 w 18"/>
                <a:gd name="T23" fmla="*/ 2147483646 h 8"/>
                <a:gd name="T24" fmla="*/ 2147483646 w 18"/>
                <a:gd name="T25" fmla="*/ 2147483646 h 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8" h="8">
                  <a:moveTo>
                    <a:pt x="14" y="1"/>
                  </a:moveTo>
                  <a:cubicBezTo>
                    <a:pt x="9" y="1"/>
                    <a:pt x="9" y="1"/>
                    <a:pt x="9" y="1"/>
                  </a:cubicBezTo>
                  <a:cubicBezTo>
                    <a:pt x="9" y="1"/>
                    <a:pt x="3" y="2"/>
                    <a:pt x="2" y="1"/>
                  </a:cubicBezTo>
                  <a:cubicBezTo>
                    <a:pt x="1" y="1"/>
                    <a:pt x="1" y="1"/>
                    <a:pt x="1" y="0"/>
                  </a:cubicBezTo>
                  <a:cubicBezTo>
                    <a:pt x="0" y="4"/>
                    <a:pt x="0" y="4"/>
                    <a:pt x="0" y="4"/>
                  </a:cubicBezTo>
                  <a:cubicBezTo>
                    <a:pt x="0" y="4"/>
                    <a:pt x="3" y="7"/>
                    <a:pt x="4" y="8"/>
                  </a:cubicBezTo>
                  <a:cubicBezTo>
                    <a:pt x="5" y="8"/>
                    <a:pt x="6" y="8"/>
                    <a:pt x="6" y="8"/>
                  </a:cubicBezTo>
                  <a:cubicBezTo>
                    <a:pt x="7" y="6"/>
                    <a:pt x="7" y="6"/>
                    <a:pt x="7" y="6"/>
                  </a:cubicBezTo>
                  <a:cubicBezTo>
                    <a:pt x="10" y="3"/>
                    <a:pt x="10" y="3"/>
                    <a:pt x="10" y="3"/>
                  </a:cubicBezTo>
                  <a:cubicBezTo>
                    <a:pt x="14" y="4"/>
                    <a:pt x="14" y="4"/>
                    <a:pt x="14" y="4"/>
                  </a:cubicBezTo>
                  <a:cubicBezTo>
                    <a:pt x="15" y="7"/>
                    <a:pt x="15" y="7"/>
                    <a:pt x="15" y="7"/>
                  </a:cubicBezTo>
                  <a:cubicBezTo>
                    <a:pt x="18" y="4"/>
                    <a:pt x="18" y="4"/>
                    <a:pt x="18" y="4"/>
                  </a:cubicBezTo>
                  <a:lnTo>
                    <a:pt x="14" y="1"/>
                  </a:lnTo>
                  <a:close/>
                </a:path>
              </a:pathLst>
            </a:custGeom>
            <a:grpFill/>
            <a:ln w="6350">
              <a:noFill/>
              <a:round/>
              <a:headEnd/>
              <a:tailEnd/>
            </a:ln>
          </p:spPr>
          <p:txBody>
            <a:bodyPr/>
            <a:lstStyle/>
            <a:p>
              <a:endParaRPr lang="en-GB" dirty="0"/>
            </a:p>
          </p:txBody>
        </p:sp>
        <p:sp>
          <p:nvSpPr>
            <p:cNvPr id="130" name="Freeform 403"/>
            <p:cNvSpPr>
              <a:spLocks/>
            </p:cNvSpPr>
            <p:nvPr/>
          </p:nvSpPr>
          <p:spPr bwMode="auto">
            <a:xfrm>
              <a:off x="6469935" y="3491958"/>
              <a:ext cx="221368" cy="243143"/>
            </a:xfrm>
            <a:custGeom>
              <a:avLst/>
              <a:gdLst>
                <a:gd name="T0" fmla="*/ 2147483646 w 37"/>
                <a:gd name="T1" fmla="*/ 2147483646 h 41"/>
                <a:gd name="T2" fmla="*/ 2147483646 w 37"/>
                <a:gd name="T3" fmla="*/ 2147483646 h 41"/>
                <a:gd name="T4" fmla="*/ 2147483646 w 37"/>
                <a:gd name="T5" fmla="*/ 2147483646 h 41"/>
                <a:gd name="T6" fmla="*/ 2147483646 w 37"/>
                <a:gd name="T7" fmla="*/ 2147483646 h 41"/>
                <a:gd name="T8" fmla="*/ 2147483646 w 37"/>
                <a:gd name="T9" fmla="*/ 2147483646 h 41"/>
                <a:gd name="T10" fmla="*/ 2147483646 w 37"/>
                <a:gd name="T11" fmla="*/ 2147483646 h 41"/>
                <a:gd name="T12" fmla="*/ 2147483646 w 37"/>
                <a:gd name="T13" fmla="*/ 2147483646 h 41"/>
                <a:gd name="T14" fmla="*/ 2147483646 w 37"/>
                <a:gd name="T15" fmla="*/ 2147483646 h 41"/>
                <a:gd name="T16" fmla="*/ 2147483646 w 37"/>
                <a:gd name="T17" fmla="*/ 2147483646 h 41"/>
                <a:gd name="T18" fmla="*/ 2147483646 w 37"/>
                <a:gd name="T19" fmla="*/ 2147483646 h 41"/>
                <a:gd name="T20" fmla="*/ 2147483646 w 37"/>
                <a:gd name="T21" fmla="*/ 0 h 41"/>
                <a:gd name="T22" fmla="*/ 2147483646 w 37"/>
                <a:gd name="T23" fmla="*/ 2147483646 h 41"/>
                <a:gd name="T24" fmla="*/ 2147483646 w 37"/>
                <a:gd name="T25" fmla="*/ 2147483646 h 41"/>
                <a:gd name="T26" fmla="*/ 2147483646 w 37"/>
                <a:gd name="T27" fmla="*/ 2147483646 h 41"/>
                <a:gd name="T28" fmla="*/ 2147483646 w 37"/>
                <a:gd name="T29" fmla="*/ 2147483646 h 41"/>
                <a:gd name="T30" fmla="*/ 2147483646 w 37"/>
                <a:gd name="T31" fmla="*/ 2147483646 h 41"/>
                <a:gd name="T32" fmla="*/ 2147483646 w 37"/>
                <a:gd name="T33" fmla="*/ 2147483646 h 41"/>
                <a:gd name="T34" fmla="*/ 2147483646 w 37"/>
                <a:gd name="T35" fmla="*/ 2147483646 h 41"/>
                <a:gd name="T36" fmla="*/ 2147483646 w 37"/>
                <a:gd name="T37" fmla="*/ 2147483646 h 41"/>
                <a:gd name="T38" fmla="*/ 2147483646 w 37"/>
                <a:gd name="T39" fmla="*/ 2147483646 h 41"/>
                <a:gd name="T40" fmla="*/ 2147483646 w 37"/>
                <a:gd name="T41" fmla="*/ 2147483646 h 41"/>
                <a:gd name="T42" fmla="*/ 2147483646 w 37"/>
                <a:gd name="T43" fmla="*/ 2147483646 h 41"/>
                <a:gd name="T44" fmla="*/ 0 w 37"/>
                <a:gd name="T45" fmla="*/ 2147483646 h 41"/>
                <a:gd name="T46" fmla="*/ 2147483646 w 37"/>
                <a:gd name="T47" fmla="*/ 2147483646 h 41"/>
                <a:gd name="T48" fmla="*/ 2147483646 w 37"/>
                <a:gd name="T49" fmla="*/ 2147483646 h 4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37" h="41">
                  <a:moveTo>
                    <a:pt x="37" y="34"/>
                  </a:moveTo>
                  <a:cubicBezTo>
                    <a:pt x="37" y="34"/>
                    <a:pt x="37" y="34"/>
                    <a:pt x="37" y="34"/>
                  </a:cubicBezTo>
                  <a:cubicBezTo>
                    <a:pt x="37" y="27"/>
                    <a:pt x="37" y="27"/>
                    <a:pt x="37" y="27"/>
                  </a:cubicBezTo>
                  <a:cubicBezTo>
                    <a:pt x="35" y="23"/>
                    <a:pt x="35" y="23"/>
                    <a:pt x="35" y="23"/>
                  </a:cubicBezTo>
                  <a:cubicBezTo>
                    <a:pt x="36" y="21"/>
                    <a:pt x="36" y="21"/>
                    <a:pt x="36" y="21"/>
                  </a:cubicBezTo>
                  <a:cubicBezTo>
                    <a:pt x="31" y="20"/>
                    <a:pt x="31" y="20"/>
                    <a:pt x="31" y="20"/>
                  </a:cubicBezTo>
                  <a:cubicBezTo>
                    <a:pt x="21" y="16"/>
                    <a:pt x="21" y="16"/>
                    <a:pt x="21" y="16"/>
                  </a:cubicBezTo>
                  <a:cubicBezTo>
                    <a:pt x="19" y="11"/>
                    <a:pt x="19" y="11"/>
                    <a:pt x="19" y="11"/>
                  </a:cubicBezTo>
                  <a:cubicBezTo>
                    <a:pt x="20" y="3"/>
                    <a:pt x="20" y="3"/>
                    <a:pt x="20" y="3"/>
                  </a:cubicBezTo>
                  <a:cubicBezTo>
                    <a:pt x="24" y="1"/>
                    <a:pt x="24" y="1"/>
                    <a:pt x="24" y="1"/>
                  </a:cubicBezTo>
                  <a:cubicBezTo>
                    <a:pt x="24" y="0"/>
                    <a:pt x="24" y="0"/>
                    <a:pt x="24" y="0"/>
                  </a:cubicBezTo>
                  <a:cubicBezTo>
                    <a:pt x="17" y="2"/>
                    <a:pt x="17" y="2"/>
                    <a:pt x="17" y="2"/>
                  </a:cubicBezTo>
                  <a:cubicBezTo>
                    <a:pt x="13" y="4"/>
                    <a:pt x="13" y="4"/>
                    <a:pt x="13" y="4"/>
                  </a:cubicBezTo>
                  <a:cubicBezTo>
                    <a:pt x="11" y="9"/>
                    <a:pt x="11" y="9"/>
                    <a:pt x="11" y="9"/>
                  </a:cubicBezTo>
                  <a:cubicBezTo>
                    <a:pt x="9" y="10"/>
                    <a:pt x="9" y="10"/>
                    <a:pt x="9" y="10"/>
                  </a:cubicBezTo>
                  <a:cubicBezTo>
                    <a:pt x="6" y="13"/>
                    <a:pt x="6" y="13"/>
                    <a:pt x="6" y="13"/>
                  </a:cubicBezTo>
                  <a:cubicBezTo>
                    <a:pt x="3" y="16"/>
                    <a:pt x="3" y="16"/>
                    <a:pt x="3" y="16"/>
                  </a:cubicBezTo>
                  <a:cubicBezTo>
                    <a:pt x="4" y="18"/>
                    <a:pt x="4" y="18"/>
                    <a:pt x="4" y="18"/>
                  </a:cubicBezTo>
                  <a:cubicBezTo>
                    <a:pt x="5" y="23"/>
                    <a:pt x="5" y="23"/>
                    <a:pt x="5" y="23"/>
                  </a:cubicBezTo>
                  <a:cubicBezTo>
                    <a:pt x="5" y="26"/>
                    <a:pt x="5" y="26"/>
                    <a:pt x="5" y="26"/>
                  </a:cubicBezTo>
                  <a:cubicBezTo>
                    <a:pt x="6" y="30"/>
                    <a:pt x="6" y="30"/>
                    <a:pt x="6" y="30"/>
                  </a:cubicBezTo>
                  <a:cubicBezTo>
                    <a:pt x="2" y="33"/>
                    <a:pt x="2" y="33"/>
                    <a:pt x="2" y="33"/>
                  </a:cubicBezTo>
                  <a:cubicBezTo>
                    <a:pt x="0" y="35"/>
                    <a:pt x="0" y="35"/>
                    <a:pt x="0" y="35"/>
                  </a:cubicBezTo>
                  <a:cubicBezTo>
                    <a:pt x="8" y="38"/>
                    <a:pt x="8" y="38"/>
                    <a:pt x="8" y="38"/>
                  </a:cubicBezTo>
                  <a:cubicBezTo>
                    <a:pt x="12" y="41"/>
                    <a:pt x="12" y="41"/>
                    <a:pt x="12" y="41"/>
                  </a:cubicBezTo>
                </a:path>
              </a:pathLst>
            </a:custGeom>
            <a:grpFill/>
            <a:ln w="6350">
              <a:noFill/>
              <a:round/>
              <a:headEnd/>
              <a:tailEnd/>
            </a:ln>
          </p:spPr>
          <p:txBody>
            <a:bodyPr/>
            <a:lstStyle/>
            <a:p>
              <a:endParaRPr lang="en-GB" dirty="0"/>
            </a:p>
          </p:txBody>
        </p:sp>
        <p:sp>
          <p:nvSpPr>
            <p:cNvPr id="131" name="Freeform 422"/>
            <p:cNvSpPr>
              <a:spLocks/>
            </p:cNvSpPr>
            <p:nvPr/>
          </p:nvSpPr>
          <p:spPr bwMode="auto">
            <a:xfrm>
              <a:off x="6271550" y="3419378"/>
              <a:ext cx="114918" cy="53225"/>
            </a:xfrm>
            <a:custGeom>
              <a:avLst/>
              <a:gdLst>
                <a:gd name="T0" fmla="*/ 2147483646 w 19"/>
                <a:gd name="T1" fmla="*/ 2147483646 h 9"/>
                <a:gd name="T2" fmla="*/ 2147483646 w 19"/>
                <a:gd name="T3" fmla="*/ 2147483646 h 9"/>
                <a:gd name="T4" fmla="*/ 2147483646 w 19"/>
                <a:gd name="T5" fmla="*/ 0 h 9"/>
                <a:gd name="T6" fmla="*/ 2147483646 w 19"/>
                <a:gd name="T7" fmla="*/ 2147483646 h 9"/>
                <a:gd name="T8" fmla="*/ 0 w 19"/>
                <a:gd name="T9" fmla="*/ 2147483646 h 9"/>
                <a:gd name="T10" fmla="*/ 0 w 19"/>
                <a:gd name="T11" fmla="*/ 2147483646 h 9"/>
                <a:gd name="T12" fmla="*/ 2147483646 w 19"/>
                <a:gd name="T13" fmla="*/ 2147483646 h 9"/>
                <a:gd name="T14" fmla="*/ 2147483646 w 19"/>
                <a:gd name="T15" fmla="*/ 2147483646 h 9"/>
                <a:gd name="T16" fmla="*/ 2147483646 w 19"/>
                <a:gd name="T17" fmla="*/ 2147483646 h 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9">
                  <a:moveTo>
                    <a:pt x="19" y="3"/>
                  </a:moveTo>
                  <a:cubicBezTo>
                    <a:pt x="19" y="3"/>
                    <a:pt x="10" y="1"/>
                    <a:pt x="8" y="1"/>
                  </a:cubicBezTo>
                  <a:cubicBezTo>
                    <a:pt x="7" y="1"/>
                    <a:pt x="6" y="0"/>
                    <a:pt x="5" y="0"/>
                  </a:cubicBezTo>
                  <a:cubicBezTo>
                    <a:pt x="1" y="3"/>
                    <a:pt x="1" y="3"/>
                    <a:pt x="1" y="3"/>
                  </a:cubicBezTo>
                  <a:cubicBezTo>
                    <a:pt x="0" y="6"/>
                    <a:pt x="0" y="6"/>
                    <a:pt x="0" y="6"/>
                  </a:cubicBezTo>
                  <a:cubicBezTo>
                    <a:pt x="0" y="6"/>
                    <a:pt x="0" y="6"/>
                    <a:pt x="0" y="6"/>
                  </a:cubicBezTo>
                  <a:cubicBezTo>
                    <a:pt x="5" y="9"/>
                    <a:pt x="5" y="9"/>
                    <a:pt x="5" y="9"/>
                  </a:cubicBezTo>
                  <a:cubicBezTo>
                    <a:pt x="12" y="6"/>
                    <a:pt x="12" y="6"/>
                    <a:pt x="12" y="6"/>
                  </a:cubicBezTo>
                  <a:lnTo>
                    <a:pt x="19" y="3"/>
                  </a:lnTo>
                  <a:close/>
                </a:path>
              </a:pathLst>
            </a:custGeom>
            <a:grpFill/>
            <a:ln w="6350">
              <a:noFill/>
              <a:round/>
              <a:headEnd/>
              <a:tailEnd/>
            </a:ln>
          </p:spPr>
          <p:txBody>
            <a:bodyPr/>
            <a:lstStyle/>
            <a:p>
              <a:endParaRPr lang="en-GB" dirty="0"/>
            </a:p>
          </p:txBody>
        </p:sp>
        <p:sp>
          <p:nvSpPr>
            <p:cNvPr id="132" name="Freeform 423"/>
            <p:cNvSpPr>
              <a:spLocks/>
            </p:cNvSpPr>
            <p:nvPr/>
          </p:nvSpPr>
          <p:spPr bwMode="auto">
            <a:xfrm>
              <a:off x="6211067" y="3387927"/>
              <a:ext cx="90724" cy="74999"/>
            </a:xfrm>
            <a:custGeom>
              <a:avLst/>
              <a:gdLst>
                <a:gd name="T0" fmla="*/ 2147483646 w 15"/>
                <a:gd name="T1" fmla="*/ 2147483646 h 12"/>
                <a:gd name="T2" fmla="*/ 2147483646 w 15"/>
                <a:gd name="T3" fmla="*/ 2147483646 h 12"/>
                <a:gd name="T4" fmla="*/ 2147483646 w 15"/>
                <a:gd name="T5" fmla="*/ 0 h 12"/>
                <a:gd name="T6" fmla="*/ 2147483646 w 15"/>
                <a:gd name="T7" fmla="*/ 0 h 12"/>
                <a:gd name="T8" fmla="*/ 2147483646 w 15"/>
                <a:gd name="T9" fmla="*/ 2147483646 h 12"/>
                <a:gd name="T10" fmla="*/ 2147483646 w 15"/>
                <a:gd name="T11" fmla="*/ 2147483646 h 12"/>
                <a:gd name="T12" fmla="*/ 2147483646 w 15"/>
                <a:gd name="T13" fmla="*/ 2147483646 h 12"/>
                <a:gd name="T14" fmla="*/ 2147483646 w 15"/>
                <a:gd name="T15" fmla="*/ 2147483646 h 12"/>
                <a:gd name="T16" fmla="*/ 0 w 15"/>
                <a:gd name="T17" fmla="*/ 2147483646 h 12"/>
                <a:gd name="T18" fmla="*/ 2147483646 w 15"/>
                <a:gd name="T19" fmla="*/ 2147483646 h 12"/>
                <a:gd name="T20" fmla="*/ 2147483646 w 15"/>
                <a:gd name="T21" fmla="*/ 2147483646 h 12"/>
                <a:gd name="T22" fmla="*/ 2147483646 w 15"/>
                <a:gd name="T23" fmla="*/ 2147483646 h 12"/>
                <a:gd name="T24" fmla="*/ 2147483646 w 15"/>
                <a:gd name="T25" fmla="*/ 2147483646 h 12"/>
                <a:gd name="T26" fmla="*/ 2147483646 w 15"/>
                <a:gd name="T27" fmla="*/ 2147483646 h 1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5" h="12">
                  <a:moveTo>
                    <a:pt x="15" y="5"/>
                  </a:moveTo>
                  <a:cubicBezTo>
                    <a:pt x="13" y="5"/>
                    <a:pt x="11" y="4"/>
                    <a:pt x="11" y="4"/>
                  </a:cubicBezTo>
                  <a:cubicBezTo>
                    <a:pt x="11" y="0"/>
                    <a:pt x="11" y="0"/>
                    <a:pt x="11" y="0"/>
                  </a:cubicBezTo>
                  <a:cubicBezTo>
                    <a:pt x="6" y="0"/>
                    <a:pt x="6" y="0"/>
                    <a:pt x="6" y="0"/>
                  </a:cubicBezTo>
                  <a:cubicBezTo>
                    <a:pt x="4" y="1"/>
                    <a:pt x="4" y="1"/>
                    <a:pt x="4" y="1"/>
                  </a:cubicBezTo>
                  <a:cubicBezTo>
                    <a:pt x="6" y="5"/>
                    <a:pt x="6" y="5"/>
                    <a:pt x="6" y="5"/>
                  </a:cubicBezTo>
                  <a:cubicBezTo>
                    <a:pt x="3" y="5"/>
                    <a:pt x="3" y="5"/>
                    <a:pt x="3" y="5"/>
                  </a:cubicBezTo>
                  <a:cubicBezTo>
                    <a:pt x="1" y="8"/>
                    <a:pt x="1" y="8"/>
                    <a:pt x="1" y="8"/>
                  </a:cubicBezTo>
                  <a:cubicBezTo>
                    <a:pt x="0" y="10"/>
                    <a:pt x="0" y="10"/>
                    <a:pt x="0" y="10"/>
                  </a:cubicBezTo>
                  <a:cubicBezTo>
                    <a:pt x="1" y="11"/>
                    <a:pt x="1" y="11"/>
                    <a:pt x="1" y="11"/>
                  </a:cubicBezTo>
                  <a:cubicBezTo>
                    <a:pt x="7" y="12"/>
                    <a:pt x="7" y="12"/>
                    <a:pt x="7" y="12"/>
                  </a:cubicBezTo>
                  <a:cubicBezTo>
                    <a:pt x="10" y="11"/>
                    <a:pt x="10" y="11"/>
                    <a:pt x="10" y="11"/>
                  </a:cubicBezTo>
                  <a:cubicBezTo>
                    <a:pt x="11" y="8"/>
                    <a:pt x="11" y="8"/>
                    <a:pt x="11" y="8"/>
                  </a:cubicBezTo>
                  <a:lnTo>
                    <a:pt x="15" y="5"/>
                  </a:lnTo>
                  <a:close/>
                </a:path>
              </a:pathLst>
            </a:custGeom>
            <a:grpFill/>
            <a:ln w="6350">
              <a:noFill/>
              <a:round/>
              <a:headEnd/>
              <a:tailEnd/>
            </a:ln>
          </p:spPr>
          <p:txBody>
            <a:bodyPr/>
            <a:lstStyle/>
            <a:p>
              <a:endParaRPr lang="en-GB" dirty="0"/>
            </a:p>
          </p:txBody>
        </p:sp>
        <p:sp>
          <p:nvSpPr>
            <p:cNvPr id="133" name="Freeform 424"/>
            <p:cNvSpPr>
              <a:spLocks/>
            </p:cNvSpPr>
            <p:nvPr/>
          </p:nvSpPr>
          <p:spPr bwMode="auto">
            <a:xfrm>
              <a:off x="5746556" y="3073414"/>
              <a:ext cx="574590" cy="376206"/>
            </a:xfrm>
            <a:custGeom>
              <a:avLst/>
              <a:gdLst>
                <a:gd name="T0" fmla="*/ 2147483646 w 576"/>
                <a:gd name="T1" fmla="*/ 2147483646 h 379"/>
                <a:gd name="T2" fmla="*/ 2147483646 w 576"/>
                <a:gd name="T3" fmla="*/ 2147483646 h 379"/>
                <a:gd name="T4" fmla="*/ 2147483646 w 576"/>
                <a:gd name="T5" fmla="*/ 2147483646 h 379"/>
                <a:gd name="T6" fmla="*/ 2147483646 w 576"/>
                <a:gd name="T7" fmla="*/ 2147483646 h 379"/>
                <a:gd name="T8" fmla="*/ 2147483646 w 576"/>
                <a:gd name="T9" fmla="*/ 2147483646 h 379"/>
                <a:gd name="T10" fmla="*/ 2147483646 w 576"/>
                <a:gd name="T11" fmla="*/ 2147483646 h 379"/>
                <a:gd name="T12" fmla="*/ 2147483646 w 576"/>
                <a:gd name="T13" fmla="*/ 2147483646 h 379"/>
                <a:gd name="T14" fmla="*/ 2147483646 w 576"/>
                <a:gd name="T15" fmla="*/ 2147483646 h 379"/>
                <a:gd name="T16" fmla="*/ 2147483646 w 576"/>
                <a:gd name="T17" fmla="*/ 2147483646 h 379"/>
                <a:gd name="T18" fmla="*/ 2147483646 w 576"/>
                <a:gd name="T19" fmla="*/ 2147483646 h 379"/>
                <a:gd name="T20" fmla="*/ 2147483646 w 576"/>
                <a:gd name="T21" fmla="*/ 2147483646 h 379"/>
                <a:gd name="T22" fmla="*/ 2147483646 w 576"/>
                <a:gd name="T23" fmla="*/ 2147483646 h 379"/>
                <a:gd name="T24" fmla="*/ 2147483646 w 576"/>
                <a:gd name="T25" fmla="*/ 2147483646 h 379"/>
                <a:gd name="T26" fmla="*/ 2147483646 w 576"/>
                <a:gd name="T27" fmla="*/ 2147483646 h 379"/>
                <a:gd name="T28" fmla="*/ 2147483646 w 576"/>
                <a:gd name="T29" fmla="*/ 2147483646 h 379"/>
                <a:gd name="T30" fmla="*/ 2147483646 w 576"/>
                <a:gd name="T31" fmla="*/ 2147483646 h 379"/>
                <a:gd name="T32" fmla="*/ 2147483646 w 576"/>
                <a:gd name="T33" fmla="*/ 2147483646 h 379"/>
                <a:gd name="T34" fmla="*/ 2147483646 w 576"/>
                <a:gd name="T35" fmla="*/ 2147483646 h 379"/>
                <a:gd name="T36" fmla="*/ 2147483646 w 576"/>
                <a:gd name="T37" fmla="*/ 2147483646 h 379"/>
                <a:gd name="T38" fmla="*/ 2147483646 w 576"/>
                <a:gd name="T39" fmla="*/ 2147483646 h 379"/>
                <a:gd name="T40" fmla="*/ 2147483646 w 576"/>
                <a:gd name="T41" fmla="*/ 2147483646 h 379"/>
                <a:gd name="T42" fmla="*/ 2147483646 w 576"/>
                <a:gd name="T43" fmla="*/ 2147483646 h 379"/>
                <a:gd name="T44" fmla="*/ 2147483646 w 576"/>
                <a:gd name="T45" fmla="*/ 2147483646 h 379"/>
                <a:gd name="T46" fmla="*/ 2147483646 w 576"/>
                <a:gd name="T47" fmla="*/ 2147483646 h 379"/>
                <a:gd name="T48" fmla="*/ 2147483646 w 576"/>
                <a:gd name="T49" fmla="*/ 0 h 379"/>
                <a:gd name="T50" fmla="*/ 0 w 576"/>
                <a:gd name="T51" fmla="*/ 2147483646 h 379"/>
                <a:gd name="T52" fmla="*/ 2147483646 w 576"/>
                <a:gd name="T53" fmla="*/ 2147483646 h 379"/>
                <a:gd name="T54" fmla="*/ 2147483646 w 576"/>
                <a:gd name="T55" fmla="*/ 2147483646 h 379"/>
                <a:gd name="T56" fmla="*/ 2147483646 w 576"/>
                <a:gd name="T57" fmla="*/ 2147483646 h 379"/>
                <a:gd name="T58" fmla="*/ 2147483646 w 576"/>
                <a:gd name="T59" fmla="*/ 2147483646 h 379"/>
                <a:gd name="T60" fmla="*/ 2147483646 w 576"/>
                <a:gd name="T61" fmla="*/ 2147483646 h 379"/>
                <a:gd name="T62" fmla="*/ 2147483646 w 576"/>
                <a:gd name="T63" fmla="*/ 2147483646 h 379"/>
                <a:gd name="T64" fmla="*/ 2147483646 w 576"/>
                <a:gd name="T65" fmla="*/ 2147483646 h 379"/>
                <a:gd name="T66" fmla="*/ 2147483646 w 576"/>
                <a:gd name="T67" fmla="*/ 2147483646 h 379"/>
                <a:gd name="T68" fmla="*/ 2147483646 w 576"/>
                <a:gd name="T69" fmla="*/ 2147483646 h 379"/>
                <a:gd name="T70" fmla="*/ 2147483646 w 576"/>
                <a:gd name="T71" fmla="*/ 2147483646 h 379"/>
                <a:gd name="T72" fmla="*/ 2147483646 w 576"/>
                <a:gd name="T73" fmla="*/ 2147483646 h 379"/>
                <a:gd name="T74" fmla="*/ 2147483646 w 576"/>
                <a:gd name="T75" fmla="*/ 2147483646 h 379"/>
                <a:gd name="T76" fmla="*/ 2147483646 w 576"/>
                <a:gd name="T77" fmla="*/ 2147483646 h 379"/>
                <a:gd name="T78" fmla="*/ 2147483646 w 576"/>
                <a:gd name="T79" fmla="*/ 2147483646 h 379"/>
                <a:gd name="T80" fmla="*/ 2147483646 w 576"/>
                <a:gd name="T81" fmla="*/ 2147483646 h 379"/>
                <a:gd name="T82" fmla="*/ 2147483646 w 576"/>
                <a:gd name="T83" fmla="*/ 2147483646 h 379"/>
                <a:gd name="T84" fmla="*/ 2147483646 w 576"/>
                <a:gd name="T85" fmla="*/ 2147483646 h 379"/>
                <a:gd name="T86" fmla="*/ 2147483646 w 576"/>
                <a:gd name="T87" fmla="*/ 2147483646 h 379"/>
                <a:gd name="T88" fmla="*/ 2147483646 w 576"/>
                <a:gd name="T89" fmla="*/ 2147483646 h 379"/>
                <a:gd name="T90" fmla="*/ 2147483646 w 576"/>
                <a:gd name="T91" fmla="*/ 2147483646 h 379"/>
                <a:gd name="T92" fmla="*/ 2147483646 w 576"/>
                <a:gd name="T93" fmla="*/ 2147483646 h 379"/>
                <a:gd name="T94" fmla="*/ 2147483646 w 576"/>
                <a:gd name="T95" fmla="*/ 2147483646 h 379"/>
                <a:gd name="T96" fmla="*/ 2147483646 w 576"/>
                <a:gd name="T97" fmla="*/ 2147483646 h 379"/>
                <a:gd name="T98" fmla="*/ 2147483646 w 576"/>
                <a:gd name="T99" fmla="*/ 2147483646 h 379"/>
                <a:gd name="T100" fmla="*/ 2147483646 w 576"/>
                <a:gd name="T101" fmla="*/ 2147483646 h 379"/>
                <a:gd name="T102" fmla="*/ 2147483646 w 576"/>
                <a:gd name="T103" fmla="*/ 2147483646 h 379"/>
                <a:gd name="T104" fmla="*/ 2147483646 w 576"/>
                <a:gd name="T105" fmla="*/ 2147483646 h 379"/>
                <a:gd name="T106" fmla="*/ 2147483646 w 576"/>
                <a:gd name="T107" fmla="*/ 2147483646 h 379"/>
                <a:gd name="T108" fmla="*/ 2147483646 w 576"/>
                <a:gd name="T109" fmla="*/ 2147483646 h 379"/>
                <a:gd name="T110" fmla="*/ 2147483646 w 576"/>
                <a:gd name="T111" fmla="*/ 2147483646 h 379"/>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576" h="379">
                  <a:moveTo>
                    <a:pt x="486" y="348"/>
                  </a:moveTo>
                  <a:lnTo>
                    <a:pt x="504" y="348"/>
                  </a:lnTo>
                  <a:lnTo>
                    <a:pt x="492" y="324"/>
                  </a:lnTo>
                  <a:lnTo>
                    <a:pt x="504" y="318"/>
                  </a:lnTo>
                  <a:lnTo>
                    <a:pt x="534" y="318"/>
                  </a:lnTo>
                  <a:lnTo>
                    <a:pt x="528" y="312"/>
                  </a:lnTo>
                  <a:lnTo>
                    <a:pt x="546" y="300"/>
                  </a:lnTo>
                  <a:lnTo>
                    <a:pt x="564" y="288"/>
                  </a:lnTo>
                  <a:lnTo>
                    <a:pt x="576" y="240"/>
                  </a:lnTo>
                  <a:lnTo>
                    <a:pt x="504" y="252"/>
                  </a:lnTo>
                  <a:lnTo>
                    <a:pt x="474" y="294"/>
                  </a:lnTo>
                  <a:lnTo>
                    <a:pt x="426" y="300"/>
                  </a:lnTo>
                  <a:lnTo>
                    <a:pt x="378" y="240"/>
                  </a:lnTo>
                  <a:lnTo>
                    <a:pt x="372" y="162"/>
                  </a:lnTo>
                  <a:lnTo>
                    <a:pt x="384" y="144"/>
                  </a:lnTo>
                  <a:lnTo>
                    <a:pt x="354" y="138"/>
                  </a:lnTo>
                  <a:lnTo>
                    <a:pt x="330" y="114"/>
                  </a:lnTo>
                  <a:lnTo>
                    <a:pt x="312" y="84"/>
                  </a:lnTo>
                  <a:lnTo>
                    <a:pt x="288" y="66"/>
                  </a:lnTo>
                  <a:lnTo>
                    <a:pt x="252" y="78"/>
                  </a:lnTo>
                  <a:lnTo>
                    <a:pt x="204" y="24"/>
                  </a:lnTo>
                  <a:lnTo>
                    <a:pt x="174" y="18"/>
                  </a:lnTo>
                  <a:lnTo>
                    <a:pt x="156" y="30"/>
                  </a:lnTo>
                  <a:lnTo>
                    <a:pt x="108" y="30"/>
                  </a:lnTo>
                  <a:lnTo>
                    <a:pt x="48" y="0"/>
                  </a:lnTo>
                  <a:lnTo>
                    <a:pt x="0" y="6"/>
                  </a:lnTo>
                  <a:lnTo>
                    <a:pt x="36" y="72"/>
                  </a:lnTo>
                  <a:lnTo>
                    <a:pt x="60" y="108"/>
                  </a:lnTo>
                  <a:lnTo>
                    <a:pt x="54" y="120"/>
                  </a:lnTo>
                  <a:lnTo>
                    <a:pt x="96" y="150"/>
                  </a:lnTo>
                  <a:lnTo>
                    <a:pt x="102" y="180"/>
                  </a:lnTo>
                  <a:lnTo>
                    <a:pt x="120" y="192"/>
                  </a:lnTo>
                  <a:lnTo>
                    <a:pt x="144" y="216"/>
                  </a:lnTo>
                  <a:lnTo>
                    <a:pt x="150" y="198"/>
                  </a:lnTo>
                  <a:lnTo>
                    <a:pt x="126" y="180"/>
                  </a:lnTo>
                  <a:lnTo>
                    <a:pt x="102" y="126"/>
                  </a:lnTo>
                  <a:lnTo>
                    <a:pt x="60" y="66"/>
                  </a:lnTo>
                  <a:lnTo>
                    <a:pt x="48" y="30"/>
                  </a:lnTo>
                  <a:lnTo>
                    <a:pt x="78" y="42"/>
                  </a:lnTo>
                  <a:lnTo>
                    <a:pt x="108" y="102"/>
                  </a:lnTo>
                  <a:lnTo>
                    <a:pt x="120" y="120"/>
                  </a:lnTo>
                  <a:lnTo>
                    <a:pt x="150" y="138"/>
                  </a:lnTo>
                  <a:lnTo>
                    <a:pt x="150" y="156"/>
                  </a:lnTo>
                  <a:lnTo>
                    <a:pt x="174" y="168"/>
                  </a:lnTo>
                  <a:lnTo>
                    <a:pt x="186" y="186"/>
                  </a:lnTo>
                  <a:lnTo>
                    <a:pt x="216" y="216"/>
                  </a:lnTo>
                  <a:lnTo>
                    <a:pt x="222" y="258"/>
                  </a:lnTo>
                  <a:lnTo>
                    <a:pt x="222" y="276"/>
                  </a:lnTo>
                  <a:lnTo>
                    <a:pt x="300" y="324"/>
                  </a:lnTo>
                  <a:lnTo>
                    <a:pt x="336" y="342"/>
                  </a:lnTo>
                  <a:lnTo>
                    <a:pt x="402" y="360"/>
                  </a:lnTo>
                  <a:lnTo>
                    <a:pt x="420" y="354"/>
                  </a:lnTo>
                  <a:lnTo>
                    <a:pt x="438" y="354"/>
                  </a:lnTo>
                  <a:lnTo>
                    <a:pt x="468" y="379"/>
                  </a:lnTo>
                  <a:lnTo>
                    <a:pt x="474" y="366"/>
                  </a:lnTo>
                  <a:lnTo>
                    <a:pt x="486" y="348"/>
                  </a:lnTo>
                  <a:close/>
                </a:path>
              </a:pathLst>
            </a:custGeom>
            <a:grpFill/>
            <a:ln w="6350">
              <a:noFill/>
              <a:round/>
              <a:headEnd/>
              <a:tailEnd/>
            </a:ln>
          </p:spPr>
          <p:txBody>
            <a:bodyPr/>
            <a:lstStyle/>
            <a:p>
              <a:endParaRPr lang="en-GB" dirty="0"/>
            </a:p>
          </p:txBody>
        </p:sp>
        <p:sp>
          <p:nvSpPr>
            <p:cNvPr id="134" name="Freeform 425"/>
            <p:cNvSpPr>
              <a:spLocks/>
            </p:cNvSpPr>
            <p:nvPr/>
          </p:nvSpPr>
          <p:spPr bwMode="auto">
            <a:xfrm rot="20747712">
              <a:off x="6686465" y="1566172"/>
              <a:ext cx="619348" cy="683461"/>
            </a:xfrm>
            <a:custGeom>
              <a:avLst/>
              <a:gdLst>
                <a:gd name="T0" fmla="*/ 2147483646 w 1125"/>
                <a:gd name="T1" fmla="*/ 2147483646 h 2047"/>
                <a:gd name="T2" fmla="*/ 2147483646 w 1125"/>
                <a:gd name="T3" fmla="*/ 2147483646 h 2047"/>
                <a:gd name="T4" fmla="*/ 2147483646 w 1125"/>
                <a:gd name="T5" fmla="*/ 2147483646 h 2047"/>
                <a:gd name="T6" fmla="*/ 2147483646 w 1125"/>
                <a:gd name="T7" fmla="*/ 2147483646 h 2047"/>
                <a:gd name="T8" fmla="*/ 2147483646 w 1125"/>
                <a:gd name="T9" fmla="*/ 2147483646 h 2047"/>
                <a:gd name="T10" fmla="*/ 2147483646 w 1125"/>
                <a:gd name="T11" fmla="*/ 2147483646 h 2047"/>
                <a:gd name="T12" fmla="*/ 2147483646 w 1125"/>
                <a:gd name="T13" fmla="*/ 2147483646 h 2047"/>
                <a:gd name="T14" fmla="*/ 2147483646 w 1125"/>
                <a:gd name="T15" fmla="*/ 2147483646 h 2047"/>
                <a:gd name="T16" fmla="*/ 2147483646 w 1125"/>
                <a:gd name="T17" fmla="*/ 2147483646 h 2047"/>
                <a:gd name="T18" fmla="*/ 2147483646 w 1125"/>
                <a:gd name="T19" fmla="*/ 2147483646 h 2047"/>
                <a:gd name="T20" fmla="*/ 2147483646 w 1125"/>
                <a:gd name="T21" fmla="*/ 2147483646 h 2047"/>
                <a:gd name="T22" fmla="*/ 2147483646 w 1125"/>
                <a:gd name="T23" fmla="*/ 2147483646 h 2047"/>
                <a:gd name="T24" fmla="*/ 2147483646 w 1125"/>
                <a:gd name="T25" fmla="*/ 2147483646 h 2047"/>
                <a:gd name="T26" fmla="*/ 2147483646 w 1125"/>
                <a:gd name="T27" fmla="*/ 2147483646 h 2047"/>
                <a:gd name="T28" fmla="*/ 2147483646 w 1125"/>
                <a:gd name="T29" fmla="*/ 2147483646 h 2047"/>
                <a:gd name="T30" fmla="*/ 2147483646 w 1125"/>
                <a:gd name="T31" fmla="*/ 2147483646 h 2047"/>
                <a:gd name="T32" fmla="*/ 2147483646 w 1125"/>
                <a:gd name="T33" fmla="*/ 2147483646 h 2047"/>
                <a:gd name="T34" fmla="*/ 2147483646 w 1125"/>
                <a:gd name="T35" fmla="*/ 2147483646 h 2047"/>
                <a:gd name="T36" fmla="*/ 2147483646 w 1125"/>
                <a:gd name="T37" fmla="*/ 2147483646 h 2047"/>
                <a:gd name="T38" fmla="*/ 2147483646 w 1125"/>
                <a:gd name="T39" fmla="*/ 2147483646 h 2047"/>
                <a:gd name="T40" fmla="*/ 2147483646 w 1125"/>
                <a:gd name="T41" fmla="*/ 2147483646 h 2047"/>
                <a:gd name="T42" fmla="*/ 2147483646 w 1125"/>
                <a:gd name="T43" fmla="*/ 2147483646 h 2047"/>
                <a:gd name="T44" fmla="*/ 2147483646 w 1125"/>
                <a:gd name="T45" fmla="*/ 2147483646 h 2047"/>
                <a:gd name="T46" fmla="*/ 2147483646 w 1125"/>
                <a:gd name="T47" fmla="*/ 2147483646 h 2047"/>
                <a:gd name="T48" fmla="*/ 2147483646 w 1125"/>
                <a:gd name="T49" fmla="*/ 2147483646 h 2047"/>
                <a:gd name="T50" fmla="*/ 2147483646 w 1125"/>
                <a:gd name="T51" fmla="*/ 2147483646 h 2047"/>
                <a:gd name="T52" fmla="*/ 2147483646 w 1125"/>
                <a:gd name="T53" fmla="*/ 2147483646 h 2047"/>
                <a:gd name="T54" fmla="*/ 2147483646 w 1125"/>
                <a:gd name="T55" fmla="*/ 2147483646 h 2047"/>
                <a:gd name="T56" fmla="*/ 2147483646 w 1125"/>
                <a:gd name="T57" fmla="*/ 2147483646 h 2047"/>
                <a:gd name="T58" fmla="*/ 2147483646 w 1125"/>
                <a:gd name="T59" fmla="*/ 2147483646 h 2047"/>
                <a:gd name="T60" fmla="*/ 2147483646 w 1125"/>
                <a:gd name="T61" fmla="*/ 2147483646 h 2047"/>
                <a:gd name="T62" fmla="*/ 2147483646 w 1125"/>
                <a:gd name="T63" fmla="*/ 2147483646 h 2047"/>
                <a:gd name="T64" fmla="*/ 2147483646 w 1125"/>
                <a:gd name="T65" fmla="*/ 2147483646 h 2047"/>
                <a:gd name="T66" fmla="*/ 2147483646 w 1125"/>
                <a:gd name="T67" fmla="*/ 2147483646 h 2047"/>
                <a:gd name="T68" fmla="*/ 2147483646 w 1125"/>
                <a:gd name="T69" fmla="*/ 2147483646 h 2047"/>
                <a:gd name="T70" fmla="*/ 2147483646 w 1125"/>
                <a:gd name="T71" fmla="*/ 2147483646 h 2047"/>
                <a:gd name="T72" fmla="*/ 2147483646 w 1125"/>
                <a:gd name="T73" fmla="*/ 2147483646 h 2047"/>
                <a:gd name="T74" fmla="*/ 2147483646 w 1125"/>
                <a:gd name="T75" fmla="*/ 2147483646 h 2047"/>
                <a:gd name="T76" fmla="*/ 2147483646 w 1125"/>
                <a:gd name="T77" fmla="*/ 2147483646 h 2047"/>
                <a:gd name="T78" fmla="*/ 2147483646 w 1125"/>
                <a:gd name="T79" fmla="*/ 2147483646 h 2047"/>
                <a:gd name="T80" fmla="*/ 2147483646 w 1125"/>
                <a:gd name="T81" fmla="*/ 2147483646 h 2047"/>
                <a:gd name="T82" fmla="*/ 2147483646 w 1125"/>
                <a:gd name="T83" fmla="*/ 2147483646 h 2047"/>
                <a:gd name="T84" fmla="*/ 2147483646 w 1125"/>
                <a:gd name="T85" fmla="*/ 2147483646 h 2047"/>
                <a:gd name="T86" fmla="*/ 2147483646 w 1125"/>
                <a:gd name="T87" fmla="*/ 2147483646 h 2047"/>
                <a:gd name="T88" fmla="*/ 2147483646 w 1125"/>
                <a:gd name="T89" fmla="*/ 2147483646 h 2047"/>
                <a:gd name="T90" fmla="*/ 2147483646 w 1125"/>
                <a:gd name="T91" fmla="*/ 2147483646 h 2047"/>
                <a:gd name="T92" fmla="*/ 2147483646 w 1125"/>
                <a:gd name="T93" fmla="*/ 2147483646 h 2047"/>
                <a:gd name="T94" fmla="*/ 2147483646 w 1125"/>
                <a:gd name="T95" fmla="*/ 2147483646 h 2047"/>
                <a:gd name="T96" fmla="*/ 2147483646 w 1125"/>
                <a:gd name="T97" fmla="*/ 2147483646 h 2047"/>
                <a:gd name="T98" fmla="*/ 2147483646 w 1125"/>
                <a:gd name="T99" fmla="*/ 2147483646 h 2047"/>
                <a:gd name="T100" fmla="*/ 2147483646 w 1125"/>
                <a:gd name="T101" fmla="*/ 2147483646 h 2047"/>
                <a:gd name="T102" fmla="*/ 2147483646 w 1125"/>
                <a:gd name="T103" fmla="*/ 2147483646 h 2047"/>
                <a:gd name="T104" fmla="*/ 2147483646 w 1125"/>
                <a:gd name="T105" fmla="*/ 2147483646 h 2047"/>
                <a:gd name="T106" fmla="*/ 2147483646 w 1125"/>
                <a:gd name="T107" fmla="*/ 2147483646 h 2047"/>
                <a:gd name="T108" fmla="*/ 2147483646 w 1125"/>
                <a:gd name="T109" fmla="*/ 2147483646 h 2047"/>
                <a:gd name="T110" fmla="*/ 2147483646 w 1125"/>
                <a:gd name="T111" fmla="*/ 2147483646 h 2047"/>
                <a:gd name="T112" fmla="*/ 2147483646 w 1125"/>
                <a:gd name="T113" fmla="*/ 2147483646 h 2047"/>
                <a:gd name="T114" fmla="*/ 2147483646 w 1125"/>
                <a:gd name="T115" fmla="*/ 2147483646 h 2047"/>
                <a:gd name="T116" fmla="*/ 2147483646 w 1125"/>
                <a:gd name="T117" fmla="*/ 2147483646 h 2047"/>
                <a:gd name="T118" fmla="*/ 2147483646 w 1125"/>
                <a:gd name="T119" fmla="*/ 2147483646 h 2047"/>
                <a:gd name="T120" fmla="*/ 2147483646 w 1125"/>
                <a:gd name="T121" fmla="*/ 2147483646 h 2047"/>
                <a:gd name="T122" fmla="*/ 2147483646 w 1125"/>
                <a:gd name="T123" fmla="*/ 2147483646 h 2047"/>
                <a:gd name="T124" fmla="*/ 2147483646 w 1125"/>
                <a:gd name="T125" fmla="*/ 2147483646 h 2047"/>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125" h="2047">
                  <a:moveTo>
                    <a:pt x="718" y="105"/>
                  </a:moveTo>
                  <a:lnTo>
                    <a:pt x="722" y="102"/>
                  </a:lnTo>
                  <a:lnTo>
                    <a:pt x="730" y="95"/>
                  </a:lnTo>
                  <a:lnTo>
                    <a:pt x="740" y="83"/>
                  </a:lnTo>
                  <a:lnTo>
                    <a:pt x="751" y="70"/>
                  </a:lnTo>
                  <a:lnTo>
                    <a:pt x="760" y="58"/>
                  </a:lnTo>
                  <a:lnTo>
                    <a:pt x="764" y="46"/>
                  </a:lnTo>
                  <a:lnTo>
                    <a:pt x="761" y="37"/>
                  </a:lnTo>
                  <a:lnTo>
                    <a:pt x="748" y="32"/>
                  </a:lnTo>
                  <a:lnTo>
                    <a:pt x="735" y="30"/>
                  </a:lnTo>
                  <a:lnTo>
                    <a:pt x="725" y="27"/>
                  </a:lnTo>
                  <a:lnTo>
                    <a:pt x="716" y="22"/>
                  </a:lnTo>
                  <a:lnTo>
                    <a:pt x="708" y="17"/>
                  </a:lnTo>
                  <a:lnTo>
                    <a:pt x="700" y="13"/>
                  </a:lnTo>
                  <a:lnTo>
                    <a:pt x="693" y="8"/>
                  </a:lnTo>
                  <a:lnTo>
                    <a:pt x="686" y="4"/>
                  </a:lnTo>
                  <a:lnTo>
                    <a:pt x="678" y="1"/>
                  </a:lnTo>
                  <a:lnTo>
                    <a:pt x="672" y="0"/>
                  </a:lnTo>
                  <a:lnTo>
                    <a:pt x="665" y="0"/>
                  </a:lnTo>
                  <a:lnTo>
                    <a:pt x="658" y="0"/>
                  </a:lnTo>
                  <a:lnTo>
                    <a:pt x="651" y="2"/>
                  </a:lnTo>
                  <a:lnTo>
                    <a:pt x="633" y="7"/>
                  </a:lnTo>
                  <a:lnTo>
                    <a:pt x="610" y="13"/>
                  </a:lnTo>
                  <a:lnTo>
                    <a:pt x="583" y="19"/>
                  </a:lnTo>
                  <a:lnTo>
                    <a:pt x="558" y="25"/>
                  </a:lnTo>
                  <a:lnTo>
                    <a:pt x="534" y="34"/>
                  </a:lnTo>
                  <a:lnTo>
                    <a:pt x="512" y="42"/>
                  </a:lnTo>
                  <a:lnTo>
                    <a:pt x="496" y="52"/>
                  </a:lnTo>
                  <a:lnTo>
                    <a:pt x="487" y="62"/>
                  </a:lnTo>
                  <a:lnTo>
                    <a:pt x="483" y="74"/>
                  </a:lnTo>
                  <a:lnTo>
                    <a:pt x="478" y="84"/>
                  </a:lnTo>
                  <a:lnTo>
                    <a:pt x="474" y="93"/>
                  </a:lnTo>
                  <a:lnTo>
                    <a:pt x="468" y="102"/>
                  </a:lnTo>
                  <a:lnTo>
                    <a:pt x="461" y="107"/>
                  </a:lnTo>
                  <a:lnTo>
                    <a:pt x="452" y="110"/>
                  </a:lnTo>
                  <a:lnTo>
                    <a:pt x="440" y="110"/>
                  </a:lnTo>
                  <a:lnTo>
                    <a:pt x="426" y="105"/>
                  </a:lnTo>
                  <a:lnTo>
                    <a:pt x="409" y="100"/>
                  </a:lnTo>
                  <a:lnTo>
                    <a:pt x="391" y="98"/>
                  </a:lnTo>
                  <a:lnTo>
                    <a:pt x="371" y="100"/>
                  </a:lnTo>
                  <a:lnTo>
                    <a:pt x="351" y="105"/>
                  </a:lnTo>
                  <a:lnTo>
                    <a:pt x="334" y="112"/>
                  </a:lnTo>
                  <a:lnTo>
                    <a:pt x="319" y="120"/>
                  </a:lnTo>
                  <a:lnTo>
                    <a:pt x="306" y="130"/>
                  </a:lnTo>
                  <a:lnTo>
                    <a:pt x="300" y="141"/>
                  </a:lnTo>
                  <a:lnTo>
                    <a:pt x="291" y="151"/>
                  </a:lnTo>
                  <a:lnTo>
                    <a:pt x="278" y="161"/>
                  </a:lnTo>
                  <a:lnTo>
                    <a:pt x="260" y="172"/>
                  </a:lnTo>
                  <a:lnTo>
                    <a:pt x="241" y="182"/>
                  </a:lnTo>
                  <a:lnTo>
                    <a:pt x="221" y="194"/>
                  </a:lnTo>
                  <a:lnTo>
                    <a:pt x="204" y="208"/>
                  </a:lnTo>
                  <a:lnTo>
                    <a:pt x="191" y="224"/>
                  </a:lnTo>
                  <a:lnTo>
                    <a:pt x="184" y="242"/>
                  </a:lnTo>
                  <a:lnTo>
                    <a:pt x="180" y="261"/>
                  </a:lnTo>
                  <a:lnTo>
                    <a:pt x="172" y="277"/>
                  </a:lnTo>
                  <a:lnTo>
                    <a:pt x="160" y="289"/>
                  </a:lnTo>
                  <a:lnTo>
                    <a:pt x="146" y="299"/>
                  </a:lnTo>
                  <a:lnTo>
                    <a:pt x="130" y="305"/>
                  </a:lnTo>
                  <a:lnTo>
                    <a:pt x="113" y="311"/>
                  </a:lnTo>
                  <a:lnTo>
                    <a:pt x="94" y="314"/>
                  </a:lnTo>
                  <a:lnTo>
                    <a:pt x="76" y="315"/>
                  </a:lnTo>
                  <a:lnTo>
                    <a:pt x="59" y="316"/>
                  </a:lnTo>
                  <a:lnTo>
                    <a:pt x="44" y="319"/>
                  </a:lnTo>
                  <a:lnTo>
                    <a:pt x="31" y="325"/>
                  </a:lnTo>
                  <a:lnTo>
                    <a:pt x="22" y="332"/>
                  </a:lnTo>
                  <a:lnTo>
                    <a:pt x="16" y="342"/>
                  </a:lnTo>
                  <a:lnTo>
                    <a:pt x="13" y="355"/>
                  </a:lnTo>
                  <a:lnTo>
                    <a:pt x="11" y="369"/>
                  </a:lnTo>
                  <a:lnTo>
                    <a:pt x="15" y="386"/>
                  </a:lnTo>
                  <a:lnTo>
                    <a:pt x="17" y="402"/>
                  </a:lnTo>
                  <a:lnTo>
                    <a:pt x="16" y="415"/>
                  </a:lnTo>
                  <a:lnTo>
                    <a:pt x="13" y="425"/>
                  </a:lnTo>
                  <a:lnTo>
                    <a:pt x="9" y="434"/>
                  </a:lnTo>
                  <a:lnTo>
                    <a:pt x="4" y="444"/>
                  </a:lnTo>
                  <a:lnTo>
                    <a:pt x="1" y="454"/>
                  </a:lnTo>
                  <a:lnTo>
                    <a:pt x="0" y="466"/>
                  </a:lnTo>
                  <a:lnTo>
                    <a:pt x="2" y="482"/>
                  </a:lnTo>
                  <a:lnTo>
                    <a:pt x="7" y="499"/>
                  </a:lnTo>
                  <a:lnTo>
                    <a:pt x="13" y="515"/>
                  </a:lnTo>
                  <a:lnTo>
                    <a:pt x="18" y="530"/>
                  </a:lnTo>
                  <a:lnTo>
                    <a:pt x="25" y="543"/>
                  </a:lnTo>
                  <a:lnTo>
                    <a:pt x="34" y="553"/>
                  </a:lnTo>
                  <a:lnTo>
                    <a:pt x="45" y="562"/>
                  </a:lnTo>
                  <a:lnTo>
                    <a:pt x="59" y="568"/>
                  </a:lnTo>
                  <a:lnTo>
                    <a:pt x="76" y="572"/>
                  </a:lnTo>
                  <a:lnTo>
                    <a:pt x="94" y="575"/>
                  </a:lnTo>
                  <a:lnTo>
                    <a:pt x="113" y="579"/>
                  </a:lnTo>
                  <a:lnTo>
                    <a:pt x="130" y="584"/>
                  </a:lnTo>
                  <a:lnTo>
                    <a:pt x="145" y="593"/>
                  </a:lnTo>
                  <a:lnTo>
                    <a:pt x="159" y="605"/>
                  </a:lnTo>
                  <a:lnTo>
                    <a:pt x="169" y="621"/>
                  </a:lnTo>
                  <a:lnTo>
                    <a:pt x="176" y="642"/>
                  </a:lnTo>
                  <a:lnTo>
                    <a:pt x="179" y="668"/>
                  </a:lnTo>
                  <a:lnTo>
                    <a:pt x="181" y="695"/>
                  </a:lnTo>
                  <a:lnTo>
                    <a:pt x="185" y="718"/>
                  </a:lnTo>
                  <a:lnTo>
                    <a:pt x="191" y="740"/>
                  </a:lnTo>
                  <a:lnTo>
                    <a:pt x="198" y="762"/>
                  </a:lnTo>
                  <a:lnTo>
                    <a:pt x="203" y="785"/>
                  </a:lnTo>
                  <a:lnTo>
                    <a:pt x="206" y="810"/>
                  </a:lnTo>
                  <a:lnTo>
                    <a:pt x="207" y="841"/>
                  </a:lnTo>
                  <a:lnTo>
                    <a:pt x="203" y="878"/>
                  </a:lnTo>
                  <a:lnTo>
                    <a:pt x="196" y="915"/>
                  </a:lnTo>
                  <a:lnTo>
                    <a:pt x="190" y="945"/>
                  </a:lnTo>
                  <a:lnTo>
                    <a:pt x="184" y="968"/>
                  </a:lnTo>
                  <a:lnTo>
                    <a:pt x="181" y="986"/>
                  </a:lnTo>
                  <a:lnTo>
                    <a:pt x="180" y="999"/>
                  </a:lnTo>
                  <a:lnTo>
                    <a:pt x="180" y="1009"/>
                  </a:lnTo>
                  <a:lnTo>
                    <a:pt x="184" y="1016"/>
                  </a:lnTo>
                  <a:lnTo>
                    <a:pt x="191" y="1022"/>
                  </a:lnTo>
                  <a:lnTo>
                    <a:pt x="200" y="1028"/>
                  </a:lnTo>
                  <a:lnTo>
                    <a:pt x="210" y="1034"/>
                  </a:lnTo>
                  <a:lnTo>
                    <a:pt x="218" y="1042"/>
                  </a:lnTo>
                  <a:lnTo>
                    <a:pt x="225" y="1050"/>
                  </a:lnTo>
                  <a:lnTo>
                    <a:pt x="227" y="1057"/>
                  </a:lnTo>
                  <a:lnTo>
                    <a:pt x="225" y="1062"/>
                  </a:lnTo>
                  <a:lnTo>
                    <a:pt x="217" y="1067"/>
                  </a:lnTo>
                  <a:lnTo>
                    <a:pt x="203" y="1068"/>
                  </a:lnTo>
                  <a:lnTo>
                    <a:pt x="189" y="1070"/>
                  </a:lnTo>
                  <a:lnTo>
                    <a:pt x="183" y="1075"/>
                  </a:lnTo>
                  <a:lnTo>
                    <a:pt x="183" y="1082"/>
                  </a:lnTo>
                  <a:lnTo>
                    <a:pt x="188" y="1089"/>
                  </a:lnTo>
                  <a:lnTo>
                    <a:pt x="194" y="1097"/>
                  </a:lnTo>
                  <a:lnTo>
                    <a:pt x="200" y="1104"/>
                  </a:lnTo>
                  <a:lnTo>
                    <a:pt x="206" y="1108"/>
                  </a:lnTo>
                  <a:lnTo>
                    <a:pt x="208" y="1111"/>
                  </a:lnTo>
                  <a:lnTo>
                    <a:pt x="206" y="1111"/>
                  </a:lnTo>
                  <a:lnTo>
                    <a:pt x="200" y="1110"/>
                  </a:lnTo>
                  <a:lnTo>
                    <a:pt x="191" y="1108"/>
                  </a:lnTo>
                  <a:lnTo>
                    <a:pt x="182" y="1108"/>
                  </a:lnTo>
                  <a:lnTo>
                    <a:pt x="172" y="1111"/>
                  </a:lnTo>
                  <a:lnTo>
                    <a:pt x="162" y="1115"/>
                  </a:lnTo>
                  <a:lnTo>
                    <a:pt x="157" y="1123"/>
                  </a:lnTo>
                  <a:lnTo>
                    <a:pt x="154" y="1135"/>
                  </a:lnTo>
                  <a:lnTo>
                    <a:pt x="157" y="1149"/>
                  </a:lnTo>
                  <a:lnTo>
                    <a:pt x="164" y="1163"/>
                  </a:lnTo>
                  <a:lnTo>
                    <a:pt x="173" y="1176"/>
                  </a:lnTo>
                  <a:lnTo>
                    <a:pt x="184" y="1187"/>
                  </a:lnTo>
                  <a:lnTo>
                    <a:pt x="196" y="1196"/>
                  </a:lnTo>
                  <a:lnTo>
                    <a:pt x="207" y="1201"/>
                  </a:lnTo>
                  <a:lnTo>
                    <a:pt x="219" y="1201"/>
                  </a:lnTo>
                  <a:lnTo>
                    <a:pt x="227" y="1195"/>
                  </a:lnTo>
                  <a:lnTo>
                    <a:pt x="234" y="1186"/>
                  </a:lnTo>
                  <a:lnTo>
                    <a:pt x="238" y="1178"/>
                  </a:lnTo>
                  <a:lnTo>
                    <a:pt x="244" y="1171"/>
                  </a:lnTo>
                  <a:lnTo>
                    <a:pt x="249" y="1165"/>
                  </a:lnTo>
                  <a:lnTo>
                    <a:pt x="252" y="1161"/>
                  </a:lnTo>
                  <a:lnTo>
                    <a:pt x="258" y="1158"/>
                  </a:lnTo>
                  <a:lnTo>
                    <a:pt x="263" y="1158"/>
                  </a:lnTo>
                  <a:lnTo>
                    <a:pt x="270" y="1159"/>
                  </a:lnTo>
                  <a:lnTo>
                    <a:pt x="278" y="1174"/>
                  </a:lnTo>
                  <a:lnTo>
                    <a:pt x="275" y="1202"/>
                  </a:lnTo>
                  <a:lnTo>
                    <a:pt x="267" y="1233"/>
                  </a:lnTo>
                  <a:lnTo>
                    <a:pt x="258" y="1255"/>
                  </a:lnTo>
                  <a:lnTo>
                    <a:pt x="252" y="1261"/>
                  </a:lnTo>
                  <a:lnTo>
                    <a:pt x="244" y="1265"/>
                  </a:lnTo>
                  <a:lnTo>
                    <a:pt x="234" y="1270"/>
                  </a:lnTo>
                  <a:lnTo>
                    <a:pt x="223" y="1273"/>
                  </a:lnTo>
                  <a:lnTo>
                    <a:pt x="212" y="1279"/>
                  </a:lnTo>
                  <a:lnTo>
                    <a:pt x="202" y="1285"/>
                  </a:lnTo>
                  <a:lnTo>
                    <a:pt x="192" y="1292"/>
                  </a:lnTo>
                  <a:lnTo>
                    <a:pt x="184" y="1302"/>
                  </a:lnTo>
                  <a:lnTo>
                    <a:pt x="177" y="1318"/>
                  </a:lnTo>
                  <a:lnTo>
                    <a:pt x="169" y="1340"/>
                  </a:lnTo>
                  <a:lnTo>
                    <a:pt x="161" y="1369"/>
                  </a:lnTo>
                  <a:lnTo>
                    <a:pt x="154" y="1399"/>
                  </a:lnTo>
                  <a:lnTo>
                    <a:pt x="149" y="1430"/>
                  </a:lnTo>
                  <a:lnTo>
                    <a:pt x="144" y="1459"/>
                  </a:lnTo>
                  <a:lnTo>
                    <a:pt x="142" y="1483"/>
                  </a:lnTo>
                  <a:lnTo>
                    <a:pt x="143" y="1500"/>
                  </a:lnTo>
                  <a:lnTo>
                    <a:pt x="146" y="1514"/>
                  </a:lnTo>
                  <a:lnTo>
                    <a:pt x="153" y="1530"/>
                  </a:lnTo>
                  <a:lnTo>
                    <a:pt x="160" y="1547"/>
                  </a:lnTo>
                  <a:lnTo>
                    <a:pt x="168" y="1566"/>
                  </a:lnTo>
                  <a:lnTo>
                    <a:pt x="174" y="1585"/>
                  </a:lnTo>
                  <a:lnTo>
                    <a:pt x="180" y="1606"/>
                  </a:lnTo>
                  <a:lnTo>
                    <a:pt x="181" y="1628"/>
                  </a:lnTo>
                  <a:lnTo>
                    <a:pt x="179" y="1650"/>
                  </a:lnTo>
                  <a:lnTo>
                    <a:pt x="176" y="1672"/>
                  </a:lnTo>
                  <a:lnTo>
                    <a:pt x="179" y="1694"/>
                  </a:lnTo>
                  <a:lnTo>
                    <a:pt x="184" y="1714"/>
                  </a:lnTo>
                  <a:lnTo>
                    <a:pt x="191" y="1735"/>
                  </a:lnTo>
                  <a:lnTo>
                    <a:pt x="200" y="1754"/>
                  </a:lnTo>
                  <a:lnTo>
                    <a:pt x="210" y="1772"/>
                  </a:lnTo>
                  <a:lnTo>
                    <a:pt x="219" y="1791"/>
                  </a:lnTo>
                  <a:lnTo>
                    <a:pt x="227" y="1807"/>
                  </a:lnTo>
                  <a:lnTo>
                    <a:pt x="235" y="1825"/>
                  </a:lnTo>
                  <a:lnTo>
                    <a:pt x="245" y="1847"/>
                  </a:lnTo>
                  <a:lnTo>
                    <a:pt x="257" y="1872"/>
                  </a:lnTo>
                  <a:lnTo>
                    <a:pt x="270" y="1897"/>
                  </a:lnTo>
                  <a:lnTo>
                    <a:pt x="283" y="1918"/>
                  </a:lnTo>
                  <a:lnTo>
                    <a:pt x="300" y="1937"/>
                  </a:lnTo>
                  <a:lnTo>
                    <a:pt x="315" y="1948"/>
                  </a:lnTo>
                  <a:lnTo>
                    <a:pt x="331" y="1951"/>
                  </a:lnTo>
                  <a:lnTo>
                    <a:pt x="346" y="1950"/>
                  </a:lnTo>
                  <a:lnTo>
                    <a:pt x="358" y="1953"/>
                  </a:lnTo>
                  <a:lnTo>
                    <a:pt x="370" y="1959"/>
                  </a:lnTo>
                  <a:lnTo>
                    <a:pt x="379" y="1967"/>
                  </a:lnTo>
                  <a:lnTo>
                    <a:pt x="386" y="1977"/>
                  </a:lnTo>
                  <a:lnTo>
                    <a:pt x="392" y="1988"/>
                  </a:lnTo>
                  <a:lnTo>
                    <a:pt x="395" y="1999"/>
                  </a:lnTo>
                  <a:lnTo>
                    <a:pt x="396" y="2011"/>
                  </a:lnTo>
                  <a:lnTo>
                    <a:pt x="398" y="2016"/>
                  </a:lnTo>
                  <a:lnTo>
                    <a:pt x="401" y="2022"/>
                  </a:lnTo>
                  <a:lnTo>
                    <a:pt x="406" y="2028"/>
                  </a:lnTo>
                  <a:lnTo>
                    <a:pt x="413" y="2032"/>
                  </a:lnTo>
                  <a:lnTo>
                    <a:pt x="421" y="2037"/>
                  </a:lnTo>
                  <a:lnTo>
                    <a:pt x="430" y="2042"/>
                  </a:lnTo>
                  <a:lnTo>
                    <a:pt x="439" y="2044"/>
                  </a:lnTo>
                  <a:lnTo>
                    <a:pt x="449" y="2046"/>
                  </a:lnTo>
                  <a:lnTo>
                    <a:pt x="460" y="2047"/>
                  </a:lnTo>
                  <a:lnTo>
                    <a:pt x="470" y="2046"/>
                  </a:lnTo>
                  <a:lnTo>
                    <a:pt x="479" y="2044"/>
                  </a:lnTo>
                  <a:lnTo>
                    <a:pt x="489" y="2039"/>
                  </a:lnTo>
                  <a:lnTo>
                    <a:pt x="497" y="2034"/>
                  </a:lnTo>
                  <a:lnTo>
                    <a:pt x="504" y="2024"/>
                  </a:lnTo>
                  <a:lnTo>
                    <a:pt x="508" y="2013"/>
                  </a:lnTo>
                  <a:lnTo>
                    <a:pt x="512" y="1998"/>
                  </a:lnTo>
                  <a:lnTo>
                    <a:pt x="515" y="1969"/>
                  </a:lnTo>
                  <a:lnTo>
                    <a:pt x="519" y="1947"/>
                  </a:lnTo>
                  <a:lnTo>
                    <a:pt x="522" y="1930"/>
                  </a:lnTo>
                  <a:lnTo>
                    <a:pt x="524" y="1916"/>
                  </a:lnTo>
                  <a:lnTo>
                    <a:pt x="529" y="1906"/>
                  </a:lnTo>
                  <a:lnTo>
                    <a:pt x="534" y="1898"/>
                  </a:lnTo>
                  <a:lnTo>
                    <a:pt x="539" y="1891"/>
                  </a:lnTo>
                  <a:lnTo>
                    <a:pt x="547" y="1884"/>
                  </a:lnTo>
                  <a:lnTo>
                    <a:pt x="557" y="1865"/>
                  </a:lnTo>
                  <a:lnTo>
                    <a:pt x="555" y="1840"/>
                  </a:lnTo>
                  <a:lnTo>
                    <a:pt x="551" y="1816"/>
                  </a:lnTo>
                  <a:lnTo>
                    <a:pt x="554" y="1800"/>
                  </a:lnTo>
                  <a:lnTo>
                    <a:pt x="561" y="1792"/>
                  </a:lnTo>
                  <a:lnTo>
                    <a:pt x="570" y="1779"/>
                  </a:lnTo>
                  <a:lnTo>
                    <a:pt x="582" y="1762"/>
                  </a:lnTo>
                  <a:lnTo>
                    <a:pt x="595" y="1741"/>
                  </a:lnTo>
                  <a:lnTo>
                    <a:pt x="605" y="1718"/>
                  </a:lnTo>
                  <a:lnTo>
                    <a:pt x="614" y="1695"/>
                  </a:lnTo>
                  <a:lnTo>
                    <a:pt x="620" y="1672"/>
                  </a:lnTo>
                  <a:lnTo>
                    <a:pt x="621" y="1650"/>
                  </a:lnTo>
                  <a:lnTo>
                    <a:pt x="622" y="1629"/>
                  </a:lnTo>
                  <a:lnTo>
                    <a:pt x="630" y="1607"/>
                  </a:lnTo>
                  <a:lnTo>
                    <a:pt x="642" y="1587"/>
                  </a:lnTo>
                  <a:lnTo>
                    <a:pt x="658" y="1567"/>
                  </a:lnTo>
                  <a:lnTo>
                    <a:pt x="675" y="1550"/>
                  </a:lnTo>
                  <a:lnTo>
                    <a:pt x="692" y="1536"/>
                  </a:lnTo>
                  <a:lnTo>
                    <a:pt x="707" y="1528"/>
                  </a:lnTo>
                  <a:lnTo>
                    <a:pt x="718" y="1524"/>
                  </a:lnTo>
                  <a:lnTo>
                    <a:pt x="728" y="1523"/>
                  </a:lnTo>
                  <a:lnTo>
                    <a:pt x="743" y="1519"/>
                  </a:lnTo>
                  <a:lnTo>
                    <a:pt x="760" y="1511"/>
                  </a:lnTo>
                  <a:lnTo>
                    <a:pt x="777" y="1498"/>
                  </a:lnTo>
                  <a:lnTo>
                    <a:pt x="795" y="1482"/>
                  </a:lnTo>
                  <a:lnTo>
                    <a:pt x="814" y="1461"/>
                  </a:lnTo>
                  <a:lnTo>
                    <a:pt x="831" y="1436"/>
                  </a:lnTo>
                  <a:lnTo>
                    <a:pt x="846" y="1405"/>
                  </a:lnTo>
                  <a:lnTo>
                    <a:pt x="858" y="1375"/>
                  </a:lnTo>
                  <a:lnTo>
                    <a:pt x="867" y="1354"/>
                  </a:lnTo>
                  <a:lnTo>
                    <a:pt x="875" y="1338"/>
                  </a:lnTo>
                  <a:lnTo>
                    <a:pt x="881" y="1327"/>
                  </a:lnTo>
                  <a:lnTo>
                    <a:pt x="888" y="1320"/>
                  </a:lnTo>
                  <a:lnTo>
                    <a:pt x="893" y="1316"/>
                  </a:lnTo>
                  <a:lnTo>
                    <a:pt x="901" y="1312"/>
                  </a:lnTo>
                  <a:lnTo>
                    <a:pt x="912" y="1309"/>
                  </a:lnTo>
                  <a:lnTo>
                    <a:pt x="919" y="1305"/>
                  </a:lnTo>
                  <a:lnTo>
                    <a:pt x="929" y="1299"/>
                  </a:lnTo>
                  <a:lnTo>
                    <a:pt x="943" y="1289"/>
                  </a:lnTo>
                  <a:lnTo>
                    <a:pt x="958" y="1279"/>
                  </a:lnTo>
                  <a:lnTo>
                    <a:pt x="974" y="1265"/>
                  </a:lnTo>
                  <a:lnTo>
                    <a:pt x="991" y="1251"/>
                  </a:lnTo>
                  <a:lnTo>
                    <a:pt x="1009" y="1236"/>
                  </a:lnTo>
                  <a:lnTo>
                    <a:pt x="1027" y="1220"/>
                  </a:lnTo>
                  <a:lnTo>
                    <a:pt x="1045" y="1204"/>
                  </a:lnTo>
                  <a:lnTo>
                    <a:pt x="1062" y="1188"/>
                  </a:lnTo>
                  <a:lnTo>
                    <a:pt x="1078" y="1173"/>
                  </a:lnTo>
                  <a:lnTo>
                    <a:pt x="1092" y="1158"/>
                  </a:lnTo>
                  <a:lnTo>
                    <a:pt x="1103" y="1143"/>
                  </a:lnTo>
                  <a:lnTo>
                    <a:pt x="1111" y="1130"/>
                  </a:lnTo>
                  <a:lnTo>
                    <a:pt x="1117" y="1120"/>
                  </a:lnTo>
                  <a:lnTo>
                    <a:pt x="1119" y="1111"/>
                  </a:lnTo>
                  <a:lnTo>
                    <a:pt x="1116" y="1097"/>
                  </a:lnTo>
                  <a:lnTo>
                    <a:pt x="1104" y="1087"/>
                  </a:lnTo>
                  <a:lnTo>
                    <a:pt x="1088" y="1080"/>
                  </a:lnTo>
                  <a:lnTo>
                    <a:pt x="1070" y="1077"/>
                  </a:lnTo>
                  <a:lnTo>
                    <a:pt x="1048" y="1077"/>
                  </a:lnTo>
                  <a:lnTo>
                    <a:pt x="1027" y="1082"/>
                  </a:lnTo>
                  <a:lnTo>
                    <a:pt x="1007" y="1088"/>
                  </a:lnTo>
                  <a:lnTo>
                    <a:pt x="991" y="1098"/>
                  </a:lnTo>
                  <a:lnTo>
                    <a:pt x="983" y="1105"/>
                  </a:lnTo>
                  <a:lnTo>
                    <a:pt x="983" y="1102"/>
                  </a:lnTo>
                  <a:lnTo>
                    <a:pt x="988" y="1093"/>
                  </a:lnTo>
                  <a:lnTo>
                    <a:pt x="995" y="1081"/>
                  </a:lnTo>
                  <a:lnTo>
                    <a:pt x="999" y="1066"/>
                  </a:lnTo>
                  <a:lnTo>
                    <a:pt x="998" y="1053"/>
                  </a:lnTo>
                  <a:lnTo>
                    <a:pt x="989" y="1043"/>
                  </a:lnTo>
                  <a:lnTo>
                    <a:pt x="967" y="1039"/>
                  </a:lnTo>
                  <a:lnTo>
                    <a:pt x="958" y="1038"/>
                  </a:lnTo>
                  <a:lnTo>
                    <a:pt x="961" y="1034"/>
                  </a:lnTo>
                  <a:lnTo>
                    <a:pt x="975" y="1028"/>
                  </a:lnTo>
                  <a:lnTo>
                    <a:pt x="994" y="1022"/>
                  </a:lnTo>
                  <a:lnTo>
                    <a:pt x="1015" y="1019"/>
                  </a:lnTo>
                  <a:lnTo>
                    <a:pt x="1035" y="1017"/>
                  </a:lnTo>
                  <a:lnTo>
                    <a:pt x="1051" y="1020"/>
                  </a:lnTo>
                  <a:lnTo>
                    <a:pt x="1058" y="1028"/>
                  </a:lnTo>
                  <a:lnTo>
                    <a:pt x="1063" y="1037"/>
                  </a:lnTo>
                  <a:lnTo>
                    <a:pt x="1071" y="1043"/>
                  </a:lnTo>
                  <a:lnTo>
                    <a:pt x="1082" y="1045"/>
                  </a:lnTo>
                  <a:lnTo>
                    <a:pt x="1094" y="1043"/>
                  </a:lnTo>
                  <a:lnTo>
                    <a:pt x="1105" y="1038"/>
                  </a:lnTo>
                  <a:lnTo>
                    <a:pt x="1116" y="1030"/>
                  </a:lnTo>
                  <a:lnTo>
                    <a:pt x="1123" y="1019"/>
                  </a:lnTo>
                  <a:lnTo>
                    <a:pt x="1125" y="1004"/>
                  </a:lnTo>
                  <a:lnTo>
                    <a:pt x="1124" y="989"/>
                  </a:lnTo>
                  <a:lnTo>
                    <a:pt x="1120" y="976"/>
                  </a:lnTo>
                  <a:lnTo>
                    <a:pt x="1115" y="966"/>
                  </a:lnTo>
                  <a:lnTo>
                    <a:pt x="1107" y="955"/>
                  </a:lnTo>
                  <a:lnTo>
                    <a:pt x="1096" y="946"/>
                  </a:lnTo>
                  <a:lnTo>
                    <a:pt x="1085" y="937"/>
                  </a:lnTo>
                  <a:lnTo>
                    <a:pt x="1070" y="929"/>
                  </a:lnTo>
                  <a:lnTo>
                    <a:pt x="1052" y="920"/>
                  </a:lnTo>
                  <a:lnTo>
                    <a:pt x="1036" y="913"/>
                  </a:lnTo>
                  <a:lnTo>
                    <a:pt x="1022" y="909"/>
                  </a:lnTo>
                  <a:lnTo>
                    <a:pt x="1013" y="908"/>
                  </a:lnTo>
                  <a:lnTo>
                    <a:pt x="1007" y="908"/>
                  </a:lnTo>
                  <a:lnTo>
                    <a:pt x="1003" y="908"/>
                  </a:lnTo>
                  <a:lnTo>
                    <a:pt x="1002" y="907"/>
                  </a:lnTo>
                  <a:lnTo>
                    <a:pt x="1002" y="903"/>
                  </a:lnTo>
                  <a:lnTo>
                    <a:pt x="1003" y="896"/>
                  </a:lnTo>
                  <a:lnTo>
                    <a:pt x="1009" y="891"/>
                  </a:lnTo>
                  <a:lnTo>
                    <a:pt x="1018" y="891"/>
                  </a:lnTo>
                  <a:lnTo>
                    <a:pt x="1029" y="893"/>
                  </a:lnTo>
                  <a:lnTo>
                    <a:pt x="1042" y="896"/>
                  </a:lnTo>
                  <a:lnTo>
                    <a:pt x="1051" y="899"/>
                  </a:lnTo>
                  <a:lnTo>
                    <a:pt x="1058" y="898"/>
                  </a:lnTo>
                  <a:lnTo>
                    <a:pt x="1059" y="892"/>
                  </a:lnTo>
                  <a:lnTo>
                    <a:pt x="1052" y="878"/>
                  </a:lnTo>
                  <a:lnTo>
                    <a:pt x="1041" y="862"/>
                  </a:lnTo>
                  <a:lnTo>
                    <a:pt x="1030" y="848"/>
                  </a:lnTo>
                  <a:lnTo>
                    <a:pt x="1021" y="838"/>
                  </a:lnTo>
                  <a:lnTo>
                    <a:pt x="1014" y="830"/>
                  </a:lnTo>
                  <a:lnTo>
                    <a:pt x="1010" y="823"/>
                  </a:lnTo>
                  <a:lnTo>
                    <a:pt x="1009" y="818"/>
                  </a:lnTo>
                  <a:lnTo>
                    <a:pt x="1013" y="815"/>
                  </a:lnTo>
                  <a:lnTo>
                    <a:pt x="1021" y="812"/>
                  </a:lnTo>
                  <a:lnTo>
                    <a:pt x="1033" y="808"/>
                  </a:lnTo>
                  <a:lnTo>
                    <a:pt x="1043" y="801"/>
                  </a:lnTo>
                  <a:lnTo>
                    <a:pt x="1051" y="790"/>
                  </a:lnTo>
                  <a:lnTo>
                    <a:pt x="1059" y="780"/>
                  </a:lnTo>
                  <a:lnTo>
                    <a:pt x="1064" y="767"/>
                  </a:lnTo>
                  <a:lnTo>
                    <a:pt x="1067" y="756"/>
                  </a:lnTo>
                  <a:lnTo>
                    <a:pt x="1067" y="744"/>
                  </a:lnTo>
                  <a:lnTo>
                    <a:pt x="1064" y="734"/>
                  </a:lnTo>
                  <a:lnTo>
                    <a:pt x="1062" y="725"/>
                  </a:lnTo>
                  <a:lnTo>
                    <a:pt x="1063" y="716"/>
                  </a:lnTo>
                  <a:lnTo>
                    <a:pt x="1066" y="706"/>
                  </a:lnTo>
                  <a:lnTo>
                    <a:pt x="1071" y="698"/>
                  </a:lnTo>
                  <a:lnTo>
                    <a:pt x="1074" y="689"/>
                  </a:lnTo>
                  <a:lnTo>
                    <a:pt x="1075" y="680"/>
                  </a:lnTo>
                  <a:lnTo>
                    <a:pt x="1072" y="672"/>
                  </a:lnTo>
                  <a:lnTo>
                    <a:pt x="1064" y="663"/>
                  </a:lnTo>
                  <a:lnTo>
                    <a:pt x="1056" y="655"/>
                  </a:lnTo>
                  <a:lnTo>
                    <a:pt x="1051" y="646"/>
                  </a:lnTo>
                  <a:lnTo>
                    <a:pt x="1051" y="640"/>
                  </a:lnTo>
                  <a:lnTo>
                    <a:pt x="1052" y="632"/>
                  </a:lnTo>
                  <a:lnTo>
                    <a:pt x="1054" y="625"/>
                  </a:lnTo>
                  <a:lnTo>
                    <a:pt x="1055" y="618"/>
                  </a:lnTo>
                  <a:lnTo>
                    <a:pt x="1052" y="610"/>
                  </a:lnTo>
                  <a:lnTo>
                    <a:pt x="1045" y="602"/>
                  </a:lnTo>
                  <a:lnTo>
                    <a:pt x="1034" y="592"/>
                  </a:lnTo>
                  <a:lnTo>
                    <a:pt x="1020" y="582"/>
                  </a:lnTo>
                  <a:lnTo>
                    <a:pt x="1005" y="570"/>
                  </a:lnTo>
                  <a:lnTo>
                    <a:pt x="990" y="559"/>
                  </a:lnTo>
                  <a:lnTo>
                    <a:pt x="980" y="547"/>
                  </a:lnTo>
                  <a:lnTo>
                    <a:pt x="974" y="535"/>
                  </a:lnTo>
                  <a:lnTo>
                    <a:pt x="975" y="523"/>
                  </a:lnTo>
                  <a:lnTo>
                    <a:pt x="986" y="512"/>
                  </a:lnTo>
                  <a:lnTo>
                    <a:pt x="998" y="501"/>
                  </a:lnTo>
                  <a:lnTo>
                    <a:pt x="1006" y="491"/>
                  </a:lnTo>
                  <a:lnTo>
                    <a:pt x="1010" y="482"/>
                  </a:lnTo>
                  <a:lnTo>
                    <a:pt x="1010" y="474"/>
                  </a:lnTo>
                  <a:lnTo>
                    <a:pt x="1006" y="468"/>
                  </a:lnTo>
                  <a:lnTo>
                    <a:pt x="999" y="463"/>
                  </a:lnTo>
                  <a:lnTo>
                    <a:pt x="990" y="460"/>
                  </a:lnTo>
                  <a:lnTo>
                    <a:pt x="979" y="459"/>
                  </a:lnTo>
                  <a:lnTo>
                    <a:pt x="969" y="456"/>
                  </a:lnTo>
                  <a:lnTo>
                    <a:pt x="964" y="452"/>
                  </a:lnTo>
                  <a:lnTo>
                    <a:pt x="960" y="444"/>
                  </a:lnTo>
                  <a:lnTo>
                    <a:pt x="958" y="436"/>
                  </a:lnTo>
                  <a:lnTo>
                    <a:pt x="956" y="428"/>
                  </a:lnTo>
                  <a:lnTo>
                    <a:pt x="952" y="421"/>
                  </a:lnTo>
                  <a:lnTo>
                    <a:pt x="946" y="416"/>
                  </a:lnTo>
                  <a:lnTo>
                    <a:pt x="937" y="416"/>
                  </a:lnTo>
                  <a:lnTo>
                    <a:pt x="920" y="405"/>
                  </a:lnTo>
                  <a:lnTo>
                    <a:pt x="913" y="371"/>
                  </a:lnTo>
                  <a:lnTo>
                    <a:pt x="912" y="328"/>
                  </a:lnTo>
                  <a:lnTo>
                    <a:pt x="912" y="290"/>
                  </a:lnTo>
                  <a:lnTo>
                    <a:pt x="914" y="263"/>
                  </a:lnTo>
                  <a:lnTo>
                    <a:pt x="920" y="240"/>
                  </a:lnTo>
                  <a:lnTo>
                    <a:pt x="922" y="219"/>
                  </a:lnTo>
                  <a:lnTo>
                    <a:pt x="919" y="195"/>
                  </a:lnTo>
                  <a:lnTo>
                    <a:pt x="917" y="173"/>
                  </a:lnTo>
                  <a:lnTo>
                    <a:pt x="924" y="146"/>
                  </a:lnTo>
                  <a:lnTo>
                    <a:pt x="934" y="120"/>
                  </a:lnTo>
                  <a:lnTo>
                    <a:pt x="939" y="95"/>
                  </a:lnTo>
                  <a:lnTo>
                    <a:pt x="939" y="84"/>
                  </a:lnTo>
                  <a:lnTo>
                    <a:pt x="937" y="75"/>
                  </a:lnTo>
                  <a:lnTo>
                    <a:pt x="932" y="68"/>
                  </a:lnTo>
                  <a:lnTo>
                    <a:pt x="924" y="62"/>
                  </a:lnTo>
                  <a:lnTo>
                    <a:pt x="917" y="60"/>
                  </a:lnTo>
                  <a:lnTo>
                    <a:pt x="911" y="59"/>
                  </a:lnTo>
                  <a:lnTo>
                    <a:pt x="904" y="59"/>
                  </a:lnTo>
                  <a:lnTo>
                    <a:pt x="898" y="59"/>
                  </a:lnTo>
                  <a:lnTo>
                    <a:pt x="889" y="62"/>
                  </a:lnTo>
                  <a:lnTo>
                    <a:pt x="879" y="68"/>
                  </a:lnTo>
                  <a:lnTo>
                    <a:pt x="871" y="76"/>
                  </a:lnTo>
                  <a:lnTo>
                    <a:pt x="863" y="84"/>
                  </a:lnTo>
                  <a:lnTo>
                    <a:pt x="856" y="93"/>
                  </a:lnTo>
                  <a:lnTo>
                    <a:pt x="851" y="104"/>
                  </a:lnTo>
                  <a:lnTo>
                    <a:pt x="845" y="113"/>
                  </a:lnTo>
                  <a:lnTo>
                    <a:pt x="839" y="122"/>
                  </a:lnTo>
                  <a:lnTo>
                    <a:pt x="832" y="133"/>
                  </a:lnTo>
                  <a:lnTo>
                    <a:pt x="826" y="140"/>
                  </a:lnTo>
                  <a:lnTo>
                    <a:pt x="821" y="143"/>
                  </a:lnTo>
                  <a:lnTo>
                    <a:pt x="816" y="144"/>
                  </a:lnTo>
                  <a:lnTo>
                    <a:pt x="813" y="143"/>
                  </a:lnTo>
                  <a:lnTo>
                    <a:pt x="809" y="140"/>
                  </a:lnTo>
                  <a:lnTo>
                    <a:pt x="806" y="133"/>
                  </a:lnTo>
                  <a:lnTo>
                    <a:pt x="803" y="122"/>
                  </a:lnTo>
                  <a:lnTo>
                    <a:pt x="800" y="114"/>
                  </a:lnTo>
                  <a:lnTo>
                    <a:pt x="795" y="110"/>
                  </a:lnTo>
                  <a:lnTo>
                    <a:pt x="790" y="111"/>
                  </a:lnTo>
                  <a:lnTo>
                    <a:pt x="783" y="114"/>
                  </a:lnTo>
                  <a:lnTo>
                    <a:pt x="776" y="120"/>
                  </a:lnTo>
                  <a:lnTo>
                    <a:pt x="769" y="128"/>
                  </a:lnTo>
                  <a:lnTo>
                    <a:pt x="761" y="137"/>
                  </a:lnTo>
                  <a:lnTo>
                    <a:pt x="754" y="146"/>
                  </a:lnTo>
                  <a:lnTo>
                    <a:pt x="750" y="151"/>
                  </a:lnTo>
                  <a:lnTo>
                    <a:pt x="750" y="149"/>
                  </a:lnTo>
                  <a:lnTo>
                    <a:pt x="753" y="142"/>
                  </a:lnTo>
                  <a:lnTo>
                    <a:pt x="755" y="133"/>
                  </a:lnTo>
                  <a:lnTo>
                    <a:pt x="754" y="121"/>
                  </a:lnTo>
                  <a:lnTo>
                    <a:pt x="749" y="112"/>
                  </a:lnTo>
                  <a:lnTo>
                    <a:pt x="738" y="106"/>
                  </a:lnTo>
                  <a:lnTo>
                    <a:pt x="718" y="105"/>
                  </a:lnTo>
                  <a:close/>
                </a:path>
              </a:pathLst>
            </a:custGeom>
            <a:grpFill/>
            <a:ln w="6350">
              <a:noFill/>
              <a:round/>
              <a:headEnd/>
              <a:tailEnd/>
            </a:ln>
          </p:spPr>
          <p:txBody>
            <a:bodyPr/>
            <a:lstStyle/>
            <a:p>
              <a:endParaRPr lang="en-GB" dirty="0"/>
            </a:p>
          </p:txBody>
        </p:sp>
        <p:sp>
          <p:nvSpPr>
            <p:cNvPr id="135" name="Freeform 426"/>
            <p:cNvSpPr>
              <a:spLocks/>
            </p:cNvSpPr>
            <p:nvPr/>
          </p:nvSpPr>
          <p:spPr bwMode="auto">
            <a:xfrm>
              <a:off x="5949779" y="1750041"/>
              <a:ext cx="31451" cy="27823"/>
            </a:xfrm>
            <a:custGeom>
              <a:avLst/>
              <a:gdLst>
                <a:gd name="T0" fmla="*/ 2147483646 w 40"/>
                <a:gd name="T1" fmla="*/ 2147483646 h 36"/>
                <a:gd name="T2" fmla="*/ 2147483646 w 40"/>
                <a:gd name="T3" fmla="*/ 2147483646 h 36"/>
                <a:gd name="T4" fmla="*/ 2147483646 w 40"/>
                <a:gd name="T5" fmla="*/ 2147483646 h 36"/>
                <a:gd name="T6" fmla="*/ 2147483646 w 40"/>
                <a:gd name="T7" fmla="*/ 2147483646 h 36"/>
                <a:gd name="T8" fmla="*/ 2147483646 w 40"/>
                <a:gd name="T9" fmla="*/ 2147483646 h 36"/>
                <a:gd name="T10" fmla="*/ 2147483646 w 40"/>
                <a:gd name="T11" fmla="*/ 2147483646 h 36"/>
                <a:gd name="T12" fmla="*/ 2147483646 w 40"/>
                <a:gd name="T13" fmla="*/ 2147483646 h 36"/>
                <a:gd name="T14" fmla="*/ 2147483646 w 40"/>
                <a:gd name="T15" fmla="*/ 2147483646 h 36"/>
                <a:gd name="T16" fmla="*/ 2147483646 w 40"/>
                <a:gd name="T17" fmla="*/ 2147483646 h 36"/>
                <a:gd name="T18" fmla="*/ 2147483646 w 40"/>
                <a:gd name="T19" fmla="*/ 2147483646 h 36"/>
                <a:gd name="T20" fmla="*/ 2147483646 w 40"/>
                <a:gd name="T21" fmla="*/ 2147483646 h 36"/>
                <a:gd name="T22" fmla="*/ 2147483646 w 40"/>
                <a:gd name="T23" fmla="*/ 2147483646 h 36"/>
                <a:gd name="T24" fmla="*/ 2147483646 w 40"/>
                <a:gd name="T25" fmla="*/ 2147483646 h 36"/>
                <a:gd name="T26" fmla="*/ 2147483646 w 40"/>
                <a:gd name="T27" fmla="*/ 2147483646 h 36"/>
                <a:gd name="T28" fmla="*/ 0 w 40"/>
                <a:gd name="T29" fmla="*/ 2147483646 h 36"/>
                <a:gd name="T30" fmla="*/ 2147483646 w 40"/>
                <a:gd name="T31" fmla="*/ 2147483646 h 36"/>
                <a:gd name="T32" fmla="*/ 2147483646 w 40"/>
                <a:gd name="T33" fmla="*/ 2147483646 h 36"/>
                <a:gd name="T34" fmla="*/ 2147483646 w 40"/>
                <a:gd name="T35" fmla="*/ 2147483646 h 36"/>
                <a:gd name="T36" fmla="*/ 2147483646 w 40"/>
                <a:gd name="T37" fmla="*/ 2147483646 h 36"/>
                <a:gd name="T38" fmla="*/ 2147483646 w 40"/>
                <a:gd name="T39" fmla="*/ 0 h 36"/>
                <a:gd name="T40" fmla="*/ 2147483646 w 40"/>
                <a:gd name="T41" fmla="*/ 2147483646 h 36"/>
                <a:gd name="T42" fmla="*/ 2147483646 w 40"/>
                <a:gd name="T43" fmla="*/ 2147483646 h 36"/>
                <a:gd name="T44" fmla="*/ 2147483646 w 40"/>
                <a:gd name="T45" fmla="*/ 2147483646 h 36"/>
                <a:gd name="T46" fmla="*/ 2147483646 w 40"/>
                <a:gd name="T47" fmla="*/ 2147483646 h 36"/>
                <a:gd name="T48" fmla="*/ 2147483646 w 40"/>
                <a:gd name="T49" fmla="*/ 2147483646 h 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40" h="36">
                  <a:moveTo>
                    <a:pt x="39" y="19"/>
                  </a:moveTo>
                  <a:lnTo>
                    <a:pt x="38" y="21"/>
                  </a:lnTo>
                  <a:lnTo>
                    <a:pt x="35" y="25"/>
                  </a:lnTo>
                  <a:lnTo>
                    <a:pt x="31" y="29"/>
                  </a:lnTo>
                  <a:lnTo>
                    <a:pt x="27" y="33"/>
                  </a:lnTo>
                  <a:lnTo>
                    <a:pt x="23" y="35"/>
                  </a:lnTo>
                  <a:lnTo>
                    <a:pt x="18" y="36"/>
                  </a:lnTo>
                  <a:lnTo>
                    <a:pt x="13" y="36"/>
                  </a:lnTo>
                  <a:lnTo>
                    <a:pt x="12" y="36"/>
                  </a:lnTo>
                  <a:lnTo>
                    <a:pt x="11" y="35"/>
                  </a:lnTo>
                  <a:lnTo>
                    <a:pt x="10" y="33"/>
                  </a:lnTo>
                  <a:lnTo>
                    <a:pt x="8" y="31"/>
                  </a:lnTo>
                  <a:lnTo>
                    <a:pt x="4" y="27"/>
                  </a:lnTo>
                  <a:lnTo>
                    <a:pt x="1" y="24"/>
                  </a:lnTo>
                  <a:lnTo>
                    <a:pt x="0" y="19"/>
                  </a:lnTo>
                  <a:lnTo>
                    <a:pt x="1" y="16"/>
                  </a:lnTo>
                  <a:lnTo>
                    <a:pt x="7" y="11"/>
                  </a:lnTo>
                  <a:lnTo>
                    <a:pt x="12" y="6"/>
                  </a:lnTo>
                  <a:lnTo>
                    <a:pt x="16" y="2"/>
                  </a:lnTo>
                  <a:lnTo>
                    <a:pt x="19" y="0"/>
                  </a:lnTo>
                  <a:lnTo>
                    <a:pt x="24" y="1"/>
                  </a:lnTo>
                  <a:lnTo>
                    <a:pt x="31" y="3"/>
                  </a:lnTo>
                  <a:lnTo>
                    <a:pt x="37" y="6"/>
                  </a:lnTo>
                  <a:lnTo>
                    <a:pt x="40" y="11"/>
                  </a:lnTo>
                  <a:lnTo>
                    <a:pt x="39" y="19"/>
                  </a:lnTo>
                  <a:close/>
                </a:path>
              </a:pathLst>
            </a:custGeom>
            <a:grpFill/>
            <a:ln w="6350">
              <a:noFill/>
              <a:round/>
              <a:headEnd/>
              <a:tailEnd/>
            </a:ln>
          </p:spPr>
          <p:txBody>
            <a:bodyPr/>
            <a:lstStyle/>
            <a:p>
              <a:endParaRPr lang="en-GB" dirty="0"/>
            </a:p>
          </p:txBody>
        </p:sp>
        <p:sp>
          <p:nvSpPr>
            <p:cNvPr id="136" name="Freeform 427"/>
            <p:cNvSpPr>
              <a:spLocks/>
            </p:cNvSpPr>
            <p:nvPr/>
          </p:nvSpPr>
          <p:spPr bwMode="auto">
            <a:xfrm>
              <a:off x="6218325" y="1975039"/>
              <a:ext cx="0" cy="3629"/>
            </a:xfrm>
            <a:custGeom>
              <a:avLst/>
              <a:gdLst>
                <a:gd name="T0" fmla="*/ 1 w 1"/>
                <a:gd name="T1" fmla="*/ 2147483646 h 4"/>
                <a:gd name="T2" fmla="*/ 1 w 1"/>
                <a:gd name="T3" fmla="*/ 2147483646 h 4"/>
                <a:gd name="T4" fmla="*/ 1 w 1"/>
                <a:gd name="T5" fmla="*/ 2147483646 h 4"/>
                <a:gd name="T6" fmla="*/ 0 w 1"/>
                <a:gd name="T7" fmla="*/ 0 h 4"/>
                <a:gd name="T8" fmla="*/ 0 w 1"/>
                <a:gd name="T9" fmla="*/ 0 h 4"/>
                <a:gd name="T10" fmla="*/ 1 w 1"/>
                <a:gd name="T11" fmla="*/ 2147483646 h 4"/>
                <a:gd name="T12" fmla="*/ 1 w 1"/>
                <a:gd name="T13" fmla="*/ 2147483646 h 4"/>
                <a:gd name="T14" fmla="*/ 1 w 1"/>
                <a:gd name="T15" fmla="*/ 2147483646 h 4"/>
                <a:gd name="T16" fmla="*/ 1 w 1"/>
                <a:gd name="T17" fmla="*/ 2147483646 h 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 h="4">
                  <a:moveTo>
                    <a:pt x="1" y="2"/>
                  </a:moveTo>
                  <a:lnTo>
                    <a:pt x="1" y="1"/>
                  </a:lnTo>
                  <a:lnTo>
                    <a:pt x="0" y="0"/>
                  </a:lnTo>
                  <a:lnTo>
                    <a:pt x="1" y="2"/>
                  </a:lnTo>
                  <a:lnTo>
                    <a:pt x="1" y="4"/>
                  </a:lnTo>
                  <a:lnTo>
                    <a:pt x="1" y="2"/>
                  </a:lnTo>
                  <a:close/>
                </a:path>
              </a:pathLst>
            </a:custGeom>
            <a:grpFill/>
            <a:ln w="6350">
              <a:noFill/>
              <a:round/>
              <a:headEnd/>
              <a:tailEnd/>
            </a:ln>
          </p:spPr>
          <p:txBody>
            <a:bodyPr/>
            <a:lstStyle/>
            <a:p>
              <a:endParaRPr lang="en-GB" dirty="0"/>
            </a:p>
          </p:txBody>
        </p:sp>
        <p:sp>
          <p:nvSpPr>
            <p:cNvPr id="137" name="Freeform 428"/>
            <p:cNvSpPr>
              <a:spLocks/>
            </p:cNvSpPr>
            <p:nvPr/>
          </p:nvSpPr>
          <p:spPr bwMode="auto">
            <a:xfrm>
              <a:off x="6490499" y="2000442"/>
              <a:ext cx="2419" cy="4839"/>
            </a:xfrm>
            <a:custGeom>
              <a:avLst/>
              <a:gdLst>
                <a:gd name="T0" fmla="*/ 2147483646 w 5"/>
                <a:gd name="T1" fmla="*/ 2147483646 h 8"/>
                <a:gd name="T2" fmla="*/ 2147483646 w 5"/>
                <a:gd name="T3" fmla="*/ 2147483646 h 8"/>
                <a:gd name="T4" fmla="*/ 2147483646 w 5"/>
                <a:gd name="T5" fmla="*/ 2147483646 h 8"/>
                <a:gd name="T6" fmla="*/ 2147483646 w 5"/>
                <a:gd name="T7" fmla="*/ 2147483646 h 8"/>
                <a:gd name="T8" fmla="*/ 2147483646 w 5"/>
                <a:gd name="T9" fmla="*/ 0 h 8"/>
                <a:gd name="T10" fmla="*/ 0 w 5"/>
                <a:gd name="T11" fmla="*/ 0 h 8"/>
                <a:gd name="T12" fmla="*/ 0 w 5"/>
                <a:gd name="T13" fmla="*/ 2147483646 h 8"/>
                <a:gd name="T14" fmla="*/ 2147483646 w 5"/>
                <a:gd name="T15" fmla="*/ 2147483646 h 8"/>
                <a:gd name="T16" fmla="*/ 2147483646 w 5"/>
                <a:gd name="T17" fmla="*/ 2147483646 h 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 h="8">
                  <a:moveTo>
                    <a:pt x="5" y="8"/>
                  </a:moveTo>
                  <a:lnTo>
                    <a:pt x="5" y="6"/>
                  </a:lnTo>
                  <a:lnTo>
                    <a:pt x="5" y="5"/>
                  </a:lnTo>
                  <a:lnTo>
                    <a:pt x="5" y="2"/>
                  </a:lnTo>
                  <a:lnTo>
                    <a:pt x="3" y="0"/>
                  </a:lnTo>
                  <a:lnTo>
                    <a:pt x="0" y="0"/>
                  </a:lnTo>
                  <a:lnTo>
                    <a:pt x="0" y="1"/>
                  </a:lnTo>
                  <a:lnTo>
                    <a:pt x="2" y="5"/>
                  </a:lnTo>
                  <a:lnTo>
                    <a:pt x="5" y="8"/>
                  </a:lnTo>
                  <a:close/>
                </a:path>
              </a:pathLst>
            </a:custGeom>
            <a:grpFill/>
            <a:ln w="6350">
              <a:noFill/>
              <a:round/>
              <a:headEnd/>
              <a:tailEnd/>
            </a:ln>
          </p:spPr>
          <p:txBody>
            <a:bodyPr/>
            <a:lstStyle/>
            <a:p>
              <a:endParaRPr lang="en-GB" dirty="0"/>
            </a:p>
          </p:txBody>
        </p:sp>
        <p:sp>
          <p:nvSpPr>
            <p:cNvPr id="138" name="Freeform 429"/>
            <p:cNvSpPr>
              <a:spLocks/>
            </p:cNvSpPr>
            <p:nvPr/>
          </p:nvSpPr>
          <p:spPr bwMode="auto">
            <a:xfrm>
              <a:off x="6223164" y="1682300"/>
              <a:ext cx="10887" cy="10887"/>
            </a:xfrm>
            <a:custGeom>
              <a:avLst/>
              <a:gdLst>
                <a:gd name="T0" fmla="*/ 2147483646 w 14"/>
                <a:gd name="T1" fmla="*/ 2147483646 h 15"/>
                <a:gd name="T2" fmla="*/ 2147483646 w 14"/>
                <a:gd name="T3" fmla="*/ 2147483646 h 15"/>
                <a:gd name="T4" fmla="*/ 2147483646 w 14"/>
                <a:gd name="T5" fmla="*/ 2147483646 h 15"/>
                <a:gd name="T6" fmla="*/ 2147483646 w 14"/>
                <a:gd name="T7" fmla="*/ 2147483646 h 15"/>
                <a:gd name="T8" fmla="*/ 2147483646 w 14"/>
                <a:gd name="T9" fmla="*/ 2147483646 h 15"/>
                <a:gd name="T10" fmla="*/ 2147483646 w 14"/>
                <a:gd name="T11" fmla="*/ 2147483646 h 15"/>
                <a:gd name="T12" fmla="*/ 2147483646 w 14"/>
                <a:gd name="T13" fmla="*/ 2147483646 h 15"/>
                <a:gd name="T14" fmla="*/ 2147483646 w 14"/>
                <a:gd name="T15" fmla="*/ 2147483646 h 15"/>
                <a:gd name="T16" fmla="*/ 2147483646 w 14"/>
                <a:gd name="T17" fmla="*/ 0 h 15"/>
                <a:gd name="T18" fmla="*/ 2147483646 w 14"/>
                <a:gd name="T19" fmla="*/ 2147483646 h 15"/>
                <a:gd name="T20" fmla="*/ 2147483646 w 14"/>
                <a:gd name="T21" fmla="*/ 2147483646 h 15"/>
                <a:gd name="T22" fmla="*/ 2147483646 w 14"/>
                <a:gd name="T23" fmla="*/ 2147483646 h 15"/>
                <a:gd name="T24" fmla="*/ 0 w 14"/>
                <a:gd name="T25" fmla="*/ 2147483646 h 15"/>
                <a:gd name="T26" fmla="*/ 2147483646 w 14"/>
                <a:gd name="T27" fmla="*/ 2147483646 h 15"/>
                <a:gd name="T28" fmla="*/ 2147483646 w 14"/>
                <a:gd name="T29" fmla="*/ 2147483646 h 15"/>
                <a:gd name="T30" fmla="*/ 2147483646 w 14"/>
                <a:gd name="T31" fmla="*/ 2147483646 h 15"/>
                <a:gd name="T32" fmla="*/ 2147483646 w 14"/>
                <a:gd name="T33" fmla="*/ 2147483646 h 1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4" h="15">
                  <a:moveTo>
                    <a:pt x="2" y="7"/>
                  </a:moveTo>
                  <a:lnTo>
                    <a:pt x="9" y="13"/>
                  </a:lnTo>
                  <a:lnTo>
                    <a:pt x="14" y="15"/>
                  </a:lnTo>
                  <a:lnTo>
                    <a:pt x="14" y="14"/>
                  </a:lnTo>
                  <a:lnTo>
                    <a:pt x="10" y="7"/>
                  </a:lnTo>
                  <a:lnTo>
                    <a:pt x="9" y="5"/>
                  </a:lnTo>
                  <a:lnTo>
                    <a:pt x="9" y="3"/>
                  </a:lnTo>
                  <a:lnTo>
                    <a:pt x="8" y="1"/>
                  </a:lnTo>
                  <a:lnTo>
                    <a:pt x="7" y="0"/>
                  </a:lnTo>
                  <a:lnTo>
                    <a:pt x="6" y="1"/>
                  </a:lnTo>
                  <a:lnTo>
                    <a:pt x="3" y="2"/>
                  </a:lnTo>
                  <a:lnTo>
                    <a:pt x="2" y="3"/>
                  </a:lnTo>
                  <a:lnTo>
                    <a:pt x="0" y="5"/>
                  </a:lnTo>
                  <a:lnTo>
                    <a:pt x="1" y="6"/>
                  </a:lnTo>
                  <a:lnTo>
                    <a:pt x="2" y="7"/>
                  </a:lnTo>
                  <a:close/>
                </a:path>
              </a:pathLst>
            </a:custGeom>
            <a:grpFill/>
            <a:ln w="6350">
              <a:noFill/>
              <a:round/>
              <a:headEnd/>
              <a:tailEnd/>
            </a:ln>
          </p:spPr>
          <p:txBody>
            <a:bodyPr/>
            <a:lstStyle/>
            <a:p>
              <a:endParaRPr lang="en-GB" dirty="0"/>
            </a:p>
          </p:txBody>
        </p:sp>
        <p:sp>
          <p:nvSpPr>
            <p:cNvPr id="139" name="Freeform 430"/>
            <p:cNvSpPr>
              <a:spLocks/>
            </p:cNvSpPr>
            <p:nvPr/>
          </p:nvSpPr>
          <p:spPr bwMode="auto">
            <a:xfrm>
              <a:off x="6365904" y="2039151"/>
              <a:ext cx="110079" cy="91934"/>
            </a:xfrm>
            <a:custGeom>
              <a:avLst/>
              <a:gdLst>
                <a:gd name="T0" fmla="*/ 2147483646 w 135"/>
                <a:gd name="T1" fmla="*/ 2147483646 h 119"/>
                <a:gd name="T2" fmla="*/ 2147483646 w 135"/>
                <a:gd name="T3" fmla="*/ 2147483646 h 119"/>
                <a:gd name="T4" fmla="*/ 2147483646 w 135"/>
                <a:gd name="T5" fmla="*/ 2147483646 h 119"/>
                <a:gd name="T6" fmla="*/ 2147483646 w 135"/>
                <a:gd name="T7" fmla="*/ 2147483646 h 119"/>
                <a:gd name="T8" fmla="*/ 2147483646 w 135"/>
                <a:gd name="T9" fmla="*/ 2147483646 h 119"/>
                <a:gd name="T10" fmla="*/ 2147483646 w 135"/>
                <a:gd name="T11" fmla="*/ 2147483646 h 119"/>
                <a:gd name="T12" fmla="*/ 2147483646 w 135"/>
                <a:gd name="T13" fmla="*/ 2147483646 h 119"/>
                <a:gd name="T14" fmla="*/ 2147483646 w 135"/>
                <a:gd name="T15" fmla="*/ 2147483646 h 119"/>
                <a:gd name="T16" fmla="*/ 2147483646 w 135"/>
                <a:gd name="T17" fmla="*/ 2147483646 h 119"/>
                <a:gd name="T18" fmla="*/ 2147483646 w 135"/>
                <a:gd name="T19" fmla="*/ 2147483646 h 119"/>
                <a:gd name="T20" fmla="*/ 2147483646 w 135"/>
                <a:gd name="T21" fmla="*/ 2147483646 h 119"/>
                <a:gd name="T22" fmla="*/ 2147483646 w 135"/>
                <a:gd name="T23" fmla="*/ 2147483646 h 119"/>
                <a:gd name="T24" fmla="*/ 2147483646 w 135"/>
                <a:gd name="T25" fmla="*/ 2147483646 h 119"/>
                <a:gd name="T26" fmla="*/ 2147483646 w 135"/>
                <a:gd name="T27" fmla="*/ 2147483646 h 119"/>
                <a:gd name="T28" fmla="*/ 2147483646 w 135"/>
                <a:gd name="T29" fmla="*/ 2147483646 h 119"/>
                <a:gd name="T30" fmla="*/ 2147483646 w 135"/>
                <a:gd name="T31" fmla="*/ 2147483646 h 119"/>
                <a:gd name="T32" fmla="*/ 2147483646 w 135"/>
                <a:gd name="T33" fmla="*/ 2147483646 h 119"/>
                <a:gd name="T34" fmla="*/ 2147483646 w 135"/>
                <a:gd name="T35" fmla="*/ 2147483646 h 119"/>
                <a:gd name="T36" fmla="*/ 2147483646 w 135"/>
                <a:gd name="T37" fmla="*/ 2147483646 h 119"/>
                <a:gd name="T38" fmla="*/ 2147483646 w 135"/>
                <a:gd name="T39" fmla="*/ 2147483646 h 119"/>
                <a:gd name="T40" fmla="*/ 2147483646 w 135"/>
                <a:gd name="T41" fmla="*/ 2147483646 h 119"/>
                <a:gd name="T42" fmla="*/ 2147483646 w 135"/>
                <a:gd name="T43" fmla="*/ 2147483646 h 119"/>
                <a:gd name="T44" fmla="*/ 2147483646 w 135"/>
                <a:gd name="T45" fmla="*/ 2147483646 h 119"/>
                <a:gd name="T46" fmla="*/ 2147483646 w 135"/>
                <a:gd name="T47" fmla="*/ 2147483646 h 119"/>
                <a:gd name="T48" fmla="*/ 2147483646 w 135"/>
                <a:gd name="T49" fmla="*/ 2147483646 h 119"/>
                <a:gd name="T50" fmla="*/ 2147483646 w 135"/>
                <a:gd name="T51" fmla="*/ 2147483646 h 119"/>
                <a:gd name="T52" fmla="*/ 2147483646 w 135"/>
                <a:gd name="T53" fmla="*/ 2147483646 h 119"/>
                <a:gd name="T54" fmla="*/ 2147483646 w 135"/>
                <a:gd name="T55" fmla="*/ 2147483646 h 119"/>
                <a:gd name="T56" fmla="*/ 2147483646 w 135"/>
                <a:gd name="T57" fmla="*/ 2147483646 h 119"/>
                <a:gd name="T58" fmla="*/ 2147483646 w 135"/>
                <a:gd name="T59" fmla="*/ 2147483646 h 119"/>
                <a:gd name="T60" fmla="*/ 2147483646 w 135"/>
                <a:gd name="T61" fmla="*/ 2147483646 h 119"/>
                <a:gd name="T62" fmla="*/ 2147483646 w 135"/>
                <a:gd name="T63" fmla="*/ 2147483646 h 119"/>
                <a:gd name="T64" fmla="*/ 2147483646 w 135"/>
                <a:gd name="T65" fmla="*/ 2147483646 h 119"/>
                <a:gd name="T66" fmla="*/ 2147483646 w 135"/>
                <a:gd name="T67" fmla="*/ 2147483646 h 119"/>
                <a:gd name="T68" fmla="*/ 2147483646 w 135"/>
                <a:gd name="T69" fmla="*/ 2147483646 h 119"/>
                <a:gd name="T70" fmla="*/ 2147483646 w 135"/>
                <a:gd name="T71" fmla="*/ 2147483646 h 119"/>
                <a:gd name="T72" fmla="*/ 2147483646 w 135"/>
                <a:gd name="T73" fmla="*/ 2147483646 h 119"/>
                <a:gd name="T74" fmla="*/ 2147483646 w 135"/>
                <a:gd name="T75" fmla="*/ 2147483646 h 119"/>
                <a:gd name="T76" fmla="*/ 2147483646 w 135"/>
                <a:gd name="T77" fmla="*/ 2147483646 h 119"/>
                <a:gd name="T78" fmla="*/ 2147483646 w 135"/>
                <a:gd name="T79" fmla="*/ 2147483646 h 119"/>
                <a:gd name="T80" fmla="*/ 2147483646 w 135"/>
                <a:gd name="T81" fmla="*/ 2147483646 h 11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35" h="119">
                  <a:moveTo>
                    <a:pt x="122" y="59"/>
                  </a:moveTo>
                  <a:lnTo>
                    <a:pt x="124" y="60"/>
                  </a:lnTo>
                  <a:lnTo>
                    <a:pt x="130" y="62"/>
                  </a:lnTo>
                  <a:lnTo>
                    <a:pt x="135" y="67"/>
                  </a:lnTo>
                  <a:lnTo>
                    <a:pt x="133" y="71"/>
                  </a:lnTo>
                  <a:lnTo>
                    <a:pt x="129" y="76"/>
                  </a:lnTo>
                  <a:lnTo>
                    <a:pt x="126" y="78"/>
                  </a:lnTo>
                  <a:lnTo>
                    <a:pt x="124" y="81"/>
                  </a:lnTo>
                  <a:lnTo>
                    <a:pt x="121" y="83"/>
                  </a:lnTo>
                  <a:lnTo>
                    <a:pt x="118" y="83"/>
                  </a:lnTo>
                  <a:lnTo>
                    <a:pt x="116" y="83"/>
                  </a:lnTo>
                  <a:lnTo>
                    <a:pt x="114" y="82"/>
                  </a:lnTo>
                  <a:lnTo>
                    <a:pt x="108" y="79"/>
                  </a:lnTo>
                  <a:lnTo>
                    <a:pt x="101" y="77"/>
                  </a:lnTo>
                  <a:lnTo>
                    <a:pt x="95" y="75"/>
                  </a:lnTo>
                  <a:lnTo>
                    <a:pt x="91" y="74"/>
                  </a:lnTo>
                  <a:lnTo>
                    <a:pt x="86" y="71"/>
                  </a:lnTo>
                  <a:lnTo>
                    <a:pt x="82" y="68"/>
                  </a:lnTo>
                  <a:lnTo>
                    <a:pt x="77" y="66"/>
                  </a:lnTo>
                  <a:lnTo>
                    <a:pt x="72" y="66"/>
                  </a:lnTo>
                  <a:lnTo>
                    <a:pt x="70" y="70"/>
                  </a:lnTo>
                  <a:lnTo>
                    <a:pt x="71" y="78"/>
                  </a:lnTo>
                  <a:lnTo>
                    <a:pt x="72" y="85"/>
                  </a:lnTo>
                  <a:lnTo>
                    <a:pt x="72" y="92"/>
                  </a:lnTo>
                  <a:lnTo>
                    <a:pt x="68" y="96"/>
                  </a:lnTo>
                  <a:lnTo>
                    <a:pt x="61" y="99"/>
                  </a:lnTo>
                  <a:lnTo>
                    <a:pt x="58" y="102"/>
                  </a:lnTo>
                  <a:lnTo>
                    <a:pt x="57" y="107"/>
                  </a:lnTo>
                  <a:lnTo>
                    <a:pt x="56" y="111"/>
                  </a:lnTo>
                  <a:lnTo>
                    <a:pt x="53" y="114"/>
                  </a:lnTo>
                  <a:lnTo>
                    <a:pt x="48" y="117"/>
                  </a:lnTo>
                  <a:lnTo>
                    <a:pt x="44" y="119"/>
                  </a:lnTo>
                  <a:lnTo>
                    <a:pt x="40" y="116"/>
                  </a:lnTo>
                  <a:lnTo>
                    <a:pt x="39" y="111"/>
                  </a:lnTo>
                  <a:lnTo>
                    <a:pt x="38" y="105"/>
                  </a:lnTo>
                  <a:lnTo>
                    <a:pt x="34" y="100"/>
                  </a:lnTo>
                  <a:lnTo>
                    <a:pt x="29" y="99"/>
                  </a:lnTo>
                  <a:lnTo>
                    <a:pt x="23" y="99"/>
                  </a:lnTo>
                  <a:lnTo>
                    <a:pt x="20" y="100"/>
                  </a:lnTo>
                  <a:lnTo>
                    <a:pt x="17" y="101"/>
                  </a:lnTo>
                  <a:lnTo>
                    <a:pt x="10" y="104"/>
                  </a:lnTo>
                  <a:lnTo>
                    <a:pt x="3" y="105"/>
                  </a:lnTo>
                  <a:lnTo>
                    <a:pt x="0" y="101"/>
                  </a:lnTo>
                  <a:lnTo>
                    <a:pt x="1" y="97"/>
                  </a:lnTo>
                  <a:lnTo>
                    <a:pt x="4" y="90"/>
                  </a:lnTo>
                  <a:lnTo>
                    <a:pt x="9" y="84"/>
                  </a:lnTo>
                  <a:lnTo>
                    <a:pt x="12" y="82"/>
                  </a:lnTo>
                  <a:lnTo>
                    <a:pt x="16" y="79"/>
                  </a:lnTo>
                  <a:lnTo>
                    <a:pt x="16" y="75"/>
                  </a:lnTo>
                  <a:lnTo>
                    <a:pt x="14" y="68"/>
                  </a:lnTo>
                  <a:lnTo>
                    <a:pt x="12" y="61"/>
                  </a:lnTo>
                  <a:lnTo>
                    <a:pt x="11" y="55"/>
                  </a:lnTo>
                  <a:lnTo>
                    <a:pt x="12" y="48"/>
                  </a:lnTo>
                  <a:lnTo>
                    <a:pt x="12" y="44"/>
                  </a:lnTo>
                  <a:lnTo>
                    <a:pt x="10" y="39"/>
                  </a:lnTo>
                  <a:lnTo>
                    <a:pt x="8" y="35"/>
                  </a:lnTo>
                  <a:lnTo>
                    <a:pt x="8" y="26"/>
                  </a:lnTo>
                  <a:lnTo>
                    <a:pt x="8" y="16"/>
                  </a:lnTo>
                  <a:lnTo>
                    <a:pt x="8" y="8"/>
                  </a:lnTo>
                  <a:lnTo>
                    <a:pt x="9" y="2"/>
                  </a:lnTo>
                  <a:lnTo>
                    <a:pt x="12" y="0"/>
                  </a:lnTo>
                  <a:lnTo>
                    <a:pt x="18" y="1"/>
                  </a:lnTo>
                  <a:lnTo>
                    <a:pt x="24" y="3"/>
                  </a:lnTo>
                  <a:lnTo>
                    <a:pt x="27" y="9"/>
                  </a:lnTo>
                  <a:lnTo>
                    <a:pt x="30" y="18"/>
                  </a:lnTo>
                  <a:lnTo>
                    <a:pt x="32" y="26"/>
                  </a:lnTo>
                  <a:lnTo>
                    <a:pt x="33" y="30"/>
                  </a:lnTo>
                  <a:lnTo>
                    <a:pt x="37" y="30"/>
                  </a:lnTo>
                  <a:lnTo>
                    <a:pt x="40" y="28"/>
                  </a:lnTo>
                  <a:lnTo>
                    <a:pt x="44" y="25"/>
                  </a:lnTo>
                  <a:lnTo>
                    <a:pt x="48" y="23"/>
                  </a:lnTo>
                  <a:lnTo>
                    <a:pt x="54" y="23"/>
                  </a:lnTo>
                  <a:lnTo>
                    <a:pt x="61" y="24"/>
                  </a:lnTo>
                  <a:lnTo>
                    <a:pt x="70" y="26"/>
                  </a:lnTo>
                  <a:lnTo>
                    <a:pt x="78" y="30"/>
                  </a:lnTo>
                  <a:lnTo>
                    <a:pt x="85" y="33"/>
                  </a:lnTo>
                  <a:lnTo>
                    <a:pt x="90" y="40"/>
                  </a:lnTo>
                  <a:lnTo>
                    <a:pt x="93" y="48"/>
                  </a:lnTo>
                  <a:lnTo>
                    <a:pt x="98" y="54"/>
                  </a:lnTo>
                  <a:lnTo>
                    <a:pt x="100" y="58"/>
                  </a:lnTo>
                  <a:lnTo>
                    <a:pt x="101" y="59"/>
                  </a:lnTo>
                  <a:lnTo>
                    <a:pt x="122" y="59"/>
                  </a:lnTo>
                  <a:close/>
                </a:path>
              </a:pathLst>
            </a:custGeom>
            <a:grpFill/>
            <a:ln w="6350">
              <a:noFill/>
              <a:round/>
              <a:headEnd/>
              <a:tailEnd/>
            </a:ln>
          </p:spPr>
          <p:txBody>
            <a:bodyPr/>
            <a:lstStyle/>
            <a:p>
              <a:endParaRPr lang="en-GB" dirty="0"/>
            </a:p>
          </p:txBody>
        </p:sp>
        <p:sp>
          <p:nvSpPr>
            <p:cNvPr id="140" name="Freeform 431"/>
            <p:cNvSpPr>
              <a:spLocks/>
            </p:cNvSpPr>
            <p:nvPr/>
          </p:nvSpPr>
          <p:spPr bwMode="auto">
            <a:xfrm>
              <a:off x="6277598" y="1763348"/>
              <a:ext cx="456044" cy="304835"/>
            </a:xfrm>
            <a:custGeom>
              <a:avLst/>
              <a:gdLst>
                <a:gd name="T0" fmla="*/ 2147483646 w 556"/>
                <a:gd name="T1" fmla="*/ 2147483646 h 395"/>
                <a:gd name="T2" fmla="*/ 2147483646 w 556"/>
                <a:gd name="T3" fmla="*/ 2147483646 h 395"/>
                <a:gd name="T4" fmla="*/ 2147483646 w 556"/>
                <a:gd name="T5" fmla="*/ 2147483646 h 395"/>
                <a:gd name="T6" fmla="*/ 2147483646 w 556"/>
                <a:gd name="T7" fmla="*/ 2147483646 h 395"/>
                <a:gd name="T8" fmla="*/ 2147483646 w 556"/>
                <a:gd name="T9" fmla="*/ 2147483646 h 395"/>
                <a:gd name="T10" fmla="*/ 2147483646 w 556"/>
                <a:gd name="T11" fmla="*/ 2147483646 h 395"/>
                <a:gd name="T12" fmla="*/ 2147483646 w 556"/>
                <a:gd name="T13" fmla="*/ 2147483646 h 395"/>
                <a:gd name="T14" fmla="*/ 2147483646 w 556"/>
                <a:gd name="T15" fmla="*/ 2147483646 h 395"/>
                <a:gd name="T16" fmla="*/ 2147483646 w 556"/>
                <a:gd name="T17" fmla="*/ 2147483646 h 395"/>
                <a:gd name="T18" fmla="*/ 2147483646 w 556"/>
                <a:gd name="T19" fmla="*/ 2147483646 h 395"/>
                <a:gd name="T20" fmla="*/ 2147483646 w 556"/>
                <a:gd name="T21" fmla="*/ 2147483646 h 395"/>
                <a:gd name="T22" fmla="*/ 2147483646 w 556"/>
                <a:gd name="T23" fmla="*/ 2147483646 h 395"/>
                <a:gd name="T24" fmla="*/ 2147483646 w 556"/>
                <a:gd name="T25" fmla="*/ 2147483646 h 395"/>
                <a:gd name="T26" fmla="*/ 2147483646 w 556"/>
                <a:gd name="T27" fmla="*/ 2147483646 h 395"/>
                <a:gd name="T28" fmla="*/ 2147483646 w 556"/>
                <a:gd name="T29" fmla="*/ 2147483646 h 395"/>
                <a:gd name="T30" fmla="*/ 2147483646 w 556"/>
                <a:gd name="T31" fmla="*/ 2147483646 h 395"/>
                <a:gd name="T32" fmla="*/ 2147483646 w 556"/>
                <a:gd name="T33" fmla="*/ 2147483646 h 395"/>
                <a:gd name="T34" fmla="*/ 2147483646 w 556"/>
                <a:gd name="T35" fmla="*/ 2147483646 h 395"/>
                <a:gd name="T36" fmla="*/ 2147483646 w 556"/>
                <a:gd name="T37" fmla="*/ 2147483646 h 395"/>
                <a:gd name="T38" fmla="*/ 2147483646 w 556"/>
                <a:gd name="T39" fmla="*/ 2147483646 h 395"/>
                <a:gd name="T40" fmla="*/ 2147483646 w 556"/>
                <a:gd name="T41" fmla="*/ 2147483646 h 395"/>
                <a:gd name="T42" fmla="*/ 2147483646 w 556"/>
                <a:gd name="T43" fmla="*/ 2147483646 h 395"/>
                <a:gd name="T44" fmla="*/ 2147483646 w 556"/>
                <a:gd name="T45" fmla="*/ 2147483646 h 395"/>
                <a:gd name="T46" fmla="*/ 2147483646 w 556"/>
                <a:gd name="T47" fmla="*/ 2147483646 h 395"/>
                <a:gd name="T48" fmla="*/ 2147483646 w 556"/>
                <a:gd name="T49" fmla="*/ 2147483646 h 395"/>
                <a:gd name="T50" fmla="*/ 0 w 556"/>
                <a:gd name="T51" fmla="*/ 2147483646 h 395"/>
                <a:gd name="T52" fmla="*/ 2147483646 w 556"/>
                <a:gd name="T53" fmla="*/ 2147483646 h 395"/>
                <a:gd name="T54" fmla="*/ 2147483646 w 556"/>
                <a:gd name="T55" fmla="*/ 2147483646 h 395"/>
                <a:gd name="T56" fmla="*/ 2147483646 w 556"/>
                <a:gd name="T57" fmla="*/ 2147483646 h 395"/>
                <a:gd name="T58" fmla="*/ 2147483646 w 556"/>
                <a:gd name="T59" fmla="*/ 2147483646 h 395"/>
                <a:gd name="T60" fmla="*/ 2147483646 w 556"/>
                <a:gd name="T61" fmla="*/ 2147483646 h 395"/>
                <a:gd name="T62" fmla="*/ 2147483646 w 556"/>
                <a:gd name="T63" fmla="*/ 2147483646 h 395"/>
                <a:gd name="T64" fmla="*/ 2147483646 w 556"/>
                <a:gd name="T65" fmla="*/ 2147483646 h 395"/>
                <a:gd name="T66" fmla="*/ 2147483646 w 556"/>
                <a:gd name="T67" fmla="*/ 2147483646 h 395"/>
                <a:gd name="T68" fmla="*/ 2147483646 w 556"/>
                <a:gd name="T69" fmla="*/ 2147483646 h 395"/>
                <a:gd name="T70" fmla="*/ 2147483646 w 556"/>
                <a:gd name="T71" fmla="*/ 2147483646 h 395"/>
                <a:gd name="T72" fmla="*/ 2147483646 w 556"/>
                <a:gd name="T73" fmla="*/ 2147483646 h 395"/>
                <a:gd name="T74" fmla="*/ 2147483646 w 556"/>
                <a:gd name="T75" fmla="*/ 2147483646 h 395"/>
                <a:gd name="T76" fmla="*/ 2147483646 w 556"/>
                <a:gd name="T77" fmla="*/ 2147483646 h 395"/>
                <a:gd name="T78" fmla="*/ 2147483646 w 556"/>
                <a:gd name="T79" fmla="*/ 2147483646 h 395"/>
                <a:gd name="T80" fmla="*/ 2147483646 w 556"/>
                <a:gd name="T81" fmla="*/ 2147483646 h 395"/>
                <a:gd name="T82" fmla="*/ 2147483646 w 556"/>
                <a:gd name="T83" fmla="*/ 2147483646 h 395"/>
                <a:gd name="T84" fmla="*/ 2147483646 w 556"/>
                <a:gd name="T85" fmla="*/ 2147483646 h 395"/>
                <a:gd name="T86" fmla="*/ 2147483646 w 556"/>
                <a:gd name="T87" fmla="*/ 2147483646 h 395"/>
                <a:gd name="T88" fmla="*/ 2147483646 w 556"/>
                <a:gd name="T89" fmla="*/ 2147483646 h 395"/>
                <a:gd name="T90" fmla="*/ 2147483646 w 556"/>
                <a:gd name="T91" fmla="*/ 2147483646 h 395"/>
                <a:gd name="T92" fmla="*/ 2147483646 w 556"/>
                <a:gd name="T93" fmla="*/ 2147483646 h 395"/>
                <a:gd name="T94" fmla="*/ 2147483646 w 556"/>
                <a:gd name="T95" fmla="*/ 2147483646 h 395"/>
                <a:gd name="T96" fmla="*/ 2147483646 w 556"/>
                <a:gd name="T97" fmla="*/ 2147483646 h 395"/>
                <a:gd name="T98" fmla="*/ 2147483646 w 556"/>
                <a:gd name="T99" fmla="*/ 2147483646 h 395"/>
                <a:gd name="T100" fmla="*/ 2147483646 w 556"/>
                <a:gd name="T101" fmla="*/ 2147483646 h 395"/>
                <a:gd name="T102" fmla="*/ 2147483646 w 556"/>
                <a:gd name="T103" fmla="*/ 2147483646 h 395"/>
                <a:gd name="T104" fmla="*/ 2147483646 w 556"/>
                <a:gd name="T105" fmla="*/ 2147483646 h 395"/>
                <a:gd name="T106" fmla="*/ 2147483646 w 556"/>
                <a:gd name="T107" fmla="*/ 2147483646 h 395"/>
                <a:gd name="T108" fmla="*/ 2147483646 w 556"/>
                <a:gd name="T109" fmla="*/ 2147483646 h 395"/>
                <a:gd name="T110" fmla="*/ 2147483646 w 556"/>
                <a:gd name="T111" fmla="*/ 2147483646 h 395"/>
                <a:gd name="T112" fmla="*/ 2147483646 w 556"/>
                <a:gd name="T113" fmla="*/ 2147483646 h 395"/>
                <a:gd name="T114" fmla="*/ 2147483646 w 556"/>
                <a:gd name="T115" fmla="*/ 2147483646 h 395"/>
                <a:gd name="T116" fmla="*/ 2147483646 w 556"/>
                <a:gd name="T117" fmla="*/ 2147483646 h 395"/>
                <a:gd name="T118" fmla="*/ 2147483646 w 556"/>
                <a:gd name="T119" fmla="*/ 2147483646 h 395"/>
                <a:gd name="T120" fmla="*/ 2147483646 w 556"/>
                <a:gd name="T121" fmla="*/ 2147483646 h 395"/>
                <a:gd name="T122" fmla="*/ 2147483646 w 556"/>
                <a:gd name="T123" fmla="*/ 2147483646 h 395"/>
                <a:gd name="T124" fmla="*/ 2147483646 w 556"/>
                <a:gd name="T125" fmla="*/ 2147483646 h 395"/>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556" h="395">
                  <a:moveTo>
                    <a:pt x="539" y="379"/>
                  </a:moveTo>
                  <a:lnTo>
                    <a:pt x="540" y="380"/>
                  </a:lnTo>
                  <a:lnTo>
                    <a:pt x="542" y="383"/>
                  </a:lnTo>
                  <a:lnTo>
                    <a:pt x="541" y="387"/>
                  </a:lnTo>
                  <a:lnTo>
                    <a:pt x="533" y="388"/>
                  </a:lnTo>
                  <a:lnTo>
                    <a:pt x="527" y="388"/>
                  </a:lnTo>
                  <a:lnTo>
                    <a:pt x="523" y="387"/>
                  </a:lnTo>
                  <a:lnTo>
                    <a:pt x="518" y="387"/>
                  </a:lnTo>
                  <a:lnTo>
                    <a:pt x="514" y="388"/>
                  </a:lnTo>
                  <a:lnTo>
                    <a:pt x="510" y="388"/>
                  </a:lnTo>
                  <a:lnTo>
                    <a:pt x="506" y="389"/>
                  </a:lnTo>
                  <a:lnTo>
                    <a:pt x="501" y="390"/>
                  </a:lnTo>
                  <a:lnTo>
                    <a:pt x="495" y="392"/>
                  </a:lnTo>
                  <a:lnTo>
                    <a:pt x="488" y="393"/>
                  </a:lnTo>
                  <a:lnTo>
                    <a:pt x="482" y="394"/>
                  </a:lnTo>
                  <a:lnTo>
                    <a:pt x="478" y="395"/>
                  </a:lnTo>
                  <a:lnTo>
                    <a:pt x="473" y="395"/>
                  </a:lnTo>
                  <a:lnTo>
                    <a:pt x="468" y="395"/>
                  </a:lnTo>
                  <a:lnTo>
                    <a:pt x="464" y="394"/>
                  </a:lnTo>
                  <a:lnTo>
                    <a:pt x="459" y="394"/>
                  </a:lnTo>
                  <a:lnTo>
                    <a:pt x="453" y="393"/>
                  </a:lnTo>
                  <a:lnTo>
                    <a:pt x="449" y="393"/>
                  </a:lnTo>
                  <a:lnTo>
                    <a:pt x="444" y="393"/>
                  </a:lnTo>
                  <a:lnTo>
                    <a:pt x="440" y="394"/>
                  </a:lnTo>
                  <a:lnTo>
                    <a:pt x="435" y="395"/>
                  </a:lnTo>
                  <a:lnTo>
                    <a:pt x="430" y="395"/>
                  </a:lnTo>
                  <a:lnTo>
                    <a:pt x="427" y="395"/>
                  </a:lnTo>
                  <a:lnTo>
                    <a:pt x="422" y="394"/>
                  </a:lnTo>
                  <a:lnTo>
                    <a:pt x="419" y="392"/>
                  </a:lnTo>
                  <a:lnTo>
                    <a:pt x="414" y="386"/>
                  </a:lnTo>
                  <a:lnTo>
                    <a:pt x="413" y="380"/>
                  </a:lnTo>
                  <a:lnTo>
                    <a:pt x="409" y="375"/>
                  </a:lnTo>
                  <a:lnTo>
                    <a:pt x="397" y="372"/>
                  </a:lnTo>
                  <a:lnTo>
                    <a:pt x="389" y="371"/>
                  </a:lnTo>
                  <a:lnTo>
                    <a:pt x="382" y="368"/>
                  </a:lnTo>
                  <a:lnTo>
                    <a:pt x="376" y="366"/>
                  </a:lnTo>
                  <a:lnTo>
                    <a:pt x="372" y="364"/>
                  </a:lnTo>
                  <a:lnTo>
                    <a:pt x="368" y="362"/>
                  </a:lnTo>
                  <a:lnTo>
                    <a:pt x="365" y="359"/>
                  </a:lnTo>
                  <a:lnTo>
                    <a:pt x="362" y="358"/>
                  </a:lnTo>
                  <a:lnTo>
                    <a:pt x="359" y="356"/>
                  </a:lnTo>
                  <a:lnTo>
                    <a:pt x="354" y="352"/>
                  </a:lnTo>
                  <a:lnTo>
                    <a:pt x="350" y="351"/>
                  </a:lnTo>
                  <a:lnTo>
                    <a:pt x="344" y="352"/>
                  </a:lnTo>
                  <a:lnTo>
                    <a:pt x="335" y="357"/>
                  </a:lnTo>
                  <a:lnTo>
                    <a:pt x="324" y="362"/>
                  </a:lnTo>
                  <a:lnTo>
                    <a:pt x="316" y="363"/>
                  </a:lnTo>
                  <a:lnTo>
                    <a:pt x="309" y="365"/>
                  </a:lnTo>
                  <a:lnTo>
                    <a:pt x="304" y="370"/>
                  </a:lnTo>
                  <a:lnTo>
                    <a:pt x="297" y="377"/>
                  </a:lnTo>
                  <a:lnTo>
                    <a:pt x="290" y="381"/>
                  </a:lnTo>
                  <a:lnTo>
                    <a:pt x="283" y="381"/>
                  </a:lnTo>
                  <a:lnTo>
                    <a:pt x="276" y="377"/>
                  </a:lnTo>
                  <a:lnTo>
                    <a:pt x="271" y="373"/>
                  </a:lnTo>
                  <a:lnTo>
                    <a:pt x="267" y="370"/>
                  </a:lnTo>
                  <a:lnTo>
                    <a:pt x="262" y="366"/>
                  </a:lnTo>
                  <a:lnTo>
                    <a:pt x="259" y="363"/>
                  </a:lnTo>
                  <a:lnTo>
                    <a:pt x="256" y="358"/>
                  </a:lnTo>
                  <a:lnTo>
                    <a:pt x="256" y="355"/>
                  </a:lnTo>
                  <a:lnTo>
                    <a:pt x="260" y="350"/>
                  </a:lnTo>
                  <a:lnTo>
                    <a:pt x="268" y="344"/>
                  </a:lnTo>
                  <a:lnTo>
                    <a:pt x="277" y="340"/>
                  </a:lnTo>
                  <a:lnTo>
                    <a:pt x="283" y="337"/>
                  </a:lnTo>
                  <a:lnTo>
                    <a:pt x="288" y="337"/>
                  </a:lnTo>
                  <a:lnTo>
                    <a:pt x="291" y="337"/>
                  </a:lnTo>
                  <a:lnTo>
                    <a:pt x="293" y="337"/>
                  </a:lnTo>
                  <a:lnTo>
                    <a:pt x="296" y="336"/>
                  </a:lnTo>
                  <a:lnTo>
                    <a:pt x="300" y="334"/>
                  </a:lnTo>
                  <a:lnTo>
                    <a:pt x="305" y="329"/>
                  </a:lnTo>
                  <a:lnTo>
                    <a:pt x="316" y="320"/>
                  </a:lnTo>
                  <a:lnTo>
                    <a:pt x="326" y="313"/>
                  </a:lnTo>
                  <a:lnTo>
                    <a:pt x="330" y="307"/>
                  </a:lnTo>
                  <a:lnTo>
                    <a:pt x="327" y="301"/>
                  </a:lnTo>
                  <a:lnTo>
                    <a:pt x="318" y="295"/>
                  </a:lnTo>
                  <a:lnTo>
                    <a:pt x="308" y="292"/>
                  </a:lnTo>
                  <a:lnTo>
                    <a:pt x="305" y="287"/>
                  </a:lnTo>
                  <a:lnTo>
                    <a:pt x="309" y="273"/>
                  </a:lnTo>
                  <a:lnTo>
                    <a:pt x="320" y="258"/>
                  </a:lnTo>
                  <a:lnTo>
                    <a:pt x="328" y="246"/>
                  </a:lnTo>
                  <a:lnTo>
                    <a:pt x="327" y="235"/>
                  </a:lnTo>
                  <a:lnTo>
                    <a:pt x="315" y="218"/>
                  </a:lnTo>
                  <a:lnTo>
                    <a:pt x="306" y="208"/>
                  </a:lnTo>
                  <a:lnTo>
                    <a:pt x="297" y="200"/>
                  </a:lnTo>
                  <a:lnTo>
                    <a:pt x="289" y="193"/>
                  </a:lnTo>
                  <a:lnTo>
                    <a:pt x="282" y="188"/>
                  </a:lnTo>
                  <a:lnTo>
                    <a:pt x="274" y="183"/>
                  </a:lnTo>
                  <a:lnTo>
                    <a:pt x="267" y="180"/>
                  </a:lnTo>
                  <a:lnTo>
                    <a:pt x="260" y="176"/>
                  </a:lnTo>
                  <a:lnTo>
                    <a:pt x="252" y="173"/>
                  </a:lnTo>
                  <a:lnTo>
                    <a:pt x="244" y="169"/>
                  </a:lnTo>
                  <a:lnTo>
                    <a:pt x="236" y="166"/>
                  </a:lnTo>
                  <a:lnTo>
                    <a:pt x="228" y="161"/>
                  </a:lnTo>
                  <a:lnTo>
                    <a:pt x="221" y="156"/>
                  </a:lnTo>
                  <a:lnTo>
                    <a:pt x="214" y="152"/>
                  </a:lnTo>
                  <a:lnTo>
                    <a:pt x="208" y="148"/>
                  </a:lnTo>
                  <a:lnTo>
                    <a:pt x="202" y="145"/>
                  </a:lnTo>
                  <a:lnTo>
                    <a:pt x="199" y="142"/>
                  </a:lnTo>
                  <a:lnTo>
                    <a:pt x="191" y="137"/>
                  </a:lnTo>
                  <a:lnTo>
                    <a:pt x="183" y="132"/>
                  </a:lnTo>
                  <a:lnTo>
                    <a:pt x="178" y="131"/>
                  </a:lnTo>
                  <a:lnTo>
                    <a:pt x="179" y="137"/>
                  </a:lnTo>
                  <a:lnTo>
                    <a:pt x="185" y="146"/>
                  </a:lnTo>
                  <a:lnTo>
                    <a:pt x="186" y="152"/>
                  </a:lnTo>
                  <a:lnTo>
                    <a:pt x="183" y="155"/>
                  </a:lnTo>
                  <a:lnTo>
                    <a:pt x="171" y="155"/>
                  </a:lnTo>
                  <a:lnTo>
                    <a:pt x="163" y="155"/>
                  </a:lnTo>
                  <a:lnTo>
                    <a:pt x="159" y="155"/>
                  </a:lnTo>
                  <a:lnTo>
                    <a:pt x="154" y="156"/>
                  </a:lnTo>
                  <a:lnTo>
                    <a:pt x="151" y="159"/>
                  </a:lnTo>
                  <a:lnTo>
                    <a:pt x="147" y="161"/>
                  </a:lnTo>
                  <a:lnTo>
                    <a:pt x="142" y="162"/>
                  </a:lnTo>
                  <a:lnTo>
                    <a:pt x="138" y="163"/>
                  </a:lnTo>
                  <a:lnTo>
                    <a:pt x="131" y="165"/>
                  </a:lnTo>
                  <a:lnTo>
                    <a:pt x="124" y="166"/>
                  </a:lnTo>
                  <a:lnTo>
                    <a:pt x="118" y="167"/>
                  </a:lnTo>
                  <a:lnTo>
                    <a:pt x="114" y="168"/>
                  </a:lnTo>
                  <a:lnTo>
                    <a:pt x="110" y="169"/>
                  </a:lnTo>
                  <a:lnTo>
                    <a:pt x="106" y="170"/>
                  </a:lnTo>
                  <a:lnTo>
                    <a:pt x="101" y="170"/>
                  </a:lnTo>
                  <a:lnTo>
                    <a:pt x="95" y="170"/>
                  </a:lnTo>
                  <a:lnTo>
                    <a:pt x="87" y="169"/>
                  </a:lnTo>
                  <a:lnTo>
                    <a:pt x="74" y="166"/>
                  </a:lnTo>
                  <a:lnTo>
                    <a:pt x="70" y="162"/>
                  </a:lnTo>
                  <a:lnTo>
                    <a:pt x="66" y="160"/>
                  </a:lnTo>
                  <a:lnTo>
                    <a:pt x="60" y="161"/>
                  </a:lnTo>
                  <a:lnTo>
                    <a:pt x="51" y="166"/>
                  </a:lnTo>
                  <a:lnTo>
                    <a:pt x="47" y="168"/>
                  </a:lnTo>
                  <a:lnTo>
                    <a:pt x="43" y="168"/>
                  </a:lnTo>
                  <a:lnTo>
                    <a:pt x="35" y="163"/>
                  </a:lnTo>
                  <a:lnTo>
                    <a:pt x="30" y="160"/>
                  </a:lnTo>
                  <a:lnTo>
                    <a:pt x="24" y="156"/>
                  </a:lnTo>
                  <a:lnTo>
                    <a:pt x="18" y="153"/>
                  </a:lnTo>
                  <a:lnTo>
                    <a:pt x="13" y="151"/>
                  </a:lnTo>
                  <a:lnTo>
                    <a:pt x="10" y="148"/>
                  </a:lnTo>
                  <a:lnTo>
                    <a:pt x="9" y="145"/>
                  </a:lnTo>
                  <a:lnTo>
                    <a:pt x="11" y="143"/>
                  </a:lnTo>
                  <a:lnTo>
                    <a:pt x="16" y="140"/>
                  </a:lnTo>
                  <a:lnTo>
                    <a:pt x="23" y="138"/>
                  </a:lnTo>
                  <a:lnTo>
                    <a:pt x="30" y="137"/>
                  </a:lnTo>
                  <a:lnTo>
                    <a:pt x="36" y="136"/>
                  </a:lnTo>
                  <a:lnTo>
                    <a:pt x="41" y="135"/>
                  </a:lnTo>
                  <a:lnTo>
                    <a:pt x="45" y="133"/>
                  </a:lnTo>
                  <a:lnTo>
                    <a:pt x="45" y="132"/>
                  </a:lnTo>
                  <a:lnTo>
                    <a:pt x="42" y="130"/>
                  </a:lnTo>
                  <a:lnTo>
                    <a:pt x="35" y="128"/>
                  </a:lnTo>
                  <a:lnTo>
                    <a:pt x="27" y="125"/>
                  </a:lnTo>
                  <a:lnTo>
                    <a:pt x="19" y="123"/>
                  </a:lnTo>
                  <a:lnTo>
                    <a:pt x="13" y="122"/>
                  </a:lnTo>
                  <a:lnTo>
                    <a:pt x="9" y="121"/>
                  </a:lnTo>
                  <a:lnTo>
                    <a:pt x="4" y="118"/>
                  </a:lnTo>
                  <a:lnTo>
                    <a:pt x="2" y="116"/>
                  </a:lnTo>
                  <a:lnTo>
                    <a:pt x="0" y="112"/>
                  </a:lnTo>
                  <a:lnTo>
                    <a:pt x="0" y="105"/>
                  </a:lnTo>
                  <a:lnTo>
                    <a:pt x="0" y="93"/>
                  </a:lnTo>
                  <a:lnTo>
                    <a:pt x="0" y="85"/>
                  </a:lnTo>
                  <a:lnTo>
                    <a:pt x="0" y="76"/>
                  </a:lnTo>
                  <a:lnTo>
                    <a:pt x="1" y="60"/>
                  </a:lnTo>
                  <a:lnTo>
                    <a:pt x="5" y="39"/>
                  </a:lnTo>
                  <a:lnTo>
                    <a:pt x="12" y="21"/>
                  </a:lnTo>
                  <a:lnTo>
                    <a:pt x="22" y="9"/>
                  </a:lnTo>
                  <a:lnTo>
                    <a:pt x="31" y="3"/>
                  </a:lnTo>
                  <a:lnTo>
                    <a:pt x="39" y="3"/>
                  </a:lnTo>
                  <a:lnTo>
                    <a:pt x="46" y="6"/>
                  </a:lnTo>
                  <a:lnTo>
                    <a:pt x="50" y="10"/>
                  </a:lnTo>
                  <a:lnTo>
                    <a:pt x="49" y="19"/>
                  </a:lnTo>
                  <a:lnTo>
                    <a:pt x="43" y="40"/>
                  </a:lnTo>
                  <a:lnTo>
                    <a:pt x="42" y="56"/>
                  </a:lnTo>
                  <a:lnTo>
                    <a:pt x="45" y="70"/>
                  </a:lnTo>
                  <a:lnTo>
                    <a:pt x="50" y="80"/>
                  </a:lnTo>
                  <a:lnTo>
                    <a:pt x="56" y="90"/>
                  </a:lnTo>
                  <a:lnTo>
                    <a:pt x="62" y="97"/>
                  </a:lnTo>
                  <a:lnTo>
                    <a:pt x="68" y="102"/>
                  </a:lnTo>
                  <a:lnTo>
                    <a:pt x="71" y="108"/>
                  </a:lnTo>
                  <a:lnTo>
                    <a:pt x="70" y="107"/>
                  </a:lnTo>
                  <a:lnTo>
                    <a:pt x="63" y="87"/>
                  </a:lnTo>
                  <a:lnTo>
                    <a:pt x="56" y="62"/>
                  </a:lnTo>
                  <a:lnTo>
                    <a:pt x="55" y="41"/>
                  </a:lnTo>
                  <a:lnTo>
                    <a:pt x="58" y="26"/>
                  </a:lnTo>
                  <a:lnTo>
                    <a:pt x="62" y="12"/>
                  </a:lnTo>
                  <a:lnTo>
                    <a:pt x="69" y="3"/>
                  </a:lnTo>
                  <a:lnTo>
                    <a:pt x="79" y="0"/>
                  </a:lnTo>
                  <a:lnTo>
                    <a:pt x="91" y="2"/>
                  </a:lnTo>
                  <a:lnTo>
                    <a:pt x="100" y="7"/>
                  </a:lnTo>
                  <a:lnTo>
                    <a:pt x="106" y="14"/>
                  </a:lnTo>
                  <a:lnTo>
                    <a:pt x="109" y="21"/>
                  </a:lnTo>
                  <a:lnTo>
                    <a:pt x="111" y="26"/>
                  </a:lnTo>
                  <a:lnTo>
                    <a:pt x="114" y="32"/>
                  </a:lnTo>
                  <a:lnTo>
                    <a:pt x="115" y="39"/>
                  </a:lnTo>
                  <a:lnTo>
                    <a:pt x="116" y="47"/>
                  </a:lnTo>
                  <a:lnTo>
                    <a:pt x="118" y="53"/>
                  </a:lnTo>
                  <a:lnTo>
                    <a:pt x="124" y="54"/>
                  </a:lnTo>
                  <a:lnTo>
                    <a:pt x="132" y="52"/>
                  </a:lnTo>
                  <a:lnTo>
                    <a:pt x="140" y="47"/>
                  </a:lnTo>
                  <a:lnTo>
                    <a:pt x="146" y="41"/>
                  </a:lnTo>
                  <a:lnTo>
                    <a:pt x="147" y="36"/>
                  </a:lnTo>
                  <a:lnTo>
                    <a:pt x="149" y="31"/>
                  </a:lnTo>
                  <a:lnTo>
                    <a:pt x="156" y="27"/>
                  </a:lnTo>
                  <a:lnTo>
                    <a:pt x="164" y="23"/>
                  </a:lnTo>
                  <a:lnTo>
                    <a:pt x="169" y="19"/>
                  </a:lnTo>
                  <a:lnTo>
                    <a:pt x="175" y="19"/>
                  </a:lnTo>
                  <a:lnTo>
                    <a:pt x="185" y="24"/>
                  </a:lnTo>
                  <a:lnTo>
                    <a:pt x="197" y="32"/>
                  </a:lnTo>
                  <a:lnTo>
                    <a:pt x="202" y="38"/>
                  </a:lnTo>
                  <a:lnTo>
                    <a:pt x="206" y="44"/>
                  </a:lnTo>
                  <a:lnTo>
                    <a:pt x="209" y="49"/>
                  </a:lnTo>
                  <a:lnTo>
                    <a:pt x="214" y="55"/>
                  </a:lnTo>
                  <a:lnTo>
                    <a:pt x="221" y="60"/>
                  </a:lnTo>
                  <a:lnTo>
                    <a:pt x="227" y="61"/>
                  </a:lnTo>
                  <a:lnTo>
                    <a:pt x="231" y="56"/>
                  </a:lnTo>
                  <a:lnTo>
                    <a:pt x="237" y="49"/>
                  </a:lnTo>
                  <a:lnTo>
                    <a:pt x="246" y="46"/>
                  </a:lnTo>
                  <a:lnTo>
                    <a:pt x="256" y="46"/>
                  </a:lnTo>
                  <a:lnTo>
                    <a:pt x="263" y="49"/>
                  </a:lnTo>
                  <a:lnTo>
                    <a:pt x="266" y="54"/>
                  </a:lnTo>
                  <a:lnTo>
                    <a:pt x="268" y="56"/>
                  </a:lnTo>
                  <a:lnTo>
                    <a:pt x="271" y="59"/>
                  </a:lnTo>
                  <a:lnTo>
                    <a:pt x="281" y="61"/>
                  </a:lnTo>
                  <a:lnTo>
                    <a:pt x="288" y="62"/>
                  </a:lnTo>
                  <a:lnTo>
                    <a:pt x="296" y="62"/>
                  </a:lnTo>
                  <a:lnTo>
                    <a:pt x="304" y="63"/>
                  </a:lnTo>
                  <a:lnTo>
                    <a:pt x="311" y="63"/>
                  </a:lnTo>
                  <a:lnTo>
                    <a:pt x="318" y="63"/>
                  </a:lnTo>
                  <a:lnTo>
                    <a:pt x="321" y="64"/>
                  </a:lnTo>
                  <a:lnTo>
                    <a:pt x="323" y="67"/>
                  </a:lnTo>
                  <a:lnTo>
                    <a:pt x="321" y="69"/>
                  </a:lnTo>
                  <a:lnTo>
                    <a:pt x="319" y="72"/>
                  </a:lnTo>
                  <a:lnTo>
                    <a:pt x="322" y="72"/>
                  </a:lnTo>
                  <a:lnTo>
                    <a:pt x="329" y="72"/>
                  </a:lnTo>
                  <a:lnTo>
                    <a:pt x="335" y="74"/>
                  </a:lnTo>
                  <a:lnTo>
                    <a:pt x="339" y="78"/>
                  </a:lnTo>
                  <a:lnTo>
                    <a:pt x="345" y="83"/>
                  </a:lnTo>
                  <a:lnTo>
                    <a:pt x="349" y="86"/>
                  </a:lnTo>
                  <a:lnTo>
                    <a:pt x="351" y="87"/>
                  </a:lnTo>
                  <a:lnTo>
                    <a:pt x="350" y="87"/>
                  </a:lnTo>
                  <a:lnTo>
                    <a:pt x="345" y="89"/>
                  </a:lnTo>
                  <a:lnTo>
                    <a:pt x="342" y="91"/>
                  </a:lnTo>
                  <a:lnTo>
                    <a:pt x="339" y="93"/>
                  </a:lnTo>
                  <a:lnTo>
                    <a:pt x="343" y="97"/>
                  </a:lnTo>
                  <a:lnTo>
                    <a:pt x="352" y="100"/>
                  </a:lnTo>
                  <a:lnTo>
                    <a:pt x="361" y="102"/>
                  </a:lnTo>
                  <a:lnTo>
                    <a:pt x="361" y="105"/>
                  </a:lnTo>
                  <a:lnTo>
                    <a:pt x="357" y="107"/>
                  </a:lnTo>
                  <a:lnTo>
                    <a:pt x="353" y="108"/>
                  </a:lnTo>
                  <a:lnTo>
                    <a:pt x="351" y="110"/>
                  </a:lnTo>
                  <a:lnTo>
                    <a:pt x="351" y="115"/>
                  </a:lnTo>
                  <a:lnTo>
                    <a:pt x="350" y="118"/>
                  </a:lnTo>
                  <a:lnTo>
                    <a:pt x="349" y="123"/>
                  </a:lnTo>
                  <a:lnTo>
                    <a:pt x="349" y="127"/>
                  </a:lnTo>
                  <a:lnTo>
                    <a:pt x="353" y="132"/>
                  </a:lnTo>
                  <a:lnTo>
                    <a:pt x="361" y="135"/>
                  </a:lnTo>
                  <a:lnTo>
                    <a:pt x="371" y="133"/>
                  </a:lnTo>
                  <a:lnTo>
                    <a:pt x="377" y="133"/>
                  </a:lnTo>
                  <a:lnTo>
                    <a:pt x="384" y="136"/>
                  </a:lnTo>
                  <a:lnTo>
                    <a:pt x="392" y="143"/>
                  </a:lnTo>
                  <a:lnTo>
                    <a:pt x="400" y="150"/>
                  </a:lnTo>
                  <a:lnTo>
                    <a:pt x="407" y="152"/>
                  </a:lnTo>
                  <a:lnTo>
                    <a:pt x="409" y="150"/>
                  </a:lnTo>
                  <a:lnTo>
                    <a:pt x="406" y="144"/>
                  </a:lnTo>
                  <a:lnTo>
                    <a:pt x="403" y="139"/>
                  </a:lnTo>
                  <a:lnTo>
                    <a:pt x="403" y="137"/>
                  </a:lnTo>
                  <a:lnTo>
                    <a:pt x="409" y="139"/>
                  </a:lnTo>
                  <a:lnTo>
                    <a:pt x="414" y="140"/>
                  </a:lnTo>
                  <a:lnTo>
                    <a:pt x="421" y="142"/>
                  </a:lnTo>
                  <a:lnTo>
                    <a:pt x="429" y="143"/>
                  </a:lnTo>
                  <a:lnTo>
                    <a:pt x="436" y="143"/>
                  </a:lnTo>
                  <a:lnTo>
                    <a:pt x="442" y="144"/>
                  </a:lnTo>
                  <a:lnTo>
                    <a:pt x="447" y="145"/>
                  </a:lnTo>
                  <a:lnTo>
                    <a:pt x="450" y="146"/>
                  </a:lnTo>
                  <a:lnTo>
                    <a:pt x="451" y="148"/>
                  </a:lnTo>
                  <a:lnTo>
                    <a:pt x="450" y="152"/>
                  </a:lnTo>
                  <a:lnTo>
                    <a:pt x="451" y="154"/>
                  </a:lnTo>
                  <a:lnTo>
                    <a:pt x="453" y="155"/>
                  </a:lnTo>
                  <a:lnTo>
                    <a:pt x="457" y="155"/>
                  </a:lnTo>
                  <a:lnTo>
                    <a:pt x="461" y="155"/>
                  </a:lnTo>
                  <a:lnTo>
                    <a:pt x="466" y="153"/>
                  </a:lnTo>
                  <a:lnTo>
                    <a:pt x="472" y="152"/>
                  </a:lnTo>
                  <a:lnTo>
                    <a:pt x="480" y="152"/>
                  </a:lnTo>
                  <a:lnTo>
                    <a:pt x="490" y="153"/>
                  </a:lnTo>
                  <a:lnTo>
                    <a:pt x="501" y="154"/>
                  </a:lnTo>
                  <a:lnTo>
                    <a:pt x="509" y="158"/>
                  </a:lnTo>
                  <a:lnTo>
                    <a:pt x="511" y="163"/>
                  </a:lnTo>
                  <a:lnTo>
                    <a:pt x="508" y="169"/>
                  </a:lnTo>
                  <a:lnTo>
                    <a:pt x="501" y="173"/>
                  </a:lnTo>
                  <a:lnTo>
                    <a:pt x="496" y="176"/>
                  </a:lnTo>
                  <a:lnTo>
                    <a:pt x="496" y="180"/>
                  </a:lnTo>
                  <a:lnTo>
                    <a:pt x="501" y="183"/>
                  </a:lnTo>
                  <a:lnTo>
                    <a:pt x="505" y="186"/>
                  </a:lnTo>
                  <a:lnTo>
                    <a:pt x="510" y="191"/>
                  </a:lnTo>
                  <a:lnTo>
                    <a:pt x="511" y="196"/>
                  </a:lnTo>
                  <a:lnTo>
                    <a:pt x="511" y="200"/>
                  </a:lnTo>
                  <a:lnTo>
                    <a:pt x="509" y="204"/>
                  </a:lnTo>
                  <a:lnTo>
                    <a:pt x="505" y="207"/>
                  </a:lnTo>
                  <a:lnTo>
                    <a:pt x="501" y="209"/>
                  </a:lnTo>
                  <a:lnTo>
                    <a:pt x="497" y="212"/>
                  </a:lnTo>
                  <a:lnTo>
                    <a:pt x="497" y="214"/>
                  </a:lnTo>
                  <a:lnTo>
                    <a:pt x="499" y="219"/>
                  </a:lnTo>
                  <a:lnTo>
                    <a:pt x="505" y="223"/>
                  </a:lnTo>
                  <a:lnTo>
                    <a:pt x="511" y="228"/>
                  </a:lnTo>
                  <a:lnTo>
                    <a:pt x="514" y="234"/>
                  </a:lnTo>
                  <a:lnTo>
                    <a:pt x="514" y="239"/>
                  </a:lnTo>
                  <a:lnTo>
                    <a:pt x="511" y="244"/>
                  </a:lnTo>
                  <a:lnTo>
                    <a:pt x="506" y="248"/>
                  </a:lnTo>
                  <a:lnTo>
                    <a:pt x="503" y="249"/>
                  </a:lnTo>
                  <a:lnTo>
                    <a:pt x="501" y="249"/>
                  </a:lnTo>
                  <a:lnTo>
                    <a:pt x="495" y="245"/>
                  </a:lnTo>
                  <a:lnTo>
                    <a:pt x="487" y="242"/>
                  </a:lnTo>
                  <a:lnTo>
                    <a:pt x="480" y="238"/>
                  </a:lnTo>
                  <a:lnTo>
                    <a:pt x="474" y="235"/>
                  </a:lnTo>
                  <a:lnTo>
                    <a:pt x="468" y="231"/>
                  </a:lnTo>
                  <a:lnTo>
                    <a:pt x="465" y="229"/>
                  </a:lnTo>
                  <a:lnTo>
                    <a:pt x="460" y="228"/>
                  </a:lnTo>
                  <a:lnTo>
                    <a:pt x="456" y="226"/>
                  </a:lnTo>
                  <a:lnTo>
                    <a:pt x="449" y="223"/>
                  </a:lnTo>
                  <a:lnTo>
                    <a:pt x="440" y="220"/>
                  </a:lnTo>
                  <a:lnTo>
                    <a:pt x="432" y="219"/>
                  </a:lnTo>
                  <a:lnTo>
                    <a:pt x="425" y="220"/>
                  </a:lnTo>
                  <a:lnTo>
                    <a:pt x="421" y="224"/>
                  </a:lnTo>
                  <a:lnTo>
                    <a:pt x="421" y="230"/>
                  </a:lnTo>
                  <a:lnTo>
                    <a:pt x="423" y="236"/>
                  </a:lnTo>
                  <a:lnTo>
                    <a:pt x="428" y="243"/>
                  </a:lnTo>
                  <a:lnTo>
                    <a:pt x="435" y="251"/>
                  </a:lnTo>
                  <a:lnTo>
                    <a:pt x="440" y="254"/>
                  </a:lnTo>
                  <a:lnTo>
                    <a:pt x="443" y="259"/>
                  </a:lnTo>
                  <a:lnTo>
                    <a:pt x="449" y="262"/>
                  </a:lnTo>
                  <a:lnTo>
                    <a:pt x="453" y="265"/>
                  </a:lnTo>
                  <a:lnTo>
                    <a:pt x="459" y="268"/>
                  </a:lnTo>
                  <a:lnTo>
                    <a:pt x="465" y="271"/>
                  </a:lnTo>
                  <a:lnTo>
                    <a:pt x="471" y="272"/>
                  </a:lnTo>
                  <a:lnTo>
                    <a:pt x="476" y="273"/>
                  </a:lnTo>
                  <a:lnTo>
                    <a:pt x="487" y="275"/>
                  </a:lnTo>
                  <a:lnTo>
                    <a:pt x="495" y="277"/>
                  </a:lnTo>
                  <a:lnTo>
                    <a:pt x="501" y="281"/>
                  </a:lnTo>
                  <a:lnTo>
                    <a:pt x="505" y="286"/>
                  </a:lnTo>
                  <a:lnTo>
                    <a:pt x="512" y="289"/>
                  </a:lnTo>
                  <a:lnTo>
                    <a:pt x="520" y="291"/>
                  </a:lnTo>
                  <a:lnTo>
                    <a:pt x="528" y="294"/>
                  </a:lnTo>
                  <a:lnTo>
                    <a:pt x="533" y="301"/>
                  </a:lnTo>
                  <a:lnTo>
                    <a:pt x="534" y="307"/>
                  </a:lnTo>
                  <a:lnTo>
                    <a:pt x="533" y="311"/>
                  </a:lnTo>
                  <a:lnTo>
                    <a:pt x="533" y="315"/>
                  </a:lnTo>
                  <a:lnTo>
                    <a:pt x="536" y="324"/>
                  </a:lnTo>
                  <a:lnTo>
                    <a:pt x="541" y="332"/>
                  </a:lnTo>
                  <a:lnTo>
                    <a:pt x="543" y="337"/>
                  </a:lnTo>
                  <a:lnTo>
                    <a:pt x="544" y="342"/>
                  </a:lnTo>
                  <a:lnTo>
                    <a:pt x="548" y="345"/>
                  </a:lnTo>
                  <a:lnTo>
                    <a:pt x="552" y="350"/>
                  </a:lnTo>
                  <a:lnTo>
                    <a:pt x="556" y="354"/>
                  </a:lnTo>
                  <a:lnTo>
                    <a:pt x="555" y="357"/>
                  </a:lnTo>
                  <a:lnTo>
                    <a:pt x="549" y="356"/>
                  </a:lnTo>
                  <a:lnTo>
                    <a:pt x="544" y="352"/>
                  </a:lnTo>
                  <a:lnTo>
                    <a:pt x="541" y="349"/>
                  </a:lnTo>
                  <a:lnTo>
                    <a:pt x="535" y="345"/>
                  </a:lnTo>
                  <a:lnTo>
                    <a:pt x="525" y="345"/>
                  </a:lnTo>
                  <a:lnTo>
                    <a:pt x="513" y="348"/>
                  </a:lnTo>
                  <a:lnTo>
                    <a:pt x="505" y="349"/>
                  </a:lnTo>
                  <a:lnTo>
                    <a:pt x="499" y="349"/>
                  </a:lnTo>
                  <a:lnTo>
                    <a:pt x="493" y="345"/>
                  </a:lnTo>
                  <a:lnTo>
                    <a:pt x="488" y="343"/>
                  </a:lnTo>
                  <a:lnTo>
                    <a:pt x="483" y="342"/>
                  </a:lnTo>
                  <a:lnTo>
                    <a:pt x="478" y="340"/>
                  </a:lnTo>
                  <a:lnTo>
                    <a:pt x="472" y="339"/>
                  </a:lnTo>
                  <a:lnTo>
                    <a:pt x="466" y="337"/>
                  </a:lnTo>
                  <a:lnTo>
                    <a:pt x="461" y="337"/>
                  </a:lnTo>
                  <a:lnTo>
                    <a:pt x="457" y="337"/>
                  </a:lnTo>
                  <a:lnTo>
                    <a:pt x="453" y="337"/>
                  </a:lnTo>
                  <a:lnTo>
                    <a:pt x="451" y="340"/>
                  </a:lnTo>
                  <a:lnTo>
                    <a:pt x="455" y="343"/>
                  </a:lnTo>
                  <a:lnTo>
                    <a:pt x="463" y="347"/>
                  </a:lnTo>
                  <a:lnTo>
                    <a:pt x="476" y="352"/>
                  </a:lnTo>
                  <a:lnTo>
                    <a:pt x="485" y="355"/>
                  </a:lnTo>
                  <a:lnTo>
                    <a:pt x="490" y="357"/>
                  </a:lnTo>
                  <a:lnTo>
                    <a:pt x="496" y="358"/>
                  </a:lnTo>
                  <a:lnTo>
                    <a:pt x="499" y="358"/>
                  </a:lnTo>
                  <a:lnTo>
                    <a:pt x="503" y="359"/>
                  </a:lnTo>
                  <a:lnTo>
                    <a:pt x="506" y="360"/>
                  </a:lnTo>
                  <a:lnTo>
                    <a:pt x="509" y="362"/>
                  </a:lnTo>
                  <a:lnTo>
                    <a:pt x="511" y="364"/>
                  </a:lnTo>
                  <a:lnTo>
                    <a:pt x="517" y="367"/>
                  </a:lnTo>
                  <a:lnTo>
                    <a:pt x="525" y="371"/>
                  </a:lnTo>
                  <a:lnTo>
                    <a:pt x="533" y="374"/>
                  </a:lnTo>
                  <a:lnTo>
                    <a:pt x="539" y="379"/>
                  </a:lnTo>
                  <a:close/>
                </a:path>
              </a:pathLst>
            </a:custGeom>
            <a:grpFill/>
            <a:ln w="6350">
              <a:noFill/>
              <a:round/>
              <a:headEnd/>
              <a:tailEnd/>
            </a:ln>
          </p:spPr>
          <p:txBody>
            <a:bodyPr/>
            <a:lstStyle/>
            <a:p>
              <a:endParaRPr lang="en-GB" dirty="0"/>
            </a:p>
          </p:txBody>
        </p:sp>
        <p:sp>
          <p:nvSpPr>
            <p:cNvPr id="141" name="Freeform 432"/>
            <p:cNvSpPr>
              <a:spLocks/>
            </p:cNvSpPr>
            <p:nvPr/>
          </p:nvSpPr>
          <p:spPr bwMode="auto">
            <a:xfrm>
              <a:off x="5883248" y="1712542"/>
              <a:ext cx="120966" cy="111289"/>
            </a:xfrm>
            <a:custGeom>
              <a:avLst/>
              <a:gdLst>
                <a:gd name="T0" fmla="*/ 2147483646 w 148"/>
                <a:gd name="T1" fmla="*/ 2147483646 h 146"/>
                <a:gd name="T2" fmla="*/ 2147483646 w 148"/>
                <a:gd name="T3" fmla="*/ 2147483646 h 146"/>
                <a:gd name="T4" fmla="*/ 2147483646 w 148"/>
                <a:gd name="T5" fmla="*/ 2147483646 h 146"/>
                <a:gd name="T6" fmla="*/ 2147483646 w 148"/>
                <a:gd name="T7" fmla="*/ 2147483646 h 146"/>
                <a:gd name="T8" fmla="*/ 2147483646 w 148"/>
                <a:gd name="T9" fmla="*/ 2147483646 h 146"/>
                <a:gd name="T10" fmla="*/ 2147483646 w 148"/>
                <a:gd name="T11" fmla="*/ 2147483646 h 146"/>
                <a:gd name="T12" fmla="*/ 2147483646 w 148"/>
                <a:gd name="T13" fmla="*/ 2147483646 h 146"/>
                <a:gd name="T14" fmla="*/ 2147483646 w 148"/>
                <a:gd name="T15" fmla="*/ 2147483646 h 146"/>
                <a:gd name="T16" fmla="*/ 2147483646 w 148"/>
                <a:gd name="T17" fmla="*/ 2147483646 h 146"/>
                <a:gd name="T18" fmla="*/ 2147483646 w 148"/>
                <a:gd name="T19" fmla="*/ 0 h 146"/>
                <a:gd name="T20" fmla="*/ 2147483646 w 148"/>
                <a:gd name="T21" fmla="*/ 2147483646 h 146"/>
                <a:gd name="T22" fmla="*/ 2147483646 w 148"/>
                <a:gd name="T23" fmla="*/ 2147483646 h 146"/>
                <a:gd name="T24" fmla="*/ 2147483646 w 148"/>
                <a:gd name="T25" fmla="*/ 2147483646 h 146"/>
                <a:gd name="T26" fmla="*/ 2147483646 w 148"/>
                <a:gd name="T27" fmla="*/ 2147483646 h 146"/>
                <a:gd name="T28" fmla="*/ 2147483646 w 148"/>
                <a:gd name="T29" fmla="*/ 2147483646 h 146"/>
                <a:gd name="T30" fmla="*/ 2147483646 w 148"/>
                <a:gd name="T31" fmla="*/ 2147483646 h 146"/>
                <a:gd name="T32" fmla="*/ 2147483646 w 148"/>
                <a:gd name="T33" fmla="*/ 2147483646 h 146"/>
                <a:gd name="T34" fmla="*/ 2147483646 w 148"/>
                <a:gd name="T35" fmla="*/ 2147483646 h 146"/>
                <a:gd name="T36" fmla="*/ 2147483646 w 148"/>
                <a:gd name="T37" fmla="*/ 2147483646 h 146"/>
                <a:gd name="T38" fmla="*/ 2147483646 w 148"/>
                <a:gd name="T39" fmla="*/ 2147483646 h 146"/>
                <a:gd name="T40" fmla="*/ 2147483646 w 148"/>
                <a:gd name="T41" fmla="*/ 2147483646 h 146"/>
                <a:gd name="T42" fmla="*/ 2147483646 w 148"/>
                <a:gd name="T43" fmla="*/ 2147483646 h 146"/>
                <a:gd name="T44" fmla="*/ 2147483646 w 148"/>
                <a:gd name="T45" fmla="*/ 2147483646 h 146"/>
                <a:gd name="T46" fmla="*/ 2147483646 w 148"/>
                <a:gd name="T47" fmla="*/ 2147483646 h 146"/>
                <a:gd name="T48" fmla="*/ 2147483646 w 148"/>
                <a:gd name="T49" fmla="*/ 2147483646 h 146"/>
                <a:gd name="T50" fmla="*/ 2147483646 w 148"/>
                <a:gd name="T51" fmla="*/ 2147483646 h 146"/>
                <a:gd name="T52" fmla="*/ 2147483646 w 148"/>
                <a:gd name="T53" fmla="*/ 2147483646 h 146"/>
                <a:gd name="T54" fmla="*/ 2147483646 w 148"/>
                <a:gd name="T55" fmla="*/ 2147483646 h 146"/>
                <a:gd name="T56" fmla="*/ 2147483646 w 148"/>
                <a:gd name="T57" fmla="*/ 2147483646 h 146"/>
                <a:gd name="T58" fmla="*/ 2147483646 w 148"/>
                <a:gd name="T59" fmla="*/ 2147483646 h 146"/>
                <a:gd name="T60" fmla="*/ 2147483646 w 148"/>
                <a:gd name="T61" fmla="*/ 2147483646 h 146"/>
                <a:gd name="T62" fmla="*/ 2147483646 w 148"/>
                <a:gd name="T63" fmla="*/ 2147483646 h 14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48" h="146">
                  <a:moveTo>
                    <a:pt x="148" y="71"/>
                  </a:moveTo>
                  <a:lnTo>
                    <a:pt x="146" y="67"/>
                  </a:lnTo>
                  <a:lnTo>
                    <a:pt x="145" y="56"/>
                  </a:lnTo>
                  <a:lnTo>
                    <a:pt x="141" y="44"/>
                  </a:lnTo>
                  <a:lnTo>
                    <a:pt x="135" y="36"/>
                  </a:lnTo>
                  <a:lnTo>
                    <a:pt x="129" y="33"/>
                  </a:lnTo>
                  <a:lnTo>
                    <a:pt x="125" y="33"/>
                  </a:lnTo>
                  <a:lnTo>
                    <a:pt x="120" y="35"/>
                  </a:lnTo>
                  <a:lnTo>
                    <a:pt x="115" y="32"/>
                  </a:lnTo>
                  <a:lnTo>
                    <a:pt x="111" y="26"/>
                  </a:lnTo>
                  <a:lnTo>
                    <a:pt x="108" y="20"/>
                  </a:lnTo>
                  <a:lnTo>
                    <a:pt x="104" y="14"/>
                  </a:lnTo>
                  <a:lnTo>
                    <a:pt x="95" y="12"/>
                  </a:lnTo>
                  <a:lnTo>
                    <a:pt x="88" y="10"/>
                  </a:lnTo>
                  <a:lnTo>
                    <a:pt x="82" y="9"/>
                  </a:lnTo>
                  <a:lnTo>
                    <a:pt x="77" y="7"/>
                  </a:lnTo>
                  <a:lnTo>
                    <a:pt x="73" y="3"/>
                  </a:lnTo>
                  <a:lnTo>
                    <a:pt x="68" y="1"/>
                  </a:lnTo>
                  <a:lnTo>
                    <a:pt x="65" y="0"/>
                  </a:lnTo>
                  <a:lnTo>
                    <a:pt x="62" y="0"/>
                  </a:lnTo>
                  <a:lnTo>
                    <a:pt x="60" y="2"/>
                  </a:lnTo>
                  <a:lnTo>
                    <a:pt x="58" y="8"/>
                  </a:lnTo>
                  <a:lnTo>
                    <a:pt x="58" y="15"/>
                  </a:lnTo>
                  <a:lnTo>
                    <a:pt x="57" y="20"/>
                  </a:lnTo>
                  <a:lnTo>
                    <a:pt x="55" y="24"/>
                  </a:lnTo>
                  <a:lnTo>
                    <a:pt x="50" y="31"/>
                  </a:lnTo>
                  <a:lnTo>
                    <a:pt x="42" y="40"/>
                  </a:lnTo>
                  <a:lnTo>
                    <a:pt x="32" y="50"/>
                  </a:lnTo>
                  <a:lnTo>
                    <a:pt x="27" y="55"/>
                  </a:lnTo>
                  <a:lnTo>
                    <a:pt x="20" y="62"/>
                  </a:lnTo>
                  <a:lnTo>
                    <a:pt x="11" y="71"/>
                  </a:lnTo>
                  <a:lnTo>
                    <a:pt x="3" y="82"/>
                  </a:lnTo>
                  <a:lnTo>
                    <a:pt x="0" y="90"/>
                  </a:lnTo>
                  <a:lnTo>
                    <a:pt x="3" y="91"/>
                  </a:lnTo>
                  <a:lnTo>
                    <a:pt x="4" y="91"/>
                  </a:lnTo>
                  <a:lnTo>
                    <a:pt x="6" y="94"/>
                  </a:lnTo>
                  <a:lnTo>
                    <a:pt x="11" y="107"/>
                  </a:lnTo>
                  <a:lnTo>
                    <a:pt x="14" y="123"/>
                  </a:lnTo>
                  <a:lnTo>
                    <a:pt x="14" y="136"/>
                  </a:lnTo>
                  <a:lnTo>
                    <a:pt x="15" y="144"/>
                  </a:lnTo>
                  <a:lnTo>
                    <a:pt x="20" y="146"/>
                  </a:lnTo>
                  <a:lnTo>
                    <a:pt x="27" y="143"/>
                  </a:lnTo>
                  <a:lnTo>
                    <a:pt x="32" y="139"/>
                  </a:lnTo>
                  <a:lnTo>
                    <a:pt x="36" y="137"/>
                  </a:lnTo>
                  <a:lnTo>
                    <a:pt x="39" y="138"/>
                  </a:lnTo>
                  <a:lnTo>
                    <a:pt x="44" y="143"/>
                  </a:lnTo>
                  <a:lnTo>
                    <a:pt x="50" y="146"/>
                  </a:lnTo>
                  <a:lnTo>
                    <a:pt x="55" y="145"/>
                  </a:lnTo>
                  <a:lnTo>
                    <a:pt x="60" y="135"/>
                  </a:lnTo>
                  <a:lnTo>
                    <a:pt x="66" y="124"/>
                  </a:lnTo>
                  <a:lnTo>
                    <a:pt x="75" y="119"/>
                  </a:lnTo>
                  <a:lnTo>
                    <a:pt x="83" y="116"/>
                  </a:lnTo>
                  <a:lnTo>
                    <a:pt x="87" y="111"/>
                  </a:lnTo>
                  <a:lnTo>
                    <a:pt x="87" y="104"/>
                  </a:lnTo>
                  <a:lnTo>
                    <a:pt x="87" y="99"/>
                  </a:lnTo>
                  <a:lnTo>
                    <a:pt x="91" y="96"/>
                  </a:lnTo>
                  <a:lnTo>
                    <a:pt x="104" y="92"/>
                  </a:lnTo>
                  <a:lnTo>
                    <a:pt x="112" y="90"/>
                  </a:lnTo>
                  <a:lnTo>
                    <a:pt x="120" y="89"/>
                  </a:lnTo>
                  <a:lnTo>
                    <a:pt x="128" y="86"/>
                  </a:lnTo>
                  <a:lnTo>
                    <a:pt x="135" y="84"/>
                  </a:lnTo>
                  <a:lnTo>
                    <a:pt x="140" y="82"/>
                  </a:lnTo>
                  <a:lnTo>
                    <a:pt x="144" y="78"/>
                  </a:lnTo>
                  <a:lnTo>
                    <a:pt x="146" y="75"/>
                  </a:lnTo>
                  <a:lnTo>
                    <a:pt x="148" y="71"/>
                  </a:lnTo>
                  <a:close/>
                </a:path>
              </a:pathLst>
            </a:custGeom>
            <a:grpFill/>
            <a:ln w="6350">
              <a:noFill/>
              <a:round/>
              <a:headEnd/>
              <a:tailEnd/>
            </a:ln>
          </p:spPr>
          <p:txBody>
            <a:bodyPr/>
            <a:lstStyle/>
            <a:p>
              <a:endParaRPr lang="en-GB" dirty="0"/>
            </a:p>
          </p:txBody>
        </p:sp>
        <p:sp>
          <p:nvSpPr>
            <p:cNvPr id="142" name="Freeform 433"/>
            <p:cNvSpPr>
              <a:spLocks/>
            </p:cNvSpPr>
            <p:nvPr/>
          </p:nvSpPr>
          <p:spPr bwMode="auto">
            <a:xfrm>
              <a:off x="6011472" y="1671413"/>
              <a:ext cx="110080" cy="71370"/>
            </a:xfrm>
            <a:custGeom>
              <a:avLst/>
              <a:gdLst>
                <a:gd name="T0" fmla="*/ 2147483646 w 133"/>
                <a:gd name="T1" fmla="*/ 2147483646 h 91"/>
                <a:gd name="T2" fmla="*/ 2147483646 w 133"/>
                <a:gd name="T3" fmla="*/ 2147483646 h 91"/>
                <a:gd name="T4" fmla="*/ 2147483646 w 133"/>
                <a:gd name="T5" fmla="*/ 2147483646 h 91"/>
                <a:gd name="T6" fmla="*/ 2147483646 w 133"/>
                <a:gd name="T7" fmla="*/ 2147483646 h 91"/>
                <a:gd name="T8" fmla="*/ 2147483646 w 133"/>
                <a:gd name="T9" fmla="*/ 2147483646 h 91"/>
                <a:gd name="T10" fmla="*/ 2147483646 w 133"/>
                <a:gd name="T11" fmla="*/ 2147483646 h 91"/>
                <a:gd name="T12" fmla="*/ 2147483646 w 133"/>
                <a:gd name="T13" fmla="*/ 2147483646 h 91"/>
                <a:gd name="T14" fmla="*/ 2147483646 w 133"/>
                <a:gd name="T15" fmla="*/ 2147483646 h 91"/>
                <a:gd name="T16" fmla="*/ 2147483646 w 133"/>
                <a:gd name="T17" fmla="*/ 2147483646 h 91"/>
                <a:gd name="T18" fmla="*/ 2147483646 w 133"/>
                <a:gd name="T19" fmla="*/ 2147483646 h 91"/>
                <a:gd name="T20" fmla="*/ 2147483646 w 133"/>
                <a:gd name="T21" fmla="*/ 2147483646 h 91"/>
                <a:gd name="T22" fmla="*/ 2147483646 w 133"/>
                <a:gd name="T23" fmla="*/ 2147483646 h 91"/>
                <a:gd name="T24" fmla="*/ 2147483646 w 133"/>
                <a:gd name="T25" fmla="*/ 2147483646 h 91"/>
                <a:gd name="T26" fmla="*/ 2147483646 w 133"/>
                <a:gd name="T27" fmla="*/ 2147483646 h 91"/>
                <a:gd name="T28" fmla="*/ 2147483646 w 133"/>
                <a:gd name="T29" fmla="*/ 2147483646 h 91"/>
                <a:gd name="T30" fmla="*/ 2147483646 w 133"/>
                <a:gd name="T31" fmla="*/ 2147483646 h 91"/>
                <a:gd name="T32" fmla="*/ 2147483646 w 133"/>
                <a:gd name="T33" fmla="*/ 2147483646 h 91"/>
                <a:gd name="T34" fmla="*/ 2147483646 w 133"/>
                <a:gd name="T35" fmla="*/ 2147483646 h 91"/>
                <a:gd name="T36" fmla="*/ 2147483646 w 133"/>
                <a:gd name="T37" fmla="*/ 2147483646 h 91"/>
                <a:gd name="T38" fmla="*/ 2147483646 w 133"/>
                <a:gd name="T39" fmla="*/ 2147483646 h 91"/>
                <a:gd name="T40" fmla="*/ 2147483646 w 133"/>
                <a:gd name="T41" fmla="*/ 2147483646 h 91"/>
                <a:gd name="T42" fmla="*/ 2147483646 w 133"/>
                <a:gd name="T43" fmla="*/ 2147483646 h 91"/>
                <a:gd name="T44" fmla="*/ 2147483646 w 133"/>
                <a:gd name="T45" fmla="*/ 2147483646 h 91"/>
                <a:gd name="T46" fmla="*/ 2147483646 w 133"/>
                <a:gd name="T47" fmla="*/ 2147483646 h 91"/>
                <a:gd name="T48" fmla="*/ 2147483646 w 133"/>
                <a:gd name="T49" fmla="*/ 2147483646 h 91"/>
                <a:gd name="T50" fmla="*/ 2147483646 w 133"/>
                <a:gd name="T51" fmla="*/ 2147483646 h 91"/>
                <a:gd name="T52" fmla="*/ 2147483646 w 133"/>
                <a:gd name="T53" fmla="*/ 2147483646 h 91"/>
                <a:gd name="T54" fmla="*/ 2147483646 w 133"/>
                <a:gd name="T55" fmla="*/ 2147483646 h 91"/>
                <a:gd name="T56" fmla="*/ 0 w 133"/>
                <a:gd name="T57" fmla="*/ 2147483646 h 91"/>
                <a:gd name="T58" fmla="*/ 2147483646 w 133"/>
                <a:gd name="T59" fmla="*/ 2147483646 h 91"/>
                <a:gd name="T60" fmla="*/ 2147483646 w 133"/>
                <a:gd name="T61" fmla="*/ 2147483646 h 91"/>
                <a:gd name="T62" fmla="*/ 2147483646 w 133"/>
                <a:gd name="T63" fmla="*/ 2147483646 h 91"/>
                <a:gd name="T64" fmla="*/ 2147483646 w 133"/>
                <a:gd name="T65" fmla="*/ 2147483646 h 91"/>
                <a:gd name="T66" fmla="*/ 2147483646 w 133"/>
                <a:gd name="T67" fmla="*/ 2147483646 h 91"/>
                <a:gd name="T68" fmla="*/ 2147483646 w 133"/>
                <a:gd name="T69" fmla="*/ 0 h 91"/>
                <a:gd name="T70" fmla="*/ 2147483646 w 133"/>
                <a:gd name="T71" fmla="*/ 2147483646 h 91"/>
                <a:gd name="T72" fmla="*/ 2147483646 w 133"/>
                <a:gd name="T73" fmla="*/ 2147483646 h 91"/>
                <a:gd name="T74" fmla="*/ 2147483646 w 133"/>
                <a:gd name="T75" fmla="*/ 2147483646 h 91"/>
                <a:gd name="T76" fmla="*/ 2147483646 w 133"/>
                <a:gd name="T77" fmla="*/ 2147483646 h 91"/>
                <a:gd name="T78" fmla="*/ 2147483646 w 133"/>
                <a:gd name="T79" fmla="*/ 2147483646 h 91"/>
                <a:gd name="T80" fmla="*/ 2147483646 w 133"/>
                <a:gd name="T81" fmla="*/ 2147483646 h 91"/>
                <a:gd name="T82" fmla="*/ 2147483646 w 133"/>
                <a:gd name="T83" fmla="*/ 2147483646 h 91"/>
                <a:gd name="T84" fmla="*/ 2147483646 w 133"/>
                <a:gd name="T85" fmla="*/ 2147483646 h 91"/>
                <a:gd name="T86" fmla="*/ 2147483646 w 133"/>
                <a:gd name="T87" fmla="*/ 2147483646 h 91"/>
                <a:gd name="T88" fmla="*/ 2147483646 w 133"/>
                <a:gd name="T89" fmla="*/ 2147483646 h 91"/>
                <a:gd name="T90" fmla="*/ 2147483646 w 133"/>
                <a:gd name="T91" fmla="*/ 2147483646 h 91"/>
                <a:gd name="T92" fmla="*/ 2147483646 w 133"/>
                <a:gd name="T93" fmla="*/ 2147483646 h 91"/>
                <a:gd name="T94" fmla="*/ 2147483646 w 133"/>
                <a:gd name="T95" fmla="*/ 2147483646 h 91"/>
                <a:gd name="T96" fmla="*/ 2147483646 w 133"/>
                <a:gd name="T97" fmla="*/ 2147483646 h 91"/>
                <a:gd name="T98" fmla="*/ 2147483646 w 133"/>
                <a:gd name="T99" fmla="*/ 2147483646 h 91"/>
                <a:gd name="T100" fmla="*/ 2147483646 w 133"/>
                <a:gd name="T101" fmla="*/ 2147483646 h 91"/>
                <a:gd name="T102" fmla="*/ 2147483646 w 133"/>
                <a:gd name="T103" fmla="*/ 2147483646 h 9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133" h="91">
                  <a:moveTo>
                    <a:pt x="104" y="0"/>
                  </a:moveTo>
                  <a:lnTo>
                    <a:pt x="104" y="4"/>
                  </a:lnTo>
                  <a:lnTo>
                    <a:pt x="103" y="13"/>
                  </a:lnTo>
                  <a:lnTo>
                    <a:pt x="103" y="23"/>
                  </a:lnTo>
                  <a:lnTo>
                    <a:pt x="102" y="30"/>
                  </a:lnTo>
                  <a:lnTo>
                    <a:pt x="101" y="35"/>
                  </a:lnTo>
                  <a:lnTo>
                    <a:pt x="101" y="39"/>
                  </a:lnTo>
                  <a:lnTo>
                    <a:pt x="102" y="44"/>
                  </a:lnTo>
                  <a:lnTo>
                    <a:pt x="107" y="46"/>
                  </a:lnTo>
                  <a:lnTo>
                    <a:pt x="111" y="43"/>
                  </a:lnTo>
                  <a:lnTo>
                    <a:pt x="113" y="37"/>
                  </a:lnTo>
                  <a:lnTo>
                    <a:pt x="115" y="34"/>
                  </a:lnTo>
                  <a:lnTo>
                    <a:pt x="121" y="36"/>
                  </a:lnTo>
                  <a:lnTo>
                    <a:pt x="128" y="42"/>
                  </a:lnTo>
                  <a:lnTo>
                    <a:pt x="132" y="45"/>
                  </a:lnTo>
                  <a:lnTo>
                    <a:pt x="133" y="49"/>
                  </a:lnTo>
                  <a:lnTo>
                    <a:pt x="132" y="54"/>
                  </a:lnTo>
                  <a:lnTo>
                    <a:pt x="132" y="60"/>
                  </a:lnTo>
                  <a:lnTo>
                    <a:pt x="132" y="62"/>
                  </a:lnTo>
                  <a:lnTo>
                    <a:pt x="131" y="66"/>
                  </a:lnTo>
                  <a:lnTo>
                    <a:pt x="128" y="72"/>
                  </a:lnTo>
                  <a:lnTo>
                    <a:pt x="123" y="78"/>
                  </a:lnTo>
                  <a:lnTo>
                    <a:pt x="121" y="82"/>
                  </a:lnTo>
                  <a:lnTo>
                    <a:pt x="116" y="84"/>
                  </a:lnTo>
                  <a:lnTo>
                    <a:pt x="107" y="83"/>
                  </a:lnTo>
                  <a:lnTo>
                    <a:pt x="96" y="81"/>
                  </a:lnTo>
                  <a:lnTo>
                    <a:pt x="88" y="78"/>
                  </a:lnTo>
                  <a:lnTo>
                    <a:pt x="83" y="77"/>
                  </a:lnTo>
                  <a:lnTo>
                    <a:pt x="79" y="80"/>
                  </a:lnTo>
                  <a:lnTo>
                    <a:pt x="76" y="83"/>
                  </a:lnTo>
                  <a:lnTo>
                    <a:pt x="72" y="85"/>
                  </a:lnTo>
                  <a:lnTo>
                    <a:pt x="68" y="88"/>
                  </a:lnTo>
                  <a:lnTo>
                    <a:pt x="61" y="90"/>
                  </a:lnTo>
                  <a:lnTo>
                    <a:pt x="54" y="91"/>
                  </a:lnTo>
                  <a:lnTo>
                    <a:pt x="49" y="91"/>
                  </a:lnTo>
                  <a:lnTo>
                    <a:pt x="45" y="91"/>
                  </a:lnTo>
                  <a:lnTo>
                    <a:pt x="39" y="91"/>
                  </a:lnTo>
                  <a:lnTo>
                    <a:pt x="32" y="89"/>
                  </a:lnTo>
                  <a:lnTo>
                    <a:pt x="24" y="85"/>
                  </a:lnTo>
                  <a:lnTo>
                    <a:pt x="18" y="82"/>
                  </a:lnTo>
                  <a:lnTo>
                    <a:pt x="19" y="78"/>
                  </a:lnTo>
                  <a:lnTo>
                    <a:pt x="25" y="77"/>
                  </a:lnTo>
                  <a:lnTo>
                    <a:pt x="32" y="77"/>
                  </a:lnTo>
                  <a:lnTo>
                    <a:pt x="38" y="77"/>
                  </a:lnTo>
                  <a:lnTo>
                    <a:pt x="43" y="75"/>
                  </a:lnTo>
                  <a:lnTo>
                    <a:pt x="48" y="70"/>
                  </a:lnTo>
                  <a:lnTo>
                    <a:pt x="49" y="64"/>
                  </a:lnTo>
                  <a:lnTo>
                    <a:pt x="48" y="60"/>
                  </a:lnTo>
                  <a:lnTo>
                    <a:pt x="42" y="60"/>
                  </a:lnTo>
                  <a:lnTo>
                    <a:pt x="35" y="65"/>
                  </a:lnTo>
                  <a:lnTo>
                    <a:pt x="32" y="67"/>
                  </a:lnTo>
                  <a:lnTo>
                    <a:pt x="27" y="67"/>
                  </a:lnTo>
                  <a:lnTo>
                    <a:pt x="20" y="62"/>
                  </a:lnTo>
                  <a:lnTo>
                    <a:pt x="14" y="57"/>
                  </a:lnTo>
                  <a:lnTo>
                    <a:pt x="8" y="53"/>
                  </a:lnTo>
                  <a:lnTo>
                    <a:pt x="4" y="51"/>
                  </a:lnTo>
                  <a:lnTo>
                    <a:pt x="2" y="46"/>
                  </a:lnTo>
                  <a:lnTo>
                    <a:pt x="0" y="42"/>
                  </a:lnTo>
                  <a:lnTo>
                    <a:pt x="0" y="38"/>
                  </a:lnTo>
                  <a:lnTo>
                    <a:pt x="2" y="35"/>
                  </a:lnTo>
                  <a:lnTo>
                    <a:pt x="8" y="30"/>
                  </a:lnTo>
                  <a:lnTo>
                    <a:pt x="12" y="25"/>
                  </a:lnTo>
                  <a:lnTo>
                    <a:pt x="14" y="22"/>
                  </a:lnTo>
                  <a:lnTo>
                    <a:pt x="15" y="20"/>
                  </a:lnTo>
                  <a:lnTo>
                    <a:pt x="18" y="14"/>
                  </a:lnTo>
                  <a:lnTo>
                    <a:pt x="23" y="7"/>
                  </a:lnTo>
                  <a:lnTo>
                    <a:pt x="25" y="4"/>
                  </a:lnTo>
                  <a:lnTo>
                    <a:pt x="28" y="1"/>
                  </a:lnTo>
                  <a:lnTo>
                    <a:pt x="34" y="0"/>
                  </a:lnTo>
                  <a:lnTo>
                    <a:pt x="41" y="0"/>
                  </a:lnTo>
                  <a:lnTo>
                    <a:pt x="45" y="2"/>
                  </a:lnTo>
                  <a:lnTo>
                    <a:pt x="46" y="5"/>
                  </a:lnTo>
                  <a:lnTo>
                    <a:pt x="45" y="8"/>
                  </a:lnTo>
                  <a:lnTo>
                    <a:pt x="46" y="13"/>
                  </a:lnTo>
                  <a:lnTo>
                    <a:pt x="50" y="15"/>
                  </a:lnTo>
                  <a:lnTo>
                    <a:pt x="55" y="19"/>
                  </a:lnTo>
                  <a:lnTo>
                    <a:pt x="56" y="23"/>
                  </a:lnTo>
                  <a:lnTo>
                    <a:pt x="56" y="28"/>
                  </a:lnTo>
                  <a:lnTo>
                    <a:pt x="61" y="31"/>
                  </a:lnTo>
                  <a:lnTo>
                    <a:pt x="65" y="35"/>
                  </a:lnTo>
                  <a:lnTo>
                    <a:pt x="68" y="39"/>
                  </a:lnTo>
                  <a:lnTo>
                    <a:pt x="68" y="44"/>
                  </a:lnTo>
                  <a:lnTo>
                    <a:pt x="68" y="47"/>
                  </a:lnTo>
                  <a:lnTo>
                    <a:pt x="70" y="50"/>
                  </a:lnTo>
                  <a:lnTo>
                    <a:pt x="75" y="52"/>
                  </a:lnTo>
                  <a:lnTo>
                    <a:pt x="80" y="55"/>
                  </a:lnTo>
                  <a:lnTo>
                    <a:pt x="86" y="59"/>
                  </a:lnTo>
                  <a:lnTo>
                    <a:pt x="90" y="59"/>
                  </a:lnTo>
                  <a:lnTo>
                    <a:pt x="91" y="54"/>
                  </a:lnTo>
                  <a:lnTo>
                    <a:pt x="91" y="47"/>
                  </a:lnTo>
                  <a:lnTo>
                    <a:pt x="91" y="42"/>
                  </a:lnTo>
                  <a:lnTo>
                    <a:pt x="91" y="37"/>
                  </a:lnTo>
                  <a:lnTo>
                    <a:pt x="91" y="32"/>
                  </a:lnTo>
                  <a:lnTo>
                    <a:pt x="88" y="30"/>
                  </a:lnTo>
                  <a:lnTo>
                    <a:pt x="86" y="30"/>
                  </a:lnTo>
                  <a:lnTo>
                    <a:pt x="85" y="29"/>
                  </a:lnTo>
                  <a:lnTo>
                    <a:pt x="84" y="24"/>
                  </a:lnTo>
                  <a:lnTo>
                    <a:pt x="84" y="19"/>
                  </a:lnTo>
                  <a:lnTo>
                    <a:pt x="84" y="14"/>
                  </a:lnTo>
                  <a:lnTo>
                    <a:pt x="85" y="11"/>
                  </a:lnTo>
                  <a:lnTo>
                    <a:pt x="88" y="8"/>
                  </a:lnTo>
                  <a:lnTo>
                    <a:pt x="94" y="6"/>
                  </a:lnTo>
                  <a:lnTo>
                    <a:pt x="99" y="4"/>
                  </a:lnTo>
                  <a:lnTo>
                    <a:pt x="103" y="1"/>
                  </a:lnTo>
                  <a:lnTo>
                    <a:pt x="104" y="0"/>
                  </a:lnTo>
                  <a:close/>
                </a:path>
              </a:pathLst>
            </a:custGeom>
            <a:grpFill/>
            <a:ln w="6350">
              <a:noFill/>
              <a:round/>
              <a:headEnd/>
              <a:tailEnd/>
            </a:ln>
          </p:spPr>
          <p:txBody>
            <a:bodyPr/>
            <a:lstStyle/>
            <a:p>
              <a:endParaRPr lang="en-GB" dirty="0"/>
            </a:p>
          </p:txBody>
        </p:sp>
        <p:sp>
          <p:nvSpPr>
            <p:cNvPr id="143" name="Freeform 434"/>
            <p:cNvSpPr>
              <a:spLocks/>
            </p:cNvSpPr>
            <p:nvPr/>
          </p:nvSpPr>
          <p:spPr bwMode="auto">
            <a:xfrm>
              <a:off x="5965505" y="1633913"/>
              <a:ext cx="83467" cy="47177"/>
            </a:xfrm>
            <a:custGeom>
              <a:avLst/>
              <a:gdLst>
                <a:gd name="T0" fmla="*/ 2147483646 w 102"/>
                <a:gd name="T1" fmla="*/ 2147483646 h 60"/>
                <a:gd name="T2" fmla="*/ 2147483646 w 102"/>
                <a:gd name="T3" fmla="*/ 2147483646 h 60"/>
                <a:gd name="T4" fmla="*/ 2147483646 w 102"/>
                <a:gd name="T5" fmla="*/ 2147483646 h 60"/>
                <a:gd name="T6" fmla="*/ 2147483646 w 102"/>
                <a:gd name="T7" fmla="*/ 2147483646 h 60"/>
                <a:gd name="T8" fmla="*/ 2147483646 w 102"/>
                <a:gd name="T9" fmla="*/ 2147483646 h 60"/>
                <a:gd name="T10" fmla="*/ 2147483646 w 102"/>
                <a:gd name="T11" fmla="*/ 2147483646 h 60"/>
                <a:gd name="T12" fmla="*/ 2147483646 w 102"/>
                <a:gd name="T13" fmla="*/ 2147483646 h 60"/>
                <a:gd name="T14" fmla="*/ 2147483646 w 102"/>
                <a:gd name="T15" fmla="*/ 2147483646 h 60"/>
                <a:gd name="T16" fmla="*/ 2147483646 w 102"/>
                <a:gd name="T17" fmla="*/ 2147483646 h 60"/>
                <a:gd name="T18" fmla="*/ 2147483646 w 102"/>
                <a:gd name="T19" fmla="*/ 2147483646 h 60"/>
                <a:gd name="T20" fmla="*/ 2147483646 w 102"/>
                <a:gd name="T21" fmla="*/ 2147483646 h 60"/>
                <a:gd name="T22" fmla="*/ 2147483646 w 102"/>
                <a:gd name="T23" fmla="*/ 2147483646 h 60"/>
                <a:gd name="T24" fmla="*/ 2147483646 w 102"/>
                <a:gd name="T25" fmla="*/ 2147483646 h 60"/>
                <a:gd name="T26" fmla="*/ 2147483646 w 102"/>
                <a:gd name="T27" fmla="*/ 2147483646 h 60"/>
                <a:gd name="T28" fmla="*/ 2147483646 w 102"/>
                <a:gd name="T29" fmla="*/ 2147483646 h 60"/>
                <a:gd name="T30" fmla="*/ 2147483646 w 102"/>
                <a:gd name="T31" fmla="*/ 2147483646 h 60"/>
                <a:gd name="T32" fmla="*/ 2147483646 w 102"/>
                <a:gd name="T33" fmla="*/ 2147483646 h 60"/>
                <a:gd name="T34" fmla="*/ 2147483646 w 102"/>
                <a:gd name="T35" fmla="*/ 2147483646 h 60"/>
                <a:gd name="T36" fmla="*/ 2147483646 w 102"/>
                <a:gd name="T37" fmla="*/ 2147483646 h 60"/>
                <a:gd name="T38" fmla="*/ 2147483646 w 102"/>
                <a:gd name="T39" fmla="*/ 2147483646 h 60"/>
                <a:gd name="T40" fmla="*/ 2147483646 w 102"/>
                <a:gd name="T41" fmla="*/ 2147483646 h 60"/>
                <a:gd name="T42" fmla="*/ 2147483646 w 102"/>
                <a:gd name="T43" fmla="*/ 2147483646 h 60"/>
                <a:gd name="T44" fmla="*/ 2147483646 w 102"/>
                <a:gd name="T45" fmla="*/ 2147483646 h 60"/>
                <a:gd name="T46" fmla="*/ 0 w 102"/>
                <a:gd name="T47" fmla="*/ 2147483646 h 60"/>
                <a:gd name="T48" fmla="*/ 2147483646 w 102"/>
                <a:gd name="T49" fmla="*/ 2147483646 h 60"/>
                <a:gd name="T50" fmla="*/ 2147483646 w 102"/>
                <a:gd name="T51" fmla="*/ 2147483646 h 60"/>
                <a:gd name="T52" fmla="*/ 2147483646 w 102"/>
                <a:gd name="T53" fmla="*/ 2147483646 h 60"/>
                <a:gd name="T54" fmla="*/ 2147483646 w 102"/>
                <a:gd name="T55" fmla="*/ 2147483646 h 60"/>
                <a:gd name="T56" fmla="*/ 2147483646 w 102"/>
                <a:gd name="T57" fmla="*/ 2147483646 h 60"/>
                <a:gd name="T58" fmla="*/ 2147483646 w 102"/>
                <a:gd name="T59" fmla="*/ 2147483646 h 60"/>
                <a:gd name="T60" fmla="*/ 2147483646 w 102"/>
                <a:gd name="T61" fmla="*/ 2147483646 h 60"/>
                <a:gd name="T62" fmla="*/ 2147483646 w 102"/>
                <a:gd name="T63" fmla="*/ 2147483646 h 60"/>
                <a:gd name="T64" fmla="*/ 2147483646 w 102"/>
                <a:gd name="T65" fmla="*/ 0 h 60"/>
                <a:gd name="T66" fmla="*/ 2147483646 w 102"/>
                <a:gd name="T67" fmla="*/ 0 h 60"/>
                <a:gd name="T68" fmla="*/ 2147483646 w 102"/>
                <a:gd name="T69" fmla="*/ 0 h 60"/>
                <a:gd name="T70" fmla="*/ 2147483646 w 102"/>
                <a:gd name="T71" fmla="*/ 0 h 60"/>
                <a:gd name="T72" fmla="*/ 2147483646 w 102"/>
                <a:gd name="T73" fmla="*/ 0 h 60"/>
                <a:gd name="T74" fmla="*/ 2147483646 w 102"/>
                <a:gd name="T75" fmla="*/ 0 h 60"/>
                <a:gd name="T76" fmla="*/ 2147483646 w 102"/>
                <a:gd name="T77" fmla="*/ 2147483646 h 60"/>
                <a:gd name="T78" fmla="*/ 2147483646 w 102"/>
                <a:gd name="T79" fmla="*/ 2147483646 h 60"/>
                <a:gd name="T80" fmla="*/ 2147483646 w 102"/>
                <a:gd name="T81" fmla="*/ 2147483646 h 60"/>
                <a:gd name="T82" fmla="*/ 2147483646 w 102"/>
                <a:gd name="T83" fmla="*/ 2147483646 h 60"/>
                <a:gd name="T84" fmla="*/ 2147483646 w 102"/>
                <a:gd name="T85" fmla="*/ 2147483646 h 60"/>
                <a:gd name="T86" fmla="*/ 2147483646 w 102"/>
                <a:gd name="T87" fmla="*/ 2147483646 h 60"/>
                <a:gd name="T88" fmla="*/ 2147483646 w 102"/>
                <a:gd name="T89" fmla="*/ 2147483646 h 60"/>
                <a:gd name="T90" fmla="*/ 2147483646 w 102"/>
                <a:gd name="T91" fmla="*/ 2147483646 h 60"/>
                <a:gd name="T92" fmla="*/ 2147483646 w 102"/>
                <a:gd name="T93" fmla="*/ 2147483646 h 60"/>
                <a:gd name="T94" fmla="*/ 2147483646 w 102"/>
                <a:gd name="T95" fmla="*/ 2147483646 h 60"/>
                <a:gd name="T96" fmla="*/ 2147483646 w 102"/>
                <a:gd name="T97" fmla="*/ 2147483646 h 60"/>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102" h="60">
                  <a:moveTo>
                    <a:pt x="76" y="40"/>
                  </a:moveTo>
                  <a:lnTo>
                    <a:pt x="75" y="41"/>
                  </a:lnTo>
                  <a:lnTo>
                    <a:pt x="72" y="45"/>
                  </a:lnTo>
                  <a:lnTo>
                    <a:pt x="68" y="46"/>
                  </a:lnTo>
                  <a:lnTo>
                    <a:pt x="66" y="42"/>
                  </a:lnTo>
                  <a:lnTo>
                    <a:pt x="64" y="35"/>
                  </a:lnTo>
                  <a:lnTo>
                    <a:pt x="61" y="30"/>
                  </a:lnTo>
                  <a:lnTo>
                    <a:pt x="58" y="27"/>
                  </a:lnTo>
                  <a:lnTo>
                    <a:pt x="56" y="31"/>
                  </a:lnTo>
                  <a:lnTo>
                    <a:pt x="55" y="38"/>
                  </a:lnTo>
                  <a:lnTo>
                    <a:pt x="55" y="44"/>
                  </a:lnTo>
                  <a:lnTo>
                    <a:pt x="53" y="47"/>
                  </a:lnTo>
                  <a:lnTo>
                    <a:pt x="48" y="47"/>
                  </a:lnTo>
                  <a:lnTo>
                    <a:pt x="42" y="47"/>
                  </a:lnTo>
                  <a:lnTo>
                    <a:pt x="38" y="52"/>
                  </a:lnTo>
                  <a:lnTo>
                    <a:pt x="38" y="57"/>
                  </a:lnTo>
                  <a:lnTo>
                    <a:pt x="38" y="60"/>
                  </a:lnTo>
                  <a:lnTo>
                    <a:pt x="37" y="57"/>
                  </a:lnTo>
                  <a:lnTo>
                    <a:pt x="33" y="54"/>
                  </a:lnTo>
                  <a:lnTo>
                    <a:pt x="27" y="50"/>
                  </a:lnTo>
                  <a:lnTo>
                    <a:pt x="22" y="48"/>
                  </a:lnTo>
                  <a:lnTo>
                    <a:pt x="15" y="48"/>
                  </a:lnTo>
                  <a:lnTo>
                    <a:pt x="6" y="48"/>
                  </a:lnTo>
                  <a:lnTo>
                    <a:pt x="0" y="46"/>
                  </a:lnTo>
                  <a:lnTo>
                    <a:pt x="4" y="40"/>
                  </a:lnTo>
                  <a:lnTo>
                    <a:pt x="11" y="34"/>
                  </a:lnTo>
                  <a:lnTo>
                    <a:pt x="17" y="30"/>
                  </a:lnTo>
                  <a:lnTo>
                    <a:pt x="23" y="25"/>
                  </a:lnTo>
                  <a:lnTo>
                    <a:pt x="35" y="19"/>
                  </a:lnTo>
                  <a:lnTo>
                    <a:pt x="46" y="12"/>
                  </a:lnTo>
                  <a:lnTo>
                    <a:pt x="55" y="7"/>
                  </a:lnTo>
                  <a:lnTo>
                    <a:pt x="60" y="2"/>
                  </a:lnTo>
                  <a:lnTo>
                    <a:pt x="68" y="0"/>
                  </a:lnTo>
                  <a:lnTo>
                    <a:pt x="76" y="0"/>
                  </a:lnTo>
                  <a:lnTo>
                    <a:pt x="80" y="0"/>
                  </a:lnTo>
                  <a:lnTo>
                    <a:pt x="83" y="0"/>
                  </a:lnTo>
                  <a:lnTo>
                    <a:pt x="87" y="0"/>
                  </a:lnTo>
                  <a:lnTo>
                    <a:pt x="93" y="0"/>
                  </a:lnTo>
                  <a:lnTo>
                    <a:pt x="98" y="2"/>
                  </a:lnTo>
                  <a:lnTo>
                    <a:pt x="102" y="6"/>
                  </a:lnTo>
                  <a:lnTo>
                    <a:pt x="99" y="10"/>
                  </a:lnTo>
                  <a:lnTo>
                    <a:pt x="95" y="15"/>
                  </a:lnTo>
                  <a:lnTo>
                    <a:pt x="93" y="17"/>
                  </a:lnTo>
                  <a:lnTo>
                    <a:pt x="93" y="19"/>
                  </a:lnTo>
                  <a:lnTo>
                    <a:pt x="91" y="24"/>
                  </a:lnTo>
                  <a:lnTo>
                    <a:pt x="89" y="31"/>
                  </a:lnTo>
                  <a:lnTo>
                    <a:pt x="86" y="35"/>
                  </a:lnTo>
                  <a:lnTo>
                    <a:pt x="81" y="39"/>
                  </a:lnTo>
                  <a:lnTo>
                    <a:pt x="76" y="40"/>
                  </a:lnTo>
                  <a:close/>
                </a:path>
              </a:pathLst>
            </a:custGeom>
            <a:grpFill/>
            <a:ln w="6350">
              <a:noFill/>
              <a:round/>
              <a:headEnd/>
              <a:tailEnd/>
            </a:ln>
          </p:spPr>
          <p:txBody>
            <a:bodyPr/>
            <a:lstStyle/>
            <a:p>
              <a:endParaRPr lang="en-GB" dirty="0"/>
            </a:p>
          </p:txBody>
        </p:sp>
        <p:sp>
          <p:nvSpPr>
            <p:cNvPr id="144" name="Freeform 435"/>
            <p:cNvSpPr>
              <a:spLocks/>
            </p:cNvSpPr>
            <p:nvPr/>
          </p:nvSpPr>
          <p:spPr bwMode="auto">
            <a:xfrm>
              <a:off x="6130019" y="1681091"/>
              <a:ext cx="70161" cy="61693"/>
            </a:xfrm>
            <a:custGeom>
              <a:avLst/>
              <a:gdLst>
                <a:gd name="T0" fmla="*/ 2147483646 w 86"/>
                <a:gd name="T1" fmla="*/ 2147483646 h 80"/>
                <a:gd name="T2" fmla="*/ 2147483646 w 86"/>
                <a:gd name="T3" fmla="*/ 0 h 80"/>
                <a:gd name="T4" fmla="*/ 2147483646 w 86"/>
                <a:gd name="T5" fmla="*/ 2147483646 h 80"/>
                <a:gd name="T6" fmla="*/ 2147483646 w 86"/>
                <a:gd name="T7" fmla="*/ 2147483646 h 80"/>
                <a:gd name="T8" fmla="*/ 2147483646 w 86"/>
                <a:gd name="T9" fmla="*/ 2147483646 h 80"/>
                <a:gd name="T10" fmla="*/ 2147483646 w 86"/>
                <a:gd name="T11" fmla="*/ 2147483646 h 80"/>
                <a:gd name="T12" fmla="*/ 2147483646 w 86"/>
                <a:gd name="T13" fmla="*/ 2147483646 h 80"/>
                <a:gd name="T14" fmla="*/ 2147483646 w 86"/>
                <a:gd name="T15" fmla="*/ 2147483646 h 80"/>
                <a:gd name="T16" fmla="*/ 2147483646 w 86"/>
                <a:gd name="T17" fmla="*/ 2147483646 h 80"/>
                <a:gd name="T18" fmla="*/ 2147483646 w 86"/>
                <a:gd name="T19" fmla="*/ 2147483646 h 80"/>
                <a:gd name="T20" fmla="*/ 2147483646 w 86"/>
                <a:gd name="T21" fmla="*/ 2147483646 h 80"/>
                <a:gd name="T22" fmla="*/ 2147483646 w 86"/>
                <a:gd name="T23" fmla="*/ 2147483646 h 80"/>
                <a:gd name="T24" fmla="*/ 2147483646 w 86"/>
                <a:gd name="T25" fmla="*/ 2147483646 h 80"/>
                <a:gd name="T26" fmla="*/ 2147483646 w 86"/>
                <a:gd name="T27" fmla="*/ 2147483646 h 80"/>
                <a:gd name="T28" fmla="*/ 2147483646 w 86"/>
                <a:gd name="T29" fmla="*/ 2147483646 h 80"/>
                <a:gd name="T30" fmla="*/ 2147483646 w 86"/>
                <a:gd name="T31" fmla="*/ 2147483646 h 80"/>
                <a:gd name="T32" fmla="*/ 2147483646 w 86"/>
                <a:gd name="T33" fmla="*/ 2147483646 h 80"/>
                <a:gd name="T34" fmla="*/ 2147483646 w 86"/>
                <a:gd name="T35" fmla="*/ 2147483646 h 80"/>
                <a:gd name="T36" fmla="*/ 2147483646 w 86"/>
                <a:gd name="T37" fmla="*/ 2147483646 h 80"/>
                <a:gd name="T38" fmla="*/ 2147483646 w 86"/>
                <a:gd name="T39" fmla="*/ 2147483646 h 80"/>
                <a:gd name="T40" fmla="*/ 2147483646 w 86"/>
                <a:gd name="T41" fmla="*/ 2147483646 h 80"/>
                <a:gd name="T42" fmla="*/ 2147483646 w 86"/>
                <a:gd name="T43" fmla="*/ 2147483646 h 80"/>
                <a:gd name="T44" fmla="*/ 2147483646 w 86"/>
                <a:gd name="T45" fmla="*/ 2147483646 h 80"/>
                <a:gd name="T46" fmla="*/ 2147483646 w 86"/>
                <a:gd name="T47" fmla="*/ 2147483646 h 80"/>
                <a:gd name="T48" fmla="*/ 2147483646 w 86"/>
                <a:gd name="T49" fmla="*/ 2147483646 h 80"/>
                <a:gd name="T50" fmla="*/ 2147483646 w 86"/>
                <a:gd name="T51" fmla="*/ 2147483646 h 80"/>
                <a:gd name="T52" fmla="*/ 2147483646 w 86"/>
                <a:gd name="T53" fmla="*/ 2147483646 h 80"/>
                <a:gd name="T54" fmla="*/ 2147483646 w 86"/>
                <a:gd name="T55" fmla="*/ 2147483646 h 80"/>
                <a:gd name="T56" fmla="*/ 2147483646 w 86"/>
                <a:gd name="T57" fmla="*/ 2147483646 h 80"/>
                <a:gd name="T58" fmla="*/ 2147483646 w 86"/>
                <a:gd name="T59" fmla="*/ 2147483646 h 80"/>
                <a:gd name="T60" fmla="*/ 2147483646 w 86"/>
                <a:gd name="T61" fmla="*/ 2147483646 h 80"/>
                <a:gd name="T62" fmla="*/ 2147483646 w 86"/>
                <a:gd name="T63" fmla="*/ 2147483646 h 80"/>
                <a:gd name="T64" fmla="*/ 2147483646 w 86"/>
                <a:gd name="T65" fmla="*/ 2147483646 h 80"/>
                <a:gd name="T66" fmla="*/ 2147483646 w 86"/>
                <a:gd name="T67" fmla="*/ 2147483646 h 8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86" h="80">
                  <a:moveTo>
                    <a:pt x="20" y="16"/>
                  </a:moveTo>
                  <a:lnTo>
                    <a:pt x="17" y="12"/>
                  </a:lnTo>
                  <a:lnTo>
                    <a:pt x="10" y="5"/>
                  </a:lnTo>
                  <a:lnTo>
                    <a:pt x="3" y="0"/>
                  </a:lnTo>
                  <a:lnTo>
                    <a:pt x="0" y="2"/>
                  </a:lnTo>
                  <a:lnTo>
                    <a:pt x="1" y="9"/>
                  </a:lnTo>
                  <a:lnTo>
                    <a:pt x="2" y="15"/>
                  </a:lnTo>
                  <a:lnTo>
                    <a:pt x="3" y="22"/>
                  </a:lnTo>
                  <a:lnTo>
                    <a:pt x="4" y="27"/>
                  </a:lnTo>
                  <a:lnTo>
                    <a:pt x="5" y="33"/>
                  </a:lnTo>
                  <a:lnTo>
                    <a:pt x="8" y="38"/>
                  </a:lnTo>
                  <a:lnTo>
                    <a:pt x="11" y="41"/>
                  </a:lnTo>
                  <a:lnTo>
                    <a:pt x="15" y="42"/>
                  </a:lnTo>
                  <a:lnTo>
                    <a:pt x="18" y="42"/>
                  </a:lnTo>
                  <a:lnTo>
                    <a:pt x="22" y="42"/>
                  </a:lnTo>
                  <a:lnTo>
                    <a:pt x="24" y="43"/>
                  </a:lnTo>
                  <a:lnTo>
                    <a:pt x="23" y="47"/>
                  </a:lnTo>
                  <a:lnTo>
                    <a:pt x="20" y="52"/>
                  </a:lnTo>
                  <a:lnTo>
                    <a:pt x="22" y="54"/>
                  </a:lnTo>
                  <a:lnTo>
                    <a:pt x="24" y="54"/>
                  </a:lnTo>
                  <a:lnTo>
                    <a:pt x="31" y="54"/>
                  </a:lnTo>
                  <a:lnTo>
                    <a:pt x="38" y="53"/>
                  </a:lnTo>
                  <a:lnTo>
                    <a:pt x="41" y="53"/>
                  </a:lnTo>
                  <a:lnTo>
                    <a:pt x="42" y="54"/>
                  </a:lnTo>
                  <a:lnTo>
                    <a:pt x="42" y="58"/>
                  </a:lnTo>
                  <a:lnTo>
                    <a:pt x="40" y="65"/>
                  </a:lnTo>
                  <a:lnTo>
                    <a:pt x="38" y="73"/>
                  </a:lnTo>
                  <a:lnTo>
                    <a:pt x="38" y="79"/>
                  </a:lnTo>
                  <a:lnTo>
                    <a:pt x="43" y="80"/>
                  </a:lnTo>
                  <a:lnTo>
                    <a:pt x="54" y="77"/>
                  </a:lnTo>
                  <a:lnTo>
                    <a:pt x="64" y="72"/>
                  </a:lnTo>
                  <a:lnTo>
                    <a:pt x="72" y="66"/>
                  </a:lnTo>
                  <a:lnTo>
                    <a:pt x="76" y="64"/>
                  </a:lnTo>
                  <a:lnTo>
                    <a:pt x="75" y="62"/>
                  </a:lnTo>
                  <a:lnTo>
                    <a:pt x="72" y="57"/>
                  </a:lnTo>
                  <a:lnTo>
                    <a:pt x="72" y="54"/>
                  </a:lnTo>
                  <a:lnTo>
                    <a:pt x="75" y="54"/>
                  </a:lnTo>
                  <a:lnTo>
                    <a:pt x="79" y="56"/>
                  </a:lnTo>
                  <a:lnTo>
                    <a:pt x="84" y="58"/>
                  </a:lnTo>
                  <a:lnTo>
                    <a:pt x="86" y="57"/>
                  </a:lnTo>
                  <a:lnTo>
                    <a:pt x="83" y="50"/>
                  </a:lnTo>
                  <a:lnTo>
                    <a:pt x="77" y="42"/>
                  </a:lnTo>
                  <a:lnTo>
                    <a:pt x="72" y="39"/>
                  </a:lnTo>
                  <a:lnTo>
                    <a:pt x="71" y="37"/>
                  </a:lnTo>
                  <a:lnTo>
                    <a:pt x="72" y="31"/>
                  </a:lnTo>
                  <a:lnTo>
                    <a:pt x="76" y="22"/>
                  </a:lnTo>
                  <a:lnTo>
                    <a:pt x="77" y="15"/>
                  </a:lnTo>
                  <a:lnTo>
                    <a:pt x="76" y="9"/>
                  </a:lnTo>
                  <a:lnTo>
                    <a:pt x="71" y="7"/>
                  </a:lnTo>
                  <a:lnTo>
                    <a:pt x="65" y="8"/>
                  </a:lnTo>
                  <a:lnTo>
                    <a:pt x="64" y="10"/>
                  </a:lnTo>
                  <a:lnTo>
                    <a:pt x="63" y="12"/>
                  </a:lnTo>
                  <a:lnTo>
                    <a:pt x="60" y="11"/>
                  </a:lnTo>
                  <a:lnTo>
                    <a:pt x="55" y="8"/>
                  </a:lnTo>
                  <a:lnTo>
                    <a:pt x="50" y="3"/>
                  </a:lnTo>
                  <a:lnTo>
                    <a:pt x="47" y="2"/>
                  </a:lnTo>
                  <a:lnTo>
                    <a:pt x="45" y="3"/>
                  </a:lnTo>
                  <a:lnTo>
                    <a:pt x="45" y="7"/>
                  </a:lnTo>
                  <a:lnTo>
                    <a:pt x="47" y="11"/>
                  </a:lnTo>
                  <a:lnTo>
                    <a:pt x="48" y="13"/>
                  </a:lnTo>
                  <a:lnTo>
                    <a:pt x="47" y="16"/>
                  </a:lnTo>
                  <a:lnTo>
                    <a:pt x="43" y="15"/>
                  </a:lnTo>
                  <a:lnTo>
                    <a:pt x="39" y="11"/>
                  </a:lnTo>
                  <a:lnTo>
                    <a:pt x="35" y="9"/>
                  </a:lnTo>
                  <a:lnTo>
                    <a:pt x="32" y="11"/>
                  </a:lnTo>
                  <a:lnTo>
                    <a:pt x="28" y="15"/>
                  </a:lnTo>
                  <a:lnTo>
                    <a:pt x="25" y="16"/>
                  </a:lnTo>
                  <a:lnTo>
                    <a:pt x="22" y="16"/>
                  </a:lnTo>
                  <a:lnTo>
                    <a:pt x="20" y="16"/>
                  </a:lnTo>
                  <a:close/>
                </a:path>
              </a:pathLst>
            </a:custGeom>
            <a:grpFill/>
            <a:ln w="6350">
              <a:noFill/>
              <a:round/>
              <a:headEnd/>
              <a:tailEnd/>
            </a:ln>
          </p:spPr>
          <p:txBody>
            <a:bodyPr/>
            <a:lstStyle/>
            <a:p>
              <a:endParaRPr lang="en-GB" dirty="0"/>
            </a:p>
          </p:txBody>
        </p:sp>
        <p:sp>
          <p:nvSpPr>
            <p:cNvPr id="145" name="Freeform 436"/>
            <p:cNvSpPr>
              <a:spLocks/>
            </p:cNvSpPr>
            <p:nvPr/>
          </p:nvSpPr>
          <p:spPr bwMode="auto">
            <a:xfrm>
              <a:off x="6201390" y="1718590"/>
              <a:ext cx="27822" cy="35081"/>
            </a:xfrm>
            <a:custGeom>
              <a:avLst/>
              <a:gdLst>
                <a:gd name="T0" fmla="*/ 2147483646 w 34"/>
                <a:gd name="T1" fmla="*/ 2147483646 h 46"/>
                <a:gd name="T2" fmla="*/ 2147483646 w 34"/>
                <a:gd name="T3" fmla="*/ 2147483646 h 46"/>
                <a:gd name="T4" fmla="*/ 2147483646 w 34"/>
                <a:gd name="T5" fmla="*/ 2147483646 h 46"/>
                <a:gd name="T6" fmla="*/ 2147483646 w 34"/>
                <a:gd name="T7" fmla="*/ 2147483646 h 46"/>
                <a:gd name="T8" fmla="*/ 2147483646 w 34"/>
                <a:gd name="T9" fmla="*/ 2147483646 h 46"/>
                <a:gd name="T10" fmla="*/ 2147483646 w 34"/>
                <a:gd name="T11" fmla="*/ 2147483646 h 46"/>
                <a:gd name="T12" fmla="*/ 2147483646 w 34"/>
                <a:gd name="T13" fmla="*/ 2147483646 h 46"/>
                <a:gd name="T14" fmla="*/ 0 w 34"/>
                <a:gd name="T15" fmla="*/ 2147483646 h 46"/>
                <a:gd name="T16" fmla="*/ 2147483646 w 34"/>
                <a:gd name="T17" fmla="*/ 2147483646 h 46"/>
                <a:gd name="T18" fmla="*/ 2147483646 w 34"/>
                <a:gd name="T19" fmla="*/ 2147483646 h 46"/>
                <a:gd name="T20" fmla="*/ 2147483646 w 34"/>
                <a:gd name="T21" fmla="*/ 2147483646 h 46"/>
                <a:gd name="T22" fmla="*/ 2147483646 w 34"/>
                <a:gd name="T23" fmla="*/ 2147483646 h 46"/>
                <a:gd name="T24" fmla="*/ 2147483646 w 34"/>
                <a:gd name="T25" fmla="*/ 2147483646 h 46"/>
                <a:gd name="T26" fmla="*/ 2147483646 w 34"/>
                <a:gd name="T27" fmla="*/ 2147483646 h 46"/>
                <a:gd name="T28" fmla="*/ 2147483646 w 34"/>
                <a:gd name="T29" fmla="*/ 2147483646 h 46"/>
                <a:gd name="T30" fmla="*/ 2147483646 w 34"/>
                <a:gd name="T31" fmla="*/ 2147483646 h 46"/>
                <a:gd name="T32" fmla="*/ 2147483646 w 34"/>
                <a:gd name="T33" fmla="*/ 2147483646 h 46"/>
                <a:gd name="T34" fmla="*/ 2147483646 w 34"/>
                <a:gd name="T35" fmla="*/ 2147483646 h 46"/>
                <a:gd name="T36" fmla="*/ 2147483646 w 34"/>
                <a:gd name="T37" fmla="*/ 2147483646 h 46"/>
                <a:gd name="T38" fmla="*/ 2147483646 w 34"/>
                <a:gd name="T39" fmla="*/ 2147483646 h 46"/>
                <a:gd name="T40" fmla="*/ 2147483646 w 34"/>
                <a:gd name="T41" fmla="*/ 2147483646 h 46"/>
                <a:gd name="T42" fmla="*/ 2147483646 w 34"/>
                <a:gd name="T43" fmla="*/ 2147483646 h 46"/>
                <a:gd name="T44" fmla="*/ 2147483646 w 34"/>
                <a:gd name="T45" fmla="*/ 2147483646 h 46"/>
                <a:gd name="T46" fmla="*/ 2147483646 w 34"/>
                <a:gd name="T47" fmla="*/ 2147483646 h 46"/>
                <a:gd name="T48" fmla="*/ 2147483646 w 34"/>
                <a:gd name="T49" fmla="*/ 0 h 46"/>
                <a:gd name="T50" fmla="*/ 2147483646 w 34"/>
                <a:gd name="T51" fmla="*/ 0 h 46"/>
                <a:gd name="T52" fmla="*/ 2147483646 w 34"/>
                <a:gd name="T53" fmla="*/ 0 h 46"/>
                <a:gd name="T54" fmla="*/ 2147483646 w 34"/>
                <a:gd name="T55" fmla="*/ 2147483646 h 46"/>
                <a:gd name="T56" fmla="*/ 2147483646 w 34"/>
                <a:gd name="T57" fmla="*/ 2147483646 h 4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34" h="46">
                  <a:moveTo>
                    <a:pt x="14" y="4"/>
                  </a:moveTo>
                  <a:lnTo>
                    <a:pt x="14" y="5"/>
                  </a:lnTo>
                  <a:lnTo>
                    <a:pt x="13" y="7"/>
                  </a:lnTo>
                  <a:lnTo>
                    <a:pt x="11" y="12"/>
                  </a:lnTo>
                  <a:lnTo>
                    <a:pt x="7" y="15"/>
                  </a:lnTo>
                  <a:lnTo>
                    <a:pt x="4" y="18"/>
                  </a:lnTo>
                  <a:lnTo>
                    <a:pt x="1" y="23"/>
                  </a:lnTo>
                  <a:lnTo>
                    <a:pt x="0" y="28"/>
                  </a:lnTo>
                  <a:lnTo>
                    <a:pt x="3" y="31"/>
                  </a:lnTo>
                  <a:lnTo>
                    <a:pt x="7" y="35"/>
                  </a:lnTo>
                  <a:lnTo>
                    <a:pt x="12" y="37"/>
                  </a:lnTo>
                  <a:lnTo>
                    <a:pt x="16" y="40"/>
                  </a:lnTo>
                  <a:lnTo>
                    <a:pt x="19" y="44"/>
                  </a:lnTo>
                  <a:lnTo>
                    <a:pt x="22" y="46"/>
                  </a:lnTo>
                  <a:lnTo>
                    <a:pt x="27" y="44"/>
                  </a:lnTo>
                  <a:lnTo>
                    <a:pt x="31" y="40"/>
                  </a:lnTo>
                  <a:lnTo>
                    <a:pt x="34" y="35"/>
                  </a:lnTo>
                  <a:lnTo>
                    <a:pt x="34" y="29"/>
                  </a:lnTo>
                  <a:lnTo>
                    <a:pt x="33" y="24"/>
                  </a:lnTo>
                  <a:lnTo>
                    <a:pt x="30" y="20"/>
                  </a:lnTo>
                  <a:lnTo>
                    <a:pt x="30" y="15"/>
                  </a:lnTo>
                  <a:lnTo>
                    <a:pt x="29" y="9"/>
                  </a:lnTo>
                  <a:lnTo>
                    <a:pt x="27" y="5"/>
                  </a:lnTo>
                  <a:lnTo>
                    <a:pt x="23" y="1"/>
                  </a:lnTo>
                  <a:lnTo>
                    <a:pt x="22" y="0"/>
                  </a:lnTo>
                  <a:lnTo>
                    <a:pt x="21" y="0"/>
                  </a:lnTo>
                  <a:lnTo>
                    <a:pt x="19" y="0"/>
                  </a:lnTo>
                  <a:lnTo>
                    <a:pt x="16" y="1"/>
                  </a:lnTo>
                  <a:lnTo>
                    <a:pt x="14" y="4"/>
                  </a:lnTo>
                  <a:close/>
                </a:path>
              </a:pathLst>
            </a:custGeom>
            <a:grpFill/>
            <a:ln w="6350">
              <a:noFill/>
              <a:round/>
              <a:headEnd/>
              <a:tailEnd/>
            </a:ln>
          </p:spPr>
          <p:txBody>
            <a:bodyPr/>
            <a:lstStyle/>
            <a:p>
              <a:endParaRPr lang="en-GB" dirty="0"/>
            </a:p>
          </p:txBody>
        </p:sp>
        <p:sp>
          <p:nvSpPr>
            <p:cNvPr id="146" name="Freeform 437"/>
            <p:cNvSpPr>
              <a:spLocks/>
            </p:cNvSpPr>
            <p:nvPr/>
          </p:nvSpPr>
          <p:spPr bwMode="auto">
            <a:xfrm>
              <a:off x="6194132" y="1670203"/>
              <a:ext cx="164514" cy="78629"/>
            </a:xfrm>
            <a:custGeom>
              <a:avLst/>
              <a:gdLst>
                <a:gd name="T0" fmla="*/ 2147483646 w 202"/>
                <a:gd name="T1" fmla="*/ 2147483646 h 100"/>
                <a:gd name="T2" fmla="*/ 2147483646 w 202"/>
                <a:gd name="T3" fmla="*/ 2147483646 h 100"/>
                <a:gd name="T4" fmla="*/ 2147483646 w 202"/>
                <a:gd name="T5" fmla="*/ 2147483646 h 100"/>
                <a:gd name="T6" fmla="*/ 2147483646 w 202"/>
                <a:gd name="T7" fmla="*/ 2147483646 h 100"/>
                <a:gd name="T8" fmla="*/ 2147483646 w 202"/>
                <a:gd name="T9" fmla="*/ 2147483646 h 100"/>
                <a:gd name="T10" fmla="*/ 2147483646 w 202"/>
                <a:gd name="T11" fmla="*/ 2147483646 h 100"/>
                <a:gd name="T12" fmla="*/ 2147483646 w 202"/>
                <a:gd name="T13" fmla="*/ 2147483646 h 100"/>
                <a:gd name="T14" fmla="*/ 2147483646 w 202"/>
                <a:gd name="T15" fmla="*/ 2147483646 h 100"/>
                <a:gd name="T16" fmla="*/ 2147483646 w 202"/>
                <a:gd name="T17" fmla="*/ 2147483646 h 100"/>
                <a:gd name="T18" fmla="*/ 2147483646 w 202"/>
                <a:gd name="T19" fmla="*/ 2147483646 h 100"/>
                <a:gd name="T20" fmla="*/ 2147483646 w 202"/>
                <a:gd name="T21" fmla="*/ 2147483646 h 100"/>
                <a:gd name="T22" fmla="*/ 2147483646 w 202"/>
                <a:gd name="T23" fmla="*/ 2147483646 h 100"/>
                <a:gd name="T24" fmla="*/ 2147483646 w 202"/>
                <a:gd name="T25" fmla="*/ 2147483646 h 100"/>
                <a:gd name="T26" fmla="*/ 2147483646 w 202"/>
                <a:gd name="T27" fmla="*/ 2147483646 h 100"/>
                <a:gd name="T28" fmla="*/ 2147483646 w 202"/>
                <a:gd name="T29" fmla="*/ 2147483646 h 100"/>
                <a:gd name="T30" fmla="*/ 2147483646 w 202"/>
                <a:gd name="T31" fmla="*/ 2147483646 h 100"/>
                <a:gd name="T32" fmla="*/ 2147483646 w 202"/>
                <a:gd name="T33" fmla="*/ 2147483646 h 100"/>
                <a:gd name="T34" fmla="*/ 2147483646 w 202"/>
                <a:gd name="T35" fmla="*/ 2147483646 h 100"/>
                <a:gd name="T36" fmla="*/ 2147483646 w 202"/>
                <a:gd name="T37" fmla="*/ 2147483646 h 100"/>
                <a:gd name="T38" fmla="*/ 2147483646 w 202"/>
                <a:gd name="T39" fmla="*/ 2147483646 h 100"/>
                <a:gd name="T40" fmla="*/ 2147483646 w 202"/>
                <a:gd name="T41" fmla="*/ 2147483646 h 100"/>
                <a:gd name="T42" fmla="*/ 2147483646 w 202"/>
                <a:gd name="T43" fmla="*/ 2147483646 h 100"/>
                <a:gd name="T44" fmla="*/ 2147483646 w 202"/>
                <a:gd name="T45" fmla="*/ 2147483646 h 100"/>
                <a:gd name="T46" fmla="*/ 2147483646 w 202"/>
                <a:gd name="T47" fmla="*/ 2147483646 h 100"/>
                <a:gd name="T48" fmla="*/ 2147483646 w 202"/>
                <a:gd name="T49" fmla="*/ 2147483646 h 100"/>
                <a:gd name="T50" fmla="*/ 2147483646 w 202"/>
                <a:gd name="T51" fmla="*/ 2147483646 h 100"/>
                <a:gd name="T52" fmla="*/ 2147483646 w 202"/>
                <a:gd name="T53" fmla="*/ 2147483646 h 100"/>
                <a:gd name="T54" fmla="*/ 0 w 202"/>
                <a:gd name="T55" fmla="*/ 2147483646 h 100"/>
                <a:gd name="T56" fmla="*/ 2147483646 w 202"/>
                <a:gd name="T57" fmla="*/ 2147483646 h 100"/>
                <a:gd name="T58" fmla="*/ 2147483646 w 202"/>
                <a:gd name="T59" fmla="*/ 0 h 100"/>
                <a:gd name="T60" fmla="*/ 2147483646 w 202"/>
                <a:gd name="T61" fmla="*/ 2147483646 h 100"/>
                <a:gd name="T62" fmla="*/ 2147483646 w 202"/>
                <a:gd name="T63" fmla="*/ 2147483646 h 100"/>
                <a:gd name="T64" fmla="*/ 2147483646 w 202"/>
                <a:gd name="T65" fmla="*/ 2147483646 h 100"/>
                <a:gd name="T66" fmla="*/ 2147483646 w 202"/>
                <a:gd name="T67" fmla="*/ 2147483646 h 100"/>
                <a:gd name="T68" fmla="*/ 2147483646 w 202"/>
                <a:gd name="T69" fmla="*/ 2147483646 h 100"/>
                <a:gd name="T70" fmla="*/ 2147483646 w 202"/>
                <a:gd name="T71" fmla="*/ 2147483646 h 100"/>
                <a:gd name="T72" fmla="*/ 2147483646 w 202"/>
                <a:gd name="T73" fmla="*/ 2147483646 h 100"/>
                <a:gd name="T74" fmla="*/ 2147483646 w 202"/>
                <a:gd name="T75" fmla="*/ 2147483646 h 100"/>
                <a:gd name="T76" fmla="*/ 2147483646 w 202"/>
                <a:gd name="T77" fmla="*/ 2147483646 h 100"/>
                <a:gd name="T78" fmla="*/ 2147483646 w 202"/>
                <a:gd name="T79" fmla="*/ 2147483646 h 100"/>
                <a:gd name="T80" fmla="*/ 2147483646 w 202"/>
                <a:gd name="T81" fmla="*/ 2147483646 h 100"/>
                <a:gd name="T82" fmla="*/ 2147483646 w 202"/>
                <a:gd name="T83" fmla="*/ 2147483646 h 100"/>
                <a:gd name="T84" fmla="*/ 2147483646 w 202"/>
                <a:gd name="T85" fmla="*/ 2147483646 h 100"/>
                <a:gd name="T86" fmla="*/ 2147483646 w 202"/>
                <a:gd name="T87" fmla="*/ 2147483646 h 10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202" h="100">
                  <a:moveTo>
                    <a:pt x="166" y="28"/>
                  </a:moveTo>
                  <a:lnTo>
                    <a:pt x="169" y="29"/>
                  </a:lnTo>
                  <a:lnTo>
                    <a:pt x="176" y="30"/>
                  </a:lnTo>
                  <a:lnTo>
                    <a:pt x="184" y="33"/>
                  </a:lnTo>
                  <a:lnTo>
                    <a:pt x="191" y="37"/>
                  </a:lnTo>
                  <a:lnTo>
                    <a:pt x="196" y="41"/>
                  </a:lnTo>
                  <a:lnTo>
                    <a:pt x="198" y="46"/>
                  </a:lnTo>
                  <a:lnTo>
                    <a:pt x="201" y="52"/>
                  </a:lnTo>
                  <a:lnTo>
                    <a:pt x="201" y="60"/>
                  </a:lnTo>
                  <a:lnTo>
                    <a:pt x="201" y="67"/>
                  </a:lnTo>
                  <a:lnTo>
                    <a:pt x="202" y="69"/>
                  </a:lnTo>
                  <a:lnTo>
                    <a:pt x="201" y="73"/>
                  </a:lnTo>
                  <a:lnTo>
                    <a:pt x="196" y="76"/>
                  </a:lnTo>
                  <a:lnTo>
                    <a:pt x="190" y="81"/>
                  </a:lnTo>
                  <a:lnTo>
                    <a:pt x="186" y="84"/>
                  </a:lnTo>
                  <a:lnTo>
                    <a:pt x="180" y="85"/>
                  </a:lnTo>
                  <a:lnTo>
                    <a:pt x="172" y="85"/>
                  </a:lnTo>
                  <a:lnTo>
                    <a:pt x="166" y="84"/>
                  </a:lnTo>
                  <a:lnTo>
                    <a:pt x="163" y="83"/>
                  </a:lnTo>
                  <a:lnTo>
                    <a:pt x="160" y="84"/>
                  </a:lnTo>
                  <a:lnTo>
                    <a:pt x="156" y="88"/>
                  </a:lnTo>
                  <a:lnTo>
                    <a:pt x="152" y="90"/>
                  </a:lnTo>
                  <a:lnTo>
                    <a:pt x="148" y="91"/>
                  </a:lnTo>
                  <a:lnTo>
                    <a:pt x="142" y="92"/>
                  </a:lnTo>
                  <a:lnTo>
                    <a:pt x="136" y="92"/>
                  </a:lnTo>
                  <a:lnTo>
                    <a:pt x="130" y="93"/>
                  </a:lnTo>
                  <a:lnTo>
                    <a:pt x="125" y="93"/>
                  </a:lnTo>
                  <a:lnTo>
                    <a:pt x="120" y="94"/>
                  </a:lnTo>
                  <a:lnTo>
                    <a:pt x="116" y="96"/>
                  </a:lnTo>
                  <a:lnTo>
                    <a:pt x="111" y="98"/>
                  </a:lnTo>
                  <a:lnTo>
                    <a:pt x="106" y="99"/>
                  </a:lnTo>
                  <a:lnTo>
                    <a:pt x="100" y="100"/>
                  </a:lnTo>
                  <a:lnTo>
                    <a:pt x="92" y="100"/>
                  </a:lnTo>
                  <a:lnTo>
                    <a:pt x="84" y="99"/>
                  </a:lnTo>
                  <a:lnTo>
                    <a:pt x="77" y="99"/>
                  </a:lnTo>
                  <a:lnTo>
                    <a:pt x="73" y="97"/>
                  </a:lnTo>
                  <a:lnTo>
                    <a:pt x="68" y="93"/>
                  </a:lnTo>
                  <a:lnTo>
                    <a:pt x="63" y="90"/>
                  </a:lnTo>
                  <a:lnTo>
                    <a:pt x="58" y="85"/>
                  </a:lnTo>
                  <a:lnTo>
                    <a:pt x="53" y="79"/>
                  </a:lnTo>
                  <a:lnTo>
                    <a:pt x="52" y="71"/>
                  </a:lnTo>
                  <a:lnTo>
                    <a:pt x="53" y="61"/>
                  </a:lnTo>
                  <a:lnTo>
                    <a:pt x="53" y="54"/>
                  </a:lnTo>
                  <a:lnTo>
                    <a:pt x="53" y="48"/>
                  </a:lnTo>
                  <a:lnTo>
                    <a:pt x="51" y="44"/>
                  </a:lnTo>
                  <a:lnTo>
                    <a:pt x="49" y="39"/>
                  </a:lnTo>
                  <a:lnTo>
                    <a:pt x="46" y="35"/>
                  </a:lnTo>
                  <a:lnTo>
                    <a:pt x="42" y="32"/>
                  </a:lnTo>
                  <a:lnTo>
                    <a:pt x="36" y="32"/>
                  </a:lnTo>
                  <a:lnTo>
                    <a:pt x="30" y="33"/>
                  </a:lnTo>
                  <a:lnTo>
                    <a:pt x="28" y="35"/>
                  </a:lnTo>
                  <a:lnTo>
                    <a:pt x="24" y="35"/>
                  </a:lnTo>
                  <a:lnTo>
                    <a:pt x="20" y="31"/>
                  </a:lnTo>
                  <a:lnTo>
                    <a:pt x="12" y="25"/>
                  </a:lnTo>
                  <a:lnTo>
                    <a:pt x="5" y="22"/>
                  </a:lnTo>
                  <a:lnTo>
                    <a:pt x="0" y="16"/>
                  </a:lnTo>
                  <a:lnTo>
                    <a:pt x="1" y="9"/>
                  </a:lnTo>
                  <a:lnTo>
                    <a:pt x="7" y="3"/>
                  </a:lnTo>
                  <a:lnTo>
                    <a:pt x="13" y="0"/>
                  </a:lnTo>
                  <a:lnTo>
                    <a:pt x="19" y="0"/>
                  </a:lnTo>
                  <a:lnTo>
                    <a:pt x="24" y="1"/>
                  </a:lnTo>
                  <a:lnTo>
                    <a:pt x="30" y="6"/>
                  </a:lnTo>
                  <a:lnTo>
                    <a:pt x="34" y="12"/>
                  </a:lnTo>
                  <a:lnTo>
                    <a:pt x="37" y="17"/>
                  </a:lnTo>
                  <a:lnTo>
                    <a:pt x="43" y="21"/>
                  </a:lnTo>
                  <a:lnTo>
                    <a:pt x="49" y="20"/>
                  </a:lnTo>
                  <a:lnTo>
                    <a:pt x="52" y="16"/>
                  </a:lnTo>
                  <a:lnTo>
                    <a:pt x="54" y="13"/>
                  </a:lnTo>
                  <a:lnTo>
                    <a:pt x="59" y="12"/>
                  </a:lnTo>
                  <a:lnTo>
                    <a:pt x="63" y="13"/>
                  </a:lnTo>
                  <a:lnTo>
                    <a:pt x="67" y="13"/>
                  </a:lnTo>
                  <a:lnTo>
                    <a:pt x="69" y="16"/>
                  </a:lnTo>
                  <a:lnTo>
                    <a:pt x="70" y="21"/>
                  </a:lnTo>
                  <a:lnTo>
                    <a:pt x="73" y="29"/>
                  </a:lnTo>
                  <a:lnTo>
                    <a:pt x="80" y="36"/>
                  </a:lnTo>
                  <a:lnTo>
                    <a:pt x="85" y="43"/>
                  </a:lnTo>
                  <a:lnTo>
                    <a:pt x="88" y="50"/>
                  </a:lnTo>
                  <a:lnTo>
                    <a:pt x="91" y="53"/>
                  </a:lnTo>
                  <a:lnTo>
                    <a:pt x="100" y="52"/>
                  </a:lnTo>
                  <a:lnTo>
                    <a:pt x="111" y="51"/>
                  </a:lnTo>
                  <a:lnTo>
                    <a:pt x="119" y="52"/>
                  </a:lnTo>
                  <a:lnTo>
                    <a:pt x="123" y="53"/>
                  </a:lnTo>
                  <a:lnTo>
                    <a:pt x="128" y="51"/>
                  </a:lnTo>
                  <a:lnTo>
                    <a:pt x="133" y="46"/>
                  </a:lnTo>
                  <a:lnTo>
                    <a:pt x="138" y="41"/>
                  </a:lnTo>
                  <a:lnTo>
                    <a:pt x="143" y="37"/>
                  </a:lnTo>
                  <a:lnTo>
                    <a:pt x="149" y="32"/>
                  </a:lnTo>
                  <a:lnTo>
                    <a:pt x="154" y="29"/>
                  </a:lnTo>
                  <a:lnTo>
                    <a:pt x="166" y="28"/>
                  </a:lnTo>
                  <a:close/>
                </a:path>
              </a:pathLst>
            </a:custGeom>
            <a:grpFill/>
            <a:ln w="6350">
              <a:noFill/>
              <a:round/>
              <a:headEnd/>
              <a:tailEnd/>
            </a:ln>
          </p:spPr>
          <p:txBody>
            <a:bodyPr/>
            <a:lstStyle/>
            <a:p>
              <a:endParaRPr lang="en-GB" dirty="0"/>
            </a:p>
          </p:txBody>
        </p:sp>
        <p:sp>
          <p:nvSpPr>
            <p:cNvPr id="147" name="Freeform 438"/>
            <p:cNvSpPr>
              <a:spLocks/>
            </p:cNvSpPr>
            <p:nvPr/>
          </p:nvSpPr>
          <p:spPr bwMode="auto">
            <a:xfrm>
              <a:off x="6064697" y="1620608"/>
              <a:ext cx="33871" cy="29032"/>
            </a:xfrm>
            <a:custGeom>
              <a:avLst/>
              <a:gdLst>
                <a:gd name="T0" fmla="*/ 2147483646 w 40"/>
                <a:gd name="T1" fmla="*/ 2147483646 h 37"/>
                <a:gd name="T2" fmla="*/ 2147483646 w 40"/>
                <a:gd name="T3" fmla="*/ 2147483646 h 37"/>
                <a:gd name="T4" fmla="*/ 2147483646 w 40"/>
                <a:gd name="T5" fmla="*/ 2147483646 h 37"/>
                <a:gd name="T6" fmla="*/ 2147483646 w 40"/>
                <a:gd name="T7" fmla="*/ 2147483646 h 37"/>
                <a:gd name="T8" fmla="*/ 2147483646 w 40"/>
                <a:gd name="T9" fmla="*/ 2147483646 h 37"/>
                <a:gd name="T10" fmla="*/ 2147483646 w 40"/>
                <a:gd name="T11" fmla="*/ 2147483646 h 37"/>
                <a:gd name="T12" fmla="*/ 2147483646 w 40"/>
                <a:gd name="T13" fmla="*/ 2147483646 h 37"/>
                <a:gd name="T14" fmla="*/ 2147483646 w 40"/>
                <a:gd name="T15" fmla="*/ 2147483646 h 37"/>
                <a:gd name="T16" fmla="*/ 2147483646 w 40"/>
                <a:gd name="T17" fmla="*/ 2147483646 h 37"/>
                <a:gd name="T18" fmla="*/ 2147483646 w 40"/>
                <a:gd name="T19" fmla="*/ 2147483646 h 37"/>
                <a:gd name="T20" fmla="*/ 2147483646 w 40"/>
                <a:gd name="T21" fmla="*/ 2147483646 h 37"/>
                <a:gd name="T22" fmla="*/ 2147483646 w 40"/>
                <a:gd name="T23" fmla="*/ 2147483646 h 37"/>
                <a:gd name="T24" fmla="*/ 2147483646 w 40"/>
                <a:gd name="T25" fmla="*/ 2147483646 h 37"/>
                <a:gd name="T26" fmla="*/ 2147483646 w 40"/>
                <a:gd name="T27" fmla="*/ 2147483646 h 37"/>
                <a:gd name="T28" fmla="*/ 0 w 40"/>
                <a:gd name="T29" fmla="*/ 2147483646 h 37"/>
                <a:gd name="T30" fmla="*/ 2147483646 w 40"/>
                <a:gd name="T31" fmla="*/ 2147483646 h 37"/>
                <a:gd name="T32" fmla="*/ 2147483646 w 40"/>
                <a:gd name="T33" fmla="*/ 2147483646 h 37"/>
                <a:gd name="T34" fmla="*/ 2147483646 w 40"/>
                <a:gd name="T35" fmla="*/ 2147483646 h 37"/>
                <a:gd name="T36" fmla="*/ 2147483646 w 40"/>
                <a:gd name="T37" fmla="*/ 2147483646 h 37"/>
                <a:gd name="T38" fmla="*/ 2147483646 w 40"/>
                <a:gd name="T39" fmla="*/ 0 h 37"/>
                <a:gd name="T40" fmla="*/ 2147483646 w 40"/>
                <a:gd name="T41" fmla="*/ 2147483646 h 37"/>
                <a:gd name="T42" fmla="*/ 2147483646 w 40"/>
                <a:gd name="T43" fmla="*/ 2147483646 h 37"/>
                <a:gd name="T44" fmla="*/ 2147483646 w 40"/>
                <a:gd name="T45" fmla="*/ 2147483646 h 37"/>
                <a:gd name="T46" fmla="*/ 2147483646 w 40"/>
                <a:gd name="T47" fmla="*/ 2147483646 h 37"/>
                <a:gd name="T48" fmla="*/ 2147483646 w 40"/>
                <a:gd name="T49" fmla="*/ 2147483646 h 3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40" h="37">
                  <a:moveTo>
                    <a:pt x="38" y="20"/>
                  </a:moveTo>
                  <a:lnTo>
                    <a:pt x="37" y="21"/>
                  </a:lnTo>
                  <a:lnTo>
                    <a:pt x="35" y="26"/>
                  </a:lnTo>
                  <a:lnTo>
                    <a:pt x="32" y="30"/>
                  </a:lnTo>
                  <a:lnTo>
                    <a:pt x="28" y="34"/>
                  </a:lnTo>
                  <a:lnTo>
                    <a:pt x="24" y="36"/>
                  </a:lnTo>
                  <a:lnTo>
                    <a:pt x="19" y="37"/>
                  </a:lnTo>
                  <a:lnTo>
                    <a:pt x="14" y="37"/>
                  </a:lnTo>
                  <a:lnTo>
                    <a:pt x="13" y="37"/>
                  </a:lnTo>
                  <a:lnTo>
                    <a:pt x="12" y="36"/>
                  </a:lnTo>
                  <a:lnTo>
                    <a:pt x="11" y="34"/>
                  </a:lnTo>
                  <a:lnTo>
                    <a:pt x="9" y="32"/>
                  </a:lnTo>
                  <a:lnTo>
                    <a:pt x="5" y="28"/>
                  </a:lnTo>
                  <a:lnTo>
                    <a:pt x="2" y="24"/>
                  </a:lnTo>
                  <a:lnTo>
                    <a:pt x="0" y="20"/>
                  </a:lnTo>
                  <a:lnTo>
                    <a:pt x="2" y="17"/>
                  </a:lnTo>
                  <a:lnTo>
                    <a:pt x="6" y="12"/>
                  </a:lnTo>
                  <a:lnTo>
                    <a:pt x="12" y="7"/>
                  </a:lnTo>
                  <a:lnTo>
                    <a:pt x="17" y="3"/>
                  </a:lnTo>
                  <a:lnTo>
                    <a:pt x="20" y="0"/>
                  </a:lnTo>
                  <a:lnTo>
                    <a:pt x="25" y="2"/>
                  </a:lnTo>
                  <a:lnTo>
                    <a:pt x="32" y="4"/>
                  </a:lnTo>
                  <a:lnTo>
                    <a:pt x="37" y="7"/>
                  </a:lnTo>
                  <a:lnTo>
                    <a:pt x="40" y="12"/>
                  </a:lnTo>
                  <a:lnTo>
                    <a:pt x="38" y="20"/>
                  </a:lnTo>
                  <a:close/>
                </a:path>
              </a:pathLst>
            </a:custGeom>
            <a:grpFill/>
            <a:ln w="6350">
              <a:noFill/>
              <a:round/>
              <a:headEnd/>
              <a:tailEnd/>
            </a:ln>
          </p:spPr>
          <p:txBody>
            <a:bodyPr/>
            <a:lstStyle/>
            <a:p>
              <a:endParaRPr lang="en-GB" dirty="0"/>
            </a:p>
          </p:txBody>
        </p:sp>
        <p:sp>
          <p:nvSpPr>
            <p:cNvPr id="148" name="Freeform 439"/>
            <p:cNvSpPr>
              <a:spLocks/>
            </p:cNvSpPr>
            <p:nvPr/>
          </p:nvSpPr>
          <p:spPr bwMode="auto">
            <a:xfrm flipV="1">
              <a:off x="6194132" y="1436739"/>
              <a:ext cx="164514" cy="246772"/>
            </a:xfrm>
            <a:custGeom>
              <a:avLst/>
              <a:gdLst>
                <a:gd name="T0" fmla="*/ 2147483646 w 201"/>
                <a:gd name="T1" fmla="*/ 2147483646 h 319"/>
                <a:gd name="T2" fmla="*/ 2147483646 w 201"/>
                <a:gd name="T3" fmla="*/ 2147483646 h 319"/>
                <a:gd name="T4" fmla="*/ 2147483646 w 201"/>
                <a:gd name="T5" fmla="*/ 2147483646 h 319"/>
                <a:gd name="T6" fmla="*/ 2147483646 w 201"/>
                <a:gd name="T7" fmla="*/ 2147483646 h 319"/>
                <a:gd name="T8" fmla="*/ 2147483646 w 201"/>
                <a:gd name="T9" fmla="*/ 2147483646 h 319"/>
                <a:gd name="T10" fmla="*/ 2147483646 w 201"/>
                <a:gd name="T11" fmla="*/ 2147483646 h 319"/>
                <a:gd name="T12" fmla="*/ 2147483646 w 201"/>
                <a:gd name="T13" fmla="*/ 2147483646 h 319"/>
                <a:gd name="T14" fmla="*/ 2147483646 w 201"/>
                <a:gd name="T15" fmla="*/ 2147483646 h 319"/>
                <a:gd name="T16" fmla="*/ 2147483646 w 201"/>
                <a:gd name="T17" fmla="*/ 2147483646 h 319"/>
                <a:gd name="T18" fmla="*/ 2147483646 w 201"/>
                <a:gd name="T19" fmla="*/ 2147483646 h 319"/>
                <a:gd name="T20" fmla="*/ 2147483646 w 201"/>
                <a:gd name="T21" fmla="*/ 2147483646 h 319"/>
                <a:gd name="T22" fmla="*/ 2147483646 w 201"/>
                <a:gd name="T23" fmla="*/ 2147483646 h 319"/>
                <a:gd name="T24" fmla="*/ 2147483646 w 201"/>
                <a:gd name="T25" fmla="*/ 2147483646 h 319"/>
                <a:gd name="T26" fmla="*/ 2147483646 w 201"/>
                <a:gd name="T27" fmla="*/ 2147483646 h 319"/>
                <a:gd name="T28" fmla="*/ 2147483646 w 201"/>
                <a:gd name="T29" fmla="*/ 2147483646 h 319"/>
                <a:gd name="T30" fmla="*/ 2147483646 w 201"/>
                <a:gd name="T31" fmla="*/ 2147483646 h 319"/>
                <a:gd name="T32" fmla="*/ 2147483646 w 201"/>
                <a:gd name="T33" fmla="*/ 2147483646 h 319"/>
                <a:gd name="T34" fmla="*/ 2147483646 w 201"/>
                <a:gd name="T35" fmla="*/ 2147483646 h 319"/>
                <a:gd name="T36" fmla="*/ 2147483646 w 201"/>
                <a:gd name="T37" fmla="*/ 2147483646 h 319"/>
                <a:gd name="T38" fmla="*/ 2147483646 w 201"/>
                <a:gd name="T39" fmla="*/ 2147483646 h 319"/>
                <a:gd name="T40" fmla="*/ 2147483646 w 201"/>
                <a:gd name="T41" fmla="*/ 2147483646 h 319"/>
                <a:gd name="T42" fmla="*/ 2147483646 w 201"/>
                <a:gd name="T43" fmla="*/ 2147483646 h 319"/>
                <a:gd name="T44" fmla="*/ 2147483646 w 201"/>
                <a:gd name="T45" fmla="*/ 2147483646 h 319"/>
                <a:gd name="T46" fmla="*/ 2147483646 w 201"/>
                <a:gd name="T47" fmla="*/ 2147483646 h 319"/>
                <a:gd name="T48" fmla="*/ 2147483646 w 201"/>
                <a:gd name="T49" fmla="*/ 2147483646 h 319"/>
                <a:gd name="T50" fmla="*/ 2147483646 w 201"/>
                <a:gd name="T51" fmla="*/ 0 h 319"/>
                <a:gd name="T52" fmla="*/ 2147483646 w 201"/>
                <a:gd name="T53" fmla="*/ 2147483646 h 319"/>
                <a:gd name="T54" fmla="*/ 2147483646 w 201"/>
                <a:gd name="T55" fmla="*/ 2147483646 h 319"/>
                <a:gd name="T56" fmla="*/ 2147483646 w 201"/>
                <a:gd name="T57" fmla="*/ 2147483646 h 319"/>
                <a:gd name="T58" fmla="*/ 2147483646 w 201"/>
                <a:gd name="T59" fmla="*/ 2147483646 h 319"/>
                <a:gd name="T60" fmla="*/ 2147483646 w 201"/>
                <a:gd name="T61" fmla="*/ 2147483646 h 319"/>
                <a:gd name="T62" fmla="*/ 2147483646 w 201"/>
                <a:gd name="T63" fmla="*/ 2147483646 h 319"/>
                <a:gd name="T64" fmla="*/ 2147483646 w 201"/>
                <a:gd name="T65" fmla="*/ 2147483646 h 319"/>
                <a:gd name="T66" fmla="*/ 2147483646 w 201"/>
                <a:gd name="T67" fmla="*/ 2147483646 h 319"/>
                <a:gd name="T68" fmla="*/ 2147483646 w 201"/>
                <a:gd name="T69" fmla="*/ 2147483646 h 319"/>
                <a:gd name="T70" fmla="*/ 2147483646 w 201"/>
                <a:gd name="T71" fmla="*/ 2147483646 h 319"/>
                <a:gd name="T72" fmla="*/ 2147483646 w 201"/>
                <a:gd name="T73" fmla="*/ 2147483646 h 319"/>
                <a:gd name="T74" fmla="*/ 2147483646 w 201"/>
                <a:gd name="T75" fmla="*/ 2147483646 h 319"/>
                <a:gd name="T76" fmla="*/ 2147483646 w 201"/>
                <a:gd name="T77" fmla="*/ 2147483646 h 319"/>
                <a:gd name="T78" fmla="*/ 2147483646 w 201"/>
                <a:gd name="T79" fmla="*/ 2147483646 h 319"/>
                <a:gd name="T80" fmla="*/ 2147483646 w 201"/>
                <a:gd name="T81" fmla="*/ 2147483646 h 319"/>
                <a:gd name="T82" fmla="*/ 2147483646 w 201"/>
                <a:gd name="T83" fmla="*/ 2147483646 h 319"/>
                <a:gd name="T84" fmla="*/ 2147483646 w 201"/>
                <a:gd name="T85" fmla="*/ 2147483646 h 319"/>
                <a:gd name="T86" fmla="*/ 0 w 201"/>
                <a:gd name="T87" fmla="*/ 2147483646 h 319"/>
                <a:gd name="T88" fmla="*/ 2147483646 w 201"/>
                <a:gd name="T89" fmla="*/ 2147483646 h 319"/>
                <a:gd name="T90" fmla="*/ 2147483646 w 201"/>
                <a:gd name="T91" fmla="*/ 2147483646 h 319"/>
                <a:gd name="T92" fmla="*/ 2147483646 w 201"/>
                <a:gd name="T93" fmla="*/ 2147483646 h 319"/>
                <a:gd name="T94" fmla="*/ 2147483646 w 201"/>
                <a:gd name="T95" fmla="*/ 2147483646 h 319"/>
                <a:gd name="T96" fmla="*/ 2147483646 w 201"/>
                <a:gd name="T97" fmla="*/ 2147483646 h 319"/>
                <a:gd name="T98" fmla="*/ 2147483646 w 201"/>
                <a:gd name="T99" fmla="*/ 2147483646 h 319"/>
                <a:gd name="T100" fmla="*/ 2147483646 w 201"/>
                <a:gd name="T101" fmla="*/ 2147483646 h 319"/>
                <a:gd name="T102" fmla="*/ 2147483646 w 201"/>
                <a:gd name="T103" fmla="*/ 2147483646 h 319"/>
                <a:gd name="T104" fmla="*/ 2147483646 w 201"/>
                <a:gd name="T105" fmla="*/ 2147483646 h 319"/>
                <a:gd name="T106" fmla="*/ 2147483646 w 201"/>
                <a:gd name="T107" fmla="*/ 2147483646 h 319"/>
                <a:gd name="T108" fmla="*/ 2147483646 w 201"/>
                <a:gd name="T109" fmla="*/ 2147483646 h 319"/>
                <a:gd name="T110" fmla="*/ 2147483646 w 201"/>
                <a:gd name="T111" fmla="*/ 2147483646 h 319"/>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01" h="319">
                  <a:moveTo>
                    <a:pt x="84" y="267"/>
                  </a:moveTo>
                  <a:lnTo>
                    <a:pt x="88" y="270"/>
                  </a:lnTo>
                  <a:lnTo>
                    <a:pt x="93" y="277"/>
                  </a:lnTo>
                  <a:lnTo>
                    <a:pt x="97" y="283"/>
                  </a:lnTo>
                  <a:lnTo>
                    <a:pt x="95" y="290"/>
                  </a:lnTo>
                  <a:lnTo>
                    <a:pt x="88" y="294"/>
                  </a:lnTo>
                  <a:lnTo>
                    <a:pt x="82" y="296"/>
                  </a:lnTo>
                  <a:lnTo>
                    <a:pt x="78" y="301"/>
                  </a:lnTo>
                  <a:lnTo>
                    <a:pt x="80" y="308"/>
                  </a:lnTo>
                  <a:lnTo>
                    <a:pt x="82" y="315"/>
                  </a:lnTo>
                  <a:lnTo>
                    <a:pt x="85" y="318"/>
                  </a:lnTo>
                  <a:lnTo>
                    <a:pt x="92" y="319"/>
                  </a:lnTo>
                  <a:lnTo>
                    <a:pt x="104" y="319"/>
                  </a:lnTo>
                  <a:lnTo>
                    <a:pt x="116" y="319"/>
                  </a:lnTo>
                  <a:lnTo>
                    <a:pt x="123" y="318"/>
                  </a:lnTo>
                  <a:lnTo>
                    <a:pt x="129" y="316"/>
                  </a:lnTo>
                  <a:lnTo>
                    <a:pt x="136" y="312"/>
                  </a:lnTo>
                  <a:lnTo>
                    <a:pt x="144" y="309"/>
                  </a:lnTo>
                  <a:lnTo>
                    <a:pt x="151" y="305"/>
                  </a:lnTo>
                  <a:lnTo>
                    <a:pt x="158" y="304"/>
                  </a:lnTo>
                  <a:lnTo>
                    <a:pt x="164" y="304"/>
                  </a:lnTo>
                  <a:lnTo>
                    <a:pt x="171" y="306"/>
                  </a:lnTo>
                  <a:lnTo>
                    <a:pt x="176" y="306"/>
                  </a:lnTo>
                  <a:lnTo>
                    <a:pt x="182" y="305"/>
                  </a:lnTo>
                  <a:lnTo>
                    <a:pt x="187" y="300"/>
                  </a:lnTo>
                  <a:lnTo>
                    <a:pt x="191" y="294"/>
                  </a:lnTo>
                  <a:lnTo>
                    <a:pt x="197" y="289"/>
                  </a:lnTo>
                  <a:lnTo>
                    <a:pt x="198" y="285"/>
                  </a:lnTo>
                  <a:lnTo>
                    <a:pt x="191" y="279"/>
                  </a:lnTo>
                  <a:lnTo>
                    <a:pt x="180" y="273"/>
                  </a:lnTo>
                  <a:lnTo>
                    <a:pt x="173" y="270"/>
                  </a:lnTo>
                  <a:lnTo>
                    <a:pt x="169" y="266"/>
                  </a:lnTo>
                  <a:lnTo>
                    <a:pt x="172" y="263"/>
                  </a:lnTo>
                  <a:lnTo>
                    <a:pt x="177" y="259"/>
                  </a:lnTo>
                  <a:lnTo>
                    <a:pt x="181" y="256"/>
                  </a:lnTo>
                  <a:lnTo>
                    <a:pt x="182" y="251"/>
                  </a:lnTo>
                  <a:lnTo>
                    <a:pt x="182" y="244"/>
                  </a:lnTo>
                  <a:lnTo>
                    <a:pt x="180" y="238"/>
                  </a:lnTo>
                  <a:lnTo>
                    <a:pt x="179" y="235"/>
                  </a:lnTo>
                  <a:lnTo>
                    <a:pt x="179" y="232"/>
                  </a:lnTo>
                  <a:lnTo>
                    <a:pt x="182" y="227"/>
                  </a:lnTo>
                  <a:lnTo>
                    <a:pt x="188" y="219"/>
                  </a:lnTo>
                  <a:lnTo>
                    <a:pt x="195" y="209"/>
                  </a:lnTo>
                  <a:lnTo>
                    <a:pt x="197" y="197"/>
                  </a:lnTo>
                  <a:lnTo>
                    <a:pt x="190" y="187"/>
                  </a:lnTo>
                  <a:lnTo>
                    <a:pt x="177" y="179"/>
                  </a:lnTo>
                  <a:lnTo>
                    <a:pt x="168" y="173"/>
                  </a:lnTo>
                  <a:lnTo>
                    <a:pt x="165" y="168"/>
                  </a:lnTo>
                  <a:lnTo>
                    <a:pt x="168" y="162"/>
                  </a:lnTo>
                  <a:lnTo>
                    <a:pt x="177" y="156"/>
                  </a:lnTo>
                  <a:lnTo>
                    <a:pt x="188" y="149"/>
                  </a:lnTo>
                  <a:lnTo>
                    <a:pt x="195" y="139"/>
                  </a:lnTo>
                  <a:lnTo>
                    <a:pt x="195" y="130"/>
                  </a:lnTo>
                  <a:lnTo>
                    <a:pt x="192" y="120"/>
                  </a:lnTo>
                  <a:lnTo>
                    <a:pt x="194" y="109"/>
                  </a:lnTo>
                  <a:lnTo>
                    <a:pt x="195" y="100"/>
                  </a:lnTo>
                  <a:lnTo>
                    <a:pt x="196" y="90"/>
                  </a:lnTo>
                  <a:lnTo>
                    <a:pt x="197" y="77"/>
                  </a:lnTo>
                  <a:lnTo>
                    <a:pt x="199" y="65"/>
                  </a:lnTo>
                  <a:lnTo>
                    <a:pt x="201" y="55"/>
                  </a:lnTo>
                  <a:lnTo>
                    <a:pt x="196" y="52"/>
                  </a:lnTo>
                  <a:lnTo>
                    <a:pt x="189" y="54"/>
                  </a:lnTo>
                  <a:lnTo>
                    <a:pt x="183" y="54"/>
                  </a:lnTo>
                  <a:lnTo>
                    <a:pt x="183" y="51"/>
                  </a:lnTo>
                  <a:lnTo>
                    <a:pt x="190" y="40"/>
                  </a:lnTo>
                  <a:lnTo>
                    <a:pt x="197" y="29"/>
                  </a:lnTo>
                  <a:lnTo>
                    <a:pt x="199" y="18"/>
                  </a:lnTo>
                  <a:lnTo>
                    <a:pt x="198" y="10"/>
                  </a:lnTo>
                  <a:lnTo>
                    <a:pt x="194" y="6"/>
                  </a:lnTo>
                  <a:lnTo>
                    <a:pt x="192" y="5"/>
                  </a:lnTo>
                  <a:lnTo>
                    <a:pt x="190" y="5"/>
                  </a:lnTo>
                  <a:lnTo>
                    <a:pt x="189" y="5"/>
                  </a:lnTo>
                  <a:lnTo>
                    <a:pt x="187" y="5"/>
                  </a:lnTo>
                  <a:lnTo>
                    <a:pt x="179" y="6"/>
                  </a:lnTo>
                  <a:lnTo>
                    <a:pt x="173" y="3"/>
                  </a:lnTo>
                  <a:lnTo>
                    <a:pt x="168" y="1"/>
                  </a:lnTo>
                  <a:lnTo>
                    <a:pt x="164" y="0"/>
                  </a:lnTo>
                  <a:lnTo>
                    <a:pt x="163" y="0"/>
                  </a:lnTo>
                  <a:lnTo>
                    <a:pt x="161" y="0"/>
                  </a:lnTo>
                  <a:lnTo>
                    <a:pt x="160" y="1"/>
                  </a:lnTo>
                  <a:lnTo>
                    <a:pt x="159" y="2"/>
                  </a:lnTo>
                  <a:lnTo>
                    <a:pt x="156" y="5"/>
                  </a:lnTo>
                  <a:lnTo>
                    <a:pt x="151" y="6"/>
                  </a:lnTo>
                  <a:lnTo>
                    <a:pt x="145" y="6"/>
                  </a:lnTo>
                  <a:lnTo>
                    <a:pt x="139" y="7"/>
                  </a:lnTo>
                  <a:lnTo>
                    <a:pt x="135" y="8"/>
                  </a:lnTo>
                  <a:lnTo>
                    <a:pt x="129" y="9"/>
                  </a:lnTo>
                  <a:lnTo>
                    <a:pt x="126" y="10"/>
                  </a:lnTo>
                  <a:lnTo>
                    <a:pt x="123" y="14"/>
                  </a:lnTo>
                  <a:lnTo>
                    <a:pt x="121" y="17"/>
                  </a:lnTo>
                  <a:lnTo>
                    <a:pt x="119" y="18"/>
                  </a:lnTo>
                  <a:lnTo>
                    <a:pt x="115" y="18"/>
                  </a:lnTo>
                  <a:lnTo>
                    <a:pt x="108" y="20"/>
                  </a:lnTo>
                  <a:lnTo>
                    <a:pt x="100" y="23"/>
                  </a:lnTo>
                  <a:lnTo>
                    <a:pt x="93" y="26"/>
                  </a:lnTo>
                  <a:lnTo>
                    <a:pt x="87" y="31"/>
                  </a:lnTo>
                  <a:lnTo>
                    <a:pt x="82" y="39"/>
                  </a:lnTo>
                  <a:lnTo>
                    <a:pt x="80" y="47"/>
                  </a:lnTo>
                  <a:lnTo>
                    <a:pt x="81" y="54"/>
                  </a:lnTo>
                  <a:lnTo>
                    <a:pt x="81" y="59"/>
                  </a:lnTo>
                  <a:lnTo>
                    <a:pt x="80" y="60"/>
                  </a:lnTo>
                  <a:lnTo>
                    <a:pt x="74" y="61"/>
                  </a:lnTo>
                  <a:lnTo>
                    <a:pt x="67" y="62"/>
                  </a:lnTo>
                  <a:lnTo>
                    <a:pt x="60" y="66"/>
                  </a:lnTo>
                  <a:lnTo>
                    <a:pt x="59" y="70"/>
                  </a:lnTo>
                  <a:lnTo>
                    <a:pt x="57" y="74"/>
                  </a:lnTo>
                  <a:lnTo>
                    <a:pt x="52" y="77"/>
                  </a:lnTo>
                  <a:lnTo>
                    <a:pt x="46" y="81"/>
                  </a:lnTo>
                  <a:lnTo>
                    <a:pt x="43" y="84"/>
                  </a:lnTo>
                  <a:lnTo>
                    <a:pt x="40" y="89"/>
                  </a:lnTo>
                  <a:lnTo>
                    <a:pt x="37" y="93"/>
                  </a:lnTo>
                  <a:lnTo>
                    <a:pt x="35" y="99"/>
                  </a:lnTo>
                  <a:lnTo>
                    <a:pt x="38" y="107"/>
                  </a:lnTo>
                  <a:lnTo>
                    <a:pt x="44" y="115"/>
                  </a:lnTo>
                  <a:lnTo>
                    <a:pt x="47" y="122"/>
                  </a:lnTo>
                  <a:lnTo>
                    <a:pt x="49" y="128"/>
                  </a:lnTo>
                  <a:lnTo>
                    <a:pt x="47" y="132"/>
                  </a:lnTo>
                  <a:lnTo>
                    <a:pt x="45" y="138"/>
                  </a:lnTo>
                  <a:lnTo>
                    <a:pt x="44" y="143"/>
                  </a:lnTo>
                  <a:lnTo>
                    <a:pt x="43" y="143"/>
                  </a:lnTo>
                  <a:lnTo>
                    <a:pt x="38" y="136"/>
                  </a:lnTo>
                  <a:lnTo>
                    <a:pt x="34" y="126"/>
                  </a:lnTo>
                  <a:lnTo>
                    <a:pt x="31" y="118"/>
                  </a:lnTo>
                  <a:lnTo>
                    <a:pt x="28" y="113"/>
                  </a:lnTo>
                  <a:lnTo>
                    <a:pt x="24" y="114"/>
                  </a:lnTo>
                  <a:lnTo>
                    <a:pt x="21" y="118"/>
                  </a:lnTo>
                  <a:lnTo>
                    <a:pt x="16" y="123"/>
                  </a:lnTo>
                  <a:lnTo>
                    <a:pt x="12" y="128"/>
                  </a:lnTo>
                  <a:lnTo>
                    <a:pt x="9" y="132"/>
                  </a:lnTo>
                  <a:lnTo>
                    <a:pt x="7" y="141"/>
                  </a:lnTo>
                  <a:lnTo>
                    <a:pt x="4" y="153"/>
                  </a:lnTo>
                  <a:lnTo>
                    <a:pt x="0" y="166"/>
                  </a:lnTo>
                  <a:lnTo>
                    <a:pt x="0" y="176"/>
                  </a:lnTo>
                  <a:lnTo>
                    <a:pt x="1" y="184"/>
                  </a:lnTo>
                  <a:lnTo>
                    <a:pt x="2" y="190"/>
                  </a:lnTo>
                  <a:lnTo>
                    <a:pt x="6" y="195"/>
                  </a:lnTo>
                  <a:lnTo>
                    <a:pt x="12" y="198"/>
                  </a:lnTo>
                  <a:lnTo>
                    <a:pt x="19" y="199"/>
                  </a:lnTo>
                  <a:lnTo>
                    <a:pt x="23" y="200"/>
                  </a:lnTo>
                  <a:lnTo>
                    <a:pt x="27" y="200"/>
                  </a:lnTo>
                  <a:lnTo>
                    <a:pt x="30" y="199"/>
                  </a:lnTo>
                  <a:lnTo>
                    <a:pt x="31" y="200"/>
                  </a:lnTo>
                  <a:lnTo>
                    <a:pt x="30" y="205"/>
                  </a:lnTo>
                  <a:lnTo>
                    <a:pt x="28" y="211"/>
                  </a:lnTo>
                  <a:lnTo>
                    <a:pt x="24" y="215"/>
                  </a:lnTo>
                  <a:lnTo>
                    <a:pt x="23" y="219"/>
                  </a:lnTo>
                  <a:lnTo>
                    <a:pt x="24" y="224"/>
                  </a:lnTo>
                  <a:lnTo>
                    <a:pt x="28" y="229"/>
                  </a:lnTo>
                  <a:lnTo>
                    <a:pt x="31" y="234"/>
                  </a:lnTo>
                  <a:lnTo>
                    <a:pt x="36" y="238"/>
                  </a:lnTo>
                  <a:lnTo>
                    <a:pt x="44" y="245"/>
                  </a:lnTo>
                  <a:lnTo>
                    <a:pt x="54" y="248"/>
                  </a:lnTo>
                  <a:lnTo>
                    <a:pt x="63" y="244"/>
                  </a:lnTo>
                  <a:lnTo>
                    <a:pt x="70" y="237"/>
                  </a:lnTo>
                  <a:lnTo>
                    <a:pt x="75" y="232"/>
                  </a:lnTo>
                  <a:lnTo>
                    <a:pt x="77" y="229"/>
                  </a:lnTo>
                  <a:lnTo>
                    <a:pt x="82" y="230"/>
                  </a:lnTo>
                  <a:lnTo>
                    <a:pt x="88" y="234"/>
                  </a:lnTo>
                  <a:lnTo>
                    <a:pt x="96" y="240"/>
                  </a:lnTo>
                  <a:lnTo>
                    <a:pt x="104" y="247"/>
                  </a:lnTo>
                  <a:lnTo>
                    <a:pt x="111" y="256"/>
                  </a:lnTo>
                  <a:lnTo>
                    <a:pt x="113" y="263"/>
                  </a:lnTo>
                  <a:lnTo>
                    <a:pt x="113" y="264"/>
                  </a:lnTo>
                  <a:lnTo>
                    <a:pt x="110" y="262"/>
                  </a:lnTo>
                  <a:lnTo>
                    <a:pt x="103" y="256"/>
                  </a:lnTo>
                  <a:lnTo>
                    <a:pt x="93" y="252"/>
                  </a:lnTo>
                  <a:lnTo>
                    <a:pt x="85" y="252"/>
                  </a:lnTo>
                  <a:lnTo>
                    <a:pt x="82" y="258"/>
                  </a:lnTo>
                  <a:lnTo>
                    <a:pt x="84" y="267"/>
                  </a:lnTo>
                  <a:close/>
                </a:path>
              </a:pathLst>
            </a:custGeom>
            <a:grpFill/>
            <a:ln w="6350">
              <a:noFill/>
              <a:round/>
              <a:headEnd/>
              <a:tailEnd/>
            </a:ln>
          </p:spPr>
          <p:txBody>
            <a:bodyPr/>
            <a:lstStyle/>
            <a:p>
              <a:endParaRPr lang="en-GB" dirty="0"/>
            </a:p>
          </p:txBody>
        </p:sp>
        <p:sp>
          <p:nvSpPr>
            <p:cNvPr id="149" name="Freeform 440"/>
            <p:cNvSpPr>
              <a:spLocks/>
            </p:cNvSpPr>
            <p:nvPr/>
          </p:nvSpPr>
          <p:spPr bwMode="auto">
            <a:xfrm>
              <a:off x="6197760" y="1641171"/>
              <a:ext cx="27823" cy="13307"/>
            </a:xfrm>
            <a:custGeom>
              <a:avLst/>
              <a:gdLst>
                <a:gd name="T0" fmla="*/ 2147483646 w 34"/>
                <a:gd name="T1" fmla="*/ 0 h 18"/>
                <a:gd name="T2" fmla="*/ 2147483646 w 34"/>
                <a:gd name="T3" fmla="*/ 2147483646 h 18"/>
                <a:gd name="T4" fmla="*/ 2147483646 w 34"/>
                <a:gd name="T5" fmla="*/ 2147483646 h 18"/>
                <a:gd name="T6" fmla="*/ 2147483646 w 34"/>
                <a:gd name="T7" fmla="*/ 2147483646 h 18"/>
                <a:gd name="T8" fmla="*/ 2147483646 w 34"/>
                <a:gd name="T9" fmla="*/ 2147483646 h 18"/>
                <a:gd name="T10" fmla="*/ 2147483646 w 34"/>
                <a:gd name="T11" fmla="*/ 2147483646 h 18"/>
                <a:gd name="T12" fmla="*/ 2147483646 w 34"/>
                <a:gd name="T13" fmla="*/ 2147483646 h 18"/>
                <a:gd name="T14" fmla="*/ 2147483646 w 34"/>
                <a:gd name="T15" fmla="*/ 2147483646 h 18"/>
                <a:gd name="T16" fmla="*/ 2147483646 w 34"/>
                <a:gd name="T17" fmla="*/ 2147483646 h 18"/>
                <a:gd name="T18" fmla="*/ 2147483646 w 34"/>
                <a:gd name="T19" fmla="*/ 2147483646 h 18"/>
                <a:gd name="T20" fmla="*/ 0 w 34"/>
                <a:gd name="T21" fmla="*/ 2147483646 h 18"/>
                <a:gd name="T22" fmla="*/ 0 w 34"/>
                <a:gd name="T23" fmla="*/ 2147483646 h 18"/>
                <a:gd name="T24" fmla="*/ 2147483646 w 34"/>
                <a:gd name="T25" fmla="*/ 2147483646 h 18"/>
                <a:gd name="T26" fmla="*/ 2147483646 w 34"/>
                <a:gd name="T27" fmla="*/ 2147483646 h 18"/>
                <a:gd name="T28" fmla="*/ 2147483646 w 34"/>
                <a:gd name="T29" fmla="*/ 2147483646 h 18"/>
                <a:gd name="T30" fmla="*/ 2147483646 w 34"/>
                <a:gd name="T31" fmla="*/ 2147483646 h 18"/>
                <a:gd name="T32" fmla="*/ 2147483646 w 34"/>
                <a:gd name="T33" fmla="*/ 0 h 1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4" h="18">
                  <a:moveTo>
                    <a:pt x="31" y="0"/>
                  </a:moveTo>
                  <a:lnTo>
                    <a:pt x="32" y="1"/>
                  </a:lnTo>
                  <a:lnTo>
                    <a:pt x="34" y="3"/>
                  </a:lnTo>
                  <a:lnTo>
                    <a:pt x="34" y="6"/>
                  </a:lnTo>
                  <a:lnTo>
                    <a:pt x="30" y="10"/>
                  </a:lnTo>
                  <a:lnTo>
                    <a:pt x="24" y="14"/>
                  </a:lnTo>
                  <a:lnTo>
                    <a:pt x="22" y="16"/>
                  </a:lnTo>
                  <a:lnTo>
                    <a:pt x="19" y="18"/>
                  </a:lnTo>
                  <a:lnTo>
                    <a:pt x="12" y="18"/>
                  </a:lnTo>
                  <a:lnTo>
                    <a:pt x="4" y="16"/>
                  </a:lnTo>
                  <a:lnTo>
                    <a:pt x="0" y="13"/>
                  </a:lnTo>
                  <a:lnTo>
                    <a:pt x="0" y="9"/>
                  </a:lnTo>
                  <a:lnTo>
                    <a:pt x="4" y="7"/>
                  </a:lnTo>
                  <a:lnTo>
                    <a:pt x="14" y="4"/>
                  </a:lnTo>
                  <a:lnTo>
                    <a:pt x="22" y="2"/>
                  </a:lnTo>
                  <a:lnTo>
                    <a:pt x="29" y="1"/>
                  </a:lnTo>
                  <a:lnTo>
                    <a:pt x="31" y="0"/>
                  </a:lnTo>
                  <a:close/>
                </a:path>
              </a:pathLst>
            </a:custGeom>
            <a:grpFill/>
            <a:ln w="6350">
              <a:noFill/>
              <a:round/>
              <a:headEnd/>
              <a:tailEnd/>
            </a:ln>
          </p:spPr>
          <p:txBody>
            <a:bodyPr/>
            <a:lstStyle/>
            <a:p>
              <a:endParaRPr lang="en-GB" dirty="0"/>
            </a:p>
          </p:txBody>
        </p:sp>
        <p:sp>
          <p:nvSpPr>
            <p:cNvPr id="150" name="Freeform 441"/>
            <p:cNvSpPr>
              <a:spLocks/>
            </p:cNvSpPr>
            <p:nvPr/>
          </p:nvSpPr>
          <p:spPr bwMode="auto">
            <a:xfrm>
              <a:off x="6183244" y="1606092"/>
              <a:ext cx="25403" cy="36290"/>
            </a:xfrm>
            <a:custGeom>
              <a:avLst/>
              <a:gdLst>
                <a:gd name="T0" fmla="*/ 2147483646 w 34"/>
                <a:gd name="T1" fmla="*/ 2147483646 h 46"/>
                <a:gd name="T2" fmla="*/ 2147483646 w 34"/>
                <a:gd name="T3" fmla="*/ 2147483646 h 46"/>
                <a:gd name="T4" fmla="*/ 2147483646 w 34"/>
                <a:gd name="T5" fmla="*/ 2147483646 h 46"/>
                <a:gd name="T6" fmla="*/ 2147483646 w 34"/>
                <a:gd name="T7" fmla="*/ 0 h 46"/>
                <a:gd name="T8" fmla="*/ 2147483646 w 34"/>
                <a:gd name="T9" fmla="*/ 0 h 46"/>
                <a:gd name="T10" fmla="*/ 2147483646 w 34"/>
                <a:gd name="T11" fmla="*/ 2147483646 h 46"/>
                <a:gd name="T12" fmla="*/ 0 w 34"/>
                <a:gd name="T13" fmla="*/ 2147483646 h 46"/>
                <a:gd name="T14" fmla="*/ 2147483646 w 34"/>
                <a:gd name="T15" fmla="*/ 2147483646 h 46"/>
                <a:gd name="T16" fmla="*/ 2147483646 w 34"/>
                <a:gd name="T17" fmla="*/ 2147483646 h 46"/>
                <a:gd name="T18" fmla="*/ 2147483646 w 34"/>
                <a:gd name="T19" fmla="*/ 2147483646 h 46"/>
                <a:gd name="T20" fmla="*/ 2147483646 w 34"/>
                <a:gd name="T21" fmla="*/ 2147483646 h 46"/>
                <a:gd name="T22" fmla="*/ 2147483646 w 34"/>
                <a:gd name="T23" fmla="*/ 2147483646 h 46"/>
                <a:gd name="T24" fmla="*/ 2147483646 w 34"/>
                <a:gd name="T25" fmla="*/ 2147483646 h 46"/>
                <a:gd name="T26" fmla="*/ 2147483646 w 34"/>
                <a:gd name="T27" fmla="*/ 2147483646 h 46"/>
                <a:gd name="T28" fmla="*/ 2147483646 w 34"/>
                <a:gd name="T29" fmla="*/ 2147483646 h 46"/>
                <a:gd name="T30" fmla="*/ 2147483646 w 34"/>
                <a:gd name="T31" fmla="*/ 2147483646 h 46"/>
                <a:gd name="T32" fmla="*/ 2147483646 w 34"/>
                <a:gd name="T33" fmla="*/ 2147483646 h 46"/>
                <a:gd name="T34" fmla="*/ 2147483646 w 34"/>
                <a:gd name="T35" fmla="*/ 2147483646 h 46"/>
                <a:gd name="T36" fmla="*/ 2147483646 w 34"/>
                <a:gd name="T37" fmla="*/ 2147483646 h 46"/>
                <a:gd name="T38" fmla="*/ 2147483646 w 34"/>
                <a:gd name="T39" fmla="*/ 2147483646 h 46"/>
                <a:gd name="T40" fmla="*/ 2147483646 w 34"/>
                <a:gd name="T41" fmla="*/ 2147483646 h 46"/>
                <a:gd name="T42" fmla="*/ 2147483646 w 34"/>
                <a:gd name="T43" fmla="*/ 2147483646 h 46"/>
                <a:gd name="T44" fmla="*/ 2147483646 w 34"/>
                <a:gd name="T45" fmla="*/ 2147483646 h 46"/>
                <a:gd name="T46" fmla="*/ 2147483646 w 34"/>
                <a:gd name="T47" fmla="*/ 2147483646 h 46"/>
                <a:gd name="T48" fmla="*/ 2147483646 w 34"/>
                <a:gd name="T49" fmla="*/ 2147483646 h 4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34" h="46">
                  <a:moveTo>
                    <a:pt x="22" y="14"/>
                  </a:moveTo>
                  <a:lnTo>
                    <a:pt x="20" y="10"/>
                  </a:lnTo>
                  <a:lnTo>
                    <a:pt x="14" y="5"/>
                  </a:lnTo>
                  <a:lnTo>
                    <a:pt x="7" y="0"/>
                  </a:lnTo>
                  <a:lnTo>
                    <a:pt x="3" y="0"/>
                  </a:lnTo>
                  <a:lnTo>
                    <a:pt x="1" y="5"/>
                  </a:lnTo>
                  <a:lnTo>
                    <a:pt x="0" y="10"/>
                  </a:lnTo>
                  <a:lnTo>
                    <a:pt x="1" y="15"/>
                  </a:lnTo>
                  <a:lnTo>
                    <a:pt x="1" y="20"/>
                  </a:lnTo>
                  <a:lnTo>
                    <a:pt x="3" y="27"/>
                  </a:lnTo>
                  <a:lnTo>
                    <a:pt x="4" y="36"/>
                  </a:lnTo>
                  <a:lnTo>
                    <a:pt x="7" y="43"/>
                  </a:lnTo>
                  <a:lnTo>
                    <a:pt x="11" y="46"/>
                  </a:lnTo>
                  <a:lnTo>
                    <a:pt x="16" y="46"/>
                  </a:lnTo>
                  <a:lnTo>
                    <a:pt x="21" y="44"/>
                  </a:lnTo>
                  <a:lnTo>
                    <a:pt x="26" y="42"/>
                  </a:lnTo>
                  <a:lnTo>
                    <a:pt x="29" y="38"/>
                  </a:lnTo>
                  <a:lnTo>
                    <a:pt x="31" y="33"/>
                  </a:lnTo>
                  <a:lnTo>
                    <a:pt x="34" y="30"/>
                  </a:lnTo>
                  <a:lnTo>
                    <a:pt x="34" y="27"/>
                  </a:lnTo>
                  <a:lnTo>
                    <a:pt x="30" y="22"/>
                  </a:lnTo>
                  <a:lnTo>
                    <a:pt x="26" y="17"/>
                  </a:lnTo>
                  <a:lnTo>
                    <a:pt x="23" y="15"/>
                  </a:lnTo>
                  <a:lnTo>
                    <a:pt x="22" y="14"/>
                  </a:lnTo>
                  <a:close/>
                </a:path>
              </a:pathLst>
            </a:custGeom>
            <a:grpFill/>
            <a:ln w="6350">
              <a:noFill/>
              <a:round/>
              <a:headEnd/>
              <a:tailEnd/>
            </a:ln>
          </p:spPr>
          <p:txBody>
            <a:bodyPr/>
            <a:lstStyle/>
            <a:p>
              <a:endParaRPr lang="en-GB" dirty="0"/>
            </a:p>
          </p:txBody>
        </p:sp>
        <p:sp>
          <p:nvSpPr>
            <p:cNvPr id="151" name="Freeform 442"/>
            <p:cNvSpPr>
              <a:spLocks/>
            </p:cNvSpPr>
            <p:nvPr/>
          </p:nvSpPr>
          <p:spPr bwMode="auto">
            <a:xfrm>
              <a:off x="6132438" y="1589156"/>
              <a:ext cx="45967" cy="52015"/>
            </a:xfrm>
            <a:custGeom>
              <a:avLst/>
              <a:gdLst>
                <a:gd name="T0" fmla="*/ 2147483646 w 58"/>
                <a:gd name="T1" fmla="*/ 2147483646 h 67"/>
                <a:gd name="T2" fmla="*/ 2147483646 w 58"/>
                <a:gd name="T3" fmla="*/ 2147483646 h 67"/>
                <a:gd name="T4" fmla="*/ 2147483646 w 58"/>
                <a:gd name="T5" fmla="*/ 2147483646 h 67"/>
                <a:gd name="T6" fmla="*/ 2147483646 w 58"/>
                <a:gd name="T7" fmla="*/ 2147483646 h 67"/>
                <a:gd name="T8" fmla="*/ 2147483646 w 58"/>
                <a:gd name="T9" fmla="*/ 2147483646 h 67"/>
                <a:gd name="T10" fmla="*/ 2147483646 w 58"/>
                <a:gd name="T11" fmla="*/ 2147483646 h 67"/>
                <a:gd name="T12" fmla="*/ 2147483646 w 58"/>
                <a:gd name="T13" fmla="*/ 2147483646 h 67"/>
                <a:gd name="T14" fmla="*/ 2147483646 w 58"/>
                <a:gd name="T15" fmla="*/ 2147483646 h 67"/>
                <a:gd name="T16" fmla="*/ 2147483646 w 58"/>
                <a:gd name="T17" fmla="*/ 2147483646 h 67"/>
                <a:gd name="T18" fmla="*/ 2147483646 w 58"/>
                <a:gd name="T19" fmla="*/ 2147483646 h 67"/>
                <a:gd name="T20" fmla="*/ 2147483646 w 58"/>
                <a:gd name="T21" fmla="*/ 2147483646 h 67"/>
                <a:gd name="T22" fmla="*/ 2147483646 w 58"/>
                <a:gd name="T23" fmla="*/ 2147483646 h 67"/>
                <a:gd name="T24" fmla="*/ 2147483646 w 58"/>
                <a:gd name="T25" fmla="*/ 2147483646 h 67"/>
                <a:gd name="T26" fmla="*/ 2147483646 w 58"/>
                <a:gd name="T27" fmla="*/ 2147483646 h 67"/>
                <a:gd name="T28" fmla="*/ 2147483646 w 58"/>
                <a:gd name="T29" fmla="*/ 2147483646 h 67"/>
                <a:gd name="T30" fmla="*/ 2147483646 w 58"/>
                <a:gd name="T31" fmla="*/ 2147483646 h 67"/>
                <a:gd name="T32" fmla="*/ 2147483646 w 58"/>
                <a:gd name="T33" fmla="*/ 2147483646 h 67"/>
                <a:gd name="T34" fmla="*/ 2147483646 w 58"/>
                <a:gd name="T35" fmla="*/ 2147483646 h 67"/>
                <a:gd name="T36" fmla="*/ 2147483646 w 58"/>
                <a:gd name="T37" fmla="*/ 2147483646 h 67"/>
                <a:gd name="T38" fmla="*/ 2147483646 w 58"/>
                <a:gd name="T39" fmla="*/ 2147483646 h 67"/>
                <a:gd name="T40" fmla="*/ 2147483646 w 58"/>
                <a:gd name="T41" fmla="*/ 2147483646 h 67"/>
                <a:gd name="T42" fmla="*/ 2147483646 w 58"/>
                <a:gd name="T43" fmla="*/ 2147483646 h 67"/>
                <a:gd name="T44" fmla="*/ 2147483646 w 58"/>
                <a:gd name="T45" fmla="*/ 2147483646 h 67"/>
                <a:gd name="T46" fmla="*/ 0 w 58"/>
                <a:gd name="T47" fmla="*/ 2147483646 h 67"/>
                <a:gd name="T48" fmla="*/ 2147483646 w 58"/>
                <a:gd name="T49" fmla="*/ 0 h 67"/>
                <a:gd name="T50" fmla="*/ 2147483646 w 58"/>
                <a:gd name="T51" fmla="*/ 0 h 67"/>
                <a:gd name="T52" fmla="*/ 2147483646 w 58"/>
                <a:gd name="T53" fmla="*/ 0 h 67"/>
                <a:gd name="T54" fmla="*/ 2147483646 w 58"/>
                <a:gd name="T55" fmla="*/ 2147483646 h 67"/>
                <a:gd name="T56" fmla="*/ 2147483646 w 58"/>
                <a:gd name="T57" fmla="*/ 2147483646 h 67"/>
                <a:gd name="T58" fmla="*/ 2147483646 w 58"/>
                <a:gd name="T59" fmla="*/ 2147483646 h 67"/>
                <a:gd name="T60" fmla="*/ 2147483646 w 58"/>
                <a:gd name="T61" fmla="*/ 2147483646 h 67"/>
                <a:gd name="T62" fmla="*/ 2147483646 w 58"/>
                <a:gd name="T63" fmla="*/ 2147483646 h 67"/>
                <a:gd name="T64" fmla="*/ 2147483646 w 58"/>
                <a:gd name="T65" fmla="*/ 2147483646 h 67"/>
                <a:gd name="T66" fmla="*/ 2147483646 w 58"/>
                <a:gd name="T67" fmla="*/ 2147483646 h 67"/>
                <a:gd name="T68" fmla="*/ 2147483646 w 58"/>
                <a:gd name="T69" fmla="*/ 2147483646 h 67"/>
                <a:gd name="T70" fmla="*/ 2147483646 w 58"/>
                <a:gd name="T71" fmla="*/ 2147483646 h 67"/>
                <a:gd name="T72" fmla="*/ 2147483646 w 58"/>
                <a:gd name="T73" fmla="*/ 2147483646 h 6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58" h="67">
                  <a:moveTo>
                    <a:pt x="53" y="34"/>
                  </a:moveTo>
                  <a:lnTo>
                    <a:pt x="54" y="37"/>
                  </a:lnTo>
                  <a:lnTo>
                    <a:pt x="57" y="44"/>
                  </a:lnTo>
                  <a:lnTo>
                    <a:pt x="58" y="53"/>
                  </a:lnTo>
                  <a:lnTo>
                    <a:pt x="57" y="60"/>
                  </a:lnTo>
                  <a:lnTo>
                    <a:pt x="54" y="64"/>
                  </a:lnTo>
                  <a:lnTo>
                    <a:pt x="52" y="66"/>
                  </a:lnTo>
                  <a:lnTo>
                    <a:pt x="48" y="67"/>
                  </a:lnTo>
                  <a:lnTo>
                    <a:pt x="44" y="65"/>
                  </a:lnTo>
                  <a:lnTo>
                    <a:pt x="39" y="62"/>
                  </a:lnTo>
                  <a:lnTo>
                    <a:pt x="35" y="60"/>
                  </a:lnTo>
                  <a:lnTo>
                    <a:pt x="32" y="58"/>
                  </a:lnTo>
                  <a:lnTo>
                    <a:pt x="29" y="53"/>
                  </a:lnTo>
                  <a:lnTo>
                    <a:pt x="24" y="50"/>
                  </a:lnTo>
                  <a:lnTo>
                    <a:pt x="17" y="49"/>
                  </a:lnTo>
                  <a:lnTo>
                    <a:pt x="12" y="47"/>
                  </a:lnTo>
                  <a:lnTo>
                    <a:pt x="8" y="42"/>
                  </a:lnTo>
                  <a:lnTo>
                    <a:pt x="9" y="37"/>
                  </a:lnTo>
                  <a:lnTo>
                    <a:pt x="13" y="37"/>
                  </a:lnTo>
                  <a:lnTo>
                    <a:pt x="15" y="36"/>
                  </a:lnTo>
                  <a:lnTo>
                    <a:pt x="13" y="30"/>
                  </a:lnTo>
                  <a:lnTo>
                    <a:pt x="7" y="20"/>
                  </a:lnTo>
                  <a:lnTo>
                    <a:pt x="2" y="11"/>
                  </a:lnTo>
                  <a:lnTo>
                    <a:pt x="0" y="4"/>
                  </a:lnTo>
                  <a:lnTo>
                    <a:pt x="4" y="0"/>
                  </a:lnTo>
                  <a:lnTo>
                    <a:pt x="9" y="0"/>
                  </a:lnTo>
                  <a:lnTo>
                    <a:pt x="14" y="0"/>
                  </a:lnTo>
                  <a:lnTo>
                    <a:pt x="19" y="2"/>
                  </a:lnTo>
                  <a:lnTo>
                    <a:pt x="23" y="8"/>
                  </a:lnTo>
                  <a:lnTo>
                    <a:pt x="28" y="13"/>
                  </a:lnTo>
                  <a:lnTo>
                    <a:pt x="34" y="15"/>
                  </a:lnTo>
                  <a:lnTo>
                    <a:pt x="38" y="16"/>
                  </a:lnTo>
                  <a:lnTo>
                    <a:pt x="40" y="19"/>
                  </a:lnTo>
                  <a:lnTo>
                    <a:pt x="43" y="24"/>
                  </a:lnTo>
                  <a:lnTo>
                    <a:pt x="47" y="29"/>
                  </a:lnTo>
                  <a:lnTo>
                    <a:pt x="51" y="32"/>
                  </a:lnTo>
                  <a:lnTo>
                    <a:pt x="53" y="34"/>
                  </a:lnTo>
                  <a:close/>
                </a:path>
              </a:pathLst>
            </a:custGeom>
            <a:grpFill/>
            <a:ln w="6350">
              <a:noFill/>
              <a:round/>
              <a:headEnd/>
              <a:tailEnd/>
            </a:ln>
          </p:spPr>
          <p:txBody>
            <a:bodyPr/>
            <a:lstStyle/>
            <a:p>
              <a:endParaRPr lang="en-GB" dirty="0"/>
            </a:p>
          </p:txBody>
        </p:sp>
        <p:sp>
          <p:nvSpPr>
            <p:cNvPr id="152" name="Freeform 443"/>
            <p:cNvSpPr>
              <a:spLocks/>
            </p:cNvSpPr>
            <p:nvPr/>
          </p:nvSpPr>
          <p:spPr bwMode="auto">
            <a:xfrm>
              <a:off x="5947360" y="1777864"/>
              <a:ext cx="205643" cy="179030"/>
            </a:xfrm>
            <a:custGeom>
              <a:avLst/>
              <a:gdLst>
                <a:gd name="T0" fmla="*/ 2147483646 w 249"/>
                <a:gd name="T1" fmla="*/ 2147483646 h 231"/>
                <a:gd name="T2" fmla="*/ 2147483646 w 249"/>
                <a:gd name="T3" fmla="*/ 2147483646 h 231"/>
                <a:gd name="T4" fmla="*/ 2147483646 w 249"/>
                <a:gd name="T5" fmla="*/ 2147483646 h 231"/>
                <a:gd name="T6" fmla="*/ 2147483646 w 249"/>
                <a:gd name="T7" fmla="*/ 2147483646 h 231"/>
                <a:gd name="T8" fmla="*/ 2147483646 w 249"/>
                <a:gd name="T9" fmla="*/ 2147483646 h 231"/>
                <a:gd name="T10" fmla="*/ 2147483646 w 249"/>
                <a:gd name="T11" fmla="*/ 2147483646 h 231"/>
                <a:gd name="T12" fmla="*/ 2147483646 w 249"/>
                <a:gd name="T13" fmla="*/ 2147483646 h 231"/>
                <a:gd name="T14" fmla="*/ 2147483646 w 249"/>
                <a:gd name="T15" fmla="*/ 2147483646 h 231"/>
                <a:gd name="T16" fmla="*/ 2147483646 w 249"/>
                <a:gd name="T17" fmla="*/ 2147483646 h 231"/>
                <a:gd name="T18" fmla="*/ 2147483646 w 249"/>
                <a:gd name="T19" fmla="*/ 2147483646 h 231"/>
                <a:gd name="T20" fmla="*/ 2147483646 w 249"/>
                <a:gd name="T21" fmla="*/ 2147483646 h 231"/>
                <a:gd name="T22" fmla="*/ 2147483646 w 249"/>
                <a:gd name="T23" fmla="*/ 2147483646 h 231"/>
                <a:gd name="T24" fmla="*/ 2147483646 w 249"/>
                <a:gd name="T25" fmla="*/ 2147483646 h 231"/>
                <a:gd name="T26" fmla="*/ 2147483646 w 249"/>
                <a:gd name="T27" fmla="*/ 2147483646 h 231"/>
                <a:gd name="T28" fmla="*/ 2147483646 w 249"/>
                <a:gd name="T29" fmla="*/ 2147483646 h 231"/>
                <a:gd name="T30" fmla="*/ 2147483646 w 249"/>
                <a:gd name="T31" fmla="*/ 2147483646 h 231"/>
                <a:gd name="T32" fmla="*/ 2147483646 w 249"/>
                <a:gd name="T33" fmla="*/ 2147483646 h 231"/>
                <a:gd name="T34" fmla="*/ 2147483646 w 249"/>
                <a:gd name="T35" fmla="*/ 2147483646 h 231"/>
                <a:gd name="T36" fmla="*/ 2147483646 w 249"/>
                <a:gd name="T37" fmla="*/ 2147483646 h 231"/>
                <a:gd name="T38" fmla="*/ 2147483646 w 249"/>
                <a:gd name="T39" fmla="*/ 2147483646 h 231"/>
                <a:gd name="T40" fmla="*/ 2147483646 w 249"/>
                <a:gd name="T41" fmla="*/ 2147483646 h 231"/>
                <a:gd name="T42" fmla="*/ 2147483646 w 249"/>
                <a:gd name="T43" fmla="*/ 2147483646 h 231"/>
                <a:gd name="T44" fmla="*/ 2147483646 w 249"/>
                <a:gd name="T45" fmla="*/ 2147483646 h 231"/>
                <a:gd name="T46" fmla="*/ 2147483646 w 249"/>
                <a:gd name="T47" fmla="*/ 2147483646 h 231"/>
                <a:gd name="T48" fmla="*/ 2147483646 w 249"/>
                <a:gd name="T49" fmla="*/ 2147483646 h 231"/>
                <a:gd name="T50" fmla="*/ 2147483646 w 249"/>
                <a:gd name="T51" fmla="*/ 2147483646 h 231"/>
                <a:gd name="T52" fmla="*/ 2147483646 w 249"/>
                <a:gd name="T53" fmla="*/ 2147483646 h 231"/>
                <a:gd name="T54" fmla="*/ 2147483646 w 249"/>
                <a:gd name="T55" fmla="*/ 2147483646 h 231"/>
                <a:gd name="T56" fmla="*/ 2147483646 w 249"/>
                <a:gd name="T57" fmla="*/ 2147483646 h 231"/>
                <a:gd name="T58" fmla="*/ 2147483646 w 249"/>
                <a:gd name="T59" fmla="*/ 2147483646 h 231"/>
                <a:gd name="T60" fmla="*/ 2147483646 w 249"/>
                <a:gd name="T61" fmla="*/ 2147483646 h 231"/>
                <a:gd name="T62" fmla="*/ 2147483646 w 249"/>
                <a:gd name="T63" fmla="*/ 2147483646 h 231"/>
                <a:gd name="T64" fmla="*/ 2147483646 w 249"/>
                <a:gd name="T65" fmla="*/ 2147483646 h 231"/>
                <a:gd name="T66" fmla="*/ 2147483646 w 249"/>
                <a:gd name="T67" fmla="*/ 2147483646 h 231"/>
                <a:gd name="T68" fmla="*/ 2147483646 w 249"/>
                <a:gd name="T69" fmla="*/ 2147483646 h 231"/>
                <a:gd name="T70" fmla="*/ 2147483646 w 249"/>
                <a:gd name="T71" fmla="*/ 2147483646 h 231"/>
                <a:gd name="T72" fmla="*/ 2147483646 w 249"/>
                <a:gd name="T73" fmla="*/ 2147483646 h 231"/>
                <a:gd name="T74" fmla="*/ 2147483646 w 249"/>
                <a:gd name="T75" fmla="*/ 2147483646 h 231"/>
                <a:gd name="T76" fmla="*/ 2147483646 w 249"/>
                <a:gd name="T77" fmla="*/ 2147483646 h 231"/>
                <a:gd name="T78" fmla="*/ 2147483646 w 249"/>
                <a:gd name="T79" fmla="*/ 2147483646 h 231"/>
                <a:gd name="T80" fmla="*/ 2147483646 w 249"/>
                <a:gd name="T81" fmla="*/ 2147483646 h 231"/>
                <a:gd name="T82" fmla="*/ 2147483646 w 249"/>
                <a:gd name="T83" fmla="*/ 2147483646 h 231"/>
                <a:gd name="T84" fmla="*/ 2147483646 w 249"/>
                <a:gd name="T85" fmla="*/ 2147483646 h 231"/>
                <a:gd name="T86" fmla="*/ 2147483646 w 249"/>
                <a:gd name="T87" fmla="*/ 2147483646 h 231"/>
                <a:gd name="T88" fmla="*/ 2147483646 w 249"/>
                <a:gd name="T89" fmla="*/ 2147483646 h 231"/>
                <a:gd name="T90" fmla="*/ 2147483646 w 249"/>
                <a:gd name="T91" fmla="*/ 2147483646 h 231"/>
                <a:gd name="T92" fmla="*/ 2147483646 w 249"/>
                <a:gd name="T93" fmla="*/ 2147483646 h 231"/>
                <a:gd name="T94" fmla="*/ 2147483646 w 249"/>
                <a:gd name="T95" fmla="*/ 2147483646 h 231"/>
                <a:gd name="T96" fmla="*/ 2147483646 w 249"/>
                <a:gd name="T97" fmla="*/ 2147483646 h 23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49" h="231">
                  <a:moveTo>
                    <a:pt x="239" y="162"/>
                  </a:moveTo>
                  <a:lnTo>
                    <a:pt x="241" y="164"/>
                  </a:lnTo>
                  <a:lnTo>
                    <a:pt x="246" y="168"/>
                  </a:lnTo>
                  <a:lnTo>
                    <a:pt x="249" y="175"/>
                  </a:lnTo>
                  <a:lnTo>
                    <a:pt x="248" y="182"/>
                  </a:lnTo>
                  <a:lnTo>
                    <a:pt x="244" y="187"/>
                  </a:lnTo>
                  <a:lnTo>
                    <a:pt x="239" y="188"/>
                  </a:lnTo>
                  <a:lnTo>
                    <a:pt x="236" y="187"/>
                  </a:lnTo>
                  <a:lnTo>
                    <a:pt x="232" y="187"/>
                  </a:lnTo>
                  <a:lnTo>
                    <a:pt x="229" y="187"/>
                  </a:lnTo>
                  <a:lnTo>
                    <a:pt x="226" y="187"/>
                  </a:lnTo>
                  <a:lnTo>
                    <a:pt x="226" y="189"/>
                  </a:lnTo>
                  <a:lnTo>
                    <a:pt x="228" y="195"/>
                  </a:lnTo>
                  <a:lnTo>
                    <a:pt x="230" y="204"/>
                  </a:lnTo>
                  <a:lnTo>
                    <a:pt x="232" y="213"/>
                  </a:lnTo>
                  <a:lnTo>
                    <a:pt x="231" y="220"/>
                  </a:lnTo>
                  <a:lnTo>
                    <a:pt x="224" y="225"/>
                  </a:lnTo>
                  <a:lnTo>
                    <a:pt x="216" y="227"/>
                  </a:lnTo>
                  <a:lnTo>
                    <a:pt x="211" y="230"/>
                  </a:lnTo>
                  <a:lnTo>
                    <a:pt x="205" y="231"/>
                  </a:lnTo>
                  <a:lnTo>
                    <a:pt x="195" y="225"/>
                  </a:lnTo>
                  <a:lnTo>
                    <a:pt x="190" y="220"/>
                  </a:lnTo>
                  <a:lnTo>
                    <a:pt x="184" y="215"/>
                  </a:lnTo>
                  <a:lnTo>
                    <a:pt x="178" y="210"/>
                  </a:lnTo>
                  <a:lnTo>
                    <a:pt x="173" y="205"/>
                  </a:lnTo>
                  <a:lnTo>
                    <a:pt x="170" y="202"/>
                  </a:lnTo>
                  <a:lnTo>
                    <a:pt x="165" y="198"/>
                  </a:lnTo>
                  <a:lnTo>
                    <a:pt x="163" y="196"/>
                  </a:lnTo>
                  <a:lnTo>
                    <a:pt x="161" y="195"/>
                  </a:lnTo>
                  <a:lnTo>
                    <a:pt x="158" y="194"/>
                  </a:lnTo>
                  <a:lnTo>
                    <a:pt x="157" y="194"/>
                  </a:lnTo>
                  <a:lnTo>
                    <a:pt x="154" y="196"/>
                  </a:lnTo>
                  <a:lnTo>
                    <a:pt x="146" y="202"/>
                  </a:lnTo>
                  <a:lnTo>
                    <a:pt x="140" y="206"/>
                  </a:lnTo>
                  <a:lnTo>
                    <a:pt x="132" y="210"/>
                  </a:lnTo>
                  <a:lnTo>
                    <a:pt x="123" y="213"/>
                  </a:lnTo>
                  <a:lnTo>
                    <a:pt x="114" y="216"/>
                  </a:lnTo>
                  <a:lnTo>
                    <a:pt x="104" y="219"/>
                  </a:lnTo>
                  <a:lnTo>
                    <a:pt x="95" y="220"/>
                  </a:lnTo>
                  <a:lnTo>
                    <a:pt x="89" y="221"/>
                  </a:lnTo>
                  <a:lnTo>
                    <a:pt x="85" y="223"/>
                  </a:lnTo>
                  <a:lnTo>
                    <a:pt x="81" y="223"/>
                  </a:lnTo>
                  <a:lnTo>
                    <a:pt x="78" y="223"/>
                  </a:lnTo>
                  <a:lnTo>
                    <a:pt x="73" y="221"/>
                  </a:lnTo>
                  <a:lnTo>
                    <a:pt x="67" y="219"/>
                  </a:lnTo>
                  <a:lnTo>
                    <a:pt x="62" y="218"/>
                  </a:lnTo>
                  <a:lnTo>
                    <a:pt x="57" y="216"/>
                  </a:lnTo>
                  <a:lnTo>
                    <a:pt x="52" y="215"/>
                  </a:lnTo>
                  <a:lnTo>
                    <a:pt x="49" y="215"/>
                  </a:lnTo>
                  <a:lnTo>
                    <a:pt x="46" y="213"/>
                  </a:lnTo>
                  <a:lnTo>
                    <a:pt x="44" y="210"/>
                  </a:lnTo>
                  <a:lnTo>
                    <a:pt x="44" y="204"/>
                  </a:lnTo>
                  <a:lnTo>
                    <a:pt x="43" y="197"/>
                  </a:lnTo>
                  <a:lnTo>
                    <a:pt x="40" y="188"/>
                  </a:lnTo>
                  <a:lnTo>
                    <a:pt x="33" y="180"/>
                  </a:lnTo>
                  <a:lnTo>
                    <a:pt x="25" y="173"/>
                  </a:lnTo>
                  <a:lnTo>
                    <a:pt x="16" y="167"/>
                  </a:lnTo>
                  <a:lnTo>
                    <a:pt x="9" y="164"/>
                  </a:lnTo>
                  <a:lnTo>
                    <a:pt x="3" y="162"/>
                  </a:lnTo>
                  <a:lnTo>
                    <a:pt x="1" y="157"/>
                  </a:lnTo>
                  <a:lnTo>
                    <a:pt x="0" y="151"/>
                  </a:lnTo>
                  <a:lnTo>
                    <a:pt x="0" y="143"/>
                  </a:lnTo>
                  <a:lnTo>
                    <a:pt x="0" y="136"/>
                  </a:lnTo>
                  <a:lnTo>
                    <a:pt x="1" y="130"/>
                  </a:lnTo>
                  <a:lnTo>
                    <a:pt x="5" y="129"/>
                  </a:lnTo>
                  <a:lnTo>
                    <a:pt x="12" y="129"/>
                  </a:lnTo>
                  <a:lnTo>
                    <a:pt x="20" y="128"/>
                  </a:lnTo>
                  <a:lnTo>
                    <a:pt x="27" y="129"/>
                  </a:lnTo>
                  <a:lnTo>
                    <a:pt x="36" y="132"/>
                  </a:lnTo>
                  <a:lnTo>
                    <a:pt x="42" y="135"/>
                  </a:lnTo>
                  <a:lnTo>
                    <a:pt x="49" y="138"/>
                  </a:lnTo>
                  <a:lnTo>
                    <a:pt x="57" y="142"/>
                  </a:lnTo>
                  <a:lnTo>
                    <a:pt x="65" y="147"/>
                  </a:lnTo>
                  <a:lnTo>
                    <a:pt x="72" y="149"/>
                  </a:lnTo>
                  <a:lnTo>
                    <a:pt x="79" y="151"/>
                  </a:lnTo>
                  <a:lnTo>
                    <a:pt x="82" y="151"/>
                  </a:lnTo>
                  <a:lnTo>
                    <a:pt x="85" y="149"/>
                  </a:lnTo>
                  <a:lnTo>
                    <a:pt x="86" y="141"/>
                  </a:lnTo>
                  <a:lnTo>
                    <a:pt x="86" y="133"/>
                  </a:lnTo>
                  <a:lnTo>
                    <a:pt x="81" y="126"/>
                  </a:lnTo>
                  <a:lnTo>
                    <a:pt x="69" y="121"/>
                  </a:lnTo>
                  <a:lnTo>
                    <a:pt x="56" y="118"/>
                  </a:lnTo>
                  <a:lnTo>
                    <a:pt x="50" y="117"/>
                  </a:lnTo>
                  <a:lnTo>
                    <a:pt x="44" y="117"/>
                  </a:lnTo>
                  <a:lnTo>
                    <a:pt x="35" y="115"/>
                  </a:lnTo>
                  <a:lnTo>
                    <a:pt x="24" y="115"/>
                  </a:lnTo>
                  <a:lnTo>
                    <a:pt x="17" y="115"/>
                  </a:lnTo>
                  <a:lnTo>
                    <a:pt x="12" y="114"/>
                  </a:lnTo>
                  <a:lnTo>
                    <a:pt x="8" y="111"/>
                  </a:lnTo>
                  <a:lnTo>
                    <a:pt x="3" y="104"/>
                  </a:lnTo>
                  <a:lnTo>
                    <a:pt x="2" y="96"/>
                  </a:lnTo>
                  <a:lnTo>
                    <a:pt x="2" y="90"/>
                  </a:lnTo>
                  <a:lnTo>
                    <a:pt x="4" y="86"/>
                  </a:lnTo>
                  <a:lnTo>
                    <a:pt x="11" y="84"/>
                  </a:lnTo>
                  <a:lnTo>
                    <a:pt x="20" y="86"/>
                  </a:lnTo>
                  <a:lnTo>
                    <a:pt x="28" y="84"/>
                  </a:lnTo>
                  <a:lnTo>
                    <a:pt x="29" y="79"/>
                  </a:lnTo>
                  <a:lnTo>
                    <a:pt x="26" y="73"/>
                  </a:lnTo>
                  <a:lnTo>
                    <a:pt x="23" y="71"/>
                  </a:lnTo>
                  <a:lnTo>
                    <a:pt x="19" y="68"/>
                  </a:lnTo>
                  <a:lnTo>
                    <a:pt x="13" y="62"/>
                  </a:lnTo>
                  <a:lnTo>
                    <a:pt x="8" y="54"/>
                  </a:lnTo>
                  <a:lnTo>
                    <a:pt x="3" y="49"/>
                  </a:lnTo>
                  <a:lnTo>
                    <a:pt x="3" y="44"/>
                  </a:lnTo>
                  <a:lnTo>
                    <a:pt x="8" y="39"/>
                  </a:lnTo>
                  <a:lnTo>
                    <a:pt x="14" y="37"/>
                  </a:lnTo>
                  <a:lnTo>
                    <a:pt x="19" y="35"/>
                  </a:lnTo>
                  <a:lnTo>
                    <a:pt x="21" y="33"/>
                  </a:lnTo>
                  <a:lnTo>
                    <a:pt x="24" y="27"/>
                  </a:lnTo>
                  <a:lnTo>
                    <a:pt x="25" y="21"/>
                  </a:lnTo>
                  <a:lnTo>
                    <a:pt x="25" y="18"/>
                  </a:lnTo>
                  <a:lnTo>
                    <a:pt x="28" y="15"/>
                  </a:lnTo>
                  <a:lnTo>
                    <a:pt x="33" y="14"/>
                  </a:lnTo>
                  <a:lnTo>
                    <a:pt x="40" y="13"/>
                  </a:lnTo>
                  <a:lnTo>
                    <a:pt x="46" y="9"/>
                  </a:lnTo>
                  <a:lnTo>
                    <a:pt x="51" y="7"/>
                  </a:lnTo>
                  <a:lnTo>
                    <a:pt x="61" y="5"/>
                  </a:lnTo>
                  <a:lnTo>
                    <a:pt x="72" y="3"/>
                  </a:lnTo>
                  <a:lnTo>
                    <a:pt x="81" y="0"/>
                  </a:lnTo>
                  <a:lnTo>
                    <a:pt x="88" y="3"/>
                  </a:lnTo>
                  <a:lnTo>
                    <a:pt x="88" y="9"/>
                  </a:lnTo>
                  <a:lnTo>
                    <a:pt x="85" y="18"/>
                  </a:lnTo>
                  <a:lnTo>
                    <a:pt x="81" y="23"/>
                  </a:lnTo>
                  <a:lnTo>
                    <a:pt x="82" y="27"/>
                  </a:lnTo>
                  <a:lnTo>
                    <a:pt x="88" y="26"/>
                  </a:lnTo>
                  <a:lnTo>
                    <a:pt x="95" y="23"/>
                  </a:lnTo>
                  <a:lnTo>
                    <a:pt x="100" y="24"/>
                  </a:lnTo>
                  <a:lnTo>
                    <a:pt x="102" y="27"/>
                  </a:lnTo>
                  <a:lnTo>
                    <a:pt x="104" y="34"/>
                  </a:lnTo>
                  <a:lnTo>
                    <a:pt x="110" y="41"/>
                  </a:lnTo>
                  <a:lnTo>
                    <a:pt x="117" y="46"/>
                  </a:lnTo>
                  <a:lnTo>
                    <a:pt x="124" y="47"/>
                  </a:lnTo>
                  <a:lnTo>
                    <a:pt x="127" y="45"/>
                  </a:lnTo>
                  <a:lnTo>
                    <a:pt x="127" y="38"/>
                  </a:lnTo>
                  <a:lnTo>
                    <a:pt x="126" y="31"/>
                  </a:lnTo>
                  <a:lnTo>
                    <a:pt x="125" y="27"/>
                  </a:lnTo>
                  <a:lnTo>
                    <a:pt x="129" y="27"/>
                  </a:lnTo>
                  <a:lnTo>
                    <a:pt x="134" y="33"/>
                  </a:lnTo>
                  <a:lnTo>
                    <a:pt x="140" y="39"/>
                  </a:lnTo>
                  <a:lnTo>
                    <a:pt x="145" y="47"/>
                  </a:lnTo>
                  <a:lnTo>
                    <a:pt x="146" y="58"/>
                  </a:lnTo>
                  <a:lnTo>
                    <a:pt x="147" y="69"/>
                  </a:lnTo>
                  <a:lnTo>
                    <a:pt x="148" y="80"/>
                  </a:lnTo>
                  <a:lnTo>
                    <a:pt x="152" y="83"/>
                  </a:lnTo>
                  <a:lnTo>
                    <a:pt x="155" y="75"/>
                  </a:lnTo>
                  <a:lnTo>
                    <a:pt x="158" y="64"/>
                  </a:lnTo>
                  <a:lnTo>
                    <a:pt x="161" y="57"/>
                  </a:lnTo>
                  <a:lnTo>
                    <a:pt x="162" y="51"/>
                  </a:lnTo>
                  <a:lnTo>
                    <a:pt x="160" y="46"/>
                  </a:lnTo>
                  <a:lnTo>
                    <a:pt x="157" y="39"/>
                  </a:lnTo>
                  <a:lnTo>
                    <a:pt x="156" y="33"/>
                  </a:lnTo>
                  <a:lnTo>
                    <a:pt x="157" y="27"/>
                  </a:lnTo>
                  <a:lnTo>
                    <a:pt x="160" y="22"/>
                  </a:lnTo>
                  <a:lnTo>
                    <a:pt x="164" y="20"/>
                  </a:lnTo>
                  <a:lnTo>
                    <a:pt x="169" y="21"/>
                  </a:lnTo>
                  <a:lnTo>
                    <a:pt x="173" y="23"/>
                  </a:lnTo>
                  <a:lnTo>
                    <a:pt x="179" y="26"/>
                  </a:lnTo>
                  <a:lnTo>
                    <a:pt x="181" y="24"/>
                  </a:lnTo>
                  <a:lnTo>
                    <a:pt x="183" y="22"/>
                  </a:lnTo>
                  <a:lnTo>
                    <a:pt x="181" y="19"/>
                  </a:lnTo>
                  <a:lnTo>
                    <a:pt x="181" y="18"/>
                  </a:lnTo>
                  <a:lnTo>
                    <a:pt x="179" y="15"/>
                  </a:lnTo>
                  <a:lnTo>
                    <a:pt x="175" y="11"/>
                  </a:lnTo>
                  <a:lnTo>
                    <a:pt x="172" y="7"/>
                  </a:lnTo>
                  <a:lnTo>
                    <a:pt x="179" y="5"/>
                  </a:lnTo>
                  <a:lnTo>
                    <a:pt x="185" y="5"/>
                  </a:lnTo>
                  <a:lnTo>
                    <a:pt x="192" y="5"/>
                  </a:lnTo>
                  <a:lnTo>
                    <a:pt x="198" y="5"/>
                  </a:lnTo>
                  <a:lnTo>
                    <a:pt x="203" y="6"/>
                  </a:lnTo>
                  <a:lnTo>
                    <a:pt x="208" y="8"/>
                  </a:lnTo>
                  <a:lnTo>
                    <a:pt x="211" y="11"/>
                  </a:lnTo>
                  <a:lnTo>
                    <a:pt x="213" y="15"/>
                  </a:lnTo>
                  <a:lnTo>
                    <a:pt x="211" y="21"/>
                  </a:lnTo>
                  <a:lnTo>
                    <a:pt x="207" y="31"/>
                  </a:lnTo>
                  <a:lnTo>
                    <a:pt x="203" y="37"/>
                  </a:lnTo>
                  <a:lnTo>
                    <a:pt x="199" y="39"/>
                  </a:lnTo>
                  <a:lnTo>
                    <a:pt x="195" y="42"/>
                  </a:lnTo>
                  <a:lnTo>
                    <a:pt x="192" y="45"/>
                  </a:lnTo>
                  <a:lnTo>
                    <a:pt x="193" y="52"/>
                  </a:lnTo>
                  <a:lnTo>
                    <a:pt x="195" y="60"/>
                  </a:lnTo>
                  <a:lnTo>
                    <a:pt x="196" y="69"/>
                  </a:lnTo>
                  <a:lnTo>
                    <a:pt x="198" y="79"/>
                  </a:lnTo>
                  <a:lnTo>
                    <a:pt x="199" y="89"/>
                  </a:lnTo>
                  <a:lnTo>
                    <a:pt x="201" y="98"/>
                  </a:lnTo>
                  <a:lnTo>
                    <a:pt x="201" y="105"/>
                  </a:lnTo>
                  <a:lnTo>
                    <a:pt x="200" y="110"/>
                  </a:lnTo>
                  <a:lnTo>
                    <a:pt x="199" y="112"/>
                  </a:lnTo>
                  <a:lnTo>
                    <a:pt x="198" y="115"/>
                  </a:lnTo>
                  <a:lnTo>
                    <a:pt x="198" y="122"/>
                  </a:lnTo>
                  <a:lnTo>
                    <a:pt x="201" y="130"/>
                  </a:lnTo>
                  <a:lnTo>
                    <a:pt x="205" y="136"/>
                  </a:lnTo>
                  <a:lnTo>
                    <a:pt x="209" y="141"/>
                  </a:lnTo>
                  <a:lnTo>
                    <a:pt x="216" y="147"/>
                  </a:lnTo>
                  <a:lnTo>
                    <a:pt x="224" y="153"/>
                  </a:lnTo>
                  <a:lnTo>
                    <a:pt x="231" y="158"/>
                  </a:lnTo>
                  <a:lnTo>
                    <a:pt x="237" y="160"/>
                  </a:lnTo>
                  <a:lnTo>
                    <a:pt x="239" y="162"/>
                  </a:lnTo>
                  <a:close/>
                </a:path>
              </a:pathLst>
            </a:custGeom>
            <a:grpFill/>
            <a:ln w="6350">
              <a:noFill/>
              <a:round/>
              <a:headEnd/>
              <a:tailEnd/>
            </a:ln>
          </p:spPr>
          <p:txBody>
            <a:bodyPr/>
            <a:lstStyle/>
            <a:p>
              <a:endParaRPr lang="en-GB" dirty="0"/>
            </a:p>
          </p:txBody>
        </p:sp>
        <p:sp>
          <p:nvSpPr>
            <p:cNvPr id="153" name="Freeform 445"/>
            <p:cNvSpPr>
              <a:spLocks/>
            </p:cNvSpPr>
            <p:nvPr/>
          </p:nvSpPr>
          <p:spPr bwMode="auto">
            <a:xfrm>
              <a:off x="6731223" y="3404862"/>
              <a:ext cx="27822" cy="14516"/>
            </a:xfrm>
            <a:custGeom>
              <a:avLst/>
              <a:gdLst>
                <a:gd name="T0" fmla="*/ 2147483646 w 23"/>
                <a:gd name="T1" fmla="*/ 0 h 18"/>
                <a:gd name="T2" fmla="*/ 2147483646 w 23"/>
                <a:gd name="T3" fmla="*/ 2147483646 h 18"/>
                <a:gd name="T4" fmla="*/ 2147483646 w 23"/>
                <a:gd name="T5" fmla="*/ 2147483646 h 18"/>
                <a:gd name="T6" fmla="*/ 0 w 23"/>
                <a:gd name="T7" fmla="*/ 2147483646 h 18"/>
                <a:gd name="T8" fmla="*/ 2147483646 w 23"/>
                <a:gd name="T9" fmla="*/ 0 h 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3" h="18">
                  <a:moveTo>
                    <a:pt x="2" y="0"/>
                  </a:moveTo>
                  <a:lnTo>
                    <a:pt x="23" y="1"/>
                  </a:lnTo>
                  <a:lnTo>
                    <a:pt x="21" y="18"/>
                  </a:lnTo>
                  <a:lnTo>
                    <a:pt x="0" y="13"/>
                  </a:lnTo>
                  <a:lnTo>
                    <a:pt x="2" y="0"/>
                  </a:lnTo>
                  <a:close/>
                </a:path>
              </a:pathLst>
            </a:custGeom>
            <a:grpFill/>
            <a:ln w="6350" cap="flat" cmpd="sng">
              <a:noFill/>
              <a:prstDash val="solid"/>
              <a:round/>
              <a:headEnd type="none" w="med" len="med"/>
              <a:tailEnd type="none" w="med" len="med"/>
            </a:ln>
            <a:effectLst/>
            <a:extLst/>
          </p:spPr>
          <p:txBody>
            <a:bodyPr/>
            <a:lstStyle/>
            <a:p>
              <a:endParaRPr lang="en-GB" dirty="0"/>
            </a:p>
          </p:txBody>
        </p:sp>
        <p:sp>
          <p:nvSpPr>
            <p:cNvPr id="154" name="Freeform 450"/>
            <p:cNvSpPr>
              <a:spLocks/>
            </p:cNvSpPr>
            <p:nvPr/>
          </p:nvSpPr>
          <p:spPr bwMode="auto">
            <a:xfrm>
              <a:off x="7525972" y="2053667"/>
              <a:ext cx="100403" cy="38709"/>
            </a:xfrm>
            <a:custGeom>
              <a:avLst/>
              <a:gdLst>
                <a:gd name="T0" fmla="*/ 2147483646 w 114"/>
                <a:gd name="T1" fmla="*/ 0 h 54"/>
                <a:gd name="T2" fmla="*/ 2147483646 w 114"/>
                <a:gd name="T3" fmla="*/ 2147483646 h 54"/>
                <a:gd name="T4" fmla="*/ 2147483646 w 114"/>
                <a:gd name="T5" fmla="*/ 2147483646 h 54"/>
                <a:gd name="T6" fmla="*/ 2147483646 w 114"/>
                <a:gd name="T7" fmla="*/ 0 h 54"/>
                <a:gd name="T8" fmla="*/ 2147483646 w 114"/>
                <a:gd name="T9" fmla="*/ 2147483646 h 54"/>
                <a:gd name="T10" fmla="*/ 2147483646 w 114"/>
                <a:gd name="T11" fmla="*/ 2147483646 h 54"/>
                <a:gd name="T12" fmla="*/ 2147483646 w 114"/>
                <a:gd name="T13" fmla="*/ 2147483646 h 54"/>
                <a:gd name="T14" fmla="*/ 2147483646 w 114"/>
                <a:gd name="T15" fmla="*/ 2147483646 h 54"/>
                <a:gd name="T16" fmla="*/ 2147483646 w 114"/>
                <a:gd name="T17" fmla="*/ 2147483646 h 54"/>
                <a:gd name="T18" fmla="*/ 2147483646 w 114"/>
                <a:gd name="T19" fmla="*/ 2147483646 h 54"/>
                <a:gd name="T20" fmla="*/ 2147483646 w 114"/>
                <a:gd name="T21" fmla="*/ 2147483646 h 54"/>
                <a:gd name="T22" fmla="*/ 0 w 114"/>
                <a:gd name="T23" fmla="*/ 2147483646 h 54"/>
                <a:gd name="T24" fmla="*/ 2147483646 w 114"/>
                <a:gd name="T25" fmla="*/ 0 h 5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14" h="54">
                  <a:moveTo>
                    <a:pt x="14" y="0"/>
                  </a:moveTo>
                  <a:lnTo>
                    <a:pt x="26" y="14"/>
                  </a:lnTo>
                  <a:lnTo>
                    <a:pt x="54" y="4"/>
                  </a:lnTo>
                  <a:lnTo>
                    <a:pt x="88" y="0"/>
                  </a:lnTo>
                  <a:lnTo>
                    <a:pt x="114" y="18"/>
                  </a:lnTo>
                  <a:lnTo>
                    <a:pt x="96" y="38"/>
                  </a:lnTo>
                  <a:lnTo>
                    <a:pt x="68" y="54"/>
                  </a:lnTo>
                  <a:lnTo>
                    <a:pt x="30" y="42"/>
                  </a:lnTo>
                  <a:lnTo>
                    <a:pt x="10" y="44"/>
                  </a:lnTo>
                  <a:lnTo>
                    <a:pt x="26" y="36"/>
                  </a:lnTo>
                  <a:lnTo>
                    <a:pt x="16" y="22"/>
                  </a:lnTo>
                  <a:lnTo>
                    <a:pt x="0" y="16"/>
                  </a:lnTo>
                  <a:lnTo>
                    <a:pt x="14" y="0"/>
                  </a:lnTo>
                  <a:close/>
                </a:path>
              </a:pathLst>
            </a:custGeom>
            <a:grpFill/>
            <a:ln w="6350" cap="flat" cmpd="sng">
              <a:noFill/>
              <a:prstDash val="solid"/>
              <a:round/>
              <a:headEnd/>
              <a:tailEnd/>
            </a:ln>
            <a:effectLst/>
            <a:extLst/>
          </p:spPr>
          <p:txBody>
            <a:bodyPr anchor="ctr"/>
            <a:lstStyle/>
            <a:p>
              <a:endParaRPr lang="en-GB" dirty="0"/>
            </a:p>
          </p:txBody>
        </p:sp>
        <p:sp>
          <p:nvSpPr>
            <p:cNvPr id="155" name="Freeform 451"/>
            <p:cNvSpPr>
              <a:spLocks/>
            </p:cNvSpPr>
            <p:nvPr/>
          </p:nvSpPr>
          <p:spPr bwMode="auto">
            <a:xfrm>
              <a:off x="10570697" y="3679456"/>
              <a:ext cx="164514" cy="141530"/>
            </a:xfrm>
            <a:custGeom>
              <a:avLst/>
              <a:gdLst>
                <a:gd name="T0" fmla="*/ 2147483646 w 575"/>
                <a:gd name="T1" fmla="*/ 2147483646 h 488"/>
                <a:gd name="T2" fmla="*/ 2147483646 w 575"/>
                <a:gd name="T3" fmla="*/ 2147483646 h 488"/>
                <a:gd name="T4" fmla="*/ 2147483646 w 575"/>
                <a:gd name="T5" fmla="*/ 2147483646 h 488"/>
                <a:gd name="T6" fmla="*/ 2147483646 w 575"/>
                <a:gd name="T7" fmla="*/ 2147483646 h 488"/>
                <a:gd name="T8" fmla="*/ 2147483646 w 575"/>
                <a:gd name="T9" fmla="*/ 0 h 488"/>
                <a:gd name="T10" fmla="*/ 2147483646 w 575"/>
                <a:gd name="T11" fmla="*/ 2147483646 h 488"/>
                <a:gd name="T12" fmla="*/ 0 w 575"/>
                <a:gd name="T13" fmla="*/ 2147483646 h 488"/>
                <a:gd name="T14" fmla="*/ 2147483646 w 575"/>
                <a:gd name="T15" fmla="*/ 2147483646 h 488"/>
                <a:gd name="T16" fmla="*/ 2147483646 w 575"/>
                <a:gd name="T17" fmla="*/ 2147483646 h 488"/>
                <a:gd name="T18" fmla="*/ 2147483646 w 575"/>
                <a:gd name="T19" fmla="*/ 2147483646 h 488"/>
                <a:gd name="T20" fmla="*/ 2147483646 w 575"/>
                <a:gd name="T21" fmla="*/ 2147483646 h 488"/>
                <a:gd name="T22" fmla="*/ 2147483646 w 575"/>
                <a:gd name="T23" fmla="*/ 2147483646 h 488"/>
                <a:gd name="T24" fmla="*/ 2147483646 w 575"/>
                <a:gd name="T25" fmla="*/ 2147483646 h 488"/>
                <a:gd name="T26" fmla="*/ 2147483646 w 575"/>
                <a:gd name="T27" fmla="*/ 2147483646 h 488"/>
                <a:gd name="T28" fmla="*/ 2147483646 w 575"/>
                <a:gd name="T29" fmla="*/ 2147483646 h 488"/>
                <a:gd name="T30" fmla="*/ 2147483646 w 575"/>
                <a:gd name="T31" fmla="*/ 2147483646 h 488"/>
                <a:gd name="T32" fmla="*/ 2147483646 w 575"/>
                <a:gd name="T33" fmla="*/ 2147483646 h 488"/>
                <a:gd name="T34" fmla="*/ 2147483646 w 575"/>
                <a:gd name="T35" fmla="*/ 2147483646 h 488"/>
                <a:gd name="T36" fmla="*/ 2147483646 w 575"/>
                <a:gd name="T37" fmla="*/ 2147483646 h 488"/>
                <a:gd name="T38" fmla="*/ 2147483646 w 575"/>
                <a:gd name="T39" fmla="*/ 2147483646 h 488"/>
                <a:gd name="T40" fmla="*/ 2147483646 w 575"/>
                <a:gd name="T41" fmla="*/ 2147483646 h 48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5" h="488">
                  <a:moveTo>
                    <a:pt x="410" y="71"/>
                  </a:moveTo>
                  <a:lnTo>
                    <a:pt x="321" y="142"/>
                  </a:lnTo>
                  <a:lnTo>
                    <a:pt x="233" y="142"/>
                  </a:lnTo>
                  <a:lnTo>
                    <a:pt x="178" y="71"/>
                  </a:lnTo>
                  <a:lnTo>
                    <a:pt x="107" y="0"/>
                  </a:lnTo>
                  <a:lnTo>
                    <a:pt x="36" y="19"/>
                  </a:lnTo>
                  <a:lnTo>
                    <a:pt x="0" y="90"/>
                  </a:lnTo>
                  <a:lnTo>
                    <a:pt x="72" y="124"/>
                  </a:lnTo>
                  <a:lnTo>
                    <a:pt x="89" y="159"/>
                  </a:lnTo>
                  <a:lnTo>
                    <a:pt x="107" y="213"/>
                  </a:lnTo>
                  <a:lnTo>
                    <a:pt x="160" y="213"/>
                  </a:lnTo>
                  <a:lnTo>
                    <a:pt x="197" y="230"/>
                  </a:lnTo>
                  <a:lnTo>
                    <a:pt x="321" y="283"/>
                  </a:lnTo>
                  <a:lnTo>
                    <a:pt x="446" y="353"/>
                  </a:lnTo>
                  <a:lnTo>
                    <a:pt x="465" y="389"/>
                  </a:lnTo>
                  <a:lnTo>
                    <a:pt x="393" y="424"/>
                  </a:lnTo>
                  <a:lnTo>
                    <a:pt x="465" y="442"/>
                  </a:lnTo>
                  <a:lnTo>
                    <a:pt x="518" y="459"/>
                  </a:lnTo>
                  <a:lnTo>
                    <a:pt x="575" y="488"/>
                  </a:lnTo>
                  <a:lnTo>
                    <a:pt x="575" y="122"/>
                  </a:lnTo>
                  <a:lnTo>
                    <a:pt x="410" y="71"/>
                  </a:lnTo>
                  <a:close/>
                </a:path>
              </a:pathLst>
            </a:custGeom>
            <a:grpFill/>
            <a:ln w="6350" cap="flat" cmpd="sng">
              <a:noFill/>
              <a:prstDash val="solid"/>
              <a:round/>
              <a:headEnd type="none" w="med" len="med"/>
              <a:tailEnd type="none" w="med" len="med"/>
            </a:ln>
            <a:effectLst/>
            <a:extLst/>
          </p:spPr>
          <p:txBody>
            <a:bodyPr/>
            <a:lstStyle/>
            <a:p>
              <a:endParaRPr lang="en-GB" dirty="0"/>
            </a:p>
          </p:txBody>
        </p:sp>
        <p:sp>
          <p:nvSpPr>
            <p:cNvPr id="156" name="Freeform 452"/>
            <p:cNvSpPr>
              <a:spLocks/>
            </p:cNvSpPr>
            <p:nvPr/>
          </p:nvSpPr>
          <p:spPr bwMode="auto">
            <a:xfrm>
              <a:off x="10735212" y="3713327"/>
              <a:ext cx="133063" cy="129434"/>
            </a:xfrm>
            <a:custGeom>
              <a:avLst/>
              <a:gdLst>
                <a:gd name="T0" fmla="*/ 2147483646 w 460"/>
                <a:gd name="T1" fmla="*/ 2147483646 h 443"/>
                <a:gd name="T2" fmla="*/ 2147483646 w 460"/>
                <a:gd name="T3" fmla="*/ 2147483646 h 443"/>
                <a:gd name="T4" fmla="*/ 2147483646 w 460"/>
                <a:gd name="T5" fmla="*/ 2147483646 h 443"/>
                <a:gd name="T6" fmla="*/ 2147483646 w 460"/>
                <a:gd name="T7" fmla="*/ 2147483646 h 443"/>
                <a:gd name="T8" fmla="*/ 2147483646 w 460"/>
                <a:gd name="T9" fmla="*/ 2147483646 h 443"/>
                <a:gd name="T10" fmla="*/ 2147483646 w 460"/>
                <a:gd name="T11" fmla="*/ 2147483646 h 443"/>
                <a:gd name="T12" fmla="*/ 0 w 460"/>
                <a:gd name="T13" fmla="*/ 0 h 443"/>
                <a:gd name="T14" fmla="*/ 0 w 460"/>
                <a:gd name="T15" fmla="*/ 2147483646 h 443"/>
                <a:gd name="T16" fmla="*/ 2147483646 w 460"/>
                <a:gd name="T17" fmla="*/ 2147483646 h 443"/>
                <a:gd name="T18" fmla="*/ 2147483646 w 460"/>
                <a:gd name="T19" fmla="*/ 2147483646 h 443"/>
                <a:gd name="T20" fmla="*/ 2147483646 w 460"/>
                <a:gd name="T21" fmla="*/ 2147483646 h 443"/>
                <a:gd name="T22" fmla="*/ 2147483646 w 460"/>
                <a:gd name="T23" fmla="*/ 2147483646 h 443"/>
                <a:gd name="T24" fmla="*/ 2147483646 w 460"/>
                <a:gd name="T25" fmla="*/ 2147483646 h 443"/>
                <a:gd name="T26" fmla="*/ 2147483646 w 460"/>
                <a:gd name="T27" fmla="*/ 2147483646 h 443"/>
                <a:gd name="T28" fmla="*/ 2147483646 w 460"/>
                <a:gd name="T29" fmla="*/ 2147483646 h 443"/>
                <a:gd name="T30" fmla="*/ 2147483646 w 460"/>
                <a:gd name="T31" fmla="*/ 2147483646 h 443"/>
                <a:gd name="T32" fmla="*/ 2147483646 w 460"/>
                <a:gd name="T33" fmla="*/ 2147483646 h 44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460" h="443">
                  <a:moveTo>
                    <a:pt x="353" y="302"/>
                  </a:moveTo>
                  <a:lnTo>
                    <a:pt x="336" y="249"/>
                  </a:lnTo>
                  <a:lnTo>
                    <a:pt x="372" y="214"/>
                  </a:lnTo>
                  <a:lnTo>
                    <a:pt x="283" y="161"/>
                  </a:lnTo>
                  <a:lnTo>
                    <a:pt x="247" y="108"/>
                  </a:lnTo>
                  <a:lnTo>
                    <a:pt x="122" y="37"/>
                  </a:lnTo>
                  <a:lnTo>
                    <a:pt x="0" y="0"/>
                  </a:lnTo>
                  <a:lnTo>
                    <a:pt x="0" y="366"/>
                  </a:lnTo>
                  <a:lnTo>
                    <a:pt x="14" y="373"/>
                  </a:lnTo>
                  <a:lnTo>
                    <a:pt x="67" y="373"/>
                  </a:lnTo>
                  <a:lnTo>
                    <a:pt x="122" y="320"/>
                  </a:lnTo>
                  <a:lnTo>
                    <a:pt x="211" y="284"/>
                  </a:lnTo>
                  <a:lnTo>
                    <a:pt x="264" y="320"/>
                  </a:lnTo>
                  <a:lnTo>
                    <a:pt x="389" y="408"/>
                  </a:lnTo>
                  <a:lnTo>
                    <a:pt x="460" y="443"/>
                  </a:lnTo>
                  <a:lnTo>
                    <a:pt x="460" y="337"/>
                  </a:lnTo>
                  <a:lnTo>
                    <a:pt x="353" y="302"/>
                  </a:lnTo>
                  <a:close/>
                </a:path>
              </a:pathLst>
            </a:custGeom>
            <a:grpFill/>
            <a:ln w="6350" cap="flat" cmpd="sng">
              <a:noFill/>
              <a:prstDash val="solid"/>
              <a:round/>
              <a:headEnd type="none" w="med" len="med"/>
              <a:tailEnd type="none" w="med" len="med"/>
            </a:ln>
            <a:effectLst/>
            <a:extLst/>
          </p:spPr>
          <p:txBody>
            <a:bodyPr/>
            <a:lstStyle/>
            <a:p>
              <a:endParaRPr lang="en-GB" dirty="0"/>
            </a:p>
          </p:txBody>
        </p:sp>
        <p:grpSp>
          <p:nvGrpSpPr>
            <p:cNvPr id="157" name="Group 453"/>
            <p:cNvGrpSpPr>
              <a:grpSpLocks/>
            </p:cNvGrpSpPr>
            <p:nvPr/>
          </p:nvGrpSpPr>
          <p:grpSpPr bwMode="auto">
            <a:xfrm>
              <a:off x="7886452" y="2350035"/>
              <a:ext cx="191127" cy="280642"/>
              <a:chOff x="2201" y="1250"/>
              <a:chExt cx="133" cy="193"/>
            </a:xfrm>
            <a:grpFill/>
          </p:grpSpPr>
          <p:sp>
            <p:nvSpPr>
              <p:cNvPr id="198" name="Freeform 454"/>
              <p:cNvSpPr>
                <a:spLocks/>
              </p:cNvSpPr>
              <p:nvPr/>
            </p:nvSpPr>
            <p:spPr bwMode="auto">
              <a:xfrm>
                <a:off x="2234" y="1250"/>
                <a:ext cx="100" cy="193"/>
              </a:xfrm>
              <a:custGeom>
                <a:avLst/>
                <a:gdLst>
                  <a:gd name="T0" fmla="*/ 2265696 w 24"/>
                  <a:gd name="T1" fmla="*/ 11636360 h 47"/>
                  <a:gd name="T2" fmla="*/ 1548613 w 24"/>
                  <a:gd name="T3" fmla="*/ 10984915 h 47"/>
                  <a:gd name="T4" fmla="*/ 3815242 w 24"/>
                  <a:gd name="T5" fmla="*/ 9628014 h 47"/>
                  <a:gd name="T6" fmla="*/ 3443575 w 24"/>
                  <a:gd name="T7" fmla="*/ 8328599 h 47"/>
                  <a:gd name="T8" fmla="*/ 3008975 w 24"/>
                  <a:gd name="T9" fmla="*/ 7283639 h 47"/>
                  <a:gd name="T10" fmla="*/ 1177883 w 24"/>
                  <a:gd name="T11" fmla="*/ 7283639 h 47"/>
                  <a:gd name="T12" fmla="*/ 1548613 w 24"/>
                  <a:gd name="T13" fmla="*/ 5335900 h 47"/>
                  <a:gd name="T14" fmla="*/ 371667 w 24"/>
                  <a:gd name="T15" fmla="*/ 5983953 h 47"/>
                  <a:gd name="T16" fmla="*/ 0 w 24"/>
                  <a:gd name="T17" fmla="*/ 4290936 h 47"/>
                  <a:gd name="T18" fmla="*/ 0 w 24"/>
                  <a:gd name="T19" fmla="*/ 2675083 h 47"/>
                  <a:gd name="T20" fmla="*/ 371667 w 24"/>
                  <a:gd name="T21" fmla="*/ 1299416 h 47"/>
                  <a:gd name="T22" fmla="*/ 1920279 w 24"/>
                  <a:gd name="T23" fmla="*/ 0 h 47"/>
                  <a:gd name="T24" fmla="*/ 3008975 w 24"/>
                  <a:gd name="T25" fmla="*/ 316438 h 47"/>
                  <a:gd name="T26" fmla="*/ 2637292 w 24"/>
                  <a:gd name="T27" fmla="*/ 2028208 h 47"/>
                  <a:gd name="T28" fmla="*/ 4907846 w 24"/>
                  <a:gd name="T29" fmla="*/ 2028208 h 47"/>
                  <a:gd name="T30" fmla="*/ 4185992 w 24"/>
                  <a:gd name="T31" fmla="*/ 3644078 h 47"/>
                  <a:gd name="T32" fmla="*/ 3443575 w 24"/>
                  <a:gd name="T33" fmla="*/ 5019458 h 47"/>
                  <a:gd name="T34" fmla="*/ 4907846 w 24"/>
                  <a:gd name="T35" fmla="*/ 5652403 h 47"/>
                  <a:gd name="T36" fmla="*/ 6452554 w 24"/>
                  <a:gd name="T37" fmla="*/ 8012161 h 47"/>
                  <a:gd name="T38" fmla="*/ 7174704 w 24"/>
                  <a:gd name="T39" fmla="*/ 9628014 h 47"/>
                  <a:gd name="T40" fmla="*/ 7174704 w 24"/>
                  <a:gd name="T41" fmla="*/ 10591397 h 47"/>
                  <a:gd name="T42" fmla="*/ 8723388 w 24"/>
                  <a:gd name="T43" fmla="*/ 10591397 h 47"/>
                  <a:gd name="T44" fmla="*/ 8351425 w 24"/>
                  <a:gd name="T45" fmla="*/ 12936043 h 47"/>
                  <a:gd name="T46" fmla="*/ 9094983 w 24"/>
                  <a:gd name="T47" fmla="*/ 13252214 h 47"/>
                  <a:gd name="T48" fmla="*/ 6452554 w 24"/>
                  <a:gd name="T49" fmla="*/ 14312535 h 47"/>
                  <a:gd name="T50" fmla="*/ 4185992 w 24"/>
                  <a:gd name="T51" fmla="*/ 14628977 h 47"/>
                  <a:gd name="T52" fmla="*/ 3008975 w 24"/>
                  <a:gd name="T53" fmla="*/ 14963980 h 47"/>
                  <a:gd name="T54" fmla="*/ 1548613 w 24"/>
                  <a:gd name="T55" fmla="*/ 14963980 h 47"/>
                  <a:gd name="T56" fmla="*/ 371667 w 24"/>
                  <a:gd name="T57" fmla="*/ 15280422 h 47"/>
                  <a:gd name="T58" fmla="*/ 1920279 w 24"/>
                  <a:gd name="T59" fmla="*/ 13899088 h 47"/>
                  <a:gd name="T60" fmla="*/ 2265696 w 24"/>
                  <a:gd name="T61" fmla="*/ 12619535 h 47"/>
                  <a:gd name="T62" fmla="*/ 1177883 w 24"/>
                  <a:gd name="T63" fmla="*/ 12284331 h 4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4" h="47">
                    <a:moveTo>
                      <a:pt x="3" y="37"/>
                    </a:moveTo>
                    <a:cubicBezTo>
                      <a:pt x="6" y="35"/>
                      <a:pt x="6" y="35"/>
                      <a:pt x="6" y="35"/>
                    </a:cubicBezTo>
                    <a:cubicBezTo>
                      <a:pt x="6" y="33"/>
                      <a:pt x="6" y="33"/>
                      <a:pt x="6" y="33"/>
                    </a:cubicBezTo>
                    <a:cubicBezTo>
                      <a:pt x="4" y="33"/>
                      <a:pt x="4" y="33"/>
                      <a:pt x="4" y="33"/>
                    </a:cubicBezTo>
                    <a:cubicBezTo>
                      <a:pt x="6" y="30"/>
                      <a:pt x="6" y="30"/>
                      <a:pt x="6" y="30"/>
                    </a:cubicBezTo>
                    <a:cubicBezTo>
                      <a:pt x="10" y="29"/>
                      <a:pt x="10" y="29"/>
                      <a:pt x="10" y="29"/>
                    </a:cubicBezTo>
                    <a:cubicBezTo>
                      <a:pt x="9" y="26"/>
                      <a:pt x="9" y="26"/>
                      <a:pt x="9" y="26"/>
                    </a:cubicBezTo>
                    <a:cubicBezTo>
                      <a:pt x="9" y="25"/>
                      <a:pt x="9" y="25"/>
                      <a:pt x="9" y="25"/>
                    </a:cubicBezTo>
                    <a:cubicBezTo>
                      <a:pt x="8" y="23"/>
                      <a:pt x="8" y="23"/>
                      <a:pt x="8" y="23"/>
                    </a:cubicBezTo>
                    <a:cubicBezTo>
                      <a:pt x="8" y="22"/>
                      <a:pt x="8" y="22"/>
                      <a:pt x="8" y="22"/>
                    </a:cubicBezTo>
                    <a:cubicBezTo>
                      <a:pt x="5" y="22"/>
                      <a:pt x="5" y="22"/>
                      <a:pt x="5" y="22"/>
                    </a:cubicBezTo>
                    <a:cubicBezTo>
                      <a:pt x="3" y="22"/>
                      <a:pt x="3" y="22"/>
                      <a:pt x="3" y="22"/>
                    </a:cubicBezTo>
                    <a:cubicBezTo>
                      <a:pt x="3" y="20"/>
                      <a:pt x="3" y="20"/>
                      <a:pt x="3" y="20"/>
                    </a:cubicBezTo>
                    <a:cubicBezTo>
                      <a:pt x="4" y="16"/>
                      <a:pt x="4" y="16"/>
                      <a:pt x="4" y="16"/>
                    </a:cubicBezTo>
                    <a:cubicBezTo>
                      <a:pt x="2" y="16"/>
                      <a:pt x="2" y="16"/>
                      <a:pt x="2" y="16"/>
                    </a:cubicBezTo>
                    <a:cubicBezTo>
                      <a:pt x="1" y="18"/>
                      <a:pt x="1" y="18"/>
                      <a:pt x="1" y="18"/>
                    </a:cubicBezTo>
                    <a:cubicBezTo>
                      <a:pt x="1" y="18"/>
                      <a:pt x="0" y="17"/>
                      <a:pt x="0" y="16"/>
                    </a:cubicBezTo>
                    <a:cubicBezTo>
                      <a:pt x="0" y="15"/>
                      <a:pt x="0" y="13"/>
                      <a:pt x="0" y="13"/>
                    </a:cubicBezTo>
                    <a:cubicBezTo>
                      <a:pt x="0" y="11"/>
                      <a:pt x="0" y="11"/>
                      <a:pt x="0" y="11"/>
                    </a:cubicBezTo>
                    <a:cubicBezTo>
                      <a:pt x="0" y="8"/>
                      <a:pt x="0" y="8"/>
                      <a:pt x="0" y="8"/>
                    </a:cubicBezTo>
                    <a:cubicBezTo>
                      <a:pt x="0" y="6"/>
                      <a:pt x="0" y="6"/>
                      <a:pt x="0" y="6"/>
                    </a:cubicBezTo>
                    <a:cubicBezTo>
                      <a:pt x="1" y="4"/>
                      <a:pt x="1" y="4"/>
                      <a:pt x="1" y="4"/>
                    </a:cubicBezTo>
                    <a:cubicBezTo>
                      <a:pt x="3" y="0"/>
                      <a:pt x="3" y="0"/>
                      <a:pt x="3" y="0"/>
                    </a:cubicBezTo>
                    <a:cubicBezTo>
                      <a:pt x="5" y="0"/>
                      <a:pt x="5" y="0"/>
                      <a:pt x="5" y="0"/>
                    </a:cubicBezTo>
                    <a:cubicBezTo>
                      <a:pt x="8" y="0"/>
                      <a:pt x="8" y="0"/>
                      <a:pt x="8" y="0"/>
                    </a:cubicBezTo>
                    <a:cubicBezTo>
                      <a:pt x="8" y="1"/>
                      <a:pt x="8" y="1"/>
                      <a:pt x="8" y="1"/>
                    </a:cubicBezTo>
                    <a:cubicBezTo>
                      <a:pt x="6" y="5"/>
                      <a:pt x="6" y="5"/>
                      <a:pt x="6" y="5"/>
                    </a:cubicBezTo>
                    <a:cubicBezTo>
                      <a:pt x="7" y="6"/>
                      <a:pt x="7" y="6"/>
                      <a:pt x="7" y="6"/>
                    </a:cubicBezTo>
                    <a:cubicBezTo>
                      <a:pt x="10" y="5"/>
                      <a:pt x="10" y="5"/>
                      <a:pt x="10" y="5"/>
                    </a:cubicBezTo>
                    <a:cubicBezTo>
                      <a:pt x="13" y="6"/>
                      <a:pt x="13" y="6"/>
                      <a:pt x="13" y="6"/>
                    </a:cubicBezTo>
                    <a:cubicBezTo>
                      <a:pt x="12" y="8"/>
                      <a:pt x="12" y="8"/>
                      <a:pt x="12" y="8"/>
                    </a:cubicBezTo>
                    <a:cubicBezTo>
                      <a:pt x="11" y="11"/>
                      <a:pt x="11" y="11"/>
                      <a:pt x="11" y="11"/>
                    </a:cubicBezTo>
                    <a:cubicBezTo>
                      <a:pt x="9" y="14"/>
                      <a:pt x="9" y="14"/>
                      <a:pt x="9" y="14"/>
                    </a:cubicBezTo>
                    <a:cubicBezTo>
                      <a:pt x="9" y="15"/>
                      <a:pt x="9" y="15"/>
                      <a:pt x="9" y="15"/>
                    </a:cubicBezTo>
                    <a:cubicBezTo>
                      <a:pt x="11" y="16"/>
                      <a:pt x="11" y="16"/>
                      <a:pt x="11" y="16"/>
                    </a:cubicBezTo>
                    <a:cubicBezTo>
                      <a:pt x="13" y="17"/>
                      <a:pt x="13" y="17"/>
                      <a:pt x="13" y="17"/>
                    </a:cubicBezTo>
                    <a:cubicBezTo>
                      <a:pt x="15" y="22"/>
                      <a:pt x="15" y="22"/>
                      <a:pt x="15" y="22"/>
                    </a:cubicBezTo>
                    <a:cubicBezTo>
                      <a:pt x="17" y="24"/>
                      <a:pt x="17" y="24"/>
                      <a:pt x="17" y="24"/>
                    </a:cubicBezTo>
                    <a:cubicBezTo>
                      <a:pt x="20" y="28"/>
                      <a:pt x="20" y="28"/>
                      <a:pt x="20" y="28"/>
                    </a:cubicBezTo>
                    <a:cubicBezTo>
                      <a:pt x="19" y="29"/>
                      <a:pt x="19" y="29"/>
                      <a:pt x="19" y="29"/>
                    </a:cubicBezTo>
                    <a:cubicBezTo>
                      <a:pt x="19" y="30"/>
                      <a:pt x="19" y="30"/>
                      <a:pt x="19" y="30"/>
                    </a:cubicBezTo>
                    <a:cubicBezTo>
                      <a:pt x="19" y="32"/>
                      <a:pt x="19" y="32"/>
                      <a:pt x="19" y="32"/>
                    </a:cubicBezTo>
                    <a:cubicBezTo>
                      <a:pt x="21" y="32"/>
                      <a:pt x="21" y="32"/>
                      <a:pt x="21" y="32"/>
                    </a:cubicBezTo>
                    <a:cubicBezTo>
                      <a:pt x="23" y="32"/>
                      <a:pt x="23" y="32"/>
                      <a:pt x="23" y="32"/>
                    </a:cubicBezTo>
                    <a:cubicBezTo>
                      <a:pt x="24" y="36"/>
                      <a:pt x="24" y="36"/>
                      <a:pt x="24" y="36"/>
                    </a:cubicBezTo>
                    <a:cubicBezTo>
                      <a:pt x="22" y="39"/>
                      <a:pt x="22" y="39"/>
                      <a:pt x="22" y="39"/>
                    </a:cubicBezTo>
                    <a:cubicBezTo>
                      <a:pt x="22" y="40"/>
                      <a:pt x="22" y="40"/>
                      <a:pt x="22" y="40"/>
                    </a:cubicBezTo>
                    <a:cubicBezTo>
                      <a:pt x="24" y="40"/>
                      <a:pt x="24" y="40"/>
                      <a:pt x="24" y="40"/>
                    </a:cubicBezTo>
                    <a:cubicBezTo>
                      <a:pt x="22" y="41"/>
                      <a:pt x="22" y="41"/>
                      <a:pt x="22" y="41"/>
                    </a:cubicBezTo>
                    <a:cubicBezTo>
                      <a:pt x="17" y="43"/>
                      <a:pt x="17" y="43"/>
                      <a:pt x="17" y="43"/>
                    </a:cubicBezTo>
                    <a:cubicBezTo>
                      <a:pt x="14" y="43"/>
                      <a:pt x="14" y="43"/>
                      <a:pt x="14" y="43"/>
                    </a:cubicBezTo>
                    <a:cubicBezTo>
                      <a:pt x="11" y="44"/>
                      <a:pt x="11" y="44"/>
                      <a:pt x="11" y="44"/>
                    </a:cubicBezTo>
                    <a:cubicBezTo>
                      <a:pt x="11" y="44"/>
                      <a:pt x="10" y="43"/>
                      <a:pt x="9" y="43"/>
                    </a:cubicBezTo>
                    <a:cubicBezTo>
                      <a:pt x="9" y="43"/>
                      <a:pt x="8" y="45"/>
                      <a:pt x="8" y="45"/>
                    </a:cubicBezTo>
                    <a:cubicBezTo>
                      <a:pt x="6" y="45"/>
                      <a:pt x="6" y="45"/>
                      <a:pt x="6" y="45"/>
                    </a:cubicBezTo>
                    <a:cubicBezTo>
                      <a:pt x="4" y="45"/>
                      <a:pt x="4" y="45"/>
                      <a:pt x="4" y="45"/>
                    </a:cubicBezTo>
                    <a:cubicBezTo>
                      <a:pt x="3" y="47"/>
                      <a:pt x="3" y="47"/>
                      <a:pt x="3" y="47"/>
                    </a:cubicBezTo>
                    <a:cubicBezTo>
                      <a:pt x="1" y="46"/>
                      <a:pt x="1" y="46"/>
                      <a:pt x="1" y="46"/>
                    </a:cubicBezTo>
                    <a:cubicBezTo>
                      <a:pt x="2" y="44"/>
                      <a:pt x="2" y="44"/>
                      <a:pt x="2" y="44"/>
                    </a:cubicBezTo>
                    <a:cubicBezTo>
                      <a:pt x="5" y="42"/>
                      <a:pt x="5" y="42"/>
                      <a:pt x="5" y="42"/>
                    </a:cubicBezTo>
                    <a:cubicBezTo>
                      <a:pt x="8" y="39"/>
                      <a:pt x="8" y="39"/>
                      <a:pt x="8" y="39"/>
                    </a:cubicBezTo>
                    <a:cubicBezTo>
                      <a:pt x="6" y="38"/>
                      <a:pt x="6" y="38"/>
                      <a:pt x="6" y="38"/>
                    </a:cubicBezTo>
                    <a:cubicBezTo>
                      <a:pt x="4" y="38"/>
                      <a:pt x="4" y="38"/>
                      <a:pt x="4" y="38"/>
                    </a:cubicBezTo>
                    <a:lnTo>
                      <a:pt x="3" y="37"/>
                    </a:lnTo>
                    <a:close/>
                  </a:path>
                </a:pathLst>
              </a:custGeom>
              <a:grpFill/>
              <a:ln w="6350">
                <a:noFill/>
                <a:round/>
                <a:headEnd/>
                <a:tailEnd/>
              </a:ln>
            </p:spPr>
            <p:txBody>
              <a:bodyPr/>
              <a:lstStyle/>
              <a:p>
                <a:endParaRPr lang="en-GB" dirty="0"/>
              </a:p>
            </p:txBody>
          </p:sp>
          <p:sp>
            <p:nvSpPr>
              <p:cNvPr id="199" name="Freeform 455"/>
              <p:cNvSpPr>
                <a:spLocks/>
              </p:cNvSpPr>
              <p:nvPr/>
            </p:nvSpPr>
            <p:spPr bwMode="auto">
              <a:xfrm>
                <a:off x="2201" y="1331"/>
                <a:ext cx="34" cy="22"/>
              </a:xfrm>
              <a:custGeom>
                <a:avLst/>
                <a:gdLst>
                  <a:gd name="T0" fmla="*/ 24 w 34"/>
                  <a:gd name="T1" fmla="*/ 22 h 22"/>
                  <a:gd name="T2" fmla="*/ 0 w 34"/>
                  <a:gd name="T3" fmla="*/ 18 h 22"/>
                  <a:gd name="T4" fmla="*/ 13 w 34"/>
                  <a:gd name="T5" fmla="*/ 0 h 22"/>
                  <a:gd name="T6" fmla="*/ 27 w 34"/>
                  <a:gd name="T7" fmla="*/ 3 h 22"/>
                  <a:gd name="T8" fmla="*/ 34 w 34"/>
                  <a:gd name="T9" fmla="*/ 15 h 22"/>
                  <a:gd name="T10" fmla="*/ 24 w 34"/>
                  <a:gd name="T11" fmla="*/ 22 h 2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4" h="22">
                    <a:moveTo>
                      <a:pt x="24" y="22"/>
                    </a:moveTo>
                    <a:lnTo>
                      <a:pt x="0" y="18"/>
                    </a:lnTo>
                    <a:lnTo>
                      <a:pt x="13" y="0"/>
                    </a:lnTo>
                    <a:lnTo>
                      <a:pt x="27" y="3"/>
                    </a:lnTo>
                    <a:lnTo>
                      <a:pt x="34" y="15"/>
                    </a:lnTo>
                    <a:lnTo>
                      <a:pt x="24" y="22"/>
                    </a:lnTo>
                    <a:close/>
                  </a:path>
                </a:pathLst>
              </a:custGeom>
              <a:grpFill/>
              <a:ln w="6350"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dirty="0"/>
              </a:p>
            </p:txBody>
          </p:sp>
        </p:grpSp>
        <p:sp>
          <p:nvSpPr>
            <p:cNvPr id="158" name="Freeform 458"/>
            <p:cNvSpPr>
              <a:spLocks/>
            </p:cNvSpPr>
            <p:nvPr/>
          </p:nvSpPr>
          <p:spPr bwMode="auto">
            <a:xfrm>
              <a:off x="8635234" y="2997206"/>
              <a:ext cx="55645" cy="33871"/>
            </a:xfrm>
            <a:custGeom>
              <a:avLst/>
              <a:gdLst>
                <a:gd name="T0" fmla="*/ 0 w 46"/>
                <a:gd name="T1" fmla="*/ 2147483646 h 28"/>
                <a:gd name="T2" fmla="*/ 2147483646 w 46"/>
                <a:gd name="T3" fmla="*/ 2147483646 h 28"/>
                <a:gd name="T4" fmla="*/ 2147483646 w 46"/>
                <a:gd name="T5" fmla="*/ 2147483646 h 28"/>
                <a:gd name="T6" fmla="*/ 2147483646 w 46"/>
                <a:gd name="T7" fmla="*/ 2147483646 h 28"/>
                <a:gd name="T8" fmla="*/ 2147483646 w 46"/>
                <a:gd name="T9" fmla="*/ 2147483646 h 28"/>
                <a:gd name="T10" fmla="*/ 2147483646 w 46"/>
                <a:gd name="T11" fmla="*/ 0 h 28"/>
                <a:gd name="T12" fmla="*/ 2147483646 w 46"/>
                <a:gd name="T13" fmla="*/ 2147483646 h 28"/>
                <a:gd name="T14" fmla="*/ 2147483646 w 46"/>
                <a:gd name="T15" fmla="*/ 2147483646 h 28"/>
                <a:gd name="T16" fmla="*/ 2147483646 w 46"/>
                <a:gd name="T17" fmla="*/ 2147483646 h 28"/>
                <a:gd name="T18" fmla="*/ 2147483646 w 46"/>
                <a:gd name="T19" fmla="*/ 2147483646 h 28"/>
                <a:gd name="T20" fmla="*/ 2147483646 w 46"/>
                <a:gd name="T21" fmla="*/ 2147483646 h 28"/>
                <a:gd name="T22" fmla="*/ 2147483646 w 46"/>
                <a:gd name="T23" fmla="*/ 2147483646 h 28"/>
                <a:gd name="T24" fmla="*/ 2147483646 w 46"/>
                <a:gd name="T25" fmla="*/ 2147483646 h 28"/>
                <a:gd name="T26" fmla="*/ 2147483646 w 46"/>
                <a:gd name="T27" fmla="*/ 2147483646 h 28"/>
                <a:gd name="T28" fmla="*/ 0 w 46"/>
                <a:gd name="T29" fmla="*/ 2147483646 h 2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6" h="28">
                  <a:moveTo>
                    <a:pt x="0" y="15"/>
                  </a:moveTo>
                  <a:lnTo>
                    <a:pt x="3" y="17"/>
                  </a:lnTo>
                  <a:lnTo>
                    <a:pt x="12" y="14"/>
                  </a:lnTo>
                  <a:lnTo>
                    <a:pt x="13" y="8"/>
                  </a:lnTo>
                  <a:lnTo>
                    <a:pt x="27" y="9"/>
                  </a:lnTo>
                  <a:lnTo>
                    <a:pt x="46" y="0"/>
                  </a:lnTo>
                  <a:lnTo>
                    <a:pt x="46" y="1"/>
                  </a:lnTo>
                  <a:lnTo>
                    <a:pt x="33" y="11"/>
                  </a:lnTo>
                  <a:lnTo>
                    <a:pt x="36" y="18"/>
                  </a:lnTo>
                  <a:lnTo>
                    <a:pt x="27" y="21"/>
                  </a:lnTo>
                  <a:lnTo>
                    <a:pt x="15" y="28"/>
                  </a:lnTo>
                  <a:lnTo>
                    <a:pt x="13" y="28"/>
                  </a:lnTo>
                  <a:lnTo>
                    <a:pt x="8" y="26"/>
                  </a:lnTo>
                  <a:lnTo>
                    <a:pt x="2" y="23"/>
                  </a:lnTo>
                  <a:lnTo>
                    <a:pt x="0" y="15"/>
                  </a:lnTo>
                  <a:close/>
                </a:path>
              </a:pathLst>
            </a:custGeom>
            <a:grpFill/>
            <a:ln w="6350" cap="flat" cmpd="sng">
              <a:noFill/>
              <a:prstDash val="solid"/>
              <a:round/>
              <a:headEnd type="none" w="med" len="med"/>
              <a:tailEnd type="none" w="med" len="med"/>
            </a:ln>
            <a:effectLst/>
            <a:extLst/>
          </p:spPr>
          <p:txBody>
            <a:bodyPr/>
            <a:lstStyle/>
            <a:p>
              <a:endParaRPr lang="en-GB" dirty="0"/>
            </a:p>
          </p:txBody>
        </p:sp>
        <p:sp>
          <p:nvSpPr>
            <p:cNvPr id="159" name="Freeform 507"/>
            <p:cNvSpPr>
              <a:spLocks/>
            </p:cNvSpPr>
            <p:nvPr/>
          </p:nvSpPr>
          <p:spPr bwMode="auto">
            <a:xfrm>
              <a:off x="9448129" y="2529065"/>
              <a:ext cx="1149181" cy="798379"/>
            </a:xfrm>
            <a:custGeom>
              <a:avLst/>
              <a:gdLst>
                <a:gd name="T0" fmla="*/ 2147483646 w 950"/>
                <a:gd name="T1" fmla="*/ 2147483646 h 660"/>
                <a:gd name="T2" fmla="*/ 2147483646 w 950"/>
                <a:gd name="T3" fmla="*/ 2147483646 h 660"/>
                <a:gd name="T4" fmla="*/ 2147483646 w 950"/>
                <a:gd name="T5" fmla="*/ 2147483646 h 660"/>
                <a:gd name="T6" fmla="*/ 2147483646 w 950"/>
                <a:gd name="T7" fmla="*/ 2147483646 h 660"/>
                <a:gd name="T8" fmla="*/ 2147483646 w 950"/>
                <a:gd name="T9" fmla="*/ 2147483646 h 660"/>
                <a:gd name="T10" fmla="*/ 2147483646 w 950"/>
                <a:gd name="T11" fmla="*/ 2147483646 h 660"/>
                <a:gd name="T12" fmla="*/ 2147483646 w 950"/>
                <a:gd name="T13" fmla="*/ 2147483646 h 660"/>
                <a:gd name="T14" fmla="*/ 2147483646 w 950"/>
                <a:gd name="T15" fmla="*/ 2147483646 h 660"/>
                <a:gd name="T16" fmla="*/ 2147483646 w 950"/>
                <a:gd name="T17" fmla="*/ 2147483646 h 660"/>
                <a:gd name="T18" fmla="*/ 2147483646 w 950"/>
                <a:gd name="T19" fmla="*/ 2147483646 h 660"/>
                <a:gd name="T20" fmla="*/ 2147483646 w 950"/>
                <a:gd name="T21" fmla="*/ 2147483646 h 660"/>
                <a:gd name="T22" fmla="*/ 2147483646 w 950"/>
                <a:gd name="T23" fmla="*/ 2147483646 h 660"/>
                <a:gd name="T24" fmla="*/ 2147483646 w 950"/>
                <a:gd name="T25" fmla="*/ 2147483646 h 660"/>
                <a:gd name="T26" fmla="*/ 2147483646 w 950"/>
                <a:gd name="T27" fmla="*/ 2147483646 h 660"/>
                <a:gd name="T28" fmla="*/ 2147483646 w 950"/>
                <a:gd name="T29" fmla="*/ 2147483646 h 660"/>
                <a:gd name="T30" fmla="*/ 2147483646 w 950"/>
                <a:gd name="T31" fmla="*/ 2147483646 h 660"/>
                <a:gd name="T32" fmla="*/ 2147483646 w 950"/>
                <a:gd name="T33" fmla="*/ 2147483646 h 660"/>
                <a:gd name="T34" fmla="*/ 2147483646 w 950"/>
                <a:gd name="T35" fmla="*/ 2147483646 h 660"/>
                <a:gd name="T36" fmla="*/ 2147483646 w 950"/>
                <a:gd name="T37" fmla="*/ 2147483646 h 660"/>
                <a:gd name="T38" fmla="*/ 2147483646 w 950"/>
                <a:gd name="T39" fmla="*/ 2147483646 h 660"/>
                <a:gd name="T40" fmla="*/ 2147483646 w 950"/>
                <a:gd name="T41" fmla="*/ 2147483646 h 660"/>
                <a:gd name="T42" fmla="*/ 2147483646 w 950"/>
                <a:gd name="T43" fmla="*/ 2147483646 h 660"/>
                <a:gd name="T44" fmla="*/ 2147483646 w 950"/>
                <a:gd name="T45" fmla="*/ 2147483646 h 660"/>
                <a:gd name="T46" fmla="*/ 2147483646 w 950"/>
                <a:gd name="T47" fmla="*/ 2147483646 h 660"/>
                <a:gd name="T48" fmla="*/ 2147483646 w 950"/>
                <a:gd name="T49" fmla="*/ 2147483646 h 660"/>
                <a:gd name="T50" fmla="*/ 2147483646 w 950"/>
                <a:gd name="T51" fmla="*/ 2147483646 h 660"/>
                <a:gd name="T52" fmla="*/ 2147483646 w 950"/>
                <a:gd name="T53" fmla="*/ 2147483646 h 660"/>
                <a:gd name="T54" fmla="*/ 2147483646 w 950"/>
                <a:gd name="T55" fmla="*/ 2147483646 h 660"/>
                <a:gd name="T56" fmla="*/ 2147483646 w 950"/>
                <a:gd name="T57" fmla="*/ 2147483646 h 660"/>
                <a:gd name="T58" fmla="*/ 2147483646 w 950"/>
                <a:gd name="T59" fmla="*/ 2147483646 h 660"/>
                <a:gd name="T60" fmla="*/ 2147483646 w 950"/>
                <a:gd name="T61" fmla="*/ 2147483646 h 660"/>
                <a:gd name="T62" fmla="*/ 2147483646 w 950"/>
                <a:gd name="T63" fmla="*/ 2147483646 h 660"/>
                <a:gd name="T64" fmla="*/ 2147483646 w 950"/>
                <a:gd name="T65" fmla="*/ 2147483646 h 660"/>
                <a:gd name="T66" fmla="*/ 2147483646 w 950"/>
                <a:gd name="T67" fmla="*/ 2147483646 h 660"/>
                <a:gd name="T68" fmla="*/ 2147483646 w 950"/>
                <a:gd name="T69" fmla="*/ 2147483646 h 660"/>
                <a:gd name="T70" fmla="*/ 2147483646 w 950"/>
                <a:gd name="T71" fmla="*/ 2147483646 h 660"/>
                <a:gd name="T72" fmla="*/ 2147483646 w 950"/>
                <a:gd name="T73" fmla="*/ 2147483646 h 660"/>
                <a:gd name="T74" fmla="*/ 2147483646 w 950"/>
                <a:gd name="T75" fmla="*/ 2147483646 h 660"/>
                <a:gd name="T76" fmla="*/ 2147483646 w 950"/>
                <a:gd name="T77" fmla="*/ 2147483646 h 660"/>
                <a:gd name="T78" fmla="*/ 2147483646 w 950"/>
                <a:gd name="T79" fmla="*/ 2147483646 h 660"/>
                <a:gd name="T80" fmla="*/ 2147483646 w 950"/>
                <a:gd name="T81" fmla="*/ 2147483646 h 660"/>
                <a:gd name="T82" fmla="*/ 2147483646 w 950"/>
                <a:gd name="T83" fmla="*/ 2147483646 h 660"/>
                <a:gd name="T84" fmla="*/ 2147483646 w 950"/>
                <a:gd name="T85" fmla="*/ 2147483646 h 660"/>
                <a:gd name="T86" fmla="*/ 2147483646 w 950"/>
                <a:gd name="T87" fmla="*/ 2147483646 h 660"/>
                <a:gd name="T88" fmla="*/ 2147483646 w 950"/>
                <a:gd name="T89" fmla="*/ 2147483646 h 660"/>
                <a:gd name="T90" fmla="*/ 2147483646 w 950"/>
                <a:gd name="T91" fmla="*/ 2147483646 h 660"/>
                <a:gd name="T92" fmla="*/ 2147483646 w 950"/>
                <a:gd name="T93" fmla="*/ 2147483646 h 660"/>
                <a:gd name="T94" fmla="*/ 2147483646 w 950"/>
                <a:gd name="T95" fmla="*/ 2147483646 h 660"/>
                <a:gd name="T96" fmla="*/ 2147483646 w 950"/>
                <a:gd name="T97" fmla="*/ 2147483646 h 660"/>
                <a:gd name="T98" fmla="*/ 2147483646 w 950"/>
                <a:gd name="T99" fmla="*/ 2147483646 h 660"/>
                <a:gd name="T100" fmla="*/ 2147483646 w 950"/>
                <a:gd name="T101" fmla="*/ 2147483646 h 660"/>
                <a:gd name="T102" fmla="*/ 2147483646 w 950"/>
                <a:gd name="T103" fmla="*/ 2147483646 h 660"/>
                <a:gd name="T104" fmla="*/ 2147483646 w 950"/>
                <a:gd name="T105" fmla="*/ 2147483646 h 660"/>
                <a:gd name="T106" fmla="*/ 2147483646 w 950"/>
                <a:gd name="T107" fmla="*/ 2147483646 h 660"/>
                <a:gd name="T108" fmla="*/ 2147483646 w 950"/>
                <a:gd name="T109" fmla="*/ 2147483646 h 660"/>
                <a:gd name="T110" fmla="*/ 2147483646 w 950"/>
                <a:gd name="T111" fmla="*/ 2147483646 h 660"/>
                <a:gd name="T112" fmla="*/ 2147483646 w 950"/>
                <a:gd name="T113" fmla="*/ 2147483646 h 660"/>
                <a:gd name="T114" fmla="*/ 2147483646 w 950"/>
                <a:gd name="T115" fmla="*/ 2147483646 h 660"/>
                <a:gd name="T116" fmla="*/ 2147483646 w 950"/>
                <a:gd name="T117" fmla="*/ 2147483646 h 660"/>
                <a:gd name="T118" fmla="*/ 2147483646 w 950"/>
                <a:gd name="T119" fmla="*/ 2147483646 h 660"/>
                <a:gd name="T120" fmla="*/ 2147483646 w 950"/>
                <a:gd name="T121" fmla="*/ 2147483646 h 66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950" h="660">
                  <a:moveTo>
                    <a:pt x="890" y="118"/>
                  </a:moveTo>
                  <a:lnTo>
                    <a:pt x="890" y="118"/>
                  </a:lnTo>
                  <a:lnTo>
                    <a:pt x="880" y="98"/>
                  </a:lnTo>
                  <a:lnTo>
                    <a:pt x="840" y="88"/>
                  </a:lnTo>
                  <a:lnTo>
                    <a:pt x="792" y="0"/>
                  </a:lnTo>
                  <a:lnTo>
                    <a:pt x="746" y="0"/>
                  </a:lnTo>
                  <a:lnTo>
                    <a:pt x="732" y="24"/>
                  </a:lnTo>
                  <a:lnTo>
                    <a:pt x="702" y="78"/>
                  </a:lnTo>
                  <a:lnTo>
                    <a:pt x="672" y="78"/>
                  </a:lnTo>
                  <a:lnTo>
                    <a:pt x="668" y="88"/>
                  </a:lnTo>
                  <a:lnTo>
                    <a:pt x="668" y="90"/>
                  </a:lnTo>
                  <a:lnTo>
                    <a:pt x="670" y="90"/>
                  </a:lnTo>
                  <a:lnTo>
                    <a:pt x="672" y="90"/>
                  </a:lnTo>
                  <a:lnTo>
                    <a:pt x="672" y="92"/>
                  </a:lnTo>
                  <a:lnTo>
                    <a:pt x="674" y="92"/>
                  </a:lnTo>
                  <a:lnTo>
                    <a:pt x="676" y="92"/>
                  </a:lnTo>
                  <a:lnTo>
                    <a:pt x="676" y="94"/>
                  </a:lnTo>
                  <a:lnTo>
                    <a:pt x="678" y="94"/>
                  </a:lnTo>
                  <a:lnTo>
                    <a:pt x="676" y="94"/>
                  </a:lnTo>
                  <a:lnTo>
                    <a:pt x="676" y="92"/>
                  </a:lnTo>
                  <a:lnTo>
                    <a:pt x="674" y="92"/>
                  </a:lnTo>
                  <a:lnTo>
                    <a:pt x="672" y="92"/>
                  </a:lnTo>
                  <a:lnTo>
                    <a:pt x="672" y="90"/>
                  </a:lnTo>
                  <a:lnTo>
                    <a:pt x="670" y="90"/>
                  </a:lnTo>
                  <a:lnTo>
                    <a:pt x="668" y="90"/>
                  </a:lnTo>
                  <a:lnTo>
                    <a:pt x="668" y="88"/>
                  </a:lnTo>
                  <a:lnTo>
                    <a:pt x="658" y="108"/>
                  </a:lnTo>
                  <a:lnTo>
                    <a:pt x="658" y="132"/>
                  </a:lnTo>
                  <a:lnTo>
                    <a:pt x="702" y="138"/>
                  </a:lnTo>
                  <a:lnTo>
                    <a:pt x="712" y="158"/>
                  </a:lnTo>
                  <a:lnTo>
                    <a:pt x="668" y="172"/>
                  </a:lnTo>
                  <a:lnTo>
                    <a:pt x="632" y="188"/>
                  </a:lnTo>
                  <a:lnTo>
                    <a:pt x="598" y="202"/>
                  </a:lnTo>
                  <a:lnTo>
                    <a:pt x="588" y="236"/>
                  </a:lnTo>
                  <a:lnTo>
                    <a:pt x="534" y="242"/>
                  </a:lnTo>
                  <a:lnTo>
                    <a:pt x="480" y="276"/>
                  </a:lnTo>
                  <a:lnTo>
                    <a:pt x="430" y="252"/>
                  </a:lnTo>
                  <a:lnTo>
                    <a:pt x="370" y="246"/>
                  </a:lnTo>
                  <a:lnTo>
                    <a:pt x="326" y="202"/>
                  </a:lnTo>
                  <a:lnTo>
                    <a:pt x="262" y="182"/>
                  </a:lnTo>
                  <a:lnTo>
                    <a:pt x="256" y="132"/>
                  </a:lnTo>
                  <a:lnTo>
                    <a:pt x="226" y="118"/>
                  </a:lnTo>
                  <a:lnTo>
                    <a:pt x="222" y="114"/>
                  </a:lnTo>
                  <a:lnTo>
                    <a:pt x="220" y="116"/>
                  </a:lnTo>
                  <a:lnTo>
                    <a:pt x="218" y="120"/>
                  </a:lnTo>
                  <a:lnTo>
                    <a:pt x="218" y="122"/>
                  </a:lnTo>
                  <a:lnTo>
                    <a:pt x="218" y="124"/>
                  </a:lnTo>
                  <a:lnTo>
                    <a:pt x="218" y="122"/>
                  </a:lnTo>
                  <a:lnTo>
                    <a:pt x="218" y="120"/>
                  </a:lnTo>
                  <a:lnTo>
                    <a:pt x="222" y="114"/>
                  </a:lnTo>
                  <a:lnTo>
                    <a:pt x="218" y="108"/>
                  </a:lnTo>
                  <a:lnTo>
                    <a:pt x="208" y="114"/>
                  </a:lnTo>
                  <a:lnTo>
                    <a:pt x="208" y="124"/>
                  </a:lnTo>
                  <a:lnTo>
                    <a:pt x="208" y="114"/>
                  </a:lnTo>
                  <a:lnTo>
                    <a:pt x="192" y="118"/>
                  </a:lnTo>
                  <a:lnTo>
                    <a:pt x="182" y="148"/>
                  </a:lnTo>
                  <a:lnTo>
                    <a:pt x="142" y="142"/>
                  </a:lnTo>
                  <a:lnTo>
                    <a:pt x="132" y="192"/>
                  </a:lnTo>
                  <a:lnTo>
                    <a:pt x="98" y="198"/>
                  </a:lnTo>
                  <a:lnTo>
                    <a:pt x="88" y="256"/>
                  </a:lnTo>
                  <a:lnTo>
                    <a:pt x="68" y="276"/>
                  </a:lnTo>
                  <a:lnTo>
                    <a:pt x="44" y="296"/>
                  </a:lnTo>
                  <a:lnTo>
                    <a:pt x="4" y="306"/>
                  </a:lnTo>
                  <a:lnTo>
                    <a:pt x="0" y="326"/>
                  </a:lnTo>
                  <a:lnTo>
                    <a:pt x="10" y="334"/>
                  </a:lnTo>
                  <a:lnTo>
                    <a:pt x="14" y="350"/>
                  </a:lnTo>
                  <a:lnTo>
                    <a:pt x="4" y="354"/>
                  </a:lnTo>
                  <a:lnTo>
                    <a:pt x="14" y="364"/>
                  </a:lnTo>
                  <a:lnTo>
                    <a:pt x="30" y="370"/>
                  </a:lnTo>
                  <a:lnTo>
                    <a:pt x="44" y="390"/>
                  </a:lnTo>
                  <a:lnTo>
                    <a:pt x="64" y="390"/>
                  </a:lnTo>
                  <a:lnTo>
                    <a:pt x="94" y="390"/>
                  </a:lnTo>
                  <a:lnTo>
                    <a:pt x="98" y="398"/>
                  </a:lnTo>
                  <a:lnTo>
                    <a:pt x="78" y="428"/>
                  </a:lnTo>
                  <a:lnTo>
                    <a:pt x="84" y="444"/>
                  </a:lnTo>
                  <a:lnTo>
                    <a:pt x="74" y="458"/>
                  </a:lnTo>
                  <a:lnTo>
                    <a:pt x="84" y="478"/>
                  </a:lnTo>
                  <a:lnTo>
                    <a:pt x="108" y="488"/>
                  </a:lnTo>
                  <a:lnTo>
                    <a:pt x="104" y="492"/>
                  </a:lnTo>
                  <a:lnTo>
                    <a:pt x="114" y="492"/>
                  </a:lnTo>
                  <a:lnTo>
                    <a:pt x="148" y="508"/>
                  </a:lnTo>
                  <a:lnTo>
                    <a:pt x="178" y="522"/>
                  </a:lnTo>
                  <a:lnTo>
                    <a:pt x="208" y="528"/>
                  </a:lnTo>
                  <a:lnTo>
                    <a:pt x="218" y="536"/>
                  </a:lnTo>
                  <a:lnTo>
                    <a:pt x="226" y="536"/>
                  </a:lnTo>
                  <a:lnTo>
                    <a:pt x="242" y="546"/>
                  </a:lnTo>
                  <a:lnTo>
                    <a:pt x="262" y="546"/>
                  </a:lnTo>
                  <a:lnTo>
                    <a:pt x="282" y="546"/>
                  </a:lnTo>
                  <a:lnTo>
                    <a:pt x="296" y="528"/>
                  </a:lnTo>
                  <a:lnTo>
                    <a:pt x="316" y="512"/>
                  </a:lnTo>
                  <a:lnTo>
                    <a:pt x="340" y="512"/>
                  </a:lnTo>
                  <a:lnTo>
                    <a:pt x="360" y="528"/>
                  </a:lnTo>
                  <a:lnTo>
                    <a:pt x="370" y="528"/>
                  </a:lnTo>
                  <a:lnTo>
                    <a:pt x="380" y="532"/>
                  </a:lnTo>
                  <a:lnTo>
                    <a:pt x="386" y="556"/>
                  </a:lnTo>
                  <a:lnTo>
                    <a:pt x="376" y="586"/>
                  </a:lnTo>
                  <a:lnTo>
                    <a:pt x="376" y="596"/>
                  </a:lnTo>
                  <a:lnTo>
                    <a:pt x="390" y="600"/>
                  </a:lnTo>
                  <a:lnTo>
                    <a:pt x="400" y="616"/>
                  </a:lnTo>
                  <a:lnTo>
                    <a:pt x="400" y="626"/>
                  </a:lnTo>
                  <a:lnTo>
                    <a:pt x="424" y="636"/>
                  </a:lnTo>
                  <a:lnTo>
                    <a:pt x="420" y="640"/>
                  </a:lnTo>
                  <a:lnTo>
                    <a:pt x="444" y="636"/>
                  </a:lnTo>
                  <a:lnTo>
                    <a:pt x="450" y="616"/>
                  </a:lnTo>
                  <a:lnTo>
                    <a:pt x="500" y="616"/>
                  </a:lnTo>
                  <a:lnTo>
                    <a:pt x="518" y="630"/>
                  </a:lnTo>
                  <a:lnTo>
                    <a:pt x="524" y="646"/>
                  </a:lnTo>
                  <a:lnTo>
                    <a:pt x="534" y="640"/>
                  </a:lnTo>
                  <a:lnTo>
                    <a:pt x="568" y="660"/>
                  </a:lnTo>
                  <a:lnTo>
                    <a:pt x="568" y="646"/>
                  </a:lnTo>
                  <a:lnTo>
                    <a:pt x="608" y="630"/>
                  </a:lnTo>
                  <a:lnTo>
                    <a:pt x="612" y="626"/>
                  </a:lnTo>
                  <a:lnTo>
                    <a:pt x="622" y="620"/>
                  </a:lnTo>
                  <a:lnTo>
                    <a:pt x="632" y="626"/>
                  </a:lnTo>
                  <a:lnTo>
                    <a:pt x="652" y="616"/>
                  </a:lnTo>
                  <a:lnTo>
                    <a:pt x="678" y="600"/>
                  </a:lnTo>
                  <a:lnTo>
                    <a:pt x="702" y="582"/>
                  </a:lnTo>
                  <a:lnTo>
                    <a:pt x="712" y="562"/>
                  </a:lnTo>
                  <a:lnTo>
                    <a:pt x="726" y="542"/>
                  </a:lnTo>
                  <a:lnTo>
                    <a:pt x="742" y="512"/>
                  </a:lnTo>
                  <a:lnTo>
                    <a:pt x="742" y="498"/>
                  </a:lnTo>
                  <a:lnTo>
                    <a:pt x="736" y="488"/>
                  </a:lnTo>
                  <a:lnTo>
                    <a:pt x="742" y="472"/>
                  </a:lnTo>
                  <a:lnTo>
                    <a:pt x="736" y="454"/>
                  </a:lnTo>
                  <a:lnTo>
                    <a:pt x="712" y="404"/>
                  </a:lnTo>
                  <a:lnTo>
                    <a:pt x="716" y="398"/>
                  </a:lnTo>
                  <a:lnTo>
                    <a:pt x="736" y="374"/>
                  </a:lnTo>
                  <a:lnTo>
                    <a:pt x="752" y="370"/>
                  </a:lnTo>
                  <a:lnTo>
                    <a:pt x="754" y="368"/>
                  </a:lnTo>
                  <a:lnTo>
                    <a:pt x="754" y="364"/>
                  </a:lnTo>
                  <a:lnTo>
                    <a:pt x="752" y="360"/>
                  </a:lnTo>
                  <a:lnTo>
                    <a:pt x="726" y="354"/>
                  </a:lnTo>
                  <a:lnTo>
                    <a:pt x="712" y="360"/>
                  </a:lnTo>
                  <a:lnTo>
                    <a:pt x="702" y="354"/>
                  </a:lnTo>
                  <a:lnTo>
                    <a:pt x="692" y="340"/>
                  </a:lnTo>
                  <a:lnTo>
                    <a:pt x="682" y="330"/>
                  </a:lnTo>
                  <a:lnTo>
                    <a:pt x="706" y="320"/>
                  </a:lnTo>
                  <a:lnTo>
                    <a:pt x="722" y="306"/>
                  </a:lnTo>
                  <a:lnTo>
                    <a:pt x="746" y="290"/>
                  </a:lnTo>
                  <a:lnTo>
                    <a:pt x="756" y="290"/>
                  </a:lnTo>
                  <a:lnTo>
                    <a:pt x="742" y="310"/>
                  </a:lnTo>
                  <a:lnTo>
                    <a:pt x="752" y="320"/>
                  </a:lnTo>
                  <a:lnTo>
                    <a:pt x="762" y="316"/>
                  </a:lnTo>
                  <a:lnTo>
                    <a:pt x="786" y="306"/>
                  </a:lnTo>
                  <a:lnTo>
                    <a:pt x="792" y="284"/>
                  </a:lnTo>
                  <a:lnTo>
                    <a:pt x="806" y="272"/>
                  </a:lnTo>
                  <a:lnTo>
                    <a:pt x="820" y="282"/>
                  </a:lnTo>
                  <a:lnTo>
                    <a:pt x="818" y="262"/>
                  </a:lnTo>
                  <a:lnTo>
                    <a:pt x="838" y="250"/>
                  </a:lnTo>
                  <a:lnTo>
                    <a:pt x="864" y="254"/>
                  </a:lnTo>
                  <a:lnTo>
                    <a:pt x="876" y="246"/>
                  </a:lnTo>
                  <a:lnTo>
                    <a:pt x="890" y="252"/>
                  </a:lnTo>
                  <a:lnTo>
                    <a:pt x="900" y="198"/>
                  </a:lnTo>
                  <a:lnTo>
                    <a:pt x="924" y="192"/>
                  </a:lnTo>
                  <a:lnTo>
                    <a:pt x="950" y="118"/>
                  </a:lnTo>
                  <a:lnTo>
                    <a:pt x="890" y="118"/>
                  </a:lnTo>
                  <a:close/>
                </a:path>
              </a:pathLst>
            </a:custGeom>
            <a:grpFill/>
            <a:ln w="6350" cap="flat" cmpd="sng">
              <a:noFill/>
              <a:prstDash val="solid"/>
              <a:round/>
              <a:headEnd type="none" w="med" len="med"/>
              <a:tailEnd type="none" w="med" len="med"/>
            </a:ln>
            <a:effectLst/>
            <a:extLst/>
          </p:spPr>
          <p:txBody>
            <a:bodyPr/>
            <a:lstStyle/>
            <a:p>
              <a:endParaRPr lang="en-GB" dirty="0"/>
            </a:p>
          </p:txBody>
        </p:sp>
        <p:sp>
          <p:nvSpPr>
            <p:cNvPr id="160" name="Freeform 260"/>
            <p:cNvSpPr>
              <a:spLocks/>
            </p:cNvSpPr>
            <p:nvPr/>
          </p:nvSpPr>
          <p:spPr bwMode="auto">
            <a:xfrm>
              <a:off x="9481999" y="3724214"/>
              <a:ext cx="43548" cy="52016"/>
            </a:xfrm>
            <a:custGeom>
              <a:avLst/>
              <a:gdLst>
                <a:gd name="T0" fmla="*/ 2147483646 w 42"/>
                <a:gd name="T1" fmla="*/ 0 h 54"/>
                <a:gd name="T2" fmla="*/ 0 w 42"/>
                <a:gd name="T3" fmla="*/ 2147483646 h 54"/>
                <a:gd name="T4" fmla="*/ 2147483646 w 42"/>
                <a:gd name="T5" fmla="*/ 2147483646 h 54"/>
                <a:gd name="T6" fmla="*/ 2147483646 w 42"/>
                <a:gd name="T7" fmla="*/ 2147483646 h 54"/>
                <a:gd name="T8" fmla="*/ 2147483646 w 42"/>
                <a:gd name="T9" fmla="*/ 2147483646 h 54"/>
                <a:gd name="T10" fmla="*/ 2147483646 w 42"/>
                <a:gd name="T11" fmla="*/ 0 h 5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2" h="54">
                  <a:moveTo>
                    <a:pt x="6" y="0"/>
                  </a:moveTo>
                  <a:lnTo>
                    <a:pt x="0" y="24"/>
                  </a:lnTo>
                  <a:lnTo>
                    <a:pt x="6" y="54"/>
                  </a:lnTo>
                  <a:lnTo>
                    <a:pt x="30" y="54"/>
                  </a:lnTo>
                  <a:lnTo>
                    <a:pt x="42" y="30"/>
                  </a:lnTo>
                  <a:lnTo>
                    <a:pt x="6" y="0"/>
                  </a:lnTo>
                  <a:close/>
                </a:path>
              </a:pathLst>
            </a:custGeom>
            <a:grpFill/>
            <a:ln w="6350">
              <a:noFill/>
              <a:round/>
              <a:headEnd/>
              <a:tailEnd/>
            </a:ln>
          </p:spPr>
          <p:txBody>
            <a:bodyPr/>
            <a:lstStyle/>
            <a:p>
              <a:endParaRPr lang="en-GB" dirty="0"/>
            </a:p>
          </p:txBody>
        </p:sp>
        <p:sp>
          <p:nvSpPr>
            <p:cNvPr id="161" name="Freeform 261"/>
            <p:cNvSpPr>
              <a:spLocks/>
            </p:cNvSpPr>
            <p:nvPr/>
          </p:nvSpPr>
          <p:spPr bwMode="auto">
            <a:xfrm>
              <a:off x="10106186" y="3327444"/>
              <a:ext cx="41129" cy="41129"/>
            </a:xfrm>
            <a:custGeom>
              <a:avLst/>
              <a:gdLst>
                <a:gd name="T0" fmla="*/ 0 w 42"/>
                <a:gd name="T1" fmla="*/ 2147483646 h 42"/>
                <a:gd name="T2" fmla="*/ 2147483646 w 42"/>
                <a:gd name="T3" fmla="*/ 2147483646 h 42"/>
                <a:gd name="T4" fmla="*/ 2147483646 w 42"/>
                <a:gd name="T5" fmla="*/ 0 h 42"/>
                <a:gd name="T6" fmla="*/ 2147483646 w 42"/>
                <a:gd name="T7" fmla="*/ 2147483646 h 42"/>
                <a:gd name="T8" fmla="*/ 2147483646 w 42"/>
                <a:gd name="T9" fmla="*/ 2147483646 h 42"/>
                <a:gd name="T10" fmla="*/ 2147483646 w 42"/>
                <a:gd name="T11" fmla="*/ 2147483646 h 42"/>
                <a:gd name="T12" fmla="*/ 0 w 42"/>
                <a:gd name="T13" fmla="*/ 2147483646 h 4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2" h="42">
                  <a:moveTo>
                    <a:pt x="0" y="30"/>
                  </a:moveTo>
                  <a:lnTo>
                    <a:pt x="12" y="12"/>
                  </a:lnTo>
                  <a:lnTo>
                    <a:pt x="30" y="0"/>
                  </a:lnTo>
                  <a:lnTo>
                    <a:pt x="42" y="12"/>
                  </a:lnTo>
                  <a:lnTo>
                    <a:pt x="30" y="30"/>
                  </a:lnTo>
                  <a:lnTo>
                    <a:pt x="12" y="42"/>
                  </a:lnTo>
                  <a:lnTo>
                    <a:pt x="0" y="30"/>
                  </a:lnTo>
                  <a:close/>
                </a:path>
              </a:pathLst>
            </a:custGeom>
            <a:grpFill/>
            <a:ln w="6350">
              <a:noFill/>
              <a:round/>
              <a:headEnd/>
              <a:tailEnd/>
            </a:ln>
          </p:spPr>
          <p:txBody>
            <a:bodyPr/>
            <a:lstStyle/>
            <a:p>
              <a:endParaRPr lang="en-GB" dirty="0"/>
            </a:p>
          </p:txBody>
        </p:sp>
        <p:sp>
          <p:nvSpPr>
            <p:cNvPr id="162" name="Freeform 262"/>
            <p:cNvSpPr>
              <a:spLocks/>
            </p:cNvSpPr>
            <p:nvPr/>
          </p:nvSpPr>
          <p:spPr bwMode="auto">
            <a:xfrm>
              <a:off x="10327554" y="3225832"/>
              <a:ext cx="24193" cy="71371"/>
            </a:xfrm>
            <a:custGeom>
              <a:avLst/>
              <a:gdLst>
                <a:gd name="T0" fmla="*/ 0 w 24"/>
                <a:gd name="T1" fmla="*/ 2147483646 h 72"/>
                <a:gd name="T2" fmla="*/ 0 w 24"/>
                <a:gd name="T3" fmla="*/ 2147483646 h 72"/>
                <a:gd name="T4" fmla="*/ 2147483646 w 24"/>
                <a:gd name="T5" fmla="*/ 0 h 72"/>
                <a:gd name="T6" fmla="*/ 2147483646 w 24"/>
                <a:gd name="T7" fmla="*/ 2147483646 h 72"/>
                <a:gd name="T8" fmla="*/ 2147483646 w 24"/>
                <a:gd name="T9" fmla="*/ 2147483646 h 72"/>
                <a:gd name="T10" fmla="*/ 0 w 24"/>
                <a:gd name="T11" fmla="*/ 2147483646 h 7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4" h="72">
                  <a:moveTo>
                    <a:pt x="0" y="42"/>
                  </a:moveTo>
                  <a:lnTo>
                    <a:pt x="0" y="18"/>
                  </a:lnTo>
                  <a:lnTo>
                    <a:pt x="24" y="0"/>
                  </a:lnTo>
                  <a:lnTo>
                    <a:pt x="24" y="24"/>
                  </a:lnTo>
                  <a:lnTo>
                    <a:pt x="6" y="72"/>
                  </a:lnTo>
                  <a:lnTo>
                    <a:pt x="0" y="42"/>
                  </a:lnTo>
                  <a:close/>
                </a:path>
              </a:pathLst>
            </a:custGeom>
            <a:grpFill/>
            <a:ln w="6350">
              <a:noFill/>
              <a:round/>
              <a:headEnd/>
              <a:tailEnd/>
            </a:ln>
          </p:spPr>
          <p:txBody>
            <a:bodyPr/>
            <a:lstStyle/>
            <a:p>
              <a:endParaRPr lang="en-GB" dirty="0"/>
            </a:p>
          </p:txBody>
        </p:sp>
        <p:sp>
          <p:nvSpPr>
            <p:cNvPr id="163" name="Freeform 263"/>
            <p:cNvSpPr>
              <a:spLocks/>
            </p:cNvSpPr>
            <p:nvPr/>
          </p:nvSpPr>
          <p:spPr bwMode="auto">
            <a:xfrm>
              <a:off x="10506585" y="3040754"/>
              <a:ext cx="35081" cy="53225"/>
            </a:xfrm>
            <a:custGeom>
              <a:avLst/>
              <a:gdLst>
                <a:gd name="T0" fmla="*/ 0 w 36"/>
                <a:gd name="T1" fmla="*/ 2147483646 h 54"/>
                <a:gd name="T2" fmla="*/ 2147483646 w 36"/>
                <a:gd name="T3" fmla="*/ 2147483646 h 54"/>
                <a:gd name="T4" fmla="*/ 2147483646 w 36"/>
                <a:gd name="T5" fmla="*/ 2147483646 h 54"/>
                <a:gd name="T6" fmla="*/ 2147483646 w 36"/>
                <a:gd name="T7" fmla="*/ 2147483646 h 54"/>
                <a:gd name="T8" fmla="*/ 2147483646 w 36"/>
                <a:gd name="T9" fmla="*/ 2147483646 h 54"/>
                <a:gd name="T10" fmla="*/ 2147483646 w 36"/>
                <a:gd name="T11" fmla="*/ 0 h 54"/>
                <a:gd name="T12" fmla="*/ 0 w 36"/>
                <a:gd name="T13" fmla="*/ 2147483646 h 5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6" h="54">
                  <a:moveTo>
                    <a:pt x="0" y="18"/>
                  </a:moveTo>
                  <a:lnTo>
                    <a:pt x="6" y="36"/>
                  </a:lnTo>
                  <a:lnTo>
                    <a:pt x="12" y="54"/>
                  </a:lnTo>
                  <a:lnTo>
                    <a:pt x="30" y="42"/>
                  </a:lnTo>
                  <a:lnTo>
                    <a:pt x="36" y="18"/>
                  </a:lnTo>
                  <a:lnTo>
                    <a:pt x="30" y="0"/>
                  </a:lnTo>
                  <a:lnTo>
                    <a:pt x="0" y="18"/>
                  </a:lnTo>
                  <a:close/>
                </a:path>
              </a:pathLst>
            </a:custGeom>
            <a:grpFill/>
            <a:ln w="6350">
              <a:noFill/>
              <a:round/>
              <a:headEnd/>
              <a:tailEnd/>
            </a:ln>
          </p:spPr>
          <p:txBody>
            <a:bodyPr/>
            <a:lstStyle/>
            <a:p>
              <a:endParaRPr lang="en-GB" dirty="0"/>
            </a:p>
          </p:txBody>
        </p:sp>
        <p:sp>
          <p:nvSpPr>
            <p:cNvPr id="164" name="Freeform 264"/>
            <p:cNvSpPr>
              <a:spLocks/>
            </p:cNvSpPr>
            <p:nvPr/>
          </p:nvSpPr>
          <p:spPr bwMode="auto">
            <a:xfrm>
              <a:off x="10548923" y="2767369"/>
              <a:ext cx="262497" cy="285481"/>
            </a:xfrm>
            <a:custGeom>
              <a:avLst/>
              <a:gdLst>
                <a:gd name="T0" fmla="*/ 2147483646 w 264"/>
                <a:gd name="T1" fmla="*/ 2147483646 h 289"/>
                <a:gd name="T2" fmla="*/ 2147483646 w 264"/>
                <a:gd name="T3" fmla="*/ 2147483646 h 289"/>
                <a:gd name="T4" fmla="*/ 2147483646 w 264"/>
                <a:gd name="T5" fmla="*/ 2147483646 h 289"/>
                <a:gd name="T6" fmla="*/ 2147483646 w 264"/>
                <a:gd name="T7" fmla="*/ 2147483646 h 289"/>
                <a:gd name="T8" fmla="*/ 2147483646 w 264"/>
                <a:gd name="T9" fmla="*/ 2147483646 h 289"/>
                <a:gd name="T10" fmla="*/ 2147483646 w 264"/>
                <a:gd name="T11" fmla="*/ 2147483646 h 289"/>
                <a:gd name="T12" fmla="*/ 2147483646 w 264"/>
                <a:gd name="T13" fmla="*/ 2147483646 h 289"/>
                <a:gd name="T14" fmla="*/ 2147483646 w 264"/>
                <a:gd name="T15" fmla="*/ 2147483646 h 289"/>
                <a:gd name="T16" fmla="*/ 2147483646 w 264"/>
                <a:gd name="T17" fmla="*/ 2147483646 h 289"/>
                <a:gd name="T18" fmla="*/ 2147483646 w 264"/>
                <a:gd name="T19" fmla="*/ 2147483646 h 289"/>
                <a:gd name="T20" fmla="*/ 2147483646 w 264"/>
                <a:gd name="T21" fmla="*/ 0 h 289"/>
                <a:gd name="T22" fmla="*/ 2147483646 w 264"/>
                <a:gd name="T23" fmla="*/ 2147483646 h 289"/>
                <a:gd name="T24" fmla="*/ 2147483646 w 264"/>
                <a:gd name="T25" fmla="*/ 2147483646 h 289"/>
                <a:gd name="T26" fmla="*/ 2147483646 w 264"/>
                <a:gd name="T27" fmla="*/ 2147483646 h 289"/>
                <a:gd name="T28" fmla="*/ 2147483646 w 264"/>
                <a:gd name="T29" fmla="*/ 2147483646 h 289"/>
                <a:gd name="T30" fmla="*/ 2147483646 w 264"/>
                <a:gd name="T31" fmla="*/ 2147483646 h 289"/>
                <a:gd name="T32" fmla="*/ 2147483646 w 264"/>
                <a:gd name="T33" fmla="*/ 2147483646 h 289"/>
                <a:gd name="T34" fmla="*/ 2147483646 w 264"/>
                <a:gd name="T35" fmla="*/ 2147483646 h 289"/>
                <a:gd name="T36" fmla="*/ 2147483646 w 264"/>
                <a:gd name="T37" fmla="*/ 2147483646 h 289"/>
                <a:gd name="T38" fmla="*/ 2147483646 w 264"/>
                <a:gd name="T39" fmla="*/ 2147483646 h 289"/>
                <a:gd name="T40" fmla="*/ 2147483646 w 264"/>
                <a:gd name="T41" fmla="*/ 2147483646 h 289"/>
                <a:gd name="T42" fmla="*/ 2147483646 w 264"/>
                <a:gd name="T43" fmla="*/ 2147483646 h 289"/>
                <a:gd name="T44" fmla="*/ 2147483646 w 264"/>
                <a:gd name="T45" fmla="*/ 2147483646 h 289"/>
                <a:gd name="T46" fmla="*/ 2147483646 w 264"/>
                <a:gd name="T47" fmla="*/ 2147483646 h 289"/>
                <a:gd name="T48" fmla="*/ 2147483646 w 264"/>
                <a:gd name="T49" fmla="*/ 2147483646 h 289"/>
                <a:gd name="T50" fmla="*/ 2147483646 w 264"/>
                <a:gd name="T51" fmla="*/ 2147483646 h 289"/>
                <a:gd name="T52" fmla="*/ 2147483646 w 264"/>
                <a:gd name="T53" fmla="*/ 2147483646 h 289"/>
                <a:gd name="T54" fmla="*/ 2147483646 w 264"/>
                <a:gd name="T55" fmla="*/ 2147483646 h 289"/>
                <a:gd name="T56" fmla="*/ 2147483646 w 264"/>
                <a:gd name="T57" fmla="*/ 2147483646 h 289"/>
                <a:gd name="T58" fmla="*/ 2147483646 w 264"/>
                <a:gd name="T59" fmla="*/ 2147483646 h 289"/>
                <a:gd name="T60" fmla="*/ 2147483646 w 264"/>
                <a:gd name="T61" fmla="*/ 2147483646 h 289"/>
                <a:gd name="T62" fmla="*/ 2147483646 w 264"/>
                <a:gd name="T63" fmla="*/ 2147483646 h 289"/>
                <a:gd name="T64" fmla="*/ 2147483646 w 264"/>
                <a:gd name="T65" fmla="*/ 2147483646 h 289"/>
                <a:gd name="T66" fmla="*/ 0 w 264"/>
                <a:gd name="T67" fmla="*/ 2147483646 h 289"/>
                <a:gd name="T68" fmla="*/ 2147483646 w 264"/>
                <a:gd name="T69" fmla="*/ 2147483646 h 289"/>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264" h="289">
                  <a:moveTo>
                    <a:pt x="6" y="247"/>
                  </a:moveTo>
                  <a:lnTo>
                    <a:pt x="42" y="235"/>
                  </a:lnTo>
                  <a:lnTo>
                    <a:pt x="66" y="235"/>
                  </a:lnTo>
                  <a:lnTo>
                    <a:pt x="108" y="199"/>
                  </a:lnTo>
                  <a:lnTo>
                    <a:pt x="138" y="187"/>
                  </a:lnTo>
                  <a:lnTo>
                    <a:pt x="144" y="157"/>
                  </a:lnTo>
                  <a:lnTo>
                    <a:pt x="156" y="109"/>
                  </a:lnTo>
                  <a:lnTo>
                    <a:pt x="156" y="72"/>
                  </a:lnTo>
                  <a:lnTo>
                    <a:pt x="174" y="48"/>
                  </a:lnTo>
                  <a:lnTo>
                    <a:pt x="174" y="18"/>
                  </a:lnTo>
                  <a:lnTo>
                    <a:pt x="186" y="0"/>
                  </a:lnTo>
                  <a:lnTo>
                    <a:pt x="210" y="18"/>
                  </a:lnTo>
                  <a:lnTo>
                    <a:pt x="246" y="30"/>
                  </a:lnTo>
                  <a:lnTo>
                    <a:pt x="264" y="30"/>
                  </a:lnTo>
                  <a:lnTo>
                    <a:pt x="240" y="54"/>
                  </a:lnTo>
                  <a:lnTo>
                    <a:pt x="222" y="66"/>
                  </a:lnTo>
                  <a:lnTo>
                    <a:pt x="210" y="85"/>
                  </a:lnTo>
                  <a:lnTo>
                    <a:pt x="180" y="60"/>
                  </a:lnTo>
                  <a:lnTo>
                    <a:pt x="162" y="97"/>
                  </a:lnTo>
                  <a:lnTo>
                    <a:pt x="186" y="139"/>
                  </a:lnTo>
                  <a:lnTo>
                    <a:pt x="168" y="169"/>
                  </a:lnTo>
                  <a:lnTo>
                    <a:pt x="162" y="193"/>
                  </a:lnTo>
                  <a:lnTo>
                    <a:pt x="162" y="235"/>
                  </a:lnTo>
                  <a:lnTo>
                    <a:pt x="150" y="247"/>
                  </a:lnTo>
                  <a:lnTo>
                    <a:pt x="138" y="241"/>
                  </a:lnTo>
                  <a:lnTo>
                    <a:pt x="126" y="247"/>
                  </a:lnTo>
                  <a:lnTo>
                    <a:pt x="102" y="247"/>
                  </a:lnTo>
                  <a:lnTo>
                    <a:pt x="90" y="247"/>
                  </a:lnTo>
                  <a:lnTo>
                    <a:pt x="66" y="271"/>
                  </a:lnTo>
                  <a:lnTo>
                    <a:pt x="60" y="259"/>
                  </a:lnTo>
                  <a:lnTo>
                    <a:pt x="48" y="265"/>
                  </a:lnTo>
                  <a:lnTo>
                    <a:pt x="36" y="271"/>
                  </a:lnTo>
                  <a:lnTo>
                    <a:pt x="12" y="289"/>
                  </a:lnTo>
                  <a:lnTo>
                    <a:pt x="0" y="259"/>
                  </a:lnTo>
                  <a:lnTo>
                    <a:pt x="6" y="247"/>
                  </a:lnTo>
                  <a:close/>
                </a:path>
              </a:pathLst>
            </a:custGeom>
            <a:grpFill/>
            <a:ln w="6350">
              <a:noFill/>
              <a:round/>
              <a:headEnd/>
              <a:tailEnd/>
            </a:ln>
          </p:spPr>
          <p:txBody>
            <a:bodyPr/>
            <a:lstStyle/>
            <a:p>
              <a:endParaRPr lang="en-GB" dirty="0"/>
            </a:p>
          </p:txBody>
        </p:sp>
        <p:sp>
          <p:nvSpPr>
            <p:cNvPr id="165" name="Freeform 265"/>
            <p:cNvSpPr>
              <a:spLocks/>
            </p:cNvSpPr>
            <p:nvPr/>
          </p:nvSpPr>
          <p:spPr bwMode="auto">
            <a:xfrm>
              <a:off x="10734002" y="2504872"/>
              <a:ext cx="47177" cy="233466"/>
            </a:xfrm>
            <a:custGeom>
              <a:avLst/>
              <a:gdLst>
                <a:gd name="T0" fmla="*/ 2147483646 w 48"/>
                <a:gd name="T1" fmla="*/ 2147483646 h 234"/>
                <a:gd name="T2" fmla="*/ 2147483646 w 48"/>
                <a:gd name="T3" fmla="*/ 2147483646 h 234"/>
                <a:gd name="T4" fmla="*/ 2147483646 w 48"/>
                <a:gd name="T5" fmla="*/ 2147483646 h 234"/>
                <a:gd name="T6" fmla="*/ 0 w 48"/>
                <a:gd name="T7" fmla="*/ 2147483646 h 234"/>
                <a:gd name="T8" fmla="*/ 2147483646 w 48"/>
                <a:gd name="T9" fmla="*/ 2147483646 h 234"/>
                <a:gd name="T10" fmla="*/ 2147483646 w 48"/>
                <a:gd name="T11" fmla="*/ 0 h 234"/>
                <a:gd name="T12" fmla="*/ 2147483646 w 48"/>
                <a:gd name="T13" fmla="*/ 2147483646 h 234"/>
                <a:gd name="T14" fmla="*/ 2147483646 w 48"/>
                <a:gd name="T15" fmla="*/ 2147483646 h 234"/>
                <a:gd name="T16" fmla="*/ 2147483646 w 48"/>
                <a:gd name="T17" fmla="*/ 2147483646 h 234"/>
                <a:gd name="T18" fmla="*/ 2147483646 w 48"/>
                <a:gd name="T19" fmla="*/ 2147483646 h 234"/>
                <a:gd name="T20" fmla="*/ 2147483646 w 48"/>
                <a:gd name="T21" fmla="*/ 2147483646 h 234"/>
                <a:gd name="T22" fmla="*/ 2147483646 w 48"/>
                <a:gd name="T23" fmla="*/ 2147483646 h 234"/>
                <a:gd name="T24" fmla="*/ 2147483646 w 48"/>
                <a:gd name="T25" fmla="*/ 2147483646 h 234"/>
                <a:gd name="T26" fmla="*/ 2147483646 w 48"/>
                <a:gd name="T27" fmla="*/ 2147483646 h 23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48" h="234">
                  <a:moveTo>
                    <a:pt x="12" y="222"/>
                  </a:moveTo>
                  <a:lnTo>
                    <a:pt x="12" y="180"/>
                  </a:lnTo>
                  <a:lnTo>
                    <a:pt x="6" y="90"/>
                  </a:lnTo>
                  <a:lnTo>
                    <a:pt x="0" y="66"/>
                  </a:lnTo>
                  <a:lnTo>
                    <a:pt x="6" y="30"/>
                  </a:lnTo>
                  <a:lnTo>
                    <a:pt x="12" y="0"/>
                  </a:lnTo>
                  <a:lnTo>
                    <a:pt x="24" y="36"/>
                  </a:lnTo>
                  <a:lnTo>
                    <a:pt x="24" y="60"/>
                  </a:lnTo>
                  <a:lnTo>
                    <a:pt x="48" y="156"/>
                  </a:lnTo>
                  <a:lnTo>
                    <a:pt x="30" y="144"/>
                  </a:lnTo>
                  <a:lnTo>
                    <a:pt x="24" y="168"/>
                  </a:lnTo>
                  <a:lnTo>
                    <a:pt x="24" y="198"/>
                  </a:lnTo>
                  <a:lnTo>
                    <a:pt x="42" y="234"/>
                  </a:lnTo>
                  <a:lnTo>
                    <a:pt x="12" y="222"/>
                  </a:lnTo>
                  <a:close/>
                </a:path>
              </a:pathLst>
            </a:custGeom>
            <a:grpFill/>
            <a:ln w="6350">
              <a:noFill/>
              <a:round/>
              <a:headEnd/>
              <a:tailEnd/>
            </a:ln>
          </p:spPr>
          <p:txBody>
            <a:bodyPr/>
            <a:lstStyle/>
            <a:p>
              <a:endParaRPr lang="en-GB" dirty="0"/>
            </a:p>
          </p:txBody>
        </p:sp>
        <p:sp>
          <p:nvSpPr>
            <p:cNvPr id="166" name="Freeform 272"/>
            <p:cNvSpPr>
              <a:spLocks/>
            </p:cNvSpPr>
            <p:nvPr/>
          </p:nvSpPr>
          <p:spPr bwMode="auto">
            <a:xfrm>
              <a:off x="10314249" y="3362524"/>
              <a:ext cx="107660" cy="148788"/>
            </a:xfrm>
            <a:custGeom>
              <a:avLst/>
              <a:gdLst>
                <a:gd name="T0" fmla="*/ 2147483646 w 108"/>
                <a:gd name="T1" fmla="*/ 2147483646 h 151"/>
                <a:gd name="T2" fmla="*/ 0 w 108"/>
                <a:gd name="T3" fmla="*/ 2147483646 h 151"/>
                <a:gd name="T4" fmla="*/ 2147483646 w 108"/>
                <a:gd name="T5" fmla="*/ 2147483646 h 151"/>
                <a:gd name="T6" fmla="*/ 2147483646 w 108"/>
                <a:gd name="T7" fmla="*/ 2147483646 h 151"/>
                <a:gd name="T8" fmla="*/ 2147483646 w 108"/>
                <a:gd name="T9" fmla="*/ 2147483646 h 151"/>
                <a:gd name="T10" fmla="*/ 2147483646 w 108"/>
                <a:gd name="T11" fmla="*/ 2147483646 h 151"/>
                <a:gd name="T12" fmla="*/ 2147483646 w 108"/>
                <a:gd name="T13" fmla="*/ 2147483646 h 151"/>
                <a:gd name="T14" fmla="*/ 2147483646 w 108"/>
                <a:gd name="T15" fmla="*/ 2147483646 h 151"/>
                <a:gd name="T16" fmla="*/ 2147483646 w 108"/>
                <a:gd name="T17" fmla="*/ 2147483646 h 151"/>
                <a:gd name="T18" fmla="*/ 2147483646 w 108"/>
                <a:gd name="T19" fmla="*/ 2147483646 h 151"/>
                <a:gd name="T20" fmla="*/ 2147483646 w 108"/>
                <a:gd name="T21" fmla="*/ 2147483646 h 151"/>
                <a:gd name="T22" fmla="*/ 2147483646 w 108"/>
                <a:gd name="T23" fmla="*/ 2147483646 h 151"/>
                <a:gd name="T24" fmla="*/ 2147483646 w 108"/>
                <a:gd name="T25" fmla="*/ 2147483646 h 151"/>
                <a:gd name="T26" fmla="*/ 2147483646 w 108"/>
                <a:gd name="T27" fmla="*/ 0 h 151"/>
                <a:gd name="T28" fmla="*/ 2147483646 w 108"/>
                <a:gd name="T29" fmla="*/ 2147483646 h 15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8" h="151">
                  <a:moveTo>
                    <a:pt x="12" y="18"/>
                  </a:moveTo>
                  <a:lnTo>
                    <a:pt x="0" y="42"/>
                  </a:lnTo>
                  <a:lnTo>
                    <a:pt x="6" y="72"/>
                  </a:lnTo>
                  <a:lnTo>
                    <a:pt x="18" y="85"/>
                  </a:lnTo>
                  <a:lnTo>
                    <a:pt x="36" y="91"/>
                  </a:lnTo>
                  <a:lnTo>
                    <a:pt x="72" y="109"/>
                  </a:lnTo>
                  <a:lnTo>
                    <a:pt x="78" y="139"/>
                  </a:lnTo>
                  <a:lnTo>
                    <a:pt x="108" y="151"/>
                  </a:lnTo>
                  <a:lnTo>
                    <a:pt x="102" y="127"/>
                  </a:lnTo>
                  <a:lnTo>
                    <a:pt x="78" y="91"/>
                  </a:lnTo>
                  <a:lnTo>
                    <a:pt x="42" y="66"/>
                  </a:lnTo>
                  <a:lnTo>
                    <a:pt x="48" y="48"/>
                  </a:lnTo>
                  <a:lnTo>
                    <a:pt x="54" y="12"/>
                  </a:lnTo>
                  <a:lnTo>
                    <a:pt x="30" y="0"/>
                  </a:lnTo>
                  <a:lnTo>
                    <a:pt x="12" y="18"/>
                  </a:lnTo>
                  <a:close/>
                </a:path>
              </a:pathLst>
            </a:custGeom>
            <a:grpFill/>
            <a:ln w="6350">
              <a:noFill/>
              <a:round/>
              <a:headEnd/>
              <a:tailEnd/>
            </a:ln>
          </p:spPr>
          <p:txBody>
            <a:bodyPr/>
            <a:lstStyle/>
            <a:p>
              <a:endParaRPr lang="en-GB" dirty="0"/>
            </a:p>
          </p:txBody>
        </p:sp>
        <p:sp>
          <p:nvSpPr>
            <p:cNvPr id="167" name="Freeform 273"/>
            <p:cNvSpPr>
              <a:spLocks/>
            </p:cNvSpPr>
            <p:nvPr/>
          </p:nvSpPr>
          <p:spPr bwMode="auto">
            <a:xfrm>
              <a:off x="10357796" y="3535506"/>
              <a:ext cx="88305" cy="70161"/>
            </a:xfrm>
            <a:custGeom>
              <a:avLst/>
              <a:gdLst>
                <a:gd name="T0" fmla="*/ 0 w 90"/>
                <a:gd name="T1" fmla="*/ 2147483646 h 72"/>
                <a:gd name="T2" fmla="*/ 2147483646 w 90"/>
                <a:gd name="T3" fmla="*/ 2147483646 h 72"/>
                <a:gd name="T4" fmla="*/ 2147483646 w 90"/>
                <a:gd name="T5" fmla="*/ 2147483646 h 72"/>
                <a:gd name="T6" fmla="*/ 2147483646 w 90"/>
                <a:gd name="T7" fmla="*/ 0 h 72"/>
                <a:gd name="T8" fmla="*/ 2147483646 w 90"/>
                <a:gd name="T9" fmla="*/ 2147483646 h 72"/>
                <a:gd name="T10" fmla="*/ 2147483646 w 90"/>
                <a:gd name="T11" fmla="*/ 2147483646 h 72"/>
                <a:gd name="T12" fmla="*/ 2147483646 w 90"/>
                <a:gd name="T13" fmla="*/ 2147483646 h 72"/>
                <a:gd name="T14" fmla="*/ 2147483646 w 90"/>
                <a:gd name="T15" fmla="*/ 2147483646 h 72"/>
                <a:gd name="T16" fmla="*/ 2147483646 w 90"/>
                <a:gd name="T17" fmla="*/ 2147483646 h 72"/>
                <a:gd name="T18" fmla="*/ 0 w 90"/>
                <a:gd name="T19" fmla="*/ 2147483646 h 7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90" h="72">
                  <a:moveTo>
                    <a:pt x="0" y="54"/>
                  </a:moveTo>
                  <a:lnTo>
                    <a:pt x="18" y="24"/>
                  </a:lnTo>
                  <a:lnTo>
                    <a:pt x="42" y="24"/>
                  </a:lnTo>
                  <a:lnTo>
                    <a:pt x="60" y="0"/>
                  </a:lnTo>
                  <a:lnTo>
                    <a:pt x="90" y="24"/>
                  </a:lnTo>
                  <a:lnTo>
                    <a:pt x="90" y="72"/>
                  </a:lnTo>
                  <a:lnTo>
                    <a:pt x="60" y="60"/>
                  </a:lnTo>
                  <a:lnTo>
                    <a:pt x="42" y="60"/>
                  </a:lnTo>
                  <a:lnTo>
                    <a:pt x="24" y="48"/>
                  </a:lnTo>
                  <a:lnTo>
                    <a:pt x="0" y="54"/>
                  </a:lnTo>
                  <a:close/>
                </a:path>
              </a:pathLst>
            </a:custGeom>
            <a:grpFill/>
            <a:ln w="6350">
              <a:noFill/>
              <a:round/>
              <a:headEnd/>
              <a:tailEnd/>
            </a:ln>
          </p:spPr>
          <p:txBody>
            <a:bodyPr/>
            <a:lstStyle/>
            <a:p>
              <a:endParaRPr lang="en-GB" dirty="0"/>
            </a:p>
          </p:txBody>
        </p:sp>
        <p:sp>
          <p:nvSpPr>
            <p:cNvPr id="168" name="Freeform 333"/>
            <p:cNvSpPr>
              <a:spLocks/>
            </p:cNvSpPr>
            <p:nvPr/>
          </p:nvSpPr>
          <p:spPr bwMode="auto">
            <a:xfrm>
              <a:off x="9715464" y="2565355"/>
              <a:ext cx="592736" cy="297577"/>
            </a:xfrm>
            <a:custGeom>
              <a:avLst/>
              <a:gdLst>
                <a:gd name="T0" fmla="*/ 2147483646 w 595"/>
                <a:gd name="T1" fmla="*/ 2147483646 h 301"/>
                <a:gd name="T2" fmla="*/ 2147483646 w 595"/>
                <a:gd name="T3" fmla="*/ 2147483646 h 301"/>
                <a:gd name="T4" fmla="*/ 2147483646 w 595"/>
                <a:gd name="T5" fmla="*/ 2147483646 h 301"/>
                <a:gd name="T6" fmla="*/ 2147483646 w 595"/>
                <a:gd name="T7" fmla="*/ 2147483646 h 301"/>
                <a:gd name="T8" fmla="*/ 2147483646 w 595"/>
                <a:gd name="T9" fmla="*/ 2147483646 h 301"/>
                <a:gd name="T10" fmla="*/ 2147483646 w 595"/>
                <a:gd name="T11" fmla="*/ 2147483646 h 301"/>
                <a:gd name="T12" fmla="*/ 2147483646 w 595"/>
                <a:gd name="T13" fmla="*/ 2147483646 h 301"/>
                <a:gd name="T14" fmla="*/ 2147483646 w 595"/>
                <a:gd name="T15" fmla="*/ 2147483646 h 301"/>
                <a:gd name="T16" fmla="*/ 2147483646 w 595"/>
                <a:gd name="T17" fmla="*/ 2147483646 h 301"/>
                <a:gd name="T18" fmla="*/ 2147483646 w 595"/>
                <a:gd name="T19" fmla="*/ 2147483646 h 301"/>
                <a:gd name="T20" fmla="*/ 2147483646 w 595"/>
                <a:gd name="T21" fmla="*/ 2147483646 h 301"/>
                <a:gd name="T22" fmla="*/ 2147483646 w 595"/>
                <a:gd name="T23" fmla="*/ 2147483646 h 301"/>
                <a:gd name="T24" fmla="*/ 2147483646 w 595"/>
                <a:gd name="T25" fmla="*/ 2147483646 h 301"/>
                <a:gd name="T26" fmla="*/ 2147483646 w 595"/>
                <a:gd name="T27" fmla="*/ 2147483646 h 301"/>
                <a:gd name="T28" fmla="*/ 2147483646 w 595"/>
                <a:gd name="T29" fmla="*/ 2147483646 h 301"/>
                <a:gd name="T30" fmla="*/ 2147483646 w 595"/>
                <a:gd name="T31" fmla="*/ 2147483646 h 301"/>
                <a:gd name="T32" fmla="*/ 2147483646 w 595"/>
                <a:gd name="T33" fmla="*/ 2147483646 h 301"/>
                <a:gd name="T34" fmla="*/ 2147483646 w 595"/>
                <a:gd name="T35" fmla="*/ 2147483646 h 301"/>
                <a:gd name="T36" fmla="*/ 2147483646 w 595"/>
                <a:gd name="T37" fmla="*/ 2147483646 h 301"/>
                <a:gd name="T38" fmla="*/ 2147483646 w 595"/>
                <a:gd name="T39" fmla="*/ 2147483646 h 301"/>
                <a:gd name="T40" fmla="*/ 2147483646 w 595"/>
                <a:gd name="T41" fmla="*/ 2147483646 h 301"/>
                <a:gd name="T42" fmla="*/ 2147483646 w 595"/>
                <a:gd name="T43" fmla="*/ 0 h 301"/>
                <a:gd name="T44" fmla="*/ 2147483646 w 595"/>
                <a:gd name="T45" fmla="*/ 2147483646 h 301"/>
                <a:gd name="T46" fmla="*/ 2147483646 w 595"/>
                <a:gd name="T47" fmla="*/ 2147483646 h 301"/>
                <a:gd name="T48" fmla="*/ 2147483646 w 595"/>
                <a:gd name="T49" fmla="*/ 2147483646 h 301"/>
                <a:gd name="T50" fmla="*/ 2147483646 w 595"/>
                <a:gd name="T51" fmla="*/ 2147483646 h 301"/>
                <a:gd name="T52" fmla="*/ 2147483646 w 595"/>
                <a:gd name="T53" fmla="*/ 2147483646 h 301"/>
                <a:gd name="T54" fmla="*/ 0 w 595"/>
                <a:gd name="T55" fmla="*/ 2147483646 h 301"/>
                <a:gd name="T56" fmla="*/ 2147483646 w 595"/>
                <a:gd name="T57" fmla="*/ 2147483646 h 301"/>
                <a:gd name="T58" fmla="*/ 2147483646 w 595"/>
                <a:gd name="T59" fmla="*/ 2147483646 h 30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595" h="301">
                  <a:moveTo>
                    <a:pt x="42" y="126"/>
                  </a:moveTo>
                  <a:lnTo>
                    <a:pt x="48" y="186"/>
                  </a:lnTo>
                  <a:lnTo>
                    <a:pt x="127" y="210"/>
                  </a:lnTo>
                  <a:lnTo>
                    <a:pt x="181" y="264"/>
                  </a:lnTo>
                  <a:lnTo>
                    <a:pt x="253" y="270"/>
                  </a:lnTo>
                  <a:lnTo>
                    <a:pt x="313" y="301"/>
                  </a:lnTo>
                  <a:lnTo>
                    <a:pt x="379" y="258"/>
                  </a:lnTo>
                  <a:lnTo>
                    <a:pt x="445" y="252"/>
                  </a:lnTo>
                  <a:lnTo>
                    <a:pt x="457" y="210"/>
                  </a:lnTo>
                  <a:lnTo>
                    <a:pt x="499" y="192"/>
                  </a:lnTo>
                  <a:lnTo>
                    <a:pt x="541" y="174"/>
                  </a:lnTo>
                  <a:lnTo>
                    <a:pt x="595" y="156"/>
                  </a:lnTo>
                  <a:lnTo>
                    <a:pt x="583" y="132"/>
                  </a:lnTo>
                  <a:lnTo>
                    <a:pt x="529" y="126"/>
                  </a:lnTo>
                  <a:lnTo>
                    <a:pt x="529" y="96"/>
                  </a:lnTo>
                  <a:lnTo>
                    <a:pt x="541" y="72"/>
                  </a:lnTo>
                  <a:lnTo>
                    <a:pt x="499" y="60"/>
                  </a:lnTo>
                  <a:lnTo>
                    <a:pt x="403" y="84"/>
                  </a:lnTo>
                  <a:lnTo>
                    <a:pt x="367" y="54"/>
                  </a:lnTo>
                  <a:lnTo>
                    <a:pt x="307" y="54"/>
                  </a:lnTo>
                  <a:lnTo>
                    <a:pt x="289" y="36"/>
                  </a:lnTo>
                  <a:lnTo>
                    <a:pt x="217" y="0"/>
                  </a:lnTo>
                  <a:lnTo>
                    <a:pt x="193" y="30"/>
                  </a:lnTo>
                  <a:lnTo>
                    <a:pt x="169" y="66"/>
                  </a:lnTo>
                  <a:lnTo>
                    <a:pt x="121" y="48"/>
                  </a:lnTo>
                  <a:lnTo>
                    <a:pt x="54" y="54"/>
                  </a:lnTo>
                  <a:lnTo>
                    <a:pt x="12" y="78"/>
                  </a:lnTo>
                  <a:lnTo>
                    <a:pt x="0" y="102"/>
                  </a:lnTo>
                  <a:lnTo>
                    <a:pt x="6" y="108"/>
                  </a:lnTo>
                  <a:lnTo>
                    <a:pt x="42" y="126"/>
                  </a:lnTo>
                  <a:close/>
                </a:path>
              </a:pathLst>
            </a:custGeom>
            <a:grpFill/>
            <a:ln w="6350">
              <a:noFill/>
              <a:round/>
              <a:headEnd/>
              <a:tailEnd/>
            </a:ln>
          </p:spPr>
          <p:txBody>
            <a:bodyPr/>
            <a:lstStyle/>
            <a:p>
              <a:endParaRPr lang="en-GB" dirty="0"/>
            </a:p>
          </p:txBody>
        </p:sp>
        <p:sp>
          <p:nvSpPr>
            <p:cNvPr id="169" name="Line 449"/>
            <p:cNvSpPr>
              <a:spLocks noChangeShapeType="1"/>
            </p:cNvSpPr>
            <p:nvPr/>
          </p:nvSpPr>
          <p:spPr bwMode="auto">
            <a:xfrm>
              <a:off x="10285217" y="3375830"/>
              <a:ext cx="0" cy="0"/>
            </a:xfrm>
            <a:prstGeom prst="line">
              <a:avLst/>
            </a:prstGeom>
            <a:grpFill/>
            <a:ln w="6350">
              <a:noFill/>
              <a:round/>
              <a:headEnd/>
              <a:tailEnd/>
            </a:ln>
            <a:extLst/>
          </p:spPr>
          <p:txBody>
            <a:bodyPr/>
            <a:lstStyle/>
            <a:p>
              <a:endParaRPr lang="en-GB" dirty="0"/>
            </a:p>
          </p:txBody>
        </p:sp>
        <p:sp>
          <p:nvSpPr>
            <p:cNvPr id="170" name="Freeform 506"/>
            <p:cNvSpPr>
              <a:spLocks/>
            </p:cNvSpPr>
            <p:nvPr/>
          </p:nvSpPr>
          <p:spPr bwMode="auto">
            <a:xfrm>
              <a:off x="10398925" y="2831481"/>
              <a:ext cx="94354" cy="118547"/>
            </a:xfrm>
            <a:custGeom>
              <a:avLst/>
              <a:gdLst>
                <a:gd name="T0" fmla="*/ 2147483646 w 78"/>
                <a:gd name="T1" fmla="*/ 2147483646 h 98"/>
                <a:gd name="T2" fmla="*/ 2147483646 w 78"/>
                <a:gd name="T3" fmla="*/ 2147483646 h 98"/>
                <a:gd name="T4" fmla="*/ 2147483646 w 78"/>
                <a:gd name="T5" fmla="*/ 2147483646 h 98"/>
                <a:gd name="T6" fmla="*/ 2147483646 w 78"/>
                <a:gd name="T7" fmla="*/ 2147483646 h 98"/>
                <a:gd name="T8" fmla="*/ 0 w 78"/>
                <a:gd name="T9" fmla="*/ 2147483646 h 98"/>
                <a:gd name="T10" fmla="*/ 0 w 78"/>
                <a:gd name="T11" fmla="*/ 2147483646 h 98"/>
                <a:gd name="T12" fmla="*/ 2147483646 w 78"/>
                <a:gd name="T13" fmla="*/ 2147483646 h 98"/>
                <a:gd name="T14" fmla="*/ 2147483646 w 78"/>
                <a:gd name="T15" fmla="*/ 2147483646 h 98"/>
                <a:gd name="T16" fmla="*/ 2147483646 w 78"/>
                <a:gd name="T17" fmla="*/ 2147483646 h 98"/>
                <a:gd name="T18" fmla="*/ 2147483646 w 78"/>
                <a:gd name="T19" fmla="*/ 2147483646 h 98"/>
                <a:gd name="T20" fmla="*/ 2147483646 w 78"/>
                <a:gd name="T21" fmla="*/ 2147483646 h 98"/>
                <a:gd name="T22" fmla="*/ 2147483646 w 78"/>
                <a:gd name="T23" fmla="*/ 2147483646 h 98"/>
                <a:gd name="T24" fmla="*/ 2147483646 w 78"/>
                <a:gd name="T25" fmla="*/ 2147483646 h 98"/>
                <a:gd name="T26" fmla="*/ 2147483646 w 78"/>
                <a:gd name="T27" fmla="*/ 2147483646 h 98"/>
                <a:gd name="T28" fmla="*/ 2147483646 w 78"/>
                <a:gd name="T29" fmla="*/ 2147483646 h 98"/>
                <a:gd name="T30" fmla="*/ 2147483646 w 78"/>
                <a:gd name="T31" fmla="*/ 2147483646 h 98"/>
                <a:gd name="T32" fmla="*/ 2147483646 w 78"/>
                <a:gd name="T33" fmla="*/ 2147483646 h 98"/>
                <a:gd name="T34" fmla="*/ 2147483646 w 78"/>
                <a:gd name="T35" fmla="*/ 2147483646 h 98"/>
                <a:gd name="T36" fmla="*/ 2147483646 w 78"/>
                <a:gd name="T37" fmla="*/ 2147483646 h 98"/>
                <a:gd name="T38" fmla="*/ 2147483646 w 78"/>
                <a:gd name="T39" fmla="*/ 2147483646 h 98"/>
                <a:gd name="T40" fmla="*/ 2147483646 w 78"/>
                <a:gd name="T41" fmla="*/ 2147483646 h 98"/>
                <a:gd name="T42" fmla="*/ 2147483646 w 78"/>
                <a:gd name="T43" fmla="*/ 2147483646 h 98"/>
                <a:gd name="T44" fmla="*/ 2147483646 w 78"/>
                <a:gd name="T45" fmla="*/ 2147483646 h 98"/>
                <a:gd name="T46" fmla="*/ 2147483646 w 78"/>
                <a:gd name="T47" fmla="*/ 2147483646 h 98"/>
                <a:gd name="T48" fmla="*/ 2147483646 w 78"/>
                <a:gd name="T49" fmla="*/ 2147483646 h 98"/>
                <a:gd name="T50" fmla="*/ 2147483646 w 78"/>
                <a:gd name="T51" fmla="*/ 2147483646 h 98"/>
                <a:gd name="T52" fmla="*/ 2147483646 w 78"/>
                <a:gd name="T53" fmla="*/ 2147483646 h 98"/>
                <a:gd name="T54" fmla="*/ 2147483646 w 78"/>
                <a:gd name="T55" fmla="*/ 2147483646 h 98"/>
                <a:gd name="T56" fmla="*/ 2147483646 w 78"/>
                <a:gd name="T57" fmla="*/ 2147483646 h 98"/>
                <a:gd name="T58" fmla="*/ 2147483646 w 78"/>
                <a:gd name="T59" fmla="*/ 2147483646 h 98"/>
                <a:gd name="T60" fmla="*/ 2147483646 w 78"/>
                <a:gd name="T61" fmla="*/ 2147483646 h 98"/>
                <a:gd name="T62" fmla="*/ 2147483646 w 78"/>
                <a:gd name="T63" fmla="*/ 0 h 98"/>
                <a:gd name="T64" fmla="*/ 2147483646 w 78"/>
                <a:gd name="T65" fmla="*/ 2147483646 h 9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78" h="98">
                  <a:moveTo>
                    <a:pt x="32" y="12"/>
                  </a:moveTo>
                  <a:lnTo>
                    <a:pt x="34" y="32"/>
                  </a:lnTo>
                  <a:lnTo>
                    <a:pt x="20" y="22"/>
                  </a:lnTo>
                  <a:lnTo>
                    <a:pt x="6" y="34"/>
                  </a:lnTo>
                  <a:lnTo>
                    <a:pt x="0" y="56"/>
                  </a:lnTo>
                  <a:lnTo>
                    <a:pt x="6" y="56"/>
                  </a:lnTo>
                  <a:lnTo>
                    <a:pt x="10" y="56"/>
                  </a:lnTo>
                  <a:lnTo>
                    <a:pt x="30" y="70"/>
                  </a:lnTo>
                  <a:lnTo>
                    <a:pt x="34" y="84"/>
                  </a:lnTo>
                  <a:lnTo>
                    <a:pt x="36" y="92"/>
                  </a:lnTo>
                  <a:lnTo>
                    <a:pt x="40" y="98"/>
                  </a:lnTo>
                  <a:lnTo>
                    <a:pt x="70" y="88"/>
                  </a:lnTo>
                  <a:lnTo>
                    <a:pt x="70" y="84"/>
                  </a:lnTo>
                  <a:lnTo>
                    <a:pt x="68" y="82"/>
                  </a:lnTo>
                  <a:lnTo>
                    <a:pt x="66" y="78"/>
                  </a:lnTo>
                  <a:lnTo>
                    <a:pt x="64" y="76"/>
                  </a:lnTo>
                  <a:lnTo>
                    <a:pt x="64" y="60"/>
                  </a:lnTo>
                  <a:lnTo>
                    <a:pt x="64" y="46"/>
                  </a:lnTo>
                  <a:lnTo>
                    <a:pt x="54" y="26"/>
                  </a:lnTo>
                  <a:lnTo>
                    <a:pt x="64" y="16"/>
                  </a:lnTo>
                  <a:lnTo>
                    <a:pt x="78" y="4"/>
                  </a:lnTo>
                  <a:lnTo>
                    <a:pt x="52" y="0"/>
                  </a:lnTo>
                  <a:lnTo>
                    <a:pt x="32" y="12"/>
                  </a:lnTo>
                  <a:close/>
                </a:path>
              </a:pathLst>
            </a:custGeom>
            <a:grpFill/>
            <a:ln w="6350">
              <a:noFill/>
            </a:ln>
            <a:extLst/>
          </p:spPr>
          <p:txBody>
            <a:bodyPr/>
            <a:lstStyle/>
            <a:p>
              <a:endParaRPr lang="en-GB" dirty="0"/>
            </a:p>
          </p:txBody>
        </p:sp>
        <p:sp>
          <p:nvSpPr>
            <p:cNvPr id="171" name="Freeform 517"/>
            <p:cNvSpPr>
              <a:spLocks/>
            </p:cNvSpPr>
            <p:nvPr/>
          </p:nvSpPr>
          <p:spPr bwMode="auto">
            <a:xfrm>
              <a:off x="10435215" y="2937932"/>
              <a:ext cx="65322" cy="79838"/>
            </a:xfrm>
            <a:custGeom>
              <a:avLst/>
              <a:gdLst>
                <a:gd name="T0" fmla="*/ 2147483646 w 54"/>
                <a:gd name="T1" fmla="*/ 2147483646 h 66"/>
                <a:gd name="T2" fmla="*/ 2147483646 w 54"/>
                <a:gd name="T3" fmla="*/ 2147483646 h 66"/>
                <a:gd name="T4" fmla="*/ 2147483646 w 54"/>
                <a:gd name="T5" fmla="*/ 2147483646 h 66"/>
                <a:gd name="T6" fmla="*/ 2147483646 w 54"/>
                <a:gd name="T7" fmla="*/ 2147483646 h 66"/>
                <a:gd name="T8" fmla="*/ 0 w 54"/>
                <a:gd name="T9" fmla="*/ 2147483646 h 66"/>
                <a:gd name="T10" fmla="*/ 0 w 54"/>
                <a:gd name="T11" fmla="*/ 2147483646 h 66"/>
                <a:gd name="T12" fmla="*/ 2147483646 w 54"/>
                <a:gd name="T13" fmla="*/ 2147483646 h 66"/>
                <a:gd name="T14" fmla="*/ 2147483646 w 54"/>
                <a:gd name="T15" fmla="*/ 2147483646 h 66"/>
                <a:gd name="T16" fmla="*/ 2147483646 w 54"/>
                <a:gd name="T17" fmla="*/ 2147483646 h 66"/>
                <a:gd name="T18" fmla="*/ 2147483646 w 54"/>
                <a:gd name="T19" fmla="*/ 2147483646 h 66"/>
                <a:gd name="T20" fmla="*/ 2147483646 w 54"/>
                <a:gd name="T21" fmla="*/ 2147483646 h 66"/>
                <a:gd name="T22" fmla="*/ 2147483646 w 54"/>
                <a:gd name="T23" fmla="*/ 2147483646 h 66"/>
                <a:gd name="T24" fmla="*/ 2147483646 w 54"/>
                <a:gd name="T25" fmla="*/ 2147483646 h 66"/>
                <a:gd name="T26" fmla="*/ 2147483646 w 54"/>
                <a:gd name="T27" fmla="*/ 0 h 66"/>
                <a:gd name="T28" fmla="*/ 2147483646 w 54"/>
                <a:gd name="T29" fmla="*/ 2147483646 h 66"/>
                <a:gd name="T30" fmla="*/ 2147483646 w 54"/>
                <a:gd name="T31" fmla="*/ 2147483646 h 66"/>
                <a:gd name="T32" fmla="*/ 2147483646 w 54"/>
                <a:gd name="T33" fmla="*/ 2147483646 h 66"/>
                <a:gd name="T34" fmla="*/ 2147483646 w 54"/>
                <a:gd name="T35" fmla="*/ 2147483646 h 6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54" h="66">
                  <a:moveTo>
                    <a:pt x="10" y="12"/>
                  </a:moveTo>
                  <a:lnTo>
                    <a:pt x="10" y="12"/>
                  </a:lnTo>
                  <a:lnTo>
                    <a:pt x="10" y="36"/>
                  </a:lnTo>
                  <a:lnTo>
                    <a:pt x="0" y="66"/>
                  </a:lnTo>
                  <a:lnTo>
                    <a:pt x="20" y="66"/>
                  </a:lnTo>
                  <a:lnTo>
                    <a:pt x="40" y="60"/>
                  </a:lnTo>
                  <a:lnTo>
                    <a:pt x="50" y="52"/>
                  </a:lnTo>
                  <a:lnTo>
                    <a:pt x="54" y="36"/>
                  </a:lnTo>
                  <a:lnTo>
                    <a:pt x="40" y="0"/>
                  </a:lnTo>
                  <a:lnTo>
                    <a:pt x="10" y="10"/>
                  </a:lnTo>
                  <a:lnTo>
                    <a:pt x="10" y="12"/>
                  </a:lnTo>
                  <a:close/>
                </a:path>
              </a:pathLst>
            </a:custGeom>
            <a:grpFill/>
            <a:ln w="6350" cap="flat" cmpd="sng">
              <a:noFill/>
              <a:prstDash val="solid"/>
              <a:round/>
              <a:headEnd type="none" w="med" len="med"/>
              <a:tailEnd type="none" w="med" len="med"/>
            </a:ln>
            <a:effectLst/>
            <a:extLst/>
          </p:spPr>
          <p:txBody>
            <a:bodyPr/>
            <a:lstStyle/>
            <a:p>
              <a:endParaRPr lang="en-GB" dirty="0"/>
            </a:p>
          </p:txBody>
        </p:sp>
        <p:sp>
          <p:nvSpPr>
            <p:cNvPr id="172" name="Freeform 411"/>
            <p:cNvSpPr>
              <a:spLocks/>
            </p:cNvSpPr>
            <p:nvPr/>
          </p:nvSpPr>
          <p:spPr bwMode="auto">
            <a:xfrm>
              <a:off x="6840092" y="4258885"/>
              <a:ext cx="96773" cy="127015"/>
            </a:xfrm>
            <a:custGeom>
              <a:avLst/>
              <a:gdLst>
                <a:gd name="T0" fmla="*/ 2147483646 w 102"/>
                <a:gd name="T1" fmla="*/ 2147483646 h 114"/>
                <a:gd name="T2" fmla="*/ 2147483646 w 102"/>
                <a:gd name="T3" fmla="*/ 2147483646 h 114"/>
                <a:gd name="T4" fmla="*/ 2147483646 w 102"/>
                <a:gd name="T5" fmla="*/ 0 h 114"/>
                <a:gd name="T6" fmla="*/ 2147483646 w 102"/>
                <a:gd name="T7" fmla="*/ 2147483646 h 114"/>
                <a:gd name="T8" fmla="*/ 0 w 102"/>
                <a:gd name="T9" fmla="*/ 2147483646 h 114"/>
                <a:gd name="T10" fmla="*/ 0 w 102"/>
                <a:gd name="T11" fmla="*/ 2147483646 h 114"/>
                <a:gd name="T12" fmla="*/ 2147483646 w 102"/>
                <a:gd name="T13" fmla="*/ 2147483646 h 114"/>
                <a:gd name="T14" fmla="*/ 2147483646 w 102"/>
                <a:gd name="T15" fmla="*/ 2147483646 h 114"/>
                <a:gd name="T16" fmla="*/ 2147483646 w 102"/>
                <a:gd name="T17" fmla="*/ 2147483646 h 114"/>
                <a:gd name="T18" fmla="*/ 2147483646 w 102"/>
                <a:gd name="T19" fmla="*/ 2147483646 h 114"/>
                <a:gd name="T20" fmla="*/ 2147483646 w 102"/>
                <a:gd name="T21" fmla="*/ 2147483646 h 114"/>
                <a:gd name="T22" fmla="*/ 2147483646 w 102"/>
                <a:gd name="T23" fmla="*/ 2147483646 h 114"/>
                <a:gd name="T24" fmla="*/ 2147483646 w 102"/>
                <a:gd name="T25" fmla="*/ 2147483646 h 11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02" h="114">
                  <a:moveTo>
                    <a:pt x="66" y="24"/>
                  </a:moveTo>
                  <a:lnTo>
                    <a:pt x="36" y="6"/>
                  </a:lnTo>
                  <a:lnTo>
                    <a:pt x="18" y="0"/>
                  </a:lnTo>
                  <a:lnTo>
                    <a:pt x="6" y="18"/>
                  </a:lnTo>
                  <a:lnTo>
                    <a:pt x="0" y="48"/>
                  </a:lnTo>
                  <a:lnTo>
                    <a:pt x="0" y="78"/>
                  </a:lnTo>
                  <a:lnTo>
                    <a:pt x="24" y="96"/>
                  </a:lnTo>
                  <a:lnTo>
                    <a:pt x="36" y="108"/>
                  </a:lnTo>
                  <a:lnTo>
                    <a:pt x="66" y="114"/>
                  </a:lnTo>
                  <a:lnTo>
                    <a:pt x="96" y="90"/>
                  </a:lnTo>
                  <a:lnTo>
                    <a:pt x="102" y="78"/>
                  </a:lnTo>
                  <a:lnTo>
                    <a:pt x="84" y="42"/>
                  </a:lnTo>
                  <a:lnTo>
                    <a:pt x="66" y="24"/>
                  </a:lnTo>
                  <a:close/>
                </a:path>
              </a:pathLst>
            </a:custGeom>
            <a:grpFill/>
            <a:ln w="6350">
              <a:noFill/>
              <a:round/>
              <a:headEnd/>
              <a:tailEnd/>
            </a:ln>
          </p:spPr>
          <p:txBody>
            <a:bodyPr/>
            <a:lstStyle/>
            <a:p>
              <a:endParaRPr lang="en-GB" dirty="0"/>
            </a:p>
          </p:txBody>
        </p:sp>
        <p:sp>
          <p:nvSpPr>
            <p:cNvPr id="173" name="Freeform 420"/>
            <p:cNvSpPr>
              <a:spLocks/>
            </p:cNvSpPr>
            <p:nvPr/>
          </p:nvSpPr>
          <p:spPr bwMode="auto">
            <a:xfrm>
              <a:off x="6422758" y="3732682"/>
              <a:ext cx="244352" cy="298787"/>
            </a:xfrm>
            <a:custGeom>
              <a:avLst/>
              <a:gdLst>
                <a:gd name="T0" fmla="*/ 2147483646 w 240"/>
                <a:gd name="T1" fmla="*/ 2147483646 h 337"/>
                <a:gd name="T2" fmla="*/ 2147483646 w 240"/>
                <a:gd name="T3" fmla="*/ 2147483646 h 337"/>
                <a:gd name="T4" fmla="*/ 2147483646 w 240"/>
                <a:gd name="T5" fmla="*/ 2147483646 h 337"/>
                <a:gd name="T6" fmla="*/ 2147483646 w 240"/>
                <a:gd name="T7" fmla="*/ 2147483646 h 337"/>
                <a:gd name="T8" fmla="*/ 2147483646 w 240"/>
                <a:gd name="T9" fmla="*/ 2147483646 h 337"/>
                <a:gd name="T10" fmla="*/ 2147483646 w 240"/>
                <a:gd name="T11" fmla="*/ 2147483646 h 337"/>
                <a:gd name="T12" fmla="*/ 2147483646 w 240"/>
                <a:gd name="T13" fmla="*/ 2147483646 h 337"/>
                <a:gd name="T14" fmla="*/ 2147483646 w 240"/>
                <a:gd name="T15" fmla="*/ 2147483646 h 337"/>
                <a:gd name="T16" fmla="*/ 2147483646 w 240"/>
                <a:gd name="T17" fmla="*/ 2147483646 h 337"/>
                <a:gd name="T18" fmla="*/ 2147483646 w 240"/>
                <a:gd name="T19" fmla="*/ 2147483646 h 337"/>
                <a:gd name="T20" fmla="*/ 2147483646 w 240"/>
                <a:gd name="T21" fmla="*/ 2147483646 h 337"/>
                <a:gd name="T22" fmla="*/ 2147483646 w 240"/>
                <a:gd name="T23" fmla="*/ 2147483646 h 337"/>
                <a:gd name="T24" fmla="*/ 2147483646 w 240"/>
                <a:gd name="T25" fmla="*/ 2147483646 h 337"/>
                <a:gd name="T26" fmla="*/ 2147483646 w 240"/>
                <a:gd name="T27" fmla="*/ 0 h 337"/>
                <a:gd name="T28" fmla="*/ 2147483646 w 240"/>
                <a:gd name="T29" fmla="*/ 0 h 337"/>
                <a:gd name="T30" fmla="*/ 2147483646 w 240"/>
                <a:gd name="T31" fmla="*/ 2147483646 h 337"/>
                <a:gd name="T32" fmla="*/ 2147483646 w 240"/>
                <a:gd name="T33" fmla="*/ 2147483646 h 337"/>
                <a:gd name="T34" fmla="*/ 2147483646 w 240"/>
                <a:gd name="T35" fmla="*/ 2147483646 h 337"/>
                <a:gd name="T36" fmla="*/ 2147483646 w 240"/>
                <a:gd name="T37" fmla="*/ 2147483646 h 337"/>
                <a:gd name="T38" fmla="*/ 2147483646 w 240"/>
                <a:gd name="T39" fmla="*/ 2147483646 h 337"/>
                <a:gd name="T40" fmla="*/ 2147483646 w 240"/>
                <a:gd name="T41" fmla="*/ 2147483646 h 337"/>
                <a:gd name="T42" fmla="*/ 0 w 240"/>
                <a:gd name="T43" fmla="*/ 2147483646 h 337"/>
                <a:gd name="T44" fmla="*/ 2147483646 w 240"/>
                <a:gd name="T45" fmla="*/ 2147483646 h 337"/>
                <a:gd name="T46" fmla="*/ 2147483646 w 240"/>
                <a:gd name="T47" fmla="*/ 2147483646 h 337"/>
                <a:gd name="T48" fmla="*/ 2147483646 w 240"/>
                <a:gd name="T49" fmla="*/ 2147483646 h 337"/>
                <a:gd name="T50" fmla="*/ 2147483646 w 240"/>
                <a:gd name="T51" fmla="*/ 2147483646 h 337"/>
                <a:gd name="T52" fmla="*/ 2147483646 w 240"/>
                <a:gd name="T53" fmla="*/ 2147483646 h 337"/>
                <a:gd name="T54" fmla="*/ 2147483646 w 240"/>
                <a:gd name="T55" fmla="*/ 2147483646 h 337"/>
                <a:gd name="T56" fmla="*/ 2147483646 w 240"/>
                <a:gd name="T57" fmla="*/ 2147483646 h 337"/>
                <a:gd name="T58" fmla="*/ 2147483646 w 240"/>
                <a:gd name="T59" fmla="*/ 2147483646 h 337"/>
                <a:gd name="T60" fmla="*/ 2147483646 w 240"/>
                <a:gd name="T61" fmla="*/ 2147483646 h 337"/>
                <a:gd name="T62" fmla="*/ 2147483646 w 240"/>
                <a:gd name="T63" fmla="*/ 2147483646 h 33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40" h="337">
                  <a:moveTo>
                    <a:pt x="228" y="204"/>
                  </a:moveTo>
                  <a:lnTo>
                    <a:pt x="228" y="198"/>
                  </a:lnTo>
                  <a:lnTo>
                    <a:pt x="216" y="198"/>
                  </a:lnTo>
                  <a:lnTo>
                    <a:pt x="210" y="162"/>
                  </a:lnTo>
                  <a:lnTo>
                    <a:pt x="180" y="174"/>
                  </a:lnTo>
                  <a:lnTo>
                    <a:pt x="156" y="156"/>
                  </a:lnTo>
                  <a:lnTo>
                    <a:pt x="156" y="120"/>
                  </a:lnTo>
                  <a:lnTo>
                    <a:pt x="180" y="84"/>
                  </a:lnTo>
                  <a:lnTo>
                    <a:pt x="198" y="72"/>
                  </a:lnTo>
                  <a:lnTo>
                    <a:pt x="204" y="54"/>
                  </a:lnTo>
                  <a:lnTo>
                    <a:pt x="192" y="36"/>
                  </a:lnTo>
                  <a:lnTo>
                    <a:pt x="168" y="36"/>
                  </a:lnTo>
                  <a:lnTo>
                    <a:pt x="150" y="18"/>
                  </a:lnTo>
                  <a:lnTo>
                    <a:pt x="120" y="0"/>
                  </a:lnTo>
                  <a:lnTo>
                    <a:pt x="108" y="24"/>
                  </a:lnTo>
                  <a:lnTo>
                    <a:pt x="84" y="48"/>
                  </a:lnTo>
                  <a:lnTo>
                    <a:pt x="66" y="54"/>
                  </a:lnTo>
                  <a:lnTo>
                    <a:pt x="42" y="78"/>
                  </a:lnTo>
                  <a:lnTo>
                    <a:pt x="24" y="72"/>
                  </a:lnTo>
                  <a:lnTo>
                    <a:pt x="18" y="60"/>
                  </a:lnTo>
                  <a:lnTo>
                    <a:pt x="0" y="72"/>
                  </a:lnTo>
                  <a:lnTo>
                    <a:pt x="18" y="114"/>
                  </a:lnTo>
                  <a:lnTo>
                    <a:pt x="54" y="174"/>
                  </a:lnTo>
                  <a:lnTo>
                    <a:pt x="90" y="252"/>
                  </a:lnTo>
                  <a:lnTo>
                    <a:pt x="90" y="264"/>
                  </a:lnTo>
                  <a:lnTo>
                    <a:pt x="216" y="337"/>
                  </a:lnTo>
                  <a:lnTo>
                    <a:pt x="222" y="337"/>
                  </a:lnTo>
                  <a:lnTo>
                    <a:pt x="228" y="307"/>
                  </a:lnTo>
                  <a:lnTo>
                    <a:pt x="234" y="270"/>
                  </a:lnTo>
                  <a:lnTo>
                    <a:pt x="240" y="222"/>
                  </a:lnTo>
                  <a:lnTo>
                    <a:pt x="228" y="204"/>
                  </a:lnTo>
                </a:path>
              </a:pathLst>
            </a:custGeom>
            <a:grpFill/>
            <a:ln w="6350">
              <a:noFill/>
              <a:round/>
              <a:headEnd/>
              <a:tailEnd/>
            </a:ln>
          </p:spPr>
          <p:txBody>
            <a:bodyPr/>
            <a:lstStyle/>
            <a:p>
              <a:endParaRPr lang="en-GB" dirty="0"/>
            </a:p>
          </p:txBody>
        </p:sp>
        <p:sp>
          <p:nvSpPr>
            <p:cNvPr id="174" name="Freeform 413"/>
            <p:cNvSpPr>
              <a:spLocks/>
            </p:cNvSpPr>
            <p:nvPr/>
          </p:nvSpPr>
          <p:spPr bwMode="auto">
            <a:xfrm>
              <a:off x="6578805" y="3638328"/>
              <a:ext cx="673783" cy="694347"/>
            </a:xfrm>
            <a:custGeom>
              <a:avLst/>
              <a:gdLst>
                <a:gd name="T0" fmla="*/ 2147483646 w 10000"/>
                <a:gd name="T1" fmla="*/ 2147483646 h 10000"/>
                <a:gd name="T2" fmla="*/ 2147483646 w 10000"/>
                <a:gd name="T3" fmla="*/ 2147483646 h 10000"/>
                <a:gd name="T4" fmla="*/ 2147483646 w 10000"/>
                <a:gd name="T5" fmla="*/ 2147483646 h 10000"/>
                <a:gd name="T6" fmla="*/ 2147483646 w 10000"/>
                <a:gd name="T7" fmla="*/ 2147483646 h 10000"/>
                <a:gd name="T8" fmla="*/ 2147483646 w 10000"/>
                <a:gd name="T9" fmla="*/ 2147483646 h 10000"/>
                <a:gd name="T10" fmla="*/ 2147483646 w 10000"/>
                <a:gd name="T11" fmla="*/ 2147483646 h 10000"/>
                <a:gd name="T12" fmla="*/ 2147483646 w 10000"/>
                <a:gd name="T13" fmla="*/ 2147483646 h 10000"/>
                <a:gd name="T14" fmla="*/ 2147483646 w 10000"/>
                <a:gd name="T15" fmla="*/ 2147483646 h 10000"/>
                <a:gd name="T16" fmla="*/ 2147483646 w 10000"/>
                <a:gd name="T17" fmla="*/ 2147483646 h 10000"/>
                <a:gd name="T18" fmla="*/ 2147483646 w 10000"/>
                <a:gd name="T19" fmla="*/ 2147483646 h 10000"/>
                <a:gd name="T20" fmla="*/ 2147483646 w 10000"/>
                <a:gd name="T21" fmla="*/ 2147483646 h 10000"/>
                <a:gd name="T22" fmla="*/ 2147483646 w 10000"/>
                <a:gd name="T23" fmla="*/ 2147483646 h 10000"/>
                <a:gd name="T24" fmla="*/ 2147483646 w 10000"/>
                <a:gd name="T25" fmla="*/ 2147483646 h 10000"/>
                <a:gd name="T26" fmla="*/ 2147483646 w 10000"/>
                <a:gd name="T27" fmla="*/ 2147483646 h 10000"/>
                <a:gd name="T28" fmla="*/ 2147483646 w 10000"/>
                <a:gd name="T29" fmla="*/ 2147483646 h 10000"/>
                <a:gd name="T30" fmla="*/ 2147483646 w 10000"/>
                <a:gd name="T31" fmla="*/ 2147483646 h 10000"/>
                <a:gd name="T32" fmla="*/ 2147483646 w 10000"/>
                <a:gd name="T33" fmla="*/ 2147483646 h 10000"/>
                <a:gd name="T34" fmla="*/ 2147483646 w 10000"/>
                <a:gd name="T35" fmla="*/ 2147483646 h 10000"/>
                <a:gd name="T36" fmla="*/ 2147483646 w 10000"/>
                <a:gd name="T37" fmla="*/ 2147483646 h 10000"/>
                <a:gd name="T38" fmla="*/ 2147483646 w 10000"/>
                <a:gd name="T39" fmla="*/ 2147483646 h 10000"/>
                <a:gd name="T40" fmla="*/ 2147483646 w 10000"/>
                <a:gd name="T41" fmla="*/ 2147483646 h 10000"/>
                <a:gd name="T42" fmla="*/ 2147483646 w 10000"/>
                <a:gd name="T43" fmla="*/ 2147483646 h 10000"/>
                <a:gd name="T44" fmla="*/ 2147483646 w 10000"/>
                <a:gd name="T45" fmla="*/ 2147483646 h 10000"/>
                <a:gd name="T46" fmla="*/ 2147483646 w 10000"/>
                <a:gd name="T47" fmla="*/ 2147483646 h 10000"/>
                <a:gd name="T48" fmla="*/ 2147483646 w 10000"/>
                <a:gd name="T49" fmla="*/ 0 h 10000"/>
                <a:gd name="T50" fmla="*/ 2147483646 w 10000"/>
                <a:gd name="T51" fmla="*/ 2147483646 h 10000"/>
                <a:gd name="T52" fmla="*/ 2147483646 w 10000"/>
                <a:gd name="T53" fmla="*/ 2147483646 h 10000"/>
                <a:gd name="T54" fmla="*/ 2147483646 w 10000"/>
                <a:gd name="T55" fmla="*/ 2147483646 h 10000"/>
                <a:gd name="T56" fmla="*/ 2147483646 w 10000"/>
                <a:gd name="T57" fmla="*/ 2147483646 h 10000"/>
                <a:gd name="T58" fmla="*/ 2147483646 w 10000"/>
                <a:gd name="T59" fmla="*/ 2147483646 h 10000"/>
                <a:gd name="T60" fmla="*/ 2147483646 w 10000"/>
                <a:gd name="T61" fmla="*/ 2147483646 h 10000"/>
                <a:gd name="T62" fmla="*/ 0 w 10000"/>
                <a:gd name="T63" fmla="*/ 2147483646 h 10000"/>
                <a:gd name="T64" fmla="*/ 2147483646 w 10000"/>
                <a:gd name="T65" fmla="*/ 2147483646 h 10000"/>
                <a:gd name="T66" fmla="*/ 2147483646 w 10000"/>
                <a:gd name="T67" fmla="*/ 2147483646 h 10000"/>
                <a:gd name="T68" fmla="*/ 2147483646 w 10000"/>
                <a:gd name="T69" fmla="*/ 2147483646 h 10000"/>
                <a:gd name="T70" fmla="*/ 2147483646 w 10000"/>
                <a:gd name="T71" fmla="*/ 2147483646 h 10000"/>
                <a:gd name="T72" fmla="*/ 2147483646 w 10000"/>
                <a:gd name="T73" fmla="*/ 2147483646 h 10000"/>
                <a:gd name="T74" fmla="*/ 2147483646 w 10000"/>
                <a:gd name="T75" fmla="*/ 2147483646 h 10000"/>
                <a:gd name="T76" fmla="*/ 2147483646 w 10000"/>
                <a:gd name="T77" fmla="*/ 2147483646 h 10000"/>
                <a:gd name="T78" fmla="*/ 2147483646 w 10000"/>
                <a:gd name="T79" fmla="*/ 2147483646 h 10000"/>
                <a:gd name="T80" fmla="*/ 2147483646 w 10000"/>
                <a:gd name="T81" fmla="*/ 2147483646 h 1000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0000" h="10000">
                  <a:moveTo>
                    <a:pt x="5000" y="7769"/>
                  </a:moveTo>
                  <a:cubicBezTo>
                    <a:pt x="5027" y="7795"/>
                    <a:pt x="5055" y="7820"/>
                    <a:pt x="5082" y="7846"/>
                  </a:cubicBezTo>
                  <a:cubicBezTo>
                    <a:pt x="5027" y="8000"/>
                    <a:pt x="4973" y="8154"/>
                    <a:pt x="4918" y="8308"/>
                  </a:cubicBezTo>
                  <a:lnTo>
                    <a:pt x="4672" y="8462"/>
                  </a:lnTo>
                  <a:lnTo>
                    <a:pt x="4098" y="9000"/>
                  </a:lnTo>
                  <a:lnTo>
                    <a:pt x="4180" y="9000"/>
                  </a:lnTo>
                  <a:lnTo>
                    <a:pt x="4098" y="9000"/>
                  </a:lnTo>
                  <a:lnTo>
                    <a:pt x="4344" y="9077"/>
                  </a:lnTo>
                  <a:lnTo>
                    <a:pt x="4754" y="9308"/>
                  </a:lnTo>
                  <a:lnTo>
                    <a:pt x="5000" y="9538"/>
                  </a:lnTo>
                  <a:lnTo>
                    <a:pt x="5246" y="10000"/>
                  </a:lnTo>
                  <a:cubicBezTo>
                    <a:pt x="5273" y="9923"/>
                    <a:pt x="5301" y="9846"/>
                    <a:pt x="5328" y="9769"/>
                  </a:cubicBezTo>
                  <a:lnTo>
                    <a:pt x="5656" y="9462"/>
                  </a:lnTo>
                  <a:lnTo>
                    <a:pt x="6066" y="9077"/>
                  </a:lnTo>
                  <a:lnTo>
                    <a:pt x="6393" y="8077"/>
                  </a:lnTo>
                  <a:lnTo>
                    <a:pt x="6639" y="7615"/>
                  </a:lnTo>
                  <a:lnTo>
                    <a:pt x="7541" y="7077"/>
                  </a:lnTo>
                  <a:lnTo>
                    <a:pt x="8115" y="7000"/>
                  </a:lnTo>
                  <a:lnTo>
                    <a:pt x="8279" y="6923"/>
                  </a:lnTo>
                  <a:lnTo>
                    <a:pt x="8443" y="6615"/>
                  </a:lnTo>
                  <a:cubicBezTo>
                    <a:pt x="8470" y="6513"/>
                    <a:pt x="8498" y="6410"/>
                    <a:pt x="8525" y="6308"/>
                  </a:cubicBezTo>
                  <a:cubicBezTo>
                    <a:pt x="8607" y="6180"/>
                    <a:pt x="8688" y="6051"/>
                    <a:pt x="8770" y="5923"/>
                  </a:cubicBezTo>
                  <a:cubicBezTo>
                    <a:pt x="8797" y="5872"/>
                    <a:pt x="8825" y="5820"/>
                    <a:pt x="8852" y="5769"/>
                  </a:cubicBezTo>
                  <a:cubicBezTo>
                    <a:pt x="8879" y="5333"/>
                    <a:pt x="8907" y="4898"/>
                    <a:pt x="8934" y="4462"/>
                  </a:cubicBezTo>
                  <a:lnTo>
                    <a:pt x="9180" y="4385"/>
                  </a:lnTo>
                  <a:lnTo>
                    <a:pt x="10000" y="3385"/>
                  </a:lnTo>
                  <a:lnTo>
                    <a:pt x="10000" y="3154"/>
                  </a:lnTo>
                  <a:cubicBezTo>
                    <a:pt x="9945" y="2974"/>
                    <a:pt x="9891" y="2795"/>
                    <a:pt x="9836" y="2615"/>
                  </a:cubicBezTo>
                  <a:lnTo>
                    <a:pt x="9344" y="2462"/>
                  </a:lnTo>
                  <a:lnTo>
                    <a:pt x="8607" y="2077"/>
                  </a:lnTo>
                  <a:lnTo>
                    <a:pt x="7787" y="2000"/>
                  </a:lnTo>
                  <a:lnTo>
                    <a:pt x="7541" y="1923"/>
                  </a:lnTo>
                  <a:lnTo>
                    <a:pt x="7377" y="1692"/>
                  </a:lnTo>
                  <a:lnTo>
                    <a:pt x="6721" y="1462"/>
                  </a:lnTo>
                  <a:lnTo>
                    <a:pt x="6148" y="1154"/>
                  </a:lnTo>
                  <a:cubicBezTo>
                    <a:pt x="6121" y="1051"/>
                    <a:pt x="6093" y="949"/>
                    <a:pt x="6066" y="846"/>
                  </a:cubicBezTo>
                  <a:lnTo>
                    <a:pt x="5820" y="231"/>
                  </a:lnTo>
                  <a:lnTo>
                    <a:pt x="5738" y="231"/>
                  </a:lnTo>
                  <a:lnTo>
                    <a:pt x="5410" y="692"/>
                  </a:lnTo>
                  <a:lnTo>
                    <a:pt x="5082" y="846"/>
                  </a:lnTo>
                  <a:cubicBezTo>
                    <a:pt x="5055" y="820"/>
                    <a:pt x="5027" y="795"/>
                    <a:pt x="5000" y="769"/>
                  </a:cubicBezTo>
                  <a:lnTo>
                    <a:pt x="4590" y="769"/>
                  </a:lnTo>
                  <a:lnTo>
                    <a:pt x="4426" y="846"/>
                  </a:lnTo>
                  <a:lnTo>
                    <a:pt x="4344" y="846"/>
                  </a:lnTo>
                  <a:lnTo>
                    <a:pt x="3934" y="923"/>
                  </a:lnTo>
                  <a:lnTo>
                    <a:pt x="3689" y="1000"/>
                  </a:lnTo>
                  <a:lnTo>
                    <a:pt x="3443" y="769"/>
                  </a:lnTo>
                  <a:cubicBezTo>
                    <a:pt x="3470" y="615"/>
                    <a:pt x="3498" y="462"/>
                    <a:pt x="3525" y="308"/>
                  </a:cubicBezTo>
                  <a:lnTo>
                    <a:pt x="3361" y="77"/>
                  </a:lnTo>
                  <a:lnTo>
                    <a:pt x="3197" y="0"/>
                  </a:lnTo>
                  <a:cubicBezTo>
                    <a:pt x="3224" y="51"/>
                    <a:pt x="3252" y="103"/>
                    <a:pt x="3279" y="154"/>
                  </a:cubicBezTo>
                  <a:lnTo>
                    <a:pt x="2869" y="308"/>
                  </a:lnTo>
                  <a:lnTo>
                    <a:pt x="2213" y="308"/>
                  </a:lnTo>
                  <a:lnTo>
                    <a:pt x="2459" y="692"/>
                  </a:lnTo>
                  <a:cubicBezTo>
                    <a:pt x="2486" y="769"/>
                    <a:pt x="2514" y="846"/>
                    <a:pt x="2541" y="923"/>
                  </a:cubicBezTo>
                  <a:lnTo>
                    <a:pt x="1803" y="1154"/>
                  </a:lnTo>
                  <a:lnTo>
                    <a:pt x="1557" y="923"/>
                  </a:lnTo>
                  <a:lnTo>
                    <a:pt x="902" y="1077"/>
                  </a:lnTo>
                  <a:cubicBezTo>
                    <a:pt x="929" y="1205"/>
                    <a:pt x="957" y="1334"/>
                    <a:pt x="984" y="1462"/>
                  </a:cubicBezTo>
                  <a:cubicBezTo>
                    <a:pt x="929" y="1744"/>
                    <a:pt x="875" y="2026"/>
                    <a:pt x="820" y="2308"/>
                  </a:cubicBezTo>
                  <a:cubicBezTo>
                    <a:pt x="765" y="2257"/>
                    <a:pt x="711" y="2205"/>
                    <a:pt x="656" y="2154"/>
                  </a:cubicBezTo>
                  <a:cubicBezTo>
                    <a:pt x="629" y="2231"/>
                    <a:pt x="601" y="2308"/>
                    <a:pt x="574" y="2385"/>
                  </a:cubicBezTo>
                  <a:lnTo>
                    <a:pt x="328" y="2538"/>
                  </a:lnTo>
                  <a:lnTo>
                    <a:pt x="0" y="3000"/>
                  </a:lnTo>
                  <a:lnTo>
                    <a:pt x="0" y="3462"/>
                  </a:lnTo>
                  <a:lnTo>
                    <a:pt x="328" y="3692"/>
                  </a:lnTo>
                  <a:lnTo>
                    <a:pt x="738" y="3538"/>
                  </a:lnTo>
                  <a:cubicBezTo>
                    <a:pt x="765" y="3692"/>
                    <a:pt x="793" y="3846"/>
                    <a:pt x="820" y="4000"/>
                  </a:cubicBezTo>
                  <a:lnTo>
                    <a:pt x="984" y="4000"/>
                  </a:lnTo>
                  <a:lnTo>
                    <a:pt x="984" y="4077"/>
                  </a:lnTo>
                  <a:cubicBezTo>
                    <a:pt x="1311" y="4000"/>
                    <a:pt x="1240" y="3993"/>
                    <a:pt x="1311" y="4000"/>
                  </a:cubicBezTo>
                  <a:cubicBezTo>
                    <a:pt x="1382" y="4007"/>
                    <a:pt x="1378" y="4124"/>
                    <a:pt x="1411" y="4121"/>
                  </a:cubicBezTo>
                  <a:cubicBezTo>
                    <a:pt x="1487" y="4047"/>
                    <a:pt x="1644" y="3939"/>
                    <a:pt x="1720" y="3900"/>
                  </a:cubicBezTo>
                  <a:cubicBezTo>
                    <a:pt x="1796" y="3861"/>
                    <a:pt x="1787" y="3873"/>
                    <a:pt x="1869" y="3886"/>
                  </a:cubicBezTo>
                  <a:cubicBezTo>
                    <a:pt x="1951" y="3899"/>
                    <a:pt x="2074" y="3776"/>
                    <a:pt x="2131" y="3846"/>
                  </a:cubicBezTo>
                  <a:cubicBezTo>
                    <a:pt x="2188" y="3916"/>
                    <a:pt x="2186" y="4154"/>
                    <a:pt x="2213" y="4308"/>
                  </a:cubicBezTo>
                  <a:lnTo>
                    <a:pt x="2705" y="4538"/>
                  </a:lnTo>
                  <a:lnTo>
                    <a:pt x="3279" y="4769"/>
                  </a:lnTo>
                  <a:lnTo>
                    <a:pt x="3279" y="5077"/>
                  </a:lnTo>
                  <a:lnTo>
                    <a:pt x="3443" y="5308"/>
                  </a:lnTo>
                  <a:cubicBezTo>
                    <a:pt x="3525" y="5308"/>
                    <a:pt x="3934" y="5385"/>
                    <a:pt x="3934" y="5385"/>
                  </a:cubicBezTo>
                  <a:lnTo>
                    <a:pt x="3934" y="5692"/>
                  </a:lnTo>
                  <a:lnTo>
                    <a:pt x="3934" y="6231"/>
                  </a:lnTo>
                </a:path>
              </a:pathLst>
            </a:custGeom>
            <a:grpFill/>
            <a:ln w="6350" cap="flat" cmpd="sng">
              <a:noFill/>
              <a:prstDash val="solid"/>
              <a:round/>
              <a:headEnd type="none" w="med" len="med"/>
              <a:tailEnd type="none" w="med" len="med"/>
            </a:ln>
            <a:effectLst/>
            <a:extLst/>
          </p:spPr>
          <p:txBody>
            <a:bodyPr/>
            <a:lstStyle/>
            <a:p>
              <a:endParaRPr lang="en-GB" dirty="0"/>
            </a:p>
          </p:txBody>
        </p:sp>
        <p:sp>
          <p:nvSpPr>
            <p:cNvPr id="175" name="Freeform 409"/>
            <p:cNvSpPr>
              <a:spLocks/>
            </p:cNvSpPr>
            <p:nvPr/>
          </p:nvSpPr>
          <p:spPr bwMode="auto">
            <a:xfrm>
              <a:off x="6569128" y="4096790"/>
              <a:ext cx="360480" cy="722170"/>
            </a:xfrm>
            <a:custGeom>
              <a:avLst/>
              <a:gdLst>
                <a:gd name="T0" fmla="*/ 2147483646 w 10000"/>
                <a:gd name="T1" fmla="*/ 2147483646 h 10001"/>
                <a:gd name="T2" fmla="*/ 2147483646 w 10000"/>
                <a:gd name="T3" fmla="*/ 2147483646 h 10001"/>
                <a:gd name="T4" fmla="*/ 2147483646 w 10000"/>
                <a:gd name="T5" fmla="*/ 2147483646 h 10001"/>
                <a:gd name="T6" fmla="*/ 2147483646 w 10000"/>
                <a:gd name="T7" fmla="*/ 2147483646 h 10001"/>
                <a:gd name="T8" fmla="*/ 2147483646 w 10000"/>
                <a:gd name="T9" fmla="*/ 2147483646 h 10001"/>
                <a:gd name="T10" fmla="*/ 2147483646 w 10000"/>
                <a:gd name="T11" fmla="*/ 2147483646 h 10001"/>
                <a:gd name="T12" fmla="*/ 2147483646 w 10000"/>
                <a:gd name="T13" fmla="*/ 2147483646 h 10001"/>
                <a:gd name="T14" fmla="*/ 2147483646 w 10000"/>
                <a:gd name="T15" fmla="*/ 2147483646 h 10001"/>
                <a:gd name="T16" fmla="*/ 2147483646 w 10000"/>
                <a:gd name="T17" fmla="*/ 2147483646 h 10001"/>
                <a:gd name="T18" fmla="*/ 2147483646 w 10000"/>
                <a:gd name="T19" fmla="*/ 2147483646 h 10001"/>
                <a:gd name="T20" fmla="*/ 2147483646 w 10000"/>
                <a:gd name="T21" fmla="*/ 2147483646 h 10001"/>
                <a:gd name="T22" fmla="*/ 2147483646 w 10000"/>
                <a:gd name="T23" fmla="*/ 2147483646 h 10001"/>
                <a:gd name="T24" fmla="*/ 2147483646 w 10000"/>
                <a:gd name="T25" fmla="*/ 2147483646 h 10001"/>
                <a:gd name="T26" fmla="*/ 2147483646 w 10000"/>
                <a:gd name="T27" fmla="*/ 2147483646 h 10001"/>
                <a:gd name="T28" fmla="*/ 2147483646 w 10000"/>
                <a:gd name="T29" fmla="*/ 0 h 10001"/>
                <a:gd name="T30" fmla="*/ 2147483646 w 10000"/>
                <a:gd name="T31" fmla="*/ 2147483646 h 10001"/>
                <a:gd name="T32" fmla="*/ 2147483646 w 10000"/>
                <a:gd name="T33" fmla="*/ 2147483646 h 10001"/>
                <a:gd name="T34" fmla="*/ 2147483646 w 10000"/>
                <a:gd name="T35" fmla="*/ 2147483646 h 10001"/>
                <a:gd name="T36" fmla="*/ 2147483646 w 10000"/>
                <a:gd name="T37" fmla="*/ 2147483646 h 10001"/>
                <a:gd name="T38" fmla="*/ 2147483646 w 10000"/>
                <a:gd name="T39" fmla="*/ 2147483646 h 10001"/>
                <a:gd name="T40" fmla="*/ 2147483646 w 10000"/>
                <a:gd name="T41" fmla="*/ 2147483646 h 10001"/>
                <a:gd name="T42" fmla="*/ 2147483646 w 10000"/>
                <a:gd name="T43" fmla="*/ 2147483646 h 10001"/>
                <a:gd name="T44" fmla="*/ 2147483646 w 10000"/>
                <a:gd name="T45" fmla="*/ 2147483646 h 10001"/>
                <a:gd name="T46" fmla="*/ 2147483646 w 10000"/>
                <a:gd name="T47" fmla="*/ 2147483646 h 10001"/>
                <a:gd name="T48" fmla="*/ 2147483646 w 10000"/>
                <a:gd name="T49" fmla="*/ 2147483646 h 10001"/>
                <a:gd name="T50" fmla="*/ 2147483646 w 10000"/>
                <a:gd name="T51" fmla="*/ 2147483646 h 10001"/>
                <a:gd name="T52" fmla="*/ 2147483646 w 10000"/>
                <a:gd name="T53" fmla="*/ 2147483646 h 10001"/>
                <a:gd name="T54" fmla="*/ 2147483646 w 10000"/>
                <a:gd name="T55" fmla="*/ 2147483646 h 10001"/>
                <a:gd name="T56" fmla="*/ 2147483646 w 10000"/>
                <a:gd name="T57" fmla="*/ 2147483646 h 10001"/>
                <a:gd name="T58" fmla="*/ 2147483646 w 10000"/>
                <a:gd name="T59" fmla="*/ 2147483646 h 10001"/>
                <a:gd name="T60" fmla="*/ 2147483646 w 10000"/>
                <a:gd name="T61" fmla="*/ 2147483646 h 10001"/>
                <a:gd name="T62" fmla="*/ 2147483646 w 10000"/>
                <a:gd name="T63" fmla="*/ 2147483646 h 10001"/>
                <a:gd name="T64" fmla="*/ 2147483646 w 10000"/>
                <a:gd name="T65" fmla="*/ 2147483646 h 10001"/>
                <a:gd name="T66" fmla="*/ 0 w 10000"/>
                <a:gd name="T67" fmla="*/ 2147483646 h 10001"/>
                <a:gd name="T68" fmla="*/ 2147483646 w 10000"/>
                <a:gd name="T69" fmla="*/ 2147483646 h 10001"/>
                <a:gd name="T70" fmla="*/ 2147483646 w 10000"/>
                <a:gd name="T71" fmla="*/ 2147483646 h 10001"/>
                <a:gd name="T72" fmla="*/ 2147483646 w 10000"/>
                <a:gd name="T73" fmla="*/ 2147483646 h 10001"/>
                <a:gd name="T74" fmla="*/ 2147483646 w 10000"/>
                <a:gd name="T75" fmla="*/ 2147483646 h 10001"/>
                <a:gd name="T76" fmla="*/ 2147483646 w 10000"/>
                <a:gd name="T77" fmla="*/ 2147483646 h 10001"/>
                <a:gd name="T78" fmla="*/ 2147483646 w 10000"/>
                <a:gd name="T79" fmla="*/ 2147483646 h 10001"/>
                <a:gd name="T80" fmla="*/ 2147483646 w 10000"/>
                <a:gd name="T81" fmla="*/ 2147483646 h 10001"/>
                <a:gd name="T82" fmla="*/ 2147483646 w 10000"/>
                <a:gd name="T83" fmla="*/ 2147483646 h 10001"/>
                <a:gd name="T84" fmla="*/ 2147483646 w 10000"/>
                <a:gd name="T85" fmla="*/ 2147483646 h 10001"/>
                <a:gd name="T86" fmla="*/ 2147483646 w 10000"/>
                <a:gd name="T87" fmla="*/ 2147483646 h 10001"/>
                <a:gd name="T88" fmla="*/ 2147483646 w 10000"/>
                <a:gd name="T89" fmla="*/ 2147483646 h 10001"/>
                <a:gd name="T90" fmla="*/ 2147483646 w 10000"/>
                <a:gd name="T91" fmla="*/ 2147483646 h 10001"/>
                <a:gd name="T92" fmla="*/ 2147483646 w 10000"/>
                <a:gd name="T93" fmla="*/ 2147483646 h 10001"/>
                <a:gd name="T94" fmla="*/ 2147483646 w 10000"/>
                <a:gd name="T95" fmla="*/ 2147483646 h 10001"/>
                <a:gd name="T96" fmla="*/ 2147483646 w 10000"/>
                <a:gd name="T97" fmla="*/ 2147483646 h 10001"/>
                <a:gd name="T98" fmla="*/ 2147483646 w 10000"/>
                <a:gd name="T99" fmla="*/ 2147483646 h 10001"/>
                <a:gd name="T100" fmla="*/ 2147483646 w 10000"/>
                <a:gd name="T101" fmla="*/ 2147483646 h 10001"/>
                <a:gd name="T102" fmla="*/ 2147483646 w 10000"/>
                <a:gd name="T103" fmla="*/ 2147483646 h 10001"/>
                <a:gd name="T104" fmla="*/ 2147483646 w 10000"/>
                <a:gd name="T105" fmla="*/ 2147483646 h 10001"/>
                <a:gd name="T106" fmla="*/ 2147483646 w 10000"/>
                <a:gd name="T107" fmla="*/ 2147483646 h 10001"/>
                <a:gd name="T108" fmla="*/ 2147483646 w 10000"/>
                <a:gd name="T109" fmla="*/ 2147483646 h 10001"/>
                <a:gd name="T110" fmla="*/ 2147483646 w 10000"/>
                <a:gd name="T111" fmla="*/ 2147483646 h 10001"/>
                <a:gd name="T112" fmla="*/ 2147483646 w 10000"/>
                <a:gd name="T113" fmla="*/ 2147483646 h 10001"/>
                <a:gd name="T114" fmla="*/ 2147483646 w 10000"/>
                <a:gd name="T115" fmla="*/ 2147483646 h 10001"/>
                <a:gd name="T116" fmla="*/ 2147483646 w 10000"/>
                <a:gd name="T117" fmla="*/ 2147483646 h 10001"/>
                <a:gd name="T118" fmla="*/ 2147483646 w 10000"/>
                <a:gd name="T119" fmla="*/ 2147483646 h 10001"/>
                <a:gd name="T120" fmla="*/ 2147483646 w 10000"/>
                <a:gd name="T121" fmla="*/ 2147483646 h 10001"/>
                <a:gd name="T122" fmla="*/ 2147483646 w 10000"/>
                <a:gd name="T123" fmla="*/ 2147483646 h 10001"/>
                <a:gd name="T124" fmla="*/ 2147483646 w 10000"/>
                <a:gd name="T125" fmla="*/ 2147483646 h 1000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0000" h="10001">
                  <a:moveTo>
                    <a:pt x="7581" y="2950"/>
                  </a:moveTo>
                  <a:cubicBezTo>
                    <a:pt x="7635" y="2818"/>
                    <a:pt x="7688" y="2685"/>
                    <a:pt x="7742" y="2552"/>
                  </a:cubicBezTo>
                  <a:lnTo>
                    <a:pt x="8065" y="2312"/>
                  </a:lnTo>
                  <a:lnTo>
                    <a:pt x="9194" y="1754"/>
                  </a:lnTo>
                  <a:lnTo>
                    <a:pt x="9677" y="1595"/>
                  </a:lnTo>
                  <a:lnTo>
                    <a:pt x="10000" y="1116"/>
                  </a:lnTo>
                  <a:lnTo>
                    <a:pt x="9839" y="1037"/>
                  </a:lnTo>
                  <a:lnTo>
                    <a:pt x="9355" y="1197"/>
                  </a:lnTo>
                  <a:lnTo>
                    <a:pt x="8387" y="1435"/>
                  </a:lnTo>
                  <a:lnTo>
                    <a:pt x="7581" y="1356"/>
                  </a:lnTo>
                  <a:cubicBezTo>
                    <a:pt x="7635" y="1170"/>
                    <a:pt x="7688" y="983"/>
                    <a:pt x="7742" y="797"/>
                  </a:cubicBezTo>
                  <a:lnTo>
                    <a:pt x="7258" y="638"/>
                  </a:lnTo>
                  <a:lnTo>
                    <a:pt x="6290" y="479"/>
                  </a:lnTo>
                  <a:lnTo>
                    <a:pt x="5806" y="319"/>
                  </a:lnTo>
                  <a:lnTo>
                    <a:pt x="5323" y="0"/>
                  </a:lnTo>
                  <a:lnTo>
                    <a:pt x="4677" y="81"/>
                  </a:lnTo>
                  <a:lnTo>
                    <a:pt x="4516" y="159"/>
                  </a:lnTo>
                  <a:lnTo>
                    <a:pt x="3710" y="81"/>
                  </a:lnTo>
                  <a:cubicBezTo>
                    <a:pt x="3387" y="81"/>
                    <a:pt x="3476" y="72"/>
                    <a:pt x="3387" y="81"/>
                  </a:cubicBezTo>
                  <a:cubicBezTo>
                    <a:pt x="3298" y="89"/>
                    <a:pt x="3178" y="131"/>
                    <a:pt x="3178" y="131"/>
                  </a:cubicBezTo>
                  <a:cubicBezTo>
                    <a:pt x="3339" y="211"/>
                    <a:pt x="3245" y="168"/>
                    <a:pt x="3226" y="240"/>
                  </a:cubicBezTo>
                  <a:cubicBezTo>
                    <a:pt x="3207" y="310"/>
                    <a:pt x="3065" y="558"/>
                    <a:pt x="3065" y="558"/>
                  </a:cubicBezTo>
                  <a:lnTo>
                    <a:pt x="2581" y="797"/>
                  </a:lnTo>
                  <a:lnTo>
                    <a:pt x="2581" y="1275"/>
                  </a:lnTo>
                  <a:lnTo>
                    <a:pt x="2258" y="1595"/>
                  </a:lnTo>
                  <a:lnTo>
                    <a:pt x="1774" y="2631"/>
                  </a:lnTo>
                  <a:cubicBezTo>
                    <a:pt x="1828" y="2896"/>
                    <a:pt x="1881" y="3163"/>
                    <a:pt x="1935" y="3428"/>
                  </a:cubicBezTo>
                  <a:lnTo>
                    <a:pt x="968" y="4466"/>
                  </a:lnTo>
                  <a:lnTo>
                    <a:pt x="806" y="5582"/>
                  </a:lnTo>
                  <a:lnTo>
                    <a:pt x="806" y="6141"/>
                  </a:lnTo>
                  <a:cubicBezTo>
                    <a:pt x="752" y="6327"/>
                    <a:pt x="699" y="6514"/>
                    <a:pt x="645" y="6699"/>
                  </a:cubicBezTo>
                  <a:lnTo>
                    <a:pt x="968" y="7019"/>
                  </a:lnTo>
                  <a:lnTo>
                    <a:pt x="484" y="8294"/>
                  </a:lnTo>
                  <a:lnTo>
                    <a:pt x="0" y="8852"/>
                  </a:lnTo>
                  <a:cubicBezTo>
                    <a:pt x="54" y="8985"/>
                    <a:pt x="47" y="9085"/>
                    <a:pt x="161" y="9251"/>
                  </a:cubicBezTo>
                  <a:cubicBezTo>
                    <a:pt x="275" y="9417"/>
                    <a:pt x="316" y="9724"/>
                    <a:pt x="685" y="9848"/>
                  </a:cubicBezTo>
                  <a:cubicBezTo>
                    <a:pt x="1054" y="9973"/>
                    <a:pt x="2126" y="10011"/>
                    <a:pt x="2375" y="10000"/>
                  </a:cubicBezTo>
                  <a:cubicBezTo>
                    <a:pt x="2624" y="9989"/>
                    <a:pt x="2202" y="9881"/>
                    <a:pt x="2182" y="9783"/>
                  </a:cubicBezTo>
                  <a:cubicBezTo>
                    <a:pt x="2163" y="9685"/>
                    <a:pt x="2172" y="9527"/>
                    <a:pt x="2258" y="9410"/>
                  </a:cubicBezTo>
                  <a:cubicBezTo>
                    <a:pt x="2345" y="9293"/>
                    <a:pt x="2550" y="9220"/>
                    <a:pt x="2701" y="9082"/>
                  </a:cubicBezTo>
                  <a:cubicBezTo>
                    <a:pt x="2852" y="8944"/>
                    <a:pt x="3004" y="8707"/>
                    <a:pt x="3165" y="8584"/>
                  </a:cubicBezTo>
                  <a:cubicBezTo>
                    <a:pt x="3326" y="8461"/>
                    <a:pt x="3550" y="8459"/>
                    <a:pt x="3668" y="8344"/>
                  </a:cubicBezTo>
                  <a:cubicBezTo>
                    <a:pt x="3786" y="8229"/>
                    <a:pt x="3918" y="7996"/>
                    <a:pt x="3871" y="7895"/>
                  </a:cubicBezTo>
                  <a:cubicBezTo>
                    <a:pt x="3824" y="7794"/>
                    <a:pt x="3548" y="7789"/>
                    <a:pt x="3387" y="7736"/>
                  </a:cubicBezTo>
                  <a:cubicBezTo>
                    <a:pt x="3280" y="7629"/>
                    <a:pt x="3000" y="7495"/>
                    <a:pt x="3065" y="7416"/>
                  </a:cubicBezTo>
                  <a:cubicBezTo>
                    <a:pt x="3130" y="7337"/>
                    <a:pt x="3541" y="7312"/>
                    <a:pt x="3779" y="7260"/>
                  </a:cubicBezTo>
                  <a:cubicBezTo>
                    <a:pt x="3810" y="7153"/>
                    <a:pt x="3875" y="7075"/>
                    <a:pt x="3971" y="6968"/>
                  </a:cubicBezTo>
                  <a:cubicBezTo>
                    <a:pt x="4067" y="6861"/>
                    <a:pt x="4220" y="6700"/>
                    <a:pt x="4355" y="6620"/>
                  </a:cubicBezTo>
                  <a:cubicBezTo>
                    <a:pt x="4490" y="6540"/>
                    <a:pt x="4699" y="6570"/>
                    <a:pt x="4780" y="6490"/>
                  </a:cubicBezTo>
                  <a:cubicBezTo>
                    <a:pt x="4861" y="6410"/>
                    <a:pt x="4853" y="6226"/>
                    <a:pt x="4839" y="6141"/>
                  </a:cubicBezTo>
                  <a:cubicBezTo>
                    <a:pt x="5323" y="5822"/>
                    <a:pt x="5348" y="5984"/>
                    <a:pt x="5437" y="5921"/>
                  </a:cubicBezTo>
                  <a:cubicBezTo>
                    <a:pt x="5526" y="5858"/>
                    <a:pt x="5368" y="5818"/>
                    <a:pt x="5376" y="5762"/>
                  </a:cubicBezTo>
                  <a:cubicBezTo>
                    <a:pt x="5384" y="5706"/>
                    <a:pt x="5412" y="5665"/>
                    <a:pt x="5484" y="5582"/>
                  </a:cubicBezTo>
                  <a:cubicBezTo>
                    <a:pt x="5556" y="5499"/>
                    <a:pt x="5622" y="5319"/>
                    <a:pt x="5806" y="5264"/>
                  </a:cubicBezTo>
                  <a:cubicBezTo>
                    <a:pt x="5990" y="5209"/>
                    <a:pt x="6266" y="5289"/>
                    <a:pt x="6588" y="5253"/>
                  </a:cubicBezTo>
                  <a:cubicBezTo>
                    <a:pt x="6910" y="5217"/>
                    <a:pt x="7468" y="5176"/>
                    <a:pt x="7741" y="5045"/>
                  </a:cubicBezTo>
                  <a:cubicBezTo>
                    <a:pt x="8014" y="4914"/>
                    <a:pt x="8092" y="4629"/>
                    <a:pt x="8226" y="4466"/>
                  </a:cubicBezTo>
                  <a:cubicBezTo>
                    <a:pt x="8361" y="4303"/>
                    <a:pt x="8441" y="4199"/>
                    <a:pt x="8548" y="4066"/>
                  </a:cubicBezTo>
                  <a:lnTo>
                    <a:pt x="8226" y="3748"/>
                  </a:lnTo>
                  <a:cubicBezTo>
                    <a:pt x="8065" y="3668"/>
                    <a:pt x="7825" y="3557"/>
                    <a:pt x="7742" y="3509"/>
                  </a:cubicBezTo>
                  <a:cubicBezTo>
                    <a:pt x="7659" y="3461"/>
                    <a:pt x="7731" y="3475"/>
                    <a:pt x="7726" y="3458"/>
                  </a:cubicBezTo>
                  <a:lnTo>
                    <a:pt x="7581" y="3350"/>
                  </a:lnTo>
                  <a:lnTo>
                    <a:pt x="7581" y="2950"/>
                  </a:lnTo>
                  <a:close/>
                </a:path>
              </a:pathLst>
            </a:custGeom>
            <a:grpFill/>
            <a:ln w="6350">
              <a:noFill/>
              <a:round/>
              <a:headEnd/>
              <a:tailEnd/>
            </a:ln>
          </p:spPr>
          <p:txBody>
            <a:bodyPr/>
            <a:lstStyle/>
            <a:p>
              <a:endParaRPr lang="en-GB" dirty="0"/>
            </a:p>
          </p:txBody>
        </p:sp>
        <p:sp>
          <p:nvSpPr>
            <p:cNvPr id="176" name="Freeform 444"/>
            <p:cNvSpPr>
              <a:spLocks/>
            </p:cNvSpPr>
            <p:nvPr/>
          </p:nvSpPr>
          <p:spPr bwMode="auto">
            <a:xfrm>
              <a:off x="6520741" y="4020582"/>
              <a:ext cx="185078" cy="898780"/>
            </a:xfrm>
            <a:custGeom>
              <a:avLst/>
              <a:gdLst>
                <a:gd name="T0" fmla="*/ 2147483646 w 14463"/>
                <a:gd name="T1" fmla="*/ 2147483646 h 11339"/>
                <a:gd name="T2" fmla="*/ 2147483646 w 14463"/>
                <a:gd name="T3" fmla="*/ 0 h 11339"/>
                <a:gd name="T4" fmla="*/ 2147483646 w 14463"/>
                <a:gd name="T5" fmla="*/ 2147483646 h 11339"/>
                <a:gd name="T6" fmla="*/ 2147483646 w 14463"/>
                <a:gd name="T7" fmla="*/ 2147483646 h 11339"/>
                <a:gd name="T8" fmla="*/ 2147483646 w 14463"/>
                <a:gd name="T9" fmla="*/ 2147483646 h 11339"/>
                <a:gd name="T10" fmla="*/ 2147483646 w 14463"/>
                <a:gd name="T11" fmla="*/ 2147483646 h 11339"/>
                <a:gd name="T12" fmla="*/ 2147483646 w 14463"/>
                <a:gd name="T13" fmla="*/ 2147483646 h 11339"/>
                <a:gd name="T14" fmla="*/ 2147483646 w 14463"/>
                <a:gd name="T15" fmla="*/ 2147483646 h 11339"/>
                <a:gd name="T16" fmla="*/ 2147483646 w 14463"/>
                <a:gd name="T17" fmla="*/ 2147483646 h 11339"/>
                <a:gd name="T18" fmla="*/ 2147483646 w 14463"/>
                <a:gd name="T19" fmla="*/ 2147483646 h 11339"/>
                <a:gd name="T20" fmla="*/ 2147483646 w 14463"/>
                <a:gd name="T21" fmla="*/ 2147483646 h 11339"/>
                <a:gd name="T22" fmla="*/ 2147483646 w 14463"/>
                <a:gd name="T23" fmla="*/ 2147483646 h 11339"/>
                <a:gd name="T24" fmla="*/ 2147483646 w 14463"/>
                <a:gd name="T25" fmla="*/ 2147483646 h 11339"/>
                <a:gd name="T26" fmla="*/ 2147483646 w 14463"/>
                <a:gd name="T27" fmla="*/ 2147483646 h 11339"/>
                <a:gd name="T28" fmla="*/ 2147483646 w 14463"/>
                <a:gd name="T29" fmla="*/ 2147483646 h 11339"/>
                <a:gd name="T30" fmla="*/ 2147483646 w 14463"/>
                <a:gd name="T31" fmla="*/ 2147483646 h 11339"/>
                <a:gd name="T32" fmla="*/ 2147483646 w 14463"/>
                <a:gd name="T33" fmla="*/ 2147483646 h 11339"/>
                <a:gd name="T34" fmla="*/ 2147483646 w 14463"/>
                <a:gd name="T35" fmla="*/ 2147483646 h 11339"/>
                <a:gd name="T36" fmla="*/ 2147483646 w 14463"/>
                <a:gd name="T37" fmla="*/ 2147483646 h 11339"/>
                <a:gd name="T38" fmla="*/ 2147483646 w 14463"/>
                <a:gd name="T39" fmla="*/ 2147483646 h 11339"/>
                <a:gd name="T40" fmla="*/ 2147483646 w 14463"/>
                <a:gd name="T41" fmla="*/ 2147483646 h 11339"/>
                <a:gd name="T42" fmla="*/ 2147483646 w 14463"/>
                <a:gd name="T43" fmla="*/ 2147483646 h 11339"/>
                <a:gd name="T44" fmla="*/ 2147483646 w 14463"/>
                <a:gd name="T45" fmla="*/ 2147483646 h 11339"/>
                <a:gd name="T46" fmla="*/ 2147483646 w 14463"/>
                <a:gd name="T47" fmla="*/ 2147483646 h 11339"/>
                <a:gd name="T48" fmla="*/ 2147483646 w 14463"/>
                <a:gd name="T49" fmla="*/ 2147483646 h 11339"/>
                <a:gd name="T50" fmla="*/ 2147483646 w 14463"/>
                <a:gd name="T51" fmla="*/ 2147483646 h 11339"/>
                <a:gd name="T52" fmla="*/ 2147483646 w 14463"/>
                <a:gd name="T53" fmla="*/ 2147483646 h 11339"/>
                <a:gd name="T54" fmla="*/ 2147483646 w 14463"/>
                <a:gd name="T55" fmla="*/ 2147483646 h 11339"/>
                <a:gd name="T56" fmla="*/ 2147483646 w 14463"/>
                <a:gd name="T57" fmla="*/ 2147483646 h 11339"/>
                <a:gd name="T58" fmla="*/ 2147483646 w 14463"/>
                <a:gd name="T59" fmla="*/ 2147483646 h 11339"/>
                <a:gd name="T60" fmla="*/ 2147483646 w 14463"/>
                <a:gd name="T61" fmla="*/ 2147483646 h 11339"/>
                <a:gd name="T62" fmla="*/ 2147483646 w 14463"/>
                <a:gd name="T63" fmla="*/ 2147483646 h 11339"/>
                <a:gd name="T64" fmla="*/ 0 w 14463"/>
                <a:gd name="T65" fmla="*/ 2147483646 h 11339"/>
                <a:gd name="T66" fmla="*/ 2147483646 w 14463"/>
                <a:gd name="T67" fmla="*/ 2147483646 h 11339"/>
                <a:gd name="T68" fmla="*/ 2147483646 w 14463"/>
                <a:gd name="T69" fmla="*/ 2147483646 h 11339"/>
                <a:gd name="T70" fmla="*/ 2147483646 w 14463"/>
                <a:gd name="T71" fmla="*/ 2147483646 h 11339"/>
                <a:gd name="T72" fmla="*/ 2147483646 w 14463"/>
                <a:gd name="T73" fmla="*/ 2147483646 h 11339"/>
                <a:gd name="T74" fmla="*/ 2147483646 w 14463"/>
                <a:gd name="T75" fmla="*/ 2147483646 h 11339"/>
                <a:gd name="T76" fmla="*/ 2147483646 w 14463"/>
                <a:gd name="T77" fmla="*/ 2147483646 h 11339"/>
                <a:gd name="T78" fmla="*/ 2147483646 w 14463"/>
                <a:gd name="T79" fmla="*/ 2147483646 h 11339"/>
                <a:gd name="T80" fmla="*/ 2147483646 w 14463"/>
                <a:gd name="T81" fmla="*/ 2147483646 h 11339"/>
                <a:gd name="T82" fmla="*/ 2147483646 w 14463"/>
                <a:gd name="T83" fmla="*/ 2147483646 h 11339"/>
                <a:gd name="T84" fmla="*/ 2147483646 w 14463"/>
                <a:gd name="T85" fmla="*/ 2147483646 h 1133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4463" h="11339">
                  <a:moveTo>
                    <a:pt x="8188" y="209"/>
                  </a:moveTo>
                  <a:lnTo>
                    <a:pt x="8780" y="0"/>
                  </a:lnTo>
                  <a:lnTo>
                    <a:pt x="10217" y="207"/>
                  </a:lnTo>
                  <a:cubicBezTo>
                    <a:pt x="10556" y="264"/>
                    <a:pt x="10640" y="126"/>
                    <a:pt x="10761" y="229"/>
                  </a:cubicBezTo>
                  <a:cubicBezTo>
                    <a:pt x="10936" y="271"/>
                    <a:pt x="11461" y="322"/>
                    <a:pt x="11696" y="417"/>
                  </a:cubicBezTo>
                  <a:cubicBezTo>
                    <a:pt x="11902" y="494"/>
                    <a:pt x="11642" y="593"/>
                    <a:pt x="11730" y="676"/>
                  </a:cubicBezTo>
                  <a:cubicBezTo>
                    <a:pt x="11818" y="759"/>
                    <a:pt x="12063" y="841"/>
                    <a:pt x="12227" y="913"/>
                  </a:cubicBezTo>
                  <a:lnTo>
                    <a:pt x="12983" y="1126"/>
                  </a:lnTo>
                  <a:lnTo>
                    <a:pt x="12748" y="1307"/>
                  </a:lnTo>
                  <a:cubicBezTo>
                    <a:pt x="12663" y="1515"/>
                    <a:pt x="11910" y="1697"/>
                    <a:pt x="11825" y="1905"/>
                  </a:cubicBezTo>
                  <a:lnTo>
                    <a:pt x="10725" y="2530"/>
                  </a:lnTo>
                  <a:lnTo>
                    <a:pt x="10429" y="2947"/>
                  </a:lnTo>
                  <a:cubicBezTo>
                    <a:pt x="10471" y="3165"/>
                    <a:pt x="10514" y="3383"/>
                    <a:pt x="10556" y="3601"/>
                  </a:cubicBezTo>
                  <a:lnTo>
                    <a:pt x="10852" y="3839"/>
                  </a:lnTo>
                  <a:lnTo>
                    <a:pt x="10345" y="3839"/>
                  </a:lnTo>
                  <a:lnTo>
                    <a:pt x="11191" y="4197"/>
                  </a:lnTo>
                  <a:cubicBezTo>
                    <a:pt x="11149" y="4405"/>
                    <a:pt x="11106" y="4613"/>
                    <a:pt x="11064" y="4821"/>
                  </a:cubicBezTo>
                  <a:lnTo>
                    <a:pt x="10599" y="5030"/>
                  </a:lnTo>
                  <a:lnTo>
                    <a:pt x="9456" y="5298"/>
                  </a:lnTo>
                  <a:lnTo>
                    <a:pt x="8822" y="6012"/>
                  </a:lnTo>
                  <a:lnTo>
                    <a:pt x="8272" y="6161"/>
                  </a:lnTo>
                  <a:lnTo>
                    <a:pt x="8526" y="6429"/>
                  </a:lnTo>
                  <a:lnTo>
                    <a:pt x="8145" y="7084"/>
                  </a:lnTo>
                  <a:lnTo>
                    <a:pt x="7299" y="7768"/>
                  </a:lnTo>
                  <a:lnTo>
                    <a:pt x="7383" y="8155"/>
                  </a:lnTo>
                  <a:lnTo>
                    <a:pt x="7680" y="8393"/>
                  </a:lnTo>
                  <a:cubicBezTo>
                    <a:pt x="7624" y="8571"/>
                    <a:pt x="7567" y="8750"/>
                    <a:pt x="7511" y="8928"/>
                  </a:cubicBezTo>
                  <a:lnTo>
                    <a:pt x="7003" y="9465"/>
                  </a:lnTo>
                  <a:lnTo>
                    <a:pt x="10190" y="10380"/>
                  </a:lnTo>
                  <a:cubicBezTo>
                    <a:pt x="10685" y="10621"/>
                    <a:pt x="15360" y="10855"/>
                    <a:pt x="14311" y="11050"/>
                  </a:cubicBezTo>
                  <a:cubicBezTo>
                    <a:pt x="11744" y="11422"/>
                    <a:pt x="9928" y="11345"/>
                    <a:pt x="8880" y="11304"/>
                  </a:cubicBezTo>
                  <a:lnTo>
                    <a:pt x="3686" y="10662"/>
                  </a:lnTo>
                  <a:lnTo>
                    <a:pt x="0" y="9499"/>
                  </a:lnTo>
                  <a:lnTo>
                    <a:pt x="1492" y="8492"/>
                  </a:lnTo>
                  <a:lnTo>
                    <a:pt x="2079" y="7943"/>
                  </a:lnTo>
                  <a:lnTo>
                    <a:pt x="4644" y="6748"/>
                  </a:lnTo>
                  <a:cubicBezTo>
                    <a:pt x="4630" y="6430"/>
                    <a:pt x="2665" y="7030"/>
                    <a:pt x="2651" y="6712"/>
                  </a:cubicBezTo>
                  <a:lnTo>
                    <a:pt x="4099" y="5323"/>
                  </a:lnTo>
                  <a:lnTo>
                    <a:pt x="5760" y="4554"/>
                  </a:lnTo>
                  <a:cubicBezTo>
                    <a:pt x="5651" y="3371"/>
                    <a:pt x="6192" y="4301"/>
                    <a:pt x="6082" y="3119"/>
                  </a:cubicBezTo>
                  <a:lnTo>
                    <a:pt x="7891" y="1548"/>
                  </a:lnTo>
                  <a:lnTo>
                    <a:pt x="8314" y="982"/>
                  </a:lnTo>
                  <a:lnTo>
                    <a:pt x="8188" y="209"/>
                  </a:lnTo>
                  <a:close/>
                </a:path>
              </a:pathLst>
            </a:custGeom>
            <a:grpFill/>
            <a:ln w="6350" cap="flat" cmpd="sng">
              <a:noFill/>
              <a:prstDash val="solid"/>
              <a:round/>
              <a:headEnd type="none" w="med" len="med"/>
              <a:tailEnd type="none" w="med" len="med"/>
            </a:ln>
            <a:effectLst/>
            <a:extLst/>
          </p:spPr>
          <p:txBody>
            <a:bodyPr/>
            <a:lstStyle/>
            <a:p>
              <a:endParaRPr lang="en-GB" dirty="0"/>
            </a:p>
          </p:txBody>
        </p:sp>
        <p:sp>
          <p:nvSpPr>
            <p:cNvPr id="177" name="Freeform 410"/>
            <p:cNvSpPr>
              <a:spLocks/>
            </p:cNvSpPr>
            <p:nvPr/>
          </p:nvSpPr>
          <p:spPr bwMode="auto">
            <a:xfrm>
              <a:off x="6765093" y="4060500"/>
              <a:ext cx="152418" cy="142740"/>
            </a:xfrm>
            <a:custGeom>
              <a:avLst/>
              <a:gdLst>
                <a:gd name="T0" fmla="*/ 2147483646 w 168"/>
                <a:gd name="T1" fmla="*/ 0 h 156"/>
                <a:gd name="T2" fmla="*/ 0 w 168"/>
                <a:gd name="T3" fmla="*/ 2147483646 h 156"/>
                <a:gd name="T4" fmla="*/ 0 w 168"/>
                <a:gd name="T5" fmla="*/ 2147483646 h 156"/>
                <a:gd name="T6" fmla="*/ 2147483646 w 168"/>
                <a:gd name="T7" fmla="*/ 2147483646 h 156"/>
                <a:gd name="T8" fmla="*/ 2147483646 w 168"/>
                <a:gd name="T9" fmla="*/ 2147483646 h 156"/>
                <a:gd name="T10" fmla="*/ 2147483646 w 168"/>
                <a:gd name="T11" fmla="*/ 2147483646 h 156"/>
                <a:gd name="T12" fmla="*/ 2147483646 w 168"/>
                <a:gd name="T13" fmla="*/ 2147483646 h 156"/>
                <a:gd name="T14" fmla="*/ 2147483646 w 168"/>
                <a:gd name="T15" fmla="*/ 2147483646 h 156"/>
                <a:gd name="T16" fmla="*/ 2147483646 w 168"/>
                <a:gd name="T17" fmla="*/ 2147483646 h 156"/>
                <a:gd name="T18" fmla="*/ 2147483646 w 168"/>
                <a:gd name="T19" fmla="*/ 2147483646 h 156"/>
                <a:gd name="T20" fmla="*/ 2147483646 w 168"/>
                <a:gd name="T21" fmla="*/ 2147483646 h 156"/>
                <a:gd name="T22" fmla="*/ 2147483646 w 168"/>
                <a:gd name="T23" fmla="*/ 2147483646 h 156"/>
                <a:gd name="T24" fmla="*/ 2147483646 w 168"/>
                <a:gd name="T25" fmla="*/ 2147483646 h 156"/>
                <a:gd name="T26" fmla="*/ 2147483646 w 168"/>
                <a:gd name="T27" fmla="*/ 2147483646 h 156"/>
                <a:gd name="T28" fmla="*/ 2147483646 w 168"/>
                <a:gd name="T29" fmla="*/ 2147483646 h 156"/>
                <a:gd name="T30" fmla="*/ 2147483646 w 168"/>
                <a:gd name="T31" fmla="*/ 2147483646 h 156"/>
                <a:gd name="T32" fmla="*/ 2147483646 w 168"/>
                <a:gd name="T33" fmla="*/ 2147483646 h 156"/>
                <a:gd name="T34" fmla="*/ 2147483646 w 168"/>
                <a:gd name="T35" fmla="*/ 2147483646 h 156"/>
                <a:gd name="T36" fmla="*/ 2147483646 w 168"/>
                <a:gd name="T37" fmla="*/ 0 h 156"/>
                <a:gd name="T38" fmla="*/ 2147483646 w 168"/>
                <a:gd name="T39" fmla="*/ 0 h 15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68" h="156">
                  <a:moveTo>
                    <a:pt x="48" y="0"/>
                  </a:moveTo>
                  <a:lnTo>
                    <a:pt x="0" y="36"/>
                  </a:lnTo>
                  <a:lnTo>
                    <a:pt x="0" y="48"/>
                  </a:lnTo>
                  <a:lnTo>
                    <a:pt x="18" y="72"/>
                  </a:lnTo>
                  <a:lnTo>
                    <a:pt x="36" y="84"/>
                  </a:lnTo>
                  <a:lnTo>
                    <a:pt x="72" y="96"/>
                  </a:lnTo>
                  <a:lnTo>
                    <a:pt x="90" y="108"/>
                  </a:lnTo>
                  <a:lnTo>
                    <a:pt x="84" y="150"/>
                  </a:lnTo>
                  <a:lnTo>
                    <a:pt x="114" y="156"/>
                  </a:lnTo>
                  <a:lnTo>
                    <a:pt x="150" y="138"/>
                  </a:lnTo>
                  <a:lnTo>
                    <a:pt x="168" y="126"/>
                  </a:lnTo>
                  <a:lnTo>
                    <a:pt x="162" y="114"/>
                  </a:lnTo>
                  <a:lnTo>
                    <a:pt x="162" y="90"/>
                  </a:lnTo>
                  <a:lnTo>
                    <a:pt x="144" y="84"/>
                  </a:lnTo>
                  <a:lnTo>
                    <a:pt x="120" y="54"/>
                  </a:lnTo>
                  <a:lnTo>
                    <a:pt x="108" y="42"/>
                  </a:lnTo>
                  <a:lnTo>
                    <a:pt x="90" y="12"/>
                  </a:lnTo>
                  <a:lnTo>
                    <a:pt x="90" y="6"/>
                  </a:lnTo>
                  <a:lnTo>
                    <a:pt x="78" y="0"/>
                  </a:lnTo>
                  <a:lnTo>
                    <a:pt x="48" y="0"/>
                  </a:lnTo>
                  <a:close/>
                </a:path>
              </a:pathLst>
            </a:custGeom>
            <a:grpFill/>
            <a:ln w="6350">
              <a:noFill/>
              <a:round/>
              <a:headEnd/>
              <a:tailEnd/>
            </a:ln>
          </p:spPr>
          <p:txBody>
            <a:bodyPr/>
            <a:lstStyle/>
            <a:p>
              <a:endParaRPr lang="en-GB" dirty="0"/>
            </a:p>
          </p:txBody>
        </p:sp>
        <p:sp>
          <p:nvSpPr>
            <p:cNvPr id="178" name="Freeform 412"/>
            <p:cNvSpPr>
              <a:spLocks/>
            </p:cNvSpPr>
            <p:nvPr/>
          </p:nvSpPr>
          <p:spPr bwMode="auto">
            <a:xfrm>
              <a:off x="6647755" y="3902035"/>
              <a:ext cx="203224" cy="218949"/>
            </a:xfrm>
            <a:custGeom>
              <a:avLst/>
              <a:gdLst>
                <a:gd name="T0" fmla="*/ 2147483646 w 10141"/>
                <a:gd name="T1" fmla="*/ 2147483646 h 10000"/>
                <a:gd name="T2" fmla="*/ 2147483646 w 10141"/>
                <a:gd name="T3" fmla="*/ 2147483646 h 10000"/>
                <a:gd name="T4" fmla="*/ 2147483646 w 10141"/>
                <a:gd name="T5" fmla="*/ 2147483646 h 10000"/>
                <a:gd name="T6" fmla="*/ 2147483646 w 10141"/>
                <a:gd name="T7" fmla="*/ 2147483646 h 10000"/>
                <a:gd name="T8" fmla="*/ 2147483646 w 10141"/>
                <a:gd name="T9" fmla="*/ 2147483646 h 10000"/>
                <a:gd name="T10" fmla="*/ 2147483646 w 10141"/>
                <a:gd name="T11" fmla="*/ 2147483646 h 10000"/>
                <a:gd name="T12" fmla="*/ 2147483646 w 10141"/>
                <a:gd name="T13" fmla="*/ 2147483646 h 10000"/>
                <a:gd name="T14" fmla="*/ 2147483646 w 10141"/>
                <a:gd name="T15" fmla="*/ 2147483646 h 10000"/>
                <a:gd name="T16" fmla="*/ 2147483646 w 10141"/>
                <a:gd name="T17" fmla="*/ 2147483646 h 10000"/>
                <a:gd name="T18" fmla="*/ 2147483646 w 10141"/>
                <a:gd name="T19" fmla="*/ 2147483646 h 10000"/>
                <a:gd name="T20" fmla="*/ 2147483646 w 10141"/>
                <a:gd name="T21" fmla="*/ 2147483646 h 10000"/>
                <a:gd name="T22" fmla="*/ 2147483646 w 10141"/>
                <a:gd name="T23" fmla="*/ 2147483646 h 10000"/>
                <a:gd name="T24" fmla="*/ 2147483646 w 10141"/>
                <a:gd name="T25" fmla="*/ 2147483646 h 10000"/>
                <a:gd name="T26" fmla="*/ 2147483646 w 10141"/>
                <a:gd name="T27" fmla="*/ 0 h 10000"/>
                <a:gd name="T28" fmla="*/ 2147483646 w 10141"/>
                <a:gd name="T29" fmla="*/ 2147483646 h 10000"/>
                <a:gd name="T30" fmla="*/ 2147483646 w 10141"/>
                <a:gd name="T31" fmla="*/ 2147483646 h 10000"/>
                <a:gd name="T32" fmla="*/ 2147483646 w 10141"/>
                <a:gd name="T33" fmla="*/ 2147483646 h 10000"/>
                <a:gd name="T34" fmla="*/ 2147483646 w 10141"/>
                <a:gd name="T35" fmla="*/ 2147483646 h 10000"/>
                <a:gd name="T36" fmla="*/ 2147483646 w 10141"/>
                <a:gd name="T37" fmla="*/ 2147483646 h 10000"/>
                <a:gd name="T38" fmla="*/ 2147483646 w 10141"/>
                <a:gd name="T39" fmla="*/ 2147483646 h 10000"/>
                <a:gd name="T40" fmla="*/ 2147483646 w 10141"/>
                <a:gd name="T41" fmla="*/ 2147483646 h 10000"/>
                <a:gd name="T42" fmla="*/ 2147483646 w 10141"/>
                <a:gd name="T43" fmla="*/ 2147483646 h 10000"/>
                <a:gd name="T44" fmla="*/ 2147483646 w 10141"/>
                <a:gd name="T45" fmla="*/ 2147483646 h 10000"/>
                <a:gd name="T46" fmla="*/ 2147483646 w 10141"/>
                <a:gd name="T47" fmla="*/ 2147483646 h 10000"/>
                <a:gd name="T48" fmla="*/ 2147483646 w 10141"/>
                <a:gd name="T49" fmla="*/ 2147483646 h 10000"/>
                <a:gd name="T50" fmla="*/ 2147483646 w 10141"/>
                <a:gd name="T51" fmla="*/ 2147483646 h 10000"/>
                <a:gd name="T52" fmla="*/ 2147483646 w 10141"/>
                <a:gd name="T53" fmla="*/ 2147483646 h 10000"/>
                <a:gd name="T54" fmla="*/ 2147483646 w 10141"/>
                <a:gd name="T55" fmla="*/ 2147483646 h 10000"/>
                <a:gd name="T56" fmla="*/ 2147483646 w 10141"/>
                <a:gd name="T57" fmla="*/ 2147483646 h 10000"/>
                <a:gd name="T58" fmla="*/ 2147483646 w 10141"/>
                <a:gd name="T59" fmla="*/ 2147483646 h 10000"/>
                <a:gd name="T60" fmla="*/ 2147483646 w 10141"/>
                <a:gd name="T61" fmla="*/ 2147483646 h 10000"/>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10141" h="10000">
                  <a:moveTo>
                    <a:pt x="6087" y="9512"/>
                  </a:moveTo>
                  <a:lnTo>
                    <a:pt x="6087" y="9024"/>
                  </a:lnTo>
                  <a:lnTo>
                    <a:pt x="8249" y="7561"/>
                  </a:lnTo>
                  <a:lnTo>
                    <a:pt x="9600" y="7561"/>
                  </a:lnTo>
                  <a:lnTo>
                    <a:pt x="10141" y="7805"/>
                  </a:lnTo>
                  <a:lnTo>
                    <a:pt x="10141" y="6098"/>
                  </a:lnTo>
                  <a:lnTo>
                    <a:pt x="10141" y="5122"/>
                  </a:lnTo>
                  <a:cubicBezTo>
                    <a:pt x="10141" y="5122"/>
                    <a:pt x="8790" y="4878"/>
                    <a:pt x="8519" y="4878"/>
                  </a:cubicBezTo>
                  <a:lnTo>
                    <a:pt x="7979" y="4146"/>
                  </a:lnTo>
                  <a:lnTo>
                    <a:pt x="7979" y="3171"/>
                  </a:lnTo>
                  <a:lnTo>
                    <a:pt x="6087" y="2439"/>
                  </a:lnTo>
                  <a:lnTo>
                    <a:pt x="4465" y="1707"/>
                  </a:lnTo>
                  <a:lnTo>
                    <a:pt x="4195" y="244"/>
                  </a:lnTo>
                  <a:lnTo>
                    <a:pt x="2573" y="0"/>
                  </a:lnTo>
                  <a:lnTo>
                    <a:pt x="1492" y="732"/>
                  </a:lnTo>
                  <a:lnTo>
                    <a:pt x="411" y="976"/>
                  </a:lnTo>
                  <a:cubicBezTo>
                    <a:pt x="591" y="1220"/>
                    <a:pt x="924" y="1260"/>
                    <a:pt x="952" y="1707"/>
                  </a:cubicBezTo>
                  <a:cubicBezTo>
                    <a:pt x="980" y="2154"/>
                    <a:pt x="691" y="3085"/>
                    <a:pt x="578" y="3659"/>
                  </a:cubicBezTo>
                  <a:cubicBezTo>
                    <a:pt x="465" y="4234"/>
                    <a:pt x="368" y="4765"/>
                    <a:pt x="272" y="5154"/>
                  </a:cubicBezTo>
                  <a:cubicBezTo>
                    <a:pt x="176" y="5543"/>
                    <a:pt x="-27" y="5787"/>
                    <a:pt x="2" y="5992"/>
                  </a:cubicBezTo>
                  <a:cubicBezTo>
                    <a:pt x="31" y="6197"/>
                    <a:pt x="243" y="6244"/>
                    <a:pt x="446" y="6383"/>
                  </a:cubicBezTo>
                  <a:cubicBezTo>
                    <a:pt x="649" y="6522"/>
                    <a:pt x="1138" y="6592"/>
                    <a:pt x="1222" y="6829"/>
                  </a:cubicBezTo>
                  <a:cubicBezTo>
                    <a:pt x="1306" y="7066"/>
                    <a:pt x="1042" y="7480"/>
                    <a:pt x="952" y="7805"/>
                  </a:cubicBezTo>
                  <a:lnTo>
                    <a:pt x="2033" y="9512"/>
                  </a:lnTo>
                  <a:lnTo>
                    <a:pt x="2303" y="10000"/>
                  </a:lnTo>
                  <a:lnTo>
                    <a:pt x="2844" y="9756"/>
                  </a:lnTo>
                  <a:lnTo>
                    <a:pt x="3384" y="9756"/>
                  </a:lnTo>
                  <a:lnTo>
                    <a:pt x="4736" y="10000"/>
                  </a:lnTo>
                  <a:lnTo>
                    <a:pt x="5006" y="9756"/>
                  </a:lnTo>
                  <a:lnTo>
                    <a:pt x="6087" y="9512"/>
                  </a:lnTo>
                </a:path>
              </a:pathLst>
            </a:custGeom>
            <a:grpFill/>
            <a:ln w="6350">
              <a:noFill/>
              <a:round/>
              <a:headEnd/>
              <a:tailEnd/>
            </a:ln>
          </p:spPr>
          <p:txBody>
            <a:bodyPr/>
            <a:lstStyle/>
            <a:p>
              <a:endParaRPr lang="en-GB" dirty="0"/>
            </a:p>
          </p:txBody>
        </p:sp>
        <p:sp>
          <p:nvSpPr>
            <p:cNvPr id="179" name="Freeform 405"/>
            <p:cNvSpPr>
              <a:spLocks/>
            </p:cNvSpPr>
            <p:nvPr/>
          </p:nvSpPr>
          <p:spPr bwMode="auto">
            <a:xfrm>
              <a:off x="6544934" y="3697601"/>
              <a:ext cx="148788" cy="106450"/>
            </a:xfrm>
            <a:custGeom>
              <a:avLst/>
              <a:gdLst>
                <a:gd name="T0" fmla="*/ 0 w 10000"/>
                <a:gd name="T1" fmla="*/ 2147483646 h 10000"/>
                <a:gd name="T2" fmla="*/ 0 w 10000"/>
                <a:gd name="T3" fmla="*/ 2147483646 h 10000"/>
                <a:gd name="T4" fmla="*/ 2147483646 w 10000"/>
                <a:gd name="T5" fmla="*/ 2147483646 h 10000"/>
                <a:gd name="T6" fmla="*/ 2147483646 w 10000"/>
                <a:gd name="T7" fmla="*/ 2147483646 h 10000"/>
                <a:gd name="T8" fmla="*/ 2147483646 w 10000"/>
                <a:gd name="T9" fmla="*/ 2147483646 h 10000"/>
                <a:gd name="T10" fmla="*/ 2147483646 w 10000"/>
                <a:gd name="T11" fmla="*/ 2147483646 h 10000"/>
                <a:gd name="T12" fmla="*/ 2147483646 w 10000"/>
                <a:gd name="T13" fmla="*/ 2147483646 h 10000"/>
                <a:gd name="T14" fmla="*/ 2147483646 w 10000"/>
                <a:gd name="T15" fmla="*/ 2147483646 h 10000"/>
                <a:gd name="T16" fmla="*/ 2147483646 w 10000"/>
                <a:gd name="T17" fmla="*/ 2147483646 h 10000"/>
                <a:gd name="T18" fmla="*/ 2147483646 w 10000"/>
                <a:gd name="T19" fmla="*/ 2147483646 h 10000"/>
                <a:gd name="T20" fmla="*/ 2147483646 w 10000"/>
                <a:gd name="T21" fmla="*/ 2147483646 h 10000"/>
                <a:gd name="T22" fmla="*/ 2147483646 w 10000"/>
                <a:gd name="T23" fmla="*/ 0 h 1000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0000" h="10000">
                  <a:moveTo>
                    <a:pt x="0" y="3889"/>
                  </a:moveTo>
                  <a:lnTo>
                    <a:pt x="0" y="3889"/>
                  </a:lnTo>
                  <a:lnTo>
                    <a:pt x="2000" y="5556"/>
                  </a:lnTo>
                  <a:lnTo>
                    <a:pt x="3200" y="7222"/>
                  </a:lnTo>
                  <a:lnTo>
                    <a:pt x="4800" y="7222"/>
                  </a:lnTo>
                  <a:lnTo>
                    <a:pt x="5600" y="8889"/>
                  </a:lnTo>
                  <a:lnTo>
                    <a:pt x="5268" y="8163"/>
                  </a:lnTo>
                  <a:lnTo>
                    <a:pt x="5600" y="8889"/>
                  </a:lnTo>
                  <a:lnTo>
                    <a:pt x="6400" y="10000"/>
                  </a:lnTo>
                  <a:lnTo>
                    <a:pt x="7200" y="3889"/>
                  </a:lnTo>
                  <a:cubicBezTo>
                    <a:pt x="7067" y="2963"/>
                    <a:pt x="6933" y="2037"/>
                    <a:pt x="6800" y="1111"/>
                  </a:cubicBezTo>
                  <a:lnTo>
                    <a:pt x="10000" y="0"/>
                  </a:lnTo>
                </a:path>
              </a:pathLst>
            </a:custGeom>
            <a:grpFill/>
            <a:ln w="6350">
              <a:noFill/>
              <a:round/>
              <a:headEnd/>
              <a:tailEnd/>
            </a:ln>
          </p:spPr>
          <p:txBody>
            <a:bodyPr/>
            <a:lstStyle/>
            <a:p>
              <a:endParaRPr lang="en-GB" dirty="0"/>
            </a:p>
          </p:txBody>
        </p:sp>
        <p:sp>
          <p:nvSpPr>
            <p:cNvPr id="180" name="Freeform 407"/>
            <p:cNvSpPr>
              <a:spLocks/>
            </p:cNvSpPr>
            <p:nvPr/>
          </p:nvSpPr>
          <p:spPr bwMode="auto">
            <a:xfrm>
              <a:off x="6790496" y="3570587"/>
              <a:ext cx="89515" cy="136692"/>
            </a:xfrm>
            <a:custGeom>
              <a:avLst/>
              <a:gdLst>
                <a:gd name="T0" fmla="*/ 2147483646 w 90"/>
                <a:gd name="T1" fmla="*/ 2147483646 h 138"/>
                <a:gd name="T2" fmla="*/ 2147483646 w 90"/>
                <a:gd name="T3" fmla="*/ 2147483646 h 138"/>
                <a:gd name="T4" fmla="*/ 2147483646 w 90"/>
                <a:gd name="T5" fmla="*/ 2147483646 h 138"/>
                <a:gd name="T6" fmla="*/ 2147483646 w 90"/>
                <a:gd name="T7" fmla="*/ 2147483646 h 138"/>
                <a:gd name="T8" fmla="*/ 2147483646 w 90"/>
                <a:gd name="T9" fmla="*/ 2147483646 h 138"/>
                <a:gd name="T10" fmla="*/ 2147483646 w 90"/>
                <a:gd name="T11" fmla="*/ 2147483646 h 138"/>
                <a:gd name="T12" fmla="*/ 2147483646 w 90"/>
                <a:gd name="T13" fmla="*/ 2147483646 h 138"/>
                <a:gd name="T14" fmla="*/ 2147483646 w 90"/>
                <a:gd name="T15" fmla="*/ 0 h 138"/>
                <a:gd name="T16" fmla="*/ 2147483646 w 90"/>
                <a:gd name="T17" fmla="*/ 2147483646 h 138"/>
                <a:gd name="T18" fmla="*/ 0 w 90"/>
                <a:gd name="T19" fmla="*/ 2147483646 h 138"/>
                <a:gd name="T20" fmla="*/ 2147483646 w 90"/>
                <a:gd name="T21" fmla="*/ 2147483646 h 138"/>
                <a:gd name="T22" fmla="*/ 2147483646 w 90"/>
                <a:gd name="T23" fmla="*/ 2147483646 h 138"/>
                <a:gd name="T24" fmla="*/ 2147483646 w 90"/>
                <a:gd name="T25" fmla="*/ 2147483646 h 138"/>
                <a:gd name="T26" fmla="*/ 2147483646 w 90"/>
                <a:gd name="T27" fmla="*/ 2147483646 h 138"/>
                <a:gd name="T28" fmla="*/ 2147483646 w 90"/>
                <a:gd name="T29" fmla="*/ 2147483646 h 138"/>
                <a:gd name="T30" fmla="*/ 2147483646 w 90"/>
                <a:gd name="T31" fmla="*/ 2147483646 h 138"/>
                <a:gd name="T32" fmla="*/ 2147483646 w 90"/>
                <a:gd name="T33" fmla="*/ 2147483646 h 138"/>
                <a:gd name="T34" fmla="*/ 2147483646 w 90"/>
                <a:gd name="T35" fmla="*/ 2147483646 h 13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90" h="138">
                  <a:moveTo>
                    <a:pt x="90" y="126"/>
                  </a:moveTo>
                  <a:lnTo>
                    <a:pt x="78" y="102"/>
                  </a:lnTo>
                  <a:lnTo>
                    <a:pt x="66" y="78"/>
                  </a:lnTo>
                  <a:lnTo>
                    <a:pt x="84" y="60"/>
                  </a:lnTo>
                  <a:lnTo>
                    <a:pt x="90" y="42"/>
                  </a:lnTo>
                  <a:lnTo>
                    <a:pt x="66" y="36"/>
                  </a:lnTo>
                  <a:lnTo>
                    <a:pt x="60" y="18"/>
                  </a:lnTo>
                  <a:lnTo>
                    <a:pt x="36" y="0"/>
                  </a:lnTo>
                  <a:lnTo>
                    <a:pt x="12" y="24"/>
                  </a:lnTo>
                  <a:lnTo>
                    <a:pt x="0" y="42"/>
                  </a:lnTo>
                  <a:lnTo>
                    <a:pt x="6" y="60"/>
                  </a:lnTo>
                  <a:lnTo>
                    <a:pt x="18" y="66"/>
                  </a:lnTo>
                  <a:lnTo>
                    <a:pt x="30" y="84"/>
                  </a:lnTo>
                  <a:lnTo>
                    <a:pt x="24" y="120"/>
                  </a:lnTo>
                  <a:lnTo>
                    <a:pt x="42" y="138"/>
                  </a:lnTo>
                  <a:lnTo>
                    <a:pt x="60" y="132"/>
                  </a:lnTo>
                  <a:lnTo>
                    <a:pt x="90" y="126"/>
                  </a:lnTo>
                </a:path>
              </a:pathLst>
            </a:custGeom>
            <a:grpFill/>
            <a:ln w="6350" cap="flat" cmpd="sng">
              <a:noFill/>
              <a:prstDash val="solid"/>
              <a:round/>
              <a:headEnd type="none" w="med" len="med"/>
              <a:tailEnd type="none" w="med" len="med"/>
            </a:ln>
            <a:effectLst/>
            <a:extLst/>
          </p:spPr>
          <p:txBody>
            <a:bodyPr/>
            <a:lstStyle/>
            <a:p>
              <a:endParaRPr lang="en-GB" dirty="0"/>
            </a:p>
          </p:txBody>
        </p:sp>
        <p:sp>
          <p:nvSpPr>
            <p:cNvPr id="181" name="Freeform 408"/>
            <p:cNvSpPr>
              <a:spLocks/>
            </p:cNvSpPr>
            <p:nvPr/>
          </p:nvSpPr>
          <p:spPr bwMode="auto">
            <a:xfrm>
              <a:off x="6929608" y="3618973"/>
              <a:ext cx="58064" cy="71370"/>
            </a:xfrm>
            <a:custGeom>
              <a:avLst/>
              <a:gdLst>
                <a:gd name="T0" fmla="*/ 2147483646 w 60"/>
                <a:gd name="T1" fmla="*/ 2147483646 h 72"/>
                <a:gd name="T2" fmla="*/ 2147483646 w 60"/>
                <a:gd name="T3" fmla="*/ 2147483646 h 72"/>
                <a:gd name="T4" fmla="*/ 2147483646 w 60"/>
                <a:gd name="T5" fmla="*/ 2147483646 h 72"/>
                <a:gd name="T6" fmla="*/ 2147483646 w 60"/>
                <a:gd name="T7" fmla="*/ 2147483646 h 72"/>
                <a:gd name="T8" fmla="*/ 2147483646 w 60"/>
                <a:gd name="T9" fmla="*/ 2147483646 h 72"/>
                <a:gd name="T10" fmla="*/ 2147483646 w 60"/>
                <a:gd name="T11" fmla="*/ 0 h 72"/>
                <a:gd name="T12" fmla="*/ 2147483646 w 60"/>
                <a:gd name="T13" fmla="*/ 0 h 72"/>
                <a:gd name="T14" fmla="*/ 0 w 60"/>
                <a:gd name="T15" fmla="*/ 2147483646 h 72"/>
                <a:gd name="T16" fmla="*/ 2147483646 w 60"/>
                <a:gd name="T17" fmla="*/ 2147483646 h 7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0" h="72">
                  <a:moveTo>
                    <a:pt x="6" y="42"/>
                  </a:moveTo>
                  <a:lnTo>
                    <a:pt x="6" y="66"/>
                  </a:lnTo>
                  <a:lnTo>
                    <a:pt x="12" y="72"/>
                  </a:lnTo>
                  <a:lnTo>
                    <a:pt x="36" y="60"/>
                  </a:lnTo>
                  <a:lnTo>
                    <a:pt x="60" y="24"/>
                  </a:lnTo>
                  <a:lnTo>
                    <a:pt x="18" y="0"/>
                  </a:lnTo>
                  <a:lnTo>
                    <a:pt x="6" y="0"/>
                  </a:lnTo>
                  <a:lnTo>
                    <a:pt x="0" y="18"/>
                  </a:lnTo>
                  <a:lnTo>
                    <a:pt x="6" y="42"/>
                  </a:lnTo>
                  <a:close/>
                </a:path>
              </a:pathLst>
            </a:custGeom>
            <a:grpFill/>
            <a:ln w="6350" cap="flat" cmpd="sng">
              <a:noFill/>
              <a:prstDash val="solid"/>
              <a:round/>
              <a:headEnd type="none" w="med" len="med"/>
              <a:tailEnd type="none" w="med" len="med"/>
            </a:ln>
            <a:effectLst/>
            <a:extLst/>
          </p:spPr>
          <p:txBody>
            <a:bodyPr/>
            <a:lstStyle/>
            <a:p>
              <a:endParaRPr lang="en-GB" dirty="0"/>
            </a:p>
          </p:txBody>
        </p:sp>
        <p:sp>
          <p:nvSpPr>
            <p:cNvPr id="182" name="Freeform 417"/>
            <p:cNvSpPr>
              <a:spLocks/>
            </p:cNvSpPr>
            <p:nvPr/>
          </p:nvSpPr>
          <p:spPr bwMode="auto">
            <a:xfrm>
              <a:off x="6858237" y="3616554"/>
              <a:ext cx="73790" cy="83466"/>
            </a:xfrm>
            <a:custGeom>
              <a:avLst/>
              <a:gdLst>
                <a:gd name="T0" fmla="*/ 2147483646 w 72"/>
                <a:gd name="T1" fmla="*/ 2147483646 h 84"/>
                <a:gd name="T2" fmla="*/ 2147483646 w 72"/>
                <a:gd name="T3" fmla="*/ 2147483646 h 84"/>
                <a:gd name="T4" fmla="*/ 2147483646 w 72"/>
                <a:gd name="T5" fmla="*/ 2147483646 h 84"/>
                <a:gd name="T6" fmla="*/ 2147483646 w 72"/>
                <a:gd name="T7" fmla="*/ 2147483646 h 84"/>
                <a:gd name="T8" fmla="*/ 2147483646 w 72"/>
                <a:gd name="T9" fmla="*/ 2147483646 h 84"/>
                <a:gd name="T10" fmla="*/ 2147483646 w 72"/>
                <a:gd name="T11" fmla="*/ 0 h 84"/>
                <a:gd name="T12" fmla="*/ 2147483646 w 72"/>
                <a:gd name="T13" fmla="*/ 2147483646 h 84"/>
                <a:gd name="T14" fmla="*/ 0 w 72"/>
                <a:gd name="T15" fmla="*/ 2147483646 h 84"/>
                <a:gd name="T16" fmla="*/ 2147483646 w 72"/>
                <a:gd name="T17" fmla="*/ 2147483646 h 84"/>
                <a:gd name="T18" fmla="*/ 2147483646 w 72"/>
                <a:gd name="T19" fmla="*/ 2147483646 h 84"/>
                <a:gd name="T20" fmla="*/ 2147483646 w 72"/>
                <a:gd name="T21" fmla="*/ 2147483646 h 84"/>
                <a:gd name="T22" fmla="*/ 2147483646 w 72"/>
                <a:gd name="T23" fmla="*/ 2147483646 h 84"/>
                <a:gd name="T24" fmla="*/ 2147483646 w 72"/>
                <a:gd name="T25" fmla="*/ 2147483646 h 84"/>
                <a:gd name="T26" fmla="*/ 2147483646 w 72"/>
                <a:gd name="T27" fmla="*/ 2147483646 h 8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72" h="84">
                  <a:moveTo>
                    <a:pt x="72" y="78"/>
                  </a:moveTo>
                  <a:lnTo>
                    <a:pt x="72" y="54"/>
                  </a:lnTo>
                  <a:lnTo>
                    <a:pt x="66" y="30"/>
                  </a:lnTo>
                  <a:lnTo>
                    <a:pt x="72" y="12"/>
                  </a:lnTo>
                  <a:lnTo>
                    <a:pt x="24" y="6"/>
                  </a:lnTo>
                  <a:lnTo>
                    <a:pt x="24" y="0"/>
                  </a:lnTo>
                  <a:lnTo>
                    <a:pt x="18" y="18"/>
                  </a:lnTo>
                  <a:lnTo>
                    <a:pt x="0" y="36"/>
                  </a:lnTo>
                  <a:lnTo>
                    <a:pt x="12" y="60"/>
                  </a:lnTo>
                  <a:lnTo>
                    <a:pt x="24" y="84"/>
                  </a:lnTo>
                  <a:lnTo>
                    <a:pt x="30" y="84"/>
                  </a:lnTo>
                  <a:lnTo>
                    <a:pt x="42" y="78"/>
                  </a:lnTo>
                  <a:lnTo>
                    <a:pt x="72" y="78"/>
                  </a:lnTo>
                </a:path>
              </a:pathLst>
            </a:custGeom>
            <a:grpFill/>
            <a:ln w="6350" cap="flat" cmpd="sng">
              <a:noFill/>
              <a:prstDash val="solid"/>
              <a:round/>
              <a:headEnd type="none" w="med" len="med"/>
              <a:tailEnd type="none" w="med" len="med"/>
            </a:ln>
            <a:effectLst/>
            <a:extLst/>
          </p:spPr>
          <p:txBody>
            <a:bodyPr/>
            <a:lstStyle/>
            <a:p>
              <a:endParaRPr lang="en-GB" dirty="0"/>
            </a:p>
          </p:txBody>
        </p:sp>
        <p:sp>
          <p:nvSpPr>
            <p:cNvPr id="183" name="Freeform 418"/>
            <p:cNvSpPr>
              <a:spLocks/>
            </p:cNvSpPr>
            <p:nvPr/>
          </p:nvSpPr>
          <p:spPr bwMode="auto">
            <a:xfrm>
              <a:off x="6581224" y="3506474"/>
              <a:ext cx="254030" cy="214111"/>
            </a:xfrm>
            <a:custGeom>
              <a:avLst/>
              <a:gdLst>
                <a:gd name="T0" fmla="*/ 2147483646 w 43"/>
                <a:gd name="T1" fmla="*/ 2147483646 h 36"/>
                <a:gd name="T2" fmla="*/ 2147483646 w 43"/>
                <a:gd name="T3" fmla="*/ 2147483646 h 36"/>
                <a:gd name="T4" fmla="*/ 2147483646 w 43"/>
                <a:gd name="T5" fmla="*/ 2147483646 h 36"/>
                <a:gd name="T6" fmla="*/ 2147483646 w 43"/>
                <a:gd name="T7" fmla="*/ 2147483646 h 36"/>
                <a:gd name="T8" fmla="*/ 2147483646 w 43"/>
                <a:gd name="T9" fmla="*/ 2147483646 h 36"/>
                <a:gd name="T10" fmla="*/ 2147483646 w 43"/>
                <a:gd name="T11" fmla="*/ 2147483646 h 36"/>
                <a:gd name="T12" fmla="*/ 2147483646 w 43"/>
                <a:gd name="T13" fmla="*/ 2147483646 h 36"/>
                <a:gd name="T14" fmla="*/ 2147483646 w 43"/>
                <a:gd name="T15" fmla="*/ 2147483646 h 36"/>
                <a:gd name="T16" fmla="*/ 2147483646 w 43"/>
                <a:gd name="T17" fmla="*/ 2147483646 h 36"/>
                <a:gd name="T18" fmla="*/ 2147483646 w 43"/>
                <a:gd name="T19" fmla="*/ 2147483646 h 36"/>
                <a:gd name="T20" fmla="*/ 2147483646 w 43"/>
                <a:gd name="T21" fmla="*/ 2147483646 h 36"/>
                <a:gd name="T22" fmla="*/ 2147483646 w 43"/>
                <a:gd name="T23" fmla="*/ 2147483646 h 36"/>
                <a:gd name="T24" fmla="*/ 2147483646 w 43"/>
                <a:gd name="T25" fmla="*/ 2147483646 h 36"/>
                <a:gd name="T26" fmla="*/ 2147483646 w 43"/>
                <a:gd name="T27" fmla="*/ 0 h 36"/>
                <a:gd name="T28" fmla="*/ 2147483646 w 43"/>
                <a:gd name="T29" fmla="*/ 2147483646 h 36"/>
                <a:gd name="T30" fmla="*/ 0 w 43"/>
                <a:gd name="T31" fmla="*/ 2147483646 h 36"/>
                <a:gd name="T32" fmla="*/ 2147483646 w 43"/>
                <a:gd name="T33" fmla="*/ 2147483646 h 36"/>
                <a:gd name="T34" fmla="*/ 2147483646 w 43"/>
                <a:gd name="T35" fmla="*/ 2147483646 h 36"/>
                <a:gd name="T36" fmla="*/ 2147483646 w 43"/>
                <a:gd name="T37" fmla="*/ 2147483646 h 36"/>
                <a:gd name="T38" fmla="*/ 2147483646 w 43"/>
                <a:gd name="T39" fmla="*/ 2147483646 h 36"/>
                <a:gd name="T40" fmla="*/ 2147483646 w 43"/>
                <a:gd name="T41" fmla="*/ 2147483646 h 36"/>
                <a:gd name="T42" fmla="*/ 2147483646 w 43"/>
                <a:gd name="T43" fmla="*/ 2147483646 h 36"/>
                <a:gd name="T44" fmla="*/ 2147483646 w 43"/>
                <a:gd name="T45" fmla="*/ 2147483646 h 36"/>
                <a:gd name="T46" fmla="*/ 2147483646 w 43"/>
                <a:gd name="T47" fmla="*/ 2147483646 h 36"/>
                <a:gd name="T48" fmla="*/ 2147483646 w 43"/>
                <a:gd name="T49" fmla="*/ 2147483646 h 36"/>
                <a:gd name="T50" fmla="*/ 2147483646 w 43"/>
                <a:gd name="T51" fmla="*/ 2147483646 h 36"/>
                <a:gd name="T52" fmla="*/ 2147483646 w 43"/>
                <a:gd name="T53" fmla="*/ 2147483646 h 36"/>
                <a:gd name="T54" fmla="*/ 2147483646 w 43"/>
                <a:gd name="T55" fmla="*/ 2147483646 h 36"/>
                <a:gd name="T56" fmla="*/ 2147483646 w 43"/>
                <a:gd name="T57" fmla="*/ 2147483646 h 36"/>
                <a:gd name="T58" fmla="*/ 2147483646 w 43"/>
                <a:gd name="T59" fmla="*/ 2147483646 h 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43" h="36">
                  <a:moveTo>
                    <a:pt x="38" y="21"/>
                  </a:moveTo>
                  <a:cubicBezTo>
                    <a:pt x="37" y="18"/>
                    <a:pt x="37" y="18"/>
                    <a:pt x="37" y="18"/>
                  </a:cubicBezTo>
                  <a:cubicBezTo>
                    <a:pt x="39" y="15"/>
                    <a:pt x="39" y="15"/>
                    <a:pt x="39" y="15"/>
                  </a:cubicBezTo>
                  <a:cubicBezTo>
                    <a:pt x="43" y="11"/>
                    <a:pt x="43" y="11"/>
                    <a:pt x="43" y="11"/>
                  </a:cubicBezTo>
                  <a:cubicBezTo>
                    <a:pt x="42" y="11"/>
                    <a:pt x="42" y="11"/>
                    <a:pt x="42" y="11"/>
                  </a:cubicBezTo>
                  <a:cubicBezTo>
                    <a:pt x="39" y="10"/>
                    <a:pt x="39" y="10"/>
                    <a:pt x="39" y="10"/>
                  </a:cubicBezTo>
                  <a:cubicBezTo>
                    <a:pt x="38" y="8"/>
                    <a:pt x="38" y="8"/>
                    <a:pt x="38" y="8"/>
                  </a:cubicBezTo>
                  <a:cubicBezTo>
                    <a:pt x="32" y="5"/>
                    <a:pt x="32" y="5"/>
                    <a:pt x="32" y="5"/>
                  </a:cubicBezTo>
                  <a:cubicBezTo>
                    <a:pt x="22" y="6"/>
                    <a:pt x="22" y="6"/>
                    <a:pt x="22" y="6"/>
                  </a:cubicBezTo>
                  <a:cubicBezTo>
                    <a:pt x="17" y="5"/>
                    <a:pt x="17" y="5"/>
                    <a:pt x="17" y="5"/>
                  </a:cubicBezTo>
                  <a:cubicBezTo>
                    <a:pt x="16" y="3"/>
                    <a:pt x="16" y="3"/>
                    <a:pt x="16" y="3"/>
                  </a:cubicBezTo>
                  <a:cubicBezTo>
                    <a:pt x="11" y="2"/>
                    <a:pt x="11" y="2"/>
                    <a:pt x="11" y="2"/>
                  </a:cubicBezTo>
                  <a:cubicBezTo>
                    <a:pt x="11" y="2"/>
                    <a:pt x="7" y="3"/>
                    <a:pt x="6" y="3"/>
                  </a:cubicBezTo>
                  <a:cubicBezTo>
                    <a:pt x="5" y="3"/>
                    <a:pt x="5" y="1"/>
                    <a:pt x="5" y="0"/>
                  </a:cubicBezTo>
                  <a:cubicBezTo>
                    <a:pt x="1" y="2"/>
                    <a:pt x="1" y="2"/>
                    <a:pt x="1" y="2"/>
                  </a:cubicBezTo>
                  <a:cubicBezTo>
                    <a:pt x="0" y="10"/>
                    <a:pt x="0" y="10"/>
                    <a:pt x="0" y="10"/>
                  </a:cubicBezTo>
                  <a:cubicBezTo>
                    <a:pt x="2" y="15"/>
                    <a:pt x="2" y="15"/>
                    <a:pt x="2" y="15"/>
                  </a:cubicBezTo>
                  <a:cubicBezTo>
                    <a:pt x="12" y="19"/>
                    <a:pt x="12" y="19"/>
                    <a:pt x="12" y="19"/>
                  </a:cubicBezTo>
                  <a:cubicBezTo>
                    <a:pt x="17" y="20"/>
                    <a:pt x="17" y="20"/>
                    <a:pt x="17" y="20"/>
                  </a:cubicBezTo>
                  <a:cubicBezTo>
                    <a:pt x="16" y="22"/>
                    <a:pt x="16" y="22"/>
                    <a:pt x="16" y="22"/>
                  </a:cubicBezTo>
                  <a:cubicBezTo>
                    <a:pt x="18" y="26"/>
                    <a:pt x="18" y="26"/>
                    <a:pt x="18" y="26"/>
                  </a:cubicBezTo>
                  <a:cubicBezTo>
                    <a:pt x="18" y="33"/>
                    <a:pt x="18" y="33"/>
                    <a:pt x="18" y="33"/>
                  </a:cubicBezTo>
                  <a:cubicBezTo>
                    <a:pt x="18" y="33"/>
                    <a:pt x="18" y="33"/>
                    <a:pt x="18" y="33"/>
                  </a:cubicBezTo>
                  <a:cubicBezTo>
                    <a:pt x="21" y="36"/>
                    <a:pt x="21" y="36"/>
                    <a:pt x="21" y="36"/>
                  </a:cubicBezTo>
                  <a:cubicBezTo>
                    <a:pt x="30" y="33"/>
                    <a:pt x="30" y="33"/>
                    <a:pt x="30" y="33"/>
                  </a:cubicBezTo>
                  <a:cubicBezTo>
                    <a:pt x="29" y="30"/>
                    <a:pt x="29" y="30"/>
                    <a:pt x="29" y="30"/>
                  </a:cubicBezTo>
                  <a:cubicBezTo>
                    <a:pt x="26" y="25"/>
                    <a:pt x="26" y="25"/>
                    <a:pt x="26" y="25"/>
                  </a:cubicBezTo>
                  <a:cubicBezTo>
                    <a:pt x="34" y="25"/>
                    <a:pt x="34" y="25"/>
                    <a:pt x="34" y="25"/>
                  </a:cubicBezTo>
                  <a:cubicBezTo>
                    <a:pt x="39" y="23"/>
                    <a:pt x="39" y="23"/>
                    <a:pt x="39" y="23"/>
                  </a:cubicBezTo>
                  <a:cubicBezTo>
                    <a:pt x="38" y="21"/>
                    <a:pt x="38" y="21"/>
                    <a:pt x="38" y="21"/>
                  </a:cubicBezTo>
                </a:path>
              </a:pathLst>
            </a:custGeom>
            <a:grpFill/>
            <a:ln w="6350">
              <a:noFill/>
              <a:round/>
              <a:headEnd/>
              <a:tailEnd/>
            </a:ln>
          </p:spPr>
          <p:txBody>
            <a:bodyPr/>
            <a:lstStyle/>
            <a:p>
              <a:endParaRPr lang="en-GB" dirty="0"/>
            </a:p>
          </p:txBody>
        </p:sp>
        <p:sp>
          <p:nvSpPr>
            <p:cNvPr id="184" name="Freeform 421"/>
            <p:cNvSpPr>
              <a:spLocks/>
            </p:cNvSpPr>
            <p:nvPr/>
          </p:nvSpPr>
          <p:spPr bwMode="auto">
            <a:xfrm>
              <a:off x="6437274" y="3696392"/>
              <a:ext cx="102822" cy="113708"/>
            </a:xfrm>
            <a:custGeom>
              <a:avLst/>
              <a:gdLst>
                <a:gd name="T0" fmla="*/ 2147483646 w 102"/>
                <a:gd name="T1" fmla="*/ 2147483646 h 114"/>
                <a:gd name="T2" fmla="*/ 2147483646 w 102"/>
                <a:gd name="T3" fmla="*/ 2147483646 h 114"/>
                <a:gd name="T4" fmla="*/ 2147483646 w 102"/>
                <a:gd name="T5" fmla="*/ 2147483646 h 114"/>
                <a:gd name="T6" fmla="*/ 2147483646 w 102"/>
                <a:gd name="T7" fmla="*/ 2147483646 h 114"/>
                <a:gd name="T8" fmla="*/ 2147483646 w 102"/>
                <a:gd name="T9" fmla="*/ 2147483646 h 114"/>
                <a:gd name="T10" fmla="*/ 2147483646 w 102"/>
                <a:gd name="T11" fmla="*/ 2147483646 h 114"/>
                <a:gd name="T12" fmla="*/ 2147483646 w 102"/>
                <a:gd name="T13" fmla="*/ 0 h 114"/>
                <a:gd name="T14" fmla="*/ 2147483646 w 102"/>
                <a:gd name="T15" fmla="*/ 2147483646 h 114"/>
                <a:gd name="T16" fmla="*/ 0 w 102"/>
                <a:gd name="T17" fmla="*/ 2147483646 h 114"/>
                <a:gd name="T18" fmla="*/ 2147483646 w 102"/>
                <a:gd name="T19" fmla="*/ 2147483646 h 114"/>
                <a:gd name="T20" fmla="*/ 0 w 102"/>
                <a:gd name="T21" fmla="*/ 2147483646 h 114"/>
                <a:gd name="T22" fmla="*/ 2147483646 w 102"/>
                <a:gd name="T23" fmla="*/ 2147483646 h 114"/>
                <a:gd name="T24" fmla="*/ 2147483646 w 102"/>
                <a:gd name="T25" fmla="*/ 2147483646 h 11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02" h="114">
                  <a:moveTo>
                    <a:pt x="24" y="114"/>
                  </a:moveTo>
                  <a:lnTo>
                    <a:pt x="48" y="90"/>
                  </a:lnTo>
                  <a:lnTo>
                    <a:pt x="66" y="84"/>
                  </a:lnTo>
                  <a:lnTo>
                    <a:pt x="90" y="60"/>
                  </a:lnTo>
                  <a:lnTo>
                    <a:pt x="102" y="36"/>
                  </a:lnTo>
                  <a:lnTo>
                    <a:pt x="78" y="18"/>
                  </a:lnTo>
                  <a:lnTo>
                    <a:pt x="30" y="0"/>
                  </a:lnTo>
                  <a:lnTo>
                    <a:pt x="24" y="12"/>
                  </a:lnTo>
                  <a:lnTo>
                    <a:pt x="0" y="66"/>
                  </a:lnTo>
                  <a:lnTo>
                    <a:pt x="12" y="90"/>
                  </a:lnTo>
                  <a:lnTo>
                    <a:pt x="0" y="96"/>
                  </a:lnTo>
                  <a:lnTo>
                    <a:pt x="6" y="108"/>
                  </a:lnTo>
                  <a:lnTo>
                    <a:pt x="24" y="114"/>
                  </a:lnTo>
                  <a:close/>
                </a:path>
              </a:pathLst>
            </a:custGeom>
            <a:grpFill/>
            <a:ln w="6350">
              <a:noFill/>
              <a:round/>
              <a:headEnd/>
              <a:tailEnd/>
            </a:ln>
          </p:spPr>
          <p:txBody>
            <a:bodyPr/>
            <a:lstStyle/>
            <a:p>
              <a:endParaRPr lang="en-GB" dirty="0"/>
            </a:p>
          </p:txBody>
        </p:sp>
        <p:sp>
          <p:nvSpPr>
            <p:cNvPr id="185" name="Freeform 263"/>
            <p:cNvSpPr>
              <a:spLocks/>
            </p:cNvSpPr>
            <p:nvPr/>
          </p:nvSpPr>
          <p:spPr bwMode="auto">
            <a:xfrm>
              <a:off x="8240884" y="2431083"/>
              <a:ext cx="37499" cy="73789"/>
            </a:xfrm>
            <a:custGeom>
              <a:avLst/>
              <a:gdLst>
                <a:gd name="T0" fmla="*/ 0 w 429209"/>
                <a:gd name="T1" fmla="*/ 2 h 839755"/>
                <a:gd name="T2" fmla="*/ 0 w 429209"/>
                <a:gd name="T3" fmla="*/ 1 h 839755"/>
                <a:gd name="T4" fmla="*/ 0 w 429209"/>
                <a:gd name="T5" fmla="*/ 1 h 839755"/>
                <a:gd name="T6" fmla="*/ 0 w 429209"/>
                <a:gd name="T7" fmla="*/ 0 h 839755"/>
                <a:gd name="T8" fmla="*/ 1 w 429209"/>
                <a:gd name="T9" fmla="*/ 0 h 839755"/>
                <a:gd name="T10" fmla="*/ 1 w 429209"/>
                <a:gd name="T11" fmla="*/ 0 h 839755"/>
                <a:gd name="T12" fmla="*/ 1 w 429209"/>
                <a:gd name="T13" fmla="*/ 1 h 839755"/>
                <a:gd name="T14" fmla="*/ 1 w 429209"/>
                <a:gd name="T15" fmla="*/ 1 h 839755"/>
                <a:gd name="T16" fmla="*/ 0 w 429209"/>
                <a:gd name="T17" fmla="*/ 1 h 839755"/>
                <a:gd name="T18" fmla="*/ 0 w 429209"/>
                <a:gd name="T19" fmla="*/ 2 h 839755"/>
                <a:gd name="T20" fmla="*/ 0 w 429209"/>
                <a:gd name="T21" fmla="*/ 2 h 839755"/>
                <a:gd name="T22" fmla="*/ 0 w 429209"/>
                <a:gd name="T23" fmla="*/ 2 h 83975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29209" h="839755">
                  <a:moveTo>
                    <a:pt x="53214" y="797282"/>
                  </a:moveTo>
                  <a:cubicBezTo>
                    <a:pt x="54137" y="718133"/>
                    <a:pt x="55061" y="638985"/>
                    <a:pt x="55984" y="559836"/>
                  </a:cubicBezTo>
                  <a:lnTo>
                    <a:pt x="0" y="522514"/>
                  </a:lnTo>
                  <a:lnTo>
                    <a:pt x="111968" y="130628"/>
                  </a:lnTo>
                  <a:lnTo>
                    <a:pt x="261258" y="130628"/>
                  </a:lnTo>
                  <a:lnTo>
                    <a:pt x="391886" y="0"/>
                  </a:lnTo>
                  <a:lnTo>
                    <a:pt x="410547" y="261257"/>
                  </a:lnTo>
                  <a:lnTo>
                    <a:pt x="429209" y="410547"/>
                  </a:lnTo>
                  <a:lnTo>
                    <a:pt x="223935" y="634481"/>
                  </a:lnTo>
                  <a:lnTo>
                    <a:pt x="223935" y="839755"/>
                  </a:lnTo>
                  <a:lnTo>
                    <a:pt x="111968" y="783771"/>
                  </a:lnTo>
                  <a:lnTo>
                    <a:pt x="53214" y="797282"/>
                  </a:lnTo>
                  <a:close/>
                </a:path>
              </a:pathLst>
            </a:custGeom>
            <a:grpFill/>
            <a:ln w="6350">
              <a:noFill/>
              <a:round/>
              <a:headEnd/>
              <a:tailEnd/>
            </a:ln>
          </p:spPr>
          <p:txBody>
            <a:bodyPr/>
            <a:lstStyle/>
            <a:p>
              <a:endParaRPr lang="en-GB" dirty="0"/>
            </a:p>
          </p:txBody>
        </p:sp>
        <p:sp>
          <p:nvSpPr>
            <p:cNvPr id="186" name="Freeform 295"/>
            <p:cNvSpPr>
              <a:spLocks/>
            </p:cNvSpPr>
            <p:nvPr/>
          </p:nvSpPr>
          <p:spPr bwMode="auto">
            <a:xfrm>
              <a:off x="9202567" y="2953658"/>
              <a:ext cx="333867" cy="318141"/>
            </a:xfrm>
            <a:custGeom>
              <a:avLst/>
              <a:gdLst>
                <a:gd name="T0" fmla="*/ 2147483646 w 10944"/>
                <a:gd name="T1" fmla="*/ 2147483646 h 10652"/>
                <a:gd name="T2" fmla="*/ 2147483646 w 10944"/>
                <a:gd name="T3" fmla="*/ 2147483646 h 10652"/>
                <a:gd name="T4" fmla="*/ 2147483646 w 10944"/>
                <a:gd name="T5" fmla="*/ 2147483646 h 10652"/>
                <a:gd name="T6" fmla="*/ 2147483646 w 10944"/>
                <a:gd name="T7" fmla="*/ 2147483646 h 10652"/>
                <a:gd name="T8" fmla="*/ 2147483646 w 10944"/>
                <a:gd name="T9" fmla="*/ 2147483646 h 10652"/>
                <a:gd name="T10" fmla="*/ 2147483646 w 10944"/>
                <a:gd name="T11" fmla="*/ 2147483646 h 10652"/>
                <a:gd name="T12" fmla="*/ 2147483646 w 10944"/>
                <a:gd name="T13" fmla="*/ 2147483646 h 10652"/>
                <a:gd name="T14" fmla="*/ 2147483646 w 10944"/>
                <a:gd name="T15" fmla="*/ 2147483646 h 10652"/>
                <a:gd name="T16" fmla="*/ 2147483646 w 10944"/>
                <a:gd name="T17" fmla="*/ 2147483646 h 10652"/>
                <a:gd name="T18" fmla="*/ 2147483646 w 10944"/>
                <a:gd name="T19" fmla="*/ 2147483646 h 10652"/>
                <a:gd name="T20" fmla="*/ 2147483646 w 10944"/>
                <a:gd name="T21" fmla="*/ 2147483646 h 10652"/>
                <a:gd name="T22" fmla="*/ 2147483646 w 10944"/>
                <a:gd name="T23" fmla="*/ 1997793352 h 10652"/>
                <a:gd name="T24" fmla="*/ 2147483646 w 10944"/>
                <a:gd name="T25" fmla="*/ 1101535252 h 10652"/>
                <a:gd name="T26" fmla="*/ 2147483646 w 10944"/>
                <a:gd name="T27" fmla="*/ 422176360 h 10652"/>
                <a:gd name="T28" fmla="*/ 2147483646 w 10944"/>
                <a:gd name="T29" fmla="*/ 2348995 h 10652"/>
                <a:gd name="T30" fmla="*/ 2147483646 w 10944"/>
                <a:gd name="T31" fmla="*/ 558986835 h 10652"/>
                <a:gd name="T32" fmla="*/ 2147483646 w 10944"/>
                <a:gd name="T33" fmla="*/ 620348125 h 10652"/>
                <a:gd name="T34" fmla="*/ 2147483646 w 10944"/>
                <a:gd name="T35" fmla="*/ 1351552467 h 10652"/>
                <a:gd name="T36" fmla="*/ 2147483646 w 10944"/>
                <a:gd name="T37" fmla="*/ 2147483646 h 10652"/>
                <a:gd name="T38" fmla="*/ 2147483646 w 10944"/>
                <a:gd name="T39" fmla="*/ 2147483646 h 10652"/>
                <a:gd name="T40" fmla="*/ 2147483646 w 10944"/>
                <a:gd name="T41" fmla="*/ 2147483646 h 10652"/>
                <a:gd name="T42" fmla="*/ 2147483646 w 10944"/>
                <a:gd name="T43" fmla="*/ 2147483646 h 10652"/>
                <a:gd name="T44" fmla="*/ 2147483646 w 10944"/>
                <a:gd name="T45" fmla="*/ 2147483646 h 10652"/>
                <a:gd name="T46" fmla="*/ 2147483646 w 10944"/>
                <a:gd name="T47" fmla="*/ 2147483646 h 10652"/>
                <a:gd name="T48" fmla="*/ 2147483646 w 10944"/>
                <a:gd name="T49" fmla="*/ 2147483646 h 10652"/>
                <a:gd name="T50" fmla="*/ 2147483646 w 10944"/>
                <a:gd name="T51" fmla="*/ 2147483646 h 10652"/>
                <a:gd name="T52" fmla="*/ 2147483646 w 10944"/>
                <a:gd name="T53" fmla="*/ 2147483646 h 10652"/>
                <a:gd name="T54" fmla="*/ 434246325 w 10944"/>
                <a:gd name="T55" fmla="*/ 2147483646 h 10652"/>
                <a:gd name="T56" fmla="*/ 1801221118 w 10944"/>
                <a:gd name="T57" fmla="*/ 2147483646 h 10652"/>
                <a:gd name="T58" fmla="*/ 2147483646 w 10944"/>
                <a:gd name="T59" fmla="*/ 2147483646 h 10652"/>
                <a:gd name="T60" fmla="*/ 2147483646 w 10944"/>
                <a:gd name="T61" fmla="*/ 2147483646 h 10652"/>
                <a:gd name="T62" fmla="*/ 2147483646 w 10944"/>
                <a:gd name="T63" fmla="*/ 2147483646 h 10652"/>
                <a:gd name="T64" fmla="*/ 2147483646 w 10944"/>
                <a:gd name="T65" fmla="*/ 2147483646 h 10652"/>
                <a:gd name="T66" fmla="*/ 827358637 w 10944"/>
                <a:gd name="T67" fmla="*/ 2147483646 h 10652"/>
                <a:gd name="T68" fmla="*/ 1202504557 w 10944"/>
                <a:gd name="T69" fmla="*/ 2147483646 h 10652"/>
                <a:gd name="T70" fmla="*/ 2147483646 w 10944"/>
                <a:gd name="T71" fmla="*/ 2147483646 h 10652"/>
                <a:gd name="T72" fmla="*/ 2147483646 w 10944"/>
                <a:gd name="T73" fmla="*/ 2147483646 h 10652"/>
                <a:gd name="T74" fmla="*/ 2147483646 w 10944"/>
                <a:gd name="T75" fmla="*/ 2147483646 h 1065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44" h="10652">
                  <a:moveTo>
                    <a:pt x="7267" y="10169"/>
                  </a:moveTo>
                  <a:cubicBezTo>
                    <a:pt x="7552" y="10018"/>
                    <a:pt x="8071" y="10028"/>
                    <a:pt x="8061" y="9685"/>
                  </a:cubicBezTo>
                  <a:cubicBezTo>
                    <a:pt x="8051" y="9342"/>
                    <a:pt x="7322" y="8474"/>
                    <a:pt x="7207" y="8110"/>
                  </a:cubicBezTo>
                  <a:cubicBezTo>
                    <a:pt x="7092" y="7746"/>
                    <a:pt x="7292" y="7666"/>
                    <a:pt x="7371" y="7500"/>
                  </a:cubicBezTo>
                  <a:cubicBezTo>
                    <a:pt x="7450" y="7334"/>
                    <a:pt x="7495" y="7193"/>
                    <a:pt x="7679" y="7116"/>
                  </a:cubicBezTo>
                  <a:cubicBezTo>
                    <a:pt x="7863" y="7039"/>
                    <a:pt x="8176" y="7379"/>
                    <a:pt x="8474" y="7039"/>
                  </a:cubicBezTo>
                  <a:cubicBezTo>
                    <a:pt x="8772" y="6699"/>
                    <a:pt x="9211" y="5615"/>
                    <a:pt x="9468" y="5078"/>
                  </a:cubicBezTo>
                  <a:cubicBezTo>
                    <a:pt x="9725" y="4541"/>
                    <a:pt x="9869" y="4241"/>
                    <a:pt x="10017" y="3816"/>
                  </a:cubicBezTo>
                  <a:cubicBezTo>
                    <a:pt x="10165" y="3391"/>
                    <a:pt x="10406" y="2817"/>
                    <a:pt x="10355" y="2527"/>
                  </a:cubicBezTo>
                  <a:cubicBezTo>
                    <a:pt x="10304" y="2237"/>
                    <a:pt x="9687" y="2325"/>
                    <a:pt x="9713" y="2075"/>
                  </a:cubicBezTo>
                  <a:cubicBezTo>
                    <a:pt x="9740" y="1811"/>
                    <a:pt x="9649" y="1164"/>
                    <a:pt x="9789" y="1129"/>
                  </a:cubicBezTo>
                  <a:cubicBezTo>
                    <a:pt x="10290" y="1004"/>
                    <a:pt x="10747" y="957"/>
                    <a:pt x="10897" y="847"/>
                  </a:cubicBezTo>
                  <a:cubicBezTo>
                    <a:pt x="11047" y="737"/>
                    <a:pt x="10802" y="578"/>
                    <a:pt x="10692" y="467"/>
                  </a:cubicBezTo>
                  <a:cubicBezTo>
                    <a:pt x="10582" y="356"/>
                    <a:pt x="10409" y="257"/>
                    <a:pt x="10234" y="179"/>
                  </a:cubicBezTo>
                  <a:cubicBezTo>
                    <a:pt x="10060" y="102"/>
                    <a:pt x="9954" y="-9"/>
                    <a:pt x="9646" y="1"/>
                  </a:cubicBezTo>
                  <a:cubicBezTo>
                    <a:pt x="9341" y="11"/>
                    <a:pt x="8705" y="193"/>
                    <a:pt x="8396" y="237"/>
                  </a:cubicBezTo>
                  <a:cubicBezTo>
                    <a:pt x="8087" y="279"/>
                    <a:pt x="8007" y="208"/>
                    <a:pt x="7788" y="263"/>
                  </a:cubicBezTo>
                  <a:cubicBezTo>
                    <a:pt x="7570" y="320"/>
                    <a:pt x="7301" y="573"/>
                    <a:pt x="7086" y="573"/>
                  </a:cubicBezTo>
                  <a:cubicBezTo>
                    <a:pt x="7035" y="922"/>
                    <a:pt x="6959" y="1372"/>
                    <a:pt x="6933" y="1623"/>
                  </a:cubicBezTo>
                  <a:cubicBezTo>
                    <a:pt x="6907" y="1873"/>
                    <a:pt x="6933" y="1924"/>
                    <a:pt x="6933" y="2075"/>
                  </a:cubicBezTo>
                  <a:cubicBezTo>
                    <a:pt x="6861" y="2150"/>
                    <a:pt x="6794" y="2133"/>
                    <a:pt x="6718" y="2301"/>
                  </a:cubicBezTo>
                  <a:cubicBezTo>
                    <a:pt x="6642" y="2469"/>
                    <a:pt x="6556" y="2823"/>
                    <a:pt x="6475" y="3084"/>
                  </a:cubicBezTo>
                  <a:cubicBezTo>
                    <a:pt x="6475" y="3084"/>
                    <a:pt x="5537" y="3490"/>
                    <a:pt x="5221" y="3661"/>
                  </a:cubicBezTo>
                  <a:cubicBezTo>
                    <a:pt x="4905" y="3832"/>
                    <a:pt x="4793" y="3888"/>
                    <a:pt x="4580" y="4113"/>
                  </a:cubicBezTo>
                  <a:cubicBezTo>
                    <a:pt x="4366" y="4338"/>
                    <a:pt x="3937" y="5012"/>
                    <a:pt x="3937" y="5012"/>
                  </a:cubicBezTo>
                  <a:cubicBezTo>
                    <a:pt x="3937" y="5012"/>
                    <a:pt x="3074" y="5037"/>
                    <a:pt x="2655" y="5245"/>
                  </a:cubicBezTo>
                  <a:cubicBezTo>
                    <a:pt x="2236" y="5453"/>
                    <a:pt x="1833" y="6101"/>
                    <a:pt x="1419" y="6260"/>
                  </a:cubicBezTo>
                  <a:cubicBezTo>
                    <a:pt x="1005" y="6419"/>
                    <a:pt x="289" y="6073"/>
                    <a:pt x="169" y="6198"/>
                  </a:cubicBezTo>
                  <a:cubicBezTo>
                    <a:pt x="49" y="6323"/>
                    <a:pt x="507" y="6820"/>
                    <a:pt x="701" y="7008"/>
                  </a:cubicBezTo>
                  <a:cubicBezTo>
                    <a:pt x="895" y="7196"/>
                    <a:pt x="1223" y="7217"/>
                    <a:pt x="1331" y="7324"/>
                  </a:cubicBezTo>
                  <a:cubicBezTo>
                    <a:pt x="1439" y="7431"/>
                    <a:pt x="1341" y="7543"/>
                    <a:pt x="1348" y="7649"/>
                  </a:cubicBezTo>
                  <a:cubicBezTo>
                    <a:pt x="1355" y="7755"/>
                    <a:pt x="1428" y="7881"/>
                    <a:pt x="1372" y="7962"/>
                  </a:cubicBezTo>
                  <a:cubicBezTo>
                    <a:pt x="1316" y="8043"/>
                    <a:pt x="1188" y="8009"/>
                    <a:pt x="1013" y="8134"/>
                  </a:cubicBezTo>
                  <a:cubicBezTo>
                    <a:pt x="838" y="8259"/>
                    <a:pt x="295" y="8195"/>
                    <a:pt x="322" y="8711"/>
                  </a:cubicBezTo>
                  <a:cubicBezTo>
                    <a:pt x="331" y="8882"/>
                    <a:pt x="-498" y="8858"/>
                    <a:pt x="468" y="9181"/>
                  </a:cubicBezTo>
                  <a:cubicBezTo>
                    <a:pt x="1434" y="9504"/>
                    <a:pt x="5678" y="9982"/>
                    <a:pt x="6120" y="10652"/>
                  </a:cubicBezTo>
                  <a:lnTo>
                    <a:pt x="6381" y="10504"/>
                  </a:lnTo>
                  <a:lnTo>
                    <a:pt x="7267" y="10169"/>
                  </a:lnTo>
                  <a:close/>
                </a:path>
              </a:pathLst>
            </a:custGeom>
            <a:grpFill/>
            <a:ln w="6350">
              <a:noFill/>
              <a:round/>
              <a:headEnd/>
              <a:tailEnd/>
            </a:ln>
          </p:spPr>
          <p:txBody>
            <a:bodyPr/>
            <a:lstStyle/>
            <a:p>
              <a:endParaRPr lang="en-GB" dirty="0"/>
            </a:p>
          </p:txBody>
        </p:sp>
        <p:sp>
          <p:nvSpPr>
            <p:cNvPr id="187" name="Freeform 296"/>
            <p:cNvSpPr>
              <a:spLocks/>
            </p:cNvSpPr>
            <p:nvPr/>
          </p:nvSpPr>
          <p:spPr bwMode="auto">
            <a:xfrm>
              <a:off x="9388855" y="2957286"/>
              <a:ext cx="556446" cy="678622"/>
            </a:xfrm>
            <a:custGeom>
              <a:avLst/>
              <a:gdLst>
                <a:gd name="T0" fmla="*/ 43475790 w 10736"/>
                <a:gd name="T1" fmla="*/ 36857519 h 10000"/>
                <a:gd name="T2" fmla="*/ 44151285 w 10736"/>
                <a:gd name="T3" fmla="*/ 41259517 h 10000"/>
                <a:gd name="T4" fmla="*/ 49670740 w 10736"/>
                <a:gd name="T5" fmla="*/ 32122440 h 10000"/>
                <a:gd name="T6" fmla="*/ 49009121 w 10736"/>
                <a:gd name="T7" fmla="*/ 26808391 h 10000"/>
                <a:gd name="T8" fmla="*/ 46520040 w 10736"/>
                <a:gd name="T9" fmla="*/ 22128796 h 10000"/>
                <a:gd name="T10" fmla="*/ 41986042 w 10736"/>
                <a:gd name="T11" fmla="*/ 20145902 h 10000"/>
                <a:gd name="T12" fmla="*/ 40681305 w 10736"/>
                <a:gd name="T13" fmla="*/ 25642433 h 10000"/>
                <a:gd name="T14" fmla="*/ 39034298 w 10736"/>
                <a:gd name="T15" fmla="*/ 27434920 h 10000"/>
                <a:gd name="T16" fmla="*/ 38224602 w 10736"/>
                <a:gd name="T17" fmla="*/ 24976184 h 10000"/>
                <a:gd name="T18" fmla="*/ 33561028 w 10736"/>
                <a:gd name="T19" fmla="*/ 24999963 h 10000"/>
                <a:gd name="T20" fmla="*/ 31497609 w 10736"/>
                <a:gd name="T21" fmla="*/ 27506345 h 10000"/>
                <a:gd name="T22" fmla="*/ 28397787 w 10736"/>
                <a:gd name="T23" fmla="*/ 26673556 h 10000"/>
                <a:gd name="T24" fmla="*/ 19616626 w 10736"/>
                <a:gd name="T25" fmla="*/ 21668808 h 10000"/>
                <a:gd name="T26" fmla="*/ 18584917 w 10736"/>
                <a:gd name="T27" fmla="*/ 14998393 h 10000"/>
                <a:gd name="T28" fmla="*/ 18584917 w 10736"/>
                <a:gd name="T29" fmla="*/ 9168782 h 10000"/>
                <a:gd name="T30" fmla="*/ 19584249 w 10736"/>
                <a:gd name="T31" fmla="*/ 4766783 h 10000"/>
                <a:gd name="T32" fmla="*/ 16521430 w 10736"/>
                <a:gd name="T33" fmla="*/ 0 h 10000"/>
                <a:gd name="T34" fmla="*/ 14971553 w 10736"/>
                <a:gd name="T35" fmla="*/ 832789 h 10000"/>
                <a:gd name="T36" fmla="*/ 9808313 w 10736"/>
                <a:gd name="T37" fmla="*/ 3331244 h 10000"/>
                <a:gd name="T38" fmla="*/ 11358190 w 10736"/>
                <a:gd name="T39" fmla="*/ 9168782 h 10000"/>
                <a:gd name="T40" fmla="*/ 9294771 w 10736"/>
                <a:gd name="T41" fmla="*/ 16671985 h 10000"/>
                <a:gd name="T42" fmla="*/ 4131531 w 10736"/>
                <a:gd name="T43" fmla="*/ 24167174 h 10000"/>
                <a:gd name="T44" fmla="*/ 3613364 w 10736"/>
                <a:gd name="T45" fmla="*/ 30004711 h 10000"/>
                <a:gd name="T46" fmla="*/ 3099821 w 10736"/>
                <a:gd name="T47" fmla="*/ 35001533 h 10000"/>
                <a:gd name="T48" fmla="*/ 0 w 10736"/>
                <a:gd name="T49" fmla="*/ 36667200 h 10000"/>
                <a:gd name="T50" fmla="*/ 3613364 w 10736"/>
                <a:gd name="T51" fmla="*/ 44170315 h 10000"/>
                <a:gd name="T52" fmla="*/ 7740201 w 10736"/>
                <a:gd name="T53" fmla="*/ 56670341 h 10000"/>
                <a:gd name="T54" fmla="*/ 11871732 w 10736"/>
                <a:gd name="T55" fmla="*/ 70978706 h 10000"/>
                <a:gd name="T56" fmla="*/ 14971553 w 10736"/>
                <a:gd name="T57" fmla="*/ 79314699 h 10000"/>
                <a:gd name="T58" fmla="*/ 18584917 w 10736"/>
                <a:gd name="T59" fmla="*/ 72644373 h 10000"/>
                <a:gd name="T60" fmla="*/ 19616626 w 10736"/>
                <a:gd name="T61" fmla="*/ 63483517 h 10000"/>
                <a:gd name="T62" fmla="*/ 23748157 w 10736"/>
                <a:gd name="T63" fmla="*/ 53339096 h 10000"/>
                <a:gd name="T64" fmla="*/ 30715733 w 10736"/>
                <a:gd name="T65" fmla="*/ 46597345 h 10000"/>
                <a:gd name="T66" fmla="*/ 37299342 w 10736"/>
                <a:gd name="T67" fmla="*/ 42084380 h 10000"/>
                <a:gd name="T68" fmla="*/ 36799675 w 10736"/>
                <a:gd name="T69" fmla="*/ 34842920 h 10000"/>
                <a:gd name="T70" fmla="*/ 38913972 w 10736"/>
                <a:gd name="T71" fmla="*/ 33534290 h 1000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0736" h="10000">
                  <a:moveTo>
                    <a:pt x="8784" y="4472"/>
                  </a:moveTo>
                  <a:cubicBezTo>
                    <a:pt x="8948" y="4542"/>
                    <a:pt x="9262" y="4499"/>
                    <a:pt x="9397" y="4647"/>
                  </a:cubicBezTo>
                  <a:cubicBezTo>
                    <a:pt x="9282" y="4891"/>
                    <a:pt x="9246" y="4846"/>
                    <a:pt x="9150" y="5059"/>
                  </a:cubicBezTo>
                  <a:cubicBezTo>
                    <a:pt x="9278" y="5100"/>
                    <a:pt x="9553" y="5244"/>
                    <a:pt x="9543" y="5202"/>
                  </a:cubicBezTo>
                  <a:cubicBezTo>
                    <a:pt x="9555" y="5140"/>
                    <a:pt x="9941" y="4675"/>
                    <a:pt x="9949" y="4570"/>
                  </a:cubicBezTo>
                  <a:cubicBezTo>
                    <a:pt x="10062" y="4506"/>
                    <a:pt x="10576" y="4087"/>
                    <a:pt x="10736" y="4050"/>
                  </a:cubicBezTo>
                  <a:lnTo>
                    <a:pt x="10429" y="3991"/>
                  </a:lnTo>
                  <a:cubicBezTo>
                    <a:pt x="10556" y="3858"/>
                    <a:pt x="10557" y="3689"/>
                    <a:pt x="10593" y="3380"/>
                  </a:cubicBezTo>
                  <a:cubicBezTo>
                    <a:pt x="10678" y="3109"/>
                    <a:pt x="10563" y="3146"/>
                    <a:pt x="10508" y="3001"/>
                  </a:cubicBezTo>
                  <a:cubicBezTo>
                    <a:pt x="10453" y="2856"/>
                    <a:pt x="10430" y="2809"/>
                    <a:pt x="10055" y="2790"/>
                  </a:cubicBezTo>
                  <a:cubicBezTo>
                    <a:pt x="9757" y="2713"/>
                    <a:pt x="9789" y="2667"/>
                    <a:pt x="9600" y="2544"/>
                  </a:cubicBezTo>
                  <a:lnTo>
                    <a:pt x="9075" y="2540"/>
                  </a:lnTo>
                  <a:cubicBezTo>
                    <a:pt x="8904" y="2631"/>
                    <a:pt x="8281" y="3056"/>
                    <a:pt x="8247" y="3163"/>
                  </a:cubicBezTo>
                  <a:cubicBezTo>
                    <a:pt x="8213" y="3270"/>
                    <a:pt x="8677" y="3148"/>
                    <a:pt x="8793" y="3233"/>
                  </a:cubicBezTo>
                  <a:cubicBezTo>
                    <a:pt x="8909" y="3318"/>
                    <a:pt x="8879" y="3366"/>
                    <a:pt x="8859" y="3438"/>
                  </a:cubicBezTo>
                  <a:lnTo>
                    <a:pt x="8437" y="3459"/>
                  </a:lnTo>
                  <a:cubicBezTo>
                    <a:pt x="8303" y="3436"/>
                    <a:pt x="8184" y="3409"/>
                    <a:pt x="8149" y="3340"/>
                  </a:cubicBezTo>
                  <a:lnTo>
                    <a:pt x="8262" y="3149"/>
                  </a:lnTo>
                  <a:lnTo>
                    <a:pt x="7715" y="3110"/>
                  </a:lnTo>
                  <a:lnTo>
                    <a:pt x="7254" y="3152"/>
                  </a:lnTo>
                  <a:lnTo>
                    <a:pt x="7031" y="3152"/>
                  </a:lnTo>
                  <a:lnTo>
                    <a:pt x="6808" y="3468"/>
                  </a:lnTo>
                  <a:lnTo>
                    <a:pt x="6584" y="3468"/>
                  </a:lnTo>
                  <a:lnTo>
                    <a:pt x="6138" y="3363"/>
                  </a:lnTo>
                  <a:lnTo>
                    <a:pt x="5357" y="3257"/>
                  </a:lnTo>
                  <a:lnTo>
                    <a:pt x="4240" y="2732"/>
                  </a:lnTo>
                  <a:lnTo>
                    <a:pt x="4575" y="2102"/>
                  </a:lnTo>
                  <a:lnTo>
                    <a:pt x="4017" y="1891"/>
                  </a:lnTo>
                  <a:lnTo>
                    <a:pt x="3794" y="1471"/>
                  </a:lnTo>
                  <a:lnTo>
                    <a:pt x="4017" y="1156"/>
                  </a:lnTo>
                  <a:cubicBezTo>
                    <a:pt x="3980" y="1051"/>
                    <a:pt x="4011" y="999"/>
                    <a:pt x="3974" y="894"/>
                  </a:cubicBezTo>
                  <a:lnTo>
                    <a:pt x="4233" y="601"/>
                  </a:lnTo>
                  <a:cubicBezTo>
                    <a:pt x="4235" y="401"/>
                    <a:pt x="4238" y="200"/>
                    <a:pt x="4240" y="0"/>
                  </a:cubicBezTo>
                  <a:lnTo>
                    <a:pt x="3571" y="0"/>
                  </a:lnTo>
                  <a:lnTo>
                    <a:pt x="3125" y="0"/>
                  </a:lnTo>
                  <a:lnTo>
                    <a:pt x="3236" y="105"/>
                  </a:lnTo>
                  <a:lnTo>
                    <a:pt x="3348" y="210"/>
                  </a:lnTo>
                  <a:lnTo>
                    <a:pt x="2120" y="420"/>
                  </a:lnTo>
                  <a:lnTo>
                    <a:pt x="2120" y="946"/>
                  </a:lnTo>
                  <a:lnTo>
                    <a:pt x="2455" y="1156"/>
                  </a:lnTo>
                  <a:cubicBezTo>
                    <a:pt x="2381" y="1331"/>
                    <a:pt x="2306" y="1506"/>
                    <a:pt x="2232" y="1681"/>
                  </a:cubicBezTo>
                  <a:lnTo>
                    <a:pt x="2009" y="2102"/>
                  </a:lnTo>
                  <a:lnTo>
                    <a:pt x="1339" y="3047"/>
                  </a:lnTo>
                  <a:lnTo>
                    <a:pt x="893" y="3047"/>
                  </a:lnTo>
                  <a:lnTo>
                    <a:pt x="557" y="3363"/>
                  </a:lnTo>
                  <a:lnTo>
                    <a:pt x="781" y="3783"/>
                  </a:lnTo>
                  <a:lnTo>
                    <a:pt x="1116" y="4203"/>
                  </a:lnTo>
                  <a:lnTo>
                    <a:pt x="670" y="4413"/>
                  </a:lnTo>
                  <a:lnTo>
                    <a:pt x="223" y="4518"/>
                  </a:lnTo>
                  <a:lnTo>
                    <a:pt x="0" y="4623"/>
                  </a:lnTo>
                  <a:lnTo>
                    <a:pt x="446" y="5149"/>
                  </a:lnTo>
                  <a:lnTo>
                    <a:pt x="781" y="5569"/>
                  </a:lnTo>
                  <a:lnTo>
                    <a:pt x="1450" y="5149"/>
                  </a:lnTo>
                  <a:cubicBezTo>
                    <a:pt x="1524" y="5814"/>
                    <a:pt x="1599" y="6480"/>
                    <a:pt x="1673" y="7145"/>
                  </a:cubicBezTo>
                  <a:lnTo>
                    <a:pt x="2009" y="8004"/>
                  </a:lnTo>
                  <a:lnTo>
                    <a:pt x="2566" y="8949"/>
                  </a:lnTo>
                  <a:lnTo>
                    <a:pt x="2901" y="9475"/>
                  </a:lnTo>
                  <a:lnTo>
                    <a:pt x="3236" y="10000"/>
                  </a:lnTo>
                  <a:lnTo>
                    <a:pt x="3571" y="9685"/>
                  </a:lnTo>
                  <a:lnTo>
                    <a:pt x="4017" y="9159"/>
                  </a:lnTo>
                  <a:lnTo>
                    <a:pt x="4128" y="8739"/>
                  </a:lnTo>
                  <a:cubicBezTo>
                    <a:pt x="4165" y="8494"/>
                    <a:pt x="4203" y="8249"/>
                    <a:pt x="4240" y="8004"/>
                  </a:cubicBezTo>
                  <a:cubicBezTo>
                    <a:pt x="4277" y="7788"/>
                    <a:pt x="4315" y="7572"/>
                    <a:pt x="4352" y="7356"/>
                  </a:cubicBezTo>
                  <a:lnTo>
                    <a:pt x="5133" y="6725"/>
                  </a:lnTo>
                  <a:lnTo>
                    <a:pt x="5915" y="6200"/>
                  </a:lnTo>
                  <a:lnTo>
                    <a:pt x="6639" y="5875"/>
                  </a:lnTo>
                  <a:cubicBezTo>
                    <a:pt x="6658" y="5668"/>
                    <a:pt x="7156" y="5557"/>
                    <a:pt x="7176" y="5350"/>
                  </a:cubicBezTo>
                  <a:cubicBezTo>
                    <a:pt x="7217" y="5258"/>
                    <a:pt x="8021" y="5398"/>
                    <a:pt x="8062" y="5306"/>
                  </a:cubicBezTo>
                  <a:cubicBezTo>
                    <a:pt x="7988" y="5026"/>
                    <a:pt x="7935" y="4864"/>
                    <a:pt x="7861" y="4584"/>
                  </a:cubicBezTo>
                  <a:cubicBezTo>
                    <a:pt x="7833" y="4487"/>
                    <a:pt x="7982" y="4490"/>
                    <a:pt x="7954" y="4393"/>
                  </a:cubicBezTo>
                  <a:cubicBezTo>
                    <a:pt x="7982" y="4385"/>
                    <a:pt x="8059" y="4243"/>
                    <a:pt x="8087" y="4235"/>
                  </a:cubicBezTo>
                  <a:cubicBezTo>
                    <a:pt x="8120" y="4206"/>
                    <a:pt x="8344" y="4234"/>
                    <a:pt x="8411" y="4228"/>
                  </a:cubicBezTo>
                  <a:cubicBezTo>
                    <a:pt x="8478" y="4222"/>
                    <a:pt x="8620" y="4402"/>
                    <a:pt x="8784" y="4472"/>
                  </a:cubicBezTo>
                  <a:close/>
                </a:path>
              </a:pathLst>
            </a:custGeom>
            <a:grpFill/>
            <a:ln w="6350">
              <a:noFill/>
              <a:round/>
              <a:headEnd/>
              <a:tailEnd/>
            </a:ln>
          </p:spPr>
          <p:txBody>
            <a:bodyPr/>
            <a:lstStyle/>
            <a:p>
              <a:endParaRPr lang="en-GB" dirty="0"/>
            </a:p>
          </p:txBody>
        </p:sp>
        <p:sp>
          <p:nvSpPr>
            <p:cNvPr id="188" name="Freeform 297"/>
            <p:cNvSpPr>
              <a:spLocks/>
            </p:cNvSpPr>
            <p:nvPr/>
          </p:nvSpPr>
          <p:spPr bwMode="auto">
            <a:xfrm>
              <a:off x="9189261" y="2933093"/>
              <a:ext cx="269755" cy="209272"/>
            </a:xfrm>
            <a:custGeom>
              <a:avLst/>
              <a:gdLst>
                <a:gd name="T0" fmla="*/ 2147483646 w 10348"/>
                <a:gd name="T1" fmla="*/ 127370832 h 11017"/>
                <a:gd name="T2" fmla="*/ 2147483646 w 10348"/>
                <a:gd name="T3" fmla="*/ 455278234 h 11017"/>
                <a:gd name="T4" fmla="*/ 2147483646 w 10348"/>
                <a:gd name="T5" fmla="*/ 455278234 h 11017"/>
                <a:gd name="T6" fmla="*/ 2147483646 w 10348"/>
                <a:gd name="T7" fmla="*/ 113815526 h 11017"/>
                <a:gd name="T8" fmla="*/ 2147483646 w 10348"/>
                <a:gd name="T9" fmla="*/ 0 h 11017"/>
                <a:gd name="T10" fmla="*/ 2147483646 w 10348"/>
                <a:gd name="T11" fmla="*/ 341462085 h 11017"/>
                <a:gd name="T12" fmla="*/ 2147483646 w 10348"/>
                <a:gd name="T13" fmla="*/ 569480901 h 11017"/>
                <a:gd name="T14" fmla="*/ 2147483646 w 10348"/>
                <a:gd name="T15" fmla="*/ 449081292 h 11017"/>
                <a:gd name="T16" fmla="*/ 2147483646 w 10348"/>
                <a:gd name="T17" fmla="*/ 455278234 h 11017"/>
                <a:gd name="T18" fmla="*/ 2147483646 w 10348"/>
                <a:gd name="T19" fmla="*/ 455278234 h 11017"/>
                <a:gd name="T20" fmla="*/ 2147483646 w 10348"/>
                <a:gd name="T21" fmla="*/ 341462085 h 11017"/>
                <a:gd name="T22" fmla="*/ 2147483646 w 10348"/>
                <a:gd name="T23" fmla="*/ 910942986 h 11017"/>
                <a:gd name="T24" fmla="*/ 2147483646 w 10348"/>
                <a:gd name="T25" fmla="*/ 1138590192 h 11017"/>
                <a:gd name="T26" fmla="*/ 2147483646 w 10348"/>
                <a:gd name="T27" fmla="*/ 1366221220 h 11017"/>
                <a:gd name="T28" fmla="*/ 1666989379 w 10348"/>
                <a:gd name="T29" fmla="*/ 1252405693 h 11017"/>
                <a:gd name="T30" fmla="*/ 785608426 w 10348"/>
                <a:gd name="T31" fmla="*/ 1101813130 h 11017"/>
                <a:gd name="T32" fmla="*/ 487236657 w 10348"/>
                <a:gd name="T33" fmla="*/ 1821886594 h 11017"/>
                <a:gd name="T34" fmla="*/ 476265638 w 10348"/>
                <a:gd name="T35" fmla="*/ 2147483646 h 11017"/>
                <a:gd name="T36" fmla="*/ 0 w 10348"/>
                <a:gd name="T37" fmla="*/ 2147483646 h 11017"/>
                <a:gd name="T38" fmla="*/ 1094910263 w 10348"/>
                <a:gd name="T39" fmla="*/ 2147483646 h 11017"/>
                <a:gd name="T40" fmla="*/ 1071648001 w 10348"/>
                <a:gd name="T41" fmla="*/ 2147483646 h 11017"/>
                <a:gd name="T42" fmla="*/ 645991505 w 10348"/>
                <a:gd name="T43" fmla="*/ 2147483646 h 11017"/>
                <a:gd name="T44" fmla="*/ 1868186495 w 10348"/>
                <a:gd name="T45" fmla="*/ 2147483646 h 11017"/>
                <a:gd name="T46" fmla="*/ 2147483646 w 10348"/>
                <a:gd name="T47" fmla="*/ 2147483646 h 11017"/>
                <a:gd name="T48" fmla="*/ 2147483646 w 10348"/>
                <a:gd name="T49" fmla="*/ 2147483646 h 11017"/>
                <a:gd name="T50" fmla="*/ 2147483646 w 10348"/>
                <a:gd name="T51" fmla="*/ 2147483646 h 11017"/>
                <a:gd name="T52" fmla="*/ 2147483646 w 10348"/>
                <a:gd name="T53" fmla="*/ 2147483646 h 11017"/>
                <a:gd name="T54" fmla="*/ 2147483646 w 10348"/>
                <a:gd name="T55" fmla="*/ 2147483646 h 11017"/>
                <a:gd name="T56" fmla="*/ 2147483646 w 10348"/>
                <a:gd name="T57" fmla="*/ 2147483646 h 11017"/>
                <a:gd name="T58" fmla="*/ 2147483646 w 10348"/>
                <a:gd name="T59" fmla="*/ 2147483646 h 11017"/>
                <a:gd name="T60" fmla="*/ 2147483646 w 10348"/>
                <a:gd name="T61" fmla="*/ 2147483646 h 11017"/>
                <a:gd name="T62" fmla="*/ 2147483646 w 10348"/>
                <a:gd name="T63" fmla="*/ 2147483646 h 11017"/>
                <a:gd name="T64" fmla="*/ 2147483646 w 10348"/>
                <a:gd name="T65" fmla="*/ 1910544014 h 11017"/>
                <a:gd name="T66" fmla="*/ 2147483646 w 10348"/>
                <a:gd name="T67" fmla="*/ 1644586688 h 11017"/>
                <a:gd name="T68" fmla="*/ 2147483646 w 10348"/>
                <a:gd name="T69" fmla="*/ 1240012457 h 11017"/>
                <a:gd name="T70" fmla="*/ 2147483646 w 10348"/>
                <a:gd name="T71" fmla="*/ 797127484 h 11017"/>
                <a:gd name="T72" fmla="*/ 2147483646 w 10348"/>
                <a:gd name="T73" fmla="*/ 683311958 h 11017"/>
                <a:gd name="T74" fmla="*/ 2147483646 w 10348"/>
                <a:gd name="T75" fmla="*/ 341462085 h 11017"/>
                <a:gd name="T76" fmla="*/ 2147483646 w 10348"/>
                <a:gd name="T77" fmla="*/ 127370832 h 11017"/>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10348" h="11017">
                  <a:moveTo>
                    <a:pt x="9574" y="329"/>
                  </a:moveTo>
                  <a:cubicBezTo>
                    <a:pt x="9252" y="611"/>
                    <a:pt x="8879" y="1035"/>
                    <a:pt x="8609" y="1176"/>
                  </a:cubicBezTo>
                  <a:cubicBezTo>
                    <a:pt x="8340" y="1317"/>
                    <a:pt x="8174" y="1176"/>
                    <a:pt x="7957" y="1176"/>
                  </a:cubicBezTo>
                  <a:cubicBezTo>
                    <a:pt x="7884" y="882"/>
                    <a:pt x="7812" y="588"/>
                    <a:pt x="7739" y="294"/>
                  </a:cubicBezTo>
                  <a:lnTo>
                    <a:pt x="7522" y="0"/>
                  </a:lnTo>
                  <a:lnTo>
                    <a:pt x="6870" y="882"/>
                  </a:lnTo>
                  <a:cubicBezTo>
                    <a:pt x="6725" y="1078"/>
                    <a:pt x="6646" y="1425"/>
                    <a:pt x="6435" y="1471"/>
                  </a:cubicBezTo>
                  <a:cubicBezTo>
                    <a:pt x="6224" y="1517"/>
                    <a:pt x="5881" y="1264"/>
                    <a:pt x="5604" y="1160"/>
                  </a:cubicBezTo>
                  <a:cubicBezTo>
                    <a:pt x="5446" y="1165"/>
                    <a:pt x="5319" y="1173"/>
                    <a:pt x="5131" y="1176"/>
                  </a:cubicBezTo>
                  <a:cubicBezTo>
                    <a:pt x="4943" y="1179"/>
                    <a:pt x="4696" y="1176"/>
                    <a:pt x="4478" y="1176"/>
                  </a:cubicBezTo>
                  <a:lnTo>
                    <a:pt x="3609" y="882"/>
                  </a:lnTo>
                  <a:cubicBezTo>
                    <a:pt x="3536" y="1372"/>
                    <a:pt x="3464" y="1863"/>
                    <a:pt x="3391" y="2353"/>
                  </a:cubicBezTo>
                  <a:lnTo>
                    <a:pt x="2305" y="2941"/>
                  </a:lnTo>
                  <a:lnTo>
                    <a:pt x="1870" y="3529"/>
                  </a:lnTo>
                  <a:lnTo>
                    <a:pt x="1218" y="3235"/>
                  </a:lnTo>
                  <a:lnTo>
                    <a:pt x="574" y="2846"/>
                  </a:lnTo>
                  <a:cubicBezTo>
                    <a:pt x="501" y="3434"/>
                    <a:pt x="429" y="4118"/>
                    <a:pt x="356" y="4706"/>
                  </a:cubicBezTo>
                  <a:cubicBezTo>
                    <a:pt x="284" y="5098"/>
                    <a:pt x="420" y="5490"/>
                    <a:pt x="348" y="5882"/>
                  </a:cubicBezTo>
                  <a:cubicBezTo>
                    <a:pt x="278" y="6404"/>
                    <a:pt x="70" y="7212"/>
                    <a:pt x="0" y="7734"/>
                  </a:cubicBezTo>
                  <a:cubicBezTo>
                    <a:pt x="290" y="7930"/>
                    <a:pt x="510" y="8221"/>
                    <a:pt x="800" y="8417"/>
                  </a:cubicBezTo>
                  <a:cubicBezTo>
                    <a:pt x="365" y="10182"/>
                    <a:pt x="838" y="9339"/>
                    <a:pt x="783" y="9706"/>
                  </a:cubicBezTo>
                  <a:cubicBezTo>
                    <a:pt x="728" y="10073"/>
                    <a:pt x="375" y="10425"/>
                    <a:pt x="472" y="10621"/>
                  </a:cubicBezTo>
                  <a:cubicBezTo>
                    <a:pt x="569" y="10817"/>
                    <a:pt x="1142" y="10837"/>
                    <a:pt x="1365" y="10882"/>
                  </a:cubicBezTo>
                  <a:cubicBezTo>
                    <a:pt x="1588" y="10927"/>
                    <a:pt x="1663" y="10844"/>
                    <a:pt x="1808" y="10893"/>
                  </a:cubicBezTo>
                  <a:cubicBezTo>
                    <a:pt x="1953" y="10942"/>
                    <a:pt x="2528" y="11085"/>
                    <a:pt x="3024" y="10980"/>
                  </a:cubicBezTo>
                  <a:cubicBezTo>
                    <a:pt x="3520" y="10875"/>
                    <a:pt x="4444" y="10604"/>
                    <a:pt x="4782" y="10261"/>
                  </a:cubicBezTo>
                  <a:cubicBezTo>
                    <a:pt x="5120" y="9918"/>
                    <a:pt x="4865" y="9199"/>
                    <a:pt x="5051" y="8921"/>
                  </a:cubicBezTo>
                  <a:cubicBezTo>
                    <a:pt x="5237" y="8643"/>
                    <a:pt x="5530" y="8785"/>
                    <a:pt x="5896" y="8595"/>
                  </a:cubicBezTo>
                  <a:cubicBezTo>
                    <a:pt x="6262" y="8405"/>
                    <a:pt x="7014" y="8083"/>
                    <a:pt x="7247" y="7778"/>
                  </a:cubicBezTo>
                  <a:cubicBezTo>
                    <a:pt x="7481" y="7473"/>
                    <a:pt x="7240" y="6977"/>
                    <a:pt x="7297" y="6764"/>
                  </a:cubicBezTo>
                  <a:cubicBezTo>
                    <a:pt x="7354" y="6552"/>
                    <a:pt x="7475" y="6617"/>
                    <a:pt x="7587" y="6503"/>
                  </a:cubicBezTo>
                  <a:cubicBezTo>
                    <a:pt x="7699" y="6389"/>
                    <a:pt x="7797" y="6339"/>
                    <a:pt x="7969" y="6078"/>
                  </a:cubicBezTo>
                  <a:cubicBezTo>
                    <a:pt x="8141" y="5817"/>
                    <a:pt x="8490" y="5240"/>
                    <a:pt x="8619" y="4935"/>
                  </a:cubicBezTo>
                  <a:cubicBezTo>
                    <a:pt x="8748" y="4630"/>
                    <a:pt x="8651" y="4537"/>
                    <a:pt x="8743" y="4248"/>
                  </a:cubicBezTo>
                  <a:cubicBezTo>
                    <a:pt x="8835" y="3959"/>
                    <a:pt x="9159" y="3568"/>
                    <a:pt x="9173" y="3203"/>
                  </a:cubicBezTo>
                  <a:cubicBezTo>
                    <a:pt x="9187" y="2838"/>
                    <a:pt x="8630" y="2299"/>
                    <a:pt x="8826" y="2059"/>
                  </a:cubicBezTo>
                  <a:cubicBezTo>
                    <a:pt x="9022" y="1819"/>
                    <a:pt x="9841" y="1863"/>
                    <a:pt x="10348" y="1765"/>
                  </a:cubicBezTo>
                  <a:lnTo>
                    <a:pt x="9913" y="882"/>
                  </a:lnTo>
                  <a:lnTo>
                    <a:pt x="9574" y="329"/>
                  </a:lnTo>
                  <a:close/>
                </a:path>
              </a:pathLst>
            </a:custGeom>
            <a:grpFill/>
            <a:ln w="6350">
              <a:noFill/>
              <a:round/>
              <a:headEnd/>
              <a:tailEnd/>
            </a:ln>
          </p:spPr>
          <p:txBody>
            <a:bodyPr/>
            <a:lstStyle/>
            <a:p>
              <a:endParaRPr lang="en-GB" dirty="0"/>
            </a:p>
          </p:txBody>
        </p:sp>
        <p:sp>
          <p:nvSpPr>
            <p:cNvPr id="189" name="Freeform 298"/>
            <p:cNvSpPr>
              <a:spLocks/>
            </p:cNvSpPr>
            <p:nvPr/>
          </p:nvSpPr>
          <p:spPr bwMode="auto">
            <a:xfrm>
              <a:off x="9795302" y="3245186"/>
              <a:ext cx="85887" cy="105241"/>
            </a:xfrm>
            <a:custGeom>
              <a:avLst/>
              <a:gdLst>
                <a:gd name="T0" fmla="*/ 2147483646 w 90"/>
                <a:gd name="T1" fmla="*/ 2147483646 h 78"/>
                <a:gd name="T2" fmla="*/ 2147483646 w 90"/>
                <a:gd name="T3" fmla="*/ 2147483646 h 78"/>
                <a:gd name="T4" fmla="*/ 2147483646 w 90"/>
                <a:gd name="T5" fmla="*/ 2147483646 h 78"/>
                <a:gd name="T6" fmla="*/ 2147483646 w 90"/>
                <a:gd name="T7" fmla="*/ 2147483646 h 78"/>
                <a:gd name="T8" fmla="*/ 2147483646 w 90"/>
                <a:gd name="T9" fmla="*/ 0 h 78"/>
                <a:gd name="T10" fmla="*/ 2147483646 w 90"/>
                <a:gd name="T11" fmla="*/ 0 h 78"/>
                <a:gd name="T12" fmla="*/ 2147483646 w 90"/>
                <a:gd name="T13" fmla="*/ 2147483646 h 78"/>
                <a:gd name="T14" fmla="*/ 0 w 90"/>
                <a:gd name="T15" fmla="*/ 2147483646 h 78"/>
                <a:gd name="T16" fmla="*/ 2147483646 w 90"/>
                <a:gd name="T17" fmla="*/ 2147483646 h 78"/>
                <a:gd name="T18" fmla="*/ 2147483646 w 90"/>
                <a:gd name="T19" fmla="*/ 2147483646 h 78"/>
                <a:gd name="T20" fmla="*/ 2147483646 w 90"/>
                <a:gd name="T21" fmla="*/ 2147483646 h 78"/>
                <a:gd name="T22" fmla="*/ 2147483646 w 90"/>
                <a:gd name="T23" fmla="*/ 2147483646 h 78"/>
                <a:gd name="T24" fmla="*/ 2147483646 w 90"/>
                <a:gd name="T25" fmla="*/ 2147483646 h 78"/>
                <a:gd name="T26" fmla="*/ 2147483646 w 90"/>
                <a:gd name="T27" fmla="*/ 2147483646 h 78"/>
                <a:gd name="T28" fmla="*/ 2147483646 w 90"/>
                <a:gd name="T29" fmla="*/ 2147483646 h 7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90" h="78">
                  <a:moveTo>
                    <a:pt x="72" y="42"/>
                  </a:moveTo>
                  <a:lnTo>
                    <a:pt x="78" y="30"/>
                  </a:lnTo>
                  <a:lnTo>
                    <a:pt x="84" y="18"/>
                  </a:lnTo>
                  <a:lnTo>
                    <a:pt x="48" y="12"/>
                  </a:lnTo>
                  <a:lnTo>
                    <a:pt x="30" y="0"/>
                  </a:lnTo>
                  <a:lnTo>
                    <a:pt x="12" y="0"/>
                  </a:lnTo>
                  <a:lnTo>
                    <a:pt x="6" y="12"/>
                  </a:lnTo>
                  <a:lnTo>
                    <a:pt x="0" y="18"/>
                  </a:lnTo>
                  <a:lnTo>
                    <a:pt x="6" y="30"/>
                  </a:lnTo>
                  <a:lnTo>
                    <a:pt x="18" y="78"/>
                  </a:lnTo>
                  <a:lnTo>
                    <a:pt x="54" y="72"/>
                  </a:lnTo>
                  <a:lnTo>
                    <a:pt x="78" y="66"/>
                  </a:lnTo>
                  <a:lnTo>
                    <a:pt x="84" y="72"/>
                  </a:lnTo>
                  <a:lnTo>
                    <a:pt x="90" y="48"/>
                  </a:lnTo>
                  <a:lnTo>
                    <a:pt x="72" y="42"/>
                  </a:lnTo>
                  <a:close/>
                </a:path>
              </a:pathLst>
            </a:custGeom>
            <a:grpFill/>
            <a:ln w="6350">
              <a:noFill/>
              <a:round/>
              <a:headEnd/>
              <a:tailEnd/>
            </a:ln>
          </p:spPr>
          <p:txBody>
            <a:bodyPr/>
            <a:lstStyle/>
            <a:p>
              <a:endParaRPr lang="en-GB" dirty="0"/>
            </a:p>
          </p:txBody>
        </p:sp>
        <p:sp>
          <p:nvSpPr>
            <p:cNvPr id="190" name="Freeform 331"/>
            <p:cNvSpPr>
              <a:spLocks/>
            </p:cNvSpPr>
            <p:nvPr/>
          </p:nvSpPr>
          <p:spPr bwMode="auto">
            <a:xfrm>
              <a:off x="9610224" y="3106075"/>
              <a:ext cx="163304" cy="91934"/>
            </a:xfrm>
            <a:custGeom>
              <a:avLst/>
              <a:gdLst>
                <a:gd name="T0" fmla="*/ 2147483646 w 10000"/>
                <a:gd name="T1" fmla="*/ 2147483646 h 11631"/>
                <a:gd name="T2" fmla="*/ 2147483646 w 10000"/>
                <a:gd name="T3" fmla="*/ 2094439447 h 11631"/>
                <a:gd name="T4" fmla="*/ 2147483646 w 10000"/>
                <a:gd name="T5" fmla="*/ 545154810 h 11631"/>
                <a:gd name="T6" fmla="*/ 2147483646 w 10000"/>
                <a:gd name="T7" fmla="*/ 0 h 11631"/>
                <a:gd name="T8" fmla="*/ 0 w 10000"/>
                <a:gd name="T9" fmla="*/ 2147483646 h 11631"/>
                <a:gd name="T10" fmla="*/ 2147483646 w 10000"/>
                <a:gd name="T11" fmla="*/ 2147483646 h 11631"/>
                <a:gd name="T12" fmla="*/ 2147483646 w 10000"/>
                <a:gd name="T13" fmla="*/ 2147483646 h 11631"/>
                <a:gd name="T14" fmla="*/ 2147483646 w 10000"/>
                <a:gd name="T15" fmla="*/ 2147483646 h 11631"/>
                <a:gd name="T16" fmla="*/ 2147483646 w 10000"/>
                <a:gd name="T17" fmla="*/ 2147483646 h 11631"/>
                <a:gd name="T18" fmla="*/ 2147483646 w 10000"/>
                <a:gd name="T19" fmla="*/ 2147483646 h 11631"/>
                <a:gd name="T20" fmla="*/ 2147483646 w 10000"/>
                <a:gd name="T21" fmla="*/ 2147483646 h 11631"/>
                <a:gd name="T22" fmla="*/ 2147483646 w 10000"/>
                <a:gd name="T23" fmla="*/ 2147483646 h 11631"/>
                <a:gd name="T24" fmla="*/ 2147483646 w 10000"/>
                <a:gd name="T25" fmla="*/ 2147483646 h 1163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0000" h="11631">
                  <a:moveTo>
                    <a:pt x="7686" y="5391"/>
                  </a:moveTo>
                  <a:lnTo>
                    <a:pt x="5498" y="4472"/>
                  </a:lnTo>
                  <a:lnTo>
                    <a:pt x="2084" y="1164"/>
                  </a:lnTo>
                  <a:lnTo>
                    <a:pt x="886" y="0"/>
                  </a:lnTo>
                  <a:lnTo>
                    <a:pt x="0" y="4803"/>
                  </a:lnTo>
                  <a:lnTo>
                    <a:pt x="3459" y="9284"/>
                  </a:lnTo>
                  <a:lnTo>
                    <a:pt x="5903" y="10259"/>
                  </a:lnTo>
                  <a:lnTo>
                    <a:pt x="8016" y="11631"/>
                  </a:lnTo>
                  <a:lnTo>
                    <a:pt x="8676" y="8710"/>
                  </a:lnTo>
                  <a:lnTo>
                    <a:pt x="10000" y="8128"/>
                  </a:lnTo>
                  <a:lnTo>
                    <a:pt x="8915" y="6759"/>
                  </a:lnTo>
                  <a:lnTo>
                    <a:pt x="8310" y="6622"/>
                  </a:lnTo>
                  <a:cubicBezTo>
                    <a:pt x="8207" y="6039"/>
                    <a:pt x="7790" y="5973"/>
                    <a:pt x="7686" y="5391"/>
                  </a:cubicBezTo>
                  <a:close/>
                </a:path>
              </a:pathLst>
            </a:custGeom>
            <a:grpFill/>
            <a:ln w="6350">
              <a:noFill/>
              <a:round/>
              <a:headEnd/>
              <a:tailEnd/>
            </a:ln>
          </p:spPr>
          <p:txBody>
            <a:bodyPr/>
            <a:lstStyle/>
            <a:p>
              <a:endParaRPr lang="en-GB" dirty="0"/>
            </a:p>
          </p:txBody>
        </p:sp>
        <p:sp>
          <p:nvSpPr>
            <p:cNvPr id="191" name="Freeform 447"/>
            <p:cNvSpPr>
              <a:spLocks/>
            </p:cNvSpPr>
            <p:nvPr/>
          </p:nvSpPr>
          <p:spPr bwMode="auto">
            <a:xfrm>
              <a:off x="9875140" y="3210107"/>
              <a:ext cx="205643" cy="372577"/>
            </a:xfrm>
            <a:custGeom>
              <a:avLst/>
              <a:gdLst>
                <a:gd name="T0" fmla="*/ 1293612372 w 12864"/>
                <a:gd name="T1" fmla="*/ 0 h 10000"/>
                <a:gd name="T2" fmla="*/ 1011967180 w 12864"/>
                <a:gd name="T3" fmla="*/ 2147483646 h 10000"/>
                <a:gd name="T4" fmla="*/ 874630155 w 12864"/>
                <a:gd name="T5" fmla="*/ 2147483646 h 10000"/>
                <a:gd name="T6" fmla="*/ 831178203 w 12864"/>
                <a:gd name="T7" fmla="*/ 2147483646 h 10000"/>
                <a:gd name="T8" fmla="*/ 358854491 w 12864"/>
                <a:gd name="T9" fmla="*/ 2147483646 h 10000"/>
                <a:gd name="T10" fmla="*/ 70025639 w 12864"/>
                <a:gd name="T11" fmla="*/ 2147483646 h 10000"/>
                <a:gd name="T12" fmla="*/ 0 w 12864"/>
                <a:gd name="T13" fmla="*/ 2147483646 h 10000"/>
                <a:gd name="T14" fmla="*/ 478343703 w 12864"/>
                <a:gd name="T15" fmla="*/ 2147483646 h 10000"/>
                <a:gd name="T16" fmla="*/ 370876432 w 12864"/>
                <a:gd name="T17" fmla="*/ 2147483646 h 10000"/>
                <a:gd name="T18" fmla="*/ 921572691 w 12864"/>
                <a:gd name="T19" fmla="*/ 2147483646 h 10000"/>
                <a:gd name="T20" fmla="*/ 1237556645 w 12864"/>
                <a:gd name="T21" fmla="*/ 2147483646 h 10000"/>
                <a:gd name="T22" fmla="*/ 1061624411 w 12864"/>
                <a:gd name="T23" fmla="*/ 2147483646 h 10000"/>
                <a:gd name="T24" fmla="*/ 1177817116 w 12864"/>
                <a:gd name="T25" fmla="*/ 2147483646 h 10000"/>
                <a:gd name="T26" fmla="*/ 1296336297 w 12864"/>
                <a:gd name="T27" fmla="*/ 2147483646 h 10000"/>
                <a:gd name="T28" fmla="*/ 1433082236 w 12864"/>
                <a:gd name="T29" fmla="*/ 2147483646 h 10000"/>
                <a:gd name="T30" fmla="*/ 1465667125 w 12864"/>
                <a:gd name="T31" fmla="*/ 2147483646 h 10000"/>
                <a:gd name="T32" fmla="*/ 1747127470 w 12864"/>
                <a:gd name="T33" fmla="*/ 2147483646 h 10000"/>
                <a:gd name="T34" fmla="*/ 1625118103 w 12864"/>
                <a:gd name="T35" fmla="*/ 2147483646 h 10000"/>
                <a:gd name="T36" fmla="*/ 1426296004 w 12864"/>
                <a:gd name="T37" fmla="*/ 2147483646 h 10000"/>
                <a:gd name="T38" fmla="*/ 1525610004 w 12864"/>
                <a:gd name="T39" fmla="*/ 2147483646 h 10000"/>
                <a:gd name="T40" fmla="*/ 1508925419 w 12864"/>
                <a:gd name="T41" fmla="*/ 2147483646 h 10000"/>
                <a:gd name="T42" fmla="*/ 1243955582 w 12864"/>
                <a:gd name="T43" fmla="*/ 2147483646 h 10000"/>
                <a:gd name="T44" fmla="*/ 1376445116 w 12864"/>
                <a:gd name="T45" fmla="*/ 2147483646 h 10000"/>
                <a:gd name="T46" fmla="*/ 1535499106 w 12864"/>
                <a:gd name="T47" fmla="*/ 2147483646 h 10000"/>
                <a:gd name="T48" fmla="*/ 1878647414 w 12864"/>
                <a:gd name="T49" fmla="*/ 2147483646 h 10000"/>
                <a:gd name="T50" fmla="*/ 2003177775 w 12864"/>
                <a:gd name="T51" fmla="*/ 2147483646 h 10000"/>
                <a:gd name="T52" fmla="*/ 2147483646 w 12864"/>
                <a:gd name="T53" fmla="*/ 2147483646 h 10000"/>
                <a:gd name="T54" fmla="*/ 2147483646 w 12864"/>
                <a:gd name="T55" fmla="*/ 2147483646 h 10000"/>
                <a:gd name="T56" fmla="*/ 2147483646 w 12864"/>
                <a:gd name="T57" fmla="*/ 2147483646 h 10000"/>
                <a:gd name="T58" fmla="*/ 2143802098 w 12864"/>
                <a:gd name="T59" fmla="*/ 2147483646 h 10000"/>
                <a:gd name="T60" fmla="*/ 1844502730 w 12864"/>
                <a:gd name="T61" fmla="*/ 2147483646 h 10000"/>
                <a:gd name="T62" fmla="*/ 1508731320 w 12864"/>
                <a:gd name="T63" fmla="*/ 2147483646 h 10000"/>
                <a:gd name="T64" fmla="*/ 1441226277 w 12864"/>
                <a:gd name="T65" fmla="*/ 2147483646 h 10000"/>
                <a:gd name="T66" fmla="*/ 1376445116 w 12864"/>
                <a:gd name="T67" fmla="*/ 2147483646 h 10000"/>
                <a:gd name="T68" fmla="*/ 1525610004 w 12864"/>
                <a:gd name="T69" fmla="*/ 2147483646 h 10000"/>
                <a:gd name="T70" fmla="*/ 1525610004 w 12864"/>
                <a:gd name="T71" fmla="*/ 2147483646 h 10000"/>
                <a:gd name="T72" fmla="*/ 1293612372 w 12864"/>
                <a:gd name="T73" fmla="*/ 0 h 1000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2864" h="10000">
                  <a:moveTo>
                    <a:pt x="6669" y="0"/>
                  </a:moveTo>
                  <a:lnTo>
                    <a:pt x="5217" y="627"/>
                  </a:lnTo>
                  <a:lnTo>
                    <a:pt x="4509" y="795"/>
                  </a:lnTo>
                  <a:lnTo>
                    <a:pt x="4285" y="602"/>
                  </a:lnTo>
                  <a:lnTo>
                    <a:pt x="1850" y="1511"/>
                  </a:lnTo>
                  <a:lnTo>
                    <a:pt x="361" y="2700"/>
                  </a:lnTo>
                  <a:lnTo>
                    <a:pt x="0" y="3527"/>
                  </a:lnTo>
                  <a:lnTo>
                    <a:pt x="2466" y="5401"/>
                  </a:lnTo>
                  <a:lnTo>
                    <a:pt x="1912" y="6416"/>
                  </a:lnTo>
                  <a:cubicBezTo>
                    <a:pt x="2658" y="6304"/>
                    <a:pt x="4006" y="6725"/>
                    <a:pt x="4751" y="6612"/>
                  </a:cubicBezTo>
                  <a:lnTo>
                    <a:pt x="6380" y="6578"/>
                  </a:lnTo>
                  <a:lnTo>
                    <a:pt x="5473" y="5791"/>
                  </a:lnTo>
                  <a:lnTo>
                    <a:pt x="6072" y="6005"/>
                  </a:lnTo>
                  <a:lnTo>
                    <a:pt x="6683" y="7153"/>
                  </a:lnTo>
                  <a:lnTo>
                    <a:pt x="7388" y="8015"/>
                  </a:lnTo>
                  <a:cubicBezTo>
                    <a:pt x="7359" y="8285"/>
                    <a:pt x="7584" y="9729"/>
                    <a:pt x="7556" y="10000"/>
                  </a:cubicBezTo>
                  <a:lnTo>
                    <a:pt x="9007" y="8884"/>
                  </a:lnTo>
                  <a:lnTo>
                    <a:pt x="8378" y="6935"/>
                  </a:lnTo>
                  <a:lnTo>
                    <a:pt x="7353" y="6381"/>
                  </a:lnTo>
                  <a:lnTo>
                    <a:pt x="7865" y="5938"/>
                  </a:lnTo>
                  <a:cubicBezTo>
                    <a:pt x="7836" y="5815"/>
                    <a:pt x="7808" y="5693"/>
                    <a:pt x="7779" y="5570"/>
                  </a:cubicBezTo>
                  <a:lnTo>
                    <a:pt x="6413" y="4795"/>
                  </a:lnTo>
                  <a:lnTo>
                    <a:pt x="7096" y="4205"/>
                  </a:lnTo>
                  <a:lnTo>
                    <a:pt x="7916" y="4196"/>
                  </a:lnTo>
                  <a:lnTo>
                    <a:pt x="9685" y="3821"/>
                  </a:lnTo>
                  <a:cubicBezTo>
                    <a:pt x="9793" y="3687"/>
                    <a:pt x="10219" y="3634"/>
                    <a:pt x="10327" y="3500"/>
                  </a:cubicBezTo>
                  <a:lnTo>
                    <a:pt x="11115" y="3002"/>
                  </a:lnTo>
                  <a:cubicBezTo>
                    <a:pt x="11093" y="2923"/>
                    <a:pt x="12886" y="2990"/>
                    <a:pt x="12864" y="2911"/>
                  </a:cubicBezTo>
                  <a:lnTo>
                    <a:pt x="12264" y="2052"/>
                  </a:lnTo>
                  <a:cubicBezTo>
                    <a:pt x="12238" y="1992"/>
                    <a:pt x="11078" y="1787"/>
                    <a:pt x="11052" y="1727"/>
                  </a:cubicBezTo>
                  <a:cubicBezTo>
                    <a:pt x="11067" y="1385"/>
                    <a:pt x="9494" y="1967"/>
                    <a:pt x="9509" y="1625"/>
                  </a:cubicBezTo>
                  <a:lnTo>
                    <a:pt x="7778" y="1711"/>
                  </a:lnTo>
                  <a:lnTo>
                    <a:pt x="7430" y="1763"/>
                  </a:lnTo>
                  <a:lnTo>
                    <a:pt x="7096" y="1550"/>
                  </a:lnTo>
                  <a:lnTo>
                    <a:pt x="7865" y="1254"/>
                  </a:lnTo>
                  <a:lnTo>
                    <a:pt x="7865" y="480"/>
                  </a:lnTo>
                  <a:lnTo>
                    <a:pt x="6669" y="0"/>
                  </a:lnTo>
                  <a:close/>
                </a:path>
              </a:pathLst>
            </a:custGeom>
            <a:grpFill/>
            <a:ln w="6350" cap="flat" cmpd="sng">
              <a:noFill/>
              <a:prstDash val="solid"/>
              <a:round/>
              <a:headEnd type="none" w="med" len="med"/>
              <a:tailEnd type="none" w="med" len="med"/>
            </a:ln>
            <a:effectLst/>
            <a:extLst/>
          </p:spPr>
          <p:txBody>
            <a:bodyPr/>
            <a:lstStyle/>
            <a:p>
              <a:endParaRPr lang="en-GB" dirty="0"/>
            </a:p>
          </p:txBody>
        </p:sp>
        <p:sp>
          <p:nvSpPr>
            <p:cNvPr id="192" name="Freeform 241"/>
            <p:cNvSpPr>
              <a:spLocks/>
            </p:cNvSpPr>
            <p:nvPr/>
          </p:nvSpPr>
          <p:spPr bwMode="auto">
            <a:xfrm>
              <a:off x="9789254" y="3159301"/>
              <a:ext cx="67741" cy="37499"/>
            </a:xfrm>
            <a:custGeom>
              <a:avLst/>
              <a:gdLst>
                <a:gd name="T0" fmla="*/ 0 w 348468"/>
                <a:gd name="T1" fmla="*/ 595 h 191264"/>
                <a:gd name="T2" fmla="*/ 432 w 348468"/>
                <a:gd name="T3" fmla="*/ 836 h 191264"/>
                <a:gd name="T4" fmla="*/ 687 w 348468"/>
                <a:gd name="T5" fmla="*/ 710 h 191264"/>
                <a:gd name="T6" fmla="*/ 920 w 348468"/>
                <a:gd name="T7" fmla="*/ 824 h 191264"/>
                <a:gd name="T8" fmla="*/ 1375 w 348468"/>
                <a:gd name="T9" fmla="*/ 733 h 191264"/>
                <a:gd name="T10" fmla="*/ 1475 w 348468"/>
                <a:gd name="T11" fmla="*/ 458 h 191264"/>
                <a:gd name="T12" fmla="*/ 1075 w 348468"/>
                <a:gd name="T13" fmla="*/ 23 h 191264"/>
                <a:gd name="T14" fmla="*/ 709 w 348468"/>
                <a:gd name="T15" fmla="*/ 92 h 191264"/>
                <a:gd name="T16" fmla="*/ 488 w 348468"/>
                <a:gd name="T17" fmla="*/ 0 h 191264"/>
                <a:gd name="T18" fmla="*/ 122 w 348468"/>
                <a:gd name="T19" fmla="*/ 321 h 191264"/>
                <a:gd name="T20" fmla="*/ 0 w 348468"/>
                <a:gd name="T21" fmla="*/ 595 h 19126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48468" h="191264">
                  <a:moveTo>
                    <a:pt x="0" y="136243"/>
                  </a:moveTo>
                  <a:lnTo>
                    <a:pt x="102182" y="191264"/>
                  </a:lnTo>
                  <a:lnTo>
                    <a:pt x="162443" y="162443"/>
                  </a:lnTo>
                  <a:lnTo>
                    <a:pt x="217465" y="188644"/>
                  </a:lnTo>
                  <a:lnTo>
                    <a:pt x="324887" y="167683"/>
                  </a:lnTo>
                  <a:lnTo>
                    <a:pt x="348468" y="104802"/>
                  </a:lnTo>
                  <a:lnTo>
                    <a:pt x="254145" y="5240"/>
                  </a:lnTo>
                  <a:lnTo>
                    <a:pt x="167684" y="20960"/>
                  </a:lnTo>
                  <a:lnTo>
                    <a:pt x="115282" y="0"/>
                  </a:lnTo>
                  <a:lnTo>
                    <a:pt x="28821" y="73361"/>
                  </a:lnTo>
                  <a:lnTo>
                    <a:pt x="0" y="136243"/>
                  </a:lnTo>
                  <a:close/>
                </a:path>
              </a:pathLst>
            </a:custGeom>
            <a:grpFill/>
            <a:ln w="6350">
              <a:noFill/>
              <a:round/>
              <a:headEnd/>
              <a:tailEnd/>
            </a:ln>
          </p:spPr>
          <p:txBody>
            <a:bodyPr/>
            <a:lstStyle/>
            <a:p>
              <a:endParaRPr lang="en-GB" dirty="0"/>
            </a:p>
          </p:txBody>
        </p:sp>
        <p:sp>
          <p:nvSpPr>
            <p:cNvPr id="193" name="Freeform 448"/>
            <p:cNvSpPr>
              <a:spLocks/>
            </p:cNvSpPr>
            <p:nvPr/>
          </p:nvSpPr>
          <p:spPr bwMode="auto">
            <a:xfrm>
              <a:off x="10048122" y="3649214"/>
              <a:ext cx="97982" cy="112499"/>
            </a:xfrm>
            <a:custGeom>
              <a:avLst/>
              <a:gdLst>
                <a:gd name="T0" fmla="*/ 0 w 675"/>
                <a:gd name="T1" fmla="*/ 2147483646 h 773"/>
                <a:gd name="T2" fmla="*/ 2147483646 w 675"/>
                <a:gd name="T3" fmla="*/ 2147483646 h 773"/>
                <a:gd name="T4" fmla="*/ 2147483646 w 675"/>
                <a:gd name="T5" fmla="*/ 2147483646 h 773"/>
                <a:gd name="T6" fmla="*/ 2147483646 w 675"/>
                <a:gd name="T7" fmla="*/ 2147483646 h 773"/>
                <a:gd name="T8" fmla="*/ 2147483646 w 675"/>
                <a:gd name="T9" fmla="*/ 2147483646 h 773"/>
                <a:gd name="T10" fmla="*/ 2147483646 w 675"/>
                <a:gd name="T11" fmla="*/ 2147483646 h 773"/>
                <a:gd name="T12" fmla="*/ 2147483646 w 675"/>
                <a:gd name="T13" fmla="*/ 2147483646 h 773"/>
                <a:gd name="T14" fmla="*/ 2147483646 w 675"/>
                <a:gd name="T15" fmla="*/ 2147483646 h 773"/>
                <a:gd name="T16" fmla="*/ 2147483646 w 675"/>
                <a:gd name="T17" fmla="*/ 2147483646 h 773"/>
                <a:gd name="T18" fmla="*/ 2147483646 w 675"/>
                <a:gd name="T19" fmla="*/ 2147483646 h 773"/>
                <a:gd name="T20" fmla="*/ 2147483646 w 675"/>
                <a:gd name="T21" fmla="*/ 2147483646 h 773"/>
                <a:gd name="T22" fmla="*/ 2147483646 w 675"/>
                <a:gd name="T23" fmla="*/ 2147483646 h 773"/>
                <a:gd name="T24" fmla="*/ 2147483646 w 675"/>
                <a:gd name="T25" fmla="*/ 2147483646 h 773"/>
                <a:gd name="T26" fmla="*/ 2147483646 w 675"/>
                <a:gd name="T27" fmla="*/ 0 h 773"/>
                <a:gd name="T28" fmla="*/ 0 w 675"/>
                <a:gd name="T29" fmla="*/ 2147483646 h 77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675" h="773">
                  <a:moveTo>
                    <a:pt x="0" y="41"/>
                  </a:moveTo>
                  <a:lnTo>
                    <a:pt x="75" y="339"/>
                  </a:lnTo>
                  <a:lnTo>
                    <a:pt x="273" y="579"/>
                  </a:lnTo>
                  <a:lnTo>
                    <a:pt x="605" y="769"/>
                  </a:lnTo>
                  <a:lnTo>
                    <a:pt x="675" y="773"/>
                  </a:lnTo>
                  <a:lnTo>
                    <a:pt x="563" y="583"/>
                  </a:lnTo>
                  <a:lnTo>
                    <a:pt x="493" y="521"/>
                  </a:lnTo>
                  <a:lnTo>
                    <a:pt x="493" y="269"/>
                  </a:lnTo>
                  <a:lnTo>
                    <a:pt x="323" y="78"/>
                  </a:lnTo>
                  <a:lnTo>
                    <a:pt x="286" y="58"/>
                  </a:lnTo>
                  <a:lnTo>
                    <a:pt x="253" y="111"/>
                  </a:lnTo>
                  <a:lnTo>
                    <a:pt x="141" y="128"/>
                  </a:lnTo>
                  <a:lnTo>
                    <a:pt x="145" y="70"/>
                  </a:lnTo>
                  <a:lnTo>
                    <a:pt x="17" y="0"/>
                  </a:lnTo>
                  <a:lnTo>
                    <a:pt x="0" y="41"/>
                  </a:lnTo>
                  <a:close/>
                </a:path>
              </a:pathLst>
            </a:custGeom>
            <a:grpFill/>
            <a:ln w="6350" cap="flat" cmpd="sng">
              <a:noFill/>
              <a:prstDash val="solid"/>
              <a:round/>
              <a:headEnd type="none" w="med" len="med"/>
              <a:tailEnd type="none" w="med" len="med"/>
            </a:ln>
            <a:effectLst/>
            <a:extLst/>
          </p:spPr>
          <p:txBody>
            <a:bodyPr/>
            <a:lstStyle/>
            <a:p>
              <a:endParaRPr lang="en-GB" dirty="0"/>
            </a:p>
          </p:txBody>
        </p:sp>
        <p:sp>
          <p:nvSpPr>
            <p:cNvPr id="194" name="Freeform 330"/>
            <p:cNvSpPr>
              <a:spLocks/>
            </p:cNvSpPr>
            <p:nvPr/>
          </p:nvSpPr>
          <p:spPr bwMode="auto">
            <a:xfrm>
              <a:off x="10074735" y="3300831"/>
              <a:ext cx="152418" cy="298787"/>
            </a:xfrm>
            <a:custGeom>
              <a:avLst/>
              <a:gdLst>
                <a:gd name="T0" fmla="*/ 2147483646 w 138"/>
                <a:gd name="T1" fmla="*/ 0 h 271"/>
                <a:gd name="T2" fmla="*/ 2147483646 w 138"/>
                <a:gd name="T3" fmla="*/ 0 h 271"/>
                <a:gd name="T4" fmla="*/ 0 w 138"/>
                <a:gd name="T5" fmla="*/ 2147483646 h 271"/>
                <a:gd name="T6" fmla="*/ 2147483646 w 138"/>
                <a:gd name="T7" fmla="*/ 2147483646 h 271"/>
                <a:gd name="T8" fmla="*/ 2147483646 w 138"/>
                <a:gd name="T9" fmla="*/ 2147483646 h 271"/>
                <a:gd name="T10" fmla="*/ 2147483646 w 138"/>
                <a:gd name="T11" fmla="*/ 2147483646 h 271"/>
                <a:gd name="T12" fmla="*/ 2147483646 w 138"/>
                <a:gd name="T13" fmla="*/ 2147483646 h 271"/>
                <a:gd name="T14" fmla="*/ 2147483646 w 138"/>
                <a:gd name="T15" fmla="*/ 2147483646 h 271"/>
                <a:gd name="T16" fmla="*/ 2147483646 w 138"/>
                <a:gd name="T17" fmla="*/ 2147483646 h 271"/>
                <a:gd name="T18" fmla="*/ 2147483646 w 138"/>
                <a:gd name="T19" fmla="*/ 2147483646 h 271"/>
                <a:gd name="T20" fmla="*/ 2147483646 w 138"/>
                <a:gd name="T21" fmla="*/ 2147483646 h 271"/>
                <a:gd name="T22" fmla="*/ 2147483646 w 138"/>
                <a:gd name="T23" fmla="*/ 2147483646 h 271"/>
                <a:gd name="T24" fmla="*/ 2147483646 w 138"/>
                <a:gd name="T25" fmla="*/ 2147483646 h 271"/>
                <a:gd name="T26" fmla="*/ 2147483646 w 138"/>
                <a:gd name="T27" fmla="*/ 2147483646 h 271"/>
                <a:gd name="T28" fmla="*/ 2147483646 w 138"/>
                <a:gd name="T29" fmla="*/ 2147483646 h 271"/>
                <a:gd name="T30" fmla="*/ 2147483646 w 138"/>
                <a:gd name="T31" fmla="*/ 2147483646 h 271"/>
                <a:gd name="T32" fmla="*/ 2147483646 w 138"/>
                <a:gd name="T33" fmla="*/ 2147483646 h 271"/>
                <a:gd name="T34" fmla="*/ 2147483646 w 138"/>
                <a:gd name="T35" fmla="*/ 2147483646 h 271"/>
                <a:gd name="T36" fmla="*/ 2147483646 w 138"/>
                <a:gd name="T37" fmla="*/ 2147483646 h 271"/>
                <a:gd name="T38" fmla="*/ 2147483646 w 138"/>
                <a:gd name="T39" fmla="*/ 2147483646 h 271"/>
                <a:gd name="T40" fmla="*/ 2147483646 w 138"/>
                <a:gd name="T41" fmla="*/ 2147483646 h 271"/>
                <a:gd name="T42" fmla="*/ 2147483646 w 138"/>
                <a:gd name="T43" fmla="*/ 2147483646 h 271"/>
                <a:gd name="T44" fmla="*/ 2147483646 w 138"/>
                <a:gd name="T45" fmla="*/ 2147483646 h 271"/>
                <a:gd name="T46" fmla="*/ 2147483646 w 138"/>
                <a:gd name="T47" fmla="*/ 2147483646 h 271"/>
                <a:gd name="T48" fmla="*/ 2147483646 w 138"/>
                <a:gd name="T49" fmla="*/ 2147483646 h 271"/>
                <a:gd name="T50" fmla="*/ 2147483646 w 138"/>
                <a:gd name="T51" fmla="*/ 2147483646 h 271"/>
                <a:gd name="T52" fmla="*/ 2147483646 w 138"/>
                <a:gd name="T53" fmla="*/ 2147483646 h 271"/>
                <a:gd name="T54" fmla="*/ 2147483646 w 138"/>
                <a:gd name="T55" fmla="*/ 2147483646 h 271"/>
                <a:gd name="T56" fmla="*/ 2147483646 w 138"/>
                <a:gd name="T57" fmla="*/ 0 h 2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138" h="271">
                  <a:moveTo>
                    <a:pt x="66" y="0"/>
                  </a:moveTo>
                  <a:lnTo>
                    <a:pt x="6" y="0"/>
                  </a:lnTo>
                  <a:lnTo>
                    <a:pt x="0" y="24"/>
                  </a:lnTo>
                  <a:lnTo>
                    <a:pt x="6" y="24"/>
                  </a:lnTo>
                  <a:lnTo>
                    <a:pt x="18" y="42"/>
                  </a:lnTo>
                  <a:lnTo>
                    <a:pt x="36" y="48"/>
                  </a:lnTo>
                  <a:lnTo>
                    <a:pt x="42" y="60"/>
                  </a:lnTo>
                  <a:lnTo>
                    <a:pt x="36" y="72"/>
                  </a:lnTo>
                  <a:lnTo>
                    <a:pt x="54" y="96"/>
                  </a:lnTo>
                  <a:lnTo>
                    <a:pt x="78" y="126"/>
                  </a:lnTo>
                  <a:lnTo>
                    <a:pt x="96" y="144"/>
                  </a:lnTo>
                  <a:lnTo>
                    <a:pt x="96" y="175"/>
                  </a:lnTo>
                  <a:lnTo>
                    <a:pt x="96" y="211"/>
                  </a:lnTo>
                  <a:lnTo>
                    <a:pt x="78" y="223"/>
                  </a:lnTo>
                  <a:lnTo>
                    <a:pt x="60" y="229"/>
                  </a:lnTo>
                  <a:lnTo>
                    <a:pt x="54" y="241"/>
                  </a:lnTo>
                  <a:lnTo>
                    <a:pt x="42" y="247"/>
                  </a:lnTo>
                  <a:lnTo>
                    <a:pt x="48" y="253"/>
                  </a:lnTo>
                  <a:lnTo>
                    <a:pt x="66" y="271"/>
                  </a:lnTo>
                  <a:lnTo>
                    <a:pt x="108" y="241"/>
                  </a:lnTo>
                  <a:lnTo>
                    <a:pt x="138" y="211"/>
                  </a:lnTo>
                  <a:lnTo>
                    <a:pt x="114" y="132"/>
                  </a:lnTo>
                  <a:lnTo>
                    <a:pt x="102" y="114"/>
                  </a:lnTo>
                  <a:lnTo>
                    <a:pt x="78" y="84"/>
                  </a:lnTo>
                  <a:lnTo>
                    <a:pt x="66" y="60"/>
                  </a:lnTo>
                  <a:lnTo>
                    <a:pt x="78" y="48"/>
                  </a:lnTo>
                  <a:lnTo>
                    <a:pt x="96" y="36"/>
                  </a:lnTo>
                  <a:lnTo>
                    <a:pt x="90" y="18"/>
                  </a:lnTo>
                  <a:lnTo>
                    <a:pt x="66" y="0"/>
                  </a:lnTo>
                  <a:close/>
                </a:path>
              </a:pathLst>
            </a:custGeom>
            <a:grpFill/>
            <a:ln w="6350">
              <a:noFill/>
              <a:round/>
              <a:headEnd/>
              <a:tailEnd/>
            </a:ln>
          </p:spPr>
          <p:txBody>
            <a:bodyPr/>
            <a:lstStyle/>
            <a:p>
              <a:endParaRPr lang="en-GB" dirty="0"/>
            </a:p>
          </p:txBody>
        </p:sp>
        <p:sp>
          <p:nvSpPr>
            <p:cNvPr id="195" name="Freeform 446"/>
            <p:cNvSpPr>
              <a:spLocks/>
            </p:cNvSpPr>
            <p:nvPr/>
          </p:nvSpPr>
          <p:spPr bwMode="auto">
            <a:xfrm>
              <a:off x="9976752" y="3350428"/>
              <a:ext cx="169353" cy="304835"/>
            </a:xfrm>
            <a:custGeom>
              <a:avLst/>
              <a:gdLst>
                <a:gd name="T0" fmla="*/ 2147483646 w 107"/>
                <a:gd name="T1" fmla="*/ 2147483646 h 190"/>
                <a:gd name="T2" fmla="*/ 0 w 107"/>
                <a:gd name="T3" fmla="*/ 2147483646 h 190"/>
                <a:gd name="T4" fmla="*/ 2147483646 w 107"/>
                <a:gd name="T5" fmla="*/ 2147483646 h 190"/>
                <a:gd name="T6" fmla="*/ 2147483646 w 107"/>
                <a:gd name="T7" fmla="*/ 2147483646 h 190"/>
                <a:gd name="T8" fmla="*/ 2147483646 w 107"/>
                <a:gd name="T9" fmla="*/ 2147483646 h 190"/>
                <a:gd name="T10" fmla="*/ 2147483646 w 107"/>
                <a:gd name="T11" fmla="*/ 2147483646 h 190"/>
                <a:gd name="T12" fmla="*/ 2147483646 w 107"/>
                <a:gd name="T13" fmla="*/ 2147483646 h 190"/>
                <a:gd name="T14" fmla="*/ 2147483646 w 107"/>
                <a:gd name="T15" fmla="*/ 2147483646 h 190"/>
                <a:gd name="T16" fmla="*/ 2147483646 w 107"/>
                <a:gd name="T17" fmla="*/ 2147483646 h 190"/>
                <a:gd name="T18" fmla="*/ 2147483646 w 107"/>
                <a:gd name="T19" fmla="*/ 2147483646 h 190"/>
                <a:gd name="T20" fmla="*/ 2147483646 w 107"/>
                <a:gd name="T21" fmla="*/ 2147483646 h 190"/>
                <a:gd name="T22" fmla="*/ 2147483646 w 107"/>
                <a:gd name="T23" fmla="*/ 2147483646 h 190"/>
                <a:gd name="T24" fmla="*/ 2147483646 w 107"/>
                <a:gd name="T25" fmla="*/ 2147483646 h 190"/>
                <a:gd name="T26" fmla="*/ 2147483646 w 107"/>
                <a:gd name="T27" fmla="*/ 2147483646 h 190"/>
                <a:gd name="T28" fmla="*/ 2147483646 w 107"/>
                <a:gd name="T29" fmla="*/ 2147483646 h 190"/>
                <a:gd name="T30" fmla="*/ 2147483646 w 107"/>
                <a:gd name="T31" fmla="*/ 2147483646 h 190"/>
                <a:gd name="T32" fmla="*/ 2147483646 w 107"/>
                <a:gd name="T33" fmla="*/ 2147483646 h 190"/>
                <a:gd name="T34" fmla="*/ 2147483646 w 107"/>
                <a:gd name="T35" fmla="*/ 2147483646 h 190"/>
                <a:gd name="T36" fmla="*/ 2147483646 w 107"/>
                <a:gd name="T37" fmla="*/ 2147483646 h 190"/>
                <a:gd name="T38" fmla="*/ 2147483646 w 107"/>
                <a:gd name="T39" fmla="*/ 2147483646 h 190"/>
                <a:gd name="T40" fmla="*/ 2147483646 w 107"/>
                <a:gd name="T41" fmla="*/ 2147483646 h 190"/>
                <a:gd name="T42" fmla="*/ 2147483646 w 107"/>
                <a:gd name="T43" fmla="*/ 2147483646 h 190"/>
                <a:gd name="T44" fmla="*/ 2147483646 w 107"/>
                <a:gd name="T45" fmla="*/ 2147483646 h 190"/>
                <a:gd name="T46" fmla="*/ 2147483646 w 107"/>
                <a:gd name="T47" fmla="*/ 2147483646 h 190"/>
                <a:gd name="T48" fmla="*/ 2147483646 w 107"/>
                <a:gd name="T49" fmla="*/ 2147483646 h 190"/>
                <a:gd name="T50" fmla="*/ 2147483646 w 107"/>
                <a:gd name="T51" fmla="*/ 2147483646 h 190"/>
                <a:gd name="T52" fmla="*/ 2147483646 w 107"/>
                <a:gd name="T53" fmla="*/ 2147483646 h 190"/>
                <a:gd name="T54" fmla="*/ 2147483646 w 107"/>
                <a:gd name="T55" fmla="*/ 2147483646 h 190"/>
                <a:gd name="T56" fmla="*/ 2147483646 w 107"/>
                <a:gd name="T57" fmla="*/ 2147483646 h 190"/>
                <a:gd name="T58" fmla="*/ 2147483646 w 107"/>
                <a:gd name="T59" fmla="*/ 0 h 190"/>
                <a:gd name="T60" fmla="*/ 2147483646 w 107"/>
                <a:gd name="T61" fmla="*/ 2147483646 h 190"/>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107" h="190">
                  <a:moveTo>
                    <a:pt x="7" y="9"/>
                  </a:moveTo>
                  <a:lnTo>
                    <a:pt x="0" y="23"/>
                  </a:lnTo>
                  <a:lnTo>
                    <a:pt x="15" y="47"/>
                  </a:lnTo>
                  <a:lnTo>
                    <a:pt x="15" y="60"/>
                  </a:lnTo>
                  <a:lnTo>
                    <a:pt x="22" y="78"/>
                  </a:lnTo>
                  <a:lnTo>
                    <a:pt x="19" y="93"/>
                  </a:lnTo>
                  <a:lnTo>
                    <a:pt x="23" y="110"/>
                  </a:lnTo>
                  <a:lnTo>
                    <a:pt x="26" y="118"/>
                  </a:lnTo>
                  <a:lnTo>
                    <a:pt x="19" y="126"/>
                  </a:lnTo>
                  <a:lnTo>
                    <a:pt x="13" y="159"/>
                  </a:lnTo>
                  <a:lnTo>
                    <a:pt x="33" y="182"/>
                  </a:lnTo>
                  <a:lnTo>
                    <a:pt x="34" y="178"/>
                  </a:lnTo>
                  <a:lnTo>
                    <a:pt x="46" y="185"/>
                  </a:lnTo>
                  <a:lnTo>
                    <a:pt x="46" y="190"/>
                  </a:lnTo>
                  <a:lnTo>
                    <a:pt x="56" y="188"/>
                  </a:lnTo>
                  <a:lnTo>
                    <a:pt x="59" y="184"/>
                  </a:lnTo>
                  <a:lnTo>
                    <a:pt x="43" y="174"/>
                  </a:lnTo>
                  <a:lnTo>
                    <a:pt x="27" y="149"/>
                  </a:lnTo>
                  <a:lnTo>
                    <a:pt x="19" y="138"/>
                  </a:lnTo>
                  <a:lnTo>
                    <a:pt x="32" y="113"/>
                  </a:lnTo>
                  <a:lnTo>
                    <a:pt x="57" y="108"/>
                  </a:lnTo>
                  <a:lnTo>
                    <a:pt x="70" y="119"/>
                  </a:lnTo>
                  <a:lnTo>
                    <a:pt x="63" y="97"/>
                  </a:lnTo>
                  <a:lnTo>
                    <a:pt x="72" y="87"/>
                  </a:lnTo>
                  <a:lnTo>
                    <a:pt x="101" y="87"/>
                  </a:lnTo>
                  <a:lnTo>
                    <a:pt x="107" y="73"/>
                  </a:lnTo>
                  <a:lnTo>
                    <a:pt x="95" y="50"/>
                  </a:lnTo>
                  <a:lnTo>
                    <a:pt x="85" y="37"/>
                  </a:lnTo>
                  <a:lnTo>
                    <a:pt x="48" y="27"/>
                  </a:lnTo>
                  <a:lnTo>
                    <a:pt x="36" y="0"/>
                  </a:lnTo>
                  <a:lnTo>
                    <a:pt x="7" y="9"/>
                  </a:lnTo>
                  <a:close/>
                </a:path>
              </a:pathLst>
            </a:custGeom>
            <a:grpFill/>
            <a:ln w="6350" cap="flat" cmpd="sng">
              <a:noFill/>
              <a:prstDash val="solid"/>
              <a:round/>
              <a:headEnd type="none" w="med" len="med"/>
              <a:tailEnd type="none" w="med" len="med"/>
            </a:ln>
            <a:effectLst/>
            <a:extLst/>
          </p:spPr>
          <p:txBody>
            <a:bodyPr/>
            <a:lstStyle/>
            <a:p>
              <a:endParaRPr lang="en-GB" dirty="0"/>
            </a:p>
          </p:txBody>
        </p:sp>
        <p:sp>
          <p:nvSpPr>
            <p:cNvPr id="196" name="Freeform 329"/>
            <p:cNvSpPr>
              <a:spLocks/>
            </p:cNvSpPr>
            <p:nvPr/>
          </p:nvSpPr>
          <p:spPr bwMode="auto">
            <a:xfrm>
              <a:off x="10027558" y="3320186"/>
              <a:ext cx="160886" cy="175402"/>
            </a:xfrm>
            <a:custGeom>
              <a:avLst/>
              <a:gdLst>
                <a:gd name="T0" fmla="*/ 2147483646 w 10000"/>
                <a:gd name="T1" fmla="*/ 2147483646 h 10000"/>
                <a:gd name="T2" fmla="*/ 2147483646 w 10000"/>
                <a:gd name="T3" fmla="*/ 2147483646 h 10000"/>
                <a:gd name="T4" fmla="*/ 2147483646 w 10000"/>
                <a:gd name="T5" fmla="*/ 2147483646 h 10000"/>
                <a:gd name="T6" fmla="*/ 2147483646 w 10000"/>
                <a:gd name="T7" fmla="*/ 2147483646 h 10000"/>
                <a:gd name="T8" fmla="*/ 2147483646 w 10000"/>
                <a:gd name="T9" fmla="*/ 2147483646 h 10000"/>
                <a:gd name="T10" fmla="*/ 2147483646 w 10000"/>
                <a:gd name="T11" fmla="*/ 2147483646 h 10000"/>
                <a:gd name="T12" fmla="*/ 2147483646 w 10000"/>
                <a:gd name="T13" fmla="*/ 2147483646 h 10000"/>
                <a:gd name="T14" fmla="*/ 2147483646 w 10000"/>
                <a:gd name="T15" fmla="*/ 2147483646 h 10000"/>
                <a:gd name="T16" fmla="*/ 2147483646 w 10000"/>
                <a:gd name="T17" fmla="*/ 2147483646 h 10000"/>
                <a:gd name="T18" fmla="*/ 2147483646 w 10000"/>
                <a:gd name="T19" fmla="*/ 0 h 10000"/>
                <a:gd name="T20" fmla="*/ 2147483646 w 10000"/>
                <a:gd name="T21" fmla="*/ 0 h 10000"/>
                <a:gd name="T22" fmla="*/ 2147483646 w 10000"/>
                <a:gd name="T23" fmla="*/ 2147483646 h 10000"/>
                <a:gd name="T24" fmla="*/ 0 w 10000"/>
                <a:gd name="T25" fmla="*/ 2147483646 h 10000"/>
                <a:gd name="T26" fmla="*/ 1649038812 w 10000"/>
                <a:gd name="T27" fmla="*/ 2147483646 h 10000"/>
                <a:gd name="T28" fmla="*/ 2147483646 w 10000"/>
                <a:gd name="T29" fmla="*/ 2147483646 h 10000"/>
                <a:gd name="T30" fmla="*/ 2147483646 w 10000"/>
                <a:gd name="T31" fmla="*/ 2147483646 h 10000"/>
                <a:gd name="T32" fmla="*/ 2147483646 w 10000"/>
                <a:gd name="T33" fmla="*/ 2147483646 h 10000"/>
                <a:gd name="T34" fmla="*/ 2147483646 w 10000"/>
                <a:gd name="T35" fmla="*/ 2147483646 h 10000"/>
                <a:gd name="T36" fmla="*/ 2147483646 w 10000"/>
                <a:gd name="T37" fmla="*/ 2147483646 h 10000"/>
                <a:gd name="T38" fmla="*/ 2147483646 w 10000"/>
                <a:gd name="T39" fmla="*/ 2147483646 h 1000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0000" h="10000">
                  <a:moveTo>
                    <a:pt x="8672" y="9830"/>
                  </a:moveTo>
                  <a:lnTo>
                    <a:pt x="10000" y="10000"/>
                  </a:lnTo>
                  <a:lnTo>
                    <a:pt x="10000" y="7948"/>
                  </a:lnTo>
                  <a:lnTo>
                    <a:pt x="8696" y="6754"/>
                  </a:lnTo>
                  <a:lnTo>
                    <a:pt x="6957" y="4769"/>
                  </a:lnTo>
                  <a:lnTo>
                    <a:pt x="5652" y="3176"/>
                  </a:lnTo>
                  <a:lnTo>
                    <a:pt x="6087" y="2384"/>
                  </a:lnTo>
                  <a:lnTo>
                    <a:pt x="5652" y="1590"/>
                  </a:lnTo>
                  <a:lnTo>
                    <a:pt x="4348" y="1191"/>
                  </a:lnTo>
                  <a:lnTo>
                    <a:pt x="3478" y="0"/>
                  </a:lnTo>
                  <a:lnTo>
                    <a:pt x="3043" y="0"/>
                  </a:lnTo>
                  <a:lnTo>
                    <a:pt x="870" y="396"/>
                  </a:lnTo>
                  <a:lnTo>
                    <a:pt x="0" y="1590"/>
                  </a:lnTo>
                  <a:lnTo>
                    <a:pt x="435" y="2384"/>
                  </a:lnTo>
                  <a:lnTo>
                    <a:pt x="870" y="4769"/>
                  </a:lnTo>
                  <a:lnTo>
                    <a:pt x="3913" y="4769"/>
                  </a:lnTo>
                  <a:lnTo>
                    <a:pt x="5217" y="5165"/>
                  </a:lnTo>
                  <a:lnTo>
                    <a:pt x="7391" y="8344"/>
                  </a:lnTo>
                  <a:lnTo>
                    <a:pt x="6957" y="9602"/>
                  </a:lnTo>
                  <a:lnTo>
                    <a:pt x="8672" y="9830"/>
                  </a:lnTo>
                  <a:close/>
                </a:path>
              </a:pathLst>
            </a:custGeom>
            <a:grpFill/>
            <a:ln w="6350">
              <a:noFill/>
              <a:round/>
              <a:headEnd/>
              <a:tailEnd/>
            </a:ln>
          </p:spPr>
          <p:txBody>
            <a:bodyPr/>
            <a:lstStyle/>
            <a:p>
              <a:endParaRPr lang="en-GB" dirty="0"/>
            </a:p>
          </p:txBody>
        </p:sp>
        <p:sp>
          <p:nvSpPr>
            <p:cNvPr id="197" name="Freeform 329"/>
            <p:cNvSpPr>
              <a:spLocks/>
            </p:cNvSpPr>
            <p:nvPr/>
          </p:nvSpPr>
          <p:spPr bwMode="auto">
            <a:xfrm>
              <a:off x="10075944" y="3483491"/>
              <a:ext cx="112499" cy="89515"/>
            </a:xfrm>
            <a:custGeom>
              <a:avLst/>
              <a:gdLst>
                <a:gd name="T0" fmla="*/ 2147483646 w 10000"/>
                <a:gd name="T1" fmla="*/ 495727010 h 6448"/>
                <a:gd name="T2" fmla="*/ 2147483646 w 10000"/>
                <a:gd name="T3" fmla="*/ 274643943 h 6448"/>
                <a:gd name="T4" fmla="*/ 2147483646 w 10000"/>
                <a:gd name="T5" fmla="*/ 0 h 6448"/>
                <a:gd name="T6" fmla="*/ 1183506868 w 10000"/>
                <a:gd name="T7" fmla="*/ 914091121 h 6448"/>
                <a:gd name="T8" fmla="*/ 0 w 10000"/>
                <a:gd name="T9" fmla="*/ 2147483646 h 6448"/>
                <a:gd name="T10" fmla="*/ 0 w 10000"/>
                <a:gd name="T11" fmla="*/ 2147483646 h 6448"/>
                <a:gd name="T12" fmla="*/ 1972543557 w 10000"/>
                <a:gd name="T13" fmla="*/ 2147483646 h 6448"/>
                <a:gd name="T14" fmla="*/ 2147483646 w 10000"/>
                <a:gd name="T15" fmla="*/ 2147483646 h 6448"/>
                <a:gd name="T16" fmla="*/ 2147483646 w 10000"/>
                <a:gd name="T17" fmla="*/ 2147483646 h 6448"/>
                <a:gd name="T18" fmla="*/ 2147483646 w 10000"/>
                <a:gd name="T19" fmla="*/ 2147483646 h 6448"/>
                <a:gd name="T20" fmla="*/ 2147483646 w 10000"/>
                <a:gd name="T21" fmla="*/ 2147483646 h 6448"/>
                <a:gd name="T22" fmla="*/ 2147483646 w 10000"/>
                <a:gd name="T23" fmla="*/ 2147483646 h 6448"/>
                <a:gd name="T24" fmla="*/ 2147483646 w 10000"/>
                <a:gd name="T25" fmla="*/ 914091121 h 6448"/>
                <a:gd name="T26" fmla="*/ 2147483646 w 10000"/>
                <a:gd name="T27" fmla="*/ 495727010 h 644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0000" h="6448">
                  <a:moveTo>
                    <a:pt x="8160" y="269"/>
                  </a:moveTo>
                  <a:cubicBezTo>
                    <a:pt x="7722" y="211"/>
                    <a:pt x="7792" y="194"/>
                    <a:pt x="7370" y="149"/>
                  </a:cubicBezTo>
                  <a:lnTo>
                    <a:pt x="5626" y="0"/>
                  </a:lnTo>
                  <a:lnTo>
                    <a:pt x="1875" y="496"/>
                  </a:lnTo>
                  <a:lnTo>
                    <a:pt x="0" y="1489"/>
                  </a:lnTo>
                  <a:lnTo>
                    <a:pt x="0" y="3473"/>
                  </a:lnTo>
                  <a:lnTo>
                    <a:pt x="3125" y="5951"/>
                  </a:lnTo>
                  <a:lnTo>
                    <a:pt x="4375" y="6448"/>
                  </a:lnTo>
                  <a:lnTo>
                    <a:pt x="5626" y="5951"/>
                  </a:lnTo>
                  <a:lnTo>
                    <a:pt x="6249" y="4959"/>
                  </a:lnTo>
                  <a:lnTo>
                    <a:pt x="8126" y="4466"/>
                  </a:lnTo>
                  <a:lnTo>
                    <a:pt x="10000" y="3473"/>
                  </a:lnTo>
                  <a:lnTo>
                    <a:pt x="10000" y="496"/>
                  </a:lnTo>
                  <a:lnTo>
                    <a:pt x="8160" y="269"/>
                  </a:lnTo>
                  <a:close/>
                </a:path>
              </a:pathLst>
            </a:custGeom>
            <a:grpFill/>
            <a:ln w="6350">
              <a:noFill/>
              <a:round/>
              <a:headEnd/>
              <a:tailEnd/>
            </a:ln>
          </p:spPr>
          <p:txBody>
            <a:bodyPr/>
            <a:lstStyle/>
            <a:p>
              <a:endParaRPr lang="en-GB" dirty="0"/>
            </a:p>
          </p:txBody>
        </p:sp>
      </p:grpSp>
      <p:sp>
        <p:nvSpPr>
          <p:cNvPr id="200" name="TextBox 199"/>
          <p:cNvSpPr txBox="1"/>
          <p:nvPr/>
        </p:nvSpPr>
        <p:spPr>
          <a:xfrm>
            <a:off x="3490955" y="678428"/>
            <a:ext cx="5049671" cy="954107"/>
          </a:xfrm>
          <a:prstGeom prst="rect">
            <a:avLst/>
          </a:prstGeom>
          <a:noFill/>
        </p:spPr>
        <p:txBody>
          <a:bodyPr wrap="square" rtlCol="0">
            <a:spAutoFit/>
          </a:bodyPr>
          <a:lstStyle/>
          <a:p>
            <a:pPr algn="ctr"/>
            <a:r>
              <a:rPr lang="en-US" sz="4000" dirty="0" smtClean="0">
                <a:solidFill>
                  <a:srgbClr val="C00000"/>
                </a:solidFill>
                <a:latin typeface="Raleway ExtraBold" panose="020B0903030101060003" pitchFamily="34" charset="-52"/>
              </a:rPr>
              <a:t>/</a:t>
            </a:r>
            <a:r>
              <a:rPr lang="en-US" sz="4000" dirty="0" smtClean="0">
                <a:solidFill>
                  <a:schemeClr val="bg1"/>
                </a:solidFill>
                <a:latin typeface="Raleway ExtraBold" panose="020B0903030101060003" pitchFamily="34" charset="-52"/>
              </a:rPr>
              <a:t>Global markets</a:t>
            </a:r>
            <a:endParaRPr lang="en-US" sz="1400" dirty="0" smtClean="0">
              <a:solidFill>
                <a:schemeClr val="bg1"/>
              </a:solidFill>
              <a:latin typeface="Raleway ExtraBold" panose="020B0903030101060003" pitchFamily="34" charset="-52"/>
            </a:endParaRPr>
          </a:p>
          <a:p>
            <a:pPr algn="ctr"/>
            <a:endParaRPr lang="en-US" sz="1400" dirty="0" smtClean="0">
              <a:solidFill>
                <a:schemeClr val="bg1"/>
              </a:solidFill>
              <a:latin typeface="Raleway ExtraBold" panose="020B0903030101060003" pitchFamily="34" charset="-52"/>
            </a:endParaRPr>
          </a:p>
        </p:txBody>
      </p:sp>
      <p:grpSp>
        <p:nvGrpSpPr>
          <p:cNvPr id="233" name="Группа 232"/>
          <p:cNvGrpSpPr/>
          <p:nvPr/>
        </p:nvGrpSpPr>
        <p:grpSpPr>
          <a:xfrm>
            <a:off x="2745562" y="2434378"/>
            <a:ext cx="738721" cy="738721"/>
            <a:chOff x="2745562" y="2434378"/>
            <a:chExt cx="738721" cy="738721"/>
          </a:xfrm>
        </p:grpSpPr>
        <p:sp>
          <p:nvSpPr>
            <p:cNvPr id="202" name="Овал 201"/>
            <p:cNvSpPr/>
            <p:nvPr/>
          </p:nvSpPr>
          <p:spPr>
            <a:xfrm>
              <a:off x="2745562" y="2434378"/>
              <a:ext cx="738721" cy="738721"/>
            </a:xfrm>
            <a:prstGeom prst="ellipse">
              <a:avLst/>
            </a:prstGeom>
            <a:solidFill>
              <a:srgbClr val="E23936">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03" name="Овал 202"/>
            <p:cNvSpPr/>
            <p:nvPr/>
          </p:nvSpPr>
          <p:spPr>
            <a:xfrm>
              <a:off x="2971371" y="2660187"/>
              <a:ext cx="287103" cy="287103"/>
            </a:xfrm>
            <a:prstGeom prst="ellipse">
              <a:avLst/>
            </a:prstGeom>
            <a:solidFill>
              <a:srgbClr val="E23936"/>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04" name="Овал 203"/>
            <p:cNvSpPr/>
            <p:nvPr/>
          </p:nvSpPr>
          <p:spPr>
            <a:xfrm>
              <a:off x="3086776" y="2775592"/>
              <a:ext cx="56293" cy="5629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grpSp>
      <p:sp>
        <p:nvSpPr>
          <p:cNvPr id="205" name="Подзаголовок 2"/>
          <p:cNvSpPr txBox="1">
            <a:spLocks/>
          </p:cNvSpPr>
          <p:nvPr/>
        </p:nvSpPr>
        <p:spPr>
          <a:xfrm>
            <a:off x="910035" y="3951892"/>
            <a:ext cx="1871144" cy="216137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1200"/>
              </a:spcBef>
              <a:buNone/>
            </a:pPr>
            <a:r>
              <a:rPr lang="en-US" sz="1000" kern="0" dirty="0" smtClean="0">
                <a:solidFill>
                  <a:schemeClr val="bg1"/>
                </a:solidFill>
                <a:latin typeface="Raleway Medium" panose="020B0003030101060003" pitchFamily="34" charset="0"/>
                <a:ea typeface="Karla" pitchFamily="2" charset="0"/>
                <a:cs typeface="Poppins" panose="02000000000000000000" pitchFamily="2" charset="0"/>
              </a:rPr>
              <a:t>* Etiam vitae dui congue, semper quam vitae, luctus ligula. Sed posuere nunc in leo commod else cuprum less</a:t>
            </a:r>
            <a:r>
              <a:rPr lang="en-US" sz="1000" dirty="0" smtClean="0">
                <a:solidFill>
                  <a:schemeClr val="bg1"/>
                </a:solidFill>
                <a:latin typeface="Raleway Medium" panose="020B0003030101060003" pitchFamily="34" charset="0"/>
                <a:ea typeface="Karla" pitchFamily="2" charset="0"/>
                <a:cs typeface="Poppins" panose="02000000000000000000" pitchFamily="2" charset="0"/>
              </a:rPr>
              <a:t>. </a:t>
            </a:r>
            <a:r>
              <a:rPr lang="en-US" sz="1000" dirty="0">
                <a:solidFill>
                  <a:schemeClr val="bg1"/>
                </a:solidFill>
                <a:latin typeface="Raleway Medium" panose="020B0003030101060003" pitchFamily="34" charset="0"/>
                <a:ea typeface="Karla" pitchFamily="2" charset="0"/>
                <a:cs typeface="Poppins" panose="02000000000000000000" pitchFamily="2" charset="0"/>
              </a:rPr>
              <a:t>Etiam vitae </a:t>
            </a:r>
            <a:r>
              <a:rPr lang="en-US" sz="1000" dirty="0" smtClean="0">
                <a:solidFill>
                  <a:schemeClr val="bg1"/>
                </a:solidFill>
                <a:latin typeface="Raleway Medium" panose="020B0003030101060003" pitchFamily="34" charset="0"/>
                <a:ea typeface="Karla" pitchFamily="2" charset="0"/>
                <a:cs typeface="Poppins" panose="02000000000000000000" pitchFamily="2" charset="0"/>
              </a:rPr>
              <a:t>duiv</a:t>
            </a:r>
            <a:endParaRPr lang="en-US" sz="1000" dirty="0">
              <a:solidFill>
                <a:schemeClr val="bg1"/>
              </a:solidFill>
              <a:latin typeface="Poppins" panose="02000000000000000000" pitchFamily="2" charset="0"/>
              <a:cs typeface="Poppins" panose="02000000000000000000" pitchFamily="2" charset="0"/>
            </a:endParaRPr>
          </a:p>
        </p:txBody>
      </p:sp>
      <p:cxnSp>
        <p:nvCxnSpPr>
          <p:cNvPr id="206" name="Прямая соединительная линия 205"/>
          <p:cNvCxnSpPr/>
          <p:nvPr/>
        </p:nvCxnSpPr>
        <p:spPr>
          <a:xfrm flipH="1">
            <a:off x="2388158" y="3188741"/>
            <a:ext cx="398912" cy="735812"/>
          </a:xfrm>
          <a:prstGeom prst="line">
            <a:avLst/>
          </a:prstGeom>
          <a:ln w="9525">
            <a:solidFill>
              <a:schemeClr val="bg1"/>
            </a:solidFill>
          </a:ln>
        </p:spPr>
        <p:style>
          <a:lnRef idx="1">
            <a:schemeClr val="dk1"/>
          </a:lnRef>
          <a:fillRef idx="0">
            <a:schemeClr val="dk1"/>
          </a:fillRef>
          <a:effectRef idx="0">
            <a:schemeClr val="dk1"/>
          </a:effectRef>
          <a:fontRef idx="minor">
            <a:schemeClr val="tx1"/>
          </a:fontRef>
        </p:style>
      </p:cxnSp>
      <p:grpSp>
        <p:nvGrpSpPr>
          <p:cNvPr id="210" name="Группа 209"/>
          <p:cNvGrpSpPr/>
          <p:nvPr/>
        </p:nvGrpSpPr>
        <p:grpSpPr>
          <a:xfrm>
            <a:off x="8973558" y="4897943"/>
            <a:ext cx="432891" cy="432891"/>
            <a:chOff x="2745562" y="2434378"/>
            <a:chExt cx="738721" cy="738721"/>
          </a:xfrm>
        </p:grpSpPr>
        <p:sp>
          <p:nvSpPr>
            <p:cNvPr id="211" name="Овал 210"/>
            <p:cNvSpPr/>
            <p:nvPr/>
          </p:nvSpPr>
          <p:spPr>
            <a:xfrm>
              <a:off x="2745562" y="2434378"/>
              <a:ext cx="738721" cy="738721"/>
            </a:xfrm>
            <a:prstGeom prst="ellipse">
              <a:avLst/>
            </a:prstGeom>
            <a:solidFill>
              <a:srgbClr val="E23936">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12" name="Овал 211"/>
            <p:cNvSpPr/>
            <p:nvPr/>
          </p:nvSpPr>
          <p:spPr>
            <a:xfrm>
              <a:off x="2971371" y="2660187"/>
              <a:ext cx="287103" cy="287103"/>
            </a:xfrm>
            <a:prstGeom prst="ellipse">
              <a:avLst/>
            </a:prstGeom>
            <a:solidFill>
              <a:srgbClr val="E23936"/>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13" name="Овал 212"/>
            <p:cNvSpPr/>
            <p:nvPr/>
          </p:nvSpPr>
          <p:spPr>
            <a:xfrm>
              <a:off x="3086776" y="2775592"/>
              <a:ext cx="56293" cy="5629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grpSp>
      <p:cxnSp>
        <p:nvCxnSpPr>
          <p:cNvPr id="214" name="Прямая соединительная линия 213"/>
          <p:cNvCxnSpPr/>
          <p:nvPr/>
        </p:nvCxnSpPr>
        <p:spPr>
          <a:xfrm flipH="1">
            <a:off x="9409570" y="4150359"/>
            <a:ext cx="398912" cy="735812"/>
          </a:xfrm>
          <a:prstGeom prst="line">
            <a:avLst/>
          </a:prstGeom>
          <a:ln w="9525">
            <a:solidFill>
              <a:schemeClr val="bg1"/>
            </a:solidFill>
          </a:ln>
        </p:spPr>
        <p:style>
          <a:lnRef idx="1">
            <a:schemeClr val="dk1"/>
          </a:lnRef>
          <a:fillRef idx="0">
            <a:schemeClr val="dk1"/>
          </a:fillRef>
          <a:effectRef idx="0">
            <a:schemeClr val="dk1"/>
          </a:effectRef>
          <a:fontRef idx="minor">
            <a:schemeClr val="tx1"/>
          </a:fontRef>
        </p:style>
      </p:cxnSp>
      <p:sp>
        <p:nvSpPr>
          <p:cNvPr id="215" name="Подзаголовок 2"/>
          <p:cNvSpPr txBox="1">
            <a:spLocks/>
          </p:cNvSpPr>
          <p:nvPr/>
        </p:nvSpPr>
        <p:spPr>
          <a:xfrm>
            <a:off x="9798850" y="3909608"/>
            <a:ext cx="1871144" cy="107339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1200"/>
              </a:spcBef>
              <a:buNone/>
            </a:pPr>
            <a:r>
              <a:rPr lang="en-US" sz="1000" kern="0" dirty="0" smtClean="0">
                <a:solidFill>
                  <a:schemeClr val="bg1"/>
                </a:solidFill>
                <a:latin typeface="Raleway Medium" panose="020B0003030101060003" pitchFamily="34" charset="0"/>
                <a:ea typeface="Karla" pitchFamily="2" charset="0"/>
                <a:cs typeface="Poppins" panose="02000000000000000000" pitchFamily="2" charset="0"/>
              </a:rPr>
              <a:t>*Etiam vitae dui congue, semper quam vitae, luctus ligula. Sed posuere.</a:t>
            </a:r>
            <a:endParaRPr lang="en-US" sz="1000" dirty="0">
              <a:solidFill>
                <a:schemeClr val="bg1"/>
              </a:solidFill>
              <a:latin typeface="Poppins" panose="02000000000000000000" pitchFamily="2" charset="0"/>
              <a:cs typeface="Poppins" panose="02000000000000000000" pitchFamily="2" charset="0"/>
            </a:endParaRPr>
          </a:p>
        </p:txBody>
      </p:sp>
      <p:grpSp>
        <p:nvGrpSpPr>
          <p:cNvPr id="216" name="Группа 215"/>
          <p:cNvGrpSpPr/>
          <p:nvPr/>
        </p:nvGrpSpPr>
        <p:grpSpPr>
          <a:xfrm>
            <a:off x="5821283" y="3391329"/>
            <a:ext cx="140855" cy="140855"/>
            <a:chOff x="2745562" y="2434378"/>
            <a:chExt cx="738721" cy="738721"/>
          </a:xfrm>
        </p:grpSpPr>
        <p:sp>
          <p:nvSpPr>
            <p:cNvPr id="217" name="Овал 216"/>
            <p:cNvSpPr/>
            <p:nvPr/>
          </p:nvSpPr>
          <p:spPr>
            <a:xfrm>
              <a:off x="2745562" y="2434378"/>
              <a:ext cx="738721" cy="738721"/>
            </a:xfrm>
            <a:prstGeom prst="ellipse">
              <a:avLst/>
            </a:prstGeom>
            <a:solidFill>
              <a:srgbClr val="E23936">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18" name="Овал 217"/>
            <p:cNvSpPr/>
            <p:nvPr/>
          </p:nvSpPr>
          <p:spPr>
            <a:xfrm>
              <a:off x="2971371" y="2660187"/>
              <a:ext cx="287103" cy="287103"/>
            </a:xfrm>
            <a:prstGeom prst="ellipse">
              <a:avLst/>
            </a:prstGeom>
            <a:solidFill>
              <a:srgbClr val="E23936"/>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19" name="Овал 218"/>
            <p:cNvSpPr/>
            <p:nvPr/>
          </p:nvSpPr>
          <p:spPr>
            <a:xfrm>
              <a:off x="3086776" y="2775592"/>
              <a:ext cx="56293" cy="5629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grpSp>
      <p:grpSp>
        <p:nvGrpSpPr>
          <p:cNvPr id="220" name="Группа 219"/>
          <p:cNvGrpSpPr/>
          <p:nvPr/>
        </p:nvGrpSpPr>
        <p:grpSpPr>
          <a:xfrm>
            <a:off x="5924101" y="3730535"/>
            <a:ext cx="222832" cy="222832"/>
            <a:chOff x="2745562" y="2434378"/>
            <a:chExt cx="738721" cy="738721"/>
          </a:xfrm>
        </p:grpSpPr>
        <p:sp>
          <p:nvSpPr>
            <p:cNvPr id="221" name="Овал 220"/>
            <p:cNvSpPr/>
            <p:nvPr/>
          </p:nvSpPr>
          <p:spPr>
            <a:xfrm>
              <a:off x="2745562" y="2434378"/>
              <a:ext cx="738721" cy="738721"/>
            </a:xfrm>
            <a:prstGeom prst="ellipse">
              <a:avLst/>
            </a:prstGeom>
            <a:solidFill>
              <a:srgbClr val="E23936">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22" name="Овал 221"/>
            <p:cNvSpPr/>
            <p:nvPr/>
          </p:nvSpPr>
          <p:spPr>
            <a:xfrm>
              <a:off x="2971371" y="2660187"/>
              <a:ext cx="287103" cy="287103"/>
            </a:xfrm>
            <a:prstGeom prst="ellipse">
              <a:avLst/>
            </a:prstGeom>
            <a:solidFill>
              <a:srgbClr val="E23936"/>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23" name="Овал 222"/>
            <p:cNvSpPr/>
            <p:nvPr/>
          </p:nvSpPr>
          <p:spPr>
            <a:xfrm>
              <a:off x="3086776" y="2775592"/>
              <a:ext cx="56293" cy="5629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grpSp>
      <p:grpSp>
        <p:nvGrpSpPr>
          <p:cNvPr id="224" name="Группа 223"/>
          <p:cNvGrpSpPr/>
          <p:nvPr/>
        </p:nvGrpSpPr>
        <p:grpSpPr>
          <a:xfrm>
            <a:off x="4603281" y="4669584"/>
            <a:ext cx="222832" cy="222832"/>
            <a:chOff x="2745562" y="2434378"/>
            <a:chExt cx="738721" cy="738721"/>
          </a:xfrm>
        </p:grpSpPr>
        <p:sp>
          <p:nvSpPr>
            <p:cNvPr id="225" name="Овал 224"/>
            <p:cNvSpPr/>
            <p:nvPr/>
          </p:nvSpPr>
          <p:spPr>
            <a:xfrm>
              <a:off x="2745562" y="2434378"/>
              <a:ext cx="738721" cy="738721"/>
            </a:xfrm>
            <a:prstGeom prst="ellipse">
              <a:avLst/>
            </a:prstGeom>
            <a:solidFill>
              <a:srgbClr val="E23936">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26" name="Овал 225"/>
            <p:cNvSpPr/>
            <p:nvPr/>
          </p:nvSpPr>
          <p:spPr>
            <a:xfrm>
              <a:off x="2971371" y="2660187"/>
              <a:ext cx="287103" cy="287103"/>
            </a:xfrm>
            <a:prstGeom prst="ellipse">
              <a:avLst/>
            </a:prstGeom>
            <a:solidFill>
              <a:srgbClr val="E23936"/>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27" name="Овал 226"/>
            <p:cNvSpPr/>
            <p:nvPr/>
          </p:nvSpPr>
          <p:spPr>
            <a:xfrm>
              <a:off x="3086776" y="2775592"/>
              <a:ext cx="56293" cy="5629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grpSp>
      <p:grpSp>
        <p:nvGrpSpPr>
          <p:cNvPr id="228" name="Группа 227"/>
          <p:cNvGrpSpPr/>
          <p:nvPr/>
        </p:nvGrpSpPr>
        <p:grpSpPr>
          <a:xfrm>
            <a:off x="8147268" y="2382010"/>
            <a:ext cx="432891" cy="432891"/>
            <a:chOff x="2745562" y="2434378"/>
            <a:chExt cx="738721" cy="738721"/>
          </a:xfrm>
        </p:grpSpPr>
        <p:sp>
          <p:nvSpPr>
            <p:cNvPr id="229" name="Овал 228"/>
            <p:cNvSpPr/>
            <p:nvPr/>
          </p:nvSpPr>
          <p:spPr>
            <a:xfrm>
              <a:off x="2745562" y="2434378"/>
              <a:ext cx="738721" cy="738721"/>
            </a:xfrm>
            <a:prstGeom prst="ellipse">
              <a:avLst/>
            </a:prstGeom>
            <a:solidFill>
              <a:srgbClr val="E23936">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30" name="Овал 229"/>
            <p:cNvSpPr/>
            <p:nvPr/>
          </p:nvSpPr>
          <p:spPr>
            <a:xfrm>
              <a:off x="2971371" y="2660187"/>
              <a:ext cx="287103" cy="287103"/>
            </a:xfrm>
            <a:prstGeom prst="ellipse">
              <a:avLst/>
            </a:prstGeom>
            <a:solidFill>
              <a:srgbClr val="E23936"/>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31" name="Овал 230"/>
            <p:cNvSpPr/>
            <p:nvPr/>
          </p:nvSpPr>
          <p:spPr>
            <a:xfrm>
              <a:off x="3086776" y="2775592"/>
              <a:ext cx="56293" cy="5629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grpSp>
    </p:spTree>
    <p:extLst>
      <p:ext uri="{BB962C8B-B14F-4D97-AF65-F5344CB8AC3E}">
        <p14:creationId xmlns:p14="http://schemas.microsoft.com/office/powerpoint/2010/main" val="423274393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00"/>
                                        </p:tgtEl>
                                        <p:attrNameLst>
                                          <p:attrName>style.visibility</p:attrName>
                                        </p:attrNameLst>
                                      </p:cBhvr>
                                      <p:to>
                                        <p:strVal val="visible"/>
                                      </p:to>
                                    </p:set>
                                    <p:animEffect transition="in" filter="wipe(up)">
                                      <p:cBhvr>
                                        <p:cTn id="7" dur="400"/>
                                        <p:tgtEl>
                                          <p:spTgt spid="200"/>
                                        </p:tgtEl>
                                      </p:cBhvr>
                                    </p:animEffect>
                                  </p:childTnLst>
                                </p:cTn>
                              </p:par>
                            </p:childTnLst>
                          </p:cTn>
                        </p:par>
                        <p:par>
                          <p:cTn id="8" fill="hold">
                            <p:stCondLst>
                              <p:cond delay="400"/>
                            </p:stCondLst>
                            <p:childTnLst>
                              <p:par>
                                <p:cTn id="9" presetID="42"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anim calcmode="lin" valueType="num">
                                      <p:cBhvr>
                                        <p:cTn id="12" dur="500" fill="hold"/>
                                        <p:tgtEl>
                                          <p:spTgt spid="2"/>
                                        </p:tgtEl>
                                        <p:attrNameLst>
                                          <p:attrName>ppt_x</p:attrName>
                                        </p:attrNameLst>
                                      </p:cBhvr>
                                      <p:tavLst>
                                        <p:tav tm="0">
                                          <p:val>
                                            <p:strVal val="#ppt_x"/>
                                          </p:val>
                                        </p:tav>
                                        <p:tav tm="100000">
                                          <p:val>
                                            <p:strVal val="#ppt_x"/>
                                          </p:val>
                                        </p:tav>
                                      </p:tavLst>
                                    </p:anim>
                                    <p:anim calcmode="lin" valueType="num">
                                      <p:cBhvr>
                                        <p:cTn id="13" dur="500" fill="hold"/>
                                        <p:tgtEl>
                                          <p:spTgt spid="2"/>
                                        </p:tgtEl>
                                        <p:attrNameLst>
                                          <p:attrName>ppt_y</p:attrName>
                                        </p:attrNameLst>
                                      </p:cBhvr>
                                      <p:tavLst>
                                        <p:tav tm="0">
                                          <p:val>
                                            <p:strVal val="#ppt_y+.1"/>
                                          </p:val>
                                        </p:tav>
                                        <p:tav tm="100000">
                                          <p:val>
                                            <p:strVal val="#ppt_y"/>
                                          </p:val>
                                        </p:tav>
                                      </p:tavLst>
                                    </p:anim>
                                  </p:childTnLst>
                                </p:cTn>
                              </p:par>
                            </p:childTnLst>
                          </p:cTn>
                        </p:par>
                        <p:par>
                          <p:cTn id="14" fill="hold">
                            <p:stCondLst>
                              <p:cond delay="900"/>
                            </p:stCondLst>
                            <p:childTnLst>
                              <p:par>
                                <p:cTn id="15" presetID="22" presetClass="entr" presetSubtype="1" fill="hold" nodeType="afterEffect">
                                  <p:stCondLst>
                                    <p:cond delay="0"/>
                                  </p:stCondLst>
                                  <p:childTnLst>
                                    <p:set>
                                      <p:cBhvr>
                                        <p:cTn id="16" dur="1" fill="hold">
                                          <p:stCondLst>
                                            <p:cond delay="0"/>
                                          </p:stCondLst>
                                        </p:cTn>
                                        <p:tgtEl>
                                          <p:spTgt spid="233"/>
                                        </p:tgtEl>
                                        <p:attrNameLst>
                                          <p:attrName>style.visibility</p:attrName>
                                        </p:attrNameLst>
                                      </p:cBhvr>
                                      <p:to>
                                        <p:strVal val="visible"/>
                                      </p:to>
                                    </p:set>
                                    <p:animEffect transition="in" filter="wipe(up)">
                                      <p:cBhvr>
                                        <p:cTn id="17" dur="500"/>
                                        <p:tgtEl>
                                          <p:spTgt spid="233"/>
                                        </p:tgtEl>
                                      </p:cBhvr>
                                    </p:animEffect>
                                  </p:childTnLst>
                                </p:cTn>
                              </p:par>
                            </p:childTnLst>
                          </p:cTn>
                        </p:par>
                        <p:par>
                          <p:cTn id="18" fill="hold">
                            <p:stCondLst>
                              <p:cond delay="1400"/>
                            </p:stCondLst>
                            <p:childTnLst>
                              <p:par>
                                <p:cTn id="19" presetID="22" presetClass="entr" presetSubtype="1" fill="hold" grpId="0" nodeType="afterEffect">
                                  <p:stCondLst>
                                    <p:cond delay="0"/>
                                  </p:stCondLst>
                                  <p:childTnLst>
                                    <p:set>
                                      <p:cBhvr>
                                        <p:cTn id="20" dur="1" fill="hold">
                                          <p:stCondLst>
                                            <p:cond delay="0"/>
                                          </p:stCondLst>
                                        </p:cTn>
                                        <p:tgtEl>
                                          <p:spTgt spid="205"/>
                                        </p:tgtEl>
                                        <p:attrNameLst>
                                          <p:attrName>style.visibility</p:attrName>
                                        </p:attrNameLst>
                                      </p:cBhvr>
                                      <p:to>
                                        <p:strVal val="visible"/>
                                      </p:to>
                                    </p:set>
                                    <p:animEffect transition="in" filter="wipe(up)">
                                      <p:cBhvr>
                                        <p:cTn id="21" dur="400"/>
                                        <p:tgtEl>
                                          <p:spTgt spid="205"/>
                                        </p:tgtEl>
                                      </p:cBhvr>
                                    </p:animEffect>
                                  </p:childTnLst>
                                </p:cTn>
                              </p:par>
                            </p:childTnLst>
                          </p:cTn>
                        </p:par>
                        <p:par>
                          <p:cTn id="22" fill="hold">
                            <p:stCondLst>
                              <p:cond delay="1800"/>
                            </p:stCondLst>
                            <p:childTnLst>
                              <p:par>
                                <p:cTn id="23" presetID="22" presetClass="entr" presetSubtype="1" fill="hold" nodeType="afterEffect">
                                  <p:stCondLst>
                                    <p:cond delay="0"/>
                                  </p:stCondLst>
                                  <p:childTnLst>
                                    <p:set>
                                      <p:cBhvr>
                                        <p:cTn id="24" dur="1" fill="hold">
                                          <p:stCondLst>
                                            <p:cond delay="0"/>
                                          </p:stCondLst>
                                        </p:cTn>
                                        <p:tgtEl>
                                          <p:spTgt spid="206"/>
                                        </p:tgtEl>
                                        <p:attrNameLst>
                                          <p:attrName>style.visibility</p:attrName>
                                        </p:attrNameLst>
                                      </p:cBhvr>
                                      <p:to>
                                        <p:strVal val="visible"/>
                                      </p:to>
                                    </p:set>
                                    <p:animEffect transition="in" filter="wipe(up)">
                                      <p:cBhvr>
                                        <p:cTn id="25" dur="350"/>
                                        <p:tgtEl>
                                          <p:spTgt spid="206"/>
                                        </p:tgtEl>
                                      </p:cBhvr>
                                    </p:animEffect>
                                  </p:childTnLst>
                                </p:cTn>
                              </p:par>
                            </p:childTnLst>
                          </p:cTn>
                        </p:par>
                        <p:par>
                          <p:cTn id="26" fill="hold">
                            <p:stCondLst>
                              <p:cond delay="2150"/>
                            </p:stCondLst>
                            <p:childTnLst>
                              <p:par>
                                <p:cTn id="27" presetID="22" presetClass="entr" presetSubtype="1" fill="hold" nodeType="afterEffect">
                                  <p:stCondLst>
                                    <p:cond delay="0"/>
                                  </p:stCondLst>
                                  <p:childTnLst>
                                    <p:set>
                                      <p:cBhvr>
                                        <p:cTn id="28" dur="1" fill="hold">
                                          <p:stCondLst>
                                            <p:cond delay="0"/>
                                          </p:stCondLst>
                                        </p:cTn>
                                        <p:tgtEl>
                                          <p:spTgt spid="210"/>
                                        </p:tgtEl>
                                        <p:attrNameLst>
                                          <p:attrName>style.visibility</p:attrName>
                                        </p:attrNameLst>
                                      </p:cBhvr>
                                      <p:to>
                                        <p:strVal val="visible"/>
                                      </p:to>
                                    </p:set>
                                    <p:animEffect transition="in" filter="wipe(up)">
                                      <p:cBhvr>
                                        <p:cTn id="29" dur="500"/>
                                        <p:tgtEl>
                                          <p:spTgt spid="210"/>
                                        </p:tgtEl>
                                      </p:cBhvr>
                                    </p:animEffect>
                                  </p:childTnLst>
                                </p:cTn>
                              </p:par>
                            </p:childTnLst>
                          </p:cTn>
                        </p:par>
                        <p:par>
                          <p:cTn id="30" fill="hold">
                            <p:stCondLst>
                              <p:cond delay="2650"/>
                            </p:stCondLst>
                            <p:childTnLst>
                              <p:par>
                                <p:cTn id="31" presetID="22" presetClass="entr" presetSubtype="1" fill="hold" nodeType="afterEffect">
                                  <p:stCondLst>
                                    <p:cond delay="0"/>
                                  </p:stCondLst>
                                  <p:childTnLst>
                                    <p:set>
                                      <p:cBhvr>
                                        <p:cTn id="32" dur="1" fill="hold">
                                          <p:stCondLst>
                                            <p:cond delay="0"/>
                                          </p:stCondLst>
                                        </p:cTn>
                                        <p:tgtEl>
                                          <p:spTgt spid="214"/>
                                        </p:tgtEl>
                                        <p:attrNameLst>
                                          <p:attrName>style.visibility</p:attrName>
                                        </p:attrNameLst>
                                      </p:cBhvr>
                                      <p:to>
                                        <p:strVal val="visible"/>
                                      </p:to>
                                    </p:set>
                                    <p:animEffect transition="in" filter="wipe(up)">
                                      <p:cBhvr>
                                        <p:cTn id="33" dur="350"/>
                                        <p:tgtEl>
                                          <p:spTgt spid="214"/>
                                        </p:tgtEl>
                                      </p:cBhvr>
                                    </p:animEffect>
                                  </p:childTnLst>
                                </p:cTn>
                              </p:par>
                            </p:childTnLst>
                          </p:cTn>
                        </p:par>
                        <p:par>
                          <p:cTn id="34" fill="hold">
                            <p:stCondLst>
                              <p:cond delay="3000"/>
                            </p:stCondLst>
                            <p:childTnLst>
                              <p:par>
                                <p:cTn id="35" presetID="22" presetClass="entr" presetSubtype="1" fill="hold" grpId="0" nodeType="afterEffect">
                                  <p:stCondLst>
                                    <p:cond delay="0"/>
                                  </p:stCondLst>
                                  <p:childTnLst>
                                    <p:set>
                                      <p:cBhvr>
                                        <p:cTn id="36" dur="1" fill="hold">
                                          <p:stCondLst>
                                            <p:cond delay="0"/>
                                          </p:stCondLst>
                                        </p:cTn>
                                        <p:tgtEl>
                                          <p:spTgt spid="215"/>
                                        </p:tgtEl>
                                        <p:attrNameLst>
                                          <p:attrName>style.visibility</p:attrName>
                                        </p:attrNameLst>
                                      </p:cBhvr>
                                      <p:to>
                                        <p:strVal val="visible"/>
                                      </p:to>
                                    </p:set>
                                    <p:animEffect transition="in" filter="wipe(up)">
                                      <p:cBhvr>
                                        <p:cTn id="37" dur="400"/>
                                        <p:tgtEl>
                                          <p:spTgt spid="215"/>
                                        </p:tgtEl>
                                      </p:cBhvr>
                                    </p:animEffect>
                                  </p:childTnLst>
                                </p:cTn>
                              </p:par>
                            </p:childTnLst>
                          </p:cTn>
                        </p:par>
                        <p:par>
                          <p:cTn id="38" fill="hold">
                            <p:stCondLst>
                              <p:cond delay="3400"/>
                            </p:stCondLst>
                            <p:childTnLst>
                              <p:par>
                                <p:cTn id="39" presetID="22" presetClass="entr" presetSubtype="1" fill="hold" nodeType="afterEffect">
                                  <p:stCondLst>
                                    <p:cond delay="0"/>
                                  </p:stCondLst>
                                  <p:childTnLst>
                                    <p:set>
                                      <p:cBhvr>
                                        <p:cTn id="40" dur="1" fill="hold">
                                          <p:stCondLst>
                                            <p:cond delay="0"/>
                                          </p:stCondLst>
                                        </p:cTn>
                                        <p:tgtEl>
                                          <p:spTgt spid="216"/>
                                        </p:tgtEl>
                                        <p:attrNameLst>
                                          <p:attrName>style.visibility</p:attrName>
                                        </p:attrNameLst>
                                      </p:cBhvr>
                                      <p:to>
                                        <p:strVal val="visible"/>
                                      </p:to>
                                    </p:set>
                                    <p:animEffect transition="in" filter="wipe(up)">
                                      <p:cBhvr>
                                        <p:cTn id="41" dur="500"/>
                                        <p:tgtEl>
                                          <p:spTgt spid="216"/>
                                        </p:tgtEl>
                                      </p:cBhvr>
                                    </p:animEffect>
                                  </p:childTnLst>
                                </p:cTn>
                              </p:par>
                            </p:childTnLst>
                          </p:cTn>
                        </p:par>
                        <p:par>
                          <p:cTn id="42" fill="hold">
                            <p:stCondLst>
                              <p:cond delay="3900"/>
                            </p:stCondLst>
                            <p:childTnLst>
                              <p:par>
                                <p:cTn id="43" presetID="22" presetClass="entr" presetSubtype="1" fill="hold" nodeType="afterEffect">
                                  <p:stCondLst>
                                    <p:cond delay="0"/>
                                  </p:stCondLst>
                                  <p:childTnLst>
                                    <p:set>
                                      <p:cBhvr>
                                        <p:cTn id="44" dur="1" fill="hold">
                                          <p:stCondLst>
                                            <p:cond delay="0"/>
                                          </p:stCondLst>
                                        </p:cTn>
                                        <p:tgtEl>
                                          <p:spTgt spid="220"/>
                                        </p:tgtEl>
                                        <p:attrNameLst>
                                          <p:attrName>style.visibility</p:attrName>
                                        </p:attrNameLst>
                                      </p:cBhvr>
                                      <p:to>
                                        <p:strVal val="visible"/>
                                      </p:to>
                                    </p:set>
                                    <p:animEffect transition="in" filter="wipe(up)">
                                      <p:cBhvr>
                                        <p:cTn id="45" dur="500"/>
                                        <p:tgtEl>
                                          <p:spTgt spid="220"/>
                                        </p:tgtEl>
                                      </p:cBhvr>
                                    </p:animEffect>
                                  </p:childTnLst>
                                </p:cTn>
                              </p:par>
                            </p:childTnLst>
                          </p:cTn>
                        </p:par>
                        <p:par>
                          <p:cTn id="46" fill="hold">
                            <p:stCondLst>
                              <p:cond delay="4400"/>
                            </p:stCondLst>
                            <p:childTnLst>
                              <p:par>
                                <p:cTn id="47" presetID="22" presetClass="entr" presetSubtype="1" fill="hold" nodeType="afterEffect">
                                  <p:stCondLst>
                                    <p:cond delay="0"/>
                                  </p:stCondLst>
                                  <p:childTnLst>
                                    <p:set>
                                      <p:cBhvr>
                                        <p:cTn id="48" dur="1" fill="hold">
                                          <p:stCondLst>
                                            <p:cond delay="0"/>
                                          </p:stCondLst>
                                        </p:cTn>
                                        <p:tgtEl>
                                          <p:spTgt spid="224"/>
                                        </p:tgtEl>
                                        <p:attrNameLst>
                                          <p:attrName>style.visibility</p:attrName>
                                        </p:attrNameLst>
                                      </p:cBhvr>
                                      <p:to>
                                        <p:strVal val="visible"/>
                                      </p:to>
                                    </p:set>
                                    <p:animEffect transition="in" filter="wipe(up)">
                                      <p:cBhvr>
                                        <p:cTn id="49" dur="500"/>
                                        <p:tgtEl>
                                          <p:spTgt spid="224"/>
                                        </p:tgtEl>
                                      </p:cBhvr>
                                    </p:animEffect>
                                  </p:childTnLst>
                                </p:cTn>
                              </p:par>
                            </p:childTnLst>
                          </p:cTn>
                        </p:par>
                        <p:par>
                          <p:cTn id="50" fill="hold">
                            <p:stCondLst>
                              <p:cond delay="4900"/>
                            </p:stCondLst>
                            <p:childTnLst>
                              <p:par>
                                <p:cTn id="51" presetID="22" presetClass="entr" presetSubtype="1" fill="hold" nodeType="afterEffect">
                                  <p:stCondLst>
                                    <p:cond delay="0"/>
                                  </p:stCondLst>
                                  <p:childTnLst>
                                    <p:set>
                                      <p:cBhvr>
                                        <p:cTn id="52" dur="1" fill="hold">
                                          <p:stCondLst>
                                            <p:cond delay="0"/>
                                          </p:stCondLst>
                                        </p:cTn>
                                        <p:tgtEl>
                                          <p:spTgt spid="228"/>
                                        </p:tgtEl>
                                        <p:attrNameLst>
                                          <p:attrName>style.visibility</p:attrName>
                                        </p:attrNameLst>
                                      </p:cBhvr>
                                      <p:to>
                                        <p:strVal val="visible"/>
                                      </p:to>
                                    </p:set>
                                    <p:animEffect transition="in" filter="wipe(up)">
                                      <p:cBhvr>
                                        <p:cTn id="53" dur="500"/>
                                        <p:tgtEl>
                                          <p:spTgt spid="2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0" grpId="0"/>
      <p:bldP spid="205" grpId="0"/>
      <p:bldP spid="215"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Группа 1"/>
          <p:cNvGrpSpPr/>
          <p:nvPr/>
        </p:nvGrpSpPr>
        <p:grpSpPr>
          <a:xfrm>
            <a:off x="5490869" y="873484"/>
            <a:ext cx="5345572" cy="5054315"/>
            <a:chOff x="3954838" y="1484334"/>
            <a:chExt cx="4615419" cy="4363945"/>
          </a:xfrm>
          <a:solidFill>
            <a:schemeClr val="tx1"/>
          </a:solidFill>
        </p:grpSpPr>
        <p:sp>
          <p:nvSpPr>
            <p:cNvPr id="3" name="Freeform 5"/>
            <p:cNvSpPr>
              <a:spLocks noEditPoints="1"/>
            </p:cNvSpPr>
            <p:nvPr/>
          </p:nvSpPr>
          <p:spPr bwMode="auto">
            <a:xfrm>
              <a:off x="6959404" y="4133403"/>
              <a:ext cx="1220005" cy="810981"/>
            </a:xfrm>
            <a:custGeom>
              <a:avLst/>
              <a:gdLst/>
              <a:ahLst/>
              <a:cxnLst>
                <a:cxn ang="0">
                  <a:pos x="575" y="586"/>
                </a:cxn>
                <a:cxn ang="0">
                  <a:pos x="625" y="631"/>
                </a:cxn>
                <a:cxn ang="0">
                  <a:pos x="672" y="660"/>
                </a:cxn>
                <a:cxn ang="0">
                  <a:pos x="758" y="614"/>
                </a:cxn>
                <a:cxn ang="0">
                  <a:pos x="784" y="585"/>
                </a:cxn>
                <a:cxn ang="0">
                  <a:pos x="740" y="599"/>
                </a:cxn>
                <a:cxn ang="0">
                  <a:pos x="668" y="542"/>
                </a:cxn>
                <a:cxn ang="0">
                  <a:pos x="948" y="438"/>
                </a:cxn>
                <a:cxn ang="0">
                  <a:pos x="988" y="242"/>
                </a:cxn>
                <a:cxn ang="0">
                  <a:pos x="913" y="209"/>
                </a:cxn>
                <a:cxn ang="0">
                  <a:pos x="836" y="180"/>
                </a:cxn>
                <a:cxn ang="0">
                  <a:pos x="742" y="162"/>
                </a:cxn>
                <a:cxn ang="0">
                  <a:pos x="686" y="105"/>
                </a:cxn>
                <a:cxn ang="0">
                  <a:pos x="677" y="43"/>
                </a:cxn>
                <a:cxn ang="0">
                  <a:pos x="649" y="6"/>
                </a:cxn>
                <a:cxn ang="0">
                  <a:pos x="592" y="15"/>
                </a:cxn>
                <a:cxn ang="0">
                  <a:pos x="549" y="31"/>
                </a:cxn>
                <a:cxn ang="0">
                  <a:pos x="492" y="52"/>
                </a:cxn>
                <a:cxn ang="0">
                  <a:pos x="432" y="88"/>
                </a:cxn>
                <a:cxn ang="0">
                  <a:pos x="378" y="92"/>
                </a:cxn>
                <a:cxn ang="0">
                  <a:pos x="321" y="83"/>
                </a:cxn>
                <a:cxn ang="0">
                  <a:pos x="255" y="54"/>
                </a:cxn>
                <a:cxn ang="0">
                  <a:pos x="176" y="46"/>
                </a:cxn>
                <a:cxn ang="0">
                  <a:pos x="115" y="70"/>
                </a:cxn>
                <a:cxn ang="0">
                  <a:pos x="139" y="130"/>
                </a:cxn>
                <a:cxn ang="0">
                  <a:pos x="135" y="170"/>
                </a:cxn>
                <a:cxn ang="0">
                  <a:pos x="66" y="235"/>
                </a:cxn>
                <a:cxn ang="0">
                  <a:pos x="67" y="276"/>
                </a:cxn>
                <a:cxn ang="0">
                  <a:pos x="25" y="291"/>
                </a:cxn>
                <a:cxn ang="0">
                  <a:pos x="0" y="331"/>
                </a:cxn>
                <a:cxn ang="0">
                  <a:pos x="52" y="369"/>
                </a:cxn>
                <a:cxn ang="0">
                  <a:pos x="122" y="378"/>
                </a:cxn>
                <a:cxn ang="0">
                  <a:pos x="211" y="374"/>
                </a:cxn>
                <a:cxn ang="0">
                  <a:pos x="252" y="337"/>
                </a:cxn>
                <a:cxn ang="0">
                  <a:pos x="284" y="336"/>
                </a:cxn>
                <a:cxn ang="0">
                  <a:pos x="323" y="348"/>
                </a:cxn>
                <a:cxn ang="0">
                  <a:pos x="343" y="359"/>
                </a:cxn>
                <a:cxn ang="0">
                  <a:pos x="363" y="365"/>
                </a:cxn>
                <a:cxn ang="0">
                  <a:pos x="389" y="378"/>
                </a:cxn>
                <a:cxn ang="0">
                  <a:pos x="387" y="404"/>
                </a:cxn>
                <a:cxn ang="0">
                  <a:pos x="398" y="431"/>
                </a:cxn>
                <a:cxn ang="0">
                  <a:pos x="406" y="453"/>
                </a:cxn>
                <a:cxn ang="0">
                  <a:pos x="427" y="490"/>
                </a:cxn>
                <a:cxn ang="0">
                  <a:pos x="406" y="507"/>
                </a:cxn>
                <a:cxn ang="0">
                  <a:pos x="389" y="504"/>
                </a:cxn>
                <a:cxn ang="0">
                  <a:pos x="375" y="523"/>
                </a:cxn>
                <a:cxn ang="0">
                  <a:pos x="350" y="562"/>
                </a:cxn>
                <a:cxn ang="0">
                  <a:pos x="342" y="586"/>
                </a:cxn>
                <a:cxn ang="0">
                  <a:pos x="385" y="595"/>
                </a:cxn>
                <a:cxn ang="0">
                  <a:pos x="445" y="557"/>
                </a:cxn>
                <a:cxn ang="0">
                  <a:pos x="474" y="508"/>
                </a:cxn>
                <a:cxn ang="0">
                  <a:pos x="542" y="495"/>
                </a:cxn>
                <a:cxn ang="0">
                  <a:pos x="555" y="536"/>
                </a:cxn>
                <a:cxn ang="0">
                  <a:pos x="637" y="532"/>
                </a:cxn>
                <a:cxn ang="0">
                  <a:pos x="695" y="533"/>
                </a:cxn>
                <a:cxn ang="0">
                  <a:pos x="737" y="506"/>
                </a:cxn>
                <a:cxn ang="0">
                  <a:pos x="836" y="469"/>
                </a:cxn>
                <a:cxn ang="0">
                  <a:pos x="912" y="437"/>
                </a:cxn>
                <a:cxn ang="0">
                  <a:pos x="967" y="387"/>
                </a:cxn>
                <a:cxn ang="0">
                  <a:pos x="992" y="331"/>
                </a:cxn>
                <a:cxn ang="0">
                  <a:pos x="134" y="165"/>
                </a:cxn>
              </a:cxnLst>
              <a:rect l="0" t="0" r="r" b="b"/>
              <a:pathLst>
                <a:path w="1026" h="682">
                  <a:moveTo>
                    <a:pt x="641" y="535"/>
                  </a:moveTo>
                  <a:cubicBezTo>
                    <a:pt x="641" y="534"/>
                    <a:pt x="639" y="534"/>
                    <a:pt x="638" y="533"/>
                  </a:cubicBezTo>
                  <a:cubicBezTo>
                    <a:pt x="638" y="536"/>
                    <a:pt x="637" y="539"/>
                    <a:pt x="637" y="542"/>
                  </a:cubicBezTo>
                  <a:cubicBezTo>
                    <a:pt x="637" y="544"/>
                    <a:pt x="637" y="546"/>
                    <a:pt x="638" y="547"/>
                  </a:cubicBezTo>
                  <a:cubicBezTo>
                    <a:pt x="639" y="550"/>
                    <a:pt x="640" y="548"/>
                    <a:pt x="642" y="550"/>
                  </a:cubicBezTo>
                  <a:cubicBezTo>
                    <a:pt x="644" y="552"/>
                    <a:pt x="642" y="553"/>
                    <a:pt x="640" y="554"/>
                  </a:cubicBezTo>
                  <a:cubicBezTo>
                    <a:pt x="639" y="555"/>
                    <a:pt x="637" y="556"/>
                    <a:pt x="635" y="557"/>
                  </a:cubicBezTo>
                  <a:cubicBezTo>
                    <a:pt x="632" y="560"/>
                    <a:pt x="629" y="559"/>
                    <a:pt x="624" y="560"/>
                  </a:cubicBezTo>
                  <a:cubicBezTo>
                    <a:pt x="621" y="560"/>
                    <a:pt x="616" y="562"/>
                    <a:pt x="613" y="564"/>
                  </a:cubicBezTo>
                  <a:cubicBezTo>
                    <a:pt x="607" y="568"/>
                    <a:pt x="599" y="572"/>
                    <a:pt x="593" y="575"/>
                  </a:cubicBezTo>
                  <a:cubicBezTo>
                    <a:pt x="588" y="577"/>
                    <a:pt x="583" y="579"/>
                    <a:pt x="579" y="583"/>
                  </a:cubicBezTo>
                  <a:cubicBezTo>
                    <a:pt x="578" y="584"/>
                    <a:pt x="576" y="585"/>
                    <a:pt x="575" y="586"/>
                  </a:cubicBezTo>
                  <a:cubicBezTo>
                    <a:pt x="572" y="587"/>
                    <a:pt x="571" y="586"/>
                    <a:pt x="569" y="589"/>
                  </a:cubicBezTo>
                  <a:cubicBezTo>
                    <a:pt x="568" y="591"/>
                    <a:pt x="565" y="596"/>
                    <a:pt x="567" y="599"/>
                  </a:cubicBezTo>
                  <a:cubicBezTo>
                    <a:pt x="569" y="601"/>
                    <a:pt x="578" y="601"/>
                    <a:pt x="581" y="601"/>
                  </a:cubicBezTo>
                  <a:cubicBezTo>
                    <a:pt x="583" y="601"/>
                    <a:pt x="586" y="600"/>
                    <a:pt x="588" y="600"/>
                  </a:cubicBezTo>
                  <a:cubicBezTo>
                    <a:pt x="591" y="601"/>
                    <a:pt x="590" y="603"/>
                    <a:pt x="592" y="605"/>
                  </a:cubicBezTo>
                  <a:cubicBezTo>
                    <a:pt x="593" y="606"/>
                    <a:pt x="596" y="607"/>
                    <a:pt x="597" y="607"/>
                  </a:cubicBezTo>
                  <a:cubicBezTo>
                    <a:pt x="600" y="608"/>
                    <a:pt x="601" y="609"/>
                    <a:pt x="603" y="610"/>
                  </a:cubicBezTo>
                  <a:cubicBezTo>
                    <a:pt x="605" y="611"/>
                    <a:pt x="607" y="613"/>
                    <a:pt x="609" y="614"/>
                  </a:cubicBezTo>
                  <a:cubicBezTo>
                    <a:pt x="613" y="616"/>
                    <a:pt x="615" y="612"/>
                    <a:pt x="618" y="610"/>
                  </a:cubicBezTo>
                  <a:cubicBezTo>
                    <a:pt x="623" y="607"/>
                    <a:pt x="625" y="610"/>
                    <a:pt x="625" y="615"/>
                  </a:cubicBezTo>
                  <a:cubicBezTo>
                    <a:pt x="624" y="619"/>
                    <a:pt x="626" y="622"/>
                    <a:pt x="625" y="626"/>
                  </a:cubicBezTo>
                  <a:cubicBezTo>
                    <a:pt x="625" y="629"/>
                    <a:pt x="624" y="629"/>
                    <a:pt x="625" y="631"/>
                  </a:cubicBezTo>
                  <a:cubicBezTo>
                    <a:pt x="626" y="634"/>
                    <a:pt x="628" y="635"/>
                    <a:pt x="628" y="638"/>
                  </a:cubicBezTo>
                  <a:cubicBezTo>
                    <a:pt x="628" y="642"/>
                    <a:pt x="622" y="647"/>
                    <a:pt x="620" y="650"/>
                  </a:cubicBezTo>
                  <a:cubicBezTo>
                    <a:pt x="619" y="651"/>
                    <a:pt x="618" y="652"/>
                    <a:pt x="616" y="653"/>
                  </a:cubicBezTo>
                  <a:cubicBezTo>
                    <a:pt x="614" y="655"/>
                    <a:pt x="611" y="655"/>
                    <a:pt x="612" y="658"/>
                  </a:cubicBezTo>
                  <a:cubicBezTo>
                    <a:pt x="614" y="668"/>
                    <a:pt x="630" y="661"/>
                    <a:pt x="634" y="667"/>
                  </a:cubicBezTo>
                  <a:cubicBezTo>
                    <a:pt x="635" y="668"/>
                    <a:pt x="634" y="670"/>
                    <a:pt x="635" y="671"/>
                  </a:cubicBezTo>
                  <a:cubicBezTo>
                    <a:pt x="636" y="674"/>
                    <a:pt x="639" y="676"/>
                    <a:pt x="642" y="677"/>
                  </a:cubicBezTo>
                  <a:cubicBezTo>
                    <a:pt x="648" y="682"/>
                    <a:pt x="663" y="681"/>
                    <a:pt x="670" y="679"/>
                  </a:cubicBezTo>
                  <a:cubicBezTo>
                    <a:pt x="673" y="678"/>
                    <a:pt x="675" y="677"/>
                    <a:pt x="677" y="676"/>
                  </a:cubicBezTo>
                  <a:cubicBezTo>
                    <a:pt x="681" y="675"/>
                    <a:pt x="684" y="677"/>
                    <a:pt x="684" y="672"/>
                  </a:cubicBezTo>
                  <a:cubicBezTo>
                    <a:pt x="683" y="664"/>
                    <a:pt x="671" y="663"/>
                    <a:pt x="665" y="666"/>
                  </a:cubicBezTo>
                  <a:cubicBezTo>
                    <a:pt x="663" y="662"/>
                    <a:pt x="670" y="661"/>
                    <a:pt x="672" y="660"/>
                  </a:cubicBezTo>
                  <a:cubicBezTo>
                    <a:pt x="676" y="659"/>
                    <a:pt x="678" y="658"/>
                    <a:pt x="681" y="656"/>
                  </a:cubicBezTo>
                  <a:cubicBezTo>
                    <a:pt x="683" y="654"/>
                    <a:pt x="685" y="653"/>
                    <a:pt x="686" y="650"/>
                  </a:cubicBezTo>
                  <a:cubicBezTo>
                    <a:pt x="686" y="647"/>
                    <a:pt x="686" y="642"/>
                    <a:pt x="689" y="640"/>
                  </a:cubicBezTo>
                  <a:cubicBezTo>
                    <a:pt x="692" y="639"/>
                    <a:pt x="696" y="641"/>
                    <a:pt x="699" y="640"/>
                  </a:cubicBezTo>
                  <a:cubicBezTo>
                    <a:pt x="703" y="638"/>
                    <a:pt x="706" y="635"/>
                    <a:pt x="710" y="635"/>
                  </a:cubicBezTo>
                  <a:cubicBezTo>
                    <a:pt x="715" y="635"/>
                    <a:pt x="712" y="637"/>
                    <a:pt x="715" y="639"/>
                  </a:cubicBezTo>
                  <a:cubicBezTo>
                    <a:pt x="718" y="642"/>
                    <a:pt x="721" y="634"/>
                    <a:pt x="722" y="632"/>
                  </a:cubicBezTo>
                  <a:cubicBezTo>
                    <a:pt x="724" y="630"/>
                    <a:pt x="726" y="626"/>
                    <a:pt x="728" y="625"/>
                  </a:cubicBezTo>
                  <a:cubicBezTo>
                    <a:pt x="730" y="623"/>
                    <a:pt x="733" y="625"/>
                    <a:pt x="735" y="622"/>
                  </a:cubicBezTo>
                  <a:cubicBezTo>
                    <a:pt x="740" y="617"/>
                    <a:pt x="742" y="609"/>
                    <a:pt x="750" y="611"/>
                  </a:cubicBezTo>
                  <a:cubicBezTo>
                    <a:pt x="751" y="611"/>
                    <a:pt x="753" y="612"/>
                    <a:pt x="753" y="613"/>
                  </a:cubicBezTo>
                  <a:cubicBezTo>
                    <a:pt x="755" y="613"/>
                    <a:pt x="756" y="614"/>
                    <a:pt x="758" y="614"/>
                  </a:cubicBezTo>
                  <a:cubicBezTo>
                    <a:pt x="761" y="615"/>
                    <a:pt x="764" y="615"/>
                    <a:pt x="767" y="615"/>
                  </a:cubicBezTo>
                  <a:cubicBezTo>
                    <a:pt x="774" y="615"/>
                    <a:pt x="780" y="612"/>
                    <a:pt x="787" y="613"/>
                  </a:cubicBezTo>
                  <a:cubicBezTo>
                    <a:pt x="786" y="613"/>
                    <a:pt x="787" y="614"/>
                    <a:pt x="787" y="615"/>
                  </a:cubicBezTo>
                  <a:cubicBezTo>
                    <a:pt x="789" y="615"/>
                    <a:pt x="791" y="614"/>
                    <a:pt x="793" y="613"/>
                  </a:cubicBezTo>
                  <a:cubicBezTo>
                    <a:pt x="795" y="613"/>
                    <a:pt x="799" y="613"/>
                    <a:pt x="800" y="613"/>
                  </a:cubicBezTo>
                  <a:cubicBezTo>
                    <a:pt x="804" y="611"/>
                    <a:pt x="801" y="604"/>
                    <a:pt x="797" y="605"/>
                  </a:cubicBezTo>
                  <a:cubicBezTo>
                    <a:pt x="794" y="602"/>
                    <a:pt x="797" y="598"/>
                    <a:pt x="800" y="597"/>
                  </a:cubicBezTo>
                  <a:cubicBezTo>
                    <a:pt x="804" y="595"/>
                    <a:pt x="809" y="594"/>
                    <a:pt x="809" y="589"/>
                  </a:cubicBezTo>
                  <a:cubicBezTo>
                    <a:pt x="810" y="589"/>
                    <a:pt x="812" y="590"/>
                    <a:pt x="813" y="590"/>
                  </a:cubicBezTo>
                  <a:cubicBezTo>
                    <a:pt x="815" y="584"/>
                    <a:pt x="804" y="587"/>
                    <a:pt x="802" y="586"/>
                  </a:cubicBezTo>
                  <a:cubicBezTo>
                    <a:pt x="799" y="585"/>
                    <a:pt x="799" y="581"/>
                    <a:pt x="795" y="581"/>
                  </a:cubicBezTo>
                  <a:cubicBezTo>
                    <a:pt x="791" y="580"/>
                    <a:pt x="787" y="583"/>
                    <a:pt x="784" y="585"/>
                  </a:cubicBezTo>
                  <a:cubicBezTo>
                    <a:pt x="782" y="585"/>
                    <a:pt x="783" y="586"/>
                    <a:pt x="781" y="586"/>
                  </a:cubicBezTo>
                  <a:cubicBezTo>
                    <a:pt x="780" y="587"/>
                    <a:pt x="778" y="586"/>
                    <a:pt x="776" y="586"/>
                  </a:cubicBezTo>
                  <a:cubicBezTo>
                    <a:pt x="776" y="587"/>
                    <a:pt x="776" y="587"/>
                    <a:pt x="776" y="588"/>
                  </a:cubicBezTo>
                  <a:cubicBezTo>
                    <a:pt x="774" y="588"/>
                    <a:pt x="771" y="587"/>
                    <a:pt x="769" y="586"/>
                  </a:cubicBezTo>
                  <a:cubicBezTo>
                    <a:pt x="767" y="584"/>
                    <a:pt x="767" y="582"/>
                    <a:pt x="764" y="582"/>
                  </a:cubicBezTo>
                  <a:cubicBezTo>
                    <a:pt x="761" y="581"/>
                    <a:pt x="760" y="585"/>
                    <a:pt x="758" y="587"/>
                  </a:cubicBezTo>
                  <a:cubicBezTo>
                    <a:pt x="757" y="588"/>
                    <a:pt x="756" y="588"/>
                    <a:pt x="755" y="589"/>
                  </a:cubicBezTo>
                  <a:cubicBezTo>
                    <a:pt x="754" y="589"/>
                    <a:pt x="753" y="589"/>
                    <a:pt x="753" y="590"/>
                  </a:cubicBezTo>
                  <a:cubicBezTo>
                    <a:pt x="753" y="590"/>
                    <a:pt x="752" y="591"/>
                    <a:pt x="752" y="591"/>
                  </a:cubicBezTo>
                  <a:cubicBezTo>
                    <a:pt x="751" y="592"/>
                    <a:pt x="750" y="592"/>
                    <a:pt x="749" y="593"/>
                  </a:cubicBezTo>
                  <a:cubicBezTo>
                    <a:pt x="746" y="594"/>
                    <a:pt x="747" y="593"/>
                    <a:pt x="745" y="595"/>
                  </a:cubicBezTo>
                  <a:cubicBezTo>
                    <a:pt x="743" y="597"/>
                    <a:pt x="743" y="598"/>
                    <a:pt x="740" y="599"/>
                  </a:cubicBezTo>
                  <a:cubicBezTo>
                    <a:pt x="734" y="600"/>
                    <a:pt x="730" y="596"/>
                    <a:pt x="726" y="592"/>
                  </a:cubicBezTo>
                  <a:cubicBezTo>
                    <a:pt x="721" y="588"/>
                    <a:pt x="716" y="584"/>
                    <a:pt x="709" y="583"/>
                  </a:cubicBezTo>
                  <a:cubicBezTo>
                    <a:pt x="710" y="582"/>
                    <a:pt x="714" y="582"/>
                    <a:pt x="716" y="579"/>
                  </a:cubicBezTo>
                  <a:cubicBezTo>
                    <a:pt x="719" y="574"/>
                    <a:pt x="713" y="573"/>
                    <a:pt x="709" y="573"/>
                  </a:cubicBezTo>
                  <a:cubicBezTo>
                    <a:pt x="709" y="571"/>
                    <a:pt x="710" y="567"/>
                    <a:pt x="709" y="565"/>
                  </a:cubicBezTo>
                  <a:cubicBezTo>
                    <a:pt x="706" y="562"/>
                    <a:pt x="699" y="563"/>
                    <a:pt x="695" y="563"/>
                  </a:cubicBezTo>
                  <a:cubicBezTo>
                    <a:pt x="695" y="560"/>
                    <a:pt x="695" y="556"/>
                    <a:pt x="694" y="554"/>
                  </a:cubicBezTo>
                  <a:cubicBezTo>
                    <a:pt x="694" y="551"/>
                    <a:pt x="694" y="551"/>
                    <a:pt x="690" y="551"/>
                  </a:cubicBezTo>
                  <a:cubicBezTo>
                    <a:pt x="687" y="551"/>
                    <a:pt x="686" y="552"/>
                    <a:pt x="684" y="554"/>
                  </a:cubicBezTo>
                  <a:cubicBezTo>
                    <a:pt x="683" y="552"/>
                    <a:pt x="680" y="548"/>
                    <a:pt x="678" y="546"/>
                  </a:cubicBezTo>
                  <a:cubicBezTo>
                    <a:pt x="677" y="544"/>
                    <a:pt x="678" y="543"/>
                    <a:pt x="676" y="542"/>
                  </a:cubicBezTo>
                  <a:cubicBezTo>
                    <a:pt x="673" y="540"/>
                    <a:pt x="670" y="542"/>
                    <a:pt x="668" y="542"/>
                  </a:cubicBezTo>
                  <a:cubicBezTo>
                    <a:pt x="665" y="542"/>
                    <a:pt x="662" y="541"/>
                    <a:pt x="660" y="539"/>
                  </a:cubicBezTo>
                  <a:cubicBezTo>
                    <a:pt x="658" y="539"/>
                    <a:pt x="655" y="536"/>
                    <a:pt x="654" y="535"/>
                  </a:cubicBezTo>
                  <a:cubicBezTo>
                    <a:pt x="651" y="535"/>
                    <a:pt x="650" y="537"/>
                    <a:pt x="648" y="538"/>
                  </a:cubicBezTo>
                  <a:cubicBezTo>
                    <a:pt x="646" y="538"/>
                    <a:pt x="644" y="537"/>
                    <a:pt x="641" y="535"/>
                  </a:cubicBezTo>
                  <a:moveTo>
                    <a:pt x="638" y="532"/>
                  </a:moveTo>
                  <a:cubicBezTo>
                    <a:pt x="638" y="532"/>
                    <a:pt x="637" y="532"/>
                    <a:pt x="637" y="532"/>
                  </a:cubicBezTo>
                  <a:cubicBezTo>
                    <a:pt x="637" y="532"/>
                    <a:pt x="638" y="533"/>
                    <a:pt x="638" y="533"/>
                  </a:cubicBezTo>
                  <a:cubicBezTo>
                    <a:pt x="638" y="532"/>
                    <a:pt x="638" y="532"/>
                    <a:pt x="638" y="532"/>
                  </a:cubicBezTo>
                  <a:moveTo>
                    <a:pt x="931" y="441"/>
                  </a:moveTo>
                  <a:cubicBezTo>
                    <a:pt x="929" y="441"/>
                    <a:pt x="928" y="441"/>
                    <a:pt x="927" y="442"/>
                  </a:cubicBezTo>
                  <a:cubicBezTo>
                    <a:pt x="928" y="443"/>
                    <a:pt x="930" y="443"/>
                    <a:pt x="931" y="443"/>
                  </a:cubicBezTo>
                  <a:cubicBezTo>
                    <a:pt x="937" y="443"/>
                    <a:pt x="942" y="442"/>
                    <a:pt x="948" y="438"/>
                  </a:cubicBezTo>
                  <a:cubicBezTo>
                    <a:pt x="944" y="439"/>
                    <a:pt x="942" y="442"/>
                    <a:pt x="939" y="442"/>
                  </a:cubicBezTo>
                  <a:cubicBezTo>
                    <a:pt x="936" y="442"/>
                    <a:pt x="934" y="441"/>
                    <a:pt x="931" y="441"/>
                  </a:cubicBezTo>
                  <a:moveTo>
                    <a:pt x="1024" y="264"/>
                  </a:moveTo>
                  <a:cubicBezTo>
                    <a:pt x="1021" y="260"/>
                    <a:pt x="1014" y="262"/>
                    <a:pt x="1010" y="261"/>
                  </a:cubicBezTo>
                  <a:cubicBezTo>
                    <a:pt x="1010" y="260"/>
                    <a:pt x="1010" y="258"/>
                    <a:pt x="1009" y="257"/>
                  </a:cubicBezTo>
                  <a:cubicBezTo>
                    <a:pt x="1009" y="255"/>
                    <a:pt x="1007" y="255"/>
                    <a:pt x="1008" y="252"/>
                  </a:cubicBezTo>
                  <a:cubicBezTo>
                    <a:pt x="1008" y="250"/>
                    <a:pt x="1009" y="248"/>
                    <a:pt x="1009" y="247"/>
                  </a:cubicBezTo>
                  <a:cubicBezTo>
                    <a:pt x="1010" y="245"/>
                    <a:pt x="1012" y="245"/>
                    <a:pt x="1013" y="244"/>
                  </a:cubicBezTo>
                  <a:cubicBezTo>
                    <a:pt x="1013" y="243"/>
                    <a:pt x="1014" y="240"/>
                    <a:pt x="1013" y="239"/>
                  </a:cubicBezTo>
                  <a:cubicBezTo>
                    <a:pt x="1012" y="238"/>
                    <a:pt x="1008" y="239"/>
                    <a:pt x="1007" y="239"/>
                  </a:cubicBezTo>
                  <a:cubicBezTo>
                    <a:pt x="1004" y="240"/>
                    <a:pt x="1003" y="243"/>
                    <a:pt x="1001" y="244"/>
                  </a:cubicBezTo>
                  <a:cubicBezTo>
                    <a:pt x="997" y="245"/>
                    <a:pt x="991" y="244"/>
                    <a:pt x="988" y="242"/>
                  </a:cubicBezTo>
                  <a:cubicBezTo>
                    <a:pt x="986" y="241"/>
                    <a:pt x="985" y="238"/>
                    <a:pt x="984" y="236"/>
                  </a:cubicBezTo>
                  <a:cubicBezTo>
                    <a:pt x="983" y="235"/>
                    <a:pt x="983" y="232"/>
                    <a:pt x="982" y="231"/>
                  </a:cubicBezTo>
                  <a:cubicBezTo>
                    <a:pt x="980" y="229"/>
                    <a:pt x="975" y="229"/>
                    <a:pt x="972" y="229"/>
                  </a:cubicBezTo>
                  <a:cubicBezTo>
                    <a:pt x="970" y="229"/>
                    <a:pt x="968" y="230"/>
                    <a:pt x="966" y="229"/>
                  </a:cubicBezTo>
                  <a:cubicBezTo>
                    <a:pt x="964" y="229"/>
                    <a:pt x="962" y="226"/>
                    <a:pt x="960" y="225"/>
                  </a:cubicBezTo>
                  <a:cubicBezTo>
                    <a:pt x="957" y="224"/>
                    <a:pt x="953" y="220"/>
                    <a:pt x="950" y="221"/>
                  </a:cubicBezTo>
                  <a:cubicBezTo>
                    <a:pt x="950" y="227"/>
                    <a:pt x="943" y="223"/>
                    <a:pt x="941" y="221"/>
                  </a:cubicBezTo>
                  <a:cubicBezTo>
                    <a:pt x="939" y="219"/>
                    <a:pt x="937" y="219"/>
                    <a:pt x="934" y="217"/>
                  </a:cubicBezTo>
                  <a:cubicBezTo>
                    <a:pt x="929" y="215"/>
                    <a:pt x="931" y="215"/>
                    <a:pt x="930" y="211"/>
                  </a:cubicBezTo>
                  <a:cubicBezTo>
                    <a:pt x="929" y="208"/>
                    <a:pt x="928" y="207"/>
                    <a:pt x="925" y="208"/>
                  </a:cubicBezTo>
                  <a:cubicBezTo>
                    <a:pt x="923" y="209"/>
                    <a:pt x="923" y="212"/>
                    <a:pt x="921" y="213"/>
                  </a:cubicBezTo>
                  <a:cubicBezTo>
                    <a:pt x="917" y="215"/>
                    <a:pt x="916" y="211"/>
                    <a:pt x="913" y="209"/>
                  </a:cubicBezTo>
                  <a:cubicBezTo>
                    <a:pt x="911" y="208"/>
                    <a:pt x="909" y="209"/>
                    <a:pt x="907" y="208"/>
                  </a:cubicBezTo>
                  <a:cubicBezTo>
                    <a:pt x="906" y="206"/>
                    <a:pt x="907" y="204"/>
                    <a:pt x="907" y="202"/>
                  </a:cubicBezTo>
                  <a:cubicBezTo>
                    <a:pt x="898" y="201"/>
                    <a:pt x="904" y="206"/>
                    <a:pt x="901" y="210"/>
                  </a:cubicBezTo>
                  <a:cubicBezTo>
                    <a:pt x="899" y="212"/>
                    <a:pt x="894" y="213"/>
                    <a:pt x="891" y="212"/>
                  </a:cubicBezTo>
                  <a:cubicBezTo>
                    <a:pt x="890" y="212"/>
                    <a:pt x="889" y="209"/>
                    <a:pt x="887" y="208"/>
                  </a:cubicBezTo>
                  <a:cubicBezTo>
                    <a:pt x="885" y="207"/>
                    <a:pt x="882" y="206"/>
                    <a:pt x="879" y="204"/>
                  </a:cubicBezTo>
                  <a:cubicBezTo>
                    <a:pt x="874" y="202"/>
                    <a:pt x="873" y="201"/>
                    <a:pt x="872" y="195"/>
                  </a:cubicBezTo>
                  <a:cubicBezTo>
                    <a:pt x="871" y="190"/>
                    <a:pt x="871" y="177"/>
                    <a:pt x="862" y="182"/>
                  </a:cubicBezTo>
                  <a:cubicBezTo>
                    <a:pt x="863" y="177"/>
                    <a:pt x="859" y="172"/>
                    <a:pt x="855" y="172"/>
                  </a:cubicBezTo>
                  <a:cubicBezTo>
                    <a:pt x="853" y="173"/>
                    <a:pt x="853" y="174"/>
                    <a:pt x="851" y="175"/>
                  </a:cubicBezTo>
                  <a:cubicBezTo>
                    <a:pt x="849" y="176"/>
                    <a:pt x="850" y="177"/>
                    <a:pt x="847" y="177"/>
                  </a:cubicBezTo>
                  <a:cubicBezTo>
                    <a:pt x="843" y="178"/>
                    <a:pt x="840" y="179"/>
                    <a:pt x="836" y="180"/>
                  </a:cubicBezTo>
                  <a:cubicBezTo>
                    <a:pt x="834" y="180"/>
                    <a:pt x="832" y="181"/>
                    <a:pt x="829" y="181"/>
                  </a:cubicBezTo>
                  <a:cubicBezTo>
                    <a:pt x="825" y="182"/>
                    <a:pt x="821" y="184"/>
                    <a:pt x="817" y="187"/>
                  </a:cubicBezTo>
                  <a:cubicBezTo>
                    <a:pt x="815" y="188"/>
                    <a:pt x="815" y="188"/>
                    <a:pt x="814" y="191"/>
                  </a:cubicBezTo>
                  <a:cubicBezTo>
                    <a:pt x="813" y="195"/>
                    <a:pt x="812" y="197"/>
                    <a:pt x="808" y="194"/>
                  </a:cubicBezTo>
                  <a:cubicBezTo>
                    <a:pt x="804" y="192"/>
                    <a:pt x="806" y="182"/>
                    <a:pt x="799" y="185"/>
                  </a:cubicBezTo>
                  <a:cubicBezTo>
                    <a:pt x="796" y="186"/>
                    <a:pt x="797" y="187"/>
                    <a:pt x="794" y="186"/>
                  </a:cubicBezTo>
                  <a:cubicBezTo>
                    <a:pt x="792" y="185"/>
                    <a:pt x="791" y="182"/>
                    <a:pt x="790" y="180"/>
                  </a:cubicBezTo>
                  <a:cubicBezTo>
                    <a:pt x="788" y="179"/>
                    <a:pt x="786" y="178"/>
                    <a:pt x="784" y="178"/>
                  </a:cubicBezTo>
                  <a:cubicBezTo>
                    <a:pt x="780" y="177"/>
                    <a:pt x="777" y="175"/>
                    <a:pt x="773" y="175"/>
                  </a:cubicBezTo>
                  <a:cubicBezTo>
                    <a:pt x="767" y="175"/>
                    <a:pt x="762" y="176"/>
                    <a:pt x="762" y="183"/>
                  </a:cubicBezTo>
                  <a:cubicBezTo>
                    <a:pt x="758" y="184"/>
                    <a:pt x="753" y="175"/>
                    <a:pt x="751" y="173"/>
                  </a:cubicBezTo>
                  <a:cubicBezTo>
                    <a:pt x="747" y="170"/>
                    <a:pt x="741" y="167"/>
                    <a:pt x="742" y="162"/>
                  </a:cubicBezTo>
                  <a:cubicBezTo>
                    <a:pt x="743" y="157"/>
                    <a:pt x="749" y="156"/>
                    <a:pt x="749" y="152"/>
                  </a:cubicBezTo>
                  <a:cubicBezTo>
                    <a:pt x="749" y="151"/>
                    <a:pt x="747" y="148"/>
                    <a:pt x="747" y="147"/>
                  </a:cubicBezTo>
                  <a:cubicBezTo>
                    <a:pt x="746" y="143"/>
                    <a:pt x="745" y="139"/>
                    <a:pt x="744" y="135"/>
                  </a:cubicBezTo>
                  <a:cubicBezTo>
                    <a:pt x="744" y="132"/>
                    <a:pt x="742" y="130"/>
                    <a:pt x="742" y="127"/>
                  </a:cubicBezTo>
                  <a:cubicBezTo>
                    <a:pt x="742" y="125"/>
                    <a:pt x="742" y="124"/>
                    <a:pt x="744" y="123"/>
                  </a:cubicBezTo>
                  <a:cubicBezTo>
                    <a:pt x="740" y="122"/>
                    <a:pt x="736" y="122"/>
                    <a:pt x="733" y="121"/>
                  </a:cubicBezTo>
                  <a:cubicBezTo>
                    <a:pt x="730" y="120"/>
                    <a:pt x="730" y="116"/>
                    <a:pt x="729" y="113"/>
                  </a:cubicBezTo>
                  <a:cubicBezTo>
                    <a:pt x="728" y="110"/>
                    <a:pt x="726" y="108"/>
                    <a:pt x="726" y="106"/>
                  </a:cubicBezTo>
                  <a:cubicBezTo>
                    <a:pt x="721" y="104"/>
                    <a:pt x="720" y="111"/>
                    <a:pt x="716" y="111"/>
                  </a:cubicBezTo>
                  <a:cubicBezTo>
                    <a:pt x="712" y="111"/>
                    <a:pt x="707" y="110"/>
                    <a:pt x="703" y="108"/>
                  </a:cubicBezTo>
                  <a:cubicBezTo>
                    <a:pt x="699" y="106"/>
                    <a:pt x="695" y="103"/>
                    <a:pt x="690" y="104"/>
                  </a:cubicBezTo>
                  <a:cubicBezTo>
                    <a:pt x="689" y="104"/>
                    <a:pt x="688" y="105"/>
                    <a:pt x="686" y="105"/>
                  </a:cubicBezTo>
                  <a:cubicBezTo>
                    <a:pt x="683" y="105"/>
                    <a:pt x="680" y="106"/>
                    <a:pt x="677" y="105"/>
                  </a:cubicBezTo>
                  <a:cubicBezTo>
                    <a:pt x="677" y="103"/>
                    <a:pt x="677" y="99"/>
                    <a:pt x="680" y="99"/>
                  </a:cubicBezTo>
                  <a:cubicBezTo>
                    <a:pt x="680" y="96"/>
                    <a:pt x="671" y="94"/>
                    <a:pt x="672" y="89"/>
                  </a:cubicBezTo>
                  <a:cubicBezTo>
                    <a:pt x="673" y="86"/>
                    <a:pt x="678" y="88"/>
                    <a:pt x="680" y="85"/>
                  </a:cubicBezTo>
                  <a:cubicBezTo>
                    <a:pt x="682" y="83"/>
                    <a:pt x="681" y="77"/>
                    <a:pt x="681" y="74"/>
                  </a:cubicBezTo>
                  <a:cubicBezTo>
                    <a:pt x="678" y="74"/>
                    <a:pt x="672" y="72"/>
                    <a:pt x="670" y="70"/>
                  </a:cubicBezTo>
                  <a:cubicBezTo>
                    <a:pt x="667" y="67"/>
                    <a:pt x="669" y="65"/>
                    <a:pt x="673" y="65"/>
                  </a:cubicBezTo>
                  <a:cubicBezTo>
                    <a:pt x="677" y="64"/>
                    <a:pt x="680" y="65"/>
                    <a:pt x="684" y="65"/>
                  </a:cubicBezTo>
                  <a:cubicBezTo>
                    <a:pt x="687" y="65"/>
                    <a:pt x="687" y="65"/>
                    <a:pt x="690" y="62"/>
                  </a:cubicBezTo>
                  <a:cubicBezTo>
                    <a:pt x="692" y="60"/>
                    <a:pt x="691" y="45"/>
                    <a:pt x="686" y="45"/>
                  </a:cubicBezTo>
                  <a:cubicBezTo>
                    <a:pt x="684" y="45"/>
                    <a:pt x="682" y="45"/>
                    <a:pt x="680" y="45"/>
                  </a:cubicBezTo>
                  <a:cubicBezTo>
                    <a:pt x="678" y="44"/>
                    <a:pt x="678" y="45"/>
                    <a:pt x="677" y="43"/>
                  </a:cubicBezTo>
                  <a:cubicBezTo>
                    <a:pt x="676" y="41"/>
                    <a:pt x="676" y="37"/>
                    <a:pt x="673" y="37"/>
                  </a:cubicBezTo>
                  <a:cubicBezTo>
                    <a:pt x="676" y="44"/>
                    <a:pt x="676" y="44"/>
                    <a:pt x="676" y="44"/>
                  </a:cubicBezTo>
                  <a:cubicBezTo>
                    <a:pt x="676" y="44"/>
                    <a:pt x="676" y="45"/>
                    <a:pt x="676" y="45"/>
                  </a:cubicBezTo>
                  <a:cubicBezTo>
                    <a:pt x="676" y="44"/>
                    <a:pt x="676" y="44"/>
                    <a:pt x="676" y="44"/>
                  </a:cubicBezTo>
                  <a:cubicBezTo>
                    <a:pt x="675" y="42"/>
                    <a:pt x="673" y="41"/>
                    <a:pt x="672" y="40"/>
                  </a:cubicBezTo>
                  <a:cubicBezTo>
                    <a:pt x="672" y="39"/>
                    <a:pt x="668" y="36"/>
                    <a:pt x="668" y="35"/>
                  </a:cubicBezTo>
                  <a:cubicBezTo>
                    <a:pt x="666" y="32"/>
                    <a:pt x="668" y="31"/>
                    <a:pt x="669" y="29"/>
                  </a:cubicBezTo>
                  <a:cubicBezTo>
                    <a:pt x="670" y="27"/>
                    <a:pt x="671" y="26"/>
                    <a:pt x="671" y="23"/>
                  </a:cubicBezTo>
                  <a:cubicBezTo>
                    <a:pt x="670" y="19"/>
                    <a:pt x="668" y="21"/>
                    <a:pt x="666" y="19"/>
                  </a:cubicBezTo>
                  <a:cubicBezTo>
                    <a:pt x="665" y="18"/>
                    <a:pt x="664" y="18"/>
                    <a:pt x="664" y="17"/>
                  </a:cubicBezTo>
                  <a:cubicBezTo>
                    <a:pt x="662" y="13"/>
                    <a:pt x="662" y="10"/>
                    <a:pt x="658" y="7"/>
                  </a:cubicBezTo>
                  <a:cubicBezTo>
                    <a:pt x="655" y="4"/>
                    <a:pt x="652" y="0"/>
                    <a:pt x="649" y="6"/>
                  </a:cubicBezTo>
                  <a:cubicBezTo>
                    <a:pt x="646" y="12"/>
                    <a:pt x="647" y="15"/>
                    <a:pt x="639" y="14"/>
                  </a:cubicBezTo>
                  <a:cubicBezTo>
                    <a:pt x="639" y="10"/>
                    <a:pt x="639" y="10"/>
                    <a:pt x="636" y="9"/>
                  </a:cubicBezTo>
                  <a:cubicBezTo>
                    <a:pt x="634" y="8"/>
                    <a:pt x="632" y="8"/>
                    <a:pt x="630" y="8"/>
                  </a:cubicBezTo>
                  <a:cubicBezTo>
                    <a:pt x="629" y="9"/>
                    <a:pt x="629" y="10"/>
                    <a:pt x="628" y="11"/>
                  </a:cubicBezTo>
                  <a:cubicBezTo>
                    <a:pt x="627" y="11"/>
                    <a:pt x="625" y="11"/>
                    <a:pt x="624" y="11"/>
                  </a:cubicBezTo>
                  <a:cubicBezTo>
                    <a:pt x="621" y="11"/>
                    <a:pt x="618" y="10"/>
                    <a:pt x="615" y="11"/>
                  </a:cubicBezTo>
                  <a:cubicBezTo>
                    <a:pt x="615" y="11"/>
                    <a:pt x="612" y="14"/>
                    <a:pt x="612" y="14"/>
                  </a:cubicBezTo>
                  <a:cubicBezTo>
                    <a:pt x="612" y="14"/>
                    <a:pt x="610" y="16"/>
                    <a:pt x="609" y="17"/>
                  </a:cubicBezTo>
                  <a:cubicBezTo>
                    <a:pt x="608" y="18"/>
                    <a:pt x="606" y="18"/>
                    <a:pt x="603" y="17"/>
                  </a:cubicBezTo>
                  <a:cubicBezTo>
                    <a:pt x="601" y="17"/>
                    <a:pt x="600" y="16"/>
                    <a:pt x="598" y="16"/>
                  </a:cubicBezTo>
                  <a:cubicBezTo>
                    <a:pt x="596" y="15"/>
                    <a:pt x="595" y="15"/>
                    <a:pt x="594" y="15"/>
                  </a:cubicBezTo>
                  <a:cubicBezTo>
                    <a:pt x="593" y="15"/>
                    <a:pt x="592" y="15"/>
                    <a:pt x="592" y="15"/>
                  </a:cubicBezTo>
                  <a:cubicBezTo>
                    <a:pt x="591" y="15"/>
                    <a:pt x="590" y="14"/>
                    <a:pt x="590" y="13"/>
                  </a:cubicBezTo>
                  <a:cubicBezTo>
                    <a:pt x="589" y="12"/>
                    <a:pt x="589" y="11"/>
                    <a:pt x="587" y="10"/>
                  </a:cubicBezTo>
                  <a:cubicBezTo>
                    <a:pt x="586" y="9"/>
                    <a:pt x="585" y="9"/>
                    <a:pt x="584" y="9"/>
                  </a:cubicBezTo>
                  <a:cubicBezTo>
                    <a:pt x="582" y="8"/>
                    <a:pt x="584" y="7"/>
                    <a:pt x="582" y="7"/>
                  </a:cubicBezTo>
                  <a:cubicBezTo>
                    <a:pt x="582" y="7"/>
                    <a:pt x="579" y="10"/>
                    <a:pt x="579" y="9"/>
                  </a:cubicBezTo>
                  <a:cubicBezTo>
                    <a:pt x="575" y="14"/>
                    <a:pt x="577" y="17"/>
                    <a:pt x="576" y="23"/>
                  </a:cubicBezTo>
                  <a:cubicBezTo>
                    <a:pt x="576" y="24"/>
                    <a:pt x="575" y="28"/>
                    <a:pt x="574" y="29"/>
                  </a:cubicBezTo>
                  <a:cubicBezTo>
                    <a:pt x="573" y="30"/>
                    <a:pt x="570" y="30"/>
                    <a:pt x="569" y="31"/>
                  </a:cubicBezTo>
                  <a:cubicBezTo>
                    <a:pt x="567" y="33"/>
                    <a:pt x="566" y="35"/>
                    <a:pt x="564" y="36"/>
                  </a:cubicBezTo>
                  <a:cubicBezTo>
                    <a:pt x="561" y="36"/>
                    <a:pt x="554" y="36"/>
                    <a:pt x="552" y="34"/>
                  </a:cubicBezTo>
                  <a:cubicBezTo>
                    <a:pt x="550" y="31"/>
                    <a:pt x="552" y="30"/>
                    <a:pt x="549" y="29"/>
                  </a:cubicBezTo>
                  <a:cubicBezTo>
                    <a:pt x="549" y="30"/>
                    <a:pt x="549" y="30"/>
                    <a:pt x="549" y="31"/>
                  </a:cubicBezTo>
                  <a:cubicBezTo>
                    <a:pt x="548" y="33"/>
                    <a:pt x="545" y="31"/>
                    <a:pt x="543" y="30"/>
                  </a:cubicBezTo>
                  <a:cubicBezTo>
                    <a:pt x="537" y="29"/>
                    <a:pt x="530" y="27"/>
                    <a:pt x="523" y="27"/>
                  </a:cubicBezTo>
                  <a:cubicBezTo>
                    <a:pt x="521" y="27"/>
                    <a:pt x="521" y="27"/>
                    <a:pt x="520" y="29"/>
                  </a:cubicBezTo>
                  <a:cubicBezTo>
                    <a:pt x="519" y="31"/>
                    <a:pt x="517" y="34"/>
                    <a:pt x="516" y="35"/>
                  </a:cubicBezTo>
                  <a:cubicBezTo>
                    <a:pt x="514" y="35"/>
                    <a:pt x="510" y="36"/>
                    <a:pt x="508" y="35"/>
                  </a:cubicBezTo>
                  <a:cubicBezTo>
                    <a:pt x="506" y="34"/>
                    <a:pt x="507" y="34"/>
                    <a:pt x="506" y="33"/>
                  </a:cubicBezTo>
                  <a:cubicBezTo>
                    <a:pt x="505" y="32"/>
                    <a:pt x="504" y="29"/>
                    <a:pt x="502" y="31"/>
                  </a:cubicBezTo>
                  <a:cubicBezTo>
                    <a:pt x="501" y="32"/>
                    <a:pt x="502" y="35"/>
                    <a:pt x="502" y="36"/>
                  </a:cubicBezTo>
                  <a:cubicBezTo>
                    <a:pt x="502" y="38"/>
                    <a:pt x="501" y="40"/>
                    <a:pt x="500" y="42"/>
                  </a:cubicBezTo>
                  <a:cubicBezTo>
                    <a:pt x="499" y="42"/>
                    <a:pt x="499" y="42"/>
                    <a:pt x="498" y="43"/>
                  </a:cubicBezTo>
                  <a:cubicBezTo>
                    <a:pt x="497" y="44"/>
                    <a:pt x="497" y="45"/>
                    <a:pt x="496" y="46"/>
                  </a:cubicBezTo>
                  <a:cubicBezTo>
                    <a:pt x="495" y="48"/>
                    <a:pt x="493" y="51"/>
                    <a:pt x="492" y="52"/>
                  </a:cubicBezTo>
                  <a:cubicBezTo>
                    <a:pt x="491" y="53"/>
                    <a:pt x="490" y="53"/>
                    <a:pt x="490" y="54"/>
                  </a:cubicBezTo>
                  <a:cubicBezTo>
                    <a:pt x="488" y="55"/>
                    <a:pt x="488" y="56"/>
                    <a:pt x="487" y="58"/>
                  </a:cubicBezTo>
                  <a:cubicBezTo>
                    <a:pt x="485" y="61"/>
                    <a:pt x="483" y="64"/>
                    <a:pt x="481" y="67"/>
                  </a:cubicBezTo>
                  <a:cubicBezTo>
                    <a:pt x="476" y="75"/>
                    <a:pt x="478" y="84"/>
                    <a:pt x="480" y="92"/>
                  </a:cubicBezTo>
                  <a:cubicBezTo>
                    <a:pt x="481" y="95"/>
                    <a:pt x="483" y="98"/>
                    <a:pt x="482" y="101"/>
                  </a:cubicBezTo>
                  <a:cubicBezTo>
                    <a:pt x="481" y="103"/>
                    <a:pt x="479" y="106"/>
                    <a:pt x="476" y="105"/>
                  </a:cubicBezTo>
                  <a:cubicBezTo>
                    <a:pt x="474" y="105"/>
                    <a:pt x="473" y="104"/>
                    <a:pt x="472" y="103"/>
                  </a:cubicBezTo>
                  <a:cubicBezTo>
                    <a:pt x="470" y="101"/>
                    <a:pt x="468" y="99"/>
                    <a:pt x="466" y="97"/>
                  </a:cubicBezTo>
                  <a:cubicBezTo>
                    <a:pt x="464" y="94"/>
                    <a:pt x="461" y="94"/>
                    <a:pt x="459" y="92"/>
                  </a:cubicBezTo>
                  <a:cubicBezTo>
                    <a:pt x="457" y="91"/>
                    <a:pt x="456" y="86"/>
                    <a:pt x="453" y="85"/>
                  </a:cubicBezTo>
                  <a:cubicBezTo>
                    <a:pt x="450" y="83"/>
                    <a:pt x="446" y="87"/>
                    <a:pt x="442" y="88"/>
                  </a:cubicBezTo>
                  <a:cubicBezTo>
                    <a:pt x="439" y="88"/>
                    <a:pt x="435" y="88"/>
                    <a:pt x="432" y="88"/>
                  </a:cubicBezTo>
                  <a:cubicBezTo>
                    <a:pt x="432" y="85"/>
                    <a:pt x="431" y="82"/>
                    <a:pt x="428" y="81"/>
                  </a:cubicBezTo>
                  <a:cubicBezTo>
                    <a:pt x="424" y="79"/>
                    <a:pt x="419" y="82"/>
                    <a:pt x="418" y="87"/>
                  </a:cubicBezTo>
                  <a:cubicBezTo>
                    <a:pt x="418" y="89"/>
                    <a:pt x="418" y="90"/>
                    <a:pt x="417" y="92"/>
                  </a:cubicBezTo>
                  <a:cubicBezTo>
                    <a:pt x="416" y="93"/>
                    <a:pt x="416" y="94"/>
                    <a:pt x="414" y="95"/>
                  </a:cubicBezTo>
                  <a:cubicBezTo>
                    <a:pt x="412" y="95"/>
                    <a:pt x="409" y="94"/>
                    <a:pt x="408" y="93"/>
                  </a:cubicBezTo>
                  <a:cubicBezTo>
                    <a:pt x="405" y="90"/>
                    <a:pt x="403" y="83"/>
                    <a:pt x="403" y="79"/>
                  </a:cubicBezTo>
                  <a:cubicBezTo>
                    <a:pt x="402" y="76"/>
                    <a:pt x="400" y="71"/>
                    <a:pt x="395" y="73"/>
                  </a:cubicBezTo>
                  <a:cubicBezTo>
                    <a:pt x="393" y="74"/>
                    <a:pt x="393" y="76"/>
                    <a:pt x="392" y="77"/>
                  </a:cubicBezTo>
                  <a:cubicBezTo>
                    <a:pt x="391" y="79"/>
                    <a:pt x="389" y="80"/>
                    <a:pt x="387" y="80"/>
                  </a:cubicBezTo>
                  <a:cubicBezTo>
                    <a:pt x="385" y="81"/>
                    <a:pt x="384" y="81"/>
                    <a:pt x="382" y="82"/>
                  </a:cubicBezTo>
                  <a:cubicBezTo>
                    <a:pt x="379" y="83"/>
                    <a:pt x="379" y="82"/>
                    <a:pt x="378" y="84"/>
                  </a:cubicBezTo>
                  <a:cubicBezTo>
                    <a:pt x="378" y="86"/>
                    <a:pt x="380" y="91"/>
                    <a:pt x="378" y="92"/>
                  </a:cubicBezTo>
                  <a:cubicBezTo>
                    <a:pt x="377" y="93"/>
                    <a:pt x="374" y="93"/>
                    <a:pt x="372" y="93"/>
                  </a:cubicBezTo>
                  <a:cubicBezTo>
                    <a:pt x="372" y="88"/>
                    <a:pt x="374" y="79"/>
                    <a:pt x="368" y="77"/>
                  </a:cubicBezTo>
                  <a:cubicBezTo>
                    <a:pt x="367" y="77"/>
                    <a:pt x="364" y="77"/>
                    <a:pt x="363" y="77"/>
                  </a:cubicBezTo>
                  <a:cubicBezTo>
                    <a:pt x="361" y="78"/>
                    <a:pt x="360" y="80"/>
                    <a:pt x="359" y="81"/>
                  </a:cubicBezTo>
                  <a:cubicBezTo>
                    <a:pt x="357" y="82"/>
                    <a:pt x="356" y="81"/>
                    <a:pt x="354" y="78"/>
                  </a:cubicBezTo>
                  <a:cubicBezTo>
                    <a:pt x="353" y="75"/>
                    <a:pt x="351" y="66"/>
                    <a:pt x="347" y="66"/>
                  </a:cubicBezTo>
                  <a:cubicBezTo>
                    <a:pt x="344" y="65"/>
                    <a:pt x="343" y="70"/>
                    <a:pt x="343" y="72"/>
                  </a:cubicBezTo>
                  <a:cubicBezTo>
                    <a:pt x="342" y="74"/>
                    <a:pt x="341" y="75"/>
                    <a:pt x="338" y="75"/>
                  </a:cubicBezTo>
                  <a:cubicBezTo>
                    <a:pt x="336" y="75"/>
                    <a:pt x="333" y="72"/>
                    <a:pt x="332" y="73"/>
                  </a:cubicBezTo>
                  <a:cubicBezTo>
                    <a:pt x="330" y="74"/>
                    <a:pt x="331" y="77"/>
                    <a:pt x="331" y="79"/>
                  </a:cubicBezTo>
                  <a:cubicBezTo>
                    <a:pt x="330" y="81"/>
                    <a:pt x="329" y="82"/>
                    <a:pt x="327" y="84"/>
                  </a:cubicBezTo>
                  <a:cubicBezTo>
                    <a:pt x="324" y="86"/>
                    <a:pt x="323" y="86"/>
                    <a:pt x="321" y="83"/>
                  </a:cubicBezTo>
                  <a:cubicBezTo>
                    <a:pt x="320" y="81"/>
                    <a:pt x="319" y="78"/>
                    <a:pt x="318" y="75"/>
                  </a:cubicBezTo>
                  <a:cubicBezTo>
                    <a:pt x="317" y="72"/>
                    <a:pt x="314" y="72"/>
                    <a:pt x="311" y="72"/>
                  </a:cubicBezTo>
                  <a:cubicBezTo>
                    <a:pt x="308" y="72"/>
                    <a:pt x="305" y="75"/>
                    <a:pt x="303" y="74"/>
                  </a:cubicBezTo>
                  <a:cubicBezTo>
                    <a:pt x="302" y="73"/>
                    <a:pt x="302" y="72"/>
                    <a:pt x="302" y="71"/>
                  </a:cubicBezTo>
                  <a:cubicBezTo>
                    <a:pt x="301" y="70"/>
                    <a:pt x="301" y="70"/>
                    <a:pt x="300" y="68"/>
                  </a:cubicBezTo>
                  <a:cubicBezTo>
                    <a:pt x="300" y="67"/>
                    <a:pt x="300" y="67"/>
                    <a:pt x="299" y="66"/>
                  </a:cubicBezTo>
                  <a:cubicBezTo>
                    <a:pt x="299" y="65"/>
                    <a:pt x="298" y="64"/>
                    <a:pt x="298" y="64"/>
                  </a:cubicBezTo>
                  <a:cubicBezTo>
                    <a:pt x="297" y="62"/>
                    <a:pt x="297" y="60"/>
                    <a:pt x="296" y="59"/>
                  </a:cubicBezTo>
                  <a:cubicBezTo>
                    <a:pt x="291" y="53"/>
                    <a:pt x="284" y="62"/>
                    <a:pt x="279" y="61"/>
                  </a:cubicBezTo>
                  <a:cubicBezTo>
                    <a:pt x="276" y="60"/>
                    <a:pt x="274" y="58"/>
                    <a:pt x="272" y="57"/>
                  </a:cubicBezTo>
                  <a:cubicBezTo>
                    <a:pt x="270" y="56"/>
                    <a:pt x="267" y="55"/>
                    <a:pt x="265" y="54"/>
                  </a:cubicBezTo>
                  <a:cubicBezTo>
                    <a:pt x="262" y="54"/>
                    <a:pt x="259" y="54"/>
                    <a:pt x="255" y="54"/>
                  </a:cubicBezTo>
                  <a:cubicBezTo>
                    <a:pt x="253" y="55"/>
                    <a:pt x="250" y="56"/>
                    <a:pt x="248" y="55"/>
                  </a:cubicBezTo>
                  <a:cubicBezTo>
                    <a:pt x="246" y="54"/>
                    <a:pt x="247" y="51"/>
                    <a:pt x="244" y="50"/>
                  </a:cubicBezTo>
                  <a:cubicBezTo>
                    <a:pt x="243" y="49"/>
                    <a:pt x="240" y="50"/>
                    <a:pt x="239" y="50"/>
                  </a:cubicBezTo>
                  <a:cubicBezTo>
                    <a:pt x="237" y="50"/>
                    <a:pt x="235" y="49"/>
                    <a:pt x="234" y="49"/>
                  </a:cubicBezTo>
                  <a:cubicBezTo>
                    <a:pt x="231" y="48"/>
                    <a:pt x="229" y="48"/>
                    <a:pt x="227" y="48"/>
                  </a:cubicBezTo>
                  <a:cubicBezTo>
                    <a:pt x="226" y="48"/>
                    <a:pt x="224" y="48"/>
                    <a:pt x="223" y="47"/>
                  </a:cubicBezTo>
                  <a:cubicBezTo>
                    <a:pt x="222" y="47"/>
                    <a:pt x="221" y="46"/>
                    <a:pt x="220" y="46"/>
                  </a:cubicBezTo>
                  <a:cubicBezTo>
                    <a:pt x="219" y="45"/>
                    <a:pt x="216" y="46"/>
                    <a:pt x="214" y="46"/>
                  </a:cubicBezTo>
                  <a:cubicBezTo>
                    <a:pt x="210" y="46"/>
                    <a:pt x="206" y="45"/>
                    <a:pt x="202" y="45"/>
                  </a:cubicBezTo>
                  <a:cubicBezTo>
                    <a:pt x="198" y="45"/>
                    <a:pt x="194" y="44"/>
                    <a:pt x="190" y="44"/>
                  </a:cubicBezTo>
                  <a:cubicBezTo>
                    <a:pt x="188" y="44"/>
                    <a:pt x="187" y="44"/>
                    <a:pt x="185" y="44"/>
                  </a:cubicBezTo>
                  <a:cubicBezTo>
                    <a:pt x="182" y="43"/>
                    <a:pt x="179" y="46"/>
                    <a:pt x="176" y="46"/>
                  </a:cubicBezTo>
                  <a:cubicBezTo>
                    <a:pt x="174" y="47"/>
                    <a:pt x="172" y="47"/>
                    <a:pt x="171" y="47"/>
                  </a:cubicBezTo>
                  <a:cubicBezTo>
                    <a:pt x="169" y="47"/>
                    <a:pt x="167" y="45"/>
                    <a:pt x="165" y="45"/>
                  </a:cubicBezTo>
                  <a:cubicBezTo>
                    <a:pt x="163" y="44"/>
                    <a:pt x="161" y="44"/>
                    <a:pt x="159" y="44"/>
                  </a:cubicBezTo>
                  <a:cubicBezTo>
                    <a:pt x="156" y="43"/>
                    <a:pt x="153" y="44"/>
                    <a:pt x="151" y="46"/>
                  </a:cubicBezTo>
                  <a:cubicBezTo>
                    <a:pt x="151" y="46"/>
                    <a:pt x="149" y="48"/>
                    <a:pt x="149" y="48"/>
                  </a:cubicBezTo>
                  <a:cubicBezTo>
                    <a:pt x="148" y="48"/>
                    <a:pt x="147" y="48"/>
                    <a:pt x="146" y="48"/>
                  </a:cubicBezTo>
                  <a:cubicBezTo>
                    <a:pt x="145" y="48"/>
                    <a:pt x="143" y="49"/>
                    <a:pt x="142" y="51"/>
                  </a:cubicBezTo>
                  <a:cubicBezTo>
                    <a:pt x="139" y="54"/>
                    <a:pt x="141" y="57"/>
                    <a:pt x="139" y="60"/>
                  </a:cubicBezTo>
                  <a:cubicBezTo>
                    <a:pt x="138" y="64"/>
                    <a:pt x="133" y="64"/>
                    <a:pt x="131" y="66"/>
                  </a:cubicBezTo>
                  <a:cubicBezTo>
                    <a:pt x="128" y="68"/>
                    <a:pt x="127" y="68"/>
                    <a:pt x="124" y="68"/>
                  </a:cubicBezTo>
                  <a:cubicBezTo>
                    <a:pt x="121" y="69"/>
                    <a:pt x="118" y="70"/>
                    <a:pt x="115" y="70"/>
                  </a:cubicBezTo>
                  <a:cubicBezTo>
                    <a:pt x="115" y="70"/>
                    <a:pt x="115" y="70"/>
                    <a:pt x="115" y="70"/>
                  </a:cubicBezTo>
                  <a:cubicBezTo>
                    <a:pt x="116" y="71"/>
                    <a:pt x="116" y="74"/>
                    <a:pt x="117" y="76"/>
                  </a:cubicBezTo>
                  <a:cubicBezTo>
                    <a:pt x="117" y="78"/>
                    <a:pt x="117" y="79"/>
                    <a:pt x="117" y="81"/>
                  </a:cubicBezTo>
                  <a:cubicBezTo>
                    <a:pt x="117" y="84"/>
                    <a:pt x="118" y="87"/>
                    <a:pt x="119" y="90"/>
                  </a:cubicBezTo>
                  <a:cubicBezTo>
                    <a:pt x="120" y="94"/>
                    <a:pt x="122" y="97"/>
                    <a:pt x="124" y="101"/>
                  </a:cubicBezTo>
                  <a:cubicBezTo>
                    <a:pt x="124" y="103"/>
                    <a:pt x="125" y="104"/>
                    <a:pt x="126" y="106"/>
                  </a:cubicBezTo>
                  <a:cubicBezTo>
                    <a:pt x="126" y="107"/>
                    <a:pt x="126" y="107"/>
                    <a:pt x="127" y="108"/>
                  </a:cubicBezTo>
                  <a:cubicBezTo>
                    <a:pt x="127" y="108"/>
                    <a:pt x="127" y="109"/>
                    <a:pt x="127" y="109"/>
                  </a:cubicBezTo>
                  <a:cubicBezTo>
                    <a:pt x="127" y="110"/>
                    <a:pt x="127" y="111"/>
                    <a:pt x="128" y="111"/>
                  </a:cubicBezTo>
                  <a:cubicBezTo>
                    <a:pt x="129" y="111"/>
                    <a:pt x="130" y="111"/>
                    <a:pt x="130" y="111"/>
                  </a:cubicBezTo>
                  <a:cubicBezTo>
                    <a:pt x="131" y="112"/>
                    <a:pt x="132" y="115"/>
                    <a:pt x="132" y="116"/>
                  </a:cubicBezTo>
                  <a:cubicBezTo>
                    <a:pt x="134" y="119"/>
                    <a:pt x="136" y="122"/>
                    <a:pt x="138" y="124"/>
                  </a:cubicBezTo>
                  <a:cubicBezTo>
                    <a:pt x="138" y="126"/>
                    <a:pt x="138" y="128"/>
                    <a:pt x="139" y="130"/>
                  </a:cubicBezTo>
                  <a:cubicBezTo>
                    <a:pt x="140" y="131"/>
                    <a:pt x="140" y="130"/>
                    <a:pt x="141" y="132"/>
                  </a:cubicBezTo>
                  <a:cubicBezTo>
                    <a:pt x="141" y="133"/>
                    <a:pt x="141" y="134"/>
                    <a:pt x="140" y="135"/>
                  </a:cubicBezTo>
                  <a:cubicBezTo>
                    <a:pt x="140" y="135"/>
                    <a:pt x="125" y="134"/>
                    <a:pt x="129" y="139"/>
                  </a:cubicBezTo>
                  <a:cubicBezTo>
                    <a:pt x="129" y="139"/>
                    <a:pt x="131" y="140"/>
                    <a:pt x="132" y="140"/>
                  </a:cubicBezTo>
                  <a:cubicBezTo>
                    <a:pt x="132" y="140"/>
                    <a:pt x="134" y="141"/>
                    <a:pt x="135" y="142"/>
                  </a:cubicBezTo>
                  <a:cubicBezTo>
                    <a:pt x="136" y="144"/>
                    <a:pt x="136" y="145"/>
                    <a:pt x="136" y="147"/>
                  </a:cubicBezTo>
                  <a:cubicBezTo>
                    <a:pt x="136" y="152"/>
                    <a:pt x="136" y="157"/>
                    <a:pt x="136" y="162"/>
                  </a:cubicBezTo>
                  <a:cubicBezTo>
                    <a:pt x="136" y="162"/>
                    <a:pt x="135" y="163"/>
                    <a:pt x="135" y="164"/>
                  </a:cubicBezTo>
                  <a:cubicBezTo>
                    <a:pt x="136" y="163"/>
                    <a:pt x="136" y="163"/>
                    <a:pt x="136" y="162"/>
                  </a:cubicBezTo>
                  <a:cubicBezTo>
                    <a:pt x="136" y="162"/>
                    <a:pt x="136" y="161"/>
                    <a:pt x="136" y="161"/>
                  </a:cubicBezTo>
                  <a:cubicBezTo>
                    <a:pt x="136" y="161"/>
                    <a:pt x="136" y="162"/>
                    <a:pt x="136" y="162"/>
                  </a:cubicBezTo>
                  <a:cubicBezTo>
                    <a:pt x="136" y="165"/>
                    <a:pt x="137" y="169"/>
                    <a:pt x="135" y="170"/>
                  </a:cubicBezTo>
                  <a:cubicBezTo>
                    <a:pt x="134" y="171"/>
                    <a:pt x="128" y="170"/>
                    <a:pt x="126" y="170"/>
                  </a:cubicBezTo>
                  <a:cubicBezTo>
                    <a:pt x="120" y="170"/>
                    <a:pt x="114" y="172"/>
                    <a:pt x="109" y="176"/>
                  </a:cubicBezTo>
                  <a:cubicBezTo>
                    <a:pt x="105" y="178"/>
                    <a:pt x="101" y="183"/>
                    <a:pt x="98" y="186"/>
                  </a:cubicBezTo>
                  <a:cubicBezTo>
                    <a:pt x="96" y="190"/>
                    <a:pt x="92" y="192"/>
                    <a:pt x="90" y="196"/>
                  </a:cubicBezTo>
                  <a:cubicBezTo>
                    <a:pt x="89" y="197"/>
                    <a:pt x="87" y="197"/>
                    <a:pt x="86" y="199"/>
                  </a:cubicBezTo>
                  <a:cubicBezTo>
                    <a:pt x="85" y="199"/>
                    <a:pt x="85" y="201"/>
                    <a:pt x="85" y="203"/>
                  </a:cubicBezTo>
                  <a:cubicBezTo>
                    <a:pt x="84" y="203"/>
                    <a:pt x="84" y="204"/>
                    <a:pt x="84" y="204"/>
                  </a:cubicBezTo>
                  <a:cubicBezTo>
                    <a:pt x="84" y="205"/>
                    <a:pt x="84" y="206"/>
                    <a:pt x="84" y="206"/>
                  </a:cubicBezTo>
                  <a:cubicBezTo>
                    <a:pt x="83" y="207"/>
                    <a:pt x="82" y="209"/>
                    <a:pt x="81" y="211"/>
                  </a:cubicBezTo>
                  <a:cubicBezTo>
                    <a:pt x="78" y="216"/>
                    <a:pt x="75" y="220"/>
                    <a:pt x="72" y="225"/>
                  </a:cubicBezTo>
                  <a:cubicBezTo>
                    <a:pt x="71" y="228"/>
                    <a:pt x="69" y="231"/>
                    <a:pt x="68" y="233"/>
                  </a:cubicBezTo>
                  <a:cubicBezTo>
                    <a:pt x="68" y="234"/>
                    <a:pt x="67" y="235"/>
                    <a:pt x="66" y="235"/>
                  </a:cubicBezTo>
                  <a:cubicBezTo>
                    <a:pt x="65" y="237"/>
                    <a:pt x="64" y="237"/>
                    <a:pt x="62" y="238"/>
                  </a:cubicBezTo>
                  <a:cubicBezTo>
                    <a:pt x="61" y="239"/>
                    <a:pt x="60" y="241"/>
                    <a:pt x="58" y="242"/>
                  </a:cubicBezTo>
                  <a:cubicBezTo>
                    <a:pt x="57" y="244"/>
                    <a:pt x="57" y="242"/>
                    <a:pt x="57" y="244"/>
                  </a:cubicBezTo>
                  <a:cubicBezTo>
                    <a:pt x="57" y="244"/>
                    <a:pt x="57" y="245"/>
                    <a:pt x="57" y="246"/>
                  </a:cubicBezTo>
                  <a:cubicBezTo>
                    <a:pt x="57" y="247"/>
                    <a:pt x="57" y="247"/>
                    <a:pt x="57" y="248"/>
                  </a:cubicBezTo>
                  <a:cubicBezTo>
                    <a:pt x="58" y="251"/>
                    <a:pt x="59" y="252"/>
                    <a:pt x="59" y="254"/>
                  </a:cubicBezTo>
                  <a:cubicBezTo>
                    <a:pt x="59" y="255"/>
                    <a:pt x="59" y="257"/>
                    <a:pt x="59" y="258"/>
                  </a:cubicBezTo>
                  <a:cubicBezTo>
                    <a:pt x="60" y="258"/>
                    <a:pt x="60" y="259"/>
                    <a:pt x="61" y="259"/>
                  </a:cubicBezTo>
                  <a:cubicBezTo>
                    <a:pt x="62" y="261"/>
                    <a:pt x="61" y="264"/>
                    <a:pt x="61" y="266"/>
                  </a:cubicBezTo>
                  <a:cubicBezTo>
                    <a:pt x="61" y="269"/>
                    <a:pt x="60" y="274"/>
                    <a:pt x="64" y="275"/>
                  </a:cubicBezTo>
                  <a:cubicBezTo>
                    <a:pt x="65" y="275"/>
                    <a:pt x="66" y="275"/>
                    <a:pt x="66" y="275"/>
                  </a:cubicBezTo>
                  <a:cubicBezTo>
                    <a:pt x="67" y="275"/>
                    <a:pt x="67" y="276"/>
                    <a:pt x="67" y="276"/>
                  </a:cubicBezTo>
                  <a:cubicBezTo>
                    <a:pt x="68" y="277"/>
                    <a:pt x="68" y="277"/>
                    <a:pt x="69" y="277"/>
                  </a:cubicBezTo>
                  <a:cubicBezTo>
                    <a:pt x="69" y="280"/>
                    <a:pt x="72" y="282"/>
                    <a:pt x="71" y="285"/>
                  </a:cubicBezTo>
                  <a:cubicBezTo>
                    <a:pt x="69" y="285"/>
                    <a:pt x="65" y="285"/>
                    <a:pt x="63" y="285"/>
                  </a:cubicBezTo>
                  <a:cubicBezTo>
                    <a:pt x="62" y="284"/>
                    <a:pt x="62" y="283"/>
                    <a:pt x="61" y="283"/>
                  </a:cubicBezTo>
                  <a:cubicBezTo>
                    <a:pt x="60" y="283"/>
                    <a:pt x="59" y="283"/>
                    <a:pt x="58" y="283"/>
                  </a:cubicBezTo>
                  <a:cubicBezTo>
                    <a:pt x="55" y="283"/>
                    <a:pt x="54" y="282"/>
                    <a:pt x="52" y="280"/>
                  </a:cubicBezTo>
                  <a:cubicBezTo>
                    <a:pt x="52" y="281"/>
                    <a:pt x="52" y="281"/>
                    <a:pt x="51" y="281"/>
                  </a:cubicBezTo>
                  <a:cubicBezTo>
                    <a:pt x="51" y="283"/>
                    <a:pt x="50" y="284"/>
                    <a:pt x="50" y="285"/>
                  </a:cubicBezTo>
                  <a:cubicBezTo>
                    <a:pt x="47" y="289"/>
                    <a:pt x="44" y="290"/>
                    <a:pt x="40" y="291"/>
                  </a:cubicBezTo>
                  <a:cubicBezTo>
                    <a:pt x="39" y="291"/>
                    <a:pt x="37" y="291"/>
                    <a:pt x="35" y="291"/>
                  </a:cubicBezTo>
                  <a:cubicBezTo>
                    <a:pt x="33" y="291"/>
                    <a:pt x="31" y="290"/>
                    <a:pt x="29" y="290"/>
                  </a:cubicBezTo>
                  <a:cubicBezTo>
                    <a:pt x="28" y="290"/>
                    <a:pt x="27" y="291"/>
                    <a:pt x="25" y="291"/>
                  </a:cubicBezTo>
                  <a:cubicBezTo>
                    <a:pt x="24" y="292"/>
                    <a:pt x="21" y="291"/>
                    <a:pt x="20" y="292"/>
                  </a:cubicBezTo>
                  <a:cubicBezTo>
                    <a:pt x="19" y="292"/>
                    <a:pt x="18" y="293"/>
                    <a:pt x="18" y="293"/>
                  </a:cubicBezTo>
                  <a:cubicBezTo>
                    <a:pt x="17" y="294"/>
                    <a:pt x="18" y="294"/>
                    <a:pt x="17" y="295"/>
                  </a:cubicBezTo>
                  <a:cubicBezTo>
                    <a:pt x="17" y="297"/>
                    <a:pt x="15" y="299"/>
                    <a:pt x="14" y="300"/>
                  </a:cubicBezTo>
                  <a:cubicBezTo>
                    <a:pt x="13" y="302"/>
                    <a:pt x="12" y="303"/>
                    <a:pt x="12" y="305"/>
                  </a:cubicBezTo>
                  <a:cubicBezTo>
                    <a:pt x="11" y="307"/>
                    <a:pt x="11" y="308"/>
                    <a:pt x="11" y="310"/>
                  </a:cubicBezTo>
                  <a:cubicBezTo>
                    <a:pt x="11" y="311"/>
                    <a:pt x="9" y="313"/>
                    <a:pt x="9" y="314"/>
                  </a:cubicBezTo>
                  <a:cubicBezTo>
                    <a:pt x="8" y="315"/>
                    <a:pt x="7" y="317"/>
                    <a:pt x="7" y="318"/>
                  </a:cubicBezTo>
                  <a:cubicBezTo>
                    <a:pt x="6" y="320"/>
                    <a:pt x="6" y="321"/>
                    <a:pt x="5" y="322"/>
                  </a:cubicBezTo>
                  <a:cubicBezTo>
                    <a:pt x="5" y="324"/>
                    <a:pt x="4" y="324"/>
                    <a:pt x="4" y="326"/>
                  </a:cubicBezTo>
                  <a:cubicBezTo>
                    <a:pt x="4" y="328"/>
                    <a:pt x="4" y="327"/>
                    <a:pt x="3" y="328"/>
                  </a:cubicBezTo>
                  <a:cubicBezTo>
                    <a:pt x="2" y="329"/>
                    <a:pt x="1" y="330"/>
                    <a:pt x="0" y="331"/>
                  </a:cubicBezTo>
                  <a:cubicBezTo>
                    <a:pt x="20" y="353"/>
                    <a:pt x="20" y="353"/>
                    <a:pt x="20" y="353"/>
                  </a:cubicBezTo>
                  <a:cubicBezTo>
                    <a:pt x="22" y="353"/>
                    <a:pt x="22" y="353"/>
                    <a:pt x="23" y="354"/>
                  </a:cubicBezTo>
                  <a:cubicBezTo>
                    <a:pt x="23" y="355"/>
                    <a:pt x="23" y="356"/>
                    <a:pt x="23" y="357"/>
                  </a:cubicBezTo>
                  <a:cubicBezTo>
                    <a:pt x="23" y="359"/>
                    <a:pt x="22" y="362"/>
                    <a:pt x="24" y="362"/>
                  </a:cubicBezTo>
                  <a:cubicBezTo>
                    <a:pt x="25" y="360"/>
                    <a:pt x="28" y="362"/>
                    <a:pt x="31" y="362"/>
                  </a:cubicBezTo>
                  <a:cubicBezTo>
                    <a:pt x="32" y="362"/>
                    <a:pt x="33" y="362"/>
                    <a:pt x="34" y="362"/>
                  </a:cubicBezTo>
                  <a:cubicBezTo>
                    <a:pt x="35" y="363"/>
                    <a:pt x="36" y="363"/>
                    <a:pt x="37" y="363"/>
                  </a:cubicBezTo>
                  <a:cubicBezTo>
                    <a:pt x="37" y="364"/>
                    <a:pt x="38" y="364"/>
                    <a:pt x="39" y="365"/>
                  </a:cubicBezTo>
                  <a:cubicBezTo>
                    <a:pt x="39" y="366"/>
                    <a:pt x="39" y="368"/>
                    <a:pt x="39" y="369"/>
                  </a:cubicBezTo>
                  <a:cubicBezTo>
                    <a:pt x="39" y="370"/>
                    <a:pt x="39" y="371"/>
                    <a:pt x="39" y="372"/>
                  </a:cubicBezTo>
                  <a:cubicBezTo>
                    <a:pt x="42" y="371"/>
                    <a:pt x="46" y="373"/>
                    <a:pt x="49" y="372"/>
                  </a:cubicBezTo>
                  <a:cubicBezTo>
                    <a:pt x="50" y="371"/>
                    <a:pt x="51" y="370"/>
                    <a:pt x="52" y="369"/>
                  </a:cubicBezTo>
                  <a:cubicBezTo>
                    <a:pt x="53" y="368"/>
                    <a:pt x="54" y="367"/>
                    <a:pt x="56" y="366"/>
                  </a:cubicBezTo>
                  <a:cubicBezTo>
                    <a:pt x="59" y="364"/>
                    <a:pt x="62" y="365"/>
                    <a:pt x="64" y="367"/>
                  </a:cubicBezTo>
                  <a:cubicBezTo>
                    <a:pt x="66" y="370"/>
                    <a:pt x="65" y="372"/>
                    <a:pt x="69" y="373"/>
                  </a:cubicBezTo>
                  <a:cubicBezTo>
                    <a:pt x="73" y="373"/>
                    <a:pt x="76" y="372"/>
                    <a:pt x="80" y="372"/>
                  </a:cubicBezTo>
                  <a:cubicBezTo>
                    <a:pt x="81" y="372"/>
                    <a:pt x="83" y="371"/>
                    <a:pt x="85" y="373"/>
                  </a:cubicBezTo>
                  <a:cubicBezTo>
                    <a:pt x="86" y="373"/>
                    <a:pt x="88" y="377"/>
                    <a:pt x="88" y="378"/>
                  </a:cubicBezTo>
                  <a:cubicBezTo>
                    <a:pt x="89" y="376"/>
                    <a:pt x="89" y="375"/>
                    <a:pt x="91" y="375"/>
                  </a:cubicBezTo>
                  <a:cubicBezTo>
                    <a:pt x="93" y="375"/>
                    <a:pt x="95" y="375"/>
                    <a:pt x="97" y="375"/>
                  </a:cubicBezTo>
                  <a:cubicBezTo>
                    <a:pt x="99" y="375"/>
                    <a:pt x="104" y="375"/>
                    <a:pt x="106" y="376"/>
                  </a:cubicBezTo>
                  <a:cubicBezTo>
                    <a:pt x="107" y="377"/>
                    <a:pt x="107" y="378"/>
                    <a:pt x="108" y="378"/>
                  </a:cubicBezTo>
                  <a:cubicBezTo>
                    <a:pt x="108" y="378"/>
                    <a:pt x="109" y="378"/>
                    <a:pt x="110" y="378"/>
                  </a:cubicBezTo>
                  <a:cubicBezTo>
                    <a:pt x="114" y="380"/>
                    <a:pt x="117" y="380"/>
                    <a:pt x="122" y="378"/>
                  </a:cubicBezTo>
                  <a:cubicBezTo>
                    <a:pt x="123" y="378"/>
                    <a:pt x="133" y="374"/>
                    <a:pt x="132" y="378"/>
                  </a:cubicBezTo>
                  <a:cubicBezTo>
                    <a:pt x="135" y="378"/>
                    <a:pt x="134" y="379"/>
                    <a:pt x="135" y="380"/>
                  </a:cubicBezTo>
                  <a:cubicBezTo>
                    <a:pt x="136" y="381"/>
                    <a:pt x="138" y="382"/>
                    <a:pt x="139" y="383"/>
                  </a:cubicBezTo>
                  <a:cubicBezTo>
                    <a:pt x="140" y="384"/>
                    <a:pt x="141" y="386"/>
                    <a:pt x="143" y="388"/>
                  </a:cubicBezTo>
                  <a:cubicBezTo>
                    <a:pt x="147" y="391"/>
                    <a:pt x="153" y="393"/>
                    <a:pt x="158" y="391"/>
                  </a:cubicBezTo>
                  <a:cubicBezTo>
                    <a:pt x="161" y="390"/>
                    <a:pt x="162" y="386"/>
                    <a:pt x="163" y="384"/>
                  </a:cubicBezTo>
                  <a:cubicBezTo>
                    <a:pt x="165" y="381"/>
                    <a:pt x="166" y="379"/>
                    <a:pt x="170" y="379"/>
                  </a:cubicBezTo>
                  <a:cubicBezTo>
                    <a:pt x="175" y="379"/>
                    <a:pt x="181" y="379"/>
                    <a:pt x="187" y="379"/>
                  </a:cubicBezTo>
                  <a:cubicBezTo>
                    <a:pt x="187" y="379"/>
                    <a:pt x="189" y="379"/>
                    <a:pt x="189" y="379"/>
                  </a:cubicBezTo>
                  <a:cubicBezTo>
                    <a:pt x="190" y="379"/>
                    <a:pt x="190" y="378"/>
                    <a:pt x="190" y="378"/>
                  </a:cubicBezTo>
                  <a:cubicBezTo>
                    <a:pt x="192" y="377"/>
                    <a:pt x="195" y="376"/>
                    <a:pt x="197" y="376"/>
                  </a:cubicBezTo>
                  <a:cubicBezTo>
                    <a:pt x="202" y="376"/>
                    <a:pt x="207" y="374"/>
                    <a:pt x="211" y="374"/>
                  </a:cubicBezTo>
                  <a:cubicBezTo>
                    <a:pt x="215" y="374"/>
                    <a:pt x="216" y="375"/>
                    <a:pt x="218" y="372"/>
                  </a:cubicBezTo>
                  <a:cubicBezTo>
                    <a:pt x="220" y="370"/>
                    <a:pt x="220" y="367"/>
                    <a:pt x="222" y="365"/>
                  </a:cubicBezTo>
                  <a:cubicBezTo>
                    <a:pt x="223" y="362"/>
                    <a:pt x="227" y="360"/>
                    <a:pt x="230" y="359"/>
                  </a:cubicBezTo>
                  <a:cubicBezTo>
                    <a:pt x="233" y="357"/>
                    <a:pt x="235" y="356"/>
                    <a:pt x="238" y="355"/>
                  </a:cubicBezTo>
                  <a:cubicBezTo>
                    <a:pt x="238" y="355"/>
                    <a:pt x="238" y="355"/>
                    <a:pt x="238" y="355"/>
                  </a:cubicBezTo>
                  <a:cubicBezTo>
                    <a:pt x="241" y="354"/>
                    <a:pt x="244" y="351"/>
                    <a:pt x="248" y="351"/>
                  </a:cubicBezTo>
                  <a:cubicBezTo>
                    <a:pt x="248" y="350"/>
                    <a:pt x="248" y="350"/>
                    <a:pt x="248" y="350"/>
                  </a:cubicBezTo>
                  <a:cubicBezTo>
                    <a:pt x="249" y="349"/>
                    <a:pt x="249" y="349"/>
                    <a:pt x="250" y="348"/>
                  </a:cubicBezTo>
                  <a:cubicBezTo>
                    <a:pt x="250" y="347"/>
                    <a:pt x="250" y="346"/>
                    <a:pt x="250" y="345"/>
                  </a:cubicBezTo>
                  <a:cubicBezTo>
                    <a:pt x="250" y="344"/>
                    <a:pt x="249" y="344"/>
                    <a:pt x="249" y="343"/>
                  </a:cubicBezTo>
                  <a:cubicBezTo>
                    <a:pt x="249" y="342"/>
                    <a:pt x="249" y="341"/>
                    <a:pt x="249" y="340"/>
                  </a:cubicBezTo>
                  <a:cubicBezTo>
                    <a:pt x="249" y="338"/>
                    <a:pt x="250" y="338"/>
                    <a:pt x="252" y="337"/>
                  </a:cubicBezTo>
                  <a:cubicBezTo>
                    <a:pt x="252" y="337"/>
                    <a:pt x="253" y="337"/>
                    <a:pt x="254" y="337"/>
                  </a:cubicBezTo>
                  <a:cubicBezTo>
                    <a:pt x="255" y="337"/>
                    <a:pt x="254" y="340"/>
                    <a:pt x="256" y="340"/>
                  </a:cubicBezTo>
                  <a:cubicBezTo>
                    <a:pt x="257" y="341"/>
                    <a:pt x="258" y="340"/>
                    <a:pt x="259" y="341"/>
                  </a:cubicBezTo>
                  <a:cubicBezTo>
                    <a:pt x="260" y="341"/>
                    <a:pt x="260" y="342"/>
                    <a:pt x="260" y="343"/>
                  </a:cubicBezTo>
                  <a:cubicBezTo>
                    <a:pt x="261" y="344"/>
                    <a:pt x="262" y="344"/>
                    <a:pt x="263" y="343"/>
                  </a:cubicBezTo>
                  <a:cubicBezTo>
                    <a:pt x="266" y="342"/>
                    <a:pt x="266" y="341"/>
                    <a:pt x="267" y="339"/>
                  </a:cubicBezTo>
                  <a:cubicBezTo>
                    <a:pt x="267" y="337"/>
                    <a:pt x="267" y="337"/>
                    <a:pt x="269" y="338"/>
                  </a:cubicBezTo>
                  <a:cubicBezTo>
                    <a:pt x="271" y="338"/>
                    <a:pt x="272" y="339"/>
                    <a:pt x="273" y="341"/>
                  </a:cubicBezTo>
                  <a:cubicBezTo>
                    <a:pt x="273" y="342"/>
                    <a:pt x="273" y="342"/>
                    <a:pt x="274" y="342"/>
                  </a:cubicBezTo>
                  <a:cubicBezTo>
                    <a:pt x="276" y="342"/>
                    <a:pt x="279" y="341"/>
                    <a:pt x="280" y="340"/>
                  </a:cubicBezTo>
                  <a:cubicBezTo>
                    <a:pt x="281" y="339"/>
                    <a:pt x="282" y="339"/>
                    <a:pt x="283" y="338"/>
                  </a:cubicBezTo>
                  <a:cubicBezTo>
                    <a:pt x="283" y="337"/>
                    <a:pt x="283" y="336"/>
                    <a:pt x="284" y="336"/>
                  </a:cubicBezTo>
                  <a:cubicBezTo>
                    <a:pt x="284" y="335"/>
                    <a:pt x="285" y="336"/>
                    <a:pt x="285" y="337"/>
                  </a:cubicBezTo>
                  <a:cubicBezTo>
                    <a:pt x="286" y="337"/>
                    <a:pt x="286" y="338"/>
                    <a:pt x="287" y="339"/>
                  </a:cubicBezTo>
                  <a:cubicBezTo>
                    <a:pt x="288" y="340"/>
                    <a:pt x="289" y="340"/>
                    <a:pt x="290" y="340"/>
                  </a:cubicBezTo>
                  <a:cubicBezTo>
                    <a:pt x="293" y="339"/>
                    <a:pt x="296" y="337"/>
                    <a:pt x="296" y="334"/>
                  </a:cubicBezTo>
                  <a:cubicBezTo>
                    <a:pt x="296" y="334"/>
                    <a:pt x="296" y="332"/>
                    <a:pt x="297" y="332"/>
                  </a:cubicBezTo>
                  <a:cubicBezTo>
                    <a:pt x="299" y="330"/>
                    <a:pt x="301" y="335"/>
                    <a:pt x="302" y="335"/>
                  </a:cubicBezTo>
                  <a:cubicBezTo>
                    <a:pt x="302" y="336"/>
                    <a:pt x="304" y="336"/>
                    <a:pt x="305" y="336"/>
                  </a:cubicBezTo>
                  <a:cubicBezTo>
                    <a:pt x="307" y="336"/>
                    <a:pt x="306" y="336"/>
                    <a:pt x="308" y="337"/>
                  </a:cubicBezTo>
                  <a:cubicBezTo>
                    <a:pt x="308" y="338"/>
                    <a:pt x="309" y="338"/>
                    <a:pt x="309" y="338"/>
                  </a:cubicBezTo>
                  <a:cubicBezTo>
                    <a:pt x="310" y="339"/>
                    <a:pt x="311" y="340"/>
                    <a:pt x="312" y="341"/>
                  </a:cubicBezTo>
                  <a:cubicBezTo>
                    <a:pt x="314" y="342"/>
                    <a:pt x="316" y="342"/>
                    <a:pt x="317" y="343"/>
                  </a:cubicBezTo>
                  <a:cubicBezTo>
                    <a:pt x="319" y="344"/>
                    <a:pt x="321" y="347"/>
                    <a:pt x="323" y="348"/>
                  </a:cubicBezTo>
                  <a:cubicBezTo>
                    <a:pt x="324" y="348"/>
                    <a:pt x="325" y="348"/>
                    <a:pt x="325" y="349"/>
                  </a:cubicBezTo>
                  <a:cubicBezTo>
                    <a:pt x="325" y="349"/>
                    <a:pt x="325" y="350"/>
                    <a:pt x="325" y="350"/>
                  </a:cubicBezTo>
                  <a:cubicBezTo>
                    <a:pt x="325" y="352"/>
                    <a:pt x="325" y="351"/>
                    <a:pt x="327" y="351"/>
                  </a:cubicBezTo>
                  <a:cubicBezTo>
                    <a:pt x="328" y="352"/>
                    <a:pt x="327" y="352"/>
                    <a:pt x="328" y="353"/>
                  </a:cubicBezTo>
                  <a:cubicBezTo>
                    <a:pt x="328" y="354"/>
                    <a:pt x="330" y="355"/>
                    <a:pt x="331" y="355"/>
                  </a:cubicBezTo>
                  <a:cubicBezTo>
                    <a:pt x="331" y="354"/>
                    <a:pt x="332" y="354"/>
                    <a:pt x="332" y="353"/>
                  </a:cubicBezTo>
                  <a:cubicBezTo>
                    <a:pt x="334" y="353"/>
                    <a:pt x="335" y="354"/>
                    <a:pt x="336" y="353"/>
                  </a:cubicBezTo>
                  <a:cubicBezTo>
                    <a:pt x="338" y="353"/>
                    <a:pt x="339" y="352"/>
                    <a:pt x="340" y="354"/>
                  </a:cubicBezTo>
                  <a:cubicBezTo>
                    <a:pt x="341" y="356"/>
                    <a:pt x="340" y="358"/>
                    <a:pt x="339" y="359"/>
                  </a:cubicBezTo>
                  <a:cubicBezTo>
                    <a:pt x="338" y="360"/>
                    <a:pt x="337" y="360"/>
                    <a:pt x="337" y="361"/>
                  </a:cubicBezTo>
                  <a:cubicBezTo>
                    <a:pt x="338" y="362"/>
                    <a:pt x="339" y="361"/>
                    <a:pt x="340" y="361"/>
                  </a:cubicBezTo>
                  <a:cubicBezTo>
                    <a:pt x="341" y="361"/>
                    <a:pt x="342" y="359"/>
                    <a:pt x="343" y="359"/>
                  </a:cubicBezTo>
                  <a:cubicBezTo>
                    <a:pt x="343" y="360"/>
                    <a:pt x="343" y="362"/>
                    <a:pt x="343" y="362"/>
                  </a:cubicBezTo>
                  <a:cubicBezTo>
                    <a:pt x="343" y="363"/>
                    <a:pt x="343" y="365"/>
                    <a:pt x="343" y="365"/>
                  </a:cubicBezTo>
                  <a:cubicBezTo>
                    <a:pt x="344" y="365"/>
                    <a:pt x="344" y="365"/>
                    <a:pt x="345" y="365"/>
                  </a:cubicBezTo>
                  <a:cubicBezTo>
                    <a:pt x="345" y="366"/>
                    <a:pt x="345" y="367"/>
                    <a:pt x="345" y="367"/>
                  </a:cubicBezTo>
                  <a:cubicBezTo>
                    <a:pt x="346" y="367"/>
                    <a:pt x="347" y="365"/>
                    <a:pt x="347" y="364"/>
                  </a:cubicBezTo>
                  <a:cubicBezTo>
                    <a:pt x="347" y="364"/>
                    <a:pt x="347" y="361"/>
                    <a:pt x="347" y="360"/>
                  </a:cubicBezTo>
                  <a:cubicBezTo>
                    <a:pt x="348" y="359"/>
                    <a:pt x="351" y="360"/>
                    <a:pt x="352" y="360"/>
                  </a:cubicBezTo>
                  <a:cubicBezTo>
                    <a:pt x="353" y="360"/>
                    <a:pt x="354" y="360"/>
                    <a:pt x="355" y="361"/>
                  </a:cubicBezTo>
                  <a:cubicBezTo>
                    <a:pt x="356" y="361"/>
                    <a:pt x="357" y="362"/>
                    <a:pt x="357" y="362"/>
                  </a:cubicBezTo>
                  <a:cubicBezTo>
                    <a:pt x="358" y="362"/>
                    <a:pt x="359" y="362"/>
                    <a:pt x="359" y="362"/>
                  </a:cubicBezTo>
                  <a:cubicBezTo>
                    <a:pt x="361" y="362"/>
                    <a:pt x="360" y="362"/>
                    <a:pt x="361" y="363"/>
                  </a:cubicBezTo>
                  <a:cubicBezTo>
                    <a:pt x="362" y="363"/>
                    <a:pt x="362" y="364"/>
                    <a:pt x="363" y="365"/>
                  </a:cubicBezTo>
                  <a:cubicBezTo>
                    <a:pt x="364" y="365"/>
                    <a:pt x="364" y="364"/>
                    <a:pt x="365" y="365"/>
                  </a:cubicBezTo>
                  <a:cubicBezTo>
                    <a:pt x="366" y="365"/>
                    <a:pt x="365" y="367"/>
                    <a:pt x="365" y="368"/>
                  </a:cubicBezTo>
                  <a:cubicBezTo>
                    <a:pt x="365" y="370"/>
                    <a:pt x="365" y="370"/>
                    <a:pt x="367" y="372"/>
                  </a:cubicBezTo>
                  <a:cubicBezTo>
                    <a:pt x="368" y="373"/>
                    <a:pt x="368" y="375"/>
                    <a:pt x="369" y="375"/>
                  </a:cubicBezTo>
                  <a:cubicBezTo>
                    <a:pt x="371" y="375"/>
                    <a:pt x="371" y="375"/>
                    <a:pt x="372" y="376"/>
                  </a:cubicBezTo>
                  <a:cubicBezTo>
                    <a:pt x="373" y="377"/>
                    <a:pt x="372" y="377"/>
                    <a:pt x="373" y="378"/>
                  </a:cubicBezTo>
                  <a:cubicBezTo>
                    <a:pt x="374" y="378"/>
                    <a:pt x="376" y="378"/>
                    <a:pt x="377" y="378"/>
                  </a:cubicBezTo>
                  <a:cubicBezTo>
                    <a:pt x="377" y="378"/>
                    <a:pt x="378" y="378"/>
                    <a:pt x="378" y="378"/>
                  </a:cubicBezTo>
                  <a:cubicBezTo>
                    <a:pt x="379" y="378"/>
                    <a:pt x="379" y="377"/>
                    <a:pt x="380" y="376"/>
                  </a:cubicBezTo>
                  <a:cubicBezTo>
                    <a:pt x="381" y="375"/>
                    <a:pt x="383" y="376"/>
                    <a:pt x="384" y="376"/>
                  </a:cubicBezTo>
                  <a:cubicBezTo>
                    <a:pt x="385" y="377"/>
                    <a:pt x="386" y="377"/>
                    <a:pt x="387" y="378"/>
                  </a:cubicBezTo>
                  <a:cubicBezTo>
                    <a:pt x="388" y="378"/>
                    <a:pt x="389" y="378"/>
                    <a:pt x="389" y="378"/>
                  </a:cubicBezTo>
                  <a:cubicBezTo>
                    <a:pt x="391" y="379"/>
                    <a:pt x="391" y="381"/>
                    <a:pt x="390" y="382"/>
                  </a:cubicBezTo>
                  <a:cubicBezTo>
                    <a:pt x="390" y="383"/>
                    <a:pt x="390" y="383"/>
                    <a:pt x="390" y="383"/>
                  </a:cubicBezTo>
                  <a:cubicBezTo>
                    <a:pt x="389" y="384"/>
                    <a:pt x="389" y="384"/>
                    <a:pt x="389" y="385"/>
                  </a:cubicBezTo>
                  <a:cubicBezTo>
                    <a:pt x="389" y="385"/>
                    <a:pt x="389" y="386"/>
                    <a:pt x="389" y="386"/>
                  </a:cubicBezTo>
                  <a:cubicBezTo>
                    <a:pt x="389" y="388"/>
                    <a:pt x="389" y="388"/>
                    <a:pt x="388" y="389"/>
                  </a:cubicBezTo>
                  <a:cubicBezTo>
                    <a:pt x="388" y="389"/>
                    <a:pt x="388" y="390"/>
                    <a:pt x="388" y="390"/>
                  </a:cubicBezTo>
                  <a:cubicBezTo>
                    <a:pt x="388" y="391"/>
                    <a:pt x="389" y="391"/>
                    <a:pt x="390" y="392"/>
                  </a:cubicBezTo>
                  <a:cubicBezTo>
                    <a:pt x="391" y="393"/>
                    <a:pt x="390" y="393"/>
                    <a:pt x="389" y="393"/>
                  </a:cubicBezTo>
                  <a:cubicBezTo>
                    <a:pt x="389" y="394"/>
                    <a:pt x="388" y="395"/>
                    <a:pt x="388" y="396"/>
                  </a:cubicBezTo>
                  <a:cubicBezTo>
                    <a:pt x="388" y="397"/>
                    <a:pt x="388" y="398"/>
                    <a:pt x="387" y="400"/>
                  </a:cubicBezTo>
                  <a:cubicBezTo>
                    <a:pt x="387" y="400"/>
                    <a:pt x="387" y="401"/>
                    <a:pt x="387" y="402"/>
                  </a:cubicBezTo>
                  <a:cubicBezTo>
                    <a:pt x="387" y="403"/>
                    <a:pt x="387" y="404"/>
                    <a:pt x="387" y="404"/>
                  </a:cubicBezTo>
                  <a:cubicBezTo>
                    <a:pt x="387" y="406"/>
                    <a:pt x="384" y="406"/>
                    <a:pt x="383" y="408"/>
                  </a:cubicBezTo>
                  <a:cubicBezTo>
                    <a:pt x="382" y="409"/>
                    <a:pt x="382" y="410"/>
                    <a:pt x="383" y="411"/>
                  </a:cubicBezTo>
                  <a:cubicBezTo>
                    <a:pt x="383" y="412"/>
                    <a:pt x="383" y="413"/>
                    <a:pt x="383" y="414"/>
                  </a:cubicBezTo>
                  <a:cubicBezTo>
                    <a:pt x="383" y="414"/>
                    <a:pt x="383" y="414"/>
                    <a:pt x="384" y="415"/>
                  </a:cubicBezTo>
                  <a:cubicBezTo>
                    <a:pt x="385" y="416"/>
                    <a:pt x="385" y="418"/>
                    <a:pt x="386" y="419"/>
                  </a:cubicBezTo>
                  <a:cubicBezTo>
                    <a:pt x="387" y="419"/>
                    <a:pt x="387" y="420"/>
                    <a:pt x="388" y="421"/>
                  </a:cubicBezTo>
                  <a:cubicBezTo>
                    <a:pt x="389" y="422"/>
                    <a:pt x="389" y="423"/>
                    <a:pt x="389" y="424"/>
                  </a:cubicBezTo>
                  <a:cubicBezTo>
                    <a:pt x="389" y="425"/>
                    <a:pt x="391" y="426"/>
                    <a:pt x="392" y="426"/>
                  </a:cubicBezTo>
                  <a:cubicBezTo>
                    <a:pt x="392" y="426"/>
                    <a:pt x="393" y="425"/>
                    <a:pt x="393" y="424"/>
                  </a:cubicBezTo>
                  <a:cubicBezTo>
                    <a:pt x="393" y="425"/>
                    <a:pt x="394" y="426"/>
                    <a:pt x="394" y="426"/>
                  </a:cubicBezTo>
                  <a:cubicBezTo>
                    <a:pt x="394" y="427"/>
                    <a:pt x="394" y="429"/>
                    <a:pt x="395" y="430"/>
                  </a:cubicBezTo>
                  <a:cubicBezTo>
                    <a:pt x="396" y="430"/>
                    <a:pt x="397" y="431"/>
                    <a:pt x="398" y="431"/>
                  </a:cubicBezTo>
                  <a:cubicBezTo>
                    <a:pt x="401" y="433"/>
                    <a:pt x="402" y="430"/>
                    <a:pt x="404" y="428"/>
                  </a:cubicBezTo>
                  <a:cubicBezTo>
                    <a:pt x="404" y="428"/>
                    <a:pt x="405" y="428"/>
                    <a:pt x="405" y="428"/>
                  </a:cubicBezTo>
                  <a:cubicBezTo>
                    <a:pt x="406" y="427"/>
                    <a:pt x="407" y="427"/>
                    <a:pt x="408" y="427"/>
                  </a:cubicBezTo>
                  <a:cubicBezTo>
                    <a:pt x="408" y="428"/>
                    <a:pt x="408" y="430"/>
                    <a:pt x="408" y="431"/>
                  </a:cubicBezTo>
                  <a:cubicBezTo>
                    <a:pt x="408" y="433"/>
                    <a:pt x="410" y="435"/>
                    <a:pt x="409" y="437"/>
                  </a:cubicBezTo>
                  <a:cubicBezTo>
                    <a:pt x="408" y="439"/>
                    <a:pt x="406" y="439"/>
                    <a:pt x="407" y="442"/>
                  </a:cubicBezTo>
                  <a:cubicBezTo>
                    <a:pt x="407" y="442"/>
                    <a:pt x="407" y="443"/>
                    <a:pt x="407" y="443"/>
                  </a:cubicBezTo>
                  <a:cubicBezTo>
                    <a:pt x="407" y="444"/>
                    <a:pt x="407" y="444"/>
                    <a:pt x="407" y="445"/>
                  </a:cubicBezTo>
                  <a:cubicBezTo>
                    <a:pt x="406" y="446"/>
                    <a:pt x="406" y="445"/>
                    <a:pt x="405" y="447"/>
                  </a:cubicBezTo>
                  <a:cubicBezTo>
                    <a:pt x="405" y="448"/>
                    <a:pt x="405" y="449"/>
                    <a:pt x="406" y="450"/>
                  </a:cubicBezTo>
                  <a:cubicBezTo>
                    <a:pt x="404" y="449"/>
                    <a:pt x="403" y="448"/>
                    <a:pt x="402" y="450"/>
                  </a:cubicBezTo>
                  <a:cubicBezTo>
                    <a:pt x="400" y="452"/>
                    <a:pt x="404" y="453"/>
                    <a:pt x="406" y="453"/>
                  </a:cubicBezTo>
                  <a:cubicBezTo>
                    <a:pt x="407" y="453"/>
                    <a:pt x="410" y="453"/>
                    <a:pt x="411" y="453"/>
                  </a:cubicBezTo>
                  <a:cubicBezTo>
                    <a:pt x="412" y="454"/>
                    <a:pt x="412" y="456"/>
                    <a:pt x="412" y="456"/>
                  </a:cubicBezTo>
                  <a:cubicBezTo>
                    <a:pt x="412" y="457"/>
                    <a:pt x="412" y="458"/>
                    <a:pt x="412" y="458"/>
                  </a:cubicBezTo>
                  <a:cubicBezTo>
                    <a:pt x="411" y="460"/>
                    <a:pt x="411" y="462"/>
                    <a:pt x="411" y="463"/>
                  </a:cubicBezTo>
                  <a:cubicBezTo>
                    <a:pt x="411" y="463"/>
                    <a:pt x="412" y="464"/>
                    <a:pt x="412" y="464"/>
                  </a:cubicBezTo>
                  <a:cubicBezTo>
                    <a:pt x="413" y="465"/>
                    <a:pt x="413" y="465"/>
                    <a:pt x="413" y="466"/>
                  </a:cubicBezTo>
                  <a:cubicBezTo>
                    <a:pt x="413" y="468"/>
                    <a:pt x="415" y="471"/>
                    <a:pt x="415" y="473"/>
                  </a:cubicBezTo>
                  <a:cubicBezTo>
                    <a:pt x="416" y="474"/>
                    <a:pt x="416" y="474"/>
                    <a:pt x="417" y="474"/>
                  </a:cubicBezTo>
                  <a:cubicBezTo>
                    <a:pt x="418" y="473"/>
                    <a:pt x="419" y="473"/>
                    <a:pt x="421" y="472"/>
                  </a:cubicBezTo>
                  <a:cubicBezTo>
                    <a:pt x="422" y="471"/>
                    <a:pt x="423" y="472"/>
                    <a:pt x="424" y="473"/>
                  </a:cubicBezTo>
                  <a:cubicBezTo>
                    <a:pt x="426" y="474"/>
                    <a:pt x="428" y="474"/>
                    <a:pt x="428" y="477"/>
                  </a:cubicBezTo>
                  <a:cubicBezTo>
                    <a:pt x="428" y="481"/>
                    <a:pt x="428" y="486"/>
                    <a:pt x="427" y="490"/>
                  </a:cubicBezTo>
                  <a:cubicBezTo>
                    <a:pt x="427" y="491"/>
                    <a:pt x="426" y="493"/>
                    <a:pt x="426" y="495"/>
                  </a:cubicBezTo>
                  <a:cubicBezTo>
                    <a:pt x="426" y="496"/>
                    <a:pt x="427" y="497"/>
                    <a:pt x="426" y="498"/>
                  </a:cubicBezTo>
                  <a:cubicBezTo>
                    <a:pt x="424" y="499"/>
                    <a:pt x="423" y="497"/>
                    <a:pt x="421" y="498"/>
                  </a:cubicBezTo>
                  <a:cubicBezTo>
                    <a:pt x="421" y="499"/>
                    <a:pt x="421" y="500"/>
                    <a:pt x="421" y="500"/>
                  </a:cubicBezTo>
                  <a:cubicBezTo>
                    <a:pt x="420" y="501"/>
                    <a:pt x="420" y="501"/>
                    <a:pt x="419" y="502"/>
                  </a:cubicBezTo>
                  <a:cubicBezTo>
                    <a:pt x="418" y="503"/>
                    <a:pt x="419" y="504"/>
                    <a:pt x="418" y="505"/>
                  </a:cubicBezTo>
                  <a:cubicBezTo>
                    <a:pt x="418" y="506"/>
                    <a:pt x="417" y="507"/>
                    <a:pt x="416" y="508"/>
                  </a:cubicBezTo>
                  <a:cubicBezTo>
                    <a:pt x="414" y="510"/>
                    <a:pt x="414" y="512"/>
                    <a:pt x="414" y="515"/>
                  </a:cubicBezTo>
                  <a:cubicBezTo>
                    <a:pt x="413" y="515"/>
                    <a:pt x="411" y="515"/>
                    <a:pt x="411" y="515"/>
                  </a:cubicBezTo>
                  <a:cubicBezTo>
                    <a:pt x="410" y="514"/>
                    <a:pt x="409" y="513"/>
                    <a:pt x="408" y="512"/>
                  </a:cubicBezTo>
                  <a:cubicBezTo>
                    <a:pt x="408" y="511"/>
                    <a:pt x="407" y="510"/>
                    <a:pt x="407" y="510"/>
                  </a:cubicBezTo>
                  <a:cubicBezTo>
                    <a:pt x="407" y="509"/>
                    <a:pt x="406" y="508"/>
                    <a:pt x="406" y="507"/>
                  </a:cubicBezTo>
                  <a:cubicBezTo>
                    <a:pt x="405" y="507"/>
                    <a:pt x="404" y="506"/>
                    <a:pt x="403" y="506"/>
                  </a:cubicBezTo>
                  <a:cubicBezTo>
                    <a:pt x="403" y="505"/>
                    <a:pt x="403" y="505"/>
                    <a:pt x="403" y="504"/>
                  </a:cubicBezTo>
                  <a:cubicBezTo>
                    <a:pt x="403" y="503"/>
                    <a:pt x="403" y="502"/>
                    <a:pt x="402" y="502"/>
                  </a:cubicBezTo>
                  <a:cubicBezTo>
                    <a:pt x="399" y="501"/>
                    <a:pt x="397" y="506"/>
                    <a:pt x="396" y="507"/>
                  </a:cubicBezTo>
                  <a:cubicBezTo>
                    <a:pt x="395" y="506"/>
                    <a:pt x="394" y="502"/>
                    <a:pt x="394" y="501"/>
                  </a:cubicBezTo>
                  <a:cubicBezTo>
                    <a:pt x="394" y="500"/>
                    <a:pt x="395" y="499"/>
                    <a:pt x="394" y="498"/>
                  </a:cubicBezTo>
                  <a:cubicBezTo>
                    <a:pt x="393" y="499"/>
                    <a:pt x="392" y="502"/>
                    <a:pt x="392" y="505"/>
                  </a:cubicBezTo>
                  <a:cubicBezTo>
                    <a:pt x="392" y="506"/>
                    <a:pt x="392" y="507"/>
                    <a:pt x="391" y="508"/>
                  </a:cubicBezTo>
                  <a:cubicBezTo>
                    <a:pt x="391" y="509"/>
                    <a:pt x="390" y="509"/>
                    <a:pt x="390" y="510"/>
                  </a:cubicBezTo>
                  <a:cubicBezTo>
                    <a:pt x="390" y="510"/>
                    <a:pt x="390" y="511"/>
                    <a:pt x="389" y="512"/>
                  </a:cubicBezTo>
                  <a:cubicBezTo>
                    <a:pt x="388" y="513"/>
                    <a:pt x="388" y="510"/>
                    <a:pt x="387" y="509"/>
                  </a:cubicBezTo>
                  <a:cubicBezTo>
                    <a:pt x="387" y="507"/>
                    <a:pt x="387" y="506"/>
                    <a:pt x="389" y="504"/>
                  </a:cubicBezTo>
                  <a:cubicBezTo>
                    <a:pt x="390" y="502"/>
                    <a:pt x="391" y="501"/>
                    <a:pt x="391" y="499"/>
                  </a:cubicBezTo>
                  <a:cubicBezTo>
                    <a:pt x="391" y="494"/>
                    <a:pt x="385" y="496"/>
                    <a:pt x="383" y="498"/>
                  </a:cubicBezTo>
                  <a:cubicBezTo>
                    <a:pt x="382" y="499"/>
                    <a:pt x="383" y="499"/>
                    <a:pt x="382" y="499"/>
                  </a:cubicBezTo>
                  <a:cubicBezTo>
                    <a:pt x="381" y="500"/>
                    <a:pt x="380" y="500"/>
                    <a:pt x="379" y="500"/>
                  </a:cubicBezTo>
                  <a:cubicBezTo>
                    <a:pt x="378" y="500"/>
                    <a:pt x="377" y="501"/>
                    <a:pt x="375" y="502"/>
                  </a:cubicBezTo>
                  <a:cubicBezTo>
                    <a:pt x="374" y="502"/>
                    <a:pt x="374" y="502"/>
                    <a:pt x="373" y="504"/>
                  </a:cubicBezTo>
                  <a:cubicBezTo>
                    <a:pt x="373" y="504"/>
                    <a:pt x="372" y="506"/>
                    <a:pt x="372" y="507"/>
                  </a:cubicBezTo>
                  <a:cubicBezTo>
                    <a:pt x="373" y="508"/>
                    <a:pt x="374" y="507"/>
                    <a:pt x="375" y="509"/>
                  </a:cubicBezTo>
                  <a:cubicBezTo>
                    <a:pt x="375" y="510"/>
                    <a:pt x="374" y="511"/>
                    <a:pt x="374" y="512"/>
                  </a:cubicBezTo>
                  <a:cubicBezTo>
                    <a:pt x="374" y="514"/>
                    <a:pt x="374" y="516"/>
                    <a:pt x="373" y="518"/>
                  </a:cubicBezTo>
                  <a:cubicBezTo>
                    <a:pt x="373" y="519"/>
                    <a:pt x="371" y="522"/>
                    <a:pt x="372" y="523"/>
                  </a:cubicBezTo>
                  <a:cubicBezTo>
                    <a:pt x="372" y="524"/>
                    <a:pt x="374" y="523"/>
                    <a:pt x="375" y="523"/>
                  </a:cubicBezTo>
                  <a:cubicBezTo>
                    <a:pt x="376" y="524"/>
                    <a:pt x="376" y="524"/>
                    <a:pt x="376" y="525"/>
                  </a:cubicBezTo>
                  <a:cubicBezTo>
                    <a:pt x="377" y="527"/>
                    <a:pt x="377" y="528"/>
                    <a:pt x="376" y="530"/>
                  </a:cubicBezTo>
                  <a:cubicBezTo>
                    <a:pt x="375" y="532"/>
                    <a:pt x="373" y="534"/>
                    <a:pt x="374" y="536"/>
                  </a:cubicBezTo>
                  <a:cubicBezTo>
                    <a:pt x="375" y="537"/>
                    <a:pt x="376" y="538"/>
                    <a:pt x="376" y="539"/>
                  </a:cubicBezTo>
                  <a:cubicBezTo>
                    <a:pt x="376" y="540"/>
                    <a:pt x="375" y="540"/>
                    <a:pt x="374" y="541"/>
                  </a:cubicBezTo>
                  <a:cubicBezTo>
                    <a:pt x="370" y="543"/>
                    <a:pt x="366" y="544"/>
                    <a:pt x="363" y="546"/>
                  </a:cubicBezTo>
                  <a:cubicBezTo>
                    <a:pt x="361" y="547"/>
                    <a:pt x="358" y="549"/>
                    <a:pt x="359" y="551"/>
                  </a:cubicBezTo>
                  <a:cubicBezTo>
                    <a:pt x="360" y="553"/>
                    <a:pt x="361" y="555"/>
                    <a:pt x="359" y="557"/>
                  </a:cubicBezTo>
                  <a:cubicBezTo>
                    <a:pt x="358" y="557"/>
                    <a:pt x="357" y="558"/>
                    <a:pt x="356" y="558"/>
                  </a:cubicBezTo>
                  <a:cubicBezTo>
                    <a:pt x="355" y="558"/>
                    <a:pt x="355" y="558"/>
                    <a:pt x="354" y="558"/>
                  </a:cubicBezTo>
                  <a:cubicBezTo>
                    <a:pt x="353" y="559"/>
                    <a:pt x="352" y="559"/>
                    <a:pt x="352" y="560"/>
                  </a:cubicBezTo>
                  <a:cubicBezTo>
                    <a:pt x="351" y="560"/>
                    <a:pt x="350" y="561"/>
                    <a:pt x="350" y="562"/>
                  </a:cubicBezTo>
                  <a:cubicBezTo>
                    <a:pt x="350" y="563"/>
                    <a:pt x="350" y="563"/>
                    <a:pt x="349" y="564"/>
                  </a:cubicBezTo>
                  <a:cubicBezTo>
                    <a:pt x="348" y="564"/>
                    <a:pt x="347" y="564"/>
                    <a:pt x="347" y="565"/>
                  </a:cubicBezTo>
                  <a:cubicBezTo>
                    <a:pt x="347" y="566"/>
                    <a:pt x="347" y="567"/>
                    <a:pt x="347" y="568"/>
                  </a:cubicBezTo>
                  <a:cubicBezTo>
                    <a:pt x="347" y="570"/>
                    <a:pt x="349" y="571"/>
                    <a:pt x="348" y="573"/>
                  </a:cubicBezTo>
                  <a:cubicBezTo>
                    <a:pt x="348" y="573"/>
                    <a:pt x="347" y="574"/>
                    <a:pt x="347" y="574"/>
                  </a:cubicBezTo>
                  <a:cubicBezTo>
                    <a:pt x="347" y="574"/>
                    <a:pt x="347" y="575"/>
                    <a:pt x="347" y="575"/>
                  </a:cubicBezTo>
                  <a:cubicBezTo>
                    <a:pt x="347" y="576"/>
                    <a:pt x="347" y="577"/>
                    <a:pt x="347" y="578"/>
                  </a:cubicBezTo>
                  <a:cubicBezTo>
                    <a:pt x="346" y="579"/>
                    <a:pt x="346" y="580"/>
                    <a:pt x="346" y="580"/>
                  </a:cubicBezTo>
                  <a:cubicBezTo>
                    <a:pt x="346" y="581"/>
                    <a:pt x="346" y="582"/>
                    <a:pt x="346" y="583"/>
                  </a:cubicBezTo>
                  <a:cubicBezTo>
                    <a:pt x="346" y="583"/>
                    <a:pt x="345" y="583"/>
                    <a:pt x="345" y="584"/>
                  </a:cubicBezTo>
                  <a:cubicBezTo>
                    <a:pt x="344" y="584"/>
                    <a:pt x="344" y="585"/>
                    <a:pt x="344" y="585"/>
                  </a:cubicBezTo>
                  <a:cubicBezTo>
                    <a:pt x="343" y="586"/>
                    <a:pt x="343" y="586"/>
                    <a:pt x="342" y="586"/>
                  </a:cubicBezTo>
                  <a:cubicBezTo>
                    <a:pt x="339" y="586"/>
                    <a:pt x="339" y="579"/>
                    <a:pt x="336" y="582"/>
                  </a:cubicBezTo>
                  <a:cubicBezTo>
                    <a:pt x="335" y="582"/>
                    <a:pt x="334" y="583"/>
                    <a:pt x="333" y="584"/>
                  </a:cubicBezTo>
                  <a:cubicBezTo>
                    <a:pt x="332" y="585"/>
                    <a:pt x="331" y="586"/>
                    <a:pt x="330" y="586"/>
                  </a:cubicBezTo>
                  <a:cubicBezTo>
                    <a:pt x="330" y="587"/>
                    <a:pt x="331" y="587"/>
                    <a:pt x="331" y="588"/>
                  </a:cubicBezTo>
                  <a:cubicBezTo>
                    <a:pt x="332" y="588"/>
                    <a:pt x="337" y="596"/>
                    <a:pt x="337" y="597"/>
                  </a:cubicBezTo>
                  <a:cubicBezTo>
                    <a:pt x="339" y="598"/>
                    <a:pt x="345" y="601"/>
                    <a:pt x="347" y="601"/>
                  </a:cubicBezTo>
                  <a:cubicBezTo>
                    <a:pt x="349" y="602"/>
                    <a:pt x="351" y="603"/>
                    <a:pt x="353" y="605"/>
                  </a:cubicBezTo>
                  <a:cubicBezTo>
                    <a:pt x="356" y="606"/>
                    <a:pt x="357" y="608"/>
                    <a:pt x="360" y="605"/>
                  </a:cubicBezTo>
                  <a:cubicBezTo>
                    <a:pt x="361" y="604"/>
                    <a:pt x="361" y="601"/>
                    <a:pt x="362" y="601"/>
                  </a:cubicBezTo>
                  <a:cubicBezTo>
                    <a:pt x="364" y="600"/>
                    <a:pt x="366" y="601"/>
                    <a:pt x="368" y="601"/>
                  </a:cubicBezTo>
                  <a:cubicBezTo>
                    <a:pt x="370" y="601"/>
                    <a:pt x="372" y="601"/>
                    <a:pt x="377" y="599"/>
                  </a:cubicBezTo>
                  <a:cubicBezTo>
                    <a:pt x="381" y="598"/>
                    <a:pt x="384" y="596"/>
                    <a:pt x="385" y="595"/>
                  </a:cubicBezTo>
                  <a:cubicBezTo>
                    <a:pt x="387" y="593"/>
                    <a:pt x="387" y="592"/>
                    <a:pt x="390" y="592"/>
                  </a:cubicBezTo>
                  <a:cubicBezTo>
                    <a:pt x="397" y="590"/>
                    <a:pt x="401" y="593"/>
                    <a:pt x="406" y="596"/>
                  </a:cubicBezTo>
                  <a:cubicBezTo>
                    <a:pt x="408" y="597"/>
                    <a:pt x="413" y="599"/>
                    <a:pt x="416" y="600"/>
                  </a:cubicBezTo>
                  <a:cubicBezTo>
                    <a:pt x="417" y="597"/>
                    <a:pt x="414" y="596"/>
                    <a:pt x="412" y="592"/>
                  </a:cubicBezTo>
                  <a:cubicBezTo>
                    <a:pt x="409" y="588"/>
                    <a:pt x="406" y="582"/>
                    <a:pt x="406" y="578"/>
                  </a:cubicBezTo>
                  <a:cubicBezTo>
                    <a:pt x="405" y="574"/>
                    <a:pt x="410" y="572"/>
                    <a:pt x="409" y="569"/>
                  </a:cubicBezTo>
                  <a:cubicBezTo>
                    <a:pt x="409" y="573"/>
                    <a:pt x="414" y="575"/>
                    <a:pt x="415" y="580"/>
                  </a:cubicBezTo>
                  <a:cubicBezTo>
                    <a:pt x="417" y="580"/>
                    <a:pt x="423" y="578"/>
                    <a:pt x="424" y="576"/>
                  </a:cubicBezTo>
                  <a:cubicBezTo>
                    <a:pt x="425" y="573"/>
                    <a:pt x="422" y="570"/>
                    <a:pt x="423" y="568"/>
                  </a:cubicBezTo>
                  <a:cubicBezTo>
                    <a:pt x="428" y="567"/>
                    <a:pt x="435" y="568"/>
                    <a:pt x="434" y="561"/>
                  </a:cubicBezTo>
                  <a:cubicBezTo>
                    <a:pt x="439" y="560"/>
                    <a:pt x="438" y="564"/>
                    <a:pt x="442" y="561"/>
                  </a:cubicBezTo>
                  <a:cubicBezTo>
                    <a:pt x="443" y="560"/>
                    <a:pt x="444" y="558"/>
                    <a:pt x="445" y="557"/>
                  </a:cubicBezTo>
                  <a:cubicBezTo>
                    <a:pt x="447" y="556"/>
                    <a:pt x="450" y="556"/>
                    <a:pt x="452" y="553"/>
                  </a:cubicBezTo>
                  <a:cubicBezTo>
                    <a:pt x="453" y="550"/>
                    <a:pt x="452" y="546"/>
                    <a:pt x="452" y="543"/>
                  </a:cubicBezTo>
                  <a:cubicBezTo>
                    <a:pt x="453" y="542"/>
                    <a:pt x="454" y="541"/>
                    <a:pt x="453" y="539"/>
                  </a:cubicBezTo>
                  <a:cubicBezTo>
                    <a:pt x="452" y="538"/>
                    <a:pt x="447" y="537"/>
                    <a:pt x="446" y="536"/>
                  </a:cubicBezTo>
                  <a:cubicBezTo>
                    <a:pt x="444" y="535"/>
                    <a:pt x="432" y="528"/>
                    <a:pt x="434" y="523"/>
                  </a:cubicBezTo>
                  <a:cubicBezTo>
                    <a:pt x="436" y="519"/>
                    <a:pt x="446" y="521"/>
                    <a:pt x="448" y="523"/>
                  </a:cubicBezTo>
                  <a:cubicBezTo>
                    <a:pt x="450" y="526"/>
                    <a:pt x="452" y="529"/>
                    <a:pt x="454" y="532"/>
                  </a:cubicBezTo>
                  <a:cubicBezTo>
                    <a:pt x="455" y="534"/>
                    <a:pt x="459" y="535"/>
                    <a:pt x="460" y="538"/>
                  </a:cubicBezTo>
                  <a:cubicBezTo>
                    <a:pt x="459" y="532"/>
                    <a:pt x="464" y="532"/>
                    <a:pt x="467" y="528"/>
                  </a:cubicBezTo>
                  <a:cubicBezTo>
                    <a:pt x="469" y="527"/>
                    <a:pt x="469" y="525"/>
                    <a:pt x="470" y="523"/>
                  </a:cubicBezTo>
                  <a:cubicBezTo>
                    <a:pt x="472" y="522"/>
                    <a:pt x="474" y="520"/>
                    <a:pt x="474" y="517"/>
                  </a:cubicBezTo>
                  <a:cubicBezTo>
                    <a:pt x="473" y="513"/>
                    <a:pt x="466" y="511"/>
                    <a:pt x="474" y="508"/>
                  </a:cubicBezTo>
                  <a:cubicBezTo>
                    <a:pt x="476" y="507"/>
                    <a:pt x="479" y="507"/>
                    <a:pt x="482" y="507"/>
                  </a:cubicBezTo>
                  <a:cubicBezTo>
                    <a:pt x="484" y="507"/>
                    <a:pt x="487" y="508"/>
                    <a:pt x="489" y="507"/>
                  </a:cubicBezTo>
                  <a:cubicBezTo>
                    <a:pt x="491" y="506"/>
                    <a:pt x="491" y="505"/>
                    <a:pt x="492" y="503"/>
                  </a:cubicBezTo>
                  <a:cubicBezTo>
                    <a:pt x="495" y="499"/>
                    <a:pt x="501" y="496"/>
                    <a:pt x="506" y="496"/>
                  </a:cubicBezTo>
                  <a:cubicBezTo>
                    <a:pt x="508" y="495"/>
                    <a:pt x="510" y="496"/>
                    <a:pt x="513" y="495"/>
                  </a:cubicBezTo>
                  <a:cubicBezTo>
                    <a:pt x="515" y="495"/>
                    <a:pt x="517" y="493"/>
                    <a:pt x="519" y="493"/>
                  </a:cubicBezTo>
                  <a:cubicBezTo>
                    <a:pt x="520" y="493"/>
                    <a:pt x="522" y="494"/>
                    <a:pt x="523" y="495"/>
                  </a:cubicBezTo>
                  <a:cubicBezTo>
                    <a:pt x="524" y="495"/>
                    <a:pt x="528" y="495"/>
                    <a:pt x="529" y="495"/>
                  </a:cubicBezTo>
                  <a:cubicBezTo>
                    <a:pt x="533" y="496"/>
                    <a:pt x="533" y="495"/>
                    <a:pt x="535" y="492"/>
                  </a:cubicBezTo>
                  <a:cubicBezTo>
                    <a:pt x="537" y="489"/>
                    <a:pt x="538" y="489"/>
                    <a:pt x="538" y="486"/>
                  </a:cubicBezTo>
                  <a:cubicBezTo>
                    <a:pt x="538" y="485"/>
                    <a:pt x="537" y="483"/>
                    <a:pt x="539" y="481"/>
                  </a:cubicBezTo>
                  <a:cubicBezTo>
                    <a:pt x="543" y="484"/>
                    <a:pt x="541" y="491"/>
                    <a:pt x="542" y="495"/>
                  </a:cubicBezTo>
                  <a:cubicBezTo>
                    <a:pt x="545" y="495"/>
                    <a:pt x="548" y="494"/>
                    <a:pt x="550" y="496"/>
                  </a:cubicBezTo>
                  <a:cubicBezTo>
                    <a:pt x="553" y="497"/>
                    <a:pt x="558" y="502"/>
                    <a:pt x="557" y="505"/>
                  </a:cubicBezTo>
                  <a:cubicBezTo>
                    <a:pt x="552" y="506"/>
                    <a:pt x="547" y="503"/>
                    <a:pt x="543" y="502"/>
                  </a:cubicBezTo>
                  <a:cubicBezTo>
                    <a:pt x="540" y="502"/>
                    <a:pt x="537" y="501"/>
                    <a:pt x="534" y="501"/>
                  </a:cubicBezTo>
                  <a:cubicBezTo>
                    <a:pt x="532" y="501"/>
                    <a:pt x="521" y="502"/>
                    <a:pt x="521" y="506"/>
                  </a:cubicBezTo>
                  <a:cubicBezTo>
                    <a:pt x="526" y="507"/>
                    <a:pt x="529" y="510"/>
                    <a:pt x="533" y="512"/>
                  </a:cubicBezTo>
                  <a:cubicBezTo>
                    <a:pt x="535" y="514"/>
                    <a:pt x="539" y="516"/>
                    <a:pt x="537" y="519"/>
                  </a:cubicBezTo>
                  <a:cubicBezTo>
                    <a:pt x="536" y="521"/>
                    <a:pt x="532" y="519"/>
                    <a:pt x="531" y="521"/>
                  </a:cubicBezTo>
                  <a:cubicBezTo>
                    <a:pt x="528" y="525"/>
                    <a:pt x="533" y="524"/>
                    <a:pt x="534" y="525"/>
                  </a:cubicBezTo>
                  <a:cubicBezTo>
                    <a:pt x="537" y="526"/>
                    <a:pt x="538" y="528"/>
                    <a:pt x="540" y="530"/>
                  </a:cubicBezTo>
                  <a:cubicBezTo>
                    <a:pt x="542" y="532"/>
                    <a:pt x="545" y="533"/>
                    <a:pt x="548" y="534"/>
                  </a:cubicBezTo>
                  <a:cubicBezTo>
                    <a:pt x="550" y="535"/>
                    <a:pt x="552" y="536"/>
                    <a:pt x="555" y="536"/>
                  </a:cubicBezTo>
                  <a:cubicBezTo>
                    <a:pt x="557" y="537"/>
                    <a:pt x="558" y="536"/>
                    <a:pt x="560" y="536"/>
                  </a:cubicBezTo>
                  <a:cubicBezTo>
                    <a:pt x="563" y="537"/>
                    <a:pt x="563" y="540"/>
                    <a:pt x="566" y="542"/>
                  </a:cubicBezTo>
                  <a:cubicBezTo>
                    <a:pt x="569" y="543"/>
                    <a:pt x="569" y="540"/>
                    <a:pt x="571" y="538"/>
                  </a:cubicBezTo>
                  <a:cubicBezTo>
                    <a:pt x="574" y="537"/>
                    <a:pt x="578" y="539"/>
                    <a:pt x="581" y="539"/>
                  </a:cubicBezTo>
                  <a:cubicBezTo>
                    <a:pt x="584" y="539"/>
                    <a:pt x="586" y="540"/>
                    <a:pt x="589" y="540"/>
                  </a:cubicBezTo>
                  <a:cubicBezTo>
                    <a:pt x="591" y="540"/>
                    <a:pt x="595" y="540"/>
                    <a:pt x="597" y="540"/>
                  </a:cubicBezTo>
                  <a:cubicBezTo>
                    <a:pt x="599" y="540"/>
                    <a:pt x="603" y="540"/>
                    <a:pt x="604" y="539"/>
                  </a:cubicBezTo>
                  <a:cubicBezTo>
                    <a:pt x="606" y="538"/>
                    <a:pt x="608" y="535"/>
                    <a:pt x="610" y="535"/>
                  </a:cubicBezTo>
                  <a:cubicBezTo>
                    <a:pt x="612" y="534"/>
                    <a:pt x="616" y="534"/>
                    <a:pt x="618" y="534"/>
                  </a:cubicBezTo>
                  <a:cubicBezTo>
                    <a:pt x="618" y="537"/>
                    <a:pt x="621" y="537"/>
                    <a:pt x="622" y="538"/>
                  </a:cubicBezTo>
                  <a:cubicBezTo>
                    <a:pt x="624" y="540"/>
                    <a:pt x="623" y="542"/>
                    <a:pt x="627" y="542"/>
                  </a:cubicBezTo>
                  <a:cubicBezTo>
                    <a:pt x="632" y="541"/>
                    <a:pt x="633" y="533"/>
                    <a:pt x="637" y="532"/>
                  </a:cubicBezTo>
                  <a:cubicBezTo>
                    <a:pt x="637" y="532"/>
                    <a:pt x="637" y="532"/>
                    <a:pt x="637" y="531"/>
                  </a:cubicBezTo>
                  <a:cubicBezTo>
                    <a:pt x="634" y="526"/>
                    <a:pt x="640" y="526"/>
                    <a:pt x="642" y="526"/>
                  </a:cubicBezTo>
                  <a:cubicBezTo>
                    <a:pt x="646" y="526"/>
                    <a:pt x="647" y="524"/>
                    <a:pt x="650" y="526"/>
                  </a:cubicBezTo>
                  <a:cubicBezTo>
                    <a:pt x="653" y="528"/>
                    <a:pt x="654" y="534"/>
                    <a:pt x="658" y="536"/>
                  </a:cubicBezTo>
                  <a:cubicBezTo>
                    <a:pt x="661" y="537"/>
                    <a:pt x="663" y="535"/>
                    <a:pt x="666" y="535"/>
                  </a:cubicBezTo>
                  <a:cubicBezTo>
                    <a:pt x="668" y="535"/>
                    <a:pt x="669" y="536"/>
                    <a:pt x="671" y="536"/>
                  </a:cubicBezTo>
                  <a:cubicBezTo>
                    <a:pt x="676" y="536"/>
                    <a:pt x="678" y="531"/>
                    <a:pt x="675" y="527"/>
                  </a:cubicBezTo>
                  <a:cubicBezTo>
                    <a:pt x="678" y="527"/>
                    <a:pt x="681" y="528"/>
                    <a:pt x="683" y="529"/>
                  </a:cubicBezTo>
                  <a:cubicBezTo>
                    <a:pt x="686" y="530"/>
                    <a:pt x="690" y="533"/>
                    <a:pt x="692" y="533"/>
                  </a:cubicBezTo>
                  <a:cubicBezTo>
                    <a:pt x="693" y="533"/>
                    <a:pt x="694" y="533"/>
                    <a:pt x="695" y="533"/>
                  </a:cubicBezTo>
                  <a:cubicBezTo>
                    <a:pt x="695" y="533"/>
                    <a:pt x="695" y="532"/>
                    <a:pt x="696" y="532"/>
                  </a:cubicBezTo>
                  <a:cubicBezTo>
                    <a:pt x="696" y="533"/>
                    <a:pt x="695" y="533"/>
                    <a:pt x="695" y="533"/>
                  </a:cubicBezTo>
                  <a:cubicBezTo>
                    <a:pt x="693" y="535"/>
                    <a:pt x="691" y="537"/>
                    <a:pt x="690" y="539"/>
                  </a:cubicBezTo>
                  <a:cubicBezTo>
                    <a:pt x="688" y="541"/>
                    <a:pt x="687" y="542"/>
                    <a:pt x="688" y="545"/>
                  </a:cubicBezTo>
                  <a:cubicBezTo>
                    <a:pt x="692" y="545"/>
                    <a:pt x="696" y="544"/>
                    <a:pt x="698" y="540"/>
                  </a:cubicBezTo>
                  <a:cubicBezTo>
                    <a:pt x="698" y="538"/>
                    <a:pt x="698" y="535"/>
                    <a:pt x="698" y="533"/>
                  </a:cubicBezTo>
                  <a:cubicBezTo>
                    <a:pt x="700" y="533"/>
                    <a:pt x="701" y="532"/>
                    <a:pt x="702" y="532"/>
                  </a:cubicBezTo>
                  <a:cubicBezTo>
                    <a:pt x="705" y="531"/>
                    <a:pt x="707" y="530"/>
                    <a:pt x="709" y="530"/>
                  </a:cubicBezTo>
                  <a:cubicBezTo>
                    <a:pt x="712" y="529"/>
                    <a:pt x="719" y="527"/>
                    <a:pt x="721" y="525"/>
                  </a:cubicBezTo>
                  <a:cubicBezTo>
                    <a:pt x="723" y="522"/>
                    <a:pt x="722" y="518"/>
                    <a:pt x="722" y="515"/>
                  </a:cubicBezTo>
                  <a:cubicBezTo>
                    <a:pt x="723" y="513"/>
                    <a:pt x="723" y="510"/>
                    <a:pt x="724" y="509"/>
                  </a:cubicBezTo>
                  <a:cubicBezTo>
                    <a:pt x="725" y="508"/>
                    <a:pt x="728" y="505"/>
                    <a:pt x="730" y="506"/>
                  </a:cubicBezTo>
                  <a:cubicBezTo>
                    <a:pt x="734" y="508"/>
                    <a:pt x="729" y="514"/>
                    <a:pt x="736" y="512"/>
                  </a:cubicBezTo>
                  <a:cubicBezTo>
                    <a:pt x="737" y="510"/>
                    <a:pt x="737" y="507"/>
                    <a:pt x="737" y="506"/>
                  </a:cubicBezTo>
                  <a:cubicBezTo>
                    <a:pt x="736" y="504"/>
                    <a:pt x="734" y="503"/>
                    <a:pt x="734" y="501"/>
                  </a:cubicBezTo>
                  <a:cubicBezTo>
                    <a:pt x="733" y="499"/>
                    <a:pt x="733" y="493"/>
                    <a:pt x="734" y="490"/>
                  </a:cubicBezTo>
                  <a:cubicBezTo>
                    <a:pt x="737" y="489"/>
                    <a:pt x="740" y="501"/>
                    <a:pt x="742" y="502"/>
                  </a:cubicBezTo>
                  <a:cubicBezTo>
                    <a:pt x="746" y="506"/>
                    <a:pt x="752" y="500"/>
                    <a:pt x="754" y="497"/>
                  </a:cubicBezTo>
                  <a:cubicBezTo>
                    <a:pt x="758" y="491"/>
                    <a:pt x="761" y="484"/>
                    <a:pt x="769" y="482"/>
                  </a:cubicBezTo>
                  <a:cubicBezTo>
                    <a:pt x="772" y="482"/>
                    <a:pt x="775" y="482"/>
                    <a:pt x="778" y="482"/>
                  </a:cubicBezTo>
                  <a:cubicBezTo>
                    <a:pt x="781" y="482"/>
                    <a:pt x="784" y="483"/>
                    <a:pt x="786" y="483"/>
                  </a:cubicBezTo>
                  <a:cubicBezTo>
                    <a:pt x="792" y="485"/>
                    <a:pt x="791" y="482"/>
                    <a:pt x="796" y="479"/>
                  </a:cubicBezTo>
                  <a:cubicBezTo>
                    <a:pt x="797" y="478"/>
                    <a:pt x="800" y="478"/>
                    <a:pt x="801" y="478"/>
                  </a:cubicBezTo>
                  <a:cubicBezTo>
                    <a:pt x="805" y="477"/>
                    <a:pt x="809" y="477"/>
                    <a:pt x="813" y="477"/>
                  </a:cubicBezTo>
                  <a:cubicBezTo>
                    <a:pt x="816" y="476"/>
                    <a:pt x="821" y="475"/>
                    <a:pt x="823" y="477"/>
                  </a:cubicBezTo>
                  <a:cubicBezTo>
                    <a:pt x="824" y="473"/>
                    <a:pt x="832" y="470"/>
                    <a:pt x="836" y="469"/>
                  </a:cubicBezTo>
                  <a:cubicBezTo>
                    <a:pt x="839" y="468"/>
                    <a:pt x="846" y="470"/>
                    <a:pt x="848" y="467"/>
                  </a:cubicBezTo>
                  <a:cubicBezTo>
                    <a:pt x="851" y="470"/>
                    <a:pt x="856" y="461"/>
                    <a:pt x="857" y="459"/>
                  </a:cubicBezTo>
                  <a:cubicBezTo>
                    <a:pt x="860" y="456"/>
                    <a:pt x="861" y="454"/>
                    <a:pt x="865" y="453"/>
                  </a:cubicBezTo>
                  <a:cubicBezTo>
                    <a:pt x="867" y="453"/>
                    <a:pt x="870" y="453"/>
                    <a:pt x="872" y="453"/>
                  </a:cubicBezTo>
                  <a:cubicBezTo>
                    <a:pt x="876" y="452"/>
                    <a:pt x="879" y="449"/>
                    <a:pt x="883" y="448"/>
                  </a:cubicBezTo>
                  <a:cubicBezTo>
                    <a:pt x="886" y="448"/>
                    <a:pt x="889" y="449"/>
                    <a:pt x="892" y="448"/>
                  </a:cubicBezTo>
                  <a:cubicBezTo>
                    <a:pt x="895" y="448"/>
                    <a:pt x="898" y="448"/>
                    <a:pt x="901" y="447"/>
                  </a:cubicBezTo>
                  <a:cubicBezTo>
                    <a:pt x="905" y="447"/>
                    <a:pt x="907" y="446"/>
                    <a:pt x="910" y="443"/>
                  </a:cubicBezTo>
                  <a:cubicBezTo>
                    <a:pt x="912" y="442"/>
                    <a:pt x="914" y="441"/>
                    <a:pt x="916" y="441"/>
                  </a:cubicBezTo>
                  <a:cubicBezTo>
                    <a:pt x="919" y="440"/>
                    <a:pt x="920" y="444"/>
                    <a:pt x="923" y="444"/>
                  </a:cubicBezTo>
                  <a:cubicBezTo>
                    <a:pt x="924" y="444"/>
                    <a:pt x="926" y="443"/>
                    <a:pt x="927" y="442"/>
                  </a:cubicBezTo>
                  <a:cubicBezTo>
                    <a:pt x="922" y="441"/>
                    <a:pt x="918" y="438"/>
                    <a:pt x="912" y="437"/>
                  </a:cubicBezTo>
                  <a:cubicBezTo>
                    <a:pt x="907" y="437"/>
                    <a:pt x="906" y="438"/>
                    <a:pt x="906" y="432"/>
                  </a:cubicBezTo>
                  <a:cubicBezTo>
                    <a:pt x="905" y="427"/>
                    <a:pt x="904" y="422"/>
                    <a:pt x="905" y="417"/>
                  </a:cubicBezTo>
                  <a:cubicBezTo>
                    <a:pt x="906" y="414"/>
                    <a:pt x="908" y="410"/>
                    <a:pt x="911" y="408"/>
                  </a:cubicBezTo>
                  <a:cubicBezTo>
                    <a:pt x="914" y="407"/>
                    <a:pt x="915" y="407"/>
                    <a:pt x="917" y="405"/>
                  </a:cubicBezTo>
                  <a:cubicBezTo>
                    <a:pt x="919" y="403"/>
                    <a:pt x="920" y="402"/>
                    <a:pt x="923" y="401"/>
                  </a:cubicBezTo>
                  <a:cubicBezTo>
                    <a:pt x="926" y="400"/>
                    <a:pt x="931" y="403"/>
                    <a:pt x="934" y="401"/>
                  </a:cubicBezTo>
                  <a:cubicBezTo>
                    <a:pt x="938" y="399"/>
                    <a:pt x="935" y="394"/>
                    <a:pt x="937" y="391"/>
                  </a:cubicBezTo>
                  <a:cubicBezTo>
                    <a:pt x="939" y="389"/>
                    <a:pt x="943" y="390"/>
                    <a:pt x="946" y="390"/>
                  </a:cubicBezTo>
                  <a:cubicBezTo>
                    <a:pt x="947" y="390"/>
                    <a:pt x="949" y="389"/>
                    <a:pt x="949" y="389"/>
                  </a:cubicBezTo>
                  <a:cubicBezTo>
                    <a:pt x="951" y="389"/>
                    <a:pt x="952" y="391"/>
                    <a:pt x="954" y="391"/>
                  </a:cubicBezTo>
                  <a:cubicBezTo>
                    <a:pt x="955" y="391"/>
                    <a:pt x="957" y="389"/>
                    <a:pt x="958" y="389"/>
                  </a:cubicBezTo>
                  <a:cubicBezTo>
                    <a:pt x="961" y="387"/>
                    <a:pt x="964" y="387"/>
                    <a:pt x="967" y="387"/>
                  </a:cubicBezTo>
                  <a:cubicBezTo>
                    <a:pt x="972" y="387"/>
                    <a:pt x="976" y="387"/>
                    <a:pt x="979" y="388"/>
                  </a:cubicBezTo>
                  <a:cubicBezTo>
                    <a:pt x="984" y="390"/>
                    <a:pt x="987" y="391"/>
                    <a:pt x="992" y="387"/>
                  </a:cubicBezTo>
                  <a:cubicBezTo>
                    <a:pt x="993" y="386"/>
                    <a:pt x="994" y="384"/>
                    <a:pt x="995" y="383"/>
                  </a:cubicBezTo>
                  <a:cubicBezTo>
                    <a:pt x="997" y="382"/>
                    <a:pt x="998" y="382"/>
                    <a:pt x="999" y="381"/>
                  </a:cubicBezTo>
                  <a:cubicBezTo>
                    <a:pt x="1001" y="379"/>
                    <a:pt x="1000" y="379"/>
                    <a:pt x="1001" y="377"/>
                  </a:cubicBezTo>
                  <a:cubicBezTo>
                    <a:pt x="1002" y="371"/>
                    <a:pt x="1000" y="365"/>
                    <a:pt x="1002" y="359"/>
                  </a:cubicBezTo>
                  <a:cubicBezTo>
                    <a:pt x="1003" y="357"/>
                    <a:pt x="1005" y="355"/>
                    <a:pt x="1006" y="353"/>
                  </a:cubicBezTo>
                  <a:cubicBezTo>
                    <a:pt x="1007" y="352"/>
                    <a:pt x="1010" y="352"/>
                    <a:pt x="1009" y="349"/>
                  </a:cubicBezTo>
                  <a:cubicBezTo>
                    <a:pt x="1005" y="349"/>
                    <a:pt x="1004" y="349"/>
                    <a:pt x="1002" y="346"/>
                  </a:cubicBezTo>
                  <a:cubicBezTo>
                    <a:pt x="1002" y="347"/>
                    <a:pt x="1001" y="347"/>
                    <a:pt x="1001" y="347"/>
                  </a:cubicBezTo>
                  <a:cubicBezTo>
                    <a:pt x="998" y="342"/>
                    <a:pt x="998" y="336"/>
                    <a:pt x="997" y="331"/>
                  </a:cubicBezTo>
                  <a:cubicBezTo>
                    <a:pt x="995" y="331"/>
                    <a:pt x="994" y="331"/>
                    <a:pt x="992" y="331"/>
                  </a:cubicBezTo>
                  <a:cubicBezTo>
                    <a:pt x="991" y="326"/>
                    <a:pt x="992" y="319"/>
                    <a:pt x="992" y="314"/>
                  </a:cubicBezTo>
                  <a:cubicBezTo>
                    <a:pt x="992" y="313"/>
                    <a:pt x="991" y="308"/>
                    <a:pt x="992" y="306"/>
                  </a:cubicBezTo>
                  <a:cubicBezTo>
                    <a:pt x="994" y="302"/>
                    <a:pt x="1014" y="306"/>
                    <a:pt x="1011" y="300"/>
                  </a:cubicBezTo>
                  <a:cubicBezTo>
                    <a:pt x="1010" y="297"/>
                    <a:pt x="1003" y="298"/>
                    <a:pt x="1001" y="298"/>
                  </a:cubicBezTo>
                  <a:cubicBezTo>
                    <a:pt x="995" y="298"/>
                    <a:pt x="993" y="295"/>
                    <a:pt x="988" y="291"/>
                  </a:cubicBezTo>
                  <a:cubicBezTo>
                    <a:pt x="983" y="287"/>
                    <a:pt x="982" y="283"/>
                    <a:pt x="990" y="282"/>
                  </a:cubicBezTo>
                  <a:cubicBezTo>
                    <a:pt x="996" y="282"/>
                    <a:pt x="1002" y="283"/>
                    <a:pt x="1008" y="282"/>
                  </a:cubicBezTo>
                  <a:cubicBezTo>
                    <a:pt x="1008" y="280"/>
                    <a:pt x="1008" y="278"/>
                    <a:pt x="1009" y="276"/>
                  </a:cubicBezTo>
                  <a:cubicBezTo>
                    <a:pt x="1012" y="269"/>
                    <a:pt x="1018" y="273"/>
                    <a:pt x="1024" y="269"/>
                  </a:cubicBezTo>
                  <a:cubicBezTo>
                    <a:pt x="1026" y="267"/>
                    <a:pt x="1026" y="266"/>
                    <a:pt x="1024" y="264"/>
                  </a:cubicBezTo>
                  <a:moveTo>
                    <a:pt x="134" y="165"/>
                  </a:moveTo>
                  <a:cubicBezTo>
                    <a:pt x="134" y="165"/>
                    <a:pt x="134" y="165"/>
                    <a:pt x="134" y="165"/>
                  </a:cubicBezTo>
                  <a:cubicBezTo>
                    <a:pt x="134" y="165"/>
                    <a:pt x="134" y="165"/>
                    <a:pt x="133" y="165"/>
                  </a:cubicBezTo>
                  <a:lnTo>
                    <a:pt x="134" y="165"/>
                  </a:ln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4" name="Freeform 6"/>
            <p:cNvSpPr>
              <a:spLocks/>
            </p:cNvSpPr>
            <p:nvPr/>
          </p:nvSpPr>
          <p:spPr bwMode="auto">
            <a:xfrm>
              <a:off x="5603057" y="5072646"/>
              <a:ext cx="53527" cy="32318"/>
            </a:xfrm>
            <a:custGeom>
              <a:avLst/>
              <a:gdLst/>
              <a:ahLst/>
              <a:cxnLst>
                <a:cxn ang="0">
                  <a:pos x="17" y="3"/>
                </a:cxn>
                <a:cxn ang="0">
                  <a:pos x="15" y="1"/>
                </a:cxn>
                <a:cxn ang="0">
                  <a:pos x="13" y="0"/>
                </a:cxn>
                <a:cxn ang="0">
                  <a:pos x="10" y="4"/>
                </a:cxn>
                <a:cxn ang="0">
                  <a:pos x="9" y="5"/>
                </a:cxn>
                <a:cxn ang="0">
                  <a:pos x="8" y="6"/>
                </a:cxn>
                <a:cxn ang="0">
                  <a:pos x="7" y="6"/>
                </a:cxn>
                <a:cxn ang="0">
                  <a:pos x="7" y="7"/>
                </a:cxn>
                <a:cxn ang="0">
                  <a:pos x="1" y="10"/>
                </a:cxn>
                <a:cxn ang="0">
                  <a:pos x="1" y="14"/>
                </a:cxn>
                <a:cxn ang="0">
                  <a:pos x="5" y="19"/>
                </a:cxn>
                <a:cxn ang="0">
                  <a:pos x="9" y="22"/>
                </a:cxn>
                <a:cxn ang="0">
                  <a:pos x="15" y="22"/>
                </a:cxn>
                <a:cxn ang="0">
                  <a:pos x="18" y="22"/>
                </a:cxn>
                <a:cxn ang="0">
                  <a:pos x="20" y="21"/>
                </a:cxn>
                <a:cxn ang="0">
                  <a:pos x="22" y="21"/>
                </a:cxn>
                <a:cxn ang="0">
                  <a:pos x="25" y="21"/>
                </a:cxn>
                <a:cxn ang="0">
                  <a:pos x="29" y="22"/>
                </a:cxn>
                <a:cxn ang="0">
                  <a:pos x="32" y="24"/>
                </a:cxn>
                <a:cxn ang="0">
                  <a:pos x="39" y="26"/>
                </a:cxn>
                <a:cxn ang="0">
                  <a:pos x="44" y="25"/>
                </a:cxn>
                <a:cxn ang="0">
                  <a:pos x="44" y="19"/>
                </a:cxn>
                <a:cxn ang="0">
                  <a:pos x="43" y="16"/>
                </a:cxn>
                <a:cxn ang="0">
                  <a:pos x="42" y="13"/>
                </a:cxn>
                <a:cxn ang="0">
                  <a:pos x="38" y="10"/>
                </a:cxn>
                <a:cxn ang="0">
                  <a:pos x="35" y="9"/>
                </a:cxn>
                <a:cxn ang="0">
                  <a:pos x="33" y="9"/>
                </a:cxn>
                <a:cxn ang="0">
                  <a:pos x="27" y="5"/>
                </a:cxn>
                <a:cxn ang="0">
                  <a:pos x="23" y="4"/>
                </a:cxn>
                <a:cxn ang="0">
                  <a:pos x="20" y="3"/>
                </a:cxn>
                <a:cxn ang="0">
                  <a:pos x="17" y="3"/>
                </a:cxn>
              </a:cxnLst>
              <a:rect l="0" t="0" r="r" b="b"/>
              <a:pathLst>
                <a:path w="45" h="27">
                  <a:moveTo>
                    <a:pt x="17" y="3"/>
                  </a:moveTo>
                  <a:cubicBezTo>
                    <a:pt x="17" y="2"/>
                    <a:pt x="16" y="2"/>
                    <a:pt x="15" y="1"/>
                  </a:cubicBezTo>
                  <a:cubicBezTo>
                    <a:pt x="14" y="1"/>
                    <a:pt x="13" y="0"/>
                    <a:pt x="13" y="0"/>
                  </a:cubicBezTo>
                  <a:cubicBezTo>
                    <a:pt x="11" y="1"/>
                    <a:pt x="11" y="2"/>
                    <a:pt x="10" y="4"/>
                  </a:cubicBezTo>
                  <a:cubicBezTo>
                    <a:pt x="10" y="4"/>
                    <a:pt x="10" y="5"/>
                    <a:pt x="9" y="5"/>
                  </a:cubicBezTo>
                  <a:cubicBezTo>
                    <a:pt x="9" y="5"/>
                    <a:pt x="9" y="6"/>
                    <a:pt x="8" y="6"/>
                  </a:cubicBezTo>
                  <a:cubicBezTo>
                    <a:pt x="8" y="6"/>
                    <a:pt x="8" y="6"/>
                    <a:pt x="7" y="6"/>
                  </a:cubicBezTo>
                  <a:cubicBezTo>
                    <a:pt x="7" y="6"/>
                    <a:pt x="7" y="6"/>
                    <a:pt x="7" y="7"/>
                  </a:cubicBezTo>
                  <a:cubicBezTo>
                    <a:pt x="5" y="8"/>
                    <a:pt x="2" y="8"/>
                    <a:pt x="1" y="10"/>
                  </a:cubicBezTo>
                  <a:cubicBezTo>
                    <a:pt x="0" y="11"/>
                    <a:pt x="0" y="13"/>
                    <a:pt x="1" y="14"/>
                  </a:cubicBezTo>
                  <a:cubicBezTo>
                    <a:pt x="1" y="16"/>
                    <a:pt x="3" y="17"/>
                    <a:pt x="5" y="19"/>
                  </a:cubicBezTo>
                  <a:cubicBezTo>
                    <a:pt x="6" y="20"/>
                    <a:pt x="7" y="21"/>
                    <a:pt x="9" y="22"/>
                  </a:cubicBezTo>
                  <a:cubicBezTo>
                    <a:pt x="11" y="22"/>
                    <a:pt x="13" y="22"/>
                    <a:pt x="15" y="22"/>
                  </a:cubicBezTo>
                  <a:cubicBezTo>
                    <a:pt x="16" y="23"/>
                    <a:pt x="17" y="23"/>
                    <a:pt x="18" y="22"/>
                  </a:cubicBezTo>
                  <a:cubicBezTo>
                    <a:pt x="19" y="22"/>
                    <a:pt x="19" y="22"/>
                    <a:pt x="20" y="21"/>
                  </a:cubicBezTo>
                  <a:cubicBezTo>
                    <a:pt x="20" y="21"/>
                    <a:pt x="21" y="21"/>
                    <a:pt x="22" y="21"/>
                  </a:cubicBezTo>
                  <a:cubicBezTo>
                    <a:pt x="23" y="21"/>
                    <a:pt x="24" y="21"/>
                    <a:pt x="25" y="21"/>
                  </a:cubicBezTo>
                  <a:cubicBezTo>
                    <a:pt x="27" y="21"/>
                    <a:pt x="28" y="22"/>
                    <a:pt x="29" y="22"/>
                  </a:cubicBezTo>
                  <a:cubicBezTo>
                    <a:pt x="30" y="22"/>
                    <a:pt x="31" y="23"/>
                    <a:pt x="32" y="24"/>
                  </a:cubicBezTo>
                  <a:cubicBezTo>
                    <a:pt x="34" y="25"/>
                    <a:pt x="36" y="26"/>
                    <a:pt x="39" y="26"/>
                  </a:cubicBezTo>
                  <a:cubicBezTo>
                    <a:pt x="40" y="27"/>
                    <a:pt x="43" y="27"/>
                    <a:pt x="44" y="25"/>
                  </a:cubicBezTo>
                  <a:cubicBezTo>
                    <a:pt x="45" y="23"/>
                    <a:pt x="44" y="21"/>
                    <a:pt x="44" y="19"/>
                  </a:cubicBezTo>
                  <a:cubicBezTo>
                    <a:pt x="43" y="18"/>
                    <a:pt x="43" y="17"/>
                    <a:pt x="43" y="16"/>
                  </a:cubicBezTo>
                  <a:cubicBezTo>
                    <a:pt x="43" y="15"/>
                    <a:pt x="43" y="14"/>
                    <a:pt x="42" y="13"/>
                  </a:cubicBezTo>
                  <a:cubicBezTo>
                    <a:pt x="41" y="11"/>
                    <a:pt x="39" y="11"/>
                    <a:pt x="38" y="10"/>
                  </a:cubicBezTo>
                  <a:cubicBezTo>
                    <a:pt x="37" y="10"/>
                    <a:pt x="36" y="9"/>
                    <a:pt x="35" y="9"/>
                  </a:cubicBezTo>
                  <a:cubicBezTo>
                    <a:pt x="34" y="9"/>
                    <a:pt x="34" y="9"/>
                    <a:pt x="33" y="9"/>
                  </a:cubicBezTo>
                  <a:cubicBezTo>
                    <a:pt x="31" y="8"/>
                    <a:pt x="29" y="6"/>
                    <a:pt x="27" y="5"/>
                  </a:cubicBezTo>
                  <a:cubicBezTo>
                    <a:pt x="26" y="5"/>
                    <a:pt x="24" y="5"/>
                    <a:pt x="23" y="4"/>
                  </a:cubicBezTo>
                  <a:cubicBezTo>
                    <a:pt x="22" y="4"/>
                    <a:pt x="21" y="4"/>
                    <a:pt x="20" y="3"/>
                  </a:cubicBezTo>
                  <a:cubicBezTo>
                    <a:pt x="20" y="3"/>
                    <a:pt x="19" y="4"/>
                    <a:pt x="17" y="3"/>
                  </a:cubicBezTo>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5" name="Freeform 7"/>
            <p:cNvSpPr>
              <a:spLocks noEditPoints="1"/>
            </p:cNvSpPr>
            <p:nvPr/>
          </p:nvSpPr>
          <p:spPr bwMode="auto">
            <a:xfrm>
              <a:off x="4852673" y="3849611"/>
              <a:ext cx="294902" cy="429225"/>
            </a:xfrm>
            <a:custGeom>
              <a:avLst/>
              <a:gdLst/>
              <a:ahLst/>
              <a:cxnLst>
                <a:cxn ang="0">
                  <a:pos x="182" y="8"/>
                </a:cxn>
                <a:cxn ang="0">
                  <a:pos x="163" y="8"/>
                </a:cxn>
                <a:cxn ang="0">
                  <a:pos x="124" y="24"/>
                </a:cxn>
                <a:cxn ang="0">
                  <a:pos x="114" y="53"/>
                </a:cxn>
                <a:cxn ang="0">
                  <a:pos x="94" y="68"/>
                </a:cxn>
                <a:cxn ang="0">
                  <a:pos x="127" y="72"/>
                </a:cxn>
                <a:cxn ang="0">
                  <a:pos x="110" y="90"/>
                </a:cxn>
                <a:cxn ang="0">
                  <a:pos x="100" y="105"/>
                </a:cxn>
                <a:cxn ang="0">
                  <a:pos x="75" y="113"/>
                </a:cxn>
                <a:cxn ang="0">
                  <a:pos x="33" y="106"/>
                </a:cxn>
                <a:cxn ang="0">
                  <a:pos x="31" y="131"/>
                </a:cxn>
                <a:cxn ang="0">
                  <a:pos x="14" y="139"/>
                </a:cxn>
                <a:cxn ang="0">
                  <a:pos x="40" y="142"/>
                </a:cxn>
                <a:cxn ang="0">
                  <a:pos x="35" y="153"/>
                </a:cxn>
                <a:cxn ang="0">
                  <a:pos x="24" y="179"/>
                </a:cxn>
                <a:cxn ang="0">
                  <a:pos x="37" y="189"/>
                </a:cxn>
                <a:cxn ang="0">
                  <a:pos x="45" y="197"/>
                </a:cxn>
                <a:cxn ang="0">
                  <a:pos x="74" y="214"/>
                </a:cxn>
                <a:cxn ang="0">
                  <a:pos x="55" y="240"/>
                </a:cxn>
                <a:cxn ang="0">
                  <a:pos x="39" y="257"/>
                </a:cxn>
                <a:cxn ang="0">
                  <a:pos x="70" y="260"/>
                </a:cxn>
                <a:cxn ang="0">
                  <a:pos x="40" y="289"/>
                </a:cxn>
                <a:cxn ang="0">
                  <a:pos x="4" y="292"/>
                </a:cxn>
                <a:cxn ang="0">
                  <a:pos x="24" y="304"/>
                </a:cxn>
                <a:cxn ang="0">
                  <a:pos x="23" y="310"/>
                </a:cxn>
                <a:cxn ang="0">
                  <a:pos x="10" y="331"/>
                </a:cxn>
                <a:cxn ang="0">
                  <a:pos x="51" y="325"/>
                </a:cxn>
                <a:cxn ang="0">
                  <a:pos x="19" y="346"/>
                </a:cxn>
                <a:cxn ang="0">
                  <a:pos x="56" y="341"/>
                </a:cxn>
                <a:cxn ang="0">
                  <a:pos x="60" y="357"/>
                </a:cxn>
                <a:cxn ang="0">
                  <a:pos x="104" y="344"/>
                </a:cxn>
                <a:cxn ang="0">
                  <a:pos x="134" y="322"/>
                </a:cxn>
                <a:cxn ang="0">
                  <a:pos x="173" y="302"/>
                </a:cxn>
                <a:cxn ang="0">
                  <a:pos x="208" y="294"/>
                </a:cxn>
                <a:cxn ang="0">
                  <a:pos x="219" y="277"/>
                </a:cxn>
                <a:cxn ang="0">
                  <a:pos x="238" y="240"/>
                </a:cxn>
                <a:cxn ang="0">
                  <a:pos x="230" y="195"/>
                </a:cxn>
                <a:cxn ang="0">
                  <a:pos x="245" y="187"/>
                </a:cxn>
                <a:cxn ang="0">
                  <a:pos x="225" y="161"/>
                </a:cxn>
                <a:cxn ang="0">
                  <a:pos x="231" y="134"/>
                </a:cxn>
                <a:cxn ang="0">
                  <a:pos x="234" y="126"/>
                </a:cxn>
                <a:cxn ang="0">
                  <a:pos x="218" y="123"/>
                </a:cxn>
                <a:cxn ang="0">
                  <a:pos x="201" y="112"/>
                </a:cxn>
                <a:cxn ang="0">
                  <a:pos x="184" y="95"/>
                </a:cxn>
                <a:cxn ang="0">
                  <a:pos x="172" y="114"/>
                </a:cxn>
                <a:cxn ang="0">
                  <a:pos x="153" y="114"/>
                </a:cxn>
                <a:cxn ang="0">
                  <a:pos x="137" y="104"/>
                </a:cxn>
                <a:cxn ang="0">
                  <a:pos x="130" y="90"/>
                </a:cxn>
                <a:cxn ang="0">
                  <a:pos x="149" y="73"/>
                </a:cxn>
                <a:cxn ang="0">
                  <a:pos x="147" y="63"/>
                </a:cxn>
                <a:cxn ang="0">
                  <a:pos x="165" y="46"/>
                </a:cxn>
                <a:cxn ang="0">
                  <a:pos x="184" y="28"/>
                </a:cxn>
                <a:cxn ang="0">
                  <a:pos x="191" y="16"/>
                </a:cxn>
                <a:cxn ang="0">
                  <a:pos x="240" y="128"/>
                </a:cxn>
                <a:cxn ang="0">
                  <a:pos x="216" y="17"/>
                </a:cxn>
                <a:cxn ang="0">
                  <a:pos x="214" y="18"/>
                </a:cxn>
              </a:cxnLst>
              <a:rect l="0" t="0" r="r" b="b"/>
              <a:pathLst>
                <a:path w="248" h="361">
                  <a:moveTo>
                    <a:pt x="203" y="10"/>
                  </a:moveTo>
                  <a:cubicBezTo>
                    <a:pt x="201" y="10"/>
                    <a:pt x="199" y="10"/>
                    <a:pt x="198" y="10"/>
                  </a:cubicBezTo>
                  <a:cubicBezTo>
                    <a:pt x="197" y="10"/>
                    <a:pt x="195" y="11"/>
                    <a:pt x="194" y="10"/>
                  </a:cubicBezTo>
                  <a:cubicBezTo>
                    <a:pt x="191" y="10"/>
                    <a:pt x="189" y="8"/>
                    <a:pt x="187" y="8"/>
                  </a:cubicBezTo>
                  <a:cubicBezTo>
                    <a:pt x="185" y="8"/>
                    <a:pt x="183" y="9"/>
                    <a:pt x="182" y="8"/>
                  </a:cubicBezTo>
                  <a:cubicBezTo>
                    <a:pt x="180" y="7"/>
                    <a:pt x="181" y="6"/>
                    <a:pt x="179" y="5"/>
                  </a:cubicBezTo>
                  <a:cubicBezTo>
                    <a:pt x="178" y="4"/>
                    <a:pt x="176" y="4"/>
                    <a:pt x="175" y="4"/>
                  </a:cubicBezTo>
                  <a:cubicBezTo>
                    <a:pt x="172" y="4"/>
                    <a:pt x="172" y="4"/>
                    <a:pt x="170" y="3"/>
                  </a:cubicBezTo>
                  <a:cubicBezTo>
                    <a:pt x="168" y="2"/>
                    <a:pt x="167" y="0"/>
                    <a:pt x="165" y="3"/>
                  </a:cubicBezTo>
                  <a:cubicBezTo>
                    <a:pt x="163" y="4"/>
                    <a:pt x="165" y="7"/>
                    <a:pt x="163" y="8"/>
                  </a:cubicBezTo>
                  <a:cubicBezTo>
                    <a:pt x="162" y="9"/>
                    <a:pt x="160" y="8"/>
                    <a:pt x="159" y="8"/>
                  </a:cubicBezTo>
                  <a:cubicBezTo>
                    <a:pt x="154" y="8"/>
                    <a:pt x="137" y="8"/>
                    <a:pt x="138" y="16"/>
                  </a:cubicBezTo>
                  <a:cubicBezTo>
                    <a:pt x="135" y="17"/>
                    <a:pt x="133" y="13"/>
                    <a:pt x="131" y="11"/>
                  </a:cubicBezTo>
                  <a:cubicBezTo>
                    <a:pt x="128" y="14"/>
                    <a:pt x="133" y="21"/>
                    <a:pt x="128" y="24"/>
                  </a:cubicBezTo>
                  <a:cubicBezTo>
                    <a:pt x="127" y="24"/>
                    <a:pt x="125" y="24"/>
                    <a:pt x="124" y="24"/>
                  </a:cubicBezTo>
                  <a:cubicBezTo>
                    <a:pt x="123" y="24"/>
                    <a:pt x="122" y="25"/>
                    <a:pt x="121" y="26"/>
                  </a:cubicBezTo>
                  <a:cubicBezTo>
                    <a:pt x="120" y="26"/>
                    <a:pt x="117" y="25"/>
                    <a:pt x="116" y="26"/>
                  </a:cubicBezTo>
                  <a:cubicBezTo>
                    <a:pt x="112" y="29"/>
                    <a:pt x="116" y="34"/>
                    <a:pt x="112" y="37"/>
                  </a:cubicBezTo>
                  <a:cubicBezTo>
                    <a:pt x="110" y="39"/>
                    <a:pt x="104" y="40"/>
                    <a:pt x="105" y="46"/>
                  </a:cubicBezTo>
                  <a:cubicBezTo>
                    <a:pt x="109" y="46"/>
                    <a:pt x="115" y="48"/>
                    <a:pt x="114" y="53"/>
                  </a:cubicBezTo>
                  <a:cubicBezTo>
                    <a:pt x="112" y="58"/>
                    <a:pt x="109" y="54"/>
                    <a:pt x="106" y="55"/>
                  </a:cubicBezTo>
                  <a:cubicBezTo>
                    <a:pt x="103" y="55"/>
                    <a:pt x="104" y="55"/>
                    <a:pt x="103" y="57"/>
                  </a:cubicBezTo>
                  <a:cubicBezTo>
                    <a:pt x="103" y="58"/>
                    <a:pt x="103" y="58"/>
                    <a:pt x="103" y="59"/>
                  </a:cubicBezTo>
                  <a:cubicBezTo>
                    <a:pt x="102" y="60"/>
                    <a:pt x="102" y="59"/>
                    <a:pt x="101" y="60"/>
                  </a:cubicBezTo>
                  <a:cubicBezTo>
                    <a:pt x="98" y="62"/>
                    <a:pt x="96" y="65"/>
                    <a:pt x="94" y="68"/>
                  </a:cubicBezTo>
                  <a:cubicBezTo>
                    <a:pt x="91" y="71"/>
                    <a:pt x="88" y="75"/>
                    <a:pt x="94" y="76"/>
                  </a:cubicBezTo>
                  <a:cubicBezTo>
                    <a:pt x="96" y="77"/>
                    <a:pt x="98" y="76"/>
                    <a:pt x="100" y="76"/>
                  </a:cubicBezTo>
                  <a:cubicBezTo>
                    <a:pt x="102" y="76"/>
                    <a:pt x="103" y="78"/>
                    <a:pt x="105" y="78"/>
                  </a:cubicBezTo>
                  <a:cubicBezTo>
                    <a:pt x="110" y="80"/>
                    <a:pt x="112" y="77"/>
                    <a:pt x="117" y="76"/>
                  </a:cubicBezTo>
                  <a:cubicBezTo>
                    <a:pt x="120" y="75"/>
                    <a:pt x="123" y="74"/>
                    <a:pt x="127" y="72"/>
                  </a:cubicBezTo>
                  <a:cubicBezTo>
                    <a:pt x="127" y="75"/>
                    <a:pt x="127" y="76"/>
                    <a:pt x="126" y="77"/>
                  </a:cubicBezTo>
                  <a:cubicBezTo>
                    <a:pt x="124" y="80"/>
                    <a:pt x="123" y="80"/>
                    <a:pt x="122" y="83"/>
                  </a:cubicBezTo>
                  <a:cubicBezTo>
                    <a:pt x="121" y="85"/>
                    <a:pt x="122" y="85"/>
                    <a:pt x="120" y="86"/>
                  </a:cubicBezTo>
                  <a:cubicBezTo>
                    <a:pt x="119" y="87"/>
                    <a:pt x="117" y="87"/>
                    <a:pt x="115" y="88"/>
                  </a:cubicBezTo>
                  <a:cubicBezTo>
                    <a:pt x="113" y="88"/>
                    <a:pt x="112" y="90"/>
                    <a:pt x="110" y="90"/>
                  </a:cubicBezTo>
                  <a:cubicBezTo>
                    <a:pt x="109" y="91"/>
                    <a:pt x="108" y="90"/>
                    <a:pt x="107" y="90"/>
                  </a:cubicBezTo>
                  <a:cubicBezTo>
                    <a:pt x="106" y="91"/>
                    <a:pt x="106" y="92"/>
                    <a:pt x="105" y="93"/>
                  </a:cubicBezTo>
                  <a:cubicBezTo>
                    <a:pt x="103" y="95"/>
                    <a:pt x="98" y="97"/>
                    <a:pt x="99" y="100"/>
                  </a:cubicBezTo>
                  <a:cubicBezTo>
                    <a:pt x="100" y="100"/>
                    <a:pt x="101" y="100"/>
                    <a:pt x="102" y="100"/>
                  </a:cubicBezTo>
                  <a:cubicBezTo>
                    <a:pt x="103" y="103"/>
                    <a:pt x="103" y="104"/>
                    <a:pt x="100" y="105"/>
                  </a:cubicBezTo>
                  <a:cubicBezTo>
                    <a:pt x="99" y="106"/>
                    <a:pt x="97" y="105"/>
                    <a:pt x="96" y="105"/>
                  </a:cubicBezTo>
                  <a:cubicBezTo>
                    <a:pt x="94" y="106"/>
                    <a:pt x="94" y="106"/>
                    <a:pt x="93" y="106"/>
                  </a:cubicBezTo>
                  <a:cubicBezTo>
                    <a:pt x="90" y="107"/>
                    <a:pt x="90" y="105"/>
                    <a:pt x="87" y="104"/>
                  </a:cubicBezTo>
                  <a:cubicBezTo>
                    <a:pt x="85" y="104"/>
                    <a:pt x="82" y="104"/>
                    <a:pt x="80" y="105"/>
                  </a:cubicBezTo>
                  <a:cubicBezTo>
                    <a:pt x="79" y="108"/>
                    <a:pt x="80" y="114"/>
                    <a:pt x="75" y="113"/>
                  </a:cubicBezTo>
                  <a:cubicBezTo>
                    <a:pt x="69" y="112"/>
                    <a:pt x="72" y="105"/>
                    <a:pt x="66" y="103"/>
                  </a:cubicBezTo>
                  <a:cubicBezTo>
                    <a:pt x="61" y="103"/>
                    <a:pt x="57" y="103"/>
                    <a:pt x="52" y="102"/>
                  </a:cubicBezTo>
                  <a:cubicBezTo>
                    <a:pt x="49" y="102"/>
                    <a:pt x="46" y="101"/>
                    <a:pt x="43" y="101"/>
                  </a:cubicBezTo>
                  <a:cubicBezTo>
                    <a:pt x="40" y="101"/>
                    <a:pt x="37" y="102"/>
                    <a:pt x="33" y="102"/>
                  </a:cubicBezTo>
                  <a:cubicBezTo>
                    <a:pt x="33" y="103"/>
                    <a:pt x="33" y="105"/>
                    <a:pt x="33" y="106"/>
                  </a:cubicBezTo>
                  <a:cubicBezTo>
                    <a:pt x="29" y="107"/>
                    <a:pt x="25" y="107"/>
                    <a:pt x="22" y="111"/>
                  </a:cubicBezTo>
                  <a:cubicBezTo>
                    <a:pt x="20" y="115"/>
                    <a:pt x="17" y="123"/>
                    <a:pt x="20" y="126"/>
                  </a:cubicBezTo>
                  <a:cubicBezTo>
                    <a:pt x="21" y="125"/>
                    <a:pt x="22" y="123"/>
                    <a:pt x="23" y="122"/>
                  </a:cubicBezTo>
                  <a:cubicBezTo>
                    <a:pt x="24" y="120"/>
                    <a:pt x="27" y="117"/>
                    <a:pt x="29" y="117"/>
                  </a:cubicBezTo>
                  <a:cubicBezTo>
                    <a:pt x="33" y="117"/>
                    <a:pt x="32" y="128"/>
                    <a:pt x="31" y="131"/>
                  </a:cubicBezTo>
                  <a:cubicBezTo>
                    <a:pt x="35" y="133"/>
                    <a:pt x="39" y="132"/>
                    <a:pt x="42" y="134"/>
                  </a:cubicBezTo>
                  <a:cubicBezTo>
                    <a:pt x="40" y="137"/>
                    <a:pt x="32" y="136"/>
                    <a:pt x="30" y="134"/>
                  </a:cubicBezTo>
                  <a:cubicBezTo>
                    <a:pt x="27" y="133"/>
                    <a:pt x="28" y="132"/>
                    <a:pt x="24" y="131"/>
                  </a:cubicBezTo>
                  <a:cubicBezTo>
                    <a:pt x="21" y="131"/>
                    <a:pt x="18" y="131"/>
                    <a:pt x="16" y="132"/>
                  </a:cubicBezTo>
                  <a:cubicBezTo>
                    <a:pt x="14" y="133"/>
                    <a:pt x="12" y="136"/>
                    <a:pt x="14" y="139"/>
                  </a:cubicBezTo>
                  <a:cubicBezTo>
                    <a:pt x="16" y="141"/>
                    <a:pt x="19" y="138"/>
                    <a:pt x="21" y="139"/>
                  </a:cubicBezTo>
                  <a:cubicBezTo>
                    <a:pt x="22" y="140"/>
                    <a:pt x="23" y="141"/>
                    <a:pt x="24" y="142"/>
                  </a:cubicBezTo>
                  <a:cubicBezTo>
                    <a:pt x="25" y="144"/>
                    <a:pt x="25" y="143"/>
                    <a:pt x="27" y="144"/>
                  </a:cubicBezTo>
                  <a:cubicBezTo>
                    <a:pt x="31" y="146"/>
                    <a:pt x="34" y="147"/>
                    <a:pt x="38" y="146"/>
                  </a:cubicBezTo>
                  <a:cubicBezTo>
                    <a:pt x="38" y="145"/>
                    <a:pt x="39" y="143"/>
                    <a:pt x="40" y="142"/>
                  </a:cubicBezTo>
                  <a:cubicBezTo>
                    <a:pt x="42" y="141"/>
                    <a:pt x="45" y="142"/>
                    <a:pt x="45" y="145"/>
                  </a:cubicBezTo>
                  <a:cubicBezTo>
                    <a:pt x="45" y="145"/>
                    <a:pt x="46" y="145"/>
                    <a:pt x="47" y="145"/>
                  </a:cubicBezTo>
                  <a:cubicBezTo>
                    <a:pt x="47" y="147"/>
                    <a:pt x="46" y="150"/>
                    <a:pt x="44" y="151"/>
                  </a:cubicBezTo>
                  <a:cubicBezTo>
                    <a:pt x="42" y="151"/>
                    <a:pt x="41" y="150"/>
                    <a:pt x="39" y="151"/>
                  </a:cubicBezTo>
                  <a:cubicBezTo>
                    <a:pt x="38" y="151"/>
                    <a:pt x="36" y="153"/>
                    <a:pt x="35" y="153"/>
                  </a:cubicBezTo>
                  <a:cubicBezTo>
                    <a:pt x="32" y="155"/>
                    <a:pt x="32" y="155"/>
                    <a:pt x="32" y="159"/>
                  </a:cubicBezTo>
                  <a:cubicBezTo>
                    <a:pt x="31" y="162"/>
                    <a:pt x="32" y="165"/>
                    <a:pt x="31" y="169"/>
                  </a:cubicBezTo>
                  <a:cubicBezTo>
                    <a:pt x="29" y="169"/>
                    <a:pt x="26" y="168"/>
                    <a:pt x="24" y="169"/>
                  </a:cubicBezTo>
                  <a:cubicBezTo>
                    <a:pt x="21" y="169"/>
                    <a:pt x="18" y="173"/>
                    <a:pt x="19" y="176"/>
                  </a:cubicBezTo>
                  <a:cubicBezTo>
                    <a:pt x="21" y="176"/>
                    <a:pt x="25" y="176"/>
                    <a:pt x="24" y="179"/>
                  </a:cubicBezTo>
                  <a:cubicBezTo>
                    <a:pt x="21" y="179"/>
                    <a:pt x="21" y="182"/>
                    <a:pt x="18" y="182"/>
                  </a:cubicBezTo>
                  <a:cubicBezTo>
                    <a:pt x="17" y="185"/>
                    <a:pt x="18" y="185"/>
                    <a:pt x="20" y="187"/>
                  </a:cubicBezTo>
                  <a:cubicBezTo>
                    <a:pt x="21" y="188"/>
                    <a:pt x="25" y="190"/>
                    <a:pt x="26" y="190"/>
                  </a:cubicBezTo>
                  <a:cubicBezTo>
                    <a:pt x="28" y="191"/>
                    <a:pt x="30" y="191"/>
                    <a:pt x="31" y="191"/>
                  </a:cubicBezTo>
                  <a:cubicBezTo>
                    <a:pt x="33" y="190"/>
                    <a:pt x="34" y="188"/>
                    <a:pt x="37" y="189"/>
                  </a:cubicBezTo>
                  <a:cubicBezTo>
                    <a:pt x="37" y="190"/>
                    <a:pt x="37" y="191"/>
                    <a:pt x="37" y="192"/>
                  </a:cubicBezTo>
                  <a:cubicBezTo>
                    <a:pt x="36" y="191"/>
                    <a:pt x="35" y="192"/>
                    <a:pt x="34" y="192"/>
                  </a:cubicBezTo>
                  <a:cubicBezTo>
                    <a:pt x="34" y="194"/>
                    <a:pt x="35" y="197"/>
                    <a:pt x="38" y="196"/>
                  </a:cubicBezTo>
                  <a:cubicBezTo>
                    <a:pt x="39" y="195"/>
                    <a:pt x="41" y="191"/>
                    <a:pt x="43" y="191"/>
                  </a:cubicBezTo>
                  <a:cubicBezTo>
                    <a:pt x="45" y="191"/>
                    <a:pt x="44" y="196"/>
                    <a:pt x="45" y="197"/>
                  </a:cubicBezTo>
                  <a:cubicBezTo>
                    <a:pt x="46" y="199"/>
                    <a:pt x="51" y="201"/>
                    <a:pt x="53" y="202"/>
                  </a:cubicBezTo>
                  <a:cubicBezTo>
                    <a:pt x="60" y="203"/>
                    <a:pt x="67" y="200"/>
                    <a:pt x="74" y="200"/>
                  </a:cubicBezTo>
                  <a:cubicBezTo>
                    <a:pt x="78" y="200"/>
                    <a:pt x="82" y="202"/>
                    <a:pt x="81" y="207"/>
                  </a:cubicBezTo>
                  <a:cubicBezTo>
                    <a:pt x="78" y="207"/>
                    <a:pt x="77" y="206"/>
                    <a:pt x="75" y="210"/>
                  </a:cubicBezTo>
                  <a:cubicBezTo>
                    <a:pt x="75" y="212"/>
                    <a:pt x="76" y="213"/>
                    <a:pt x="74" y="214"/>
                  </a:cubicBezTo>
                  <a:cubicBezTo>
                    <a:pt x="72" y="215"/>
                    <a:pt x="69" y="213"/>
                    <a:pt x="69" y="210"/>
                  </a:cubicBezTo>
                  <a:cubicBezTo>
                    <a:pt x="65" y="209"/>
                    <a:pt x="63" y="215"/>
                    <a:pt x="61" y="218"/>
                  </a:cubicBezTo>
                  <a:cubicBezTo>
                    <a:pt x="60" y="221"/>
                    <a:pt x="51" y="228"/>
                    <a:pt x="52" y="232"/>
                  </a:cubicBezTo>
                  <a:cubicBezTo>
                    <a:pt x="55" y="232"/>
                    <a:pt x="57" y="233"/>
                    <a:pt x="59" y="230"/>
                  </a:cubicBezTo>
                  <a:cubicBezTo>
                    <a:pt x="59" y="235"/>
                    <a:pt x="56" y="235"/>
                    <a:pt x="55" y="240"/>
                  </a:cubicBezTo>
                  <a:cubicBezTo>
                    <a:pt x="54" y="243"/>
                    <a:pt x="54" y="243"/>
                    <a:pt x="51" y="245"/>
                  </a:cubicBezTo>
                  <a:cubicBezTo>
                    <a:pt x="50" y="247"/>
                    <a:pt x="49" y="248"/>
                    <a:pt x="48" y="249"/>
                  </a:cubicBezTo>
                  <a:cubicBezTo>
                    <a:pt x="47" y="250"/>
                    <a:pt x="46" y="250"/>
                    <a:pt x="45" y="251"/>
                  </a:cubicBezTo>
                  <a:cubicBezTo>
                    <a:pt x="45" y="251"/>
                    <a:pt x="45" y="252"/>
                    <a:pt x="45" y="253"/>
                  </a:cubicBezTo>
                  <a:cubicBezTo>
                    <a:pt x="44" y="255"/>
                    <a:pt x="41" y="256"/>
                    <a:pt x="39" y="257"/>
                  </a:cubicBezTo>
                  <a:cubicBezTo>
                    <a:pt x="36" y="258"/>
                    <a:pt x="31" y="260"/>
                    <a:pt x="32" y="264"/>
                  </a:cubicBezTo>
                  <a:cubicBezTo>
                    <a:pt x="37" y="265"/>
                    <a:pt x="43" y="264"/>
                    <a:pt x="48" y="261"/>
                  </a:cubicBezTo>
                  <a:cubicBezTo>
                    <a:pt x="51" y="258"/>
                    <a:pt x="51" y="258"/>
                    <a:pt x="55" y="258"/>
                  </a:cubicBezTo>
                  <a:cubicBezTo>
                    <a:pt x="57" y="258"/>
                    <a:pt x="59" y="259"/>
                    <a:pt x="62" y="259"/>
                  </a:cubicBezTo>
                  <a:cubicBezTo>
                    <a:pt x="64" y="260"/>
                    <a:pt x="67" y="259"/>
                    <a:pt x="70" y="260"/>
                  </a:cubicBezTo>
                  <a:cubicBezTo>
                    <a:pt x="72" y="267"/>
                    <a:pt x="52" y="263"/>
                    <a:pt x="48" y="264"/>
                  </a:cubicBezTo>
                  <a:cubicBezTo>
                    <a:pt x="46" y="270"/>
                    <a:pt x="39" y="271"/>
                    <a:pt x="35" y="273"/>
                  </a:cubicBezTo>
                  <a:cubicBezTo>
                    <a:pt x="31" y="275"/>
                    <a:pt x="32" y="275"/>
                    <a:pt x="33" y="279"/>
                  </a:cubicBezTo>
                  <a:cubicBezTo>
                    <a:pt x="33" y="282"/>
                    <a:pt x="33" y="284"/>
                    <a:pt x="33" y="287"/>
                  </a:cubicBezTo>
                  <a:cubicBezTo>
                    <a:pt x="35" y="287"/>
                    <a:pt x="39" y="288"/>
                    <a:pt x="40" y="289"/>
                  </a:cubicBezTo>
                  <a:cubicBezTo>
                    <a:pt x="39" y="292"/>
                    <a:pt x="33" y="291"/>
                    <a:pt x="30" y="290"/>
                  </a:cubicBezTo>
                  <a:cubicBezTo>
                    <a:pt x="30" y="284"/>
                    <a:pt x="26" y="283"/>
                    <a:pt x="21" y="286"/>
                  </a:cubicBezTo>
                  <a:cubicBezTo>
                    <a:pt x="20" y="286"/>
                    <a:pt x="19" y="287"/>
                    <a:pt x="18" y="288"/>
                  </a:cubicBezTo>
                  <a:cubicBezTo>
                    <a:pt x="17" y="288"/>
                    <a:pt x="15" y="288"/>
                    <a:pt x="14" y="288"/>
                  </a:cubicBezTo>
                  <a:cubicBezTo>
                    <a:pt x="11" y="289"/>
                    <a:pt x="7" y="291"/>
                    <a:pt x="4" y="292"/>
                  </a:cubicBezTo>
                  <a:cubicBezTo>
                    <a:pt x="4" y="293"/>
                    <a:pt x="4" y="295"/>
                    <a:pt x="4" y="296"/>
                  </a:cubicBezTo>
                  <a:cubicBezTo>
                    <a:pt x="3" y="296"/>
                    <a:pt x="3" y="297"/>
                    <a:pt x="2" y="297"/>
                  </a:cubicBezTo>
                  <a:cubicBezTo>
                    <a:pt x="2" y="298"/>
                    <a:pt x="2" y="299"/>
                    <a:pt x="2" y="300"/>
                  </a:cubicBezTo>
                  <a:cubicBezTo>
                    <a:pt x="0" y="308"/>
                    <a:pt x="8" y="306"/>
                    <a:pt x="15" y="306"/>
                  </a:cubicBezTo>
                  <a:cubicBezTo>
                    <a:pt x="18" y="305"/>
                    <a:pt x="21" y="304"/>
                    <a:pt x="24" y="304"/>
                  </a:cubicBezTo>
                  <a:cubicBezTo>
                    <a:pt x="26" y="304"/>
                    <a:pt x="29" y="304"/>
                    <a:pt x="31" y="304"/>
                  </a:cubicBezTo>
                  <a:cubicBezTo>
                    <a:pt x="32" y="303"/>
                    <a:pt x="35" y="303"/>
                    <a:pt x="36" y="303"/>
                  </a:cubicBezTo>
                  <a:cubicBezTo>
                    <a:pt x="37" y="302"/>
                    <a:pt x="37" y="300"/>
                    <a:pt x="40" y="301"/>
                  </a:cubicBezTo>
                  <a:cubicBezTo>
                    <a:pt x="41" y="309"/>
                    <a:pt x="35" y="305"/>
                    <a:pt x="30" y="307"/>
                  </a:cubicBezTo>
                  <a:cubicBezTo>
                    <a:pt x="28" y="307"/>
                    <a:pt x="26" y="309"/>
                    <a:pt x="23" y="310"/>
                  </a:cubicBezTo>
                  <a:cubicBezTo>
                    <a:pt x="20" y="311"/>
                    <a:pt x="16" y="312"/>
                    <a:pt x="14" y="313"/>
                  </a:cubicBezTo>
                  <a:cubicBezTo>
                    <a:pt x="12" y="314"/>
                    <a:pt x="12" y="315"/>
                    <a:pt x="11" y="316"/>
                  </a:cubicBezTo>
                  <a:cubicBezTo>
                    <a:pt x="10" y="316"/>
                    <a:pt x="9" y="318"/>
                    <a:pt x="8" y="319"/>
                  </a:cubicBezTo>
                  <a:cubicBezTo>
                    <a:pt x="7" y="321"/>
                    <a:pt x="8" y="322"/>
                    <a:pt x="9" y="325"/>
                  </a:cubicBezTo>
                  <a:cubicBezTo>
                    <a:pt x="9" y="328"/>
                    <a:pt x="8" y="329"/>
                    <a:pt x="10" y="331"/>
                  </a:cubicBezTo>
                  <a:cubicBezTo>
                    <a:pt x="13" y="333"/>
                    <a:pt x="15" y="330"/>
                    <a:pt x="18" y="330"/>
                  </a:cubicBezTo>
                  <a:cubicBezTo>
                    <a:pt x="20" y="334"/>
                    <a:pt x="24" y="337"/>
                    <a:pt x="29" y="337"/>
                  </a:cubicBezTo>
                  <a:cubicBezTo>
                    <a:pt x="34" y="336"/>
                    <a:pt x="31" y="333"/>
                    <a:pt x="34" y="330"/>
                  </a:cubicBezTo>
                  <a:cubicBezTo>
                    <a:pt x="36" y="328"/>
                    <a:pt x="39" y="328"/>
                    <a:pt x="41" y="327"/>
                  </a:cubicBezTo>
                  <a:cubicBezTo>
                    <a:pt x="45" y="326"/>
                    <a:pt x="48" y="324"/>
                    <a:pt x="51" y="325"/>
                  </a:cubicBezTo>
                  <a:cubicBezTo>
                    <a:pt x="52" y="328"/>
                    <a:pt x="48" y="330"/>
                    <a:pt x="46" y="332"/>
                  </a:cubicBezTo>
                  <a:cubicBezTo>
                    <a:pt x="43" y="333"/>
                    <a:pt x="41" y="335"/>
                    <a:pt x="38" y="337"/>
                  </a:cubicBezTo>
                  <a:cubicBezTo>
                    <a:pt x="37" y="338"/>
                    <a:pt x="35" y="339"/>
                    <a:pt x="33" y="340"/>
                  </a:cubicBezTo>
                  <a:cubicBezTo>
                    <a:pt x="31" y="340"/>
                    <a:pt x="30" y="339"/>
                    <a:pt x="28" y="340"/>
                  </a:cubicBezTo>
                  <a:cubicBezTo>
                    <a:pt x="26" y="341"/>
                    <a:pt x="19" y="344"/>
                    <a:pt x="19" y="346"/>
                  </a:cubicBezTo>
                  <a:cubicBezTo>
                    <a:pt x="17" y="350"/>
                    <a:pt x="25" y="351"/>
                    <a:pt x="27" y="350"/>
                  </a:cubicBezTo>
                  <a:cubicBezTo>
                    <a:pt x="30" y="350"/>
                    <a:pt x="30" y="349"/>
                    <a:pt x="31" y="348"/>
                  </a:cubicBezTo>
                  <a:cubicBezTo>
                    <a:pt x="34" y="347"/>
                    <a:pt x="37" y="348"/>
                    <a:pt x="40" y="347"/>
                  </a:cubicBezTo>
                  <a:cubicBezTo>
                    <a:pt x="42" y="346"/>
                    <a:pt x="45" y="345"/>
                    <a:pt x="47" y="343"/>
                  </a:cubicBezTo>
                  <a:cubicBezTo>
                    <a:pt x="50" y="342"/>
                    <a:pt x="53" y="340"/>
                    <a:pt x="56" y="341"/>
                  </a:cubicBezTo>
                  <a:cubicBezTo>
                    <a:pt x="58" y="347"/>
                    <a:pt x="40" y="352"/>
                    <a:pt x="36" y="356"/>
                  </a:cubicBezTo>
                  <a:cubicBezTo>
                    <a:pt x="32" y="361"/>
                    <a:pt x="43" y="361"/>
                    <a:pt x="46" y="361"/>
                  </a:cubicBezTo>
                  <a:cubicBezTo>
                    <a:pt x="49" y="360"/>
                    <a:pt x="52" y="360"/>
                    <a:pt x="56" y="358"/>
                  </a:cubicBezTo>
                  <a:cubicBezTo>
                    <a:pt x="57" y="358"/>
                    <a:pt x="56" y="357"/>
                    <a:pt x="58" y="357"/>
                  </a:cubicBezTo>
                  <a:cubicBezTo>
                    <a:pt x="58" y="356"/>
                    <a:pt x="60" y="357"/>
                    <a:pt x="60" y="357"/>
                  </a:cubicBezTo>
                  <a:cubicBezTo>
                    <a:pt x="65" y="357"/>
                    <a:pt x="69" y="357"/>
                    <a:pt x="74" y="355"/>
                  </a:cubicBezTo>
                  <a:cubicBezTo>
                    <a:pt x="77" y="354"/>
                    <a:pt x="81" y="354"/>
                    <a:pt x="84" y="353"/>
                  </a:cubicBezTo>
                  <a:cubicBezTo>
                    <a:pt x="86" y="353"/>
                    <a:pt x="88" y="352"/>
                    <a:pt x="89" y="351"/>
                  </a:cubicBezTo>
                  <a:cubicBezTo>
                    <a:pt x="94" y="350"/>
                    <a:pt x="96" y="351"/>
                    <a:pt x="100" y="348"/>
                  </a:cubicBezTo>
                  <a:cubicBezTo>
                    <a:pt x="101" y="347"/>
                    <a:pt x="103" y="345"/>
                    <a:pt x="104" y="344"/>
                  </a:cubicBezTo>
                  <a:cubicBezTo>
                    <a:pt x="107" y="342"/>
                    <a:pt x="107" y="343"/>
                    <a:pt x="109" y="341"/>
                  </a:cubicBezTo>
                  <a:cubicBezTo>
                    <a:pt x="112" y="338"/>
                    <a:pt x="115" y="338"/>
                    <a:pt x="117" y="335"/>
                  </a:cubicBezTo>
                  <a:cubicBezTo>
                    <a:pt x="119" y="331"/>
                    <a:pt x="120" y="330"/>
                    <a:pt x="124" y="329"/>
                  </a:cubicBezTo>
                  <a:cubicBezTo>
                    <a:pt x="126" y="328"/>
                    <a:pt x="128" y="328"/>
                    <a:pt x="130" y="327"/>
                  </a:cubicBezTo>
                  <a:cubicBezTo>
                    <a:pt x="131" y="325"/>
                    <a:pt x="132" y="324"/>
                    <a:pt x="134" y="322"/>
                  </a:cubicBezTo>
                  <a:cubicBezTo>
                    <a:pt x="136" y="322"/>
                    <a:pt x="138" y="320"/>
                    <a:pt x="140" y="319"/>
                  </a:cubicBezTo>
                  <a:cubicBezTo>
                    <a:pt x="142" y="318"/>
                    <a:pt x="143" y="319"/>
                    <a:pt x="145" y="317"/>
                  </a:cubicBezTo>
                  <a:cubicBezTo>
                    <a:pt x="148" y="315"/>
                    <a:pt x="152" y="312"/>
                    <a:pt x="154" y="310"/>
                  </a:cubicBezTo>
                  <a:cubicBezTo>
                    <a:pt x="157" y="308"/>
                    <a:pt x="158" y="305"/>
                    <a:pt x="161" y="304"/>
                  </a:cubicBezTo>
                  <a:cubicBezTo>
                    <a:pt x="164" y="302"/>
                    <a:pt x="169" y="303"/>
                    <a:pt x="173" y="302"/>
                  </a:cubicBezTo>
                  <a:cubicBezTo>
                    <a:pt x="176" y="301"/>
                    <a:pt x="175" y="301"/>
                    <a:pt x="177" y="299"/>
                  </a:cubicBezTo>
                  <a:cubicBezTo>
                    <a:pt x="181" y="296"/>
                    <a:pt x="189" y="300"/>
                    <a:pt x="192" y="295"/>
                  </a:cubicBezTo>
                  <a:cubicBezTo>
                    <a:pt x="193" y="297"/>
                    <a:pt x="192" y="299"/>
                    <a:pt x="193" y="301"/>
                  </a:cubicBezTo>
                  <a:cubicBezTo>
                    <a:pt x="195" y="301"/>
                    <a:pt x="197" y="301"/>
                    <a:pt x="199" y="300"/>
                  </a:cubicBezTo>
                  <a:cubicBezTo>
                    <a:pt x="202" y="298"/>
                    <a:pt x="206" y="295"/>
                    <a:pt x="208" y="294"/>
                  </a:cubicBezTo>
                  <a:cubicBezTo>
                    <a:pt x="211" y="294"/>
                    <a:pt x="214" y="294"/>
                    <a:pt x="217" y="294"/>
                  </a:cubicBezTo>
                  <a:cubicBezTo>
                    <a:pt x="218" y="294"/>
                    <a:pt x="218" y="295"/>
                    <a:pt x="220" y="295"/>
                  </a:cubicBezTo>
                  <a:cubicBezTo>
                    <a:pt x="221" y="294"/>
                    <a:pt x="222" y="293"/>
                    <a:pt x="223" y="292"/>
                  </a:cubicBezTo>
                  <a:cubicBezTo>
                    <a:pt x="225" y="292"/>
                    <a:pt x="228" y="293"/>
                    <a:pt x="227" y="289"/>
                  </a:cubicBezTo>
                  <a:cubicBezTo>
                    <a:pt x="223" y="288"/>
                    <a:pt x="217" y="281"/>
                    <a:pt x="219" y="277"/>
                  </a:cubicBezTo>
                  <a:cubicBezTo>
                    <a:pt x="223" y="277"/>
                    <a:pt x="223" y="273"/>
                    <a:pt x="225" y="270"/>
                  </a:cubicBezTo>
                  <a:cubicBezTo>
                    <a:pt x="226" y="267"/>
                    <a:pt x="229" y="266"/>
                    <a:pt x="230" y="264"/>
                  </a:cubicBezTo>
                  <a:cubicBezTo>
                    <a:pt x="230" y="262"/>
                    <a:pt x="230" y="259"/>
                    <a:pt x="230" y="257"/>
                  </a:cubicBezTo>
                  <a:cubicBezTo>
                    <a:pt x="230" y="253"/>
                    <a:pt x="230" y="249"/>
                    <a:pt x="233" y="245"/>
                  </a:cubicBezTo>
                  <a:cubicBezTo>
                    <a:pt x="235" y="243"/>
                    <a:pt x="237" y="243"/>
                    <a:pt x="238" y="240"/>
                  </a:cubicBezTo>
                  <a:cubicBezTo>
                    <a:pt x="239" y="238"/>
                    <a:pt x="238" y="238"/>
                    <a:pt x="238" y="236"/>
                  </a:cubicBezTo>
                  <a:cubicBezTo>
                    <a:pt x="238" y="231"/>
                    <a:pt x="238" y="226"/>
                    <a:pt x="238" y="221"/>
                  </a:cubicBezTo>
                  <a:cubicBezTo>
                    <a:pt x="238" y="217"/>
                    <a:pt x="239" y="212"/>
                    <a:pt x="237" y="209"/>
                  </a:cubicBezTo>
                  <a:cubicBezTo>
                    <a:pt x="235" y="206"/>
                    <a:pt x="233" y="204"/>
                    <a:pt x="233" y="200"/>
                  </a:cubicBezTo>
                  <a:cubicBezTo>
                    <a:pt x="232" y="197"/>
                    <a:pt x="232" y="197"/>
                    <a:pt x="230" y="195"/>
                  </a:cubicBezTo>
                  <a:cubicBezTo>
                    <a:pt x="229" y="194"/>
                    <a:pt x="229" y="193"/>
                    <a:pt x="228" y="192"/>
                  </a:cubicBezTo>
                  <a:cubicBezTo>
                    <a:pt x="227" y="192"/>
                    <a:pt x="225" y="193"/>
                    <a:pt x="224" y="192"/>
                  </a:cubicBezTo>
                  <a:cubicBezTo>
                    <a:pt x="226" y="191"/>
                    <a:pt x="229" y="190"/>
                    <a:pt x="232" y="189"/>
                  </a:cubicBezTo>
                  <a:cubicBezTo>
                    <a:pt x="235" y="189"/>
                    <a:pt x="239" y="192"/>
                    <a:pt x="242" y="191"/>
                  </a:cubicBezTo>
                  <a:cubicBezTo>
                    <a:pt x="242" y="189"/>
                    <a:pt x="244" y="188"/>
                    <a:pt x="245" y="187"/>
                  </a:cubicBezTo>
                  <a:cubicBezTo>
                    <a:pt x="247" y="184"/>
                    <a:pt x="248" y="179"/>
                    <a:pt x="248" y="175"/>
                  </a:cubicBezTo>
                  <a:cubicBezTo>
                    <a:pt x="244" y="175"/>
                    <a:pt x="242" y="175"/>
                    <a:pt x="239" y="173"/>
                  </a:cubicBezTo>
                  <a:cubicBezTo>
                    <a:pt x="236" y="172"/>
                    <a:pt x="235" y="170"/>
                    <a:pt x="232" y="168"/>
                  </a:cubicBezTo>
                  <a:cubicBezTo>
                    <a:pt x="231" y="168"/>
                    <a:pt x="226" y="166"/>
                    <a:pt x="225" y="165"/>
                  </a:cubicBezTo>
                  <a:cubicBezTo>
                    <a:pt x="225" y="164"/>
                    <a:pt x="225" y="162"/>
                    <a:pt x="225" y="161"/>
                  </a:cubicBezTo>
                  <a:cubicBezTo>
                    <a:pt x="226" y="159"/>
                    <a:pt x="228" y="159"/>
                    <a:pt x="228" y="156"/>
                  </a:cubicBezTo>
                  <a:cubicBezTo>
                    <a:pt x="228" y="154"/>
                    <a:pt x="228" y="150"/>
                    <a:pt x="228" y="148"/>
                  </a:cubicBezTo>
                  <a:cubicBezTo>
                    <a:pt x="227" y="146"/>
                    <a:pt x="225" y="144"/>
                    <a:pt x="224" y="142"/>
                  </a:cubicBezTo>
                  <a:cubicBezTo>
                    <a:pt x="223" y="139"/>
                    <a:pt x="224" y="137"/>
                    <a:pt x="226" y="135"/>
                  </a:cubicBezTo>
                  <a:cubicBezTo>
                    <a:pt x="228" y="134"/>
                    <a:pt x="229" y="134"/>
                    <a:pt x="231" y="134"/>
                  </a:cubicBezTo>
                  <a:cubicBezTo>
                    <a:pt x="231" y="134"/>
                    <a:pt x="232" y="134"/>
                    <a:pt x="233" y="134"/>
                  </a:cubicBezTo>
                  <a:cubicBezTo>
                    <a:pt x="234" y="133"/>
                    <a:pt x="233" y="132"/>
                    <a:pt x="234" y="131"/>
                  </a:cubicBezTo>
                  <a:cubicBezTo>
                    <a:pt x="235" y="131"/>
                    <a:pt x="237" y="131"/>
                    <a:pt x="238" y="131"/>
                  </a:cubicBezTo>
                  <a:cubicBezTo>
                    <a:pt x="238" y="130"/>
                    <a:pt x="239" y="129"/>
                    <a:pt x="239" y="129"/>
                  </a:cubicBezTo>
                  <a:cubicBezTo>
                    <a:pt x="238" y="128"/>
                    <a:pt x="236" y="127"/>
                    <a:pt x="234" y="126"/>
                  </a:cubicBezTo>
                  <a:cubicBezTo>
                    <a:pt x="232" y="125"/>
                    <a:pt x="232" y="125"/>
                    <a:pt x="230" y="125"/>
                  </a:cubicBezTo>
                  <a:cubicBezTo>
                    <a:pt x="228" y="125"/>
                    <a:pt x="227" y="123"/>
                    <a:pt x="225" y="122"/>
                  </a:cubicBezTo>
                  <a:cubicBezTo>
                    <a:pt x="223" y="121"/>
                    <a:pt x="222" y="121"/>
                    <a:pt x="220" y="120"/>
                  </a:cubicBezTo>
                  <a:cubicBezTo>
                    <a:pt x="219" y="121"/>
                    <a:pt x="219" y="122"/>
                    <a:pt x="219" y="123"/>
                  </a:cubicBezTo>
                  <a:cubicBezTo>
                    <a:pt x="218" y="123"/>
                    <a:pt x="218" y="123"/>
                    <a:pt x="218" y="123"/>
                  </a:cubicBezTo>
                  <a:cubicBezTo>
                    <a:pt x="217" y="125"/>
                    <a:pt x="216" y="125"/>
                    <a:pt x="215" y="126"/>
                  </a:cubicBezTo>
                  <a:cubicBezTo>
                    <a:pt x="213" y="127"/>
                    <a:pt x="211" y="127"/>
                    <a:pt x="209" y="127"/>
                  </a:cubicBezTo>
                  <a:cubicBezTo>
                    <a:pt x="206" y="127"/>
                    <a:pt x="206" y="125"/>
                    <a:pt x="206" y="123"/>
                  </a:cubicBezTo>
                  <a:cubicBezTo>
                    <a:pt x="206" y="120"/>
                    <a:pt x="205" y="118"/>
                    <a:pt x="204" y="115"/>
                  </a:cubicBezTo>
                  <a:cubicBezTo>
                    <a:pt x="204" y="114"/>
                    <a:pt x="203" y="113"/>
                    <a:pt x="201" y="112"/>
                  </a:cubicBezTo>
                  <a:cubicBezTo>
                    <a:pt x="199" y="112"/>
                    <a:pt x="196" y="112"/>
                    <a:pt x="196" y="110"/>
                  </a:cubicBezTo>
                  <a:cubicBezTo>
                    <a:pt x="196" y="108"/>
                    <a:pt x="197" y="107"/>
                    <a:pt x="196" y="105"/>
                  </a:cubicBezTo>
                  <a:cubicBezTo>
                    <a:pt x="195" y="103"/>
                    <a:pt x="194" y="102"/>
                    <a:pt x="192" y="100"/>
                  </a:cubicBezTo>
                  <a:cubicBezTo>
                    <a:pt x="191" y="98"/>
                    <a:pt x="190" y="96"/>
                    <a:pt x="188" y="94"/>
                  </a:cubicBezTo>
                  <a:cubicBezTo>
                    <a:pt x="187" y="95"/>
                    <a:pt x="185" y="94"/>
                    <a:pt x="184" y="95"/>
                  </a:cubicBezTo>
                  <a:cubicBezTo>
                    <a:pt x="182" y="95"/>
                    <a:pt x="181" y="98"/>
                    <a:pt x="180" y="99"/>
                  </a:cubicBezTo>
                  <a:cubicBezTo>
                    <a:pt x="179" y="101"/>
                    <a:pt x="178" y="102"/>
                    <a:pt x="178" y="104"/>
                  </a:cubicBezTo>
                  <a:cubicBezTo>
                    <a:pt x="178" y="105"/>
                    <a:pt x="178" y="106"/>
                    <a:pt x="179" y="107"/>
                  </a:cubicBezTo>
                  <a:cubicBezTo>
                    <a:pt x="180" y="109"/>
                    <a:pt x="180" y="112"/>
                    <a:pt x="178" y="113"/>
                  </a:cubicBezTo>
                  <a:cubicBezTo>
                    <a:pt x="177" y="114"/>
                    <a:pt x="173" y="112"/>
                    <a:pt x="172" y="114"/>
                  </a:cubicBezTo>
                  <a:cubicBezTo>
                    <a:pt x="171" y="116"/>
                    <a:pt x="173" y="119"/>
                    <a:pt x="171" y="120"/>
                  </a:cubicBezTo>
                  <a:cubicBezTo>
                    <a:pt x="169" y="120"/>
                    <a:pt x="166" y="119"/>
                    <a:pt x="165" y="119"/>
                  </a:cubicBezTo>
                  <a:cubicBezTo>
                    <a:pt x="163" y="118"/>
                    <a:pt x="160" y="119"/>
                    <a:pt x="158" y="118"/>
                  </a:cubicBezTo>
                  <a:cubicBezTo>
                    <a:pt x="157" y="117"/>
                    <a:pt x="156" y="116"/>
                    <a:pt x="155" y="116"/>
                  </a:cubicBezTo>
                  <a:cubicBezTo>
                    <a:pt x="154" y="115"/>
                    <a:pt x="154" y="115"/>
                    <a:pt x="153" y="114"/>
                  </a:cubicBezTo>
                  <a:cubicBezTo>
                    <a:pt x="152" y="114"/>
                    <a:pt x="153" y="114"/>
                    <a:pt x="152" y="113"/>
                  </a:cubicBezTo>
                  <a:cubicBezTo>
                    <a:pt x="151" y="112"/>
                    <a:pt x="148" y="112"/>
                    <a:pt x="147" y="112"/>
                  </a:cubicBezTo>
                  <a:cubicBezTo>
                    <a:pt x="145" y="112"/>
                    <a:pt x="142" y="111"/>
                    <a:pt x="141" y="110"/>
                  </a:cubicBezTo>
                  <a:cubicBezTo>
                    <a:pt x="140" y="109"/>
                    <a:pt x="140" y="108"/>
                    <a:pt x="140" y="107"/>
                  </a:cubicBezTo>
                  <a:cubicBezTo>
                    <a:pt x="139" y="105"/>
                    <a:pt x="138" y="105"/>
                    <a:pt x="137" y="104"/>
                  </a:cubicBezTo>
                  <a:cubicBezTo>
                    <a:pt x="137" y="103"/>
                    <a:pt x="137" y="102"/>
                    <a:pt x="136" y="102"/>
                  </a:cubicBezTo>
                  <a:cubicBezTo>
                    <a:pt x="136" y="101"/>
                    <a:pt x="137" y="101"/>
                    <a:pt x="136" y="100"/>
                  </a:cubicBezTo>
                  <a:cubicBezTo>
                    <a:pt x="136" y="100"/>
                    <a:pt x="135" y="99"/>
                    <a:pt x="135" y="99"/>
                  </a:cubicBezTo>
                  <a:cubicBezTo>
                    <a:pt x="133" y="98"/>
                    <a:pt x="132" y="97"/>
                    <a:pt x="131" y="96"/>
                  </a:cubicBezTo>
                  <a:cubicBezTo>
                    <a:pt x="130" y="94"/>
                    <a:pt x="130" y="92"/>
                    <a:pt x="130" y="90"/>
                  </a:cubicBezTo>
                  <a:cubicBezTo>
                    <a:pt x="130" y="88"/>
                    <a:pt x="132" y="88"/>
                    <a:pt x="133" y="86"/>
                  </a:cubicBezTo>
                  <a:cubicBezTo>
                    <a:pt x="135" y="84"/>
                    <a:pt x="136" y="83"/>
                    <a:pt x="138" y="82"/>
                  </a:cubicBezTo>
                  <a:cubicBezTo>
                    <a:pt x="140" y="81"/>
                    <a:pt x="143" y="79"/>
                    <a:pt x="144" y="78"/>
                  </a:cubicBezTo>
                  <a:cubicBezTo>
                    <a:pt x="145" y="77"/>
                    <a:pt x="146" y="76"/>
                    <a:pt x="146" y="75"/>
                  </a:cubicBezTo>
                  <a:cubicBezTo>
                    <a:pt x="147" y="74"/>
                    <a:pt x="148" y="73"/>
                    <a:pt x="149" y="73"/>
                  </a:cubicBezTo>
                  <a:cubicBezTo>
                    <a:pt x="148" y="73"/>
                    <a:pt x="147" y="72"/>
                    <a:pt x="146" y="72"/>
                  </a:cubicBezTo>
                  <a:cubicBezTo>
                    <a:pt x="144" y="72"/>
                    <a:pt x="143" y="72"/>
                    <a:pt x="141" y="71"/>
                  </a:cubicBezTo>
                  <a:cubicBezTo>
                    <a:pt x="140" y="70"/>
                    <a:pt x="140" y="70"/>
                    <a:pt x="140" y="69"/>
                  </a:cubicBezTo>
                  <a:cubicBezTo>
                    <a:pt x="140" y="68"/>
                    <a:pt x="141" y="66"/>
                    <a:pt x="141" y="65"/>
                  </a:cubicBezTo>
                  <a:cubicBezTo>
                    <a:pt x="142" y="63"/>
                    <a:pt x="145" y="63"/>
                    <a:pt x="147" y="63"/>
                  </a:cubicBezTo>
                  <a:cubicBezTo>
                    <a:pt x="150" y="63"/>
                    <a:pt x="152" y="63"/>
                    <a:pt x="154" y="63"/>
                  </a:cubicBezTo>
                  <a:cubicBezTo>
                    <a:pt x="157" y="63"/>
                    <a:pt x="157" y="63"/>
                    <a:pt x="158" y="61"/>
                  </a:cubicBezTo>
                  <a:cubicBezTo>
                    <a:pt x="158" y="59"/>
                    <a:pt x="159" y="56"/>
                    <a:pt x="161" y="54"/>
                  </a:cubicBezTo>
                  <a:cubicBezTo>
                    <a:pt x="162" y="53"/>
                    <a:pt x="163" y="53"/>
                    <a:pt x="163" y="51"/>
                  </a:cubicBezTo>
                  <a:cubicBezTo>
                    <a:pt x="164" y="50"/>
                    <a:pt x="164" y="48"/>
                    <a:pt x="165" y="46"/>
                  </a:cubicBezTo>
                  <a:cubicBezTo>
                    <a:pt x="166" y="44"/>
                    <a:pt x="167" y="43"/>
                    <a:pt x="168" y="41"/>
                  </a:cubicBezTo>
                  <a:cubicBezTo>
                    <a:pt x="170" y="39"/>
                    <a:pt x="171" y="39"/>
                    <a:pt x="171" y="36"/>
                  </a:cubicBezTo>
                  <a:cubicBezTo>
                    <a:pt x="172" y="32"/>
                    <a:pt x="173" y="34"/>
                    <a:pt x="176" y="33"/>
                  </a:cubicBezTo>
                  <a:cubicBezTo>
                    <a:pt x="178" y="33"/>
                    <a:pt x="178" y="32"/>
                    <a:pt x="180" y="31"/>
                  </a:cubicBezTo>
                  <a:cubicBezTo>
                    <a:pt x="181" y="30"/>
                    <a:pt x="183" y="29"/>
                    <a:pt x="184" y="28"/>
                  </a:cubicBezTo>
                  <a:cubicBezTo>
                    <a:pt x="184" y="28"/>
                    <a:pt x="185" y="26"/>
                    <a:pt x="185" y="26"/>
                  </a:cubicBezTo>
                  <a:cubicBezTo>
                    <a:pt x="186" y="25"/>
                    <a:pt x="186" y="24"/>
                    <a:pt x="186" y="23"/>
                  </a:cubicBezTo>
                  <a:cubicBezTo>
                    <a:pt x="187" y="23"/>
                    <a:pt x="187" y="23"/>
                    <a:pt x="188" y="23"/>
                  </a:cubicBezTo>
                  <a:cubicBezTo>
                    <a:pt x="188" y="22"/>
                    <a:pt x="188" y="21"/>
                    <a:pt x="188" y="20"/>
                  </a:cubicBezTo>
                  <a:cubicBezTo>
                    <a:pt x="188" y="19"/>
                    <a:pt x="190" y="17"/>
                    <a:pt x="191" y="16"/>
                  </a:cubicBezTo>
                  <a:cubicBezTo>
                    <a:pt x="193" y="15"/>
                    <a:pt x="194" y="13"/>
                    <a:pt x="196" y="13"/>
                  </a:cubicBezTo>
                  <a:cubicBezTo>
                    <a:pt x="198" y="12"/>
                    <a:pt x="201" y="12"/>
                    <a:pt x="203" y="10"/>
                  </a:cubicBezTo>
                  <a:cubicBezTo>
                    <a:pt x="203" y="10"/>
                    <a:pt x="203" y="10"/>
                    <a:pt x="203" y="10"/>
                  </a:cubicBezTo>
                  <a:moveTo>
                    <a:pt x="240" y="128"/>
                  </a:moveTo>
                  <a:cubicBezTo>
                    <a:pt x="240" y="128"/>
                    <a:pt x="240" y="128"/>
                    <a:pt x="240" y="128"/>
                  </a:cubicBezTo>
                  <a:cubicBezTo>
                    <a:pt x="240" y="128"/>
                    <a:pt x="240" y="128"/>
                    <a:pt x="240" y="128"/>
                  </a:cubicBezTo>
                  <a:moveTo>
                    <a:pt x="203" y="10"/>
                  </a:moveTo>
                  <a:cubicBezTo>
                    <a:pt x="204" y="10"/>
                    <a:pt x="205" y="10"/>
                    <a:pt x="205" y="10"/>
                  </a:cubicBezTo>
                  <a:cubicBezTo>
                    <a:pt x="205" y="10"/>
                    <a:pt x="204" y="10"/>
                    <a:pt x="203" y="10"/>
                  </a:cubicBezTo>
                  <a:moveTo>
                    <a:pt x="216" y="17"/>
                  </a:moveTo>
                  <a:cubicBezTo>
                    <a:pt x="216" y="17"/>
                    <a:pt x="217" y="16"/>
                    <a:pt x="218" y="16"/>
                  </a:cubicBezTo>
                  <a:cubicBezTo>
                    <a:pt x="217" y="16"/>
                    <a:pt x="216" y="17"/>
                    <a:pt x="216" y="17"/>
                  </a:cubicBezTo>
                  <a:moveTo>
                    <a:pt x="214" y="18"/>
                  </a:moveTo>
                  <a:cubicBezTo>
                    <a:pt x="215" y="18"/>
                    <a:pt x="215" y="17"/>
                    <a:pt x="216" y="17"/>
                  </a:cubicBezTo>
                  <a:cubicBezTo>
                    <a:pt x="215" y="17"/>
                    <a:pt x="215" y="18"/>
                    <a:pt x="214" y="18"/>
                  </a:cubicBezTo>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6" name="Freeform 8"/>
            <p:cNvSpPr>
              <a:spLocks/>
            </p:cNvSpPr>
            <p:nvPr/>
          </p:nvSpPr>
          <p:spPr bwMode="auto">
            <a:xfrm>
              <a:off x="3954838" y="2357931"/>
              <a:ext cx="712006" cy="482750"/>
            </a:xfrm>
            <a:custGeom>
              <a:avLst/>
              <a:gdLst/>
              <a:ahLst/>
              <a:cxnLst>
                <a:cxn ang="0">
                  <a:pos x="500" y="44"/>
                </a:cxn>
                <a:cxn ang="0">
                  <a:pos x="476" y="22"/>
                </a:cxn>
                <a:cxn ang="0">
                  <a:pos x="449" y="8"/>
                </a:cxn>
                <a:cxn ang="0">
                  <a:pos x="438" y="31"/>
                </a:cxn>
                <a:cxn ang="0">
                  <a:pos x="399" y="48"/>
                </a:cxn>
                <a:cxn ang="0">
                  <a:pos x="370" y="67"/>
                </a:cxn>
                <a:cxn ang="0">
                  <a:pos x="341" y="79"/>
                </a:cxn>
                <a:cxn ang="0">
                  <a:pos x="331" y="81"/>
                </a:cxn>
                <a:cxn ang="0">
                  <a:pos x="294" y="62"/>
                </a:cxn>
                <a:cxn ang="0">
                  <a:pos x="278" y="96"/>
                </a:cxn>
                <a:cxn ang="0">
                  <a:pos x="251" y="73"/>
                </a:cxn>
                <a:cxn ang="0">
                  <a:pos x="227" y="97"/>
                </a:cxn>
                <a:cxn ang="0">
                  <a:pos x="217" y="135"/>
                </a:cxn>
                <a:cxn ang="0">
                  <a:pos x="190" y="151"/>
                </a:cxn>
                <a:cxn ang="0">
                  <a:pos x="165" y="148"/>
                </a:cxn>
                <a:cxn ang="0">
                  <a:pos x="159" y="111"/>
                </a:cxn>
                <a:cxn ang="0">
                  <a:pos x="174" y="77"/>
                </a:cxn>
                <a:cxn ang="0">
                  <a:pos x="143" y="46"/>
                </a:cxn>
                <a:cxn ang="0">
                  <a:pos x="118" y="19"/>
                </a:cxn>
                <a:cxn ang="0">
                  <a:pos x="78" y="15"/>
                </a:cxn>
                <a:cxn ang="0">
                  <a:pos x="105" y="61"/>
                </a:cxn>
                <a:cxn ang="0">
                  <a:pos x="107" y="92"/>
                </a:cxn>
                <a:cxn ang="0">
                  <a:pos x="72" y="51"/>
                </a:cxn>
                <a:cxn ang="0">
                  <a:pos x="60" y="75"/>
                </a:cxn>
                <a:cxn ang="0">
                  <a:pos x="40" y="101"/>
                </a:cxn>
                <a:cxn ang="0">
                  <a:pos x="59" y="112"/>
                </a:cxn>
                <a:cxn ang="0">
                  <a:pos x="37" y="123"/>
                </a:cxn>
                <a:cxn ang="0">
                  <a:pos x="23" y="128"/>
                </a:cxn>
                <a:cxn ang="0">
                  <a:pos x="36" y="153"/>
                </a:cxn>
                <a:cxn ang="0">
                  <a:pos x="76" y="137"/>
                </a:cxn>
                <a:cxn ang="0">
                  <a:pos x="107" y="136"/>
                </a:cxn>
                <a:cxn ang="0">
                  <a:pos x="136" y="142"/>
                </a:cxn>
                <a:cxn ang="0">
                  <a:pos x="126" y="164"/>
                </a:cxn>
                <a:cxn ang="0">
                  <a:pos x="151" y="182"/>
                </a:cxn>
                <a:cxn ang="0">
                  <a:pos x="106" y="199"/>
                </a:cxn>
                <a:cxn ang="0">
                  <a:pos x="69" y="212"/>
                </a:cxn>
                <a:cxn ang="0">
                  <a:pos x="25" y="222"/>
                </a:cxn>
                <a:cxn ang="0">
                  <a:pos x="69" y="229"/>
                </a:cxn>
                <a:cxn ang="0">
                  <a:pos x="117" y="245"/>
                </a:cxn>
                <a:cxn ang="0">
                  <a:pos x="135" y="282"/>
                </a:cxn>
                <a:cxn ang="0">
                  <a:pos x="160" y="282"/>
                </a:cxn>
                <a:cxn ang="0">
                  <a:pos x="144" y="311"/>
                </a:cxn>
                <a:cxn ang="0">
                  <a:pos x="104" y="323"/>
                </a:cxn>
                <a:cxn ang="0">
                  <a:pos x="98" y="354"/>
                </a:cxn>
                <a:cxn ang="0">
                  <a:pos x="152" y="350"/>
                </a:cxn>
                <a:cxn ang="0">
                  <a:pos x="193" y="356"/>
                </a:cxn>
                <a:cxn ang="0">
                  <a:pos x="241" y="387"/>
                </a:cxn>
                <a:cxn ang="0">
                  <a:pos x="313" y="405"/>
                </a:cxn>
                <a:cxn ang="0">
                  <a:pos x="397" y="362"/>
                </a:cxn>
                <a:cxn ang="0">
                  <a:pos x="455" y="328"/>
                </a:cxn>
                <a:cxn ang="0">
                  <a:pos x="526" y="287"/>
                </a:cxn>
                <a:cxn ang="0">
                  <a:pos x="557" y="248"/>
                </a:cxn>
                <a:cxn ang="0">
                  <a:pos x="577" y="229"/>
                </a:cxn>
                <a:cxn ang="0">
                  <a:pos x="565" y="200"/>
                </a:cxn>
                <a:cxn ang="0">
                  <a:pos x="589" y="184"/>
                </a:cxn>
                <a:cxn ang="0">
                  <a:pos x="572" y="167"/>
                </a:cxn>
                <a:cxn ang="0">
                  <a:pos x="584" y="136"/>
                </a:cxn>
                <a:cxn ang="0">
                  <a:pos x="548" y="126"/>
                </a:cxn>
                <a:cxn ang="0">
                  <a:pos x="525" y="97"/>
                </a:cxn>
                <a:cxn ang="0">
                  <a:pos x="511" y="65"/>
                </a:cxn>
                <a:cxn ang="0">
                  <a:pos x="527" y="28"/>
                </a:cxn>
              </a:cxnLst>
              <a:rect l="0" t="0" r="r" b="b"/>
              <a:pathLst>
                <a:path w="599" h="406">
                  <a:moveTo>
                    <a:pt x="536" y="27"/>
                  </a:moveTo>
                  <a:cubicBezTo>
                    <a:pt x="533" y="28"/>
                    <a:pt x="531" y="25"/>
                    <a:pt x="528" y="25"/>
                  </a:cubicBezTo>
                  <a:cubicBezTo>
                    <a:pt x="528" y="24"/>
                    <a:pt x="528" y="23"/>
                    <a:pt x="527" y="22"/>
                  </a:cubicBezTo>
                  <a:cubicBezTo>
                    <a:pt x="527" y="23"/>
                    <a:pt x="525" y="21"/>
                    <a:pt x="525" y="21"/>
                  </a:cubicBezTo>
                  <a:cubicBezTo>
                    <a:pt x="522" y="20"/>
                    <a:pt x="520" y="21"/>
                    <a:pt x="519" y="24"/>
                  </a:cubicBezTo>
                  <a:cubicBezTo>
                    <a:pt x="518" y="26"/>
                    <a:pt x="517" y="28"/>
                    <a:pt x="516" y="30"/>
                  </a:cubicBezTo>
                  <a:cubicBezTo>
                    <a:pt x="516" y="33"/>
                    <a:pt x="514" y="34"/>
                    <a:pt x="512" y="36"/>
                  </a:cubicBezTo>
                  <a:cubicBezTo>
                    <a:pt x="511" y="37"/>
                    <a:pt x="509" y="38"/>
                    <a:pt x="507" y="39"/>
                  </a:cubicBezTo>
                  <a:cubicBezTo>
                    <a:pt x="506" y="39"/>
                    <a:pt x="505" y="40"/>
                    <a:pt x="504" y="40"/>
                  </a:cubicBezTo>
                  <a:cubicBezTo>
                    <a:pt x="503" y="40"/>
                    <a:pt x="501" y="40"/>
                    <a:pt x="501" y="41"/>
                  </a:cubicBezTo>
                  <a:cubicBezTo>
                    <a:pt x="500" y="41"/>
                    <a:pt x="500" y="43"/>
                    <a:pt x="500" y="44"/>
                  </a:cubicBezTo>
                  <a:cubicBezTo>
                    <a:pt x="499" y="45"/>
                    <a:pt x="499" y="46"/>
                    <a:pt x="499" y="47"/>
                  </a:cubicBezTo>
                  <a:cubicBezTo>
                    <a:pt x="498" y="49"/>
                    <a:pt x="498" y="48"/>
                    <a:pt x="497" y="50"/>
                  </a:cubicBezTo>
                  <a:cubicBezTo>
                    <a:pt x="497" y="51"/>
                    <a:pt x="496" y="51"/>
                    <a:pt x="496" y="53"/>
                  </a:cubicBezTo>
                  <a:cubicBezTo>
                    <a:pt x="495" y="53"/>
                    <a:pt x="493" y="53"/>
                    <a:pt x="492" y="53"/>
                  </a:cubicBezTo>
                  <a:cubicBezTo>
                    <a:pt x="492" y="51"/>
                    <a:pt x="489" y="47"/>
                    <a:pt x="488" y="46"/>
                  </a:cubicBezTo>
                  <a:cubicBezTo>
                    <a:pt x="486" y="46"/>
                    <a:pt x="485" y="47"/>
                    <a:pt x="484" y="47"/>
                  </a:cubicBezTo>
                  <a:cubicBezTo>
                    <a:pt x="481" y="47"/>
                    <a:pt x="477" y="44"/>
                    <a:pt x="479" y="40"/>
                  </a:cubicBezTo>
                  <a:cubicBezTo>
                    <a:pt x="476" y="39"/>
                    <a:pt x="474" y="38"/>
                    <a:pt x="476" y="35"/>
                  </a:cubicBezTo>
                  <a:cubicBezTo>
                    <a:pt x="477" y="33"/>
                    <a:pt x="478" y="33"/>
                    <a:pt x="478" y="30"/>
                  </a:cubicBezTo>
                  <a:cubicBezTo>
                    <a:pt x="478" y="29"/>
                    <a:pt x="479" y="27"/>
                    <a:pt x="479" y="25"/>
                  </a:cubicBezTo>
                  <a:cubicBezTo>
                    <a:pt x="479" y="23"/>
                    <a:pt x="478" y="23"/>
                    <a:pt x="476" y="22"/>
                  </a:cubicBezTo>
                  <a:cubicBezTo>
                    <a:pt x="476" y="22"/>
                    <a:pt x="474" y="21"/>
                    <a:pt x="474" y="21"/>
                  </a:cubicBezTo>
                  <a:cubicBezTo>
                    <a:pt x="474" y="21"/>
                    <a:pt x="474" y="21"/>
                    <a:pt x="473" y="21"/>
                  </a:cubicBezTo>
                  <a:cubicBezTo>
                    <a:pt x="473" y="21"/>
                    <a:pt x="472" y="20"/>
                    <a:pt x="472" y="20"/>
                  </a:cubicBezTo>
                  <a:cubicBezTo>
                    <a:pt x="470" y="19"/>
                    <a:pt x="469" y="19"/>
                    <a:pt x="469" y="17"/>
                  </a:cubicBezTo>
                  <a:cubicBezTo>
                    <a:pt x="469" y="14"/>
                    <a:pt x="469" y="13"/>
                    <a:pt x="468" y="11"/>
                  </a:cubicBezTo>
                  <a:cubicBezTo>
                    <a:pt x="468" y="10"/>
                    <a:pt x="467" y="8"/>
                    <a:pt x="466" y="8"/>
                  </a:cubicBezTo>
                  <a:cubicBezTo>
                    <a:pt x="465" y="7"/>
                    <a:pt x="464" y="8"/>
                    <a:pt x="464" y="7"/>
                  </a:cubicBezTo>
                  <a:cubicBezTo>
                    <a:pt x="463" y="7"/>
                    <a:pt x="463" y="6"/>
                    <a:pt x="463" y="6"/>
                  </a:cubicBezTo>
                  <a:cubicBezTo>
                    <a:pt x="461" y="3"/>
                    <a:pt x="458" y="0"/>
                    <a:pt x="455" y="2"/>
                  </a:cubicBezTo>
                  <a:cubicBezTo>
                    <a:pt x="454" y="3"/>
                    <a:pt x="453" y="5"/>
                    <a:pt x="453" y="6"/>
                  </a:cubicBezTo>
                  <a:cubicBezTo>
                    <a:pt x="451" y="8"/>
                    <a:pt x="451" y="8"/>
                    <a:pt x="449" y="8"/>
                  </a:cubicBezTo>
                  <a:cubicBezTo>
                    <a:pt x="449" y="8"/>
                    <a:pt x="447" y="8"/>
                    <a:pt x="447" y="8"/>
                  </a:cubicBezTo>
                  <a:cubicBezTo>
                    <a:pt x="446" y="8"/>
                    <a:pt x="447" y="9"/>
                    <a:pt x="446" y="10"/>
                  </a:cubicBezTo>
                  <a:cubicBezTo>
                    <a:pt x="445" y="10"/>
                    <a:pt x="441" y="10"/>
                    <a:pt x="440" y="10"/>
                  </a:cubicBezTo>
                  <a:cubicBezTo>
                    <a:pt x="440" y="9"/>
                    <a:pt x="440" y="9"/>
                    <a:pt x="440" y="8"/>
                  </a:cubicBezTo>
                  <a:cubicBezTo>
                    <a:pt x="439" y="8"/>
                    <a:pt x="438" y="8"/>
                    <a:pt x="437" y="8"/>
                  </a:cubicBezTo>
                  <a:cubicBezTo>
                    <a:pt x="435" y="8"/>
                    <a:pt x="435" y="7"/>
                    <a:pt x="434" y="9"/>
                  </a:cubicBezTo>
                  <a:cubicBezTo>
                    <a:pt x="433" y="10"/>
                    <a:pt x="434" y="14"/>
                    <a:pt x="434" y="16"/>
                  </a:cubicBezTo>
                  <a:cubicBezTo>
                    <a:pt x="434" y="16"/>
                    <a:pt x="435" y="17"/>
                    <a:pt x="435" y="18"/>
                  </a:cubicBezTo>
                  <a:cubicBezTo>
                    <a:pt x="435" y="19"/>
                    <a:pt x="435" y="19"/>
                    <a:pt x="435" y="20"/>
                  </a:cubicBezTo>
                  <a:cubicBezTo>
                    <a:pt x="436" y="23"/>
                    <a:pt x="437" y="24"/>
                    <a:pt x="438" y="27"/>
                  </a:cubicBezTo>
                  <a:cubicBezTo>
                    <a:pt x="439" y="28"/>
                    <a:pt x="438" y="30"/>
                    <a:pt x="438" y="31"/>
                  </a:cubicBezTo>
                  <a:cubicBezTo>
                    <a:pt x="437" y="34"/>
                    <a:pt x="438" y="34"/>
                    <a:pt x="439" y="36"/>
                  </a:cubicBezTo>
                  <a:cubicBezTo>
                    <a:pt x="440" y="38"/>
                    <a:pt x="439" y="39"/>
                    <a:pt x="438" y="40"/>
                  </a:cubicBezTo>
                  <a:cubicBezTo>
                    <a:pt x="437" y="42"/>
                    <a:pt x="437" y="45"/>
                    <a:pt x="436" y="46"/>
                  </a:cubicBezTo>
                  <a:cubicBezTo>
                    <a:pt x="435" y="47"/>
                    <a:pt x="434" y="48"/>
                    <a:pt x="433" y="49"/>
                  </a:cubicBezTo>
                  <a:cubicBezTo>
                    <a:pt x="431" y="50"/>
                    <a:pt x="429" y="51"/>
                    <a:pt x="426" y="52"/>
                  </a:cubicBezTo>
                  <a:cubicBezTo>
                    <a:pt x="424" y="53"/>
                    <a:pt x="423" y="54"/>
                    <a:pt x="422" y="56"/>
                  </a:cubicBezTo>
                  <a:cubicBezTo>
                    <a:pt x="422" y="58"/>
                    <a:pt x="423" y="58"/>
                    <a:pt x="420" y="58"/>
                  </a:cubicBezTo>
                  <a:cubicBezTo>
                    <a:pt x="416" y="59"/>
                    <a:pt x="413" y="57"/>
                    <a:pt x="409" y="56"/>
                  </a:cubicBezTo>
                  <a:cubicBezTo>
                    <a:pt x="409" y="55"/>
                    <a:pt x="409" y="53"/>
                    <a:pt x="408" y="52"/>
                  </a:cubicBezTo>
                  <a:cubicBezTo>
                    <a:pt x="408" y="51"/>
                    <a:pt x="407" y="50"/>
                    <a:pt x="406" y="50"/>
                  </a:cubicBezTo>
                  <a:cubicBezTo>
                    <a:pt x="404" y="48"/>
                    <a:pt x="401" y="46"/>
                    <a:pt x="399" y="48"/>
                  </a:cubicBezTo>
                  <a:cubicBezTo>
                    <a:pt x="398" y="49"/>
                    <a:pt x="398" y="50"/>
                    <a:pt x="397" y="51"/>
                  </a:cubicBezTo>
                  <a:cubicBezTo>
                    <a:pt x="397" y="52"/>
                    <a:pt x="397" y="52"/>
                    <a:pt x="396" y="52"/>
                  </a:cubicBezTo>
                  <a:cubicBezTo>
                    <a:pt x="396" y="53"/>
                    <a:pt x="394" y="53"/>
                    <a:pt x="393" y="54"/>
                  </a:cubicBezTo>
                  <a:cubicBezTo>
                    <a:pt x="391" y="56"/>
                    <a:pt x="391" y="60"/>
                    <a:pt x="392" y="62"/>
                  </a:cubicBezTo>
                  <a:cubicBezTo>
                    <a:pt x="391" y="62"/>
                    <a:pt x="389" y="65"/>
                    <a:pt x="388" y="66"/>
                  </a:cubicBezTo>
                  <a:cubicBezTo>
                    <a:pt x="386" y="68"/>
                    <a:pt x="385" y="71"/>
                    <a:pt x="383" y="73"/>
                  </a:cubicBezTo>
                  <a:cubicBezTo>
                    <a:pt x="380" y="77"/>
                    <a:pt x="374" y="74"/>
                    <a:pt x="369" y="75"/>
                  </a:cubicBezTo>
                  <a:cubicBezTo>
                    <a:pt x="370" y="76"/>
                    <a:pt x="372" y="76"/>
                    <a:pt x="373" y="76"/>
                  </a:cubicBezTo>
                  <a:cubicBezTo>
                    <a:pt x="373" y="75"/>
                    <a:pt x="372" y="75"/>
                    <a:pt x="372" y="74"/>
                  </a:cubicBezTo>
                  <a:cubicBezTo>
                    <a:pt x="371" y="73"/>
                    <a:pt x="372" y="72"/>
                    <a:pt x="372" y="71"/>
                  </a:cubicBezTo>
                  <a:cubicBezTo>
                    <a:pt x="371" y="69"/>
                    <a:pt x="372" y="68"/>
                    <a:pt x="370" y="67"/>
                  </a:cubicBezTo>
                  <a:cubicBezTo>
                    <a:pt x="369" y="65"/>
                    <a:pt x="367" y="66"/>
                    <a:pt x="366" y="64"/>
                  </a:cubicBezTo>
                  <a:cubicBezTo>
                    <a:pt x="365" y="62"/>
                    <a:pt x="364" y="59"/>
                    <a:pt x="364" y="58"/>
                  </a:cubicBezTo>
                  <a:cubicBezTo>
                    <a:pt x="361" y="58"/>
                    <a:pt x="360" y="56"/>
                    <a:pt x="357" y="55"/>
                  </a:cubicBezTo>
                  <a:cubicBezTo>
                    <a:pt x="356" y="54"/>
                    <a:pt x="355" y="55"/>
                    <a:pt x="355" y="54"/>
                  </a:cubicBezTo>
                  <a:cubicBezTo>
                    <a:pt x="354" y="54"/>
                    <a:pt x="353" y="53"/>
                    <a:pt x="352" y="53"/>
                  </a:cubicBezTo>
                  <a:cubicBezTo>
                    <a:pt x="351" y="52"/>
                    <a:pt x="349" y="53"/>
                    <a:pt x="348" y="52"/>
                  </a:cubicBezTo>
                  <a:cubicBezTo>
                    <a:pt x="346" y="52"/>
                    <a:pt x="345" y="51"/>
                    <a:pt x="343" y="51"/>
                  </a:cubicBezTo>
                  <a:cubicBezTo>
                    <a:pt x="342" y="51"/>
                    <a:pt x="339" y="50"/>
                    <a:pt x="338" y="51"/>
                  </a:cubicBezTo>
                  <a:cubicBezTo>
                    <a:pt x="336" y="52"/>
                    <a:pt x="336" y="54"/>
                    <a:pt x="335" y="56"/>
                  </a:cubicBezTo>
                  <a:cubicBezTo>
                    <a:pt x="335" y="60"/>
                    <a:pt x="335" y="64"/>
                    <a:pt x="336" y="68"/>
                  </a:cubicBezTo>
                  <a:cubicBezTo>
                    <a:pt x="337" y="71"/>
                    <a:pt x="339" y="76"/>
                    <a:pt x="341" y="79"/>
                  </a:cubicBezTo>
                  <a:cubicBezTo>
                    <a:pt x="342" y="81"/>
                    <a:pt x="344" y="81"/>
                    <a:pt x="346" y="83"/>
                  </a:cubicBezTo>
                  <a:cubicBezTo>
                    <a:pt x="347" y="85"/>
                    <a:pt x="347" y="87"/>
                    <a:pt x="347" y="89"/>
                  </a:cubicBezTo>
                  <a:cubicBezTo>
                    <a:pt x="348" y="92"/>
                    <a:pt x="348" y="96"/>
                    <a:pt x="348" y="99"/>
                  </a:cubicBezTo>
                  <a:cubicBezTo>
                    <a:pt x="349" y="103"/>
                    <a:pt x="350" y="110"/>
                    <a:pt x="349" y="114"/>
                  </a:cubicBezTo>
                  <a:cubicBezTo>
                    <a:pt x="346" y="114"/>
                    <a:pt x="346" y="112"/>
                    <a:pt x="346" y="110"/>
                  </a:cubicBezTo>
                  <a:cubicBezTo>
                    <a:pt x="346" y="108"/>
                    <a:pt x="346" y="106"/>
                    <a:pt x="346" y="104"/>
                  </a:cubicBezTo>
                  <a:cubicBezTo>
                    <a:pt x="345" y="102"/>
                    <a:pt x="344" y="101"/>
                    <a:pt x="343" y="99"/>
                  </a:cubicBezTo>
                  <a:cubicBezTo>
                    <a:pt x="341" y="96"/>
                    <a:pt x="342" y="94"/>
                    <a:pt x="341" y="91"/>
                  </a:cubicBezTo>
                  <a:cubicBezTo>
                    <a:pt x="338" y="91"/>
                    <a:pt x="339" y="85"/>
                    <a:pt x="338" y="84"/>
                  </a:cubicBezTo>
                  <a:cubicBezTo>
                    <a:pt x="338" y="83"/>
                    <a:pt x="335" y="82"/>
                    <a:pt x="335" y="82"/>
                  </a:cubicBezTo>
                  <a:cubicBezTo>
                    <a:pt x="333" y="81"/>
                    <a:pt x="332" y="81"/>
                    <a:pt x="331" y="81"/>
                  </a:cubicBezTo>
                  <a:cubicBezTo>
                    <a:pt x="329" y="80"/>
                    <a:pt x="327" y="79"/>
                    <a:pt x="326" y="77"/>
                  </a:cubicBezTo>
                  <a:cubicBezTo>
                    <a:pt x="326" y="76"/>
                    <a:pt x="326" y="73"/>
                    <a:pt x="326" y="71"/>
                  </a:cubicBezTo>
                  <a:cubicBezTo>
                    <a:pt x="326" y="67"/>
                    <a:pt x="323" y="66"/>
                    <a:pt x="320" y="64"/>
                  </a:cubicBezTo>
                  <a:cubicBezTo>
                    <a:pt x="319" y="65"/>
                    <a:pt x="316" y="67"/>
                    <a:pt x="316" y="68"/>
                  </a:cubicBezTo>
                  <a:cubicBezTo>
                    <a:pt x="315" y="66"/>
                    <a:pt x="316" y="62"/>
                    <a:pt x="318" y="62"/>
                  </a:cubicBezTo>
                  <a:cubicBezTo>
                    <a:pt x="319" y="60"/>
                    <a:pt x="322" y="56"/>
                    <a:pt x="318" y="54"/>
                  </a:cubicBezTo>
                  <a:cubicBezTo>
                    <a:pt x="316" y="54"/>
                    <a:pt x="313" y="55"/>
                    <a:pt x="312" y="56"/>
                  </a:cubicBezTo>
                  <a:cubicBezTo>
                    <a:pt x="312" y="53"/>
                    <a:pt x="313" y="51"/>
                    <a:pt x="310" y="51"/>
                  </a:cubicBezTo>
                  <a:cubicBezTo>
                    <a:pt x="309" y="51"/>
                    <a:pt x="307" y="50"/>
                    <a:pt x="307" y="51"/>
                  </a:cubicBezTo>
                  <a:cubicBezTo>
                    <a:pt x="306" y="51"/>
                    <a:pt x="306" y="53"/>
                    <a:pt x="305" y="53"/>
                  </a:cubicBezTo>
                  <a:cubicBezTo>
                    <a:pt x="304" y="49"/>
                    <a:pt x="293" y="58"/>
                    <a:pt x="294" y="62"/>
                  </a:cubicBezTo>
                  <a:cubicBezTo>
                    <a:pt x="296" y="62"/>
                    <a:pt x="297" y="65"/>
                    <a:pt x="295" y="66"/>
                  </a:cubicBezTo>
                  <a:cubicBezTo>
                    <a:pt x="293" y="64"/>
                    <a:pt x="291" y="65"/>
                    <a:pt x="288" y="65"/>
                  </a:cubicBezTo>
                  <a:cubicBezTo>
                    <a:pt x="285" y="65"/>
                    <a:pt x="282" y="64"/>
                    <a:pt x="280" y="65"/>
                  </a:cubicBezTo>
                  <a:cubicBezTo>
                    <a:pt x="278" y="65"/>
                    <a:pt x="278" y="67"/>
                    <a:pt x="277" y="67"/>
                  </a:cubicBezTo>
                  <a:cubicBezTo>
                    <a:pt x="276" y="69"/>
                    <a:pt x="276" y="68"/>
                    <a:pt x="275" y="69"/>
                  </a:cubicBezTo>
                  <a:cubicBezTo>
                    <a:pt x="274" y="72"/>
                    <a:pt x="275" y="78"/>
                    <a:pt x="275" y="81"/>
                  </a:cubicBezTo>
                  <a:cubicBezTo>
                    <a:pt x="275" y="82"/>
                    <a:pt x="276" y="83"/>
                    <a:pt x="276" y="85"/>
                  </a:cubicBezTo>
                  <a:cubicBezTo>
                    <a:pt x="276" y="86"/>
                    <a:pt x="276" y="86"/>
                    <a:pt x="276" y="87"/>
                  </a:cubicBezTo>
                  <a:cubicBezTo>
                    <a:pt x="276" y="88"/>
                    <a:pt x="277" y="89"/>
                    <a:pt x="277" y="89"/>
                  </a:cubicBezTo>
                  <a:cubicBezTo>
                    <a:pt x="277" y="91"/>
                    <a:pt x="277" y="92"/>
                    <a:pt x="277" y="93"/>
                  </a:cubicBezTo>
                  <a:cubicBezTo>
                    <a:pt x="277" y="94"/>
                    <a:pt x="278" y="95"/>
                    <a:pt x="278" y="96"/>
                  </a:cubicBezTo>
                  <a:cubicBezTo>
                    <a:pt x="278" y="97"/>
                    <a:pt x="279" y="98"/>
                    <a:pt x="279" y="99"/>
                  </a:cubicBezTo>
                  <a:cubicBezTo>
                    <a:pt x="280" y="102"/>
                    <a:pt x="280" y="105"/>
                    <a:pt x="276" y="105"/>
                  </a:cubicBezTo>
                  <a:cubicBezTo>
                    <a:pt x="274" y="105"/>
                    <a:pt x="272" y="104"/>
                    <a:pt x="270" y="104"/>
                  </a:cubicBezTo>
                  <a:cubicBezTo>
                    <a:pt x="270" y="105"/>
                    <a:pt x="269" y="107"/>
                    <a:pt x="268" y="107"/>
                  </a:cubicBezTo>
                  <a:cubicBezTo>
                    <a:pt x="267" y="105"/>
                    <a:pt x="265" y="105"/>
                    <a:pt x="264" y="104"/>
                  </a:cubicBezTo>
                  <a:cubicBezTo>
                    <a:pt x="264" y="102"/>
                    <a:pt x="264" y="99"/>
                    <a:pt x="264" y="97"/>
                  </a:cubicBezTo>
                  <a:cubicBezTo>
                    <a:pt x="264" y="94"/>
                    <a:pt x="264" y="91"/>
                    <a:pt x="261" y="89"/>
                  </a:cubicBezTo>
                  <a:cubicBezTo>
                    <a:pt x="259" y="88"/>
                    <a:pt x="259" y="89"/>
                    <a:pt x="257" y="88"/>
                  </a:cubicBezTo>
                  <a:cubicBezTo>
                    <a:pt x="256" y="86"/>
                    <a:pt x="256" y="85"/>
                    <a:pt x="255" y="83"/>
                  </a:cubicBezTo>
                  <a:cubicBezTo>
                    <a:pt x="254" y="81"/>
                    <a:pt x="253" y="80"/>
                    <a:pt x="252" y="79"/>
                  </a:cubicBezTo>
                  <a:cubicBezTo>
                    <a:pt x="251" y="77"/>
                    <a:pt x="251" y="76"/>
                    <a:pt x="251" y="73"/>
                  </a:cubicBezTo>
                  <a:cubicBezTo>
                    <a:pt x="250" y="73"/>
                    <a:pt x="247" y="72"/>
                    <a:pt x="246" y="72"/>
                  </a:cubicBezTo>
                  <a:cubicBezTo>
                    <a:pt x="244" y="70"/>
                    <a:pt x="245" y="67"/>
                    <a:pt x="244" y="65"/>
                  </a:cubicBezTo>
                  <a:cubicBezTo>
                    <a:pt x="244" y="62"/>
                    <a:pt x="243" y="62"/>
                    <a:pt x="241" y="61"/>
                  </a:cubicBezTo>
                  <a:cubicBezTo>
                    <a:pt x="239" y="60"/>
                    <a:pt x="238" y="59"/>
                    <a:pt x="236" y="58"/>
                  </a:cubicBezTo>
                  <a:cubicBezTo>
                    <a:pt x="231" y="56"/>
                    <a:pt x="229" y="60"/>
                    <a:pt x="227" y="64"/>
                  </a:cubicBezTo>
                  <a:cubicBezTo>
                    <a:pt x="225" y="65"/>
                    <a:pt x="224" y="67"/>
                    <a:pt x="223" y="69"/>
                  </a:cubicBezTo>
                  <a:cubicBezTo>
                    <a:pt x="223" y="69"/>
                    <a:pt x="222" y="69"/>
                    <a:pt x="222" y="70"/>
                  </a:cubicBezTo>
                  <a:cubicBezTo>
                    <a:pt x="221" y="71"/>
                    <a:pt x="221" y="74"/>
                    <a:pt x="222" y="75"/>
                  </a:cubicBezTo>
                  <a:cubicBezTo>
                    <a:pt x="222" y="78"/>
                    <a:pt x="222" y="80"/>
                    <a:pt x="222" y="83"/>
                  </a:cubicBezTo>
                  <a:cubicBezTo>
                    <a:pt x="222" y="86"/>
                    <a:pt x="225" y="88"/>
                    <a:pt x="226" y="91"/>
                  </a:cubicBezTo>
                  <a:cubicBezTo>
                    <a:pt x="227" y="93"/>
                    <a:pt x="227" y="95"/>
                    <a:pt x="227" y="97"/>
                  </a:cubicBezTo>
                  <a:cubicBezTo>
                    <a:pt x="227" y="101"/>
                    <a:pt x="229" y="105"/>
                    <a:pt x="229" y="108"/>
                  </a:cubicBezTo>
                  <a:cubicBezTo>
                    <a:pt x="228" y="111"/>
                    <a:pt x="228" y="112"/>
                    <a:pt x="228" y="114"/>
                  </a:cubicBezTo>
                  <a:cubicBezTo>
                    <a:pt x="228" y="116"/>
                    <a:pt x="229" y="120"/>
                    <a:pt x="228" y="122"/>
                  </a:cubicBezTo>
                  <a:cubicBezTo>
                    <a:pt x="227" y="122"/>
                    <a:pt x="225" y="123"/>
                    <a:pt x="225" y="124"/>
                  </a:cubicBezTo>
                  <a:cubicBezTo>
                    <a:pt x="224" y="125"/>
                    <a:pt x="225" y="127"/>
                    <a:pt x="224" y="128"/>
                  </a:cubicBezTo>
                  <a:cubicBezTo>
                    <a:pt x="223" y="129"/>
                    <a:pt x="221" y="128"/>
                    <a:pt x="220" y="128"/>
                  </a:cubicBezTo>
                  <a:cubicBezTo>
                    <a:pt x="219" y="131"/>
                    <a:pt x="221" y="132"/>
                    <a:pt x="221" y="134"/>
                  </a:cubicBezTo>
                  <a:cubicBezTo>
                    <a:pt x="220" y="136"/>
                    <a:pt x="219" y="137"/>
                    <a:pt x="219" y="139"/>
                  </a:cubicBezTo>
                  <a:cubicBezTo>
                    <a:pt x="219" y="140"/>
                    <a:pt x="219" y="142"/>
                    <a:pt x="219" y="143"/>
                  </a:cubicBezTo>
                  <a:cubicBezTo>
                    <a:pt x="219" y="143"/>
                    <a:pt x="218" y="143"/>
                    <a:pt x="218" y="143"/>
                  </a:cubicBezTo>
                  <a:cubicBezTo>
                    <a:pt x="217" y="140"/>
                    <a:pt x="218" y="137"/>
                    <a:pt x="217" y="135"/>
                  </a:cubicBezTo>
                  <a:cubicBezTo>
                    <a:pt x="216" y="134"/>
                    <a:pt x="215" y="133"/>
                    <a:pt x="214" y="132"/>
                  </a:cubicBezTo>
                  <a:cubicBezTo>
                    <a:pt x="214" y="131"/>
                    <a:pt x="212" y="129"/>
                    <a:pt x="212" y="127"/>
                  </a:cubicBezTo>
                  <a:cubicBezTo>
                    <a:pt x="211" y="123"/>
                    <a:pt x="215" y="117"/>
                    <a:pt x="212" y="113"/>
                  </a:cubicBezTo>
                  <a:cubicBezTo>
                    <a:pt x="210" y="111"/>
                    <a:pt x="210" y="113"/>
                    <a:pt x="208" y="114"/>
                  </a:cubicBezTo>
                  <a:cubicBezTo>
                    <a:pt x="206" y="116"/>
                    <a:pt x="205" y="118"/>
                    <a:pt x="204" y="120"/>
                  </a:cubicBezTo>
                  <a:cubicBezTo>
                    <a:pt x="201" y="122"/>
                    <a:pt x="197" y="125"/>
                    <a:pt x="196" y="128"/>
                  </a:cubicBezTo>
                  <a:cubicBezTo>
                    <a:pt x="194" y="132"/>
                    <a:pt x="196" y="136"/>
                    <a:pt x="195" y="140"/>
                  </a:cubicBezTo>
                  <a:cubicBezTo>
                    <a:pt x="195" y="142"/>
                    <a:pt x="193" y="143"/>
                    <a:pt x="193" y="144"/>
                  </a:cubicBezTo>
                  <a:cubicBezTo>
                    <a:pt x="191" y="146"/>
                    <a:pt x="191" y="147"/>
                    <a:pt x="191" y="149"/>
                  </a:cubicBezTo>
                  <a:cubicBezTo>
                    <a:pt x="191" y="153"/>
                    <a:pt x="191" y="157"/>
                    <a:pt x="193" y="160"/>
                  </a:cubicBezTo>
                  <a:cubicBezTo>
                    <a:pt x="192" y="158"/>
                    <a:pt x="191" y="154"/>
                    <a:pt x="190" y="151"/>
                  </a:cubicBezTo>
                  <a:cubicBezTo>
                    <a:pt x="189" y="150"/>
                    <a:pt x="188" y="149"/>
                    <a:pt x="187" y="148"/>
                  </a:cubicBezTo>
                  <a:cubicBezTo>
                    <a:pt x="186" y="147"/>
                    <a:pt x="186" y="145"/>
                    <a:pt x="185" y="144"/>
                  </a:cubicBezTo>
                  <a:cubicBezTo>
                    <a:pt x="183" y="148"/>
                    <a:pt x="183" y="152"/>
                    <a:pt x="183" y="156"/>
                  </a:cubicBezTo>
                  <a:cubicBezTo>
                    <a:pt x="183" y="160"/>
                    <a:pt x="183" y="164"/>
                    <a:pt x="183" y="168"/>
                  </a:cubicBezTo>
                  <a:cubicBezTo>
                    <a:pt x="184" y="173"/>
                    <a:pt x="184" y="178"/>
                    <a:pt x="184" y="184"/>
                  </a:cubicBezTo>
                  <a:cubicBezTo>
                    <a:pt x="183" y="182"/>
                    <a:pt x="183" y="180"/>
                    <a:pt x="183" y="178"/>
                  </a:cubicBezTo>
                  <a:cubicBezTo>
                    <a:pt x="183" y="176"/>
                    <a:pt x="183" y="173"/>
                    <a:pt x="183" y="170"/>
                  </a:cubicBezTo>
                  <a:cubicBezTo>
                    <a:pt x="183" y="165"/>
                    <a:pt x="183" y="160"/>
                    <a:pt x="182" y="155"/>
                  </a:cubicBezTo>
                  <a:cubicBezTo>
                    <a:pt x="182" y="151"/>
                    <a:pt x="180" y="147"/>
                    <a:pt x="176" y="146"/>
                  </a:cubicBezTo>
                  <a:cubicBezTo>
                    <a:pt x="175" y="145"/>
                    <a:pt x="172" y="145"/>
                    <a:pt x="171" y="145"/>
                  </a:cubicBezTo>
                  <a:cubicBezTo>
                    <a:pt x="169" y="146"/>
                    <a:pt x="167" y="148"/>
                    <a:pt x="165" y="148"/>
                  </a:cubicBezTo>
                  <a:cubicBezTo>
                    <a:pt x="167" y="146"/>
                    <a:pt x="168" y="143"/>
                    <a:pt x="171" y="141"/>
                  </a:cubicBezTo>
                  <a:cubicBezTo>
                    <a:pt x="173" y="138"/>
                    <a:pt x="175" y="139"/>
                    <a:pt x="176" y="135"/>
                  </a:cubicBezTo>
                  <a:cubicBezTo>
                    <a:pt x="176" y="132"/>
                    <a:pt x="175" y="131"/>
                    <a:pt x="172" y="130"/>
                  </a:cubicBezTo>
                  <a:cubicBezTo>
                    <a:pt x="169" y="130"/>
                    <a:pt x="169" y="131"/>
                    <a:pt x="169" y="127"/>
                  </a:cubicBezTo>
                  <a:cubicBezTo>
                    <a:pt x="170" y="125"/>
                    <a:pt x="169" y="123"/>
                    <a:pt x="167" y="122"/>
                  </a:cubicBezTo>
                  <a:cubicBezTo>
                    <a:pt x="164" y="121"/>
                    <a:pt x="162" y="123"/>
                    <a:pt x="160" y="121"/>
                  </a:cubicBezTo>
                  <a:cubicBezTo>
                    <a:pt x="160" y="120"/>
                    <a:pt x="159" y="119"/>
                    <a:pt x="159" y="118"/>
                  </a:cubicBezTo>
                  <a:cubicBezTo>
                    <a:pt x="158" y="117"/>
                    <a:pt x="157" y="116"/>
                    <a:pt x="157" y="116"/>
                  </a:cubicBezTo>
                  <a:cubicBezTo>
                    <a:pt x="157" y="114"/>
                    <a:pt x="159" y="108"/>
                    <a:pt x="156" y="109"/>
                  </a:cubicBezTo>
                  <a:cubicBezTo>
                    <a:pt x="156" y="107"/>
                    <a:pt x="154" y="105"/>
                    <a:pt x="153" y="105"/>
                  </a:cubicBezTo>
                  <a:cubicBezTo>
                    <a:pt x="153" y="107"/>
                    <a:pt x="157" y="109"/>
                    <a:pt x="159" y="111"/>
                  </a:cubicBezTo>
                  <a:cubicBezTo>
                    <a:pt x="160" y="112"/>
                    <a:pt x="165" y="117"/>
                    <a:pt x="167" y="116"/>
                  </a:cubicBezTo>
                  <a:cubicBezTo>
                    <a:pt x="168" y="115"/>
                    <a:pt x="168" y="114"/>
                    <a:pt x="168" y="114"/>
                  </a:cubicBezTo>
                  <a:cubicBezTo>
                    <a:pt x="169" y="113"/>
                    <a:pt x="169" y="113"/>
                    <a:pt x="170" y="112"/>
                  </a:cubicBezTo>
                  <a:cubicBezTo>
                    <a:pt x="171" y="111"/>
                    <a:pt x="174" y="111"/>
                    <a:pt x="174" y="109"/>
                  </a:cubicBezTo>
                  <a:cubicBezTo>
                    <a:pt x="175" y="105"/>
                    <a:pt x="171" y="105"/>
                    <a:pt x="168" y="105"/>
                  </a:cubicBezTo>
                  <a:cubicBezTo>
                    <a:pt x="172" y="105"/>
                    <a:pt x="173" y="103"/>
                    <a:pt x="175" y="100"/>
                  </a:cubicBezTo>
                  <a:cubicBezTo>
                    <a:pt x="177" y="98"/>
                    <a:pt x="178" y="94"/>
                    <a:pt x="178" y="91"/>
                  </a:cubicBezTo>
                  <a:cubicBezTo>
                    <a:pt x="179" y="88"/>
                    <a:pt x="178" y="84"/>
                    <a:pt x="176" y="83"/>
                  </a:cubicBezTo>
                  <a:cubicBezTo>
                    <a:pt x="173" y="81"/>
                    <a:pt x="170" y="82"/>
                    <a:pt x="167" y="82"/>
                  </a:cubicBezTo>
                  <a:cubicBezTo>
                    <a:pt x="167" y="78"/>
                    <a:pt x="161" y="78"/>
                    <a:pt x="159" y="79"/>
                  </a:cubicBezTo>
                  <a:cubicBezTo>
                    <a:pt x="164" y="78"/>
                    <a:pt x="168" y="77"/>
                    <a:pt x="174" y="77"/>
                  </a:cubicBezTo>
                  <a:cubicBezTo>
                    <a:pt x="176" y="77"/>
                    <a:pt x="178" y="77"/>
                    <a:pt x="177" y="74"/>
                  </a:cubicBezTo>
                  <a:cubicBezTo>
                    <a:pt x="175" y="71"/>
                    <a:pt x="173" y="70"/>
                    <a:pt x="170" y="70"/>
                  </a:cubicBezTo>
                  <a:cubicBezTo>
                    <a:pt x="169" y="70"/>
                    <a:pt x="168" y="70"/>
                    <a:pt x="167" y="71"/>
                  </a:cubicBezTo>
                  <a:cubicBezTo>
                    <a:pt x="166" y="71"/>
                    <a:pt x="166" y="72"/>
                    <a:pt x="165" y="71"/>
                  </a:cubicBezTo>
                  <a:cubicBezTo>
                    <a:pt x="167" y="67"/>
                    <a:pt x="165" y="63"/>
                    <a:pt x="160" y="64"/>
                  </a:cubicBezTo>
                  <a:cubicBezTo>
                    <a:pt x="160" y="66"/>
                    <a:pt x="160" y="69"/>
                    <a:pt x="159" y="71"/>
                  </a:cubicBezTo>
                  <a:cubicBezTo>
                    <a:pt x="158" y="70"/>
                    <a:pt x="156" y="64"/>
                    <a:pt x="154" y="66"/>
                  </a:cubicBezTo>
                  <a:cubicBezTo>
                    <a:pt x="154" y="62"/>
                    <a:pt x="155" y="58"/>
                    <a:pt x="153" y="55"/>
                  </a:cubicBezTo>
                  <a:cubicBezTo>
                    <a:pt x="153" y="54"/>
                    <a:pt x="153" y="52"/>
                    <a:pt x="152" y="51"/>
                  </a:cubicBezTo>
                  <a:cubicBezTo>
                    <a:pt x="151" y="50"/>
                    <a:pt x="147" y="49"/>
                    <a:pt x="146" y="49"/>
                  </a:cubicBezTo>
                  <a:cubicBezTo>
                    <a:pt x="145" y="48"/>
                    <a:pt x="144" y="48"/>
                    <a:pt x="143" y="46"/>
                  </a:cubicBezTo>
                  <a:cubicBezTo>
                    <a:pt x="143" y="45"/>
                    <a:pt x="143" y="42"/>
                    <a:pt x="142" y="41"/>
                  </a:cubicBezTo>
                  <a:cubicBezTo>
                    <a:pt x="141" y="40"/>
                    <a:pt x="140" y="40"/>
                    <a:pt x="138" y="40"/>
                  </a:cubicBezTo>
                  <a:cubicBezTo>
                    <a:pt x="138" y="40"/>
                    <a:pt x="138" y="39"/>
                    <a:pt x="137" y="39"/>
                  </a:cubicBezTo>
                  <a:cubicBezTo>
                    <a:pt x="135" y="38"/>
                    <a:pt x="133" y="39"/>
                    <a:pt x="132" y="39"/>
                  </a:cubicBezTo>
                  <a:cubicBezTo>
                    <a:pt x="131" y="37"/>
                    <a:pt x="133" y="37"/>
                    <a:pt x="133" y="35"/>
                  </a:cubicBezTo>
                  <a:cubicBezTo>
                    <a:pt x="131" y="34"/>
                    <a:pt x="132" y="38"/>
                    <a:pt x="131" y="39"/>
                  </a:cubicBezTo>
                  <a:cubicBezTo>
                    <a:pt x="129" y="40"/>
                    <a:pt x="129" y="37"/>
                    <a:pt x="127" y="37"/>
                  </a:cubicBezTo>
                  <a:cubicBezTo>
                    <a:pt x="126" y="32"/>
                    <a:pt x="129" y="31"/>
                    <a:pt x="125" y="27"/>
                  </a:cubicBezTo>
                  <a:cubicBezTo>
                    <a:pt x="124" y="26"/>
                    <a:pt x="123" y="25"/>
                    <a:pt x="122" y="23"/>
                  </a:cubicBezTo>
                  <a:cubicBezTo>
                    <a:pt x="122" y="22"/>
                    <a:pt x="122" y="21"/>
                    <a:pt x="121" y="21"/>
                  </a:cubicBezTo>
                  <a:cubicBezTo>
                    <a:pt x="120" y="19"/>
                    <a:pt x="119" y="20"/>
                    <a:pt x="118" y="19"/>
                  </a:cubicBezTo>
                  <a:cubicBezTo>
                    <a:pt x="117" y="17"/>
                    <a:pt x="119" y="14"/>
                    <a:pt x="118" y="13"/>
                  </a:cubicBezTo>
                  <a:cubicBezTo>
                    <a:pt x="117" y="11"/>
                    <a:pt x="113" y="10"/>
                    <a:pt x="111" y="11"/>
                  </a:cubicBezTo>
                  <a:cubicBezTo>
                    <a:pt x="107" y="13"/>
                    <a:pt x="115" y="16"/>
                    <a:pt x="114" y="19"/>
                  </a:cubicBezTo>
                  <a:cubicBezTo>
                    <a:pt x="111" y="16"/>
                    <a:pt x="109" y="13"/>
                    <a:pt x="105" y="15"/>
                  </a:cubicBezTo>
                  <a:cubicBezTo>
                    <a:pt x="103" y="16"/>
                    <a:pt x="103" y="19"/>
                    <a:pt x="101" y="19"/>
                  </a:cubicBezTo>
                  <a:cubicBezTo>
                    <a:pt x="99" y="17"/>
                    <a:pt x="97" y="16"/>
                    <a:pt x="95" y="15"/>
                  </a:cubicBezTo>
                  <a:cubicBezTo>
                    <a:pt x="93" y="15"/>
                    <a:pt x="91" y="15"/>
                    <a:pt x="89" y="15"/>
                  </a:cubicBezTo>
                  <a:cubicBezTo>
                    <a:pt x="89" y="17"/>
                    <a:pt x="92" y="17"/>
                    <a:pt x="92" y="19"/>
                  </a:cubicBezTo>
                  <a:cubicBezTo>
                    <a:pt x="89" y="19"/>
                    <a:pt x="88" y="17"/>
                    <a:pt x="85" y="17"/>
                  </a:cubicBezTo>
                  <a:cubicBezTo>
                    <a:pt x="84" y="17"/>
                    <a:pt x="83" y="17"/>
                    <a:pt x="81" y="17"/>
                  </a:cubicBezTo>
                  <a:cubicBezTo>
                    <a:pt x="79" y="17"/>
                    <a:pt x="79" y="17"/>
                    <a:pt x="78" y="15"/>
                  </a:cubicBezTo>
                  <a:cubicBezTo>
                    <a:pt x="76" y="18"/>
                    <a:pt x="78" y="18"/>
                    <a:pt x="79" y="19"/>
                  </a:cubicBezTo>
                  <a:cubicBezTo>
                    <a:pt x="81" y="21"/>
                    <a:pt x="80" y="21"/>
                    <a:pt x="80" y="23"/>
                  </a:cubicBezTo>
                  <a:cubicBezTo>
                    <a:pt x="81" y="28"/>
                    <a:pt x="80" y="27"/>
                    <a:pt x="76" y="27"/>
                  </a:cubicBezTo>
                  <a:cubicBezTo>
                    <a:pt x="75" y="27"/>
                    <a:pt x="74" y="27"/>
                    <a:pt x="73" y="28"/>
                  </a:cubicBezTo>
                  <a:cubicBezTo>
                    <a:pt x="72" y="31"/>
                    <a:pt x="76" y="32"/>
                    <a:pt x="77" y="33"/>
                  </a:cubicBezTo>
                  <a:cubicBezTo>
                    <a:pt x="78" y="35"/>
                    <a:pt x="78" y="36"/>
                    <a:pt x="78" y="37"/>
                  </a:cubicBezTo>
                  <a:cubicBezTo>
                    <a:pt x="79" y="40"/>
                    <a:pt x="81" y="40"/>
                    <a:pt x="82" y="42"/>
                  </a:cubicBezTo>
                  <a:cubicBezTo>
                    <a:pt x="84" y="44"/>
                    <a:pt x="83" y="46"/>
                    <a:pt x="83" y="48"/>
                  </a:cubicBezTo>
                  <a:cubicBezTo>
                    <a:pt x="84" y="51"/>
                    <a:pt x="87" y="53"/>
                    <a:pt x="89" y="55"/>
                  </a:cubicBezTo>
                  <a:cubicBezTo>
                    <a:pt x="92" y="57"/>
                    <a:pt x="95" y="58"/>
                    <a:pt x="99" y="58"/>
                  </a:cubicBezTo>
                  <a:cubicBezTo>
                    <a:pt x="101" y="58"/>
                    <a:pt x="103" y="59"/>
                    <a:pt x="105" y="61"/>
                  </a:cubicBezTo>
                  <a:cubicBezTo>
                    <a:pt x="105" y="61"/>
                    <a:pt x="107" y="62"/>
                    <a:pt x="107" y="62"/>
                  </a:cubicBezTo>
                  <a:cubicBezTo>
                    <a:pt x="108" y="63"/>
                    <a:pt x="108" y="64"/>
                    <a:pt x="108" y="64"/>
                  </a:cubicBezTo>
                  <a:cubicBezTo>
                    <a:pt x="110" y="66"/>
                    <a:pt x="110" y="65"/>
                    <a:pt x="112" y="66"/>
                  </a:cubicBezTo>
                  <a:cubicBezTo>
                    <a:pt x="113" y="66"/>
                    <a:pt x="116" y="69"/>
                    <a:pt x="113" y="70"/>
                  </a:cubicBezTo>
                  <a:cubicBezTo>
                    <a:pt x="113" y="73"/>
                    <a:pt x="115" y="74"/>
                    <a:pt x="116" y="77"/>
                  </a:cubicBezTo>
                  <a:cubicBezTo>
                    <a:pt x="118" y="81"/>
                    <a:pt x="118" y="86"/>
                    <a:pt x="120" y="90"/>
                  </a:cubicBezTo>
                  <a:cubicBezTo>
                    <a:pt x="120" y="88"/>
                    <a:pt x="117" y="85"/>
                    <a:pt x="116" y="84"/>
                  </a:cubicBezTo>
                  <a:cubicBezTo>
                    <a:pt x="115" y="83"/>
                    <a:pt x="114" y="83"/>
                    <a:pt x="114" y="81"/>
                  </a:cubicBezTo>
                  <a:cubicBezTo>
                    <a:pt x="113" y="81"/>
                    <a:pt x="112" y="81"/>
                    <a:pt x="111" y="81"/>
                  </a:cubicBezTo>
                  <a:cubicBezTo>
                    <a:pt x="111" y="85"/>
                    <a:pt x="112" y="87"/>
                    <a:pt x="109" y="90"/>
                  </a:cubicBezTo>
                  <a:cubicBezTo>
                    <a:pt x="108" y="90"/>
                    <a:pt x="108" y="91"/>
                    <a:pt x="107" y="92"/>
                  </a:cubicBezTo>
                  <a:cubicBezTo>
                    <a:pt x="106" y="93"/>
                    <a:pt x="104" y="95"/>
                    <a:pt x="103" y="95"/>
                  </a:cubicBezTo>
                  <a:cubicBezTo>
                    <a:pt x="100" y="94"/>
                    <a:pt x="104" y="86"/>
                    <a:pt x="105" y="84"/>
                  </a:cubicBezTo>
                  <a:cubicBezTo>
                    <a:pt x="105" y="81"/>
                    <a:pt x="105" y="75"/>
                    <a:pt x="103" y="73"/>
                  </a:cubicBezTo>
                  <a:cubicBezTo>
                    <a:pt x="100" y="69"/>
                    <a:pt x="90" y="69"/>
                    <a:pt x="90" y="75"/>
                  </a:cubicBezTo>
                  <a:cubicBezTo>
                    <a:pt x="89" y="74"/>
                    <a:pt x="89" y="73"/>
                    <a:pt x="89" y="72"/>
                  </a:cubicBezTo>
                  <a:cubicBezTo>
                    <a:pt x="88" y="72"/>
                    <a:pt x="88" y="71"/>
                    <a:pt x="88" y="70"/>
                  </a:cubicBezTo>
                  <a:cubicBezTo>
                    <a:pt x="88" y="69"/>
                    <a:pt x="88" y="68"/>
                    <a:pt x="88" y="67"/>
                  </a:cubicBezTo>
                  <a:cubicBezTo>
                    <a:pt x="87" y="65"/>
                    <a:pt x="85" y="65"/>
                    <a:pt x="83" y="64"/>
                  </a:cubicBezTo>
                  <a:cubicBezTo>
                    <a:pt x="82" y="62"/>
                    <a:pt x="82" y="60"/>
                    <a:pt x="80" y="58"/>
                  </a:cubicBezTo>
                  <a:cubicBezTo>
                    <a:pt x="79" y="56"/>
                    <a:pt x="77" y="55"/>
                    <a:pt x="76" y="54"/>
                  </a:cubicBezTo>
                  <a:cubicBezTo>
                    <a:pt x="75" y="52"/>
                    <a:pt x="74" y="51"/>
                    <a:pt x="72" y="51"/>
                  </a:cubicBezTo>
                  <a:cubicBezTo>
                    <a:pt x="69" y="50"/>
                    <a:pt x="67" y="49"/>
                    <a:pt x="65" y="49"/>
                  </a:cubicBezTo>
                  <a:cubicBezTo>
                    <a:pt x="62" y="49"/>
                    <a:pt x="59" y="48"/>
                    <a:pt x="57" y="49"/>
                  </a:cubicBezTo>
                  <a:cubicBezTo>
                    <a:pt x="55" y="50"/>
                    <a:pt x="54" y="52"/>
                    <a:pt x="53" y="54"/>
                  </a:cubicBezTo>
                  <a:cubicBezTo>
                    <a:pt x="54" y="57"/>
                    <a:pt x="59" y="57"/>
                    <a:pt x="58" y="60"/>
                  </a:cubicBezTo>
                  <a:cubicBezTo>
                    <a:pt x="55" y="60"/>
                    <a:pt x="54" y="57"/>
                    <a:pt x="51" y="58"/>
                  </a:cubicBezTo>
                  <a:cubicBezTo>
                    <a:pt x="51" y="59"/>
                    <a:pt x="51" y="60"/>
                    <a:pt x="51" y="61"/>
                  </a:cubicBezTo>
                  <a:cubicBezTo>
                    <a:pt x="51" y="62"/>
                    <a:pt x="50" y="62"/>
                    <a:pt x="50" y="63"/>
                  </a:cubicBezTo>
                  <a:cubicBezTo>
                    <a:pt x="50" y="65"/>
                    <a:pt x="52" y="65"/>
                    <a:pt x="53" y="67"/>
                  </a:cubicBezTo>
                  <a:cubicBezTo>
                    <a:pt x="54" y="67"/>
                    <a:pt x="54" y="69"/>
                    <a:pt x="55" y="69"/>
                  </a:cubicBezTo>
                  <a:cubicBezTo>
                    <a:pt x="56" y="70"/>
                    <a:pt x="57" y="70"/>
                    <a:pt x="58" y="71"/>
                  </a:cubicBezTo>
                  <a:cubicBezTo>
                    <a:pt x="59" y="72"/>
                    <a:pt x="60" y="74"/>
                    <a:pt x="60" y="75"/>
                  </a:cubicBezTo>
                  <a:cubicBezTo>
                    <a:pt x="57" y="76"/>
                    <a:pt x="53" y="73"/>
                    <a:pt x="49" y="72"/>
                  </a:cubicBezTo>
                  <a:cubicBezTo>
                    <a:pt x="46" y="72"/>
                    <a:pt x="43" y="71"/>
                    <a:pt x="40" y="72"/>
                  </a:cubicBezTo>
                  <a:cubicBezTo>
                    <a:pt x="39" y="79"/>
                    <a:pt x="46" y="83"/>
                    <a:pt x="51" y="87"/>
                  </a:cubicBezTo>
                  <a:cubicBezTo>
                    <a:pt x="53" y="89"/>
                    <a:pt x="55" y="89"/>
                    <a:pt x="57" y="90"/>
                  </a:cubicBezTo>
                  <a:cubicBezTo>
                    <a:pt x="60" y="91"/>
                    <a:pt x="65" y="91"/>
                    <a:pt x="67" y="93"/>
                  </a:cubicBezTo>
                  <a:cubicBezTo>
                    <a:pt x="63" y="95"/>
                    <a:pt x="56" y="90"/>
                    <a:pt x="52" y="89"/>
                  </a:cubicBezTo>
                  <a:cubicBezTo>
                    <a:pt x="51" y="89"/>
                    <a:pt x="51" y="89"/>
                    <a:pt x="50" y="89"/>
                  </a:cubicBezTo>
                  <a:cubicBezTo>
                    <a:pt x="49" y="89"/>
                    <a:pt x="48" y="87"/>
                    <a:pt x="47" y="87"/>
                  </a:cubicBezTo>
                  <a:cubicBezTo>
                    <a:pt x="45" y="86"/>
                    <a:pt x="44" y="85"/>
                    <a:pt x="42" y="85"/>
                  </a:cubicBezTo>
                  <a:cubicBezTo>
                    <a:pt x="39" y="86"/>
                    <a:pt x="40" y="86"/>
                    <a:pt x="40" y="89"/>
                  </a:cubicBezTo>
                  <a:cubicBezTo>
                    <a:pt x="39" y="93"/>
                    <a:pt x="36" y="98"/>
                    <a:pt x="40" y="101"/>
                  </a:cubicBezTo>
                  <a:cubicBezTo>
                    <a:pt x="41" y="101"/>
                    <a:pt x="42" y="101"/>
                    <a:pt x="43" y="101"/>
                  </a:cubicBezTo>
                  <a:cubicBezTo>
                    <a:pt x="43" y="102"/>
                    <a:pt x="44" y="104"/>
                    <a:pt x="45" y="105"/>
                  </a:cubicBezTo>
                  <a:cubicBezTo>
                    <a:pt x="46" y="106"/>
                    <a:pt x="49" y="110"/>
                    <a:pt x="50" y="110"/>
                  </a:cubicBezTo>
                  <a:cubicBezTo>
                    <a:pt x="52" y="111"/>
                    <a:pt x="51" y="110"/>
                    <a:pt x="53" y="109"/>
                  </a:cubicBezTo>
                  <a:cubicBezTo>
                    <a:pt x="54" y="109"/>
                    <a:pt x="53" y="109"/>
                    <a:pt x="54" y="109"/>
                  </a:cubicBezTo>
                  <a:cubicBezTo>
                    <a:pt x="56" y="108"/>
                    <a:pt x="59" y="109"/>
                    <a:pt x="61" y="109"/>
                  </a:cubicBezTo>
                  <a:cubicBezTo>
                    <a:pt x="63" y="108"/>
                    <a:pt x="64" y="106"/>
                    <a:pt x="66" y="105"/>
                  </a:cubicBezTo>
                  <a:cubicBezTo>
                    <a:pt x="68" y="105"/>
                    <a:pt x="77" y="104"/>
                    <a:pt x="74" y="108"/>
                  </a:cubicBezTo>
                  <a:cubicBezTo>
                    <a:pt x="73" y="110"/>
                    <a:pt x="70" y="108"/>
                    <a:pt x="69" y="109"/>
                  </a:cubicBezTo>
                  <a:cubicBezTo>
                    <a:pt x="67" y="109"/>
                    <a:pt x="66" y="110"/>
                    <a:pt x="65" y="110"/>
                  </a:cubicBezTo>
                  <a:cubicBezTo>
                    <a:pt x="62" y="111"/>
                    <a:pt x="60" y="110"/>
                    <a:pt x="59" y="112"/>
                  </a:cubicBezTo>
                  <a:cubicBezTo>
                    <a:pt x="55" y="117"/>
                    <a:pt x="61" y="119"/>
                    <a:pt x="65" y="120"/>
                  </a:cubicBezTo>
                  <a:cubicBezTo>
                    <a:pt x="63" y="120"/>
                    <a:pt x="60" y="120"/>
                    <a:pt x="58" y="120"/>
                  </a:cubicBezTo>
                  <a:cubicBezTo>
                    <a:pt x="57" y="118"/>
                    <a:pt x="56" y="116"/>
                    <a:pt x="54" y="115"/>
                  </a:cubicBezTo>
                  <a:cubicBezTo>
                    <a:pt x="52" y="114"/>
                    <a:pt x="50" y="115"/>
                    <a:pt x="47" y="114"/>
                  </a:cubicBezTo>
                  <a:cubicBezTo>
                    <a:pt x="44" y="114"/>
                    <a:pt x="42" y="111"/>
                    <a:pt x="40" y="109"/>
                  </a:cubicBezTo>
                  <a:cubicBezTo>
                    <a:pt x="38" y="106"/>
                    <a:pt x="37" y="105"/>
                    <a:pt x="33" y="105"/>
                  </a:cubicBezTo>
                  <a:cubicBezTo>
                    <a:pt x="31" y="105"/>
                    <a:pt x="30" y="104"/>
                    <a:pt x="29" y="104"/>
                  </a:cubicBezTo>
                  <a:cubicBezTo>
                    <a:pt x="28" y="103"/>
                    <a:pt x="27" y="102"/>
                    <a:pt x="26" y="102"/>
                  </a:cubicBezTo>
                  <a:cubicBezTo>
                    <a:pt x="24" y="103"/>
                    <a:pt x="24" y="113"/>
                    <a:pt x="25" y="115"/>
                  </a:cubicBezTo>
                  <a:cubicBezTo>
                    <a:pt x="27" y="117"/>
                    <a:pt x="31" y="118"/>
                    <a:pt x="33" y="119"/>
                  </a:cubicBezTo>
                  <a:cubicBezTo>
                    <a:pt x="37" y="120"/>
                    <a:pt x="36" y="120"/>
                    <a:pt x="37" y="123"/>
                  </a:cubicBezTo>
                  <a:cubicBezTo>
                    <a:pt x="37" y="124"/>
                    <a:pt x="40" y="125"/>
                    <a:pt x="38" y="126"/>
                  </a:cubicBezTo>
                  <a:cubicBezTo>
                    <a:pt x="35" y="125"/>
                    <a:pt x="34" y="123"/>
                    <a:pt x="32" y="123"/>
                  </a:cubicBezTo>
                  <a:cubicBezTo>
                    <a:pt x="29" y="123"/>
                    <a:pt x="27" y="123"/>
                    <a:pt x="25" y="123"/>
                  </a:cubicBezTo>
                  <a:cubicBezTo>
                    <a:pt x="24" y="126"/>
                    <a:pt x="26" y="126"/>
                    <a:pt x="27" y="128"/>
                  </a:cubicBezTo>
                  <a:cubicBezTo>
                    <a:pt x="29" y="129"/>
                    <a:pt x="29" y="131"/>
                    <a:pt x="31" y="132"/>
                  </a:cubicBezTo>
                  <a:cubicBezTo>
                    <a:pt x="31" y="132"/>
                    <a:pt x="31" y="132"/>
                    <a:pt x="32" y="132"/>
                  </a:cubicBezTo>
                  <a:cubicBezTo>
                    <a:pt x="32" y="133"/>
                    <a:pt x="32" y="133"/>
                    <a:pt x="33" y="134"/>
                  </a:cubicBezTo>
                  <a:cubicBezTo>
                    <a:pt x="35" y="136"/>
                    <a:pt x="36" y="136"/>
                    <a:pt x="39" y="136"/>
                  </a:cubicBezTo>
                  <a:cubicBezTo>
                    <a:pt x="37" y="136"/>
                    <a:pt x="34" y="136"/>
                    <a:pt x="33" y="135"/>
                  </a:cubicBezTo>
                  <a:cubicBezTo>
                    <a:pt x="32" y="135"/>
                    <a:pt x="32" y="134"/>
                    <a:pt x="31" y="133"/>
                  </a:cubicBezTo>
                  <a:cubicBezTo>
                    <a:pt x="29" y="131"/>
                    <a:pt x="26" y="129"/>
                    <a:pt x="23" y="128"/>
                  </a:cubicBezTo>
                  <a:cubicBezTo>
                    <a:pt x="19" y="127"/>
                    <a:pt x="13" y="127"/>
                    <a:pt x="8" y="128"/>
                  </a:cubicBezTo>
                  <a:cubicBezTo>
                    <a:pt x="8" y="130"/>
                    <a:pt x="9" y="132"/>
                    <a:pt x="8" y="134"/>
                  </a:cubicBezTo>
                  <a:cubicBezTo>
                    <a:pt x="6" y="136"/>
                    <a:pt x="3" y="135"/>
                    <a:pt x="1" y="135"/>
                  </a:cubicBezTo>
                  <a:cubicBezTo>
                    <a:pt x="0" y="141"/>
                    <a:pt x="6" y="141"/>
                    <a:pt x="11" y="141"/>
                  </a:cubicBezTo>
                  <a:cubicBezTo>
                    <a:pt x="14" y="141"/>
                    <a:pt x="15" y="142"/>
                    <a:pt x="18" y="143"/>
                  </a:cubicBezTo>
                  <a:cubicBezTo>
                    <a:pt x="19" y="143"/>
                    <a:pt x="21" y="143"/>
                    <a:pt x="22" y="143"/>
                  </a:cubicBezTo>
                  <a:cubicBezTo>
                    <a:pt x="22" y="144"/>
                    <a:pt x="22" y="145"/>
                    <a:pt x="22" y="145"/>
                  </a:cubicBezTo>
                  <a:cubicBezTo>
                    <a:pt x="23" y="146"/>
                    <a:pt x="24" y="145"/>
                    <a:pt x="25" y="146"/>
                  </a:cubicBezTo>
                  <a:cubicBezTo>
                    <a:pt x="27" y="147"/>
                    <a:pt x="28" y="147"/>
                    <a:pt x="30" y="148"/>
                  </a:cubicBezTo>
                  <a:cubicBezTo>
                    <a:pt x="31" y="149"/>
                    <a:pt x="32" y="149"/>
                    <a:pt x="33" y="151"/>
                  </a:cubicBezTo>
                  <a:cubicBezTo>
                    <a:pt x="34" y="152"/>
                    <a:pt x="34" y="153"/>
                    <a:pt x="36" y="153"/>
                  </a:cubicBezTo>
                  <a:cubicBezTo>
                    <a:pt x="39" y="154"/>
                    <a:pt x="39" y="153"/>
                    <a:pt x="41" y="152"/>
                  </a:cubicBezTo>
                  <a:cubicBezTo>
                    <a:pt x="42" y="152"/>
                    <a:pt x="44" y="152"/>
                    <a:pt x="44" y="152"/>
                  </a:cubicBezTo>
                  <a:cubicBezTo>
                    <a:pt x="47" y="151"/>
                    <a:pt x="46" y="150"/>
                    <a:pt x="48" y="148"/>
                  </a:cubicBezTo>
                  <a:cubicBezTo>
                    <a:pt x="49" y="147"/>
                    <a:pt x="55" y="148"/>
                    <a:pt x="58" y="148"/>
                  </a:cubicBezTo>
                  <a:cubicBezTo>
                    <a:pt x="59" y="148"/>
                    <a:pt x="60" y="148"/>
                    <a:pt x="61" y="147"/>
                  </a:cubicBezTo>
                  <a:cubicBezTo>
                    <a:pt x="62" y="146"/>
                    <a:pt x="61" y="145"/>
                    <a:pt x="63" y="144"/>
                  </a:cubicBezTo>
                  <a:cubicBezTo>
                    <a:pt x="64" y="143"/>
                    <a:pt x="67" y="143"/>
                    <a:pt x="69" y="143"/>
                  </a:cubicBezTo>
                  <a:cubicBezTo>
                    <a:pt x="69" y="143"/>
                    <a:pt x="70" y="143"/>
                    <a:pt x="71" y="143"/>
                  </a:cubicBezTo>
                  <a:cubicBezTo>
                    <a:pt x="72" y="143"/>
                    <a:pt x="72" y="142"/>
                    <a:pt x="72" y="141"/>
                  </a:cubicBezTo>
                  <a:cubicBezTo>
                    <a:pt x="73" y="141"/>
                    <a:pt x="74" y="140"/>
                    <a:pt x="74" y="139"/>
                  </a:cubicBezTo>
                  <a:cubicBezTo>
                    <a:pt x="75" y="139"/>
                    <a:pt x="76" y="138"/>
                    <a:pt x="76" y="137"/>
                  </a:cubicBezTo>
                  <a:cubicBezTo>
                    <a:pt x="76" y="137"/>
                    <a:pt x="76" y="134"/>
                    <a:pt x="77" y="134"/>
                  </a:cubicBezTo>
                  <a:cubicBezTo>
                    <a:pt x="78" y="133"/>
                    <a:pt x="82" y="134"/>
                    <a:pt x="84" y="134"/>
                  </a:cubicBezTo>
                  <a:cubicBezTo>
                    <a:pt x="86" y="134"/>
                    <a:pt x="86" y="132"/>
                    <a:pt x="88" y="131"/>
                  </a:cubicBezTo>
                  <a:cubicBezTo>
                    <a:pt x="89" y="131"/>
                    <a:pt x="90" y="131"/>
                    <a:pt x="91" y="131"/>
                  </a:cubicBezTo>
                  <a:cubicBezTo>
                    <a:pt x="94" y="131"/>
                    <a:pt x="95" y="130"/>
                    <a:pt x="96" y="128"/>
                  </a:cubicBezTo>
                  <a:cubicBezTo>
                    <a:pt x="98" y="129"/>
                    <a:pt x="96" y="131"/>
                    <a:pt x="96" y="132"/>
                  </a:cubicBezTo>
                  <a:cubicBezTo>
                    <a:pt x="95" y="134"/>
                    <a:pt x="95" y="137"/>
                    <a:pt x="95" y="139"/>
                  </a:cubicBezTo>
                  <a:cubicBezTo>
                    <a:pt x="102" y="140"/>
                    <a:pt x="97" y="133"/>
                    <a:pt x="100" y="132"/>
                  </a:cubicBezTo>
                  <a:cubicBezTo>
                    <a:pt x="101" y="133"/>
                    <a:pt x="100" y="135"/>
                    <a:pt x="102" y="135"/>
                  </a:cubicBezTo>
                  <a:cubicBezTo>
                    <a:pt x="103" y="135"/>
                    <a:pt x="105" y="133"/>
                    <a:pt x="105" y="132"/>
                  </a:cubicBezTo>
                  <a:cubicBezTo>
                    <a:pt x="106" y="133"/>
                    <a:pt x="105" y="135"/>
                    <a:pt x="107" y="136"/>
                  </a:cubicBezTo>
                  <a:cubicBezTo>
                    <a:pt x="108" y="135"/>
                    <a:pt x="108" y="131"/>
                    <a:pt x="111" y="132"/>
                  </a:cubicBezTo>
                  <a:cubicBezTo>
                    <a:pt x="111" y="134"/>
                    <a:pt x="109" y="135"/>
                    <a:pt x="109" y="138"/>
                  </a:cubicBezTo>
                  <a:cubicBezTo>
                    <a:pt x="110" y="141"/>
                    <a:pt x="112" y="138"/>
                    <a:pt x="113" y="136"/>
                  </a:cubicBezTo>
                  <a:cubicBezTo>
                    <a:pt x="114" y="136"/>
                    <a:pt x="115" y="136"/>
                    <a:pt x="116" y="136"/>
                  </a:cubicBezTo>
                  <a:cubicBezTo>
                    <a:pt x="116" y="137"/>
                    <a:pt x="116" y="138"/>
                    <a:pt x="117" y="139"/>
                  </a:cubicBezTo>
                  <a:cubicBezTo>
                    <a:pt x="119" y="140"/>
                    <a:pt x="122" y="138"/>
                    <a:pt x="124" y="139"/>
                  </a:cubicBezTo>
                  <a:cubicBezTo>
                    <a:pt x="122" y="139"/>
                    <a:pt x="120" y="141"/>
                    <a:pt x="119" y="143"/>
                  </a:cubicBezTo>
                  <a:cubicBezTo>
                    <a:pt x="117" y="148"/>
                    <a:pt x="121" y="149"/>
                    <a:pt x="125" y="151"/>
                  </a:cubicBezTo>
                  <a:cubicBezTo>
                    <a:pt x="128" y="152"/>
                    <a:pt x="129" y="152"/>
                    <a:pt x="131" y="148"/>
                  </a:cubicBezTo>
                  <a:cubicBezTo>
                    <a:pt x="131" y="148"/>
                    <a:pt x="132" y="145"/>
                    <a:pt x="133" y="144"/>
                  </a:cubicBezTo>
                  <a:cubicBezTo>
                    <a:pt x="134" y="143"/>
                    <a:pt x="135" y="143"/>
                    <a:pt x="136" y="142"/>
                  </a:cubicBezTo>
                  <a:cubicBezTo>
                    <a:pt x="137" y="143"/>
                    <a:pt x="137" y="143"/>
                    <a:pt x="138" y="144"/>
                  </a:cubicBezTo>
                  <a:cubicBezTo>
                    <a:pt x="138" y="144"/>
                    <a:pt x="139" y="145"/>
                    <a:pt x="140" y="145"/>
                  </a:cubicBezTo>
                  <a:cubicBezTo>
                    <a:pt x="141" y="146"/>
                    <a:pt x="141" y="148"/>
                    <a:pt x="142" y="148"/>
                  </a:cubicBezTo>
                  <a:cubicBezTo>
                    <a:pt x="143" y="149"/>
                    <a:pt x="142" y="149"/>
                    <a:pt x="143" y="150"/>
                  </a:cubicBezTo>
                  <a:cubicBezTo>
                    <a:pt x="144" y="150"/>
                    <a:pt x="145" y="150"/>
                    <a:pt x="145" y="150"/>
                  </a:cubicBezTo>
                  <a:cubicBezTo>
                    <a:pt x="147" y="150"/>
                    <a:pt x="147" y="151"/>
                    <a:pt x="149" y="151"/>
                  </a:cubicBezTo>
                  <a:cubicBezTo>
                    <a:pt x="149" y="156"/>
                    <a:pt x="140" y="154"/>
                    <a:pt x="138" y="156"/>
                  </a:cubicBezTo>
                  <a:cubicBezTo>
                    <a:pt x="137" y="156"/>
                    <a:pt x="137" y="158"/>
                    <a:pt x="136" y="159"/>
                  </a:cubicBezTo>
                  <a:cubicBezTo>
                    <a:pt x="135" y="160"/>
                    <a:pt x="133" y="160"/>
                    <a:pt x="132" y="161"/>
                  </a:cubicBezTo>
                  <a:cubicBezTo>
                    <a:pt x="131" y="162"/>
                    <a:pt x="129" y="162"/>
                    <a:pt x="128" y="163"/>
                  </a:cubicBezTo>
                  <a:cubicBezTo>
                    <a:pt x="127" y="163"/>
                    <a:pt x="127" y="163"/>
                    <a:pt x="126" y="164"/>
                  </a:cubicBezTo>
                  <a:cubicBezTo>
                    <a:pt x="125" y="165"/>
                    <a:pt x="124" y="166"/>
                    <a:pt x="124" y="166"/>
                  </a:cubicBezTo>
                  <a:cubicBezTo>
                    <a:pt x="124" y="167"/>
                    <a:pt x="123" y="167"/>
                    <a:pt x="123" y="167"/>
                  </a:cubicBezTo>
                  <a:cubicBezTo>
                    <a:pt x="123" y="167"/>
                    <a:pt x="121" y="169"/>
                    <a:pt x="121" y="169"/>
                  </a:cubicBezTo>
                  <a:cubicBezTo>
                    <a:pt x="120" y="170"/>
                    <a:pt x="119" y="169"/>
                    <a:pt x="118" y="169"/>
                  </a:cubicBezTo>
                  <a:cubicBezTo>
                    <a:pt x="115" y="171"/>
                    <a:pt x="112" y="175"/>
                    <a:pt x="112" y="178"/>
                  </a:cubicBezTo>
                  <a:cubicBezTo>
                    <a:pt x="112" y="179"/>
                    <a:pt x="112" y="181"/>
                    <a:pt x="113" y="182"/>
                  </a:cubicBezTo>
                  <a:cubicBezTo>
                    <a:pt x="114" y="184"/>
                    <a:pt x="116" y="184"/>
                    <a:pt x="117" y="184"/>
                  </a:cubicBezTo>
                  <a:cubicBezTo>
                    <a:pt x="121" y="187"/>
                    <a:pt x="124" y="189"/>
                    <a:pt x="127" y="191"/>
                  </a:cubicBezTo>
                  <a:cubicBezTo>
                    <a:pt x="130" y="193"/>
                    <a:pt x="137" y="195"/>
                    <a:pt x="141" y="193"/>
                  </a:cubicBezTo>
                  <a:cubicBezTo>
                    <a:pt x="141" y="191"/>
                    <a:pt x="141" y="190"/>
                    <a:pt x="142" y="188"/>
                  </a:cubicBezTo>
                  <a:cubicBezTo>
                    <a:pt x="145" y="185"/>
                    <a:pt x="149" y="185"/>
                    <a:pt x="151" y="182"/>
                  </a:cubicBezTo>
                  <a:cubicBezTo>
                    <a:pt x="152" y="182"/>
                    <a:pt x="152" y="179"/>
                    <a:pt x="154" y="180"/>
                  </a:cubicBezTo>
                  <a:cubicBezTo>
                    <a:pt x="155" y="181"/>
                    <a:pt x="155" y="182"/>
                    <a:pt x="155" y="182"/>
                  </a:cubicBezTo>
                  <a:cubicBezTo>
                    <a:pt x="155" y="185"/>
                    <a:pt x="154" y="183"/>
                    <a:pt x="154" y="184"/>
                  </a:cubicBezTo>
                  <a:cubicBezTo>
                    <a:pt x="152" y="185"/>
                    <a:pt x="151" y="187"/>
                    <a:pt x="151" y="189"/>
                  </a:cubicBezTo>
                  <a:cubicBezTo>
                    <a:pt x="150" y="192"/>
                    <a:pt x="151" y="196"/>
                    <a:pt x="150" y="199"/>
                  </a:cubicBezTo>
                  <a:cubicBezTo>
                    <a:pt x="149" y="201"/>
                    <a:pt x="145" y="200"/>
                    <a:pt x="142" y="200"/>
                  </a:cubicBezTo>
                  <a:cubicBezTo>
                    <a:pt x="140" y="200"/>
                    <a:pt x="138" y="200"/>
                    <a:pt x="136" y="200"/>
                  </a:cubicBezTo>
                  <a:cubicBezTo>
                    <a:pt x="133" y="200"/>
                    <a:pt x="131" y="199"/>
                    <a:pt x="128" y="199"/>
                  </a:cubicBezTo>
                  <a:cubicBezTo>
                    <a:pt x="126" y="199"/>
                    <a:pt x="123" y="199"/>
                    <a:pt x="121" y="199"/>
                  </a:cubicBezTo>
                  <a:cubicBezTo>
                    <a:pt x="118" y="199"/>
                    <a:pt x="115" y="198"/>
                    <a:pt x="113" y="198"/>
                  </a:cubicBezTo>
                  <a:cubicBezTo>
                    <a:pt x="110" y="198"/>
                    <a:pt x="108" y="197"/>
                    <a:pt x="106" y="199"/>
                  </a:cubicBezTo>
                  <a:cubicBezTo>
                    <a:pt x="105" y="200"/>
                    <a:pt x="106" y="203"/>
                    <a:pt x="104" y="204"/>
                  </a:cubicBezTo>
                  <a:cubicBezTo>
                    <a:pt x="101" y="206"/>
                    <a:pt x="102" y="201"/>
                    <a:pt x="101" y="200"/>
                  </a:cubicBezTo>
                  <a:cubicBezTo>
                    <a:pt x="101" y="199"/>
                    <a:pt x="98" y="196"/>
                    <a:pt x="96" y="196"/>
                  </a:cubicBezTo>
                  <a:cubicBezTo>
                    <a:pt x="95" y="197"/>
                    <a:pt x="96" y="199"/>
                    <a:pt x="95" y="200"/>
                  </a:cubicBezTo>
                  <a:cubicBezTo>
                    <a:pt x="94" y="200"/>
                    <a:pt x="93" y="200"/>
                    <a:pt x="92" y="200"/>
                  </a:cubicBezTo>
                  <a:cubicBezTo>
                    <a:pt x="91" y="202"/>
                    <a:pt x="95" y="202"/>
                    <a:pt x="95" y="204"/>
                  </a:cubicBezTo>
                  <a:cubicBezTo>
                    <a:pt x="93" y="204"/>
                    <a:pt x="89" y="203"/>
                    <a:pt x="86" y="204"/>
                  </a:cubicBezTo>
                  <a:cubicBezTo>
                    <a:pt x="84" y="204"/>
                    <a:pt x="76" y="208"/>
                    <a:pt x="77" y="210"/>
                  </a:cubicBezTo>
                  <a:cubicBezTo>
                    <a:pt x="77" y="210"/>
                    <a:pt x="75" y="204"/>
                    <a:pt x="74" y="204"/>
                  </a:cubicBezTo>
                  <a:cubicBezTo>
                    <a:pt x="72" y="203"/>
                    <a:pt x="73" y="209"/>
                    <a:pt x="72" y="211"/>
                  </a:cubicBezTo>
                  <a:cubicBezTo>
                    <a:pt x="71" y="211"/>
                    <a:pt x="70" y="211"/>
                    <a:pt x="69" y="212"/>
                  </a:cubicBezTo>
                  <a:cubicBezTo>
                    <a:pt x="67" y="211"/>
                    <a:pt x="65" y="209"/>
                    <a:pt x="62" y="210"/>
                  </a:cubicBezTo>
                  <a:cubicBezTo>
                    <a:pt x="61" y="210"/>
                    <a:pt x="62" y="211"/>
                    <a:pt x="61" y="212"/>
                  </a:cubicBezTo>
                  <a:cubicBezTo>
                    <a:pt x="60" y="212"/>
                    <a:pt x="59" y="212"/>
                    <a:pt x="58" y="212"/>
                  </a:cubicBezTo>
                  <a:cubicBezTo>
                    <a:pt x="57" y="213"/>
                    <a:pt x="57" y="213"/>
                    <a:pt x="55" y="213"/>
                  </a:cubicBezTo>
                  <a:cubicBezTo>
                    <a:pt x="55" y="214"/>
                    <a:pt x="54" y="214"/>
                    <a:pt x="53" y="214"/>
                  </a:cubicBezTo>
                  <a:cubicBezTo>
                    <a:pt x="53" y="214"/>
                    <a:pt x="53" y="215"/>
                    <a:pt x="53" y="215"/>
                  </a:cubicBezTo>
                  <a:cubicBezTo>
                    <a:pt x="52" y="216"/>
                    <a:pt x="51" y="215"/>
                    <a:pt x="50" y="216"/>
                  </a:cubicBezTo>
                  <a:cubicBezTo>
                    <a:pt x="49" y="216"/>
                    <a:pt x="49" y="217"/>
                    <a:pt x="48" y="217"/>
                  </a:cubicBezTo>
                  <a:cubicBezTo>
                    <a:pt x="43" y="218"/>
                    <a:pt x="41" y="212"/>
                    <a:pt x="36" y="214"/>
                  </a:cubicBezTo>
                  <a:cubicBezTo>
                    <a:pt x="35" y="214"/>
                    <a:pt x="34" y="217"/>
                    <a:pt x="32" y="218"/>
                  </a:cubicBezTo>
                  <a:cubicBezTo>
                    <a:pt x="30" y="220"/>
                    <a:pt x="28" y="221"/>
                    <a:pt x="25" y="222"/>
                  </a:cubicBezTo>
                  <a:cubicBezTo>
                    <a:pt x="25" y="224"/>
                    <a:pt x="25" y="226"/>
                    <a:pt x="25" y="228"/>
                  </a:cubicBezTo>
                  <a:cubicBezTo>
                    <a:pt x="26" y="230"/>
                    <a:pt x="26" y="229"/>
                    <a:pt x="27" y="230"/>
                  </a:cubicBezTo>
                  <a:cubicBezTo>
                    <a:pt x="29" y="230"/>
                    <a:pt x="30" y="229"/>
                    <a:pt x="32" y="231"/>
                  </a:cubicBezTo>
                  <a:cubicBezTo>
                    <a:pt x="34" y="234"/>
                    <a:pt x="34" y="237"/>
                    <a:pt x="38" y="238"/>
                  </a:cubicBezTo>
                  <a:cubicBezTo>
                    <a:pt x="40" y="239"/>
                    <a:pt x="41" y="239"/>
                    <a:pt x="43" y="239"/>
                  </a:cubicBezTo>
                  <a:cubicBezTo>
                    <a:pt x="44" y="239"/>
                    <a:pt x="45" y="238"/>
                    <a:pt x="46" y="238"/>
                  </a:cubicBezTo>
                  <a:cubicBezTo>
                    <a:pt x="46" y="238"/>
                    <a:pt x="48" y="237"/>
                    <a:pt x="48" y="237"/>
                  </a:cubicBezTo>
                  <a:cubicBezTo>
                    <a:pt x="50" y="236"/>
                    <a:pt x="52" y="234"/>
                    <a:pt x="53" y="233"/>
                  </a:cubicBezTo>
                  <a:cubicBezTo>
                    <a:pt x="54" y="232"/>
                    <a:pt x="53" y="231"/>
                    <a:pt x="54" y="230"/>
                  </a:cubicBezTo>
                  <a:cubicBezTo>
                    <a:pt x="56" y="229"/>
                    <a:pt x="59" y="232"/>
                    <a:pt x="60" y="233"/>
                  </a:cubicBezTo>
                  <a:cubicBezTo>
                    <a:pt x="65" y="235"/>
                    <a:pt x="65" y="230"/>
                    <a:pt x="69" y="229"/>
                  </a:cubicBezTo>
                  <a:cubicBezTo>
                    <a:pt x="72" y="228"/>
                    <a:pt x="76" y="229"/>
                    <a:pt x="79" y="230"/>
                  </a:cubicBezTo>
                  <a:cubicBezTo>
                    <a:pt x="81" y="230"/>
                    <a:pt x="83" y="230"/>
                    <a:pt x="85" y="230"/>
                  </a:cubicBezTo>
                  <a:cubicBezTo>
                    <a:pt x="88" y="231"/>
                    <a:pt x="89" y="232"/>
                    <a:pt x="92" y="231"/>
                  </a:cubicBezTo>
                  <a:cubicBezTo>
                    <a:pt x="94" y="231"/>
                    <a:pt x="96" y="232"/>
                    <a:pt x="99" y="232"/>
                  </a:cubicBezTo>
                  <a:cubicBezTo>
                    <a:pt x="100" y="233"/>
                    <a:pt x="102" y="233"/>
                    <a:pt x="103" y="233"/>
                  </a:cubicBezTo>
                  <a:cubicBezTo>
                    <a:pt x="105" y="233"/>
                    <a:pt x="105" y="233"/>
                    <a:pt x="106" y="234"/>
                  </a:cubicBezTo>
                  <a:cubicBezTo>
                    <a:pt x="107" y="235"/>
                    <a:pt x="109" y="237"/>
                    <a:pt x="109" y="233"/>
                  </a:cubicBezTo>
                  <a:cubicBezTo>
                    <a:pt x="111" y="234"/>
                    <a:pt x="112" y="233"/>
                    <a:pt x="114" y="233"/>
                  </a:cubicBezTo>
                  <a:cubicBezTo>
                    <a:pt x="115" y="234"/>
                    <a:pt x="113" y="236"/>
                    <a:pt x="114" y="237"/>
                  </a:cubicBezTo>
                  <a:cubicBezTo>
                    <a:pt x="115" y="239"/>
                    <a:pt x="117" y="238"/>
                    <a:pt x="118" y="239"/>
                  </a:cubicBezTo>
                  <a:cubicBezTo>
                    <a:pt x="122" y="241"/>
                    <a:pt x="118" y="243"/>
                    <a:pt x="117" y="245"/>
                  </a:cubicBezTo>
                  <a:cubicBezTo>
                    <a:pt x="115" y="248"/>
                    <a:pt x="118" y="250"/>
                    <a:pt x="118" y="254"/>
                  </a:cubicBezTo>
                  <a:cubicBezTo>
                    <a:pt x="118" y="256"/>
                    <a:pt x="117" y="257"/>
                    <a:pt x="119" y="259"/>
                  </a:cubicBezTo>
                  <a:cubicBezTo>
                    <a:pt x="120" y="260"/>
                    <a:pt x="121" y="260"/>
                    <a:pt x="123" y="260"/>
                  </a:cubicBezTo>
                  <a:cubicBezTo>
                    <a:pt x="123" y="262"/>
                    <a:pt x="122" y="265"/>
                    <a:pt x="123" y="267"/>
                  </a:cubicBezTo>
                  <a:cubicBezTo>
                    <a:pt x="125" y="270"/>
                    <a:pt x="126" y="268"/>
                    <a:pt x="128" y="269"/>
                  </a:cubicBezTo>
                  <a:cubicBezTo>
                    <a:pt x="129" y="269"/>
                    <a:pt x="129" y="270"/>
                    <a:pt x="130" y="271"/>
                  </a:cubicBezTo>
                  <a:cubicBezTo>
                    <a:pt x="131" y="271"/>
                    <a:pt x="133" y="270"/>
                    <a:pt x="133" y="270"/>
                  </a:cubicBezTo>
                  <a:cubicBezTo>
                    <a:pt x="135" y="268"/>
                    <a:pt x="134" y="264"/>
                    <a:pt x="137" y="264"/>
                  </a:cubicBezTo>
                  <a:cubicBezTo>
                    <a:pt x="139" y="264"/>
                    <a:pt x="139" y="268"/>
                    <a:pt x="139" y="269"/>
                  </a:cubicBezTo>
                  <a:cubicBezTo>
                    <a:pt x="139" y="274"/>
                    <a:pt x="133" y="275"/>
                    <a:pt x="132" y="279"/>
                  </a:cubicBezTo>
                  <a:cubicBezTo>
                    <a:pt x="131" y="282"/>
                    <a:pt x="133" y="282"/>
                    <a:pt x="135" y="282"/>
                  </a:cubicBezTo>
                  <a:cubicBezTo>
                    <a:pt x="137" y="282"/>
                    <a:pt x="139" y="282"/>
                    <a:pt x="142" y="282"/>
                  </a:cubicBezTo>
                  <a:cubicBezTo>
                    <a:pt x="138" y="283"/>
                    <a:pt x="137" y="283"/>
                    <a:pt x="135" y="286"/>
                  </a:cubicBezTo>
                  <a:cubicBezTo>
                    <a:pt x="133" y="288"/>
                    <a:pt x="132" y="289"/>
                    <a:pt x="133" y="292"/>
                  </a:cubicBezTo>
                  <a:cubicBezTo>
                    <a:pt x="134" y="292"/>
                    <a:pt x="135" y="292"/>
                    <a:pt x="137" y="292"/>
                  </a:cubicBezTo>
                  <a:cubicBezTo>
                    <a:pt x="138" y="292"/>
                    <a:pt x="140" y="294"/>
                    <a:pt x="142" y="294"/>
                  </a:cubicBezTo>
                  <a:cubicBezTo>
                    <a:pt x="145" y="294"/>
                    <a:pt x="146" y="288"/>
                    <a:pt x="149" y="286"/>
                  </a:cubicBezTo>
                  <a:cubicBezTo>
                    <a:pt x="150" y="286"/>
                    <a:pt x="151" y="286"/>
                    <a:pt x="151" y="286"/>
                  </a:cubicBezTo>
                  <a:cubicBezTo>
                    <a:pt x="152" y="285"/>
                    <a:pt x="152" y="285"/>
                    <a:pt x="152" y="284"/>
                  </a:cubicBezTo>
                  <a:cubicBezTo>
                    <a:pt x="153" y="283"/>
                    <a:pt x="153" y="284"/>
                    <a:pt x="154" y="283"/>
                  </a:cubicBezTo>
                  <a:cubicBezTo>
                    <a:pt x="155" y="282"/>
                    <a:pt x="155" y="281"/>
                    <a:pt x="155" y="281"/>
                  </a:cubicBezTo>
                  <a:cubicBezTo>
                    <a:pt x="157" y="280"/>
                    <a:pt x="159" y="281"/>
                    <a:pt x="160" y="282"/>
                  </a:cubicBezTo>
                  <a:cubicBezTo>
                    <a:pt x="162" y="282"/>
                    <a:pt x="163" y="283"/>
                    <a:pt x="164" y="284"/>
                  </a:cubicBezTo>
                  <a:cubicBezTo>
                    <a:pt x="162" y="285"/>
                    <a:pt x="156" y="286"/>
                    <a:pt x="154" y="288"/>
                  </a:cubicBezTo>
                  <a:cubicBezTo>
                    <a:pt x="153" y="289"/>
                    <a:pt x="153" y="291"/>
                    <a:pt x="152" y="293"/>
                  </a:cubicBezTo>
                  <a:cubicBezTo>
                    <a:pt x="151" y="295"/>
                    <a:pt x="148" y="292"/>
                    <a:pt x="147" y="295"/>
                  </a:cubicBezTo>
                  <a:cubicBezTo>
                    <a:pt x="146" y="299"/>
                    <a:pt x="149" y="299"/>
                    <a:pt x="152" y="300"/>
                  </a:cubicBezTo>
                  <a:cubicBezTo>
                    <a:pt x="152" y="301"/>
                    <a:pt x="151" y="303"/>
                    <a:pt x="152" y="304"/>
                  </a:cubicBezTo>
                  <a:cubicBezTo>
                    <a:pt x="153" y="305"/>
                    <a:pt x="156" y="304"/>
                    <a:pt x="157" y="306"/>
                  </a:cubicBezTo>
                  <a:cubicBezTo>
                    <a:pt x="158" y="308"/>
                    <a:pt x="155" y="307"/>
                    <a:pt x="154" y="307"/>
                  </a:cubicBezTo>
                  <a:cubicBezTo>
                    <a:pt x="153" y="307"/>
                    <a:pt x="153" y="308"/>
                    <a:pt x="152" y="308"/>
                  </a:cubicBezTo>
                  <a:cubicBezTo>
                    <a:pt x="153" y="308"/>
                    <a:pt x="150" y="310"/>
                    <a:pt x="150" y="310"/>
                  </a:cubicBezTo>
                  <a:cubicBezTo>
                    <a:pt x="148" y="311"/>
                    <a:pt x="147" y="311"/>
                    <a:pt x="144" y="311"/>
                  </a:cubicBezTo>
                  <a:cubicBezTo>
                    <a:pt x="142" y="311"/>
                    <a:pt x="139" y="311"/>
                    <a:pt x="137" y="312"/>
                  </a:cubicBezTo>
                  <a:cubicBezTo>
                    <a:pt x="137" y="313"/>
                    <a:pt x="137" y="314"/>
                    <a:pt x="137" y="315"/>
                  </a:cubicBezTo>
                  <a:cubicBezTo>
                    <a:pt x="138" y="315"/>
                    <a:pt x="138" y="316"/>
                    <a:pt x="138" y="316"/>
                  </a:cubicBezTo>
                  <a:cubicBezTo>
                    <a:pt x="137" y="316"/>
                    <a:pt x="134" y="317"/>
                    <a:pt x="137" y="319"/>
                  </a:cubicBezTo>
                  <a:cubicBezTo>
                    <a:pt x="136" y="319"/>
                    <a:pt x="134" y="322"/>
                    <a:pt x="133" y="322"/>
                  </a:cubicBezTo>
                  <a:cubicBezTo>
                    <a:pt x="132" y="323"/>
                    <a:pt x="131" y="323"/>
                    <a:pt x="129" y="323"/>
                  </a:cubicBezTo>
                  <a:cubicBezTo>
                    <a:pt x="124" y="323"/>
                    <a:pt x="126" y="325"/>
                    <a:pt x="124" y="329"/>
                  </a:cubicBezTo>
                  <a:cubicBezTo>
                    <a:pt x="122" y="332"/>
                    <a:pt x="121" y="330"/>
                    <a:pt x="118" y="331"/>
                  </a:cubicBezTo>
                  <a:cubicBezTo>
                    <a:pt x="117" y="331"/>
                    <a:pt x="115" y="334"/>
                    <a:pt x="113" y="333"/>
                  </a:cubicBezTo>
                  <a:cubicBezTo>
                    <a:pt x="111" y="332"/>
                    <a:pt x="110" y="329"/>
                    <a:pt x="109" y="327"/>
                  </a:cubicBezTo>
                  <a:cubicBezTo>
                    <a:pt x="109" y="324"/>
                    <a:pt x="107" y="323"/>
                    <a:pt x="104" y="323"/>
                  </a:cubicBezTo>
                  <a:cubicBezTo>
                    <a:pt x="100" y="323"/>
                    <a:pt x="100" y="323"/>
                    <a:pt x="100" y="327"/>
                  </a:cubicBezTo>
                  <a:cubicBezTo>
                    <a:pt x="100" y="328"/>
                    <a:pt x="100" y="330"/>
                    <a:pt x="100" y="331"/>
                  </a:cubicBezTo>
                  <a:cubicBezTo>
                    <a:pt x="99" y="332"/>
                    <a:pt x="98" y="333"/>
                    <a:pt x="98" y="335"/>
                  </a:cubicBezTo>
                  <a:cubicBezTo>
                    <a:pt x="95" y="335"/>
                    <a:pt x="91" y="334"/>
                    <a:pt x="87" y="335"/>
                  </a:cubicBezTo>
                  <a:cubicBezTo>
                    <a:pt x="84" y="335"/>
                    <a:pt x="81" y="335"/>
                    <a:pt x="78" y="335"/>
                  </a:cubicBezTo>
                  <a:cubicBezTo>
                    <a:pt x="75" y="335"/>
                    <a:pt x="73" y="335"/>
                    <a:pt x="72" y="338"/>
                  </a:cubicBezTo>
                  <a:cubicBezTo>
                    <a:pt x="71" y="342"/>
                    <a:pt x="75" y="343"/>
                    <a:pt x="78" y="344"/>
                  </a:cubicBezTo>
                  <a:cubicBezTo>
                    <a:pt x="81" y="347"/>
                    <a:pt x="84" y="346"/>
                    <a:pt x="88" y="346"/>
                  </a:cubicBezTo>
                  <a:cubicBezTo>
                    <a:pt x="91" y="346"/>
                    <a:pt x="93" y="346"/>
                    <a:pt x="94" y="348"/>
                  </a:cubicBezTo>
                  <a:cubicBezTo>
                    <a:pt x="94" y="349"/>
                    <a:pt x="94" y="350"/>
                    <a:pt x="94" y="351"/>
                  </a:cubicBezTo>
                  <a:cubicBezTo>
                    <a:pt x="95" y="354"/>
                    <a:pt x="96" y="353"/>
                    <a:pt x="98" y="354"/>
                  </a:cubicBezTo>
                  <a:cubicBezTo>
                    <a:pt x="102" y="354"/>
                    <a:pt x="106" y="354"/>
                    <a:pt x="110" y="354"/>
                  </a:cubicBezTo>
                  <a:cubicBezTo>
                    <a:pt x="112" y="354"/>
                    <a:pt x="113" y="354"/>
                    <a:pt x="114" y="354"/>
                  </a:cubicBezTo>
                  <a:cubicBezTo>
                    <a:pt x="116" y="354"/>
                    <a:pt x="120" y="355"/>
                    <a:pt x="121" y="354"/>
                  </a:cubicBezTo>
                  <a:cubicBezTo>
                    <a:pt x="124" y="353"/>
                    <a:pt x="122" y="351"/>
                    <a:pt x="123" y="350"/>
                  </a:cubicBezTo>
                  <a:cubicBezTo>
                    <a:pt x="124" y="350"/>
                    <a:pt x="127" y="352"/>
                    <a:pt x="127" y="352"/>
                  </a:cubicBezTo>
                  <a:cubicBezTo>
                    <a:pt x="128" y="353"/>
                    <a:pt x="129" y="352"/>
                    <a:pt x="131" y="352"/>
                  </a:cubicBezTo>
                  <a:cubicBezTo>
                    <a:pt x="131" y="352"/>
                    <a:pt x="133" y="353"/>
                    <a:pt x="133" y="353"/>
                  </a:cubicBezTo>
                  <a:cubicBezTo>
                    <a:pt x="135" y="352"/>
                    <a:pt x="135" y="351"/>
                    <a:pt x="137" y="351"/>
                  </a:cubicBezTo>
                  <a:cubicBezTo>
                    <a:pt x="138" y="350"/>
                    <a:pt x="141" y="350"/>
                    <a:pt x="142" y="351"/>
                  </a:cubicBezTo>
                  <a:cubicBezTo>
                    <a:pt x="144" y="347"/>
                    <a:pt x="144" y="349"/>
                    <a:pt x="148" y="348"/>
                  </a:cubicBezTo>
                  <a:cubicBezTo>
                    <a:pt x="151" y="347"/>
                    <a:pt x="152" y="345"/>
                    <a:pt x="152" y="350"/>
                  </a:cubicBezTo>
                  <a:cubicBezTo>
                    <a:pt x="153" y="351"/>
                    <a:pt x="157" y="352"/>
                    <a:pt x="159" y="351"/>
                  </a:cubicBezTo>
                  <a:cubicBezTo>
                    <a:pt x="160" y="351"/>
                    <a:pt x="160" y="349"/>
                    <a:pt x="161" y="348"/>
                  </a:cubicBezTo>
                  <a:cubicBezTo>
                    <a:pt x="161" y="348"/>
                    <a:pt x="164" y="346"/>
                    <a:pt x="165" y="346"/>
                  </a:cubicBezTo>
                  <a:cubicBezTo>
                    <a:pt x="167" y="346"/>
                    <a:pt x="169" y="346"/>
                    <a:pt x="170" y="347"/>
                  </a:cubicBezTo>
                  <a:cubicBezTo>
                    <a:pt x="171" y="347"/>
                    <a:pt x="172" y="348"/>
                    <a:pt x="173" y="349"/>
                  </a:cubicBezTo>
                  <a:cubicBezTo>
                    <a:pt x="173" y="349"/>
                    <a:pt x="174" y="350"/>
                    <a:pt x="175" y="350"/>
                  </a:cubicBezTo>
                  <a:cubicBezTo>
                    <a:pt x="175" y="350"/>
                    <a:pt x="176" y="349"/>
                    <a:pt x="177" y="350"/>
                  </a:cubicBezTo>
                  <a:cubicBezTo>
                    <a:pt x="178" y="350"/>
                    <a:pt x="178" y="352"/>
                    <a:pt x="178" y="352"/>
                  </a:cubicBezTo>
                  <a:cubicBezTo>
                    <a:pt x="179" y="353"/>
                    <a:pt x="181" y="353"/>
                    <a:pt x="183" y="353"/>
                  </a:cubicBezTo>
                  <a:cubicBezTo>
                    <a:pt x="185" y="354"/>
                    <a:pt x="189" y="353"/>
                    <a:pt x="191" y="354"/>
                  </a:cubicBezTo>
                  <a:cubicBezTo>
                    <a:pt x="192" y="355"/>
                    <a:pt x="192" y="356"/>
                    <a:pt x="193" y="356"/>
                  </a:cubicBezTo>
                  <a:cubicBezTo>
                    <a:pt x="194" y="357"/>
                    <a:pt x="198" y="356"/>
                    <a:pt x="199" y="356"/>
                  </a:cubicBezTo>
                  <a:cubicBezTo>
                    <a:pt x="202" y="356"/>
                    <a:pt x="204" y="357"/>
                    <a:pt x="206" y="357"/>
                  </a:cubicBezTo>
                  <a:cubicBezTo>
                    <a:pt x="208" y="357"/>
                    <a:pt x="209" y="358"/>
                    <a:pt x="209" y="355"/>
                  </a:cubicBezTo>
                  <a:cubicBezTo>
                    <a:pt x="210" y="360"/>
                    <a:pt x="209" y="361"/>
                    <a:pt x="213" y="364"/>
                  </a:cubicBezTo>
                  <a:cubicBezTo>
                    <a:pt x="215" y="365"/>
                    <a:pt x="218" y="366"/>
                    <a:pt x="220" y="368"/>
                  </a:cubicBezTo>
                  <a:cubicBezTo>
                    <a:pt x="221" y="369"/>
                    <a:pt x="223" y="371"/>
                    <a:pt x="224" y="372"/>
                  </a:cubicBezTo>
                  <a:cubicBezTo>
                    <a:pt x="225" y="373"/>
                    <a:pt x="226" y="374"/>
                    <a:pt x="227" y="375"/>
                  </a:cubicBezTo>
                  <a:cubicBezTo>
                    <a:pt x="228" y="376"/>
                    <a:pt x="230" y="377"/>
                    <a:pt x="230" y="378"/>
                  </a:cubicBezTo>
                  <a:cubicBezTo>
                    <a:pt x="231" y="379"/>
                    <a:pt x="232" y="380"/>
                    <a:pt x="233" y="381"/>
                  </a:cubicBezTo>
                  <a:cubicBezTo>
                    <a:pt x="234" y="382"/>
                    <a:pt x="236" y="383"/>
                    <a:pt x="236" y="385"/>
                  </a:cubicBezTo>
                  <a:cubicBezTo>
                    <a:pt x="238" y="385"/>
                    <a:pt x="239" y="387"/>
                    <a:pt x="241" y="387"/>
                  </a:cubicBezTo>
                  <a:cubicBezTo>
                    <a:pt x="243" y="388"/>
                    <a:pt x="246" y="387"/>
                    <a:pt x="248" y="387"/>
                  </a:cubicBezTo>
                  <a:cubicBezTo>
                    <a:pt x="249" y="387"/>
                    <a:pt x="251" y="387"/>
                    <a:pt x="251" y="387"/>
                  </a:cubicBezTo>
                  <a:cubicBezTo>
                    <a:pt x="254" y="388"/>
                    <a:pt x="256" y="390"/>
                    <a:pt x="258" y="391"/>
                  </a:cubicBezTo>
                  <a:cubicBezTo>
                    <a:pt x="261" y="392"/>
                    <a:pt x="263" y="393"/>
                    <a:pt x="265" y="394"/>
                  </a:cubicBezTo>
                  <a:cubicBezTo>
                    <a:pt x="267" y="395"/>
                    <a:pt x="268" y="396"/>
                    <a:pt x="270" y="397"/>
                  </a:cubicBezTo>
                  <a:cubicBezTo>
                    <a:pt x="272" y="397"/>
                    <a:pt x="274" y="397"/>
                    <a:pt x="275" y="398"/>
                  </a:cubicBezTo>
                  <a:cubicBezTo>
                    <a:pt x="277" y="399"/>
                    <a:pt x="278" y="399"/>
                    <a:pt x="280" y="400"/>
                  </a:cubicBezTo>
                  <a:cubicBezTo>
                    <a:pt x="284" y="401"/>
                    <a:pt x="288" y="401"/>
                    <a:pt x="292" y="401"/>
                  </a:cubicBezTo>
                  <a:cubicBezTo>
                    <a:pt x="295" y="401"/>
                    <a:pt x="299" y="402"/>
                    <a:pt x="302" y="403"/>
                  </a:cubicBezTo>
                  <a:cubicBezTo>
                    <a:pt x="304" y="403"/>
                    <a:pt x="305" y="404"/>
                    <a:pt x="307" y="405"/>
                  </a:cubicBezTo>
                  <a:cubicBezTo>
                    <a:pt x="309" y="405"/>
                    <a:pt x="311" y="404"/>
                    <a:pt x="313" y="405"/>
                  </a:cubicBezTo>
                  <a:cubicBezTo>
                    <a:pt x="315" y="406"/>
                    <a:pt x="316" y="406"/>
                    <a:pt x="319" y="406"/>
                  </a:cubicBezTo>
                  <a:cubicBezTo>
                    <a:pt x="321" y="406"/>
                    <a:pt x="324" y="405"/>
                    <a:pt x="327" y="404"/>
                  </a:cubicBezTo>
                  <a:cubicBezTo>
                    <a:pt x="331" y="403"/>
                    <a:pt x="335" y="403"/>
                    <a:pt x="338" y="401"/>
                  </a:cubicBezTo>
                  <a:cubicBezTo>
                    <a:pt x="340" y="400"/>
                    <a:pt x="341" y="398"/>
                    <a:pt x="343" y="397"/>
                  </a:cubicBezTo>
                  <a:cubicBezTo>
                    <a:pt x="347" y="396"/>
                    <a:pt x="350" y="394"/>
                    <a:pt x="354" y="392"/>
                  </a:cubicBezTo>
                  <a:cubicBezTo>
                    <a:pt x="359" y="389"/>
                    <a:pt x="363" y="388"/>
                    <a:pt x="363" y="381"/>
                  </a:cubicBezTo>
                  <a:cubicBezTo>
                    <a:pt x="363" y="376"/>
                    <a:pt x="362" y="372"/>
                    <a:pt x="367" y="369"/>
                  </a:cubicBezTo>
                  <a:cubicBezTo>
                    <a:pt x="371" y="373"/>
                    <a:pt x="376" y="367"/>
                    <a:pt x="380" y="365"/>
                  </a:cubicBezTo>
                  <a:cubicBezTo>
                    <a:pt x="382" y="364"/>
                    <a:pt x="382" y="364"/>
                    <a:pt x="385" y="364"/>
                  </a:cubicBezTo>
                  <a:cubicBezTo>
                    <a:pt x="388" y="364"/>
                    <a:pt x="390" y="363"/>
                    <a:pt x="393" y="362"/>
                  </a:cubicBezTo>
                  <a:cubicBezTo>
                    <a:pt x="394" y="362"/>
                    <a:pt x="395" y="362"/>
                    <a:pt x="397" y="362"/>
                  </a:cubicBezTo>
                  <a:cubicBezTo>
                    <a:pt x="399" y="362"/>
                    <a:pt x="400" y="361"/>
                    <a:pt x="402" y="360"/>
                  </a:cubicBezTo>
                  <a:cubicBezTo>
                    <a:pt x="405" y="359"/>
                    <a:pt x="407" y="358"/>
                    <a:pt x="410" y="358"/>
                  </a:cubicBezTo>
                  <a:cubicBezTo>
                    <a:pt x="412" y="358"/>
                    <a:pt x="413" y="358"/>
                    <a:pt x="415" y="356"/>
                  </a:cubicBezTo>
                  <a:cubicBezTo>
                    <a:pt x="417" y="354"/>
                    <a:pt x="419" y="353"/>
                    <a:pt x="421" y="351"/>
                  </a:cubicBezTo>
                  <a:cubicBezTo>
                    <a:pt x="423" y="351"/>
                    <a:pt x="423" y="350"/>
                    <a:pt x="425" y="349"/>
                  </a:cubicBezTo>
                  <a:cubicBezTo>
                    <a:pt x="425" y="348"/>
                    <a:pt x="426" y="346"/>
                    <a:pt x="427" y="346"/>
                  </a:cubicBezTo>
                  <a:cubicBezTo>
                    <a:pt x="428" y="346"/>
                    <a:pt x="428" y="346"/>
                    <a:pt x="429" y="346"/>
                  </a:cubicBezTo>
                  <a:cubicBezTo>
                    <a:pt x="431" y="346"/>
                    <a:pt x="432" y="345"/>
                    <a:pt x="433" y="344"/>
                  </a:cubicBezTo>
                  <a:cubicBezTo>
                    <a:pt x="435" y="343"/>
                    <a:pt x="437" y="343"/>
                    <a:pt x="439" y="342"/>
                  </a:cubicBezTo>
                  <a:cubicBezTo>
                    <a:pt x="442" y="340"/>
                    <a:pt x="445" y="336"/>
                    <a:pt x="448" y="334"/>
                  </a:cubicBezTo>
                  <a:cubicBezTo>
                    <a:pt x="450" y="332"/>
                    <a:pt x="452" y="330"/>
                    <a:pt x="455" y="328"/>
                  </a:cubicBezTo>
                  <a:cubicBezTo>
                    <a:pt x="458" y="327"/>
                    <a:pt x="460" y="324"/>
                    <a:pt x="463" y="322"/>
                  </a:cubicBezTo>
                  <a:cubicBezTo>
                    <a:pt x="464" y="321"/>
                    <a:pt x="466" y="320"/>
                    <a:pt x="467" y="318"/>
                  </a:cubicBezTo>
                  <a:cubicBezTo>
                    <a:pt x="469" y="314"/>
                    <a:pt x="473" y="310"/>
                    <a:pt x="476" y="306"/>
                  </a:cubicBezTo>
                  <a:cubicBezTo>
                    <a:pt x="478" y="304"/>
                    <a:pt x="480" y="303"/>
                    <a:pt x="482" y="301"/>
                  </a:cubicBezTo>
                  <a:cubicBezTo>
                    <a:pt x="484" y="299"/>
                    <a:pt x="486" y="297"/>
                    <a:pt x="489" y="296"/>
                  </a:cubicBezTo>
                  <a:cubicBezTo>
                    <a:pt x="491" y="295"/>
                    <a:pt x="493" y="295"/>
                    <a:pt x="494" y="295"/>
                  </a:cubicBezTo>
                  <a:cubicBezTo>
                    <a:pt x="497" y="295"/>
                    <a:pt x="501" y="295"/>
                    <a:pt x="503" y="296"/>
                  </a:cubicBezTo>
                  <a:cubicBezTo>
                    <a:pt x="505" y="296"/>
                    <a:pt x="506" y="297"/>
                    <a:pt x="508" y="298"/>
                  </a:cubicBezTo>
                  <a:cubicBezTo>
                    <a:pt x="510" y="298"/>
                    <a:pt x="515" y="298"/>
                    <a:pt x="516" y="298"/>
                  </a:cubicBezTo>
                  <a:cubicBezTo>
                    <a:pt x="522" y="296"/>
                    <a:pt x="517" y="291"/>
                    <a:pt x="521" y="288"/>
                  </a:cubicBezTo>
                  <a:cubicBezTo>
                    <a:pt x="522" y="287"/>
                    <a:pt x="524" y="288"/>
                    <a:pt x="526" y="287"/>
                  </a:cubicBezTo>
                  <a:cubicBezTo>
                    <a:pt x="527" y="286"/>
                    <a:pt x="527" y="283"/>
                    <a:pt x="528" y="282"/>
                  </a:cubicBezTo>
                  <a:cubicBezTo>
                    <a:pt x="530" y="280"/>
                    <a:pt x="530" y="280"/>
                    <a:pt x="532" y="280"/>
                  </a:cubicBezTo>
                  <a:cubicBezTo>
                    <a:pt x="536" y="281"/>
                    <a:pt x="538" y="286"/>
                    <a:pt x="542" y="287"/>
                  </a:cubicBezTo>
                  <a:cubicBezTo>
                    <a:pt x="543" y="285"/>
                    <a:pt x="544" y="282"/>
                    <a:pt x="545" y="280"/>
                  </a:cubicBezTo>
                  <a:cubicBezTo>
                    <a:pt x="547" y="275"/>
                    <a:pt x="549" y="270"/>
                    <a:pt x="548" y="264"/>
                  </a:cubicBezTo>
                  <a:cubicBezTo>
                    <a:pt x="546" y="264"/>
                    <a:pt x="545" y="264"/>
                    <a:pt x="544" y="263"/>
                  </a:cubicBezTo>
                  <a:cubicBezTo>
                    <a:pt x="543" y="262"/>
                    <a:pt x="543" y="260"/>
                    <a:pt x="541" y="260"/>
                  </a:cubicBezTo>
                  <a:cubicBezTo>
                    <a:pt x="541" y="259"/>
                    <a:pt x="541" y="258"/>
                    <a:pt x="541" y="257"/>
                  </a:cubicBezTo>
                  <a:cubicBezTo>
                    <a:pt x="542" y="257"/>
                    <a:pt x="543" y="257"/>
                    <a:pt x="545" y="257"/>
                  </a:cubicBezTo>
                  <a:cubicBezTo>
                    <a:pt x="543" y="254"/>
                    <a:pt x="545" y="249"/>
                    <a:pt x="541" y="249"/>
                  </a:cubicBezTo>
                  <a:cubicBezTo>
                    <a:pt x="545" y="249"/>
                    <a:pt x="554" y="251"/>
                    <a:pt x="557" y="248"/>
                  </a:cubicBezTo>
                  <a:cubicBezTo>
                    <a:pt x="557" y="246"/>
                    <a:pt x="549" y="242"/>
                    <a:pt x="547" y="240"/>
                  </a:cubicBezTo>
                  <a:cubicBezTo>
                    <a:pt x="545" y="237"/>
                    <a:pt x="545" y="234"/>
                    <a:pt x="541" y="233"/>
                  </a:cubicBezTo>
                  <a:cubicBezTo>
                    <a:pt x="546" y="232"/>
                    <a:pt x="548" y="235"/>
                    <a:pt x="552" y="237"/>
                  </a:cubicBezTo>
                  <a:cubicBezTo>
                    <a:pt x="553" y="238"/>
                    <a:pt x="555" y="238"/>
                    <a:pt x="557" y="239"/>
                  </a:cubicBezTo>
                  <a:cubicBezTo>
                    <a:pt x="557" y="240"/>
                    <a:pt x="557" y="240"/>
                    <a:pt x="557" y="241"/>
                  </a:cubicBezTo>
                  <a:cubicBezTo>
                    <a:pt x="559" y="242"/>
                    <a:pt x="562" y="241"/>
                    <a:pt x="564" y="243"/>
                  </a:cubicBezTo>
                  <a:cubicBezTo>
                    <a:pt x="564" y="242"/>
                    <a:pt x="564" y="242"/>
                    <a:pt x="564" y="241"/>
                  </a:cubicBezTo>
                  <a:cubicBezTo>
                    <a:pt x="566" y="241"/>
                    <a:pt x="568" y="241"/>
                    <a:pt x="569" y="241"/>
                  </a:cubicBezTo>
                  <a:cubicBezTo>
                    <a:pt x="573" y="238"/>
                    <a:pt x="569" y="236"/>
                    <a:pt x="569" y="233"/>
                  </a:cubicBezTo>
                  <a:cubicBezTo>
                    <a:pt x="571" y="232"/>
                    <a:pt x="574" y="234"/>
                    <a:pt x="576" y="233"/>
                  </a:cubicBezTo>
                  <a:cubicBezTo>
                    <a:pt x="578" y="232"/>
                    <a:pt x="577" y="231"/>
                    <a:pt x="577" y="229"/>
                  </a:cubicBezTo>
                  <a:cubicBezTo>
                    <a:pt x="578" y="227"/>
                    <a:pt x="578" y="228"/>
                    <a:pt x="579" y="226"/>
                  </a:cubicBezTo>
                  <a:cubicBezTo>
                    <a:pt x="581" y="224"/>
                    <a:pt x="584" y="223"/>
                    <a:pt x="582" y="220"/>
                  </a:cubicBezTo>
                  <a:cubicBezTo>
                    <a:pt x="580" y="217"/>
                    <a:pt x="577" y="218"/>
                    <a:pt x="574" y="218"/>
                  </a:cubicBezTo>
                  <a:cubicBezTo>
                    <a:pt x="579" y="218"/>
                    <a:pt x="583" y="218"/>
                    <a:pt x="588" y="218"/>
                  </a:cubicBezTo>
                  <a:cubicBezTo>
                    <a:pt x="587" y="213"/>
                    <a:pt x="580" y="210"/>
                    <a:pt x="577" y="208"/>
                  </a:cubicBezTo>
                  <a:cubicBezTo>
                    <a:pt x="575" y="208"/>
                    <a:pt x="573" y="207"/>
                    <a:pt x="572" y="206"/>
                  </a:cubicBezTo>
                  <a:cubicBezTo>
                    <a:pt x="570" y="205"/>
                    <a:pt x="568" y="204"/>
                    <a:pt x="567" y="204"/>
                  </a:cubicBezTo>
                  <a:cubicBezTo>
                    <a:pt x="566" y="204"/>
                    <a:pt x="565" y="204"/>
                    <a:pt x="565" y="204"/>
                  </a:cubicBezTo>
                  <a:cubicBezTo>
                    <a:pt x="564" y="204"/>
                    <a:pt x="563" y="203"/>
                    <a:pt x="562" y="202"/>
                  </a:cubicBezTo>
                  <a:cubicBezTo>
                    <a:pt x="561" y="202"/>
                    <a:pt x="559" y="202"/>
                    <a:pt x="557" y="203"/>
                  </a:cubicBezTo>
                  <a:cubicBezTo>
                    <a:pt x="560" y="202"/>
                    <a:pt x="562" y="202"/>
                    <a:pt x="565" y="200"/>
                  </a:cubicBezTo>
                  <a:cubicBezTo>
                    <a:pt x="566" y="199"/>
                    <a:pt x="566" y="198"/>
                    <a:pt x="567" y="198"/>
                  </a:cubicBezTo>
                  <a:cubicBezTo>
                    <a:pt x="570" y="200"/>
                    <a:pt x="571" y="201"/>
                    <a:pt x="575" y="202"/>
                  </a:cubicBezTo>
                  <a:cubicBezTo>
                    <a:pt x="577" y="203"/>
                    <a:pt x="580" y="203"/>
                    <a:pt x="580" y="206"/>
                  </a:cubicBezTo>
                  <a:cubicBezTo>
                    <a:pt x="583" y="206"/>
                    <a:pt x="587" y="208"/>
                    <a:pt x="589" y="207"/>
                  </a:cubicBezTo>
                  <a:cubicBezTo>
                    <a:pt x="591" y="206"/>
                    <a:pt x="596" y="203"/>
                    <a:pt x="594" y="201"/>
                  </a:cubicBezTo>
                  <a:cubicBezTo>
                    <a:pt x="597" y="199"/>
                    <a:pt x="598" y="198"/>
                    <a:pt x="598" y="194"/>
                  </a:cubicBezTo>
                  <a:cubicBezTo>
                    <a:pt x="598" y="193"/>
                    <a:pt x="598" y="192"/>
                    <a:pt x="598" y="191"/>
                  </a:cubicBezTo>
                  <a:cubicBezTo>
                    <a:pt x="598" y="190"/>
                    <a:pt x="599" y="188"/>
                    <a:pt x="599" y="187"/>
                  </a:cubicBezTo>
                  <a:cubicBezTo>
                    <a:pt x="599" y="185"/>
                    <a:pt x="597" y="185"/>
                    <a:pt x="595" y="186"/>
                  </a:cubicBezTo>
                  <a:cubicBezTo>
                    <a:pt x="594" y="188"/>
                    <a:pt x="595" y="192"/>
                    <a:pt x="592" y="193"/>
                  </a:cubicBezTo>
                  <a:cubicBezTo>
                    <a:pt x="588" y="194"/>
                    <a:pt x="589" y="186"/>
                    <a:pt x="589" y="184"/>
                  </a:cubicBezTo>
                  <a:cubicBezTo>
                    <a:pt x="588" y="182"/>
                    <a:pt x="588" y="182"/>
                    <a:pt x="586" y="182"/>
                  </a:cubicBezTo>
                  <a:cubicBezTo>
                    <a:pt x="584" y="182"/>
                    <a:pt x="582" y="182"/>
                    <a:pt x="580" y="182"/>
                  </a:cubicBezTo>
                  <a:cubicBezTo>
                    <a:pt x="577" y="182"/>
                    <a:pt x="576" y="181"/>
                    <a:pt x="573" y="180"/>
                  </a:cubicBezTo>
                  <a:cubicBezTo>
                    <a:pt x="574" y="177"/>
                    <a:pt x="581" y="179"/>
                    <a:pt x="584" y="179"/>
                  </a:cubicBezTo>
                  <a:cubicBezTo>
                    <a:pt x="585" y="179"/>
                    <a:pt x="589" y="179"/>
                    <a:pt x="590" y="179"/>
                  </a:cubicBezTo>
                  <a:cubicBezTo>
                    <a:pt x="591" y="178"/>
                    <a:pt x="592" y="172"/>
                    <a:pt x="592" y="171"/>
                  </a:cubicBezTo>
                  <a:cubicBezTo>
                    <a:pt x="593" y="168"/>
                    <a:pt x="591" y="167"/>
                    <a:pt x="588" y="167"/>
                  </a:cubicBezTo>
                  <a:cubicBezTo>
                    <a:pt x="586" y="166"/>
                    <a:pt x="583" y="166"/>
                    <a:pt x="581" y="167"/>
                  </a:cubicBezTo>
                  <a:cubicBezTo>
                    <a:pt x="580" y="168"/>
                    <a:pt x="581" y="169"/>
                    <a:pt x="580" y="169"/>
                  </a:cubicBezTo>
                  <a:cubicBezTo>
                    <a:pt x="579" y="169"/>
                    <a:pt x="578" y="169"/>
                    <a:pt x="577" y="169"/>
                  </a:cubicBezTo>
                  <a:cubicBezTo>
                    <a:pt x="576" y="169"/>
                    <a:pt x="573" y="170"/>
                    <a:pt x="572" y="167"/>
                  </a:cubicBezTo>
                  <a:cubicBezTo>
                    <a:pt x="576" y="167"/>
                    <a:pt x="579" y="165"/>
                    <a:pt x="581" y="162"/>
                  </a:cubicBezTo>
                  <a:cubicBezTo>
                    <a:pt x="584" y="160"/>
                    <a:pt x="582" y="159"/>
                    <a:pt x="579" y="158"/>
                  </a:cubicBezTo>
                  <a:cubicBezTo>
                    <a:pt x="579" y="156"/>
                    <a:pt x="589" y="158"/>
                    <a:pt x="591" y="157"/>
                  </a:cubicBezTo>
                  <a:cubicBezTo>
                    <a:pt x="591" y="156"/>
                    <a:pt x="590" y="155"/>
                    <a:pt x="589" y="155"/>
                  </a:cubicBezTo>
                  <a:cubicBezTo>
                    <a:pt x="589" y="152"/>
                    <a:pt x="588" y="151"/>
                    <a:pt x="588" y="149"/>
                  </a:cubicBezTo>
                  <a:cubicBezTo>
                    <a:pt x="588" y="147"/>
                    <a:pt x="587" y="145"/>
                    <a:pt x="588" y="143"/>
                  </a:cubicBezTo>
                  <a:cubicBezTo>
                    <a:pt x="588" y="143"/>
                    <a:pt x="588" y="142"/>
                    <a:pt x="588" y="142"/>
                  </a:cubicBezTo>
                  <a:cubicBezTo>
                    <a:pt x="589" y="140"/>
                    <a:pt x="590" y="140"/>
                    <a:pt x="591" y="139"/>
                  </a:cubicBezTo>
                  <a:cubicBezTo>
                    <a:pt x="592" y="136"/>
                    <a:pt x="590" y="134"/>
                    <a:pt x="588" y="133"/>
                  </a:cubicBezTo>
                  <a:cubicBezTo>
                    <a:pt x="587" y="132"/>
                    <a:pt x="586" y="131"/>
                    <a:pt x="585" y="132"/>
                  </a:cubicBezTo>
                  <a:cubicBezTo>
                    <a:pt x="583" y="132"/>
                    <a:pt x="584" y="134"/>
                    <a:pt x="584" y="136"/>
                  </a:cubicBezTo>
                  <a:cubicBezTo>
                    <a:pt x="582" y="133"/>
                    <a:pt x="581" y="131"/>
                    <a:pt x="579" y="128"/>
                  </a:cubicBezTo>
                  <a:cubicBezTo>
                    <a:pt x="579" y="127"/>
                    <a:pt x="579" y="123"/>
                    <a:pt x="576" y="124"/>
                  </a:cubicBezTo>
                  <a:cubicBezTo>
                    <a:pt x="576" y="126"/>
                    <a:pt x="572" y="124"/>
                    <a:pt x="571" y="124"/>
                  </a:cubicBezTo>
                  <a:cubicBezTo>
                    <a:pt x="569" y="124"/>
                    <a:pt x="568" y="124"/>
                    <a:pt x="567" y="125"/>
                  </a:cubicBezTo>
                  <a:cubicBezTo>
                    <a:pt x="566" y="124"/>
                    <a:pt x="564" y="123"/>
                    <a:pt x="563" y="122"/>
                  </a:cubicBezTo>
                  <a:cubicBezTo>
                    <a:pt x="561" y="120"/>
                    <a:pt x="562" y="121"/>
                    <a:pt x="559" y="120"/>
                  </a:cubicBezTo>
                  <a:cubicBezTo>
                    <a:pt x="559" y="120"/>
                    <a:pt x="558" y="119"/>
                    <a:pt x="557" y="119"/>
                  </a:cubicBezTo>
                  <a:cubicBezTo>
                    <a:pt x="556" y="120"/>
                    <a:pt x="557" y="120"/>
                    <a:pt x="555" y="121"/>
                  </a:cubicBezTo>
                  <a:cubicBezTo>
                    <a:pt x="555" y="121"/>
                    <a:pt x="554" y="121"/>
                    <a:pt x="554" y="122"/>
                  </a:cubicBezTo>
                  <a:cubicBezTo>
                    <a:pt x="552" y="122"/>
                    <a:pt x="551" y="123"/>
                    <a:pt x="550" y="124"/>
                  </a:cubicBezTo>
                  <a:cubicBezTo>
                    <a:pt x="548" y="125"/>
                    <a:pt x="549" y="124"/>
                    <a:pt x="548" y="126"/>
                  </a:cubicBezTo>
                  <a:cubicBezTo>
                    <a:pt x="547" y="127"/>
                    <a:pt x="547" y="128"/>
                    <a:pt x="546" y="128"/>
                  </a:cubicBezTo>
                  <a:cubicBezTo>
                    <a:pt x="544" y="126"/>
                    <a:pt x="548" y="122"/>
                    <a:pt x="549" y="120"/>
                  </a:cubicBezTo>
                  <a:cubicBezTo>
                    <a:pt x="549" y="119"/>
                    <a:pt x="552" y="117"/>
                    <a:pt x="552" y="116"/>
                  </a:cubicBezTo>
                  <a:cubicBezTo>
                    <a:pt x="551" y="114"/>
                    <a:pt x="549" y="115"/>
                    <a:pt x="548" y="112"/>
                  </a:cubicBezTo>
                  <a:cubicBezTo>
                    <a:pt x="550" y="111"/>
                    <a:pt x="552" y="108"/>
                    <a:pt x="551" y="105"/>
                  </a:cubicBezTo>
                  <a:cubicBezTo>
                    <a:pt x="550" y="98"/>
                    <a:pt x="545" y="102"/>
                    <a:pt x="541" y="105"/>
                  </a:cubicBezTo>
                  <a:cubicBezTo>
                    <a:pt x="540" y="106"/>
                    <a:pt x="539" y="108"/>
                    <a:pt x="538" y="109"/>
                  </a:cubicBezTo>
                  <a:cubicBezTo>
                    <a:pt x="537" y="110"/>
                    <a:pt x="535" y="111"/>
                    <a:pt x="533" y="111"/>
                  </a:cubicBezTo>
                  <a:cubicBezTo>
                    <a:pt x="531" y="110"/>
                    <a:pt x="530" y="109"/>
                    <a:pt x="528" y="109"/>
                  </a:cubicBezTo>
                  <a:cubicBezTo>
                    <a:pt x="526" y="108"/>
                    <a:pt x="525" y="109"/>
                    <a:pt x="523" y="109"/>
                  </a:cubicBezTo>
                  <a:cubicBezTo>
                    <a:pt x="523" y="108"/>
                    <a:pt x="528" y="98"/>
                    <a:pt x="525" y="97"/>
                  </a:cubicBezTo>
                  <a:cubicBezTo>
                    <a:pt x="526" y="96"/>
                    <a:pt x="527" y="93"/>
                    <a:pt x="528" y="92"/>
                  </a:cubicBezTo>
                  <a:cubicBezTo>
                    <a:pt x="530" y="90"/>
                    <a:pt x="531" y="90"/>
                    <a:pt x="532" y="87"/>
                  </a:cubicBezTo>
                  <a:cubicBezTo>
                    <a:pt x="532" y="86"/>
                    <a:pt x="532" y="84"/>
                    <a:pt x="532" y="83"/>
                  </a:cubicBezTo>
                  <a:cubicBezTo>
                    <a:pt x="532" y="80"/>
                    <a:pt x="531" y="76"/>
                    <a:pt x="532" y="74"/>
                  </a:cubicBezTo>
                  <a:cubicBezTo>
                    <a:pt x="532" y="73"/>
                    <a:pt x="534" y="72"/>
                    <a:pt x="534" y="71"/>
                  </a:cubicBezTo>
                  <a:cubicBezTo>
                    <a:pt x="535" y="70"/>
                    <a:pt x="535" y="67"/>
                    <a:pt x="535" y="66"/>
                  </a:cubicBezTo>
                  <a:cubicBezTo>
                    <a:pt x="533" y="66"/>
                    <a:pt x="529" y="68"/>
                    <a:pt x="528" y="69"/>
                  </a:cubicBezTo>
                  <a:cubicBezTo>
                    <a:pt x="526" y="71"/>
                    <a:pt x="526" y="72"/>
                    <a:pt x="524" y="70"/>
                  </a:cubicBezTo>
                  <a:cubicBezTo>
                    <a:pt x="523" y="67"/>
                    <a:pt x="521" y="64"/>
                    <a:pt x="517" y="63"/>
                  </a:cubicBezTo>
                  <a:cubicBezTo>
                    <a:pt x="517" y="62"/>
                    <a:pt x="515" y="62"/>
                    <a:pt x="514" y="62"/>
                  </a:cubicBezTo>
                  <a:cubicBezTo>
                    <a:pt x="512" y="63"/>
                    <a:pt x="512" y="64"/>
                    <a:pt x="511" y="65"/>
                  </a:cubicBezTo>
                  <a:cubicBezTo>
                    <a:pt x="509" y="64"/>
                    <a:pt x="509" y="62"/>
                    <a:pt x="508" y="62"/>
                  </a:cubicBezTo>
                  <a:cubicBezTo>
                    <a:pt x="507" y="62"/>
                    <a:pt x="506" y="60"/>
                    <a:pt x="506" y="59"/>
                  </a:cubicBezTo>
                  <a:cubicBezTo>
                    <a:pt x="507" y="57"/>
                    <a:pt x="508" y="59"/>
                    <a:pt x="510" y="58"/>
                  </a:cubicBezTo>
                  <a:cubicBezTo>
                    <a:pt x="513" y="58"/>
                    <a:pt x="515" y="54"/>
                    <a:pt x="517" y="53"/>
                  </a:cubicBezTo>
                  <a:cubicBezTo>
                    <a:pt x="518" y="52"/>
                    <a:pt x="519" y="52"/>
                    <a:pt x="520" y="51"/>
                  </a:cubicBezTo>
                  <a:cubicBezTo>
                    <a:pt x="521" y="49"/>
                    <a:pt x="521" y="47"/>
                    <a:pt x="521" y="45"/>
                  </a:cubicBezTo>
                  <a:cubicBezTo>
                    <a:pt x="521" y="43"/>
                    <a:pt x="521" y="40"/>
                    <a:pt x="520" y="39"/>
                  </a:cubicBezTo>
                  <a:cubicBezTo>
                    <a:pt x="519" y="38"/>
                    <a:pt x="517" y="39"/>
                    <a:pt x="517" y="37"/>
                  </a:cubicBezTo>
                  <a:cubicBezTo>
                    <a:pt x="518" y="36"/>
                    <a:pt x="520" y="36"/>
                    <a:pt x="521" y="35"/>
                  </a:cubicBezTo>
                  <a:cubicBezTo>
                    <a:pt x="523" y="34"/>
                    <a:pt x="524" y="33"/>
                    <a:pt x="525" y="31"/>
                  </a:cubicBezTo>
                  <a:cubicBezTo>
                    <a:pt x="525" y="30"/>
                    <a:pt x="526" y="29"/>
                    <a:pt x="527" y="28"/>
                  </a:cubicBezTo>
                  <a:cubicBezTo>
                    <a:pt x="528" y="27"/>
                    <a:pt x="530" y="27"/>
                    <a:pt x="532" y="27"/>
                  </a:cubicBezTo>
                  <a:lnTo>
                    <a:pt x="536" y="27"/>
                  </a:ln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7" name="Freeform 9"/>
            <p:cNvSpPr>
              <a:spLocks noEditPoints="1"/>
            </p:cNvSpPr>
            <p:nvPr/>
          </p:nvSpPr>
          <p:spPr bwMode="auto">
            <a:xfrm>
              <a:off x="5722231" y="4230357"/>
              <a:ext cx="247435" cy="197948"/>
            </a:xfrm>
            <a:custGeom>
              <a:avLst/>
              <a:gdLst/>
              <a:ahLst/>
              <a:cxnLst>
                <a:cxn ang="0">
                  <a:pos x="207" y="85"/>
                </a:cxn>
                <a:cxn ang="0">
                  <a:pos x="198" y="80"/>
                </a:cxn>
                <a:cxn ang="0">
                  <a:pos x="191" y="69"/>
                </a:cxn>
                <a:cxn ang="0">
                  <a:pos x="189" y="63"/>
                </a:cxn>
                <a:cxn ang="0">
                  <a:pos x="188" y="61"/>
                </a:cxn>
                <a:cxn ang="0">
                  <a:pos x="169" y="57"/>
                </a:cxn>
                <a:cxn ang="0">
                  <a:pos x="170" y="46"/>
                </a:cxn>
                <a:cxn ang="0">
                  <a:pos x="175" y="34"/>
                </a:cxn>
                <a:cxn ang="0">
                  <a:pos x="178" y="28"/>
                </a:cxn>
                <a:cxn ang="0">
                  <a:pos x="175" y="22"/>
                </a:cxn>
                <a:cxn ang="0">
                  <a:pos x="168" y="18"/>
                </a:cxn>
                <a:cxn ang="0">
                  <a:pos x="156" y="17"/>
                </a:cxn>
                <a:cxn ang="0">
                  <a:pos x="150" y="15"/>
                </a:cxn>
                <a:cxn ang="0">
                  <a:pos x="140" y="10"/>
                </a:cxn>
                <a:cxn ang="0">
                  <a:pos x="143" y="0"/>
                </a:cxn>
                <a:cxn ang="0">
                  <a:pos x="135" y="2"/>
                </a:cxn>
                <a:cxn ang="0">
                  <a:pos x="119" y="0"/>
                </a:cxn>
                <a:cxn ang="0">
                  <a:pos x="104" y="1"/>
                </a:cxn>
                <a:cxn ang="0">
                  <a:pos x="97" y="6"/>
                </a:cxn>
                <a:cxn ang="0">
                  <a:pos x="92" y="11"/>
                </a:cxn>
                <a:cxn ang="0">
                  <a:pos x="87" y="14"/>
                </a:cxn>
                <a:cxn ang="0">
                  <a:pos x="81" y="21"/>
                </a:cxn>
                <a:cxn ang="0">
                  <a:pos x="61" y="12"/>
                </a:cxn>
                <a:cxn ang="0">
                  <a:pos x="49" y="15"/>
                </a:cxn>
                <a:cxn ang="0">
                  <a:pos x="43" y="8"/>
                </a:cxn>
                <a:cxn ang="0">
                  <a:pos x="31" y="8"/>
                </a:cxn>
                <a:cxn ang="0">
                  <a:pos x="24" y="15"/>
                </a:cxn>
                <a:cxn ang="0">
                  <a:pos x="16" y="19"/>
                </a:cxn>
                <a:cxn ang="0">
                  <a:pos x="5" y="23"/>
                </a:cxn>
                <a:cxn ang="0">
                  <a:pos x="3" y="32"/>
                </a:cxn>
                <a:cxn ang="0">
                  <a:pos x="3" y="45"/>
                </a:cxn>
                <a:cxn ang="0">
                  <a:pos x="31" y="56"/>
                </a:cxn>
                <a:cxn ang="0">
                  <a:pos x="39" y="71"/>
                </a:cxn>
                <a:cxn ang="0">
                  <a:pos x="61" y="89"/>
                </a:cxn>
                <a:cxn ang="0">
                  <a:pos x="79" y="95"/>
                </a:cxn>
                <a:cxn ang="0">
                  <a:pos x="83" y="110"/>
                </a:cxn>
                <a:cxn ang="0">
                  <a:pos x="95" y="127"/>
                </a:cxn>
                <a:cxn ang="0">
                  <a:pos x="114" y="123"/>
                </a:cxn>
                <a:cxn ang="0">
                  <a:pos x="124" y="114"/>
                </a:cxn>
                <a:cxn ang="0">
                  <a:pos x="125" y="141"/>
                </a:cxn>
                <a:cxn ang="0">
                  <a:pos x="153" y="157"/>
                </a:cxn>
                <a:cxn ang="0">
                  <a:pos x="171" y="161"/>
                </a:cxn>
                <a:cxn ang="0">
                  <a:pos x="179" y="152"/>
                </a:cxn>
                <a:cxn ang="0">
                  <a:pos x="171" y="141"/>
                </a:cxn>
                <a:cxn ang="0">
                  <a:pos x="171" y="133"/>
                </a:cxn>
                <a:cxn ang="0">
                  <a:pos x="177" y="127"/>
                </a:cxn>
                <a:cxn ang="0">
                  <a:pos x="185" y="114"/>
                </a:cxn>
                <a:cxn ang="0">
                  <a:pos x="193" y="111"/>
                </a:cxn>
                <a:cxn ang="0">
                  <a:pos x="198" y="106"/>
                </a:cxn>
                <a:cxn ang="0">
                  <a:pos x="201" y="100"/>
                </a:cxn>
                <a:cxn ang="0">
                  <a:pos x="207" y="91"/>
                </a:cxn>
              </a:cxnLst>
              <a:rect l="0" t="0" r="r" b="b"/>
              <a:pathLst>
                <a:path w="208" h="167">
                  <a:moveTo>
                    <a:pt x="196" y="13"/>
                  </a:moveTo>
                  <a:cubicBezTo>
                    <a:pt x="196" y="13"/>
                    <a:pt x="196" y="13"/>
                    <a:pt x="196" y="13"/>
                  </a:cubicBezTo>
                  <a:moveTo>
                    <a:pt x="207" y="85"/>
                  </a:moveTo>
                  <a:cubicBezTo>
                    <a:pt x="206" y="83"/>
                    <a:pt x="205" y="83"/>
                    <a:pt x="203" y="83"/>
                  </a:cubicBezTo>
                  <a:cubicBezTo>
                    <a:pt x="203" y="83"/>
                    <a:pt x="202" y="82"/>
                    <a:pt x="202" y="82"/>
                  </a:cubicBezTo>
                  <a:cubicBezTo>
                    <a:pt x="200" y="81"/>
                    <a:pt x="199" y="81"/>
                    <a:pt x="198" y="80"/>
                  </a:cubicBezTo>
                  <a:cubicBezTo>
                    <a:pt x="197" y="79"/>
                    <a:pt x="197" y="79"/>
                    <a:pt x="196" y="79"/>
                  </a:cubicBezTo>
                  <a:cubicBezTo>
                    <a:pt x="194" y="78"/>
                    <a:pt x="193" y="77"/>
                    <a:pt x="191" y="76"/>
                  </a:cubicBezTo>
                  <a:cubicBezTo>
                    <a:pt x="190" y="74"/>
                    <a:pt x="190" y="71"/>
                    <a:pt x="191" y="69"/>
                  </a:cubicBezTo>
                  <a:cubicBezTo>
                    <a:pt x="191" y="68"/>
                    <a:pt x="191" y="67"/>
                    <a:pt x="191" y="66"/>
                  </a:cubicBezTo>
                  <a:cubicBezTo>
                    <a:pt x="191" y="66"/>
                    <a:pt x="191" y="65"/>
                    <a:pt x="191" y="65"/>
                  </a:cubicBezTo>
                  <a:cubicBezTo>
                    <a:pt x="191" y="64"/>
                    <a:pt x="190" y="63"/>
                    <a:pt x="189" y="63"/>
                  </a:cubicBezTo>
                  <a:cubicBezTo>
                    <a:pt x="189" y="63"/>
                    <a:pt x="188" y="62"/>
                    <a:pt x="188" y="62"/>
                  </a:cubicBezTo>
                  <a:cubicBezTo>
                    <a:pt x="188" y="61"/>
                    <a:pt x="188" y="61"/>
                    <a:pt x="188" y="61"/>
                  </a:cubicBezTo>
                  <a:cubicBezTo>
                    <a:pt x="188" y="61"/>
                    <a:pt x="188" y="61"/>
                    <a:pt x="188" y="61"/>
                  </a:cubicBezTo>
                  <a:cubicBezTo>
                    <a:pt x="185" y="61"/>
                    <a:pt x="182" y="61"/>
                    <a:pt x="180" y="59"/>
                  </a:cubicBezTo>
                  <a:cubicBezTo>
                    <a:pt x="178" y="59"/>
                    <a:pt x="177" y="58"/>
                    <a:pt x="176" y="58"/>
                  </a:cubicBezTo>
                  <a:cubicBezTo>
                    <a:pt x="174" y="58"/>
                    <a:pt x="170" y="59"/>
                    <a:pt x="169" y="57"/>
                  </a:cubicBezTo>
                  <a:cubicBezTo>
                    <a:pt x="168" y="56"/>
                    <a:pt x="169" y="52"/>
                    <a:pt x="169" y="51"/>
                  </a:cubicBezTo>
                  <a:cubicBezTo>
                    <a:pt x="169" y="50"/>
                    <a:pt x="169" y="49"/>
                    <a:pt x="169" y="49"/>
                  </a:cubicBezTo>
                  <a:cubicBezTo>
                    <a:pt x="169" y="47"/>
                    <a:pt x="169" y="47"/>
                    <a:pt x="170" y="46"/>
                  </a:cubicBezTo>
                  <a:cubicBezTo>
                    <a:pt x="171" y="45"/>
                    <a:pt x="171" y="44"/>
                    <a:pt x="171" y="42"/>
                  </a:cubicBezTo>
                  <a:cubicBezTo>
                    <a:pt x="172" y="41"/>
                    <a:pt x="172" y="40"/>
                    <a:pt x="172" y="39"/>
                  </a:cubicBezTo>
                  <a:cubicBezTo>
                    <a:pt x="173" y="37"/>
                    <a:pt x="174" y="36"/>
                    <a:pt x="175" y="34"/>
                  </a:cubicBezTo>
                  <a:cubicBezTo>
                    <a:pt x="175" y="33"/>
                    <a:pt x="175" y="33"/>
                    <a:pt x="175" y="32"/>
                  </a:cubicBezTo>
                  <a:cubicBezTo>
                    <a:pt x="176" y="32"/>
                    <a:pt x="176" y="32"/>
                    <a:pt x="177" y="31"/>
                  </a:cubicBezTo>
                  <a:cubicBezTo>
                    <a:pt x="177" y="30"/>
                    <a:pt x="178" y="29"/>
                    <a:pt x="178" y="28"/>
                  </a:cubicBezTo>
                  <a:cubicBezTo>
                    <a:pt x="179" y="27"/>
                    <a:pt x="179" y="27"/>
                    <a:pt x="180" y="26"/>
                  </a:cubicBezTo>
                  <a:cubicBezTo>
                    <a:pt x="180" y="25"/>
                    <a:pt x="179" y="24"/>
                    <a:pt x="179" y="23"/>
                  </a:cubicBezTo>
                  <a:cubicBezTo>
                    <a:pt x="178" y="23"/>
                    <a:pt x="176" y="23"/>
                    <a:pt x="175" y="22"/>
                  </a:cubicBezTo>
                  <a:cubicBezTo>
                    <a:pt x="174" y="22"/>
                    <a:pt x="173" y="22"/>
                    <a:pt x="172" y="21"/>
                  </a:cubicBezTo>
                  <a:cubicBezTo>
                    <a:pt x="171" y="21"/>
                    <a:pt x="170" y="20"/>
                    <a:pt x="170" y="20"/>
                  </a:cubicBezTo>
                  <a:cubicBezTo>
                    <a:pt x="169" y="19"/>
                    <a:pt x="169" y="19"/>
                    <a:pt x="168" y="18"/>
                  </a:cubicBezTo>
                  <a:cubicBezTo>
                    <a:pt x="168" y="18"/>
                    <a:pt x="167" y="17"/>
                    <a:pt x="167" y="17"/>
                  </a:cubicBezTo>
                  <a:cubicBezTo>
                    <a:pt x="166" y="15"/>
                    <a:pt x="166" y="15"/>
                    <a:pt x="164" y="15"/>
                  </a:cubicBezTo>
                  <a:cubicBezTo>
                    <a:pt x="161" y="15"/>
                    <a:pt x="159" y="16"/>
                    <a:pt x="156" y="17"/>
                  </a:cubicBezTo>
                  <a:cubicBezTo>
                    <a:pt x="155" y="18"/>
                    <a:pt x="154" y="18"/>
                    <a:pt x="152" y="17"/>
                  </a:cubicBezTo>
                  <a:cubicBezTo>
                    <a:pt x="152" y="17"/>
                    <a:pt x="152" y="16"/>
                    <a:pt x="151" y="16"/>
                  </a:cubicBezTo>
                  <a:cubicBezTo>
                    <a:pt x="151" y="16"/>
                    <a:pt x="150" y="15"/>
                    <a:pt x="150" y="15"/>
                  </a:cubicBezTo>
                  <a:cubicBezTo>
                    <a:pt x="149" y="14"/>
                    <a:pt x="149" y="14"/>
                    <a:pt x="147" y="13"/>
                  </a:cubicBezTo>
                  <a:cubicBezTo>
                    <a:pt x="145" y="12"/>
                    <a:pt x="144" y="12"/>
                    <a:pt x="142" y="11"/>
                  </a:cubicBezTo>
                  <a:cubicBezTo>
                    <a:pt x="141" y="11"/>
                    <a:pt x="140" y="11"/>
                    <a:pt x="140" y="10"/>
                  </a:cubicBezTo>
                  <a:cubicBezTo>
                    <a:pt x="140" y="9"/>
                    <a:pt x="141" y="9"/>
                    <a:pt x="141" y="9"/>
                  </a:cubicBezTo>
                  <a:cubicBezTo>
                    <a:pt x="143" y="8"/>
                    <a:pt x="146" y="6"/>
                    <a:pt x="146" y="5"/>
                  </a:cubicBezTo>
                  <a:cubicBezTo>
                    <a:pt x="147" y="3"/>
                    <a:pt x="146" y="0"/>
                    <a:pt x="143" y="0"/>
                  </a:cubicBezTo>
                  <a:cubicBezTo>
                    <a:pt x="143" y="0"/>
                    <a:pt x="142" y="0"/>
                    <a:pt x="141" y="0"/>
                  </a:cubicBezTo>
                  <a:cubicBezTo>
                    <a:pt x="140" y="0"/>
                    <a:pt x="139" y="0"/>
                    <a:pt x="139" y="0"/>
                  </a:cubicBezTo>
                  <a:cubicBezTo>
                    <a:pt x="137" y="1"/>
                    <a:pt x="136" y="2"/>
                    <a:pt x="135" y="2"/>
                  </a:cubicBezTo>
                  <a:cubicBezTo>
                    <a:pt x="134" y="2"/>
                    <a:pt x="132" y="2"/>
                    <a:pt x="131" y="2"/>
                  </a:cubicBezTo>
                  <a:cubicBezTo>
                    <a:pt x="129" y="2"/>
                    <a:pt x="127" y="3"/>
                    <a:pt x="125" y="2"/>
                  </a:cubicBezTo>
                  <a:cubicBezTo>
                    <a:pt x="123" y="2"/>
                    <a:pt x="122" y="0"/>
                    <a:pt x="119" y="0"/>
                  </a:cubicBezTo>
                  <a:cubicBezTo>
                    <a:pt x="116" y="0"/>
                    <a:pt x="113" y="0"/>
                    <a:pt x="110" y="0"/>
                  </a:cubicBezTo>
                  <a:cubicBezTo>
                    <a:pt x="109" y="0"/>
                    <a:pt x="108" y="1"/>
                    <a:pt x="107" y="1"/>
                  </a:cubicBezTo>
                  <a:cubicBezTo>
                    <a:pt x="106" y="1"/>
                    <a:pt x="105" y="1"/>
                    <a:pt x="104" y="1"/>
                  </a:cubicBezTo>
                  <a:cubicBezTo>
                    <a:pt x="103" y="2"/>
                    <a:pt x="103" y="3"/>
                    <a:pt x="102" y="3"/>
                  </a:cubicBezTo>
                  <a:cubicBezTo>
                    <a:pt x="101" y="4"/>
                    <a:pt x="100" y="4"/>
                    <a:pt x="99" y="5"/>
                  </a:cubicBezTo>
                  <a:cubicBezTo>
                    <a:pt x="98" y="5"/>
                    <a:pt x="98" y="5"/>
                    <a:pt x="97" y="6"/>
                  </a:cubicBezTo>
                  <a:cubicBezTo>
                    <a:pt x="96" y="6"/>
                    <a:pt x="95" y="7"/>
                    <a:pt x="94" y="8"/>
                  </a:cubicBezTo>
                  <a:cubicBezTo>
                    <a:pt x="94" y="9"/>
                    <a:pt x="94" y="9"/>
                    <a:pt x="93" y="10"/>
                  </a:cubicBezTo>
                  <a:cubicBezTo>
                    <a:pt x="92" y="10"/>
                    <a:pt x="92" y="10"/>
                    <a:pt x="92" y="11"/>
                  </a:cubicBezTo>
                  <a:cubicBezTo>
                    <a:pt x="92" y="11"/>
                    <a:pt x="92" y="11"/>
                    <a:pt x="92" y="11"/>
                  </a:cubicBezTo>
                  <a:cubicBezTo>
                    <a:pt x="91" y="12"/>
                    <a:pt x="90" y="12"/>
                    <a:pt x="89" y="12"/>
                  </a:cubicBezTo>
                  <a:cubicBezTo>
                    <a:pt x="87" y="13"/>
                    <a:pt x="87" y="13"/>
                    <a:pt x="87" y="14"/>
                  </a:cubicBezTo>
                  <a:cubicBezTo>
                    <a:pt x="86" y="15"/>
                    <a:pt x="85" y="16"/>
                    <a:pt x="85" y="17"/>
                  </a:cubicBezTo>
                  <a:cubicBezTo>
                    <a:pt x="85" y="17"/>
                    <a:pt x="84" y="18"/>
                    <a:pt x="84" y="19"/>
                  </a:cubicBezTo>
                  <a:cubicBezTo>
                    <a:pt x="83" y="20"/>
                    <a:pt x="82" y="21"/>
                    <a:pt x="81" y="21"/>
                  </a:cubicBezTo>
                  <a:cubicBezTo>
                    <a:pt x="79" y="22"/>
                    <a:pt x="78" y="21"/>
                    <a:pt x="76" y="20"/>
                  </a:cubicBezTo>
                  <a:cubicBezTo>
                    <a:pt x="73" y="19"/>
                    <a:pt x="68" y="18"/>
                    <a:pt x="66" y="16"/>
                  </a:cubicBezTo>
                  <a:cubicBezTo>
                    <a:pt x="65" y="14"/>
                    <a:pt x="64" y="12"/>
                    <a:pt x="61" y="12"/>
                  </a:cubicBezTo>
                  <a:cubicBezTo>
                    <a:pt x="60" y="12"/>
                    <a:pt x="56" y="13"/>
                    <a:pt x="55" y="14"/>
                  </a:cubicBezTo>
                  <a:cubicBezTo>
                    <a:pt x="55" y="14"/>
                    <a:pt x="55" y="15"/>
                    <a:pt x="54" y="16"/>
                  </a:cubicBezTo>
                  <a:cubicBezTo>
                    <a:pt x="52" y="17"/>
                    <a:pt x="50" y="16"/>
                    <a:pt x="49" y="15"/>
                  </a:cubicBezTo>
                  <a:cubicBezTo>
                    <a:pt x="48" y="15"/>
                    <a:pt x="47" y="15"/>
                    <a:pt x="46" y="14"/>
                  </a:cubicBezTo>
                  <a:cubicBezTo>
                    <a:pt x="45" y="13"/>
                    <a:pt x="45" y="12"/>
                    <a:pt x="44" y="11"/>
                  </a:cubicBezTo>
                  <a:cubicBezTo>
                    <a:pt x="44" y="10"/>
                    <a:pt x="43" y="10"/>
                    <a:pt x="43" y="8"/>
                  </a:cubicBezTo>
                  <a:cubicBezTo>
                    <a:pt x="44" y="7"/>
                    <a:pt x="44" y="6"/>
                    <a:pt x="44" y="5"/>
                  </a:cubicBezTo>
                  <a:cubicBezTo>
                    <a:pt x="42" y="5"/>
                    <a:pt x="40" y="5"/>
                    <a:pt x="38" y="5"/>
                  </a:cubicBezTo>
                  <a:cubicBezTo>
                    <a:pt x="35" y="6"/>
                    <a:pt x="34" y="7"/>
                    <a:pt x="31" y="8"/>
                  </a:cubicBezTo>
                  <a:cubicBezTo>
                    <a:pt x="29" y="9"/>
                    <a:pt x="28" y="10"/>
                    <a:pt x="27" y="13"/>
                  </a:cubicBezTo>
                  <a:cubicBezTo>
                    <a:pt x="27" y="13"/>
                    <a:pt x="26" y="14"/>
                    <a:pt x="26" y="14"/>
                  </a:cubicBezTo>
                  <a:cubicBezTo>
                    <a:pt x="25" y="14"/>
                    <a:pt x="25" y="15"/>
                    <a:pt x="24" y="15"/>
                  </a:cubicBezTo>
                  <a:cubicBezTo>
                    <a:pt x="23" y="16"/>
                    <a:pt x="23" y="16"/>
                    <a:pt x="22" y="16"/>
                  </a:cubicBezTo>
                  <a:cubicBezTo>
                    <a:pt x="21" y="17"/>
                    <a:pt x="20" y="16"/>
                    <a:pt x="19" y="17"/>
                  </a:cubicBezTo>
                  <a:cubicBezTo>
                    <a:pt x="18" y="17"/>
                    <a:pt x="17" y="18"/>
                    <a:pt x="16" y="19"/>
                  </a:cubicBezTo>
                  <a:cubicBezTo>
                    <a:pt x="15" y="20"/>
                    <a:pt x="13" y="21"/>
                    <a:pt x="11" y="22"/>
                  </a:cubicBezTo>
                  <a:cubicBezTo>
                    <a:pt x="10" y="22"/>
                    <a:pt x="8" y="22"/>
                    <a:pt x="7" y="22"/>
                  </a:cubicBezTo>
                  <a:cubicBezTo>
                    <a:pt x="5" y="22"/>
                    <a:pt x="6" y="23"/>
                    <a:pt x="5" y="23"/>
                  </a:cubicBezTo>
                  <a:cubicBezTo>
                    <a:pt x="3" y="25"/>
                    <a:pt x="1" y="26"/>
                    <a:pt x="0" y="28"/>
                  </a:cubicBezTo>
                  <a:cubicBezTo>
                    <a:pt x="1" y="28"/>
                    <a:pt x="1" y="29"/>
                    <a:pt x="2" y="29"/>
                  </a:cubicBezTo>
                  <a:cubicBezTo>
                    <a:pt x="2" y="29"/>
                    <a:pt x="3" y="32"/>
                    <a:pt x="3" y="32"/>
                  </a:cubicBezTo>
                  <a:cubicBezTo>
                    <a:pt x="4" y="33"/>
                    <a:pt x="4" y="32"/>
                    <a:pt x="4" y="33"/>
                  </a:cubicBezTo>
                  <a:cubicBezTo>
                    <a:pt x="3" y="35"/>
                    <a:pt x="3" y="35"/>
                    <a:pt x="3" y="35"/>
                  </a:cubicBezTo>
                  <a:cubicBezTo>
                    <a:pt x="3" y="38"/>
                    <a:pt x="3" y="42"/>
                    <a:pt x="3" y="45"/>
                  </a:cubicBezTo>
                  <a:cubicBezTo>
                    <a:pt x="4" y="49"/>
                    <a:pt x="5" y="51"/>
                    <a:pt x="8" y="54"/>
                  </a:cubicBezTo>
                  <a:cubicBezTo>
                    <a:pt x="12" y="57"/>
                    <a:pt x="14" y="61"/>
                    <a:pt x="19" y="60"/>
                  </a:cubicBezTo>
                  <a:cubicBezTo>
                    <a:pt x="23" y="60"/>
                    <a:pt x="27" y="56"/>
                    <a:pt x="31" y="56"/>
                  </a:cubicBezTo>
                  <a:cubicBezTo>
                    <a:pt x="36" y="55"/>
                    <a:pt x="40" y="59"/>
                    <a:pt x="42" y="63"/>
                  </a:cubicBezTo>
                  <a:cubicBezTo>
                    <a:pt x="42" y="64"/>
                    <a:pt x="43" y="65"/>
                    <a:pt x="43" y="66"/>
                  </a:cubicBezTo>
                  <a:cubicBezTo>
                    <a:pt x="43" y="68"/>
                    <a:pt x="40" y="69"/>
                    <a:pt x="39" y="71"/>
                  </a:cubicBezTo>
                  <a:cubicBezTo>
                    <a:pt x="39" y="75"/>
                    <a:pt x="46" y="81"/>
                    <a:pt x="50" y="81"/>
                  </a:cubicBezTo>
                  <a:cubicBezTo>
                    <a:pt x="53" y="82"/>
                    <a:pt x="58" y="80"/>
                    <a:pt x="60" y="84"/>
                  </a:cubicBezTo>
                  <a:cubicBezTo>
                    <a:pt x="61" y="85"/>
                    <a:pt x="60" y="87"/>
                    <a:pt x="61" y="89"/>
                  </a:cubicBezTo>
                  <a:cubicBezTo>
                    <a:pt x="61" y="92"/>
                    <a:pt x="64" y="94"/>
                    <a:pt x="68" y="94"/>
                  </a:cubicBezTo>
                  <a:cubicBezTo>
                    <a:pt x="70" y="94"/>
                    <a:pt x="72" y="92"/>
                    <a:pt x="75" y="92"/>
                  </a:cubicBezTo>
                  <a:cubicBezTo>
                    <a:pt x="76" y="93"/>
                    <a:pt x="78" y="94"/>
                    <a:pt x="79" y="95"/>
                  </a:cubicBezTo>
                  <a:cubicBezTo>
                    <a:pt x="82" y="96"/>
                    <a:pt x="88" y="97"/>
                    <a:pt x="87" y="101"/>
                  </a:cubicBezTo>
                  <a:cubicBezTo>
                    <a:pt x="87" y="105"/>
                    <a:pt x="84" y="102"/>
                    <a:pt x="83" y="105"/>
                  </a:cubicBezTo>
                  <a:cubicBezTo>
                    <a:pt x="82" y="105"/>
                    <a:pt x="82" y="110"/>
                    <a:pt x="83" y="110"/>
                  </a:cubicBezTo>
                  <a:cubicBezTo>
                    <a:pt x="84" y="112"/>
                    <a:pt x="86" y="110"/>
                    <a:pt x="88" y="111"/>
                  </a:cubicBezTo>
                  <a:cubicBezTo>
                    <a:pt x="90" y="113"/>
                    <a:pt x="90" y="120"/>
                    <a:pt x="91" y="122"/>
                  </a:cubicBezTo>
                  <a:cubicBezTo>
                    <a:pt x="92" y="126"/>
                    <a:pt x="92" y="125"/>
                    <a:pt x="95" y="127"/>
                  </a:cubicBezTo>
                  <a:cubicBezTo>
                    <a:pt x="97" y="129"/>
                    <a:pt x="96" y="129"/>
                    <a:pt x="99" y="130"/>
                  </a:cubicBezTo>
                  <a:cubicBezTo>
                    <a:pt x="102" y="131"/>
                    <a:pt x="106" y="128"/>
                    <a:pt x="109" y="126"/>
                  </a:cubicBezTo>
                  <a:cubicBezTo>
                    <a:pt x="110" y="125"/>
                    <a:pt x="113" y="124"/>
                    <a:pt x="114" y="123"/>
                  </a:cubicBezTo>
                  <a:cubicBezTo>
                    <a:pt x="115" y="121"/>
                    <a:pt x="114" y="118"/>
                    <a:pt x="114" y="116"/>
                  </a:cubicBezTo>
                  <a:cubicBezTo>
                    <a:pt x="115" y="115"/>
                    <a:pt x="117" y="113"/>
                    <a:pt x="119" y="112"/>
                  </a:cubicBezTo>
                  <a:cubicBezTo>
                    <a:pt x="121" y="112"/>
                    <a:pt x="122" y="113"/>
                    <a:pt x="124" y="114"/>
                  </a:cubicBezTo>
                  <a:cubicBezTo>
                    <a:pt x="127" y="117"/>
                    <a:pt x="124" y="119"/>
                    <a:pt x="123" y="122"/>
                  </a:cubicBezTo>
                  <a:cubicBezTo>
                    <a:pt x="122" y="124"/>
                    <a:pt x="123" y="126"/>
                    <a:pt x="123" y="127"/>
                  </a:cubicBezTo>
                  <a:cubicBezTo>
                    <a:pt x="123" y="132"/>
                    <a:pt x="124" y="136"/>
                    <a:pt x="125" y="141"/>
                  </a:cubicBezTo>
                  <a:cubicBezTo>
                    <a:pt x="134" y="141"/>
                    <a:pt x="139" y="148"/>
                    <a:pt x="147" y="151"/>
                  </a:cubicBezTo>
                  <a:cubicBezTo>
                    <a:pt x="149" y="152"/>
                    <a:pt x="151" y="151"/>
                    <a:pt x="152" y="153"/>
                  </a:cubicBezTo>
                  <a:cubicBezTo>
                    <a:pt x="153" y="154"/>
                    <a:pt x="153" y="156"/>
                    <a:pt x="153" y="157"/>
                  </a:cubicBezTo>
                  <a:cubicBezTo>
                    <a:pt x="154" y="159"/>
                    <a:pt x="159" y="167"/>
                    <a:pt x="163" y="165"/>
                  </a:cubicBezTo>
                  <a:cubicBezTo>
                    <a:pt x="164" y="164"/>
                    <a:pt x="165" y="162"/>
                    <a:pt x="167" y="162"/>
                  </a:cubicBezTo>
                  <a:cubicBezTo>
                    <a:pt x="168" y="161"/>
                    <a:pt x="170" y="161"/>
                    <a:pt x="171" y="161"/>
                  </a:cubicBezTo>
                  <a:cubicBezTo>
                    <a:pt x="174" y="161"/>
                    <a:pt x="176" y="162"/>
                    <a:pt x="177" y="162"/>
                  </a:cubicBezTo>
                  <a:cubicBezTo>
                    <a:pt x="178" y="161"/>
                    <a:pt x="178" y="159"/>
                    <a:pt x="179" y="158"/>
                  </a:cubicBezTo>
                  <a:cubicBezTo>
                    <a:pt x="179" y="156"/>
                    <a:pt x="180" y="154"/>
                    <a:pt x="179" y="152"/>
                  </a:cubicBezTo>
                  <a:cubicBezTo>
                    <a:pt x="178" y="151"/>
                    <a:pt x="178" y="151"/>
                    <a:pt x="176" y="151"/>
                  </a:cubicBezTo>
                  <a:cubicBezTo>
                    <a:pt x="174" y="151"/>
                    <a:pt x="173" y="151"/>
                    <a:pt x="171" y="149"/>
                  </a:cubicBezTo>
                  <a:cubicBezTo>
                    <a:pt x="168" y="146"/>
                    <a:pt x="171" y="144"/>
                    <a:pt x="171" y="141"/>
                  </a:cubicBezTo>
                  <a:cubicBezTo>
                    <a:pt x="172" y="140"/>
                    <a:pt x="171" y="139"/>
                    <a:pt x="171" y="139"/>
                  </a:cubicBezTo>
                  <a:cubicBezTo>
                    <a:pt x="171" y="138"/>
                    <a:pt x="171" y="137"/>
                    <a:pt x="171" y="136"/>
                  </a:cubicBezTo>
                  <a:cubicBezTo>
                    <a:pt x="171" y="135"/>
                    <a:pt x="170" y="134"/>
                    <a:pt x="171" y="133"/>
                  </a:cubicBezTo>
                  <a:cubicBezTo>
                    <a:pt x="171" y="133"/>
                    <a:pt x="172" y="132"/>
                    <a:pt x="172" y="131"/>
                  </a:cubicBezTo>
                  <a:cubicBezTo>
                    <a:pt x="173" y="129"/>
                    <a:pt x="172" y="129"/>
                    <a:pt x="174" y="128"/>
                  </a:cubicBezTo>
                  <a:cubicBezTo>
                    <a:pt x="175" y="128"/>
                    <a:pt x="176" y="128"/>
                    <a:pt x="177" y="127"/>
                  </a:cubicBezTo>
                  <a:cubicBezTo>
                    <a:pt x="180" y="125"/>
                    <a:pt x="178" y="122"/>
                    <a:pt x="179" y="119"/>
                  </a:cubicBezTo>
                  <a:cubicBezTo>
                    <a:pt x="180" y="118"/>
                    <a:pt x="181" y="118"/>
                    <a:pt x="182" y="117"/>
                  </a:cubicBezTo>
                  <a:cubicBezTo>
                    <a:pt x="183" y="116"/>
                    <a:pt x="184" y="115"/>
                    <a:pt x="185" y="114"/>
                  </a:cubicBezTo>
                  <a:cubicBezTo>
                    <a:pt x="185" y="114"/>
                    <a:pt x="186" y="111"/>
                    <a:pt x="187" y="110"/>
                  </a:cubicBezTo>
                  <a:cubicBezTo>
                    <a:pt x="187" y="110"/>
                    <a:pt x="189" y="110"/>
                    <a:pt x="189" y="110"/>
                  </a:cubicBezTo>
                  <a:cubicBezTo>
                    <a:pt x="191" y="110"/>
                    <a:pt x="192" y="111"/>
                    <a:pt x="193" y="111"/>
                  </a:cubicBezTo>
                  <a:cubicBezTo>
                    <a:pt x="194" y="111"/>
                    <a:pt x="195" y="111"/>
                    <a:pt x="196" y="111"/>
                  </a:cubicBezTo>
                  <a:cubicBezTo>
                    <a:pt x="196" y="111"/>
                    <a:pt x="196" y="110"/>
                    <a:pt x="196" y="110"/>
                  </a:cubicBezTo>
                  <a:cubicBezTo>
                    <a:pt x="197" y="109"/>
                    <a:pt x="198" y="108"/>
                    <a:pt x="198" y="106"/>
                  </a:cubicBezTo>
                  <a:cubicBezTo>
                    <a:pt x="198" y="106"/>
                    <a:pt x="198" y="106"/>
                    <a:pt x="198" y="105"/>
                  </a:cubicBezTo>
                  <a:cubicBezTo>
                    <a:pt x="198" y="103"/>
                    <a:pt x="200" y="102"/>
                    <a:pt x="201" y="100"/>
                  </a:cubicBezTo>
                  <a:cubicBezTo>
                    <a:pt x="201" y="100"/>
                    <a:pt x="201" y="100"/>
                    <a:pt x="201" y="100"/>
                  </a:cubicBezTo>
                  <a:cubicBezTo>
                    <a:pt x="201" y="100"/>
                    <a:pt x="201" y="100"/>
                    <a:pt x="201" y="100"/>
                  </a:cubicBezTo>
                  <a:cubicBezTo>
                    <a:pt x="202" y="98"/>
                    <a:pt x="204" y="97"/>
                    <a:pt x="205" y="95"/>
                  </a:cubicBezTo>
                  <a:cubicBezTo>
                    <a:pt x="206" y="93"/>
                    <a:pt x="206" y="92"/>
                    <a:pt x="207" y="91"/>
                  </a:cubicBezTo>
                  <a:cubicBezTo>
                    <a:pt x="207" y="89"/>
                    <a:pt x="208" y="87"/>
                    <a:pt x="207" y="85"/>
                  </a:cubicBezTo>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8" name="Freeform 10"/>
            <p:cNvSpPr>
              <a:spLocks/>
            </p:cNvSpPr>
            <p:nvPr/>
          </p:nvSpPr>
          <p:spPr bwMode="auto">
            <a:xfrm>
              <a:off x="5922199" y="4360640"/>
              <a:ext cx="60596" cy="71706"/>
            </a:xfrm>
            <a:custGeom>
              <a:avLst/>
              <a:gdLst/>
              <a:ahLst/>
              <a:cxnLst>
                <a:cxn ang="0">
                  <a:pos x="29" y="15"/>
                </a:cxn>
                <a:cxn ang="0">
                  <a:pos x="28" y="11"/>
                </a:cxn>
                <a:cxn ang="0">
                  <a:pos x="27" y="6"/>
                </a:cxn>
                <a:cxn ang="0">
                  <a:pos x="28" y="0"/>
                </a:cxn>
                <a:cxn ang="0">
                  <a:pos x="28" y="1"/>
                </a:cxn>
                <a:cxn ang="0">
                  <a:pos x="25" y="1"/>
                </a:cxn>
                <a:cxn ang="0">
                  <a:pos x="21" y="0"/>
                </a:cxn>
                <a:cxn ang="0">
                  <a:pos x="19" y="0"/>
                </a:cxn>
                <a:cxn ang="0">
                  <a:pos x="17" y="4"/>
                </a:cxn>
                <a:cxn ang="0">
                  <a:pos x="14" y="7"/>
                </a:cxn>
                <a:cxn ang="0">
                  <a:pos x="11" y="9"/>
                </a:cxn>
                <a:cxn ang="0">
                  <a:pos x="9" y="17"/>
                </a:cxn>
                <a:cxn ang="0">
                  <a:pos x="6" y="18"/>
                </a:cxn>
                <a:cxn ang="0">
                  <a:pos x="4" y="21"/>
                </a:cxn>
                <a:cxn ang="0">
                  <a:pos x="3" y="23"/>
                </a:cxn>
                <a:cxn ang="0">
                  <a:pos x="3" y="26"/>
                </a:cxn>
                <a:cxn ang="0">
                  <a:pos x="3" y="29"/>
                </a:cxn>
                <a:cxn ang="0">
                  <a:pos x="3" y="31"/>
                </a:cxn>
                <a:cxn ang="0">
                  <a:pos x="3" y="39"/>
                </a:cxn>
                <a:cxn ang="0">
                  <a:pos x="8" y="41"/>
                </a:cxn>
                <a:cxn ang="0">
                  <a:pos x="11" y="42"/>
                </a:cxn>
                <a:cxn ang="0">
                  <a:pos x="11" y="48"/>
                </a:cxn>
                <a:cxn ang="0">
                  <a:pos x="9" y="52"/>
                </a:cxn>
                <a:cxn ang="0">
                  <a:pos x="14" y="54"/>
                </a:cxn>
                <a:cxn ang="0">
                  <a:pos x="26" y="57"/>
                </a:cxn>
                <a:cxn ang="0">
                  <a:pos x="35" y="58"/>
                </a:cxn>
                <a:cxn ang="0">
                  <a:pos x="35" y="58"/>
                </a:cxn>
                <a:cxn ang="0">
                  <a:pos x="35" y="58"/>
                </a:cxn>
                <a:cxn ang="0">
                  <a:pos x="39" y="46"/>
                </a:cxn>
                <a:cxn ang="0">
                  <a:pos x="42" y="42"/>
                </a:cxn>
                <a:cxn ang="0">
                  <a:pos x="44" y="38"/>
                </a:cxn>
                <a:cxn ang="0">
                  <a:pos x="51" y="35"/>
                </a:cxn>
                <a:cxn ang="0">
                  <a:pos x="48" y="33"/>
                </a:cxn>
                <a:cxn ang="0">
                  <a:pos x="43" y="32"/>
                </a:cxn>
                <a:cxn ang="0">
                  <a:pos x="39" y="28"/>
                </a:cxn>
                <a:cxn ang="0">
                  <a:pos x="37" y="25"/>
                </a:cxn>
                <a:cxn ang="0">
                  <a:pos x="34" y="24"/>
                </a:cxn>
                <a:cxn ang="0">
                  <a:pos x="32" y="20"/>
                </a:cxn>
                <a:cxn ang="0">
                  <a:pos x="29" y="15"/>
                </a:cxn>
              </a:cxnLst>
              <a:rect l="0" t="0" r="r" b="b"/>
              <a:pathLst>
                <a:path w="51" h="60">
                  <a:moveTo>
                    <a:pt x="29" y="15"/>
                  </a:moveTo>
                  <a:cubicBezTo>
                    <a:pt x="28" y="14"/>
                    <a:pt x="29" y="12"/>
                    <a:pt x="28" y="11"/>
                  </a:cubicBezTo>
                  <a:cubicBezTo>
                    <a:pt x="28" y="9"/>
                    <a:pt x="27" y="8"/>
                    <a:pt x="27" y="6"/>
                  </a:cubicBezTo>
                  <a:cubicBezTo>
                    <a:pt x="27" y="4"/>
                    <a:pt x="27" y="2"/>
                    <a:pt x="28" y="0"/>
                  </a:cubicBezTo>
                  <a:cubicBezTo>
                    <a:pt x="28" y="0"/>
                    <a:pt x="28" y="1"/>
                    <a:pt x="28" y="1"/>
                  </a:cubicBezTo>
                  <a:cubicBezTo>
                    <a:pt x="27" y="1"/>
                    <a:pt x="26" y="1"/>
                    <a:pt x="25" y="1"/>
                  </a:cubicBezTo>
                  <a:cubicBezTo>
                    <a:pt x="24" y="1"/>
                    <a:pt x="23" y="0"/>
                    <a:pt x="21" y="0"/>
                  </a:cubicBezTo>
                  <a:cubicBezTo>
                    <a:pt x="21" y="0"/>
                    <a:pt x="19" y="0"/>
                    <a:pt x="19" y="0"/>
                  </a:cubicBezTo>
                  <a:cubicBezTo>
                    <a:pt x="18" y="1"/>
                    <a:pt x="17" y="4"/>
                    <a:pt x="17" y="4"/>
                  </a:cubicBezTo>
                  <a:cubicBezTo>
                    <a:pt x="16" y="5"/>
                    <a:pt x="15" y="6"/>
                    <a:pt x="14" y="7"/>
                  </a:cubicBezTo>
                  <a:cubicBezTo>
                    <a:pt x="13" y="8"/>
                    <a:pt x="12" y="8"/>
                    <a:pt x="11" y="9"/>
                  </a:cubicBezTo>
                  <a:cubicBezTo>
                    <a:pt x="10" y="12"/>
                    <a:pt x="12" y="15"/>
                    <a:pt x="9" y="17"/>
                  </a:cubicBezTo>
                  <a:cubicBezTo>
                    <a:pt x="8" y="18"/>
                    <a:pt x="7" y="18"/>
                    <a:pt x="6" y="18"/>
                  </a:cubicBezTo>
                  <a:cubicBezTo>
                    <a:pt x="4" y="19"/>
                    <a:pt x="5" y="19"/>
                    <a:pt x="4" y="21"/>
                  </a:cubicBezTo>
                  <a:cubicBezTo>
                    <a:pt x="4" y="22"/>
                    <a:pt x="3" y="23"/>
                    <a:pt x="3" y="23"/>
                  </a:cubicBezTo>
                  <a:cubicBezTo>
                    <a:pt x="2" y="24"/>
                    <a:pt x="3" y="25"/>
                    <a:pt x="3" y="26"/>
                  </a:cubicBezTo>
                  <a:cubicBezTo>
                    <a:pt x="3" y="27"/>
                    <a:pt x="3" y="28"/>
                    <a:pt x="3" y="29"/>
                  </a:cubicBezTo>
                  <a:cubicBezTo>
                    <a:pt x="3" y="29"/>
                    <a:pt x="4" y="30"/>
                    <a:pt x="3" y="31"/>
                  </a:cubicBezTo>
                  <a:cubicBezTo>
                    <a:pt x="3" y="34"/>
                    <a:pt x="0" y="36"/>
                    <a:pt x="3" y="39"/>
                  </a:cubicBezTo>
                  <a:cubicBezTo>
                    <a:pt x="5" y="41"/>
                    <a:pt x="6" y="41"/>
                    <a:pt x="8" y="41"/>
                  </a:cubicBezTo>
                  <a:cubicBezTo>
                    <a:pt x="10" y="41"/>
                    <a:pt x="10" y="41"/>
                    <a:pt x="11" y="42"/>
                  </a:cubicBezTo>
                  <a:cubicBezTo>
                    <a:pt x="12" y="44"/>
                    <a:pt x="11" y="46"/>
                    <a:pt x="11" y="48"/>
                  </a:cubicBezTo>
                  <a:cubicBezTo>
                    <a:pt x="10" y="49"/>
                    <a:pt x="10" y="51"/>
                    <a:pt x="9" y="52"/>
                  </a:cubicBezTo>
                  <a:cubicBezTo>
                    <a:pt x="11" y="52"/>
                    <a:pt x="12" y="53"/>
                    <a:pt x="14" y="54"/>
                  </a:cubicBezTo>
                  <a:cubicBezTo>
                    <a:pt x="19" y="57"/>
                    <a:pt x="20" y="60"/>
                    <a:pt x="26" y="57"/>
                  </a:cubicBezTo>
                  <a:cubicBezTo>
                    <a:pt x="30" y="54"/>
                    <a:pt x="31" y="56"/>
                    <a:pt x="35" y="58"/>
                  </a:cubicBezTo>
                  <a:cubicBezTo>
                    <a:pt x="35" y="58"/>
                    <a:pt x="35" y="58"/>
                    <a:pt x="35" y="58"/>
                  </a:cubicBezTo>
                  <a:cubicBezTo>
                    <a:pt x="35" y="58"/>
                    <a:pt x="35" y="58"/>
                    <a:pt x="35" y="58"/>
                  </a:cubicBezTo>
                  <a:cubicBezTo>
                    <a:pt x="36" y="53"/>
                    <a:pt x="37" y="49"/>
                    <a:pt x="39" y="46"/>
                  </a:cubicBezTo>
                  <a:cubicBezTo>
                    <a:pt x="40" y="44"/>
                    <a:pt x="41" y="43"/>
                    <a:pt x="42" y="42"/>
                  </a:cubicBezTo>
                  <a:cubicBezTo>
                    <a:pt x="42" y="40"/>
                    <a:pt x="43" y="39"/>
                    <a:pt x="44" y="38"/>
                  </a:cubicBezTo>
                  <a:cubicBezTo>
                    <a:pt x="46" y="37"/>
                    <a:pt x="49" y="35"/>
                    <a:pt x="51" y="35"/>
                  </a:cubicBezTo>
                  <a:cubicBezTo>
                    <a:pt x="51" y="33"/>
                    <a:pt x="49" y="33"/>
                    <a:pt x="48" y="33"/>
                  </a:cubicBezTo>
                  <a:cubicBezTo>
                    <a:pt x="46" y="33"/>
                    <a:pt x="45" y="33"/>
                    <a:pt x="43" y="32"/>
                  </a:cubicBezTo>
                  <a:cubicBezTo>
                    <a:pt x="42" y="31"/>
                    <a:pt x="40" y="30"/>
                    <a:pt x="39" y="28"/>
                  </a:cubicBezTo>
                  <a:cubicBezTo>
                    <a:pt x="38" y="27"/>
                    <a:pt x="37" y="26"/>
                    <a:pt x="37" y="25"/>
                  </a:cubicBezTo>
                  <a:cubicBezTo>
                    <a:pt x="36" y="24"/>
                    <a:pt x="35" y="24"/>
                    <a:pt x="34" y="24"/>
                  </a:cubicBezTo>
                  <a:cubicBezTo>
                    <a:pt x="32" y="23"/>
                    <a:pt x="32" y="21"/>
                    <a:pt x="32" y="20"/>
                  </a:cubicBezTo>
                  <a:cubicBezTo>
                    <a:pt x="31" y="18"/>
                    <a:pt x="30" y="17"/>
                    <a:pt x="29" y="15"/>
                  </a:cubicBezTo>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9" name="Freeform 11"/>
            <p:cNvSpPr>
              <a:spLocks/>
            </p:cNvSpPr>
            <p:nvPr/>
          </p:nvSpPr>
          <p:spPr bwMode="auto">
            <a:xfrm>
              <a:off x="5939367" y="4595956"/>
              <a:ext cx="287833" cy="186839"/>
            </a:xfrm>
            <a:custGeom>
              <a:avLst/>
              <a:gdLst/>
              <a:ahLst/>
              <a:cxnLst>
                <a:cxn ang="0">
                  <a:pos x="231" y="65"/>
                </a:cxn>
                <a:cxn ang="0">
                  <a:pos x="214" y="71"/>
                </a:cxn>
                <a:cxn ang="0">
                  <a:pos x="204" y="60"/>
                </a:cxn>
                <a:cxn ang="0">
                  <a:pos x="194" y="60"/>
                </a:cxn>
                <a:cxn ang="0">
                  <a:pos x="186" y="51"/>
                </a:cxn>
                <a:cxn ang="0">
                  <a:pos x="183" y="47"/>
                </a:cxn>
                <a:cxn ang="0">
                  <a:pos x="186" y="39"/>
                </a:cxn>
                <a:cxn ang="0">
                  <a:pos x="192" y="36"/>
                </a:cxn>
                <a:cxn ang="0">
                  <a:pos x="195" y="30"/>
                </a:cxn>
                <a:cxn ang="0">
                  <a:pos x="197" y="18"/>
                </a:cxn>
                <a:cxn ang="0">
                  <a:pos x="188" y="17"/>
                </a:cxn>
                <a:cxn ang="0">
                  <a:pos x="174" y="10"/>
                </a:cxn>
                <a:cxn ang="0">
                  <a:pos x="161" y="9"/>
                </a:cxn>
                <a:cxn ang="0">
                  <a:pos x="145" y="1"/>
                </a:cxn>
                <a:cxn ang="0">
                  <a:pos x="133" y="1"/>
                </a:cxn>
                <a:cxn ang="0">
                  <a:pos x="121" y="8"/>
                </a:cxn>
                <a:cxn ang="0">
                  <a:pos x="110" y="18"/>
                </a:cxn>
                <a:cxn ang="0">
                  <a:pos x="94" y="17"/>
                </a:cxn>
                <a:cxn ang="0">
                  <a:pos x="90" y="21"/>
                </a:cxn>
                <a:cxn ang="0">
                  <a:pos x="51" y="27"/>
                </a:cxn>
                <a:cxn ang="0">
                  <a:pos x="39" y="56"/>
                </a:cxn>
                <a:cxn ang="0">
                  <a:pos x="8" y="90"/>
                </a:cxn>
                <a:cxn ang="0">
                  <a:pos x="5" y="118"/>
                </a:cxn>
                <a:cxn ang="0">
                  <a:pos x="41" y="118"/>
                </a:cxn>
                <a:cxn ang="0">
                  <a:pos x="46" y="130"/>
                </a:cxn>
                <a:cxn ang="0">
                  <a:pos x="52" y="144"/>
                </a:cxn>
                <a:cxn ang="0">
                  <a:pos x="57" y="153"/>
                </a:cxn>
                <a:cxn ang="0">
                  <a:pos x="68" y="151"/>
                </a:cxn>
                <a:cxn ang="0">
                  <a:pos x="88" y="145"/>
                </a:cxn>
                <a:cxn ang="0">
                  <a:pos x="108" y="135"/>
                </a:cxn>
                <a:cxn ang="0">
                  <a:pos x="113" y="129"/>
                </a:cxn>
                <a:cxn ang="0">
                  <a:pos x="119" y="114"/>
                </a:cxn>
                <a:cxn ang="0">
                  <a:pos x="127" y="120"/>
                </a:cxn>
                <a:cxn ang="0">
                  <a:pos x="138" y="133"/>
                </a:cxn>
                <a:cxn ang="0">
                  <a:pos x="148" y="137"/>
                </a:cxn>
                <a:cxn ang="0">
                  <a:pos x="147" y="143"/>
                </a:cxn>
                <a:cxn ang="0">
                  <a:pos x="158" y="156"/>
                </a:cxn>
                <a:cxn ang="0">
                  <a:pos x="157" y="147"/>
                </a:cxn>
                <a:cxn ang="0">
                  <a:pos x="163" y="134"/>
                </a:cxn>
                <a:cxn ang="0">
                  <a:pos x="174" y="121"/>
                </a:cxn>
                <a:cxn ang="0">
                  <a:pos x="173" y="106"/>
                </a:cxn>
                <a:cxn ang="0">
                  <a:pos x="185" y="111"/>
                </a:cxn>
                <a:cxn ang="0">
                  <a:pos x="196" y="118"/>
                </a:cxn>
                <a:cxn ang="0">
                  <a:pos x="209" y="115"/>
                </a:cxn>
                <a:cxn ang="0">
                  <a:pos x="223" y="123"/>
                </a:cxn>
                <a:cxn ang="0">
                  <a:pos x="222" y="109"/>
                </a:cxn>
                <a:cxn ang="0">
                  <a:pos x="220" y="97"/>
                </a:cxn>
                <a:cxn ang="0">
                  <a:pos x="236" y="98"/>
                </a:cxn>
                <a:cxn ang="0">
                  <a:pos x="238" y="91"/>
                </a:cxn>
                <a:cxn ang="0">
                  <a:pos x="240" y="71"/>
                </a:cxn>
              </a:cxnLst>
              <a:rect l="0" t="0" r="r" b="b"/>
              <a:pathLst>
                <a:path w="242" h="157">
                  <a:moveTo>
                    <a:pt x="240" y="71"/>
                  </a:moveTo>
                  <a:cubicBezTo>
                    <a:pt x="240" y="69"/>
                    <a:pt x="240" y="67"/>
                    <a:pt x="238" y="65"/>
                  </a:cubicBezTo>
                  <a:cubicBezTo>
                    <a:pt x="237" y="64"/>
                    <a:pt x="234" y="62"/>
                    <a:pt x="233" y="62"/>
                  </a:cubicBezTo>
                  <a:cubicBezTo>
                    <a:pt x="232" y="63"/>
                    <a:pt x="232" y="64"/>
                    <a:pt x="231" y="65"/>
                  </a:cubicBezTo>
                  <a:cubicBezTo>
                    <a:pt x="230" y="65"/>
                    <a:pt x="229" y="65"/>
                    <a:pt x="228" y="66"/>
                  </a:cubicBezTo>
                  <a:cubicBezTo>
                    <a:pt x="226" y="67"/>
                    <a:pt x="227" y="69"/>
                    <a:pt x="226" y="70"/>
                  </a:cubicBezTo>
                  <a:cubicBezTo>
                    <a:pt x="225" y="72"/>
                    <a:pt x="225" y="73"/>
                    <a:pt x="222" y="73"/>
                  </a:cubicBezTo>
                  <a:cubicBezTo>
                    <a:pt x="219" y="73"/>
                    <a:pt x="217" y="72"/>
                    <a:pt x="214" y="71"/>
                  </a:cubicBezTo>
                  <a:cubicBezTo>
                    <a:pt x="213" y="71"/>
                    <a:pt x="212" y="70"/>
                    <a:pt x="212" y="69"/>
                  </a:cubicBezTo>
                  <a:cubicBezTo>
                    <a:pt x="211" y="69"/>
                    <a:pt x="210" y="69"/>
                    <a:pt x="210" y="68"/>
                  </a:cubicBezTo>
                  <a:cubicBezTo>
                    <a:pt x="208" y="67"/>
                    <a:pt x="208" y="66"/>
                    <a:pt x="208" y="64"/>
                  </a:cubicBezTo>
                  <a:cubicBezTo>
                    <a:pt x="208" y="61"/>
                    <a:pt x="206" y="61"/>
                    <a:pt x="204" y="60"/>
                  </a:cubicBezTo>
                  <a:cubicBezTo>
                    <a:pt x="204" y="60"/>
                    <a:pt x="204" y="60"/>
                    <a:pt x="203" y="59"/>
                  </a:cubicBezTo>
                  <a:cubicBezTo>
                    <a:pt x="203" y="59"/>
                    <a:pt x="202" y="59"/>
                    <a:pt x="201" y="59"/>
                  </a:cubicBezTo>
                  <a:cubicBezTo>
                    <a:pt x="200" y="60"/>
                    <a:pt x="200" y="60"/>
                    <a:pt x="198" y="60"/>
                  </a:cubicBezTo>
                  <a:cubicBezTo>
                    <a:pt x="197" y="60"/>
                    <a:pt x="195" y="60"/>
                    <a:pt x="194" y="60"/>
                  </a:cubicBezTo>
                  <a:cubicBezTo>
                    <a:pt x="193" y="60"/>
                    <a:pt x="192" y="60"/>
                    <a:pt x="191" y="60"/>
                  </a:cubicBezTo>
                  <a:cubicBezTo>
                    <a:pt x="190" y="60"/>
                    <a:pt x="189" y="60"/>
                    <a:pt x="188" y="60"/>
                  </a:cubicBezTo>
                  <a:cubicBezTo>
                    <a:pt x="185" y="59"/>
                    <a:pt x="183" y="60"/>
                    <a:pt x="183" y="57"/>
                  </a:cubicBezTo>
                  <a:cubicBezTo>
                    <a:pt x="182" y="53"/>
                    <a:pt x="184" y="53"/>
                    <a:pt x="186" y="51"/>
                  </a:cubicBezTo>
                  <a:cubicBezTo>
                    <a:pt x="186" y="51"/>
                    <a:pt x="187" y="51"/>
                    <a:pt x="187" y="50"/>
                  </a:cubicBezTo>
                  <a:cubicBezTo>
                    <a:pt x="187" y="50"/>
                    <a:pt x="186" y="50"/>
                    <a:pt x="186" y="50"/>
                  </a:cubicBezTo>
                  <a:cubicBezTo>
                    <a:pt x="185" y="50"/>
                    <a:pt x="185" y="50"/>
                    <a:pt x="184" y="49"/>
                  </a:cubicBezTo>
                  <a:cubicBezTo>
                    <a:pt x="183" y="49"/>
                    <a:pt x="183" y="48"/>
                    <a:pt x="183" y="47"/>
                  </a:cubicBezTo>
                  <a:cubicBezTo>
                    <a:pt x="183" y="47"/>
                    <a:pt x="183" y="46"/>
                    <a:pt x="183" y="45"/>
                  </a:cubicBezTo>
                  <a:cubicBezTo>
                    <a:pt x="183" y="44"/>
                    <a:pt x="184" y="44"/>
                    <a:pt x="184" y="43"/>
                  </a:cubicBezTo>
                  <a:cubicBezTo>
                    <a:pt x="184" y="42"/>
                    <a:pt x="185" y="42"/>
                    <a:pt x="185" y="41"/>
                  </a:cubicBezTo>
                  <a:cubicBezTo>
                    <a:pt x="186" y="40"/>
                    <a:pt x="186" y="40"/>
                    <a:pt x="186" y="39"/>
                  </a:cubicBezTo>
                  <a:cubicBezTo>
                    <a:pt x="187" y="38"/>
                    <a:pt x="187" y="38"/>
                    <a:pt x="188" y="38"/>
                  </a:cubicBezTo>
                  <a:cubicBezTo>
                    <a:pt x="188" y="37"/>
                    <a:pt x="189" y="37"/>
                    <a:pt x="189" y="36"/>
                  </a:cubicBezTo>
                  <a:cubicBezTo>
                    <a:pt x="189" y="36"/>
                    <a:pt x="192" y="35"/>
                    <a:pt x="192" y="35"/>
                  </a:cubicBezTo>
                  <a:cubicBezTo>
                    <a:pt x="192" y="36"/>
                    <a:pt x="192" y="36"/>
                    <a:pt x="192" y="36"/>
                  </a:cubicBezTo>
                  <a:cubicBezTo>
                    <a:pt x="192" y="37"/>
                    <a:pt x="192" y="37"/>
                    <a:pt x="192" y="37"/>
                  </a:cubicBezTo>
                  <a:cubicBezTo>
                    <a:pt x="194" y="36"/>
                    <a:pt x="196" y="36"/>
                    <a:pt x="196" y="35"/>
                  </a:cubicBezTo>
                  <a:cubicBezTo>
                    <a:pt x="197" y="34"/>
                    <a:pt x="196" y="33"/>
                    <a:pt x="196" y="33"/>
                  </a:cubicBezTo>
                  <a:cubicBezTo>
                    <a:pt x="195" y="32"/>
                    <a:pt x="195" y="31"/>
                    <a:pt x="195" y="30"/>
                  </a:cubicBezTo>
                  <a:cubicBezTo>
                    <a:pt x="195" y="28"/>
                    <a:pt x="195" y="26"/>
                    <a:pt x="195" y="24"/>
                  </a:cubicBezTo>
                  <a:cubicBezTo>
                    <a:pt x="195" y="23"/>
                    <a:pt x="196" y="22"/>
                    <a:pt x="196" y="20"/>
                  </a:cubicBezTo>
                  <a:cubicBezTo>
                    <a:pt x="197" y="19"/>
                    <a:pt x="198" y="19"/>
                    <a:pt x="198" y="18"/>
                  </a:cubicBezTo>
                  <a:cubicBezTo>
                    <a:pt x="198" y="18"/>
                    <a:pt x="197" y="18"/>
                    <a:pt x="197" y="18"/>
                  </a:cubicBezTo>
                  <a:cubicBezTo>
                    <a:pt x="196" y="18"/>
                    <a:pt x="195" y="18"/>
                    <a:pt x="195" y="18"/>
                  </a:cubicBezTo>
                  <a:cubicBezTo>
                    <a:pt x="195" y="18"/>
                    <a:pt x="195" y="17"/>
                    <a:pt x="194" y="17"/>
                  </a:cubicBezTo>
                  <a:cubicBezTo>
                    <a:pt x="193" y="17"/>
                    <a:pt x="191" y="17"/>
                    <a:pt x="190" y="17"/>
                  </a:cubicBezTo>
                  <a:cubicBezTo>
                    <a:pt x="189" y="17"/>
                    <a:pt x="189" y="17"/>
                    <a:pt x="188" y="17"/>
                  </a:cubicBezTo>
                  <a:cubicBezTo>
                    <a:pt x="186" y="16"/>
                    <a:pt x="184" y="16"/>
                    <a:pt x="182" y="15"/>
                  </a:cubicBezTo>
                  <a:cubicBezTo>
                    <a:pt x="181" y="15"/>
                    <a:pt x="180" y="15"/>
                    <a:pt x="179" y="13"/>
                  </a:cubicBezTo>
                  <a:cubicBezTo>
                    <a:pt x="178" y="13"/>
                    <a:pt x="178" y="13"/>
                    <a:pt x="178" y="12"/>
                  </a:cubicBezTo>
                  <a:cubicBezTo>
                    <a:pt x="177" y="12"/>
                    <a:pt x="175" y="11"/>
                    <a:pt x="174" y="10"/>
                  </a:cubicBezTo>
                  <a:cubicBezTo>
                    <a:pt x="173" y="10"/>
                    <a:pt x="172" y="9"/>
                    <a:pt x="171" y="8"/>
                  </a:cubicBezTo>
                  <a:cubicBezTo>
                    <a:pt x="170" y="7"/>
                    <a:pt x="171" y="7"/>
                    <a:pt x="169" y="7"/>
                  </a:cubicBezTo>
                  <a:cubicBezTo>
                    <a:pt x="168" y="7"/>
                    <a:pt x="167" y="7"/>
                    <a:pt x="166" y="8"/>
                  </a:cubicBezTo>
                  <a:cubicBezTo>
                    <a:pt x="164" y="8"/>
                    <a:pt x="163" y="9"/>
                    <a:pt x="161" y="9"/>
                  </a:cubicBezTo>
                  <a:cubicBezTo>
                    <a:pt x="159" y="9"/>
                    <a:pt x="157" y="8"/>
                    <a:pt x="155" y="7"/>
                  </a:cubicBezTo>
                  <a:cubicBezTo>
                    <a:pt x="154" y="6"/>
                    <a:pt x="154" y="5"/>
                    <a:pt x="153" y="5"/>
                  </a:cubicBezTo>
                  <a:cubicBezTo>
                    <a:pt x="152" y="4"/>
                    <a:pt x="149" y="3"/>
                    <a:pt x="147" y="2"/>
                  </a:cubicBezTo>
                  <a:cubicBezTo>
                    <a:pt x="147" y="1"/>
                    <a:pt x="146" y="1"/>
                    <a:pt x="145" y="1"/>
                  </a:cubicBezTo>
                  <a:cubicBezTo>
                    <a:pt x="145" y="1"/>
                    <a:pt x="144" y="1"/>
                    <a:pt x="143" y="1"/>
                  </a:cubicBezTo>
                  <a:cubicBezTo>
                    <a:pt x="143" y="1"/>
                    <a:pt x="142" y="0"/>
                    <a:pt x="141" y="0"/>
                  </a:cubicBezTo>
                  <a:cubicBezTo>
                    <a:pt x="141" y="0"/>
                    <a:pt x="140" y="0"/>
                    <a:pt x="139" y="0"/>
                  </a:cubicBezTo>
                  <a:cubicBezTo>
                    <a:pt x="137" y="0"/>
                    <a:pt x="134" y="0"/>
                    <a:pt x="133" y="1"/>
                  </a:cubicBezTo>
                  <a:cubicBezTo>
                    <a:pt x="131" y="3"/>
                    <a:pt x="129" y="6"/>
                    <a:pt x="129" y="8"/>
                  </a:cubicBezTo>
                  <a:cubicBezTo>
                    <a:pt x="129" y="11"/>
                    <a:pt x="129" y="14"/>
                    <a:pt x="126" y="14"/>
                  </a:cubicBezTo>
                  <a:cubicBezTo>
                    <a:pt x="124" y="14"/>
                    <a:pt x="124" y="13"/>
                    <a:pt x="123" y="12"/>
                  </a:cubicBezTo>
                  <a:cubicBezTo>
                    <a:pt x="122" y="11"/>
                    <a:pt x="123" y="9"/>
                    <a:pt x="121" y="8"/>
                  </a:cubicBezTo>
                  <a:cubicBezTo>
                    <a:pt x="120" y="8"/>
                    <a:pt x="119" y="10"/>
                    <a:pt x="118" y="11"/>
                  </a:cubicBezTo>
                  <a:cubicBezTo>
                    <a:pt x="118" y="12"/>
                    <a:pt x="118" y="12"/>
                    <a:pt x="118" y="13"/>
                  </a:cubicBezTo>
                  <a:cubicBezTo>
                    <a:pt x="118" y="15"/>
                    <a:pt x="117" y="15"/>
                    <a:pt x="116" y="15"/>
                  </a:cubicBezTo>
                  <a:cubicBezTo>
                    <a:pt x="114" y="16"/>
                    <a:pt x="113" y="18"/>
                    <a:pt x="110" y="18"/>
                  </a:cubicBezTo>
                  <a:cubicBezTo>
                    <a:pt x="110" y="18"/>
                    <a:pt x="109" y="17"/>
                    <a:pt x="108" y="17"/>
                  </a:cubicBezTo>
                  <a:cubicBezTo>
                    <a:pt x="107" y="17"/>
                    <a:pt x="105" y="17"/>
                    <a:pt x="104" y="18"/>
                  </a:cubicBezTo>
                  <a:cubicBezTo>
                    <a:pt x="102" y="19"/>
                    <a:pt x="100" y="19"/>
                    <a:pt x="97" y="18"/>
                  </a:cubicBezTo>
                  <a:cubicBezTo>
                    <a:pt x="96" y="18"/>
                    <a:pt x="95" y="18"/>
                    <a:pt x="94" y="17"/>
                  </a:cubicBezTo>
                  <a:cubicBezTo>
                    <a:pt x="94" y="17"/>
                    <a:pt x="94" y="17"/>
                    <a:pt x="93" y="17"/>
                  </a:cubicBezTo>
                  <a:cubicBezTo>
                    <a:pt x="93" y="16"/>
                    <a:pt x="93" y="16"/>
                    <a:pt x="92" y="15"/>
                  </a:cubicBezTo>
                  <a:cubicBezTo>
                    <a:pt x="92" y="15"/>
                    <a:pt x="92" y="15"/>
                    <a:pt x="92" y="15"/>
                  </a:cubicBezTo>
                  <a:cubicBezTo>
                    <a:pt x="92" y="17"/>
                    <a:pt x="93" y="19"/>
                    <a:pt x="90" y="21"/>
                  </a:cubicBezTo>
                  <a:cubicBezTo>
                    <a:pt x="87" y="23"/>
                    <a:pt x="83" y="25"/>
                    <a:pt x="80" y="26"/>
                  </a:cubicBezTo>
                  <a:cubicBezTo>
                    <a:pt x="78" y="27"/>
                    <a:pt x="77" y="27"/>
                    <a:pt x="75" y="27"/>
                  </a:cubicBezTo>
                  <a:cubicBezTo>
                    <a:pt x="69" y="27"/>
                    <a:pt x="64" y="30"/>
                    <a:pt x="58" y="29"/>
                  </a:cubicBezTo>
                  <a:cubicBezTo>
                    <a:pt x="56" y="28"/>
                    <a:pt x="54" y="27"/>
                    <a:pt x="51" y="27"/>
                  </a:cubicBezTo>
                  <a:cubicBezTo>
                    <a:pt x="40" y="28"/>
                    <a:pt x="58" y="37"/>
                    <a:pt x="52" y="42"/>
                  </a:cubicBezTo>
                  <a:cubicBezTo>
                    <a:pt x="50" y="44"/>
                    <a:pt x="49" y="43"/>
                    <a:pt x="47" y="44"/>
                  </a:cubicBezTo>
                  <a:cubicBezTo>
                    <a:pt x="47" y="45"/>
                    <a:pt x="46" y="47"/>
                    <a:pt x="46" y="47"/>
                  </a:cubicBezTo>
                  <a:cubicBezTo>
                    <a:pt x="44" y="51"/>
                    <a:pt x="42" y="53"/>
                    <a:pt x="39" y="56"/>
                  </a:cubicBezTo>
                  <a:cubicBezTo>
                    <a:pt x="34" y="62"/>
                    <a:pt x="30" y="69"/>
                    <a:pt x="23" y="74"/>
                  </a:cubicBezTo>
                  <a:cubicBezTo>
                    <a:pt x="22" y="75"/>
                    <a:pt x="20" y="76"/>
                    <a:pt x="19" y="78"/>
                  </a:cubicBezTo>
                  <a:cubicBezTo>
                    <a:pt x="17" y="80"/>
                    <a:pt x="17" y="82"/>
                    <a:pt x="15" y="83"/>
                  </a:cubicBezTo>
                  <a:cubicBezTo>
                    <a:pt x="13" y="86"/>
                    <a:pt x="11" y="88"/>
                    <a:pt x="8" y="90"/>
                  </a:cubicBezTo>
                  <a:cubicBezTo>
                    <a:pt x="6" y="93"/>
                    <a:pt x="6" y="95"/>
                    <a:pt x="6" y="98"/>
                  </a:cubicBezTo>
                  <a:cubicBezTo>
                    <a:pt x="6" y="100"/>
                    <a:pt x="7" y="104"/>
                    <a:pt x="6" y="105"/>
                  </a:cubicBezTo>
                  <a:cubicBezTo>
                    <a:pt x="5" y="107"/>
                    <a:pt x="3" y="106"/>
                    <a:pt x="2" y="108"/>
                  </a:cubicBezTo>
                  <a:cubicBezTo>
                    <a:pt x="0" y="111"/>
                    <a:pt x="3" y="117"/>
                    <a:pt x="5" y="118"/>
                  </a:cubicBezTo>
                  <a:cubicBezTo>
                    <a:pt x="8" y="119"/>
                    <a:pt x="11" y="118"/>
                    <a:pt x="13" y="117"/>
                  </a:cubicBezTo>
                  <a:cubicBezTo>
                    <a:pt x="18" y="115"/>
                    <a:pt x="22" y="112"/>
                    <a:pt x="27" y="112"/>
                  </a:cubicBezTo>
                  <a:cubicBezTo>
                    <a:pt x="31" y="112"/>
                    <a:pt x="35" y="115"/>
                    <a:pt x="38" y="117"/>
                  </a:cubicBezTo>
                  <a:cubicBezTo>
                    <a:pt x="38" y="117"/>
                    <a:pt x="40" y="118"/>
                    <a:pt x="41" y="118"/>
                  </a:cubicBezTo>
                  <a:cubicBezTo>
                    <a:pt x="42" y="118"/>
                    <a:pt x="43" y="119"/>
                    <a:pt x="44" y="119"/>
                  </a:cubicBezTo>
                  <a:cubicBezTo>
                    <a:pt x="45" y="121"/>
                    <a:pt x="44" y="123"/>
                    <a:pt x="45" y="125"/>
                  </a:cubicBezTo>
                  <a:cubicBezTo>
                    <a:pt x="45" y="125"/>
                    <a:pt x="46" y="126"/>
                    <a:pt x="46" y="126"/>
                  </a:cubicBezTo>
                  <a:cubicBezTo>
                    <a:pt x="46" y="127"/>
                    <a:pt x="46" y="129"/>
                    <a:pt x="46" y="130"/>
                  </a:cubicBezTo>
                  <a:cubicBezTo>
                    <a:pt x="46" y="132"/>
                    <a:pt x="46" y="134"/>
                    <a:pt x="47" y="136"/>
                  </a:cubicBezTo>
                  <a:cubicBezTo>
                    <a:pt x="47" y="137"/>
                    <a:pt x="48" y="138"/>
                    <a:pt x="49" y="139"/>
                  </a:cubicBezTo>
                  <a:cubicBezTo>
                    <a:pt x="49" y="140"/>
                    <a:pt x="50" y="141"/>
                    <a:pt x="50" y="141"/>
                  </a:cubicBezTo>
                  <a:cubicBezTo>
                    <a:pt x="51" y="143"/>
                    <a:pt x="51" y="143"/>
                    <a:pt x="52" y="144"/>
                  </a:cubicBezTo>
                  <a:cubicBezTo>
                    <a:pt x="52" y="145"/>
                    <a:pt x="53" y="145"/>
                    <a:pt x="53" y="147"/>
                  </a:cubicBezTo>
                  <a:cubicBezTo>
                    <a:pt x="53" y="147"/>
                    <a:pt x="53" y="149"/>
                    <a:pt x="53" y="150"/>
                  </a:cubicBezTo>
                  <a:cubicBezTo>
                    <a:pt x="53" y="151"/>
                    <a:pt x="51" y="152"/>
                    <a:pt x="51" y="153"/>
                  </a:cubicBezTo>
                  <a:cubicBezTo>
                    <a:pt x="53" y="154"/>
                    <a:pt x="55" y="153"/>
                    <a:pt x="57" y="153"/>
                  </a:cubicBezTo>
                  <a:cubicBezTo>
                    <a:pt x="58" y="153"/>
                    <a:pt x="59" y="154"/>
                    <a:pt x="60" y="154"/>
                  </a:cubicBezTo>
                  <a:cubicBezTo>
                    <a:pt x="61" y="154"/>
                    <a:pt x="62" y="154"/>
                    <a:pt x="63" y="153"/>
                  </a:cubicBezTo>
                  <a:cubicBezTo>
                    <a:pt x="63" y="153"/>
                    <a:pt x="65" y="153"/>
                    <a:pt x="66" y="153"/>
                  </a:cubicBezTo>
                  <a:cubicBezTo>
                    <a:pt x="67" y="152"/>
                    <a:pt x="67" y="151"/>
                    <a:pt x="68" y="151"/>
                  </a:cubicBezTo>
                  <a:cubicBezTo>
                    <a:pt x="71" y="150"/>
                    <a:pt x="74" y="150"/>
                    <a:pt x="77" y="149"/>
                  </a:cubicBezTo>
                  <a:cubicBezTo>
                    <a:pt x="79" y="149"/>
                    <a:pt x="80" y="148"/>
                    <a:pt x="81" y="147"/>
                  </a:cubicBezTo>
                  <a:cubicBezTo>
                    <a:pt x="82" y="145"/>
                    <a:pt x="82" y="144"/>
                    <a:pt x="84" y="143"/>
                  </a:cubicBezTo>
                  <a:cubicBezTo>
                    <a:pt x="85" y="143"/>
                    <a:pt x="86" y="144"/>
                    <a:pt x="88" y="145"/>
                  </a:cubicBezTo>
                  <a:cubicBezTo>
                    <a:pt x="91" y="146"/>
                    <a:pt x="95" y="149"/>
                    <a:pt x="99" y="147"/>
                  </a:cubicBezTo>
                  <a:cubicBezTo>
                    <a:pt x="100" y="146"/>
                    <a:pt x="100" y="145"/>
                    <a:pt x="102" y="144"/>
                  </a:cubicBezTo>
                  <a:cubicBezTo>
                    <a:pt x="103" y="143"/>
                    <a:pt x="105" y="142"/>
                    <a:pt x="105" y="140"/>
                  </a:cubicBezTo>
                  <a:cubicBezTo>
                    <a:pt x="106" y="139"/>
                    <a:pt x="106" y="136"/>
                    <a:pt x="108" y="135"/>
                  </a:cubicBezTo>
                  <a:cubicBezTo>
                    <a:pt x="109" y="135"/>
                    <a:pt x="110" y="135"/>
                    <a:pt x="110" y="135"/>
                  </a:cubicBezTo>
                  <a:cubicBezTo>
                    <a:pt x="110" y="135"/>
                    <a:pt x="111" y="134"/>
                    <a:pt x="111" y="134"/>
                  </a:cubicBezTo>
                  <a:cubicBezTo>
                    <a:pt x="113" y="133"/>
                    <a:pt x="113" y="133"/>
                    <a:pt x="113" y="132"/>
                  </a:cubicBezTo>
                  <a:cubicBezTo>
                    <a:pt x="113" y="131"/>
                    <a:pt x="113" y="130"/>
                    <a:pt x="113" y="129"/>
                  </a:cubicBezTo>
                  <a:cubicBezTo>
                    <a:pt x="112" y="127"/>
                    <a:pt x="111" y="128"/>
                    <a:pt x="110" y="127"/>
                  </a:cubicBezTo>
                  <a:cubicBezTo>
                    <a:pt x="109" y="125"/>
                    <a:pt x="109" y="123"/>
                    <a:pt x="111" y="122"/>
                  </a:cubicBezTo>
                  <a:cubicBezTo>
                    <a:pt x="113" y="120"/>
                    <a:pt x="115" y="120"/>
                    <a:pt x="117" y="119"/>
                  </a:cubicBezTo>
                  <a:cubicBezTo>
                    <a:pt x="118" y="118"/>
                    <a:pt x="119" y="116"/>
                    <a:pt x="119" y="114"/>
                  </a:cubicBezTo>
                  <a:cubicBezTo>
                    <a:pt x="120" y="112"/>
                    <a:pt x="120" y="109"/>
                    <a:pt x="123" y="110"/>
                  </a:cubicBezTo>
                  <a:cubicBezTo>
                    <a:pt x="125" y="111"/>
                    <a:pt x="127" y="113"/>
                    <a:pt x="127" y="115"/>
                  </a:cubicBezTo>
                  <a:cubicBezTo>
                    <a:pt x="127" y="116"/>
                    <a:pt x="127" y="117"/>
                    <a:pt x="127" y="118"/>
                  </a:cubicBezTo>
                  <a:cubicBezTo>
                    <a:pt x="127" y="118"/>
                    <a:pt x="127" y="120"/>
                    <a:pt x="127" y="120"/>
                  </a:cubicBezTo>
                  <a:cubicBezTo>
                    <a:pt x="127" y="121"/>
                    <a:pt x="128" y="121"/>
                    <a:pt x="128" y="122"/>
                  </a:cubicBezTo>
                  <a:cubicBezTo>
                    <a:pt x="129" y="123"/>
                    <a:pt x="130" y="124"/>
                    <a:pt x="131" y="125"/>
                  </a:cubicBezTo>
                  <a:cubicBezTo>
                    <a:pt x="132" y="126"/>
                    <a:pt x="133" y="128"/>
                    <a:pt x="134" y="130"/>
                  </a:cubicBezTo>
                  <a:cubicBezTo>
                    <a:pt x="135" y="132"/>
                    <a:pt x="136" y="133"/>
                    <a:pt x="138" y="133"/>
                  </a:cubicBezTo>
                  <a:cubicBezTo>
                    <a:pt x="139" y="134"/>
                    <a:pt x="140" y="134"/>
                    <a:pt x="141" y="134"/>
                  </a:cubicBezTo>
                  <a:cubicBezTo>
                    <a:pt x="142" y="134"/>
                    <a:pt x="142" y="135"/>
                    <a:pt x="142" y="135"/>
                  </a:cubicBezTo>
                  <a:cubicBezTo>
                    <a:pt x="143" y="135"/>
                    <a:pt x="144" y="135"/>
                    <a:pt x="144" y="135"/>
                  </a:cubicBezTo>
                  <a:cubicBezTo>
                    <a:pt x="146" y="135"/>
                    <a:pt x="147" y="136"/>
                    <a:pt x="148" y="137"/>
                  </a:cubicBezTo>
                  <a:cubicBezTo>
                    <a:pt x="149" y="137"/>
                    <a:pt x="149" y="137"/>
                    <a:pt x="150" y="138"/>
                  </a:cubicBezTo>
                  <a:cubicBezTo>
                    <a:pt x="150" y="139"/>
                    <a:pt x="148" y="140"/>
                    <a:pt x="148" y="141"/>
                  </a:cubicBezTo>
                  <a:cubicBezTo>
                    <a:pt x="148" y="141"/>
                    <a:pt x="148" y="142"/>
                    <a:pt x="148" y="142"/>
                  </a:cubicBezTo>
                  <a:cubicBezTo>
                    <a:pt x="148" y="142"/>
                    <a:pt x="147" y="143"/>
                    <a:pt x="147" y="143"/>
                  </a:cubicBezTo>
                  <a:cubicBezTo>
                    <a:pt x="147" y="143"/>
                    <a:pt x="147" y="144"/>
                    <a:pt x="147" y="145"/>
                  </a:cubicBezTo>
                  <a:cubicBezTo>
                    <a:pt x="149" y="145"/>
                    <a:pt x="151" y="145"/>
                    <a:pt x="152" y="147"/>
                  </a:cubicBezTo>
                  <a:cubicBezTo>
                    <a:pt x="153" y="149"/>
                    <a:pt x="153" y="152"/>
                    <a:pt x="153" y="154"/>
                  </a:cubicBezTo>
                  <a:cubicBezTo>
                    <a:pt x="154" y="156"/>
                    <a:pt x="157" y="156"/>
                    <a:pt x="158" y="156"/>
                  </a:cubicBezTo>
                  <a:cubicBezTo>
                    <a:pt x="161" y="157"/>
                    <a:pt x="162" y="156"/>
                    <a:pt x="163" y="153"/>
                  </a:cubicBezTo>
                  <a:cubicBezTo>
                    <a:pt x="163" y="152"/>
                    <a:pt x="164" y="151"/>
                    <a:pt x="162" y="150"/>
                  </a:cubicBezTo>
                  <a:cubicBezTo>
                    <a:pt x="162" y="149"/>
                    <a:pt x="161" y="149"/>
                    <a:pt x="160" y="148"/>
                  </a:cubicBezTo>
                  <a:cubicBezTo>
                    <a:pt x="160" y="148"/>
                    <a:pt x="158" y="148"/>
                    <a:pt x="157" y="147"/>
                  </a:cubicBezTo>
                  <a:cubicBezTo>
                    <a:pt x="157" y="147"/>
                    <a:pt x="157" y="144"/>
                    <a:pt x="157" y="143"/>
                  </a:cubicBezTo>
                  <a:cubicBezTo>
                    <a:pt x="158" y="143"/>
                    <a:pt x="159" y="142"/>
                    <a:pt x="159" y="141"/>
                  </a:cubicBezTo>
                  <a:cubicBezTo>
                    <a:pt x="160" y="140"/>
                    <a:pt x="160" y="140"/>
                    <a:pt x="160" y="139"/>
                  </a:cubicBezTo>
                  <a:cubicBezTo>
                    <a:pt x="161" y="137"/>
                    <a:pt x="163" y="136"/>
                    <a:pt x="163" y="134"/>
                  </a:cubicBezTo>
                  <a:cubicBezTo>
                    <a:pt x="164" y="132"/>
                    <a:pt x="164" y="130"/>
                    <a:pt x="166" y="129"/>
                  </a:cubicBezTo>
                  <a:cubicBezTo>
                    <a:pt x="168" y="128"/>
                    <a:pt x="169" y="127"/>
                    <a:pt x="171" y="126"/>
                  </a:cubicBezTo>
                  <a:cubicBezTo>
                    <a:pt x="171" y="125"/>
                    <a:pt x="171" y="125"/>
                    <a:pt x="172" y="124"/>
                  </a:cubicBezTo>
                  <a:cubicBezTo>
                    <a:pt x="173" y="123"/>
                    <a:pt x="174" y="122"/>
                    <a:pt x="174" y="121"/>
                  </a:cubicBezTo>
                  <a:cubicBezTo>
                    <a:pt x="175" y="120"/>
                    <a:pt x="175" y="118"/>
                    <a:pt x="175" y="117"/>
                  </a:cubicBezTo>
                  <a:cubicBezTo>
                    <a:pt x="174" y="116"/>
                    <a:pt x="174" y="115"/>
                    <a:pt x="173" y="114"/>
                  </a:cubicBezTo>
                  <a:cubicBezTo>
                    <a:pt x="172" y="113"/>
                    <a:pt x="171" y="110"/>
                    <a:pt x="172" y="108"/>
                  </a:cubicBezTo>
                  <a:cubicBezTo>
                    <a:pt x="172" y="108"/>
                    <a:pt x="173" y="107"/>
                    <a:pt x="173" y="106"/>
                  </a:cubicBezTo>
                  <a:cubicBezTo>
                    <a:pt x="174" y="106"/>
                    <a:pt x="175" y="105"/>
                    <a:pt x="175" y="105"/>
                  </a:cubicBezTo>
                  <a:cubicBezTo>
                    <a:pt x="176" y="104"/>
                    <a:pt x="180" y="104"/>
                    <a:pt x="181" y="105"/>
                  </a:cubicBezTo>
                  <a:cubicBezTo>
                    <a:pt x="181" y="105"/>
                    <a:pt x="183" y="107"/>
                    <a:pt x="183" y="107"/>
                  </a:cubicBezTo>
                  <a:cubicBezTo>
                    <a:pt x="184" y="109"/>
                    <a:pt x="184" y="110"/>
                    <a:pt x="185" y="111"/>
                  </a:cubicBezTo>
                  <a:cubicBezTo>
                    <a:pt x="185" y="112"/>
                    <a:pt x="185" y="114"/>
                    <a:pt x="185" y="115"/>
                  </a:cubicBezTo>
                  <a:cubicBezTo>
                    <a:pt x="186" y="117"/>
                    <a:pt x="187" y="117"/>
                    <a:pt x="189" y="117"/>
                  </a:cubicBezTo>
                  <a:cubicBezTo>
                    <a:pt x="190" y="118"/>
                    <a:pt x="192" y="119"/>
                    <a:pt x="194" y="119"/>
                  </a:cubicBezTo>
                  <a:cubicBezTo>
                    <a:pt x="195" y="118"/>
                    <a:pt x="195" y="118"/>
                    <a:pt x="196" y="118"/>
                  </a:cubicBezTo>
                  <a:cubicBezTo>
                    <a:pt x="197" y="118"/>
                    <a:pt x="198" y="118"/>
                    <a:pt x="198" y="118"/>
                  </a:cubicBezTo>
                  <a:cubicBezTo>
                    <a:pt x="199" y="117"/>
                    <a:pt x="199" y="116"/>
                    <a:pt x="200" y="116"/>
                  </a:cubicBezTo>
                  <a:cubicBezTo>
                    <a:pt x="201" y="115"/>
                    <a:pt x="202" y="115"/>
                    <a:pt x="203" y="115"/>
                  </a:cubicBezTo>
                  <a:cubicBezTo>
                    <a:pt x="205" y="115"/>
                    <a:pt x="207" y="115"/>
                    <a:pt x="209" y="115"/>
                  </a:cubicBezTo>
                  <a:cubicBezTo>
                    <a:pt x="210" y="115"/>
                    <a:pt x="212" y="114"/>
                    <a:pt x="213" y="115"/>
                  </a:cubicBezTo>
                  <a:cubicBezTo>
                    <a:pt x="214" y="115"/>
                    <a:pt x="214" y="118"/>
                    <a:pt x="214" y="118"/>
                  </a:cubicBezTo>
                  <a:cubicBezTo>
                    <a:pt x="215" y="119"/>
                    <a:pt x="215" y="120"/>
                    <a:pt x="216" y="121"/>
                  </a:cubicBezTo>
                  <a:cubicBezTo>
                    <a:pt x="218" y="122"/>
                    <a:pt x="220" y="123"/>
                    <a:pt x="223" y="123"/>
                  </a:cubicBezTo>
                  <a:cubicBezTo>
                    <a:pt x="223" y="121"/>
                    <a:pt x="222" y="120"/>
                    <a:pt x="221" y="118"/>
                  </a:cubicBezTo>
                  <a:cubicBezTo>
                    <a:pt x="221" y="117"/>
                    <a:pt x="220" y="117"/>
                    <a:pt x="220" y="116"/>
                  </a:cubicBezTo>
                  <a:cubicBezTo>
                    <a:pt x="221" y="115"/>
                    <a:pt x="221" y="115"/>
                    <a:pt x="222" y="114"/>
                  </a:cubicBezTo>
                  <a:cubicBezTo>
                    <a:pt x="222" y="113"/>
                    <a:pt x="224" y="110"/>
                    <a:pt x="222" y="109"/>
                  </a:cubicBezTo>
                  <a:cubicBezTo>
                    <a:pt x="221" y="108"/>
                    <a:pt x="219" y="109"/>
                    <a:pt x="217" y="109"/>
                  </a:cubicBezTo>
                  <a:cubicBezTo>
                    <a:pt x="217" y="107"/>
                    <a:pt x="217" y="105"/>
                    <a:pt x="217" y="104"/>
                  </a:cubicBezTo>
                  <a:cubicBezTo>
                    <a:pt x="217" y="102"/>
                    <a:pt x="217" y="101"/>
                    <a:pt x="218" y="99"/>
                  </a:cubicBezTo>
                  <a:cubicBezTo>
                    <a:pt x="218" y="98"/>
                    <a:pt x="219" y="97"/>
                    <a:pt x="220" y="97"/>
                  </a:cubicBezTo>
                  <a:cubicBezTo>
                    <a:pt x="222" y="96"/>
                    <a:pt x="223" y="96"/>
                    <a:pt x="224" y="95"/>
                  </a:cubicBezTo>
                  <a:cubicBezTo>
                    <a:pt x="225" y="95"/>
                    <a:pt x="225" y="94"/>
                    <a:pt x="226" y="94"/>
                  </a:cubicBezTo>
                  <a:cubicBezTo>
                    <a:pt x="229" y="94"/>
                    <a:pt x="229" y="97"/>
                    <a:pt x="231" y="98"/>
                  </a:cubicBezTo>
                  <a:cubicBezTo>
                    <a:pt x="232" y="99"/>
                    <a:pt x="234" y="99"/>
                    <a:pt x="236" y="98"/>
                  </a:cubicBezTo>
                  <a:cubicBezTo>
                    <a:pt x="237" y="98"/>
                    <a:pt x="239" y="97"/>
                    <a:pt x="240" y="97"/>
                  </a:cubicBezTo>
                  <a:cubicBezTo>
                    <a:pt x="240" y="96"/>
                    <a:pt x="241" y="93"/>
                    <a:pt x="241" y="93"/>
                  </a:cubicBezTo>
                  <a:cubicBezTo>
                    <a:pt x="240" y="92"/>
                    <a:pt x="239" y="92"/>
                    <a:pt x="239" y="92"/>
                  </a:cubicBezTo>
                  <a:cubicBezTo>
                    <a:pt x="238" y="92"/>
                    <a:pt x="238" y="91"/>
                    <a:pt x="238" y="91"/>
                  </a:cubicBezTo>
                  <a:cubicBezTo>
                    <a:pt x="237" y="90"/>
                    <a:pt x="236" y="90"/>
                    <a:pt x="236" y="89"/>
                  </a:cubicBezTo>
                  <a:cubicBezTo>
                    <a:pt x="235" y="85"/>
                    <a:pt x="237" y="84"/>
                    <a:pt x="239" y="82"/>
                  </a:cubicBezTo>
                  <a:cubicBezTo>
                    <a:pt x="240" y="80"/>
                    <a:pt x="240" y="78"/>
                    <a:pt x="241" y="77"/>
                  </a:cubicBezTo>
                  <a:cubicBezTo>
                    <a:pt x="242" y="74"/>
                    <a:pt x="241" y="73"/>
                    <a:pt x="240" y="71"/>
                  </a:cubicBezTo>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10" name="Line 12"/>
            <p:cNvSpPr>
              <a:spLocks noChangeShapeType="1"/>
            </p:cNvSpPr>
            <p:nvPr/>
          </p:nvSpPr>
          <p:spPr bwMode="auto">
            <a:xfrm>
              <a:off x="5976736" y="4553538"/>
              <a:ext cx="1010" cy="1010"/>
            </a:xfrm>
            <a:prstGeom prst="line">
              <a:avLst/>
            </a:pr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11" name="Line 13"/>
            <p:cNvSpPr>
              <a:spLocks noChangeShapeType="1"/>
            </p:cNvSpPr>
            <p:nvPr/>
          </p:nvSpPr>
          <p:spPr bwMode="auto">
            <a:xfrm>
              <a:off x="5976736" y="4553538"/>
              <a:ext cx="1010" cy="1010"/>
            </a:xfrm>
            <a:prstGeom prst="line">
              <a:avLst/>
            </a:pr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12" name="Freeform 14"/>
            <p:cNvSpPr>
              <a:spLocks/>
            </p:cNvSpPr>
            <p:nvPr/>
          </p:nvSpPr>
          <p:spPr bwMode="auto">
            <a:xfrm>
              <a:off x="6155494" y="4472743"/>
              <a:ext cx="495880" cy="253495"/>
            </a:xfrm>
            <a:custGeom>
              <a:avLst/>
              <a:gdLst/>
              <a:ahLst/>
              <a:cxnLst>
                <a:cxn ang="0">
                  <a:pos x="412" y="70"/>
                </a:cxn>
                <a:cxn ang="0">
                  <a:pos x="405" y="46"/>
                </a:cxn>
                <a:cxn ang="0">
                  <a:pos x="411" y="26"/>
                </a:cxn>
                <a:cxn ang="0">
                  <a:pos x="395" y="20"/>
                </a:cxn>
                <a:cxn ang="0">
                  <a:pos x="370" y="21"/>
                </a:cxn>
                <a:cxn ang="0">
                  <a:pos x="347" y="12"/>
                </a:cxn>
                <a:cxn ang="0">
                  <a:pos x="321" y="1"/>
                </a:cxn>
                <a:cxn ang="0">
                  <a:pos x="305" y="8"/>
                </a:cxn>
                <a:cxn ang="0">
                  <a:pos x="294" y="24"/>
                </a:cxn>
                <a:cxn ang="0">
                  <a:pos x="282" y="33"/>
                </a:cxn>
                <a:cxn ang="0">
                  <a:pos x="266" y="35"/>
                </a:cxn>
                <a:cxn ang="0">
                  <a:pos x="254" y="26"/>
                </a:cxn>
                <a:cxn ang="0">
                  <a:pos x="245" y="21"/>
                </a:cxn>
                <a:cxn ang="0">
                  <a:pos x="241" y="37"/>
                </a:cxn>
                <a:cxn ang="0">
                  <a:pos x="224" y="43"/>
                </a:cxn>
                <a:cxn ang="0">
                  <a:pos x="222" y="53"/>
                </a:cxn>
                <a:cxn ang="0">
                  <a:pos x="191" y="65"/>
                </a:cxn>
                <a:cxn ang="0">
                  <a:pos x="187" y="83"/>
                </a:cxn>
                <a:cxn ang="0">
                  <a:pos x="196" y="93"/>
                </a:cxn>
                <a:cxn ang="0">
                  <a:pos x="193" y="108"/>
                </a:cxn>
                <a:cxn ang="0">
                  <a:pos x="192" y="124"/>
                </a:cxn>
                <a:cxn ang="0">
                  <a:pos x="179" y="112"/>
                </a:cxn>
                <a:cxn ang="0">
                  <a:pos x="151" y="111"/>
                </a:cxn>
                <a:cxn ang="0">
                  <a:pos x="129" y="118"/>
                </a:cxn>
                <a:cxn ang="0">
                  <a:pos x="108" y="132"/>
                </a:cxn>
                <a:cxn ang="0">
                  <a:pos x="79" y="128"/>
                </a:cxn>
                <a:cxn ang="0">
                  <a:pos x="56" y="138"/>
                </a:cxn>
                <a:cxn ang="0">
                  <a:pos x="38" y="130"/>
                </a:cxn>
                <a:cxn ang="0">
                  <a:pos x="14" y="124"/>
                </a:cxn>
                <a:cxn ang="0">
                  <a:pos x="12" y="141"/>
                </a:cxn>
                <a:cxn ang="0">
                  <a:pos x="5" y="154"/>
                </a:cxn>
                <a:cxn ang="0">
                  <a:pos x="16" y="164"/>
                </a:cxn>
                <a:cxn ang="0">
                  <a:pos x="30" y="173"/>
                </a:cxn>
                <a:cxn ang="0">
                  <a:pos x="51" y="166"/>
                </a:cxn>
                <a:cxn ang="0">
                  <a:pos x="70" y="178"/>
                </a:cxn>
                <a:cxn ang="0">
                  <a:pos x="82" y="185"/>
                </a:cxn>
                <a:cxn ang="0">
                  <a:pos x="95" y="168"/>
                </a:cxn>
                <a:cxn ang="0">
                  <a:pos x="127" y="167"/>
                </a:cxn>
                <a:cxn ang="0">
                  <a:pos x="147" y="165"/>
                </a:cxn>
                <a:cxn ang="0">
                  <a:pos x="160" y="186"/>
                </a:cxn>
                <a:cxn ang="0">
                  <a:pos x="197" y="198"/>
                </a:cxn>
                <a:cxn ang="0">
                  <a:pos x="236" y="203"/>
                </a:cxn>
                <a:cxn ang="0">
                  <a:pos x="254" y="208"/>
                </a:cxn>
                <a:cxn ang="0">
                  <a:pos x="276" y="213"/>
                </a:cxn>
                <a:cxn ang="0">
                  <a:pos x="289" y="200"/>
                </a:cxn>
                <a:cxn ang="0">
                  <a:pos x="312" y="193"/>
                </a:cxn>
                <a:cxn ang="0">
                  <a:pos x="330" y="187"/>
                </a:cxn>
                <a:cxn ang="0">
                  <a:pos x="352" y="187"/>
                </a:cxn>
                <a:cxn ang="0">
                  <a:pos x="368" y="166"/>
                </a:cxn>
                <a:cxn ang="0">
                  <a:pos x="380" y="154"/>
                </a:cxn>
                <a:cxn ang="0">
                  <a:pos x="381" y="141"/>
                </a:cxn>
                <a:cxn ang="0">
                  <a:pos x="388" y="124"/>
                </a:cxn>
                <a:cxn ang="0">
                  <a:pos x="383" y="112"/>
                </a:cxn>
                <a:cxn ang="0">
                  <a:pos x="395" y="108"/>
                </a:cxn>
                <a:cxn ang="0">
                  <a:pos x="410" y="96"/>
                </a:cxn>
              </a:cxnLst>
              <a:rect l="0" t="0" r="r" b="b"/>
              <a:pathLst>
                <a:path w="417" h="213">
                  <a:moveTo>
                    <a:pt x="416" y="79"/>
                  </a:moveTo>
                  <a:cubicBezTo>
                    <a:pt x="415" y="77"/>
                    <a:pt x="415" y="76"/>
                    <a:pt x="415" y="75"/>
                  </a:cubicBezTo>
                  <a:cubicBezTo>
                    <a:pt x="415" y="75"/>
                    <a:pt x="414" y="75"/>
                    <a:pt x="414" y="74"/>
                  </a:cubicBezTo>
                  <a:cubicBezTo>
                    <a:pt x="414" y="74"/>
                    <a:pt x="414" y="74"/>
                    <a:pt x="414" y="73"/>
                  </a:cubicBezTo>
                  <a:cubicBezTo>
                    <a:pt x="414" y="73"/>
                    <a:pt x="414" y="72"/>
                    <a:pt x="413" y="71"/>
                  </a:cubicBezTo>
                  <a:cubicBezTo>
                    <a:pt x="413" y="71"/>
                    <a:pt x="412" y="71"/>
                    <a:pt x="412" y="70"/>
                  </a:cubicBezTo>
                  <a:cubicBezTo>
                    <a:pt x="411" y="69"/>
                    <a:pt x="410" y="67"/>
                    <a:pt x="410" y="66"/>
                  </a:cubicBezTo>
                  <a:cubicBezTo>
                    <a:pt x="409" y="63"/>
                    <a:pt x="410" y="60"/>
                    <a:pt x="409" y="57"/>
                  </a:cubicBezTo>
                  <a:cubicBezTo>
                    <a:pt x="409" y="56"/>
                    <a:pt x="409" y="55"/>
                    <a:pt x="408" y="54"/>
                  </a:cubicBezTo>
                  <a:cubicBezTo>
                    <a:pt x="408" y="54"/>
                    <a:pt x="407" y="53"/>
                    <a:pt x="406" y="53"/>
                  </a:cubicBezTo>
                  <a:cubicBezTo>
                    <a:pt x="406" y="52"/>
                    <a:pt x="405" y="50"/>
                    <a:pt x="405" y="49"/>
                  </a:cubicBezTo>
                  <a:cubicBezTo>
                    <a:pt x="404" y="48"/>
                    <a:pt x="405" y="47"/>
                    <a:pt x="405" y="46"/>
                  </a:cubicBezTo>
                  <a:cubicBezTo>
                    <a:pt x="406" y="44"/>
                    <a:pt x="407" y="42"/>
                    <a:pt x="408" y="41"/>
                  </a:cubicBezTo>
                  <a:cubicBezTo>
                    <a:pt x="409" y="40"/>
                    <a:pt x="410" y="39"/>
                    <a:pt x="410" y="38"/>
                  </a:cubicBezTo>
                  <a:cubicBezTo>
                    <a:pt x="411" y="37"/>
                    <a:pt x="412" y="35"/>
                    <a:pt x="412" y="33"/>
                  </a:cubicBezTo>
                  <a:cubicBezTo>
                    <a:pt x="412" y="32"/>
                    <a:pt x="412" y="30"/>
                    <a:pt x="412" y="29"/>
                  </a:cubicBezTo>
                  <a:cubicBezTo>
                    <a:pt x="412" y="28"/>
                    <a:pt x="411" y="27"/>
                    <a:pt x="411" y="26"/>
                  </a:cubicBezTo>
                  <a:cubicBezTo>
                    <a:pt x="411" y="26"/>
                    <a:pt x="411" y="26"/>
                    <a:pt x="411" y="26"/>
                  </a:cubicBezTo>
                  <a:cubicBezTo>
                    <a:pt x="411" y="26"/>
                    <a:pt x="411" y="26"/>
                    <a:pt x="410" y="26"/>
                  </a:cubicBezTo>
                  <a:cubicBezTo>
                    <a:pt x="410" y="26"/>
                    <a:pt x="410" y="25"/>
                    <a:pt x="409" y="25"/>
                  </a:cubicBezTo>
                  <a:cubicBezTo>
                    <a:pt x="409" y="25"/>
                    <a:pt x="409" y="24"/>
                    <a:pt x="408" y="24"/>
                  </a:cubicBezTo>
                  <a:cubicBezTo>
                    <a:pt x="407" y="23"/>
                    <a:pt x="405" y="23"/>
                    <a:pt x="404" y="23"/>
                  </a:cubicBezTo>
                  <a:cubicBezTo>
                    <a:pt x="402" y="23"/>
                    <a:pt x="396" y="25"/>
                    <a:pt x="395" y="22"/>
                  </a:cubicBezTo>
                  <a:cubicBezTo>
                    <a:pt x="395" y="22"/>
                    <a:pt x="395" y="21"/>
                    <a:pt x="395" y="20"/>
                  </a:cubicBezTo>
                  <a:cubicBezTo>
                    <a:pt x="394" y="19"/>
                    <a:pt x="394" y="19"/>
                    <a:pt x="393" y="18"/>
                  </a:cubicBezTo>
                  <a:cubicBezTo>
                    <a:pt x="392" y="17"/>
                    <a:pt x="390" y="18"/>
                    <a:pt x="389" y="16"/>
                  </a:cubicBezTo>
                  <a:cubicBezTo>
                    <a:pt x="388" y="15"/>
                    <a:pt x="387" y="14"/>
                    <a:pt x="385" y="15"/>
                  </a:cubicBezTo>
                  <a:cubicBezTo>
                    <a:pt x="383" y="15"/>
                    <a:pt x="384" y="17"/>
                    <a:pt x="383" y="19"/>
                  </a:cubicBezTo>
                  <a:cubicBezTo>
                    <a:pt x="382" y="20"/>
                    <a:pt x="380" y="21"/>
                    <a:pt x="379" y="21"/>
                  </a:cubicBezTo>
                  <a:cubicBezTo>
                    <a:pt x="376" y="22"/>
                    <a:pt x="373" y="21"/>
                    <a:pt x="370" y="21"/>
                  </a:cubicBezTo>
                  <a:cubicBezTo>
                    <a:pt x="368" y="21"/>
                    <a:pt x="367" y="21"/>
                    <a:pt x="365" y="20"/>
                  </a:cubicBezTo>
                  <a:cubicBezTo>
                    <a:pt x="362" y="19"/>
                    <a:pt x="359" y="18"/>
                    <a:pt x="357" y="17"/>
                  </a:cubicBezTo>
                  <a:cubicBezTo>
                    <a:pt x="355" y="16"/>
                    <a:pt x="356" y="14"/>
                    <a:pt x="355" y="13"/>
                  </a:cubicBezTo>
                  <a:cubicBezTo>
                    <a:pt x="354" y="11"/>
                    <a:pt x="353" y="10"/>
                    <a:pt x="351" y="11"/>
                  </a:cubicBezTo>
                  <a:cubicBezTo>
                    <a:pt x="350" y="11"/>
                    <a:pt x="350" y="11"/>
                    <a:pt x="349" y="12"/>
                  </a:cubicBezTo>
                  <a:cubicBezTo>
                    <a:pt x="348" y="12"/>
                    <a:pt x="347" y="12"/>
                    <a:pt x="347" y="12"/>
                  </a:cubicBezTo>
                  <a:cubicBezTo>
                    <a:pt x="345" y="12"/>
                    <a:pt x="343" y="12"/>
                    <a:pt x="342" y="12"/>
                  </a:cubicBezTo>
                  <a:cubicBezTo>
                    <a:pt x="341" y="11"/>
                    <a:pt x="341" y="10"/>
                    <a:pt x="340" y="9"/>
                  </a:cubicBezTo>
                  <a:cubicBezTo>
                    <a:pt x="338" y="7"/>
                    <a:pt x="334" y="6"/>
                    <a:pt x="332" y="5"/>
                  </a:cubicBezTo>
                  <a:cubicBezTo>
                    <a:pt x="330" y="4"/>
                    <a:pt x="329" y="4"/>
                    <a:pt x="327" y="3"/>
                  </a:cubicBezTo>
                  <a:cubicBezTo>
                    <a:pt x="327" y="3"/>
                    <a:pt x="326" y="2"/>
                    <a:pt x="326" y="2"/>
                  </a:cubicBezTo>
                  <a:cubicBezTo>
                    <a:pt x="326" y="0"/>
                    <a:pt x="322" y="0"/>
                    <a:pt x="321" y="1"/>
                  </a:cubicBezTo>
                  <a:cubicBezTo>
                    <a:pt x="321" y="2"/>
                    <a:pt x="322" y="4"/>
                    <a:pt x="320" y="4"/>
                  </a:cubicBezTo>
                  <a:cubicBezTo>
                    <a:pt x="318" y="5"/>
                    <a:pt x="316" y="5"/>
                    <a:pt x="314" y="3"/>
                  </a:cubicBezTo>
                  <a:cubicBezTo>
                    <a:pt x="313" y="2"/>
                    <a:pt x="314" y="0"/>
                    <a:pt x="312" y="0"/>
                  </a:cubicBezTo>
                  <a:cubicBezTo>
                    <a:pt x="311" y="0"/>
                    <a:pt x="310" y="0"/>
                    <a:pt x="309" y="0"/>
                  </a:cubicBezTo>
                  <a:cubicBezTo>
                    <a:pt x="308" y="0"/>
                    <a:pt x="308" y="0"/>
                    <a:pt x="308" y="1"/>
                  </a:cubicBezTo>
                  <a:cubicBezTo>
                    <a:pt x="307" y="3"/>
                    <a:pt x="305" y="5"/>
                    <a:pt x="305" y="8"/>
                  </a:cubicBezTo>
                  <a:cubicBezTo>
                    <a:pt x="305" y="9"/>
                    <a:pt x="304" y="11"/>
                    <a:pt x="305" y="13"/>
                  </a:cubicBezTo>
                  <a:cubicBezTo>
                    <a:pt x="305" y="15"/>
                    <a:pt x="306" y="16"/>
                    <a:pt x="306" y="17"/>
                  </a:cubicBezTo>
                  <a:cubicBezTo>
                    <a:pt x="305" y="19"/>
                    <a:pt x="303" y="19"/>
                    <a:pt x="302" y="18"/>
                  </a:cubicBezTo>
                  <a:cubicBezTo>
                    <a:pt x="300" y="17"/>
                    <a:pt x="298" y="17"/>
                    <a:pt x="297" y="18"/>
                  </a:cubicBezTo>
                  <a:cubicBezTo>
                    <a:pt x="297" y="18"/>
                    <a:pt x="297" y="20"/>
                    <a:pt x="296" y="20"/>
                  </a:cubicBezTo>
                  <a:cubicBezTo>
                    <a:pt x="296" y="22"/>
                    <a:pt x="294" y="22"/>
                    <a:pt x="294" y="24"/>
                  </a:cubicBezTo>
                  <a:cubicBezTo>
                    <a:pt x="293" y="27"/>
                    <a:pt x="293" y="30"/>
                    <a:pt x="291" y="32"/>
                  </a:cubicBezTo>
                  <a:cubicBezTo>
                    <a:pt x="290" y="33"/>
                    <a:pt x="289" y="34"/>
                    <a:pt x="288" y="34"/>
                  </a:cubicBezTo>
                  <a:cubicBezTo>
                    <a:pt x="287" y="34"/>
                    <a:pt x="286" y="34"/>
                    <a:pt x="286" y="34"/>
                  </a:cubicBezTo>
                  <a:cubicBezTo>
                    <a:pt x="285" y="34"/>
                    <a:pt x="284" y="35"/>
                    <a:pt x="284" y="34"/>
                  </a:cubicBezTo>
                  <a:cubicBezTo>
                    <a:pt x="283" y="34"/>
                    <a:pt x="283" y="34"/>
                    <a:pt x="283" y="34"/>
                  </a:cubicBezTo>
                  <a:cubicBezTo>
                    <a:pt x="283" y="33"/>
                    <a:pt x="282" y="33"/>
                    <a:pt x="282" y="33"/>
                  </a:cubicBezTo>
                  <a:cubicBezTo>
                    <a:pt x="281" y="32"/>
                    <a:pt x="281" y="32"/>
                    <a:pt x="281" y="31"/>
                  </a:cubicBezTo>
                  <a:cubicBezTo>
                    <a:pt x="280" y="30"/>
                    <a:pt x="279" y="29"/>
                    <a:pt x="278" y="29"/>
                  </a:cubicBezTo>
                  <a:cubicBezTo>
                    <a:pt x="275" y="29"/>
                    <a:pt x="275" y="33"/>
                    <a:pt x="274" y="34"/>
                  </a:cubicBezTo>
                  <a:cubicBezTo>
                    <a:pt x="274" y="34"/>
                    <a:pt x="273" y="34"/>
                    <a:pt x="272" y="34"/>
                  </a:cubicBezTo>
                  <a:cubicBezTo>
                    <a:pt x="271" y="34"/>
                    <a:pt x="270" y="35"/>
                    <a:pt x="269" y="35"/>
                  </a:cubicBezTo>
                  <a:cubicBezTo>
                    <a:pt x="268" y="35"/>
                    <a:pt x="267" y="35"/>
                    <a:pt x="266" y="35"/>
                  </a:cubicBezTo>
                  <a:cubicBezTo>
                    <a:pt x="265" y="35"/>
                    <a:pt x="264" y="35"/>
                    <a:pt x="263" y="35"/>
                  </a:cubicBezTo>
                  <a:cubicBezTo>
                    <a:pt x="263" y="35"/>
                    <a:pt x="263" y="35"/>
                    <a:pt x="262" y="35"/>
                  </a:cubicBezTo>
                  <a:cubicBezTo>
                    <a:pt x="261" y="34"/>
                    <a:pt x="260" y="35"/>
                    <a:pt x="259" y="34"/>
                  </a:cubicBezTo>
                  <a:cubicBezTo>
                    <a:pt x="259" y="34"/>
                    <a:pt x="257" y="33"/>
                    <a:pt x="257" y="32"/>
                  </a:cubicBezTo>
                  <a:cubicBezTo>
                    <a:pt x="256" y="31"/>
                    <a:pt x="256" y="30"/>
                    <a:pt x="256" y="29"/>
                  </a:cubicBezTo>
                  <a:cubicBezTo>
                    <a:pt x="256" y="28"/>
                    <a:pt x="256" y="26"/>
                    <a:pt x="254" y="26"/>
                  </a:cubicBezTo>
                  <a:cubicBezTo>
                    <a:pt x="254" y="25"/>
                    <a:pt x="253" y="24"/>
                    <a:pt x="252" y="23"/>
                  </a:cubicBezTo>
                  <a:cubicBezTo>
                    <a:pt x="252" y="23"/>
                    <a:pt x="251" y="22"/>
                    <a:pt x="250" y="21"/>
                  </a:cubicBezTo>
                  <a:cubicBezTo>
                    <a:pt x="249" y="20"/>
                    <a:pt x="247" y="20"/>
                    <a:pt x="246" y="19"/>
                  </a:cubicBezTo>
                  <a:cubicBezTo>
                    <a:pt x="245" y="19"/>
                    <a:pt x="245" y="18"/>
                    <a:pt x="244" y="18"/>
                  </a:cubicBezTo>
                  <a:cubicBezTo>
                    <a:pt x="244" y="19"/>
                    <a:pt x="244" y="19"/>
                    <a:pt x="244" y="19"/>
                  </a:cubicBezTo>
                  <a:cubicBezTo>
                    <a:pt x="244" y="20"/>
                    <a:pt x="245" y="21"/>
                    <a:pt x="245" y="21"/>
                  </a:cubicBezTo>
                  <a:cubicBezTo>
                    <a:pt x="245" y="21"/>
                    <a:pt x="244" y="21"/>
                    <a:pt x="244" y="22"/>
                  </a:cubicBezTo>
                  <a:cubicBezTo>
                    <a:pt x="244" y="22"/>
                    <a:pt x="244" y="23"/>
                    <a:pt x="244" y="24"/>
                  </a:cubicBezTo>
                  <a:cubicBezTo>
                    <a:pt x="244" y="25"/>
                    <a:pt x="243" y="25"/>
                    <a:pt x="243" y="26"/>
                  </a:cubicBezTo>
                  <a:cubicBezTo>
                    <a:pt x="243" y="27"/>
                    <a:pt x="243" y="29"/>
                    <a:pt x="243" y="30"/>
                  </a:cubicBezTo>
                  <a:cubicBezTo>
                    <a:pt x="243" y="32"/>
                    <a:pt x="242" y="33"/>
                    <a:pt x="242" y="34"/>
                  </a:cubicBezTo>
                  <a:cubicBezTo>
                    <a:pt x="242" y="35"/>
                    <a:pt x="242" y="36"/>
                    <a:pt x="241" y="37"/>
                  </a:cubicBezTo>
                  <a:cubicBezTo>
                    <a:pt x="241" y="38"/>
                    <a:pt x="240" y="40"/>
                    <a:pt x="239" y="41"/>
                  </a:cubicBezTo>
                  <a:cubicBezTo>
                    <a:pt x="238" y="42"/>
                    <a:pt x="232" y="41"/>
                    <a:pt x="231" y="40"/>
                  </a:cubicBezTo>
                  <a:cubicBezTo>
                    <a:pt x="230" y="39"/>
                    <a:pt x="230" y="38"/>
                    <a:pt x="229" y="38"/>
                  </a:cubicBezTo>
                  <a:cubicBezTo>
                    <a:pt x="228" y="38"/>
                    <a:pt x="227" y="38"/>
                    <a:pt x="226" y="38"/>
                  </a:cubicBezTo>
                  <a:cubicBezTo>
                    <a:pt x="226" y="38"/>
                    <a:pt x="225" y="40"/>
                    <a:pt x="225" y="41"/>
                  </a:cubicBezTo>
                  <a:cubicBezTo>
                    <a:pt x="224" y="41"/>
                    <a:pt x="224" y="42"/>
                    <a:pt x="224" y="43"/>
                  </a:cubicBezTo>
                  <a:cubicBezTo>
                    <a:pt x="223" y="44"/>
                    <a:pt x="224" y="45"/>
                    <a:pt x="224" y="46"/>
                  </a:cubicBezTo>
                  <a:cubicBezTo>
                    <a:pt x="223" y="46"/>
                    <a:pt x="223" y="47"/>
                    <a:pt x="223" y="48"/>
                  </a:cubicBezTo>
                  <a:cubicBezTo>
                    <a:pt x="223" y="48"/>
                    <a:pt x="223" y="48"/>
                    <a:pt x="223" y="47"/>
                  </a:cubicBezTo>
                  <a:cubicBezTo>
                    <a:pt x="223" y="48"/>
                    <a:pt x="223" y="49"/>
                    <a:pt x="223" y="50"/>
                  </a:cubicBezTo>
                  <a:cubicBezTo>
                    <a:pt x="222" y="50"/>
                    <a:pt x="222" y="51"/>
                    <a:pt x="222" y="52"/>
                  </a:cubicBezTo>
                  <a:cubicBezTo>
                    <a:pt x="222" y="52"/>
                    <a:pt x="222" y="53"/>
                    <a:pt x="222" y="53"/>
                  </a:cubicBezTo>
                  <a:cubicBezTo>
                    <a:pt x="222" y="54"/>
                    <a:pt x="222" y="54"/>
                    <a:pt x="221" y="55"/>
                  </a:cubicBezTo>
                  <a:cubicBezTo>
                    <a:pt x="221" y="56"/>
                    <a:pt x="220" y="56"/>
                    <a:pt x="219" y="57"/>
                  </a:cubicBezTo>
                  <a:cubicBezTo>
                    <a:pt x="216" y="59"/>
                    <a:pt x="212" y="59"/>
                    <a:pt x="208" y="59"/>
                  </a:cubicBezTo>
                  <a:cubicBezTo>
                    <a:pt x="206" y="59"/>
                    <a:pt x="204" y="60"/>
                    <a:pt x="202" y="61"/>
                  </a:cubicBezTo>
                  <a:cubicBezTo>
                    <a:pt x="200" y="62"/>
                    <a:pt x="198" y="63"/>
                    <a:pt x="196" y="63"/>
                  </a:cubicBezTo>
                  <a:cubicBezTo>
                    <a:pt x="194" y="63"/>
                    <a:pt x="192" y="64"/>
                    <a:pt x="191" y="65"/>
                  </a:cubicBezTo>
                  <a:cubicBezTo>
                    <a:pt x="190" y="66"/>
                    <a:pt x="189" y="67"/>
                    <a:pt x="189" y="67"/>
                  </a:cubicBezTo>
                  <a:cubicBezTo>
                    <a:pt x="188" y="68"/>
                    <a:pt x="187" y="68"/>
                    <a:pt x="186" y="68"/>
                  </a:cubicBezTo>
                  <a:cubicBezTo>
                    <a:pt x="185" y="69"/>
                    <a:pt x="186" y="70"/>
                    <a:pt x="186" y="71"/>
                  </a:cubicBezTo>
                  <a:cubicBezTo>
                    <a:pt x="186" y="72"/>
                    <a:pt x="186" y="73"/>
                    <a:pt x="186" y="74"/>
                  </a:cubicBezTo>
                  <a:cubicBezTo>
                    <a:pt x="186" y="74"/>
                    <a:pt x="186" y="74"/>
                    <a:pt x="187" y="75"/>
                  </a:cubicBezTo>
                  <a:cubicBezTo>
                    <a:pt x="187" y="77"/>
                    <a:pt x="187" y="80"/>
                    <a:pt x="187" y="83"/>
                  </a:cubicBezTo>
                  <a:cubicBezTo>
                    <a:pt x="187" y="84"/>
                    <a:pt x="188" y="85"/>
                    <a:pt x="188" y="85"/>
                  </a:cubicBezTo>
                  <a:cubicBezTo>
                    <a:pt x="189" y="86"/>
                    <a:pt x="189" y="86"/>
                    <a:pt x="189" y="86"/>
                  </a:cubicBezTo>
                  <a:cubicBezTo>
                    <a:pt x="190" y="87"/>
                    <a:pt x="190" y="88"/>
                    <a:pt x="190" y="88"/>
                  </a:cubicBezTo>
                  <a:cubicBezTo>
                    <a:pt x="190" y="88"/>
                    <a:pt x="191" y="88"/>
                    <a:pt x="192" y="89"/>
                  </a:cubicBezTo>
                  <a:cubicBezTo>
                    <a:pt x="192" y="89"/>
                    <a:pt x="193" y="90"/>
                    <a:pt x="193" y="90"/>
                  </a:cubicBezTo>
                  <a:cubicBezTo>
                    <a:pt x="194" y="91"/>
                    <a:pt x="195" y="92"/>
                    <a:pt x="196" y="93"/>
                  </a:cubicBezTo>
                  <a:cubicBezTo>
                    <a:pt x="197" y="94"/>
                    <a:pt x="196" y="96"/>
                    <a:pt x="196" y="98"/>
                  </a:cubicBezTo>
                  <a:cubicBezTo>
                    <a:pt x="195" y="99"/>
                    <a:pt x="195" y="100"/>
                    <a:pt x="194" y="100"/>
                  </a:cubicBezTo>
                  <a:cubicBezTo>
                    <a:pt x="193" y="101"/>
                    <a:pt x="192" y="101"/>
                    <a:pt x="192" y="102"/>
                  </a:cubicBezTo>
                  <a:cubicBezTo>
                    <a:pt x="192" y="103"/>
                    <a:pt x="191" y="104"/>
                    <a:pt x="191" y="105"/>
                  </a:cubicBezTo>
                  <a:cubicBezTo>
                    <a:pt x="191" y="105"/>
                    <a:pt x="192" y="105"/>
                    <a:pt x="192" y="106"/>
                  </a:cubicBezTo>
                  <a:cubicBezTo>
                    <a:pt x="192" y="107"/>
                    <a:pt x="192" y="107"/>
                    <a:pt x="193" y="108"/>
                  </a:cubicBezTo>
                  <a:cubicBezTo>
                    <a:pt x="195" y="110"/>
                    <a:pt x="197" y="110"/>
                    <a:pt x="199" y="111"/>
                  </a:cubicBezTo>
                  <a:cubicBezTo>
                    <a:pt x="202" y="112"/>
                    <a:pt x="200" y="115"/>
                    <a:pt x="199" y="116"/>
                  </a:cubicBezTo>
                  <a:cubicBezTo>
                    <a:pt x="199" y="117"/>
                    <a:pt x="199" y="118"/>
                    <a:pt x="199" y="119"/>
                  </a:cubicBezTo>
                  <a:cubicBezTo>
                    <a:pt x="199" y="120"/>
                    <a:pt x="199" y="121"/>
                    <a:pt x="198" y="122"/>
                  </a:cubicBezTo>
                  <a:cubicBezTo>
                    <a:pt x="197" y="123"/>
                    <a:pt x="197" y="123"/>
                    <a:pt x="196" y="124"/>
                  </a:cubicBezTo>
                  <a:cubicBezTo>
                    <a:pt x="195" y="124"/>
                    <a:pt x="193" y="124"/>
                    <a:pt x="192" y="124"/>
                  </a:cubicBezTo>
                  <a:cubicBezTo>
                    <a:pt x="191" y="124"/>
                    <a:pt x="191" y="123"/>
                    <a:pt x="190" y="123"/>
                  </a:cubicBezTo>
                  <a:cubicBezTo>
                    <a:pt x="189" y="123"/>
                    <a:pt x="187" y="124"/>
                    <a:pt x="186" y="122"/>
                  </a:cubicBezTo>
                  <a:cubicBezTo>
                    <a:pt x="186" y="122"/>
                    <a:pt x="186" y="121"/>
                    <a:pt x="186" y="121"/>
                  </a:cubicBezTo>
                  <a:cubicBezTo>
                    <a:pt x="186" y="120"/>
                    <a:pt x="185" y="118"/>
                    <a:pt x="184" y="117"/>
                  </a:cubicBezTo>
                  <a:cubicBezTo>
                    <a:pt x="183" y="116"/>
                    <a:pt x="182" y="114"/>
                    <a:pt x="181" y="113"/>
                  </a:cubicBezTo>
                  <a:cubicBezTo>
                    <a:pt x="180" y="113"/>
                    <a:pt x="181" y="113"/>
                    <a:pt x="179" y="112"/>
                  </a:cubicBezTo>
                  <a:cubicBezTo>
                    <a:pt x="177" y="112"/>
                    <a:pt x="175" y="114"/>
                    <a:pt x="172" y="114"/>
                  </a:cubicBezTo>
                  <a:cubicBezTo>
                    <a:pt x="171" y="114"/>
                    <a:pt x="168" y="115"/>
                    <a:pt x="167" y="114"/>
                  </a:cubicBezTo>
                  <a:cubicBezTo>
                    <a:pt x="166" y="113"/>
                    <a:pt x="166" y="112"/>
                    <a:pt x="165" y="111"/>
                  </a:cubicBezTo>
                  <a:cubicBezTo>
                    <a:pt x="164" y="111"/>
                    <a:pt x="161" y="110"/>
                    <a:pt x="160" y="110"/>
                  </a:cubicBezTo>
                  <a:cubicBezTo>
                    <a:pt x="158" y="110"/>
                    <a:pt x="156" y="110"/>
                    <a:pt x="154" y="110"/>
                  </a:cubicBezTo>
                  <a:cubicBezTo>
                    <a:pt x="153" y="110"/>
                    <a:pt x="151" y="110"/>
                    <a:pt x="151" y="111"/>
                  </a:cubicBezTo>
                  <a:cubicBezTo>
                    <a:pt x="150" y="114"/>
                    <a:pt x="156" y="116"/>
                    <a:pt x="153" y="118"/>
                  </a:cubicBezTo>
                  <a:cubicBezTo>
                    <a:pt x="152" y="118"/>
                    <a:pt x="152" y="118"/>
                    <a:pt x="151" y="118"/>
                  </a:cubicBezTo>
                  <a:cubicBezTo>
                    <a:pt x="150" y="118"/>
                    <a:pt x="149" y="118"/>
                    <a:pt x="149" y="119"/>
                  </a:cubicBezTo>
                  <a:cubicBezTo>
                    <a:pt x="148" y="119"/>
                    <a:pt x="148" y="119"/>
                    <a:pt x="147" y="119"/>
                  </a:cubicBezTo>
                  <a:cubicBezTo>
                    <a:pt x="144" y="119"/>
                    <a:pt x="142" y="119"/>
                    <a:pt x="140" y="119"/>
                  </a:cubicBezTo>
                  <a:cubicBezTo>
                    <a:pt x="136" y="118"/>
                    <a:pt x="132" y="118"/>
                    <a:pt x="129" y="118"/>
                  </a:cubicBezTo>
                  <a:cubicBezTo>
                    <a:pt x="127" y="118"/>
                    <a:pt x="126" y="118"/>
                    <a:pt x="126" y="119"/>
                  </a:cubicBezTo>
                  <a:cubicBezTo>
                    <a:pt x="125" y="121"/>
                    <a:pt x="126" y="122"/>
                    <a:pt x="126" y="123"/>
                  </a:cubicBezTo>
                  <a:cubicBezTo>
                    <a:pt x="125" y="125"/>
                    <a:pt x="123" y="124"/>
                    <a:pt x="122" y="124"/>
                  </a:cubicBezTo>
                  <a:cubicBezTo>
                    <a:pt x="119" y="124"/>
                    <a:pt x="115" y="123"/>
                    <a:pt x="113" y="125"/>
                  </a:cubicBezTo>
                  <a:cubicBezTo>
                    <a:pt x="112" y="126"/>
                    <a:pt x="112" y="127"/>
                    <a:pt x="111" y="128"/>
                  </a:cubicBezTo>
                  <a:cubicBezTo>
                    <a:pt x="110" y="129"/>
                    <a:pt x="109" y="131"/>
                    <a:pt x="108" y="132"/>
                  </a:cubicBezTo>
                  <a:cubicBezTo>
                    <a:pt x="106" y="132"/>
                    <a:pt x="105" y="130"/>
                    <a:pt x="103" y="131"/>
                  </a:cubicBezTo>
                  <a:cubicBezTo>
                    <a:pt x="102" y="131"/>
                    <a:pt x="101" y="132"/>
                    <a:pt x="99" y="133"/>
                  </a:cubicBezTo>
                  <a:cubicBezTo>
                    <a:pt x="97" y="133"/>
                    <a:pt x="94" y="133"/>
                    <a:pt x="91" y="133"/>
                  </a:cubicBezTo>
                  <a:cubicBezTo>
                    <a:pt x="92" y="133"/>
                    <a:pt x="88" y="133"/>
                    <a:pt x="87" y="132"/>
                  </a:cubicBezTo>
                  <a:cubicBezTo>
                    <a:pt x="87" y="130"/>
                    <a:pt x="81" y="128"/>
                    <a:pt x="79" y="128"/>
                  </a:cubicBezTo>
                  <a:cubicBezTo>
                    <a:pt x="79" y="128"/>
                    <a:pt x="79" y="128"/>
                    <a:pt x="79" y="128"/>
                  </a:cubicBezTo>
                  <a:cubicBezTo>
                    <a:pt x="77" y="128"/>
                    <a:pt x="77" y="126"/>
                    <a:pt x="76" y="125"/>
                  </a:cubicBezTo>
                  <a:cubicBezTo>
                    <a:pt x="74" y="122"/>
                    <a:pt x="71" y="123"/>
                    <a:pt x="68" y="123"/>
                  </a:cubicBezTo>
                  <a:cubicBezTo>
                    <a:pt x="64" y="124"/>
                    <a:pt x="60" y="122"/>
                    <a:pt x="56" y="123"/>
                  </a:cubicBezTo>
                  <a:cubicBezTo>
                    <a:pt x="53" y="124"/>
                    <a:pt x="53" y="125"/>
                    <a:pt x="53" y="128"/>
                  </a:cubicBezTo>
                  <a:cubicBezTo>
                    <a:pt x="54" y="131"/>
                    <a:pt x="58" y="133"/>
                    <a:pt x="57" y="137"/>
                  </a:cubicBezTo>
                  <a:cubicBezTo>
                    <a:pt x="57" y="137"/>
                    <a:pt x="57" y="138"/>
                    <a:pt x="56" y="138"/>
                  </a:cubicBezTo>
                  <a:cubicBezTo>
                    <a:pt x="56" y="139"/>
                    <a:pt x="55" y="141"/>
                    <a:pt x="54" y="141"/>
                  </a:cubicBezTo>
                  <a:cubicBezTo>
                    <a:pt x="50" y="143"/>
                    <a:pt x="49" y="141"/>
                    <a:pt x="46" y="139"/>
                  </a:cubicBezTo>
                  <a:cubicBezTo>
                    <a:pt x="44" y="138"/>
                    <a:pt x="41" y="137"/>
                    <a:pt x="40" y="135"/>
                  </a:cubicBezTo>
                  <a:cubicBezTo>
                    <a:pt x="39" y="134"/>
                    <a:pt x="39" y="135"/>
                    <a:pt x="39" y="134"/>
                  </a:cubicBezTo>
                  <a:cubicBezTo>
                    <a:pt x="39" y="133"/>
                    <a:pt x="39" y="132"/>
                    <a:pt x="39" y="131"/>
                  </a:cubicBezTo>
                  <a:cubicBezTo>
                    <a:pt x="38" y="131"/>
                    <a:pt x="38" y="131"/>
                    <a:pt x="38" y="130"/>
                  </a:cubicBezTo>
                  <a:cubicBezTo>
                    <a:pt x="37" y="129"/>
                    <a:pt x="35" y="130"/>
                    <a:pt x="34" y="130"/>
                  </a:cubicBezTo>
                  <a:cubicBezTo>
                    <a:pt x="32" y="129"/>
                    <a:pt x="32" y="129"/>
                    <a:pt x="31" y="128"/>
                  </a:cubicBezTo>
                  <a:cubicBezTo>
                    <a:pt x="30" y="126"/>
                    <a:pt x="30" y="124"/>
                    <a:pt x="28" y="122"/>
                  </a:cubicBezTo>
                  <a:cubicBezTo>
                    <a:pt x="27" y="121"/>
                    <a:pt x="25" y="122"/>
                    <a:pt x="24" y="122"/>
                  </a:cubicBezTo>
                  <a:cubicBezTo>
                    <a:pt x="21" y="122"/>
                    <a:pt x="19" y="122"/>
                    <a:pt x="16" y="122"/>
                  </a:cubicBezTo>
                  <a:cubicBezTo>
                    <a:pt x="16" y="123"/>
                    <a:pt x="15" y="123"/>
                    <a:pt x="14" y="124"/>
                  </a:cubicBezTo>
                  <a:cubicBezTo>
                    <a:pt x="14" y="126"/>
                    <a:pt x="13" y="127"/>
                    <a:pt x="13" y="128"/>
                  </a:cubicBezTo>
                  <a:cubicBezTo>
                    <a:pt x="13" y="130"/>
                    <a:pt x="13" y="132"/>
                    <a:pt x="13" y="134"/>
                  </a:cubicBezTo>
                  <a:cubicBezTo>
                    <a:pt x="13" y="135"/>
                    <a:pt x="13" y="136"/>
                    <a:pt x="14" y="137"/>
                  </a:cubicBezTo>
                  <a:cubicBezTo>
                    <a:pt x="14" y="137"/>
                    <a:pt x="15" y="138"/>
                    <a:pt x="14" y="139"/>
                  </a:cubicBezTo>
                  <a:cubicBezTo>
                    <a:pt x="14" y="140"/>
                    <a:pt x="12" y="140"/>
                    <a:pt x="10" y="141"/>
                  </a:cubicBezTo>
                  <a:cubicBezTo>
                    <a:pt x="12" y="141"/>
                    <a:pt x="12" y="141"/>
                    <a:pt x="12" y="141"/>
                  </a:cubicBezTo>
                  <a:cubicBezTo>
                    <a:pt x="12" y="142"/>
                    <a:pt x="12" y="143"/>
                    <a:pt x="13" y="143"/>
                  </a:cubicBezTo>
                  <a:cubicBezTo>
                    <a:pt x="13" y="144"/>
                    <a:pt x="13" y="144"/>
                    <a:pt x="13" y="145"/>
                  </a:cubicBezTo>
                  <a:cubicBezTo>
                    <a:pt x="14" y="146"/>
                    <a:pt x="13" y="148"/>
                    <a:pt x="13" y="150"/>
                  </a:cubicBezTo>
                  <a:cubicBezTo>
                    <a:pt x="12" y="151"/>
                    <a:pt x="12" y="153"/>
                    <a:pt x="10" y="154"/>
                  </a:cubicBezTo>
                  <a:cubicBezTo>
                    <a:pt x="10" y="155"/>
                    <a:pt x="9" y="155"/>
                    <a:pt x="8" y="155"/>
                  </a:cubicBezTo>
                  <a:cubicBezTo>
                    <a:pt x="7" y="155"/>
                    <a:pt x="6" y="155"/>
                    <a:pt x="5" y="154"/>
                  </a:cubicBezTo>
                  <a:cubicBezTo>
                    <a:pt x="5" y="155"/>
                    <a:pt x="4" y="155"/>
                    <a:pt x="4" y="155"/>
                  </a:cubicBezTo>
                  <a:cubicBezTo>
                    <a:pt x="2" y="157"/>
                    <a:pt x="0" y="157"/>
                    <a:pt x="1" y="161"/>
                  </a:cubicBezTo>
                  <a:cubicBezTo>
                    <a:pt x="1" y="164"/>
                    <a:pt x="3" y="163"/>
                    <a:pt x="6" y="164"/>
                  </a:cubicBezTo>
                  <a:cubicBezTo>
                    <a:pt x="7" y="164"/>
                    <a:pt x="8" y="164"/>
                    <a:pt x="9" y="164"/>
                  </a:cubicBezTo>
                  <a:cubicBezTo>
                    <a:pt x="10" y="164"/>
                    <a:pt x="11" y="164"/>
                    <a:pt x="12" y="164"/>
                  </a:cubicBezTo>
                  <a:cubicBezTo>
                    <a:pt x="13" y="164"/>
                    <a:pt x="15" y="164"/>
                    <a:pt x="16" y="164"/>
                  </a:cubicBezTo>
                  <a:cubicBezTo>
                    <a:pt x="18" y="164"/>
                    <a:pt x="18" y="164"/>
                    <a:pt x="19" y="163"/>
                  </a:cubicBezTo>
                  <a:cubicBezTo>
                    <a:pt x="20" y="163"/>
                    <a:pt x="21" y="163"/>
                    <a:pt x="21" y="163"/>
                  </a:cubicBezTo>
                  <a:cubicBezTo>
                    <a:pt x="22" y="164"/>
                    <a:pt x="22" y="164"/>
                    <a:pt x="22" y="164"/>
                  </a:cubicBezTo>
                  <a:cubicBezTo>
                    <a:pt x="24" y="165"/>
                    <a:pt x="26" y="165"/>
                    <a:pt x="26" y="168"/>
                  </a:cubicBezTo>
                  <a:cubicBezTo>
                    <a:pt x="26" y="170"/>
                    <a:pt x="26" y="171"/>
                    <a:pt x="28" y="172"/>
                  </a:cubicBezTo>
                  <a:cubicBezTo>
                    <a:pt x="28" y="173"/>
                    <a:pt x="29" y="173"/>
                    <a:pt x="30" y="173"/>
                  </a:cubicBezTo>
                  <a:cubicBezTo>
                    <a:pt x="30" y="174"/>
                    <a:pt x="31" y="175"/>
                    <a:pt x="32" y="175"/>
                  </a:cubicBezTo>
                  <a:cubicBezTo>
                    <a:pt x="35" y="176"/>
                    <a:pt x="37" y="177"/>
                    <a:pt x="40" y="177"/>
                  </a:cubicBezTo>
                  <a:cubicBezTo>
                    <a:pt x="43" y="177"/>
                    <a:pt x="43" y="176"/>
                    <a:pt x="44" y="174"/>
                  </a:cubicBezTo>
                  <a:cubicBezTo>
                    <a:pt x="45" y="173"/>
                    <a:pt x="44" y="171"/>
                    <a:pt x="46" y="170"/>
                  </a:cubicBezTo>
                  <a:cubicBezTo>
                    <a:pt x="47" y="169"/>
                    <a:pt x="48" y="169"/>
                    <a:pt x="49" y="169"/>
                  </a:cubicBezTo>
                  <a:cubicBezTo>
                    <a:pt x="50" y="168"/>
                    <a:pt x="50" y="167"/>
                    <a:pt x="51" y="166"/>
                  </a:cubicBezTo>
                  <a:cubicBezTo>
                    <a:pt x="52" y="166"/>
                    <a:pt x="55" y="168"/>
                    <a:pt x="56" y="169"/>
                  </a:cubicBezTo>
                  <a:cubicBezTo>
                    <a:pt x="58" y="171"/>
                    <a:pt x="58" y="173"/>
                    <a:pt x="58" y="175"/>
                  </a:cubicBezTo>
                  <a:cubicBezTo>
                    <a:pt x="59" y="176"/>
                    <a:pt x="59" y="176"/>
                    <a:pt x="59" y="177"/>
                  </a:cubicBezTo>
                  <a:cubicBezTo>
                    <a:pt x="61" y="177"/>
                    <a:pt x="62" y="177"/>
                    <a:pt x="63" y="177"/>
                  </a:cubicBezTo>
                  <a:cubicBezTo>
                    <a:pt x="64" y="177"/>
                    <a:pt x="65" y="177"/>
                    <a:pt x="66" y="177"/>
                  </a:cubicBezTo>
                  <a:cubicBezTo>
                    <a:pt x="67" y="177"/>
                    <a:pt x="69" y="178"/>
                    <a:pt x="70" y="178"/>
                  </a:cubicBezTo>
                  <a:cubicBezTo>
                    <a:pt x="71" y="178"/>
                    <a:pt x="72" y="178"/>
                    <a:pt x="72" y="179"/>
                  </a:cubicBezTo>
                  <a:cubicBezTo>
                    <a:pt x="73" y="180"/>
                    <a:pt x="72" y="181"/>
                    <a:pt x="73" y="182"/>
                  </a:cubicBezTo>
                  <a:cubicBezTo>
                    <a:pt x="73" y="183"/>
                    <a:pt x="75" y="183"/>
                    <a:pt x="76" y="183"/>
                  </a:cubicBezTo>
                  <a:cubicBezTo>
                    <a:pt x="76" y="183"/>
                    <a:pt x="78" y="183"/>
                    <a:pt x="78" y="183"/>
                  </a:cubicBezTo>
                  <a:cubicBezTo>
                    <a:pt x="79" y="184"/>
                    <a:pt x="79" y="184"/>
                    <a:pt x="80" y="184"/>
                  </a:cubicBezTo>
                  <a:cubicBezTo>
                    <a:pt x="80" y="185"/>
                    <a:pt x="81" y="185"/>
                    <a:pt x="82" y="185"/>
                  </a:cubicBezTo>
                  <a:cubicBezTo>
                    <a:pt x="83" y="185"/>
                    <a:pt x="85" y="185"/>
                    <a:pt x="87" y="185"/>
                  </a:cubicBezTo>
                  <a:cubicBezTo>
                    <a:pt x="89" y="184"/>
                    <a:pt x="89" y="182"/>
                    <a:pt x="89" y="180"/>
                  </a:cubicBezTo>
                  <a:cubicBezTo>
                    <a:pt x="90" y="179"/>
                    <a:pt x="91" y="178"/>
                    <a:pt x="92" y="176"/>
                  </a:cubicBezTo>
                  <a:cubicBezTo>
                    <a:pt x="92" y="175"/>
                    <a:pt x="92" y="174"/>
                    <a:pt x="92" y="173"/>
                  </a:cubicBezTo>
                  <a:cubicBezTo>
                    <a:pt x="92" y="171"/>
                    <a:pt x="92" y="171"/>
                    <a:pt x="93" y="170"/>
                  </a:cubicBezTo>
                  <a:cubicBezTo>
                    <a:pt x="93" y="169"/>
                    <a:pt x="93" y="169"/>
                    <a:pt x="95" y="168"/>
                  </a:cubicBezTo>
                  <a:cubicBezTo>
                    <a:pt x="96" y="168"/>
                    <a:pt x="97" y="167"/>
                    <a:pt x="99" y="167"/>
                  </a:cubicBezTo>
                  <a:cubicBezTo>
                    <a:pt x="100" y="167"/>
                    <a:pt x="101" y="167"/>
                    <a:pt x="102" y="167"/>
                  </a:cubicBezTo>
                  <a:cubicBezTo>
                    <a:pt x="107" y="167"/>
                    <a:pt x="112" y="168"/>
                    <a:pt x="117" y="168"/>
                  </a:cubicBezTo>
                  <a:cubicBezTo>
                    <a:pt x="118" y="168"/>
                    <a:pt x="119" y="168"/>
                    <a:pt x="120" y="168"/>
                  </a:cubicBezTo>
                  <a:cubicBezTo>
                    <a:pt x="121" y="167"/>
                    <a:pt x="122" y="166"/>
                    <a:pt x="123" y="166"/>
                  </a:cubicBezTo>
                  <a:cubicBezTo>
                    <a:pt x="125" y="165"/>
                    <a:pt x="126" y="166"/>
                    <a:pt x="127" y="167"/>
                  </a:cubicBezTo>
                  <a:cubicBezTo>
                    <a:pt x="129" y="169"/>
                    <a:pt x="132" y="166"/>
                    <a:pt x="134" y="165"/>
                  </a:cubicBezTo>
                  <a:cubicBezTo>
                    <a:pt x="136" y="163"/>
                    <a:pt x="139" y="162"/>
                    <a:pt x="142" y="161"/>
                  </a:cubicBezTo>
                  <a:cubicBezTo>
                    <a:pt x="143" y="160"/>
                    <a:pt x="145" y="159"/>
                    <a:pt x="147" y="159"/>
                  </a:cubicBezTo>
                  <a:cubicBezTo>
                    <a:pt x="149" y="159"/>
                    <a:pt x="152" y="159"/>
                    <a:pt x="152" y="162"/>
                  </a:cubicBezTo>
                  <a:cubicBezTo>
                    <a:pt x="152" y="163"/>
                    <a:pt x="150" y="164"/>
                    <a:pt x="149" y="165"/>
                  </a:cubicBezTo>
                  <a:cubicBezTo>
                    <a:pt x="149" y="165"/>
                    <a:pt x="147" y="165"/>
                    <a:pt x="147" y="165"/>
                  </a:cubicBezTo>
                  <a:cubicBezTo>
                    <a:pt x="146" y="166"/>
                    <a:pt x="146" y="167"/>
                    <a:pt x="146" y="168"/>
                  </a:cubicBezTo>
                  <a:cubicBezTo>
                    <a:pt x="146" y="169"/>
                    <a:pt x="145" y="169"/>
                    <a:pt x="147" y="171"/>
                  </a:cubicBezTo>
                  <a:cubicBezTo>
                    <a:pt x="147" y="171"/>
                    <a:pt x="148" y="172"/>
                    <a:pt x="149" y="173"/>
                  </a:cubicBezTo>
                  <a:cubicBezTo>
                    <a:pt x="150" y="174"/>
                    <a:pt x="151" y="175"/>
                    <a:pt x="152" y="176"/>
                  </a:cubicBezTo>
                  <a:cubicBezTo>
                    <a:pt x="154" y="177"/>
                    <a:pt x="154" y="179"/>
                    <a:pt x="155" y="181"/>
                  </a:cubicBezTo>
                  <a:cubicBezTo>
                    <a:pt x="156" y="183"/>
                    <a:pt x="158" y="185"/>
                    <a:pt x="160" y="186"/>
                  </a:cubicBezTo>
                  <a:cubicBezTo>
                    <a:pt x="163" y="189"/>
                    <a:pt x="168" y="192"/>
                    <a:pt x="172" y="194"/>
                  </a:cubicBezTo>
                  <a:cubicBezTo>
                    <a:pt x="173" y="194"/>
                    <a:pt x="174" y="194"/>
                    <a:pt x="175" y="194"/>
                  </a:cubicBezTo>
                  <a:cubicBezTo>
                    <a:pt x="178" y="194"/>
                    <a:pt x="180" y="194"/>
                    <a:pt x="183" y="195"/>
                  </a:cubicBezTo>
                  <a:cubicBezTo>
                    <a:pt x="185" y="195"/>
                    <a:pt x="187" y="195"/>
                    <a:pt x="189" y="196"/>
                  </a:cubicBezTo>
                  <a:cubicBezTo>
                    <a:pt x="190" y="196"/>
                    <a:pt x="192" y="196"/>
                    <a:pt x="193" y="196"/>
                  </a:cubicBezTo>
                  <a:cubicBezTo>
                    <a:pt x="195" y="197"/>
                    <a:pt x="196" y="198"/>
                    <a:pt x="197" y="198"/>
                  </a:cubicBezTo>
                  <a:cubicBezTo>
                    <a:pt x="201" y="200"/>
                    <a:pt x="205" y="200"/>
                    <a:pt x="209" y="201"/>
                  </a:cubicBezTo>
                  <a:cubicBezTo>
                    <a:pt x="212" y="201"/>
                    <a:pt x="214" y="201"/>
                    <a:pt x="217" y="201"/>
                  </a:cubicBezTo>
                  <a:cubicBezTo>
                    <a:pt x="220" y="201"/>
                    <a:pt x="224" y="201"/>
                    <a:pt x="227" y="201"/>
                  </a:cubicBezTo>
                  <a:cubicBezTo>
                    <a:pt x="229" y="201"/>
                    <a:pt x="230" y="202"/>
                    <a:pt x="232" y="202"/>
                  </a:cubicBezTo>
                  <a:cubicBezTo>
                    <a:pt x="233" y="202"/>
                    <a:pt x="234" y="202"/>
                    <a:pt x="235" y="203"/>
                  </a:cubicBezTo>
                  <a:cubicBezTo>
                    <a:pt x="235" y="203"/>
                    <a:pt x="236" y="202"/>
                    <a:pt x="236" y="203"/>
                  </a:cubicBezTo>
                  <a:cubicBezTo>
                    <a:pt x="238" y="203"/>
                    <a:pt x="239" y="204"/>
                    <a:pt x="240" y="204"/>
                  </a:cubicBezTo>
                  <a:cubicBezTo>
                    <a:pt x="245" y="206"/>
                    <a:pt x="250" y="205"/>
                    <a:pt x="255" y="206"/>
                  </a:cubicBezTo>
                  <a:cubicBezTo>
                    <a:pt x="255" y="206"/>
                    <a:pt x="255" y="206"/>
                    <a:pt x="255" y="206"/>
                  </a:cubicBezTo>
                  <a:cubicBezTo>
                    <a:pt x="256" y="207"/>
                    <a:pt x="256" y="207"/>
                    <a:pt x="256" y="207"/>
                  </a:cubicBezTo>
                  <a:cubicBezTo>
                    <a:pt x="256" y="207"/>
                    <a:pt x="256" y="207"/>
                    <a:pt x="256" y="207"/>
                  </a:cubicBezTo>
                  <a:cubicBezTo>
                    <a:pt x="255" y="207"/>
                    <a:pt x="255" y="208"/>
                    <a:pt x="254" y="208"/>
                  </a:cubicBezTo>
                  <a:cubicBezTo>
                    <a:pt x="255" y="208"/>
                    <a:pt x="256" y="208"/>
                    <a:pt x="257" y="208"/>
                  </a:cubicBezTo>
                  <a:cubicBezTo>
                    <a:pt x="259" y="209"/>
                    <a:pt x="262" y="209"/>
                    <a:pt x="264" y="209"/>
                  </a:cubicBezTo>
                  <a:cubicBezTo>
                    <a:pt x="264" y="210"/>
                    <a:pt x="266" y="209"/>
                    <a:pt x="267" y="210"/>
                  </a:cubicBezTo>
                  <a:cubicBezTo>
                    <a:pt x="267" y="210"/>
                    <a:pt x="267" y="210"/>
                    <a:pt x="267" y="210"/>
                  </a:cubicBezTo>
                  <a:cubicBezTo>
                    <a:pt x="268" y="211"/>
                    <a:pt x="269" y="211"/>
                    <a:pt x="270" y="211"/>
                  </a:cubicBezTo>
                  <a:cubicBezTo>
                    <a:pt x="272" y="212"/>
                    <a:pt x="274" y="213"/>
                    <a:pt x="276" y="213"/>
                  </a:cubicBezTo>
                  <a:cubicBezTo>
                    <a:pt x="279" y="212"/>
                    <a:pt x="278" y="209"/>
                    <a:pt x="279" y="207"/>
                  </a:cubicBezTo>
                  <a:cubicBezTo>
                    <a:pt x="280" y="207"/>
                    <a:pt x="280" y="206"/>
                    <a:pt x="281" y="205"/>
                  </a:cubicBezTo>
                  <a:cubicBezTo>
                    <a:pt x="281" y="205"/>
                    <a:pt x="282" y="204"/>
                    <a:pt x="283" y="204"/>
                  </a:cubicBezTo>
                  <a:cubicBezTo>
                    <a:pt x="283" y="203"/>
                    <a:pt x="284" y="204"/>
                    <a:pt x="285" y="204"/>
                  </a:cubicBezTo>
                  <a:cubicBezTo>
                    <a:pt x="286" y="204"/>
                    <a:pt x="287" y="203"/>
                    <a:pt x="288" y="202"/>
                  </a:cubicBezTo>
                  <a:cubicBezTo>
                    <a:pt x="288" y="201"/>
                    <a:pt x="288" y="201"/>
                    <a:pt x="289" y="200"/>
                  </a:cubicBezTo>
                  <a:cubicBezTo>
                    <a:pt x="289" y="200"/>
                    <a:pt x="290" y="200"/>
                    <a:pt x="290" y="199"/>
                  </a:cubicBezTo>
                  <a:cubicBezTo>
                    <a:pt x="290" y="199"/>
                    <a:pt x="291" y="198"/>
                    <a:pt x="291" y="197"/>
                  </a:cubicBezTo>
                  <a:cubicBezTo>
                    <a:pt x="292" y="195"/>
                    <a:pt x="295" y="195"/>
                    <a:pt x="297" y="195"/>
                  </a:cubicBezTo>
                  <a:cubicBezTo>
                    <a:pt x="300" y="194"/>
                    <a:pt x="302" y="194"/>
                    <a:pt x="304" y="193"/>
                  </a:cubicBezTo>
                  <a:cubicBezTo>
                    <a:pt x="306" y="192"/>
                    <a:pt x="307" y="191"/>
                    <a:pt x="309" y="192"/>
                  </a:cubicBezTo>
                  <a:cubicBezTo>
                    <a:pt x="310" y="192"/>
                    <a:pt x="311" y="193"/>
                    <a:pt x="312" y="193"/>
                  </a:cubicBezTo>
                  <a:cubicBezTo>
                    <a:pt x="314" y="193"/>
                    <a:pt x="316" y="193"/>
                    <a:pt x="318" y="193"/>
                  </a:cubicBezTo>
                  <a:cubicBezTo>
                    <a:pt x="318" y="194"/>
                    <a:pt x="318" y="194"/>
                    <a:pt x="319" y="194"/>
                  </a:cubicBezTo>
                  <a:cubicBezTo>
                    <a:pt x="320" y="194"/>
                    <a:pt x="322" y="193"/>
                    <a:pt x="323" y="194"/>
                  </a:cubicBezTo>
                  <a:cubicBezTo>
                    <a:pt x="325" y="194"/>
                    <a:pt x="325" y="195"/>
                    <a:pt x="326" y="195"/>
                  </a:cubicBezTo>
                  <a:cubicBezTo>
                    <a:pt x="326" y="192"/>
                    <a:pt x="328" y="190"/>
                    <a:pt x="329" y="188"/>
                  </a:cubicBezTo>
                  <a:cubicBezTo>
                    <a:pt x="329" y="187"/>
                    <a:pt x="329" y="187"/>
                    <a:pt x="330" y="187"/>
                  </a:cubicBezTo>
                  <a:cubicBezTo>
                    <a:pt x="330" y="187"/>
                    <a:pt x="331" y="187"/>
                    <a:pt x="331" y="187"/>
                  </a:cubicBezTo>
                  <a:cubicBezTo>
                    <a:pt x="332" y="186"/>
                    <a:pt x="331" y="187"/>
                    <a:pt x="332" y="186"/>
                  </a:cubicBezTo>
                  <a:cubicBezTo>
                    <a:pt x="333" y="185"/>
                    <a:pt x="335" y="182"/>
                    <a:pt x="336" y="183"/>
                  </a:cubicBezTo>
                  <a:cubicBezTo>
                    <a:pt x="338" y="184"/>
                    <a:pt x="336" y="187"/>
                    <a:pt x="338" y="189"/>
                  </a:cubicBezTo>
                  <a:cubicBezTo>
                    <a:pt x="340" y="190"/>
                    <a:pt x="343" y="189"/>
                    <a:pt x="345" y="190"/>
                  </a:cubicBezTo>
                  <a:cubicBezTo>
                    <a:pt x="348" y="190"/>
                    <a:pt x="351" y="190"/>
                    <a:pt x="352" y="187"/>
                  </a:cubicBezTo>
                  <a:cubicBezTo>
                    <a:pt x="353" y="185"/>
                    <a:pt x="353" y="183"/>
                    <a:pt x="353" y="181"/>
                  </a:cubicBezTo>
                  <a:cubicBezTo>
                    <a:pt x="353" y="178"/>
                    <a:pt x="354" y="176"/>
                    <a:pt x="356" y="175"/>
                  </a:cubicBezTo>
                  <a:cubicBezTo>
                    <a:pt x="357" y="174"/>
                    <a:pt x="359" y="175"/>
                    <a:pt x="360" y="173"/>
                  </a:cubicBezTo>
                  <a:cubicBezTo>
                    <a:pt x="361" y="173"/>
                    <a:pt x="361" y="172"/>
                    <a:pt x="362" y="172"/>
                  </a:cubicBezTo>
                  <a:cubicBezTo>
                    <a:pt x="363" y="171"/>
                    <a:pt x="363" y="171"/>
                    <a:pt x="364" y="170"/>
                  </a:cubicBezTo>
                  <a:cubicBezTo>
                    <a:pt x="365" y="167"/>
                    <a:pt x="366" y="167"/>
                    <a:pt x="368" y="166"/>
                  </a:cubicBezTo>
                  <a:cubicBezTo>
                    <a:pt x="370" y="165"/>
                    <a:pt x="370" y="164"/>
                    <a:pt x="372" y="164"/>
                  </a:cubicBezTo>
                  <a:cubicBezTo>
                    <a:pt x="374" y="164"/>
                    <a:pt x="375" y="163"/>
                    <a:pt x="376" y="163"/>
                  </a:cubicBezTo>
                  <a:cubicBezTo>
                    <a:pt x="378" y="163"/>
                    <a:pt x="379" y="163"/>
                    <a:pt x="379" y="161"/>
                  </a:cubicBezTo>
                  <a:cubicBezTo>
                    <a:pt x="379" y="160"/>
                    <a:pt x="379" y="160"/>
                    <a:pt x="379" y="159"/>
                  </a:cubicBezTo>
                  <a:cubicBezTo>
                    <a:pt x="379" y="158"/>
                    <a:pt x="380" y="157"/>
                    <a:pt x="380" y="156"/>
                  </a:cubicBezTo>
                  <a:cubicBezTo>
                    <a:pt x="380" y="156"/>
                    <a:pt x="380" y="155"/>
                    <a:pt x="380" y="154"/>
                  </a:cubicBezTo>
                  <a:cubicBezTo>
                    <a:pt x="380" y="152"/>
                    <a:pt x="380" y="152"/>
                    <a:pt x="379" y="152"/>
                  </a:cubicBezTo>
                  <a:cubicBezTo>
                    <a:pt x="377" y="151"/>
                    <a:pt x="377" y="151"/>
                    <a:pt x="376" y="149"/>
                  </a:cubicBezTo>
                  <a:cubicBezTo>
                    <a:pt x="376" y="149"/>
                    <a:pt x="376" y="148"/>
                    <a:pt x="376" y="147"/>
                  </a:cubicBezTo>
                  <a:cubicBezTo>
                    <a:pt x="376" y="147"/>
                    <a:pt x="375" y="146"/>
                    <a:pt x="376" y="145"/>
                  </a:cubicBezTo>
                  <a:cubicBezTo>
                    <a:pt x="376" y="144"/>
                    <a:pt x="378" y="142"/>
                    <a:pt x="379" y="142"/>
                  </a:cubicBezTo>
                  <a:cubicBezTo>
                    <a:pt x="379" y="142"/>
                    <a:pt x="381" y="141"/>
                    <a:pt x="381" y="141"/>
                  </a:cubicBezTo>
                  <a:cubicBezTo>
                    <a:pt x="382" y="138"/>
                    <a:pt x="378" y="139"/>
                    <a:pt x="378" y="138"/>
                  </a:cubicBezTo>
                  <a:cubicBezTo>
                    <a:pt x="376" y="136"/>
                    <a:pt x="377" y="131"/>
                    <a:pt x="379" y="130"/>
                  </a:cubicBezTo>
                  <a:cubicBezTo>
                    <a:pt x="379" y="130"/>
                    <a:pt x="380" y="129"/>
                    <a:pt x="381" y="129"/>
                  </a:cubicBezTo>
                  <a:cubicBezTo>
                    <a:pt x="382" y="129"/>
                    <a:pt x="383" y="130"/>
                    <a:pt x="384" y="130"/>
                  </a:cubicBezTo>
                  <a:cubicBezTo>
                    <a:pt x="385" y="129"/>
                    <a:pt x="385" y="129"/>
                    <a:pt x="386" y="128"/>
                  </a:cubicBezTo>
                  <a:cubicBezTo>
                    <a:pt x="386" y="127"/>
                    <a:pt x="387" y="125"/>
                    <a:pt x="388" y="124"/>
                  </a:cubicBezTo>
                  <a:cubicBezTo>
                    <a:pt x="389" y="123"/>
                    <a:pt x="390" y="122"/>
                    <a:pt x="390" y="121"/>
                  </a:cubicBezTo>
                  <a:cubicBezTo>
                    <a:pt x="390" y="121"/>
                    <a:pt x="390" y="119"/>
                    <a:pt x="390" y="118"/>
                  </a:cubicBezTo>
                  <a:cubicBezTo>
                    <a:pt x="390" y="117"/>
                    <a:pt x="390" y="117"/>
                    <a:pt x="389" y="116"/>
                  </a:cubicBezTo>
                  <a:cubicBezTo>
                    <a:pt x="389" y="115"/>
                    <a:pt x="389" y="115"/>
                    <a:pt x="389" y="114"/>
                  </a:cubicBezTo>
                  <a:cubicBezTo>
                    <a:pt x="388" y="114"/>
                    <a:pt x="388" y="113"/>
                    <a:pt x="388" y="113"/>
                  </a:cubicBezTo>
                  <a:cubicBezTo>
                    <a:pt x="386" y="112"/>
                    <a:pt x="384" y="113"/>
                    <a:pt x="383" y="112"/>
                  </a:cubicBezTo>
                  <a:cubicBezTo>
                    <a:pt x="381" y="111"/>
                    <a:pt x="380" y="110"/>
                    <a:pt x="379" y="109"/>
                  </a:cubicBezTo>
                  <a:cubicBezTo>
                    <a:pt x="379" y="109"/>
                    <a:pt x="378" y="108"/>
                    <a:pt x="379" y="107"/>
                  </a:cubicBezTo>
                  <a:cubicBezTo>
                    <a:pt x="379" y="106"/>
                    <a:pt x="382" y="107"/>
                    <a:pt x="383" y="107"/>
                  </a:cubicBezTo>
                  <a:cubicBezTo>
                    <a:pt x="386" y="107"/>
                    <a:pt x="385" y="105"/>
                    <a:pt x="387" y="103"/>
                  </a:cubicBezTo>
                  <a:cubicBezTo>
                    <a:pt x="388" y="102"/>
                    <a:pt x="392" y="103"/>
                    <a:pt x="393" y="105"/>
                  </a:cubicBezTo>
                  <a:cubicBezTo>
                    <a:pt x="394" y="106"/>
                    <a:pt x="394" y="108"/>
                    <a:pt x="395" y="108"/>
                  </a:cubicBezTo>
                  <a:cubicBezTo>
                    <a:pt x="396" y="109"/>
                    <a:pt x="397" y="108"/>
                    <a:pt x="398" y="108"/>
                  </a:cubicBezTo>
                  <a:cubicBezTo>
                    <a:pt x="400" y="108"/>
                    <a:pt x="401" y="106"/>
                    <a:pt x="404" y="106"/>
                  </a:cubicBezTo>
                  <a:cubicBezTo>
                    <a:pt x="405" y="106"/>
                    <a:pt x="405" y="106"/>
                    <a:pt x="406" y="105"/>
                  </a:cubicBezTo>
                  <a:cubicBezTo>
                    <a:pt x="407" y="105"/>
                    <a:pt x="408" y="105"/>
                    <a:pt x="409" y="104"/>
                  </a:cubicBezTo>
                  <a:cubicBezTo>
                    <a:pt x="410" y="103"/>
                    <a:pt x="413" y="102"/>
                    <a:pt x="414" y="100"/>
                  </a:cubicBezTo>
                  <a:cubicBezTo>
                    <a:pt x="415" y="97"/>
                    <a:pt x="412" y="98"/>
                    <a:pt x="410" y="96"/>
                  </a:cubicBezTo>
                  <a:cubicBezTo>
                    <a:pt x="408" y="94"/>
                    <a:pt x="411" y="91"/>
                    <a:pt x="413" y="88"/>
                  </a:cubicBezTo>
                  <a:cubicBezTo>
                    <a:pt x="414" y="87"/>
                    <a:pt x="415" y="86"/>
                    <a:pt x="416" y="85"/>
                  </a:cubicBezTo>
                  <a:cubicBezTo>
                    <a:pt x="416" y="85"/>
                    <a:pt x="416" y="85"/>
                    <a:pt x="416" y="84"/>
                  </a:cubicBezTo>
                  <a:cubicBezTo>
                    <a:pt x="416" y="84"/>
                    <a:pt x="417" y="83"/>
                    <a:pt x="417" y="83"/>
                  </a:cubicBezTo>
                  <a:cubicBezTo>
                    <a:pt x="417" y="82"/>
                    <a:pt x="417" y="80"/>
                    <a:pt x="416" y="79"/>
                  </a:cubicBezTo>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13" name="Freeform 15"/>
            <p:cNvSpPr>
              <a:spLocks/>
            </p:cNvSpPr>
            <p:nvPr/>
          </p:nvSpPr>
          <p:spPr bwMode="auto">
            <a:xfrm>
              <a:off x="6156504" y="4637363"/>
              <a:ext cx="16158" cy="19189"/>
            </a:xfrm>
            <a:custGeom>
              <a:avLst/>
              <a:gdLst/>
              <a:ahLst/>
              <a:cxnLst>
                <a:cxn ang="0">
                  <a:pos x="11" y="2"/>
                </a:cxn>
                <a:cxn ang="0">
                  <a:pos x="9" y="1"/>
                </a:cxn>
                <a:cxn ang="0">
                  <a:pos x="9" y="0"/>
                </a:cxn>
                <a:cxn ang="0">
                  <a:pos x="6" y="1"/>
                </a:cxn>
                <a:cxn ang="0">
                  <a:pos x="5" y="3"/>
                </a:cxn>
                <a:cxn ang="0">
                  <a:pos x="3" y="4"/>
                </a:cxn>
                <a:cxn ang="0">
                  <a:pos x="2" y="6"/>
                </a:cxn>
                <a:cxn ang="0">
                  <a:pos x="1" y="8"/>
                </a:cxn>
                <a:cxn ang="0">
                  <a:pos x="0" y="10"/>
                </a:cxn>
                <a:cxn ang="0">
                  <a:pos x="0" y="12"/>
                </a:cxn>
                <a:cxn ang="0">
                  <a:pos x="1" y="14"/>
                </a:cxn>
                <a:cxn ang="0">
                  <a:pos x="3" y="15"/>
                </a:cxn>
                <a:cxn ang="0">
                  <a:pos x="7" y="16"/>
                </a:cxn>
                <a:cxn ang="0">
                  <a:pos x="9" y="15"/>
                </a:cxn>
                <a:cxn ang="0">
                  <a:pos x="12" y="11"/>
                </a:cxn>
                <a:cxn ang="0">
                  <a:pos x="12" y="6"/>
                </a:cxn>
                <a:cxn ang="0">
                  <a:pos x="12" y="4"/>
                </a:cxn>
                <a:cxn ang="0">
                  <a:pos x="11" y="2"/>
                </a:cxn>
              </a:cxnLst>
              <a:rect l="0" t="0" r="r" b="b"/>
              <a:pathLst>
                <a:path w="13" h="16">
                  <a:moveTo>
                    <a:pt x="11" y="2"/>
                  </a:moveTo>
                  <a:cubicBezTo>
                    <a:pt x="9" y="1"/>
                    <a:pt x="9" y="1"/>
                    <a:pt x="9" y="1"/>
                  </a:cubicBezTo>
                  <a:cubicBezTo>
                    <a:pt x="9" y="1"/>
                    <a:pt x="9" y="1"/>
                    <a:pt x="9" y="0"/>
                  </a:cubicBezTo>
                  <a:cubicBezTo>
                    <a:pt x="9" y="0"/>
                    <a:pt x="6" y="1"/>
                    <a:pt x="6" y="1"/>
                  </a:cubicBezTo>
                  <a:cubicBezTo>
                    <a:pt x="6" y="2"/>
                    <a:pt x="5" y="2"/>
                    <a:pt x="5" y="3"/>
                  </a:cubicBezTo>
                  <a:cubicBezTo>
                    <a:pt x="4" y="3"/>
                    <a:pt x="4" y="3"/>
                    <a:pt x="3" y="4"/>
                  </a:cubicBezTo>
                  <a:cubicBezTo>
                    <a:pt x="3" y="5"/>
                    <a:pt x="3" y="5"/>
                    <a:pt x="2" y="6"/>
                  </a:cubicBezTo>
                  <a:cubicBezTo>
                    <a:pt x="2" y="7"/>
                    <a:pt x="1" y="7"/>
                    <a:pt x="1" y="8"/>
                  </a:cubicBezTo>
                  <a:cubicBezTo>
                    <a:pt x="1" y="9"/>
                    <a:pt x="0" y="9"/>
                    <a:pt x="0" y="10"/>
                  </a:cubicBezTo>
                  <a:cubicBezTo>
                    <a:pt x="0" y="11"/>
                    <a:pt x="0" y="12"/>
                    <a:pt x="0" y="12"/>
                  </a:cubicBezTo>
                  <a:cubicBezTo>
                    <a:pt x="0" y="13"/>
                    <a:pt x="0" y="14"/>
                    <a:pt x="1" y="14"/>
                  </a:cubicBezTo>
                  <a:cubicBezTo>
                    <a:pt x="2" y="15"/>
                    <a:pt x="2" y="15"/>
                    <a:pt x="3" y="15"/>
                  </a:cubicBezTo>
                  <a:cubicBezTo>
                    <a:pt x="5" y="15"/>
                    <a:pt x="6" y="16"/>
                    <a:pt x="7" y="16"/>
                  </a:cubicBezTo>
                  <a:cubicBezTo>
                    <a:pt x="8" y="16"/>
                    <a:pt x="9" y="16"/>
                    <a:pt x="9" y="15"/>
                  </a:cubicBezTo>
                  <a:cubicBezTo>
                    <a:pt x="11" y="14"/>
                    <a:pt x="11" y="12"/>
                    <a:pt x="12" y="11"/>
                  </a:cubicBezTo>
                  <a:cubicBezTo>
                    <a:pt x="12" y="9"/>
                    <a:pt x="13" y="7"/>
                    <a:pt x="12" y="6"/>
                  </a:cubicBezTo>
                  <a:cubicBezTo>
                    <a:pt x="12" y="5"/>
                    <a:pt x="12" y="5"/>
                    <a:pt x="12" y="4"/>
                  </a:cubicBezTo>
                  <a:cubicBezTo>
                    <a:pt x="11" y="4"/>
                    <a:pt x="11" y="3"/>
                    <a:pt x="11" y="2"/>
                  </a:cubicBezTo>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14" name="Freeform 16"/>
            <p:cNvSpPr>
              <a:spLocks noEditPoints="1"/>
            </p:cNvSpPr>
            <p:nvPr/>
          </p:nvSpPr>
          <p:spPr bwMode="auto">
            <a:xfrm>
              <a:off x="5211201" y="4259646"/>
              <a:ext cx="877636" cy="853398"/>
            </a:xfrm>
            <a:custGeom>
              <a:avLst/>
              <a:gdLst/>
              <a:ahLst/>
              <a:cxnLst>
                <a:cxn ang="0">
                  <a:pos x="737" y="191"/>
                </a:cxn>
                <a:cxn ang="0">
                  <a:pos x="702" y="174"/>
                </a:cxn>
                <a:cxn ang="0">
                  <a:pos x="633" y="143"/>
                </a:cxn>
                <a:cxn ang="0">
                  <a:pos x="577" y="126"/>
                </a:cxn>
                <a:cxn ang="0">
                  <a:pos x="539" y="101"/>
                </a:cxn>
                <a:cxn ang="0">
                  <a:pos x="509" y="70"/>
                </a:cxn>
                <a:cxn ang="0">
                  <a:pos x="472" y="38"/>
                </a:cxn>
                <a:cxn ang="0">
                  <a:pos x="432" y="4"/>
                </a:cxn>
                <a:cxn ang="0">
                  <a:pos x="374" y="39"/>
                </a:cxn>
                <a:cxn ang="0">
                  <a:pos x="323" y="113"/>
                </a:cxn>
                <a:cxn ang="0">
                  <a:pos x="290" y="145"/>
                </a:cxn>
                <a:cxn ang="0">
                  <a:pos x="210" y="138"/>
                </a:cxn>
                <a:cxn ang="0">
                  <a:pos x="190" y="179"/>
                </a:cxn>
                <a:cxn ang="0">
                  <a:pos x="171" y="211"/>
                </a:cxn>
                <a:cxn ang="0">
                  <a:pos x="129" y="219"/>
                </a:cxn>
                <a:cxn ang="0">
                  <a:pos x="81" y="208"/>
                </a:cxn>
                <a:cxn ang="0">
                  <a:pos x="38" y="213"/>
                </a:cxn>
                <a:cxn ang="0">
                  <a:pos x="10" y="238"/>
                </a:cxn>
                <a:cxn ang="0">
                  <a:pos x="32" y="250"/>
                </a:cxn>
                <a:cxn ang="0">
                  <a:pos x="17" y="266"/>
                </a:cxn>
                <a:cxn ang="0">
                  <a:pos x="52" y="283"/>
                </a:cxn>
                <a:cxn ang="0">
                  <a:pos x="90" y="299"/>
                </a:cxn>
                <a:cxn ang="0">
                  <a:pos x="133" y="320"/>
                </a:cxn>
                <a:cxn ang="0">
                  <a:pos x="153" y="355"/>
                </a:cxn>
                <a:cxn ang="0">
                  <a:pos x="172" y="389"/>
                </a:cxn>
                <a:cxn ang="0">
                  <a:pos x="214" y="405"/>
                </a:cxn>
                <a:cxn ang="0">
                  <a:pos x="211" y="434"/>
                </a:cxn>
                <a:cxn ang="0">
                  <a:pos x="198" y="438"/>
                </a:cxn>
                <a:cxn ang="0">
                  <a:pos x="233" y="507"/>
                </a:cxn>
                <a:cxn ang="0">
                  <a:pos x="203" y="491"/>
                </a:cxn>
                <a:cxn ang="0">
                  <a:pos x="189" y="565"/>
                </a:cxn>
                <a:cxn ang="0">
                  <a:pos x="166" y="637"/>
                </a:cxn>
                <a:cxn ang="0">
                  <a:pos x="197" y="661"/>
                </a:cxn>
                <a:cxn ang="0">
                  <a:pos x="265" y="684"/>
                </a:cxn>
                <a:cxn ang="0">
                  <a:pos x="324" y="681"/>
                </a:cxn>
                <a:cxn ang="0">
                  <a:pos x="346" y="687"/>
                </a:cxn>
                <a:cxn ang="0">
                  <a:pos x="372" y="700"/>
                </a:cxn>
                <a:cxn ang="0">
                  <a:pos x="382" y="707"/>
                </a:cxn>
                <a:cxn ang="0">
                  <a:pos x="431" y="685"/>
                </a:cxn>
                <a:cxn ang="0">
                  <a:pos x="464" y="634"/>
                </a:cxn>
                <a:cxn ang="0">
                  <a:pos x="511" y="626"/>
                </a:cxn>
                <a:cxn ang="0">
                  <a:pos x="536" y="632"/>
                </a:cxn>
                <a:cxn ang="0">
                  <a:pos x="566" y="642"/>
                </a:cxn>
                <a:cxn ang="0">
                  <a:pos x="621" y="658"/>
                </a:cxn>
                <a:cxn ang="0">
                  <a:pos x="650" y="627"/>
                </a:cxn>
                <a:cxn ang="0">
                  <a:pos x="687" y="597"/>
                </a:cxn>
                <a:cxn ang="0">
                  <a:pos x="660" y="562"/>
                </a:cxn>
                <a:cxn ang="0">
                  <a:pos x="652" y="515"/>
                </a:cxn>
                <a:cxn ang="0">
                  <a:pos x="667" y="480"/>
                </a:cxn>
                <a:cxn ang="0">
                  <a:pos x="663" y="436"/>
                </a:cxn>
                <a:cxn ang="0">
                  <a:pos x="658" y="409"/>
                </a:cxn>
                <a:cxn ang="0">
                  <a:pos x="614" y="391"/>
                </a:cxn>
                <a:cxn ang="0">
                  <a:pos x="658" y="330"/>
                </a:cxn>
                <a:cxn ang="0">
                  <a:pos x="703" y="303"/>
                </a:cxn>
                <a:cxn ang="0">
                  <a:pos x="704" y="300"/>
                </a:cxn>
                <a:cxn ang="0">
                  <a:pos x="716" y="221"/>
                </a:cxn>
              </a:cxnLst>
              <a:rect l="0" t="0" r="r" b="b"/>
              <a:pathLst>
                <a:path w="738" h="718">
                  <a:moveTo>
                    <a:pt x="437" y="718"/>
                  </a:moveTo>
                  <a:cubicBezTo>
                    <a:pt x="439" y="716"/>
                    <a:pt x="441" y="714"/>
                    <a:pt x="442" y="710"/>
                  </a:cubicBezTo>
                  <a:cubicBezTo>
                    <a:pt x="442" y="710"/>
                    <a:pt x="442" y="710"/>
                    <a:pt x="442" y="710"/>
                  </a:cubicBezTo>
                  <a:cubicBezTo>
                    <a:pt x="440" y="711"/>
                    <a:pt x="438" y="715"/>
                    <a:pt x="437" y="718"/>
                  </a:cubicBezTo>
                  <a:moveTo>
                    <a:pt x="350" y="705"/>
                  </a:moveTo>
                  <a:cubicBezTo>
                    <a:pt x="350" y="705"/>
                    <a:pt x="349" y="705"/>
                    <a:pt x="349" y="705"/>
                  </a:cubicBezTo>
                  <a:cubicBezTo>
                    <a:pt x="349" y="705"/>
                    <a:pt x="350" y="705"/>
                    <a:pt x="350" y="705"/>
                  </a:cubicBezTo>
                  <a:moveTo>
                    <a:pt x="737" y="191"/>
                  </a:moveTo>
                  <a:cubicBezTo>
                    <a:pt x="738" y="189"/>
                    <a:pt x="738" y="186"/>
                    <a:pt x="737" y="184"/>
                  </a:cubicBezTo>
                  <a:cubicBezTo>
                    <a:pt x="735" y="181"/>
                    <a:pt x="733" y="182"/>
                    <a:pt x="731" y="181"/>
                  </a:cubicBezTo>
                  <a:cubicBezTo>
                    <a:pt x="730" y="181"/>
                    <a:pt x="729" y="180"/>
                    <a:pt x="728" y="179"/>
                  </a:cubicBezTo>
                  <a:cubicBezTo>
                    <a:pt x="729" y="179"/>
                    <a:pt x="725" y="177"/>
                    <a:pt x="726" y="177"/>
                  </a:cubicBezTo>
                  <a:cubicBezTo>
                    <a:pt x="723" y="176"/>
                    <a:pt x="720" y="176"/>
                    <a:pt x="717" y="176"/>
                  </a:cubicBezTo>
                  <a:cubicBezTo>
                    <a:pt x="714" y="176"/>
                    <a:pt x="708" y="177"/>
                    <a:pt x="705" y="176"/>
                  </a:cubicBezTo>
                  <a:cubicBezTo>
                    <a:pt x="704" y="176"/>
                    <a:pt x="705" y="175"/>
                    <a:pt x="704" y="175"/>
                  </a:cubicBezTo>
                  <a:cubicBezTo>
                    <a:pt x="703" y="174"/>
                    <a:pt x="702" y="174"/>
                    <a:pt x="702" y="174"/>
                  </a:cubicBezTo>
                  <a:cubicBezTo>
                    <a:pt x="699" y="171"/>
                    <a:pt x="699" y="168"/>
                    <a:pt x="697" y="166"/>
                  </a:cubicBezTo>
                  <a:cubicBezTo>
                    <a:pt x="691" y="162"/>
                    <a:pt x="685" y="162"/>
                    <a:pt x="678" y="162"/>
                  </a:cubicBezTo>
                  <a:cubicBezTo>
                    <a:pt x="674" y="162"/>
                    <a:pt x="671" y="162"/>
                    <a:pt x="668" y="163"/>
                  </a:cubicBezTo>
                  <a:cubicBezTo>
                    <a:pt x="664" y="164"/>
                    <a:pt x="662" y="167"/>
                    <a:pt x="658" y="167"/>
                  </a:cubicBezTo>
                  <a:cubicBezTo>
                    <a:pt x="654" y="166"/>
                    <a:pt x="654" y="164"/>
                    <a:pt x="652" y="161"/>
                  </a:cubicBezTo>
                  <a:cubicBezTo>
                    <a:pt x="652" y="159"/>
                    <a:pt x="652" y="159"/>
                    <a:pt x="651" y="157"/>
                  </a:cubicBezTo>
                  <a:cubicBezTo>
                    <a:pt x="651" y="156"/>
                    <a:pt x="649" y="155"/>
                    <a:pt x="648" y="154"/>
                  </a:cubicBezTo>
                  <a:cubicBezTo>
                    <a:pt x="643" y="148"/>
                    <a:pt x="639" y="146"/>
                    <a:pt x="633" y="143"/>
                  </a:cubicBezTo>
                  <a:cubicBezTo>
                    <a:pt x="629" y="141"/>
                    <a:pt x="628" y="139"/>
                    <a:pt x="624" y="142"/>
                  </a:cubicBezTo>
                  <a:cubicBezTo>
                    <a:pt x="618" y="145"/>
                    <a:pt x="617" y="142"/>
                    <a:pt x="612" y="139"/>
                  </a:cubicBezTo>
                  <a:cubicBezTo>
                    <a:pt x="609" y="137"/>
                    <a:pt x="606" y="136"/>
                    <a:pt x="601" y="136"/>
                  </a:cubicBezTo>
                  <a:cubicBezTo>
                    <a:pt x="600" y="136"/>
                    <a:pt x="598" y="136"/>
                    <a:pt x="597" y="137"/>
                  </a:cubicBezTo>
                  <a:cubicBezTo>
                    <a:pt x="595" y="137"/>
                    <a:pt x="594" y="139"/>
                    <a:pt x="593" y="140"/>
                  </a:cubicBezTo>
                  <a:cubicBezTo>
                    <a:pt x="589" y="142"/>
                    <a:pt x="584" y="134"/>
                    <a:pt x="583" y="132"/>
                  </a:cubicBezTo>
                  <a:cubicBezTo>
                    <a:pt x="583" y="131"/>
                    <a:pt x="583" y="129"/>
                    <a:pt x="582" y="128"/>
                  </a:cubicBezTo>
                  <a:cubicBezTo>
                    <a:pt x="581" y="126"/>
                    <a:pt x="579" y="127"/>
                    <a:pt x="577" y="126"/>
                  </a:cubicBezTo>
                  <a:cubicBezTo>
                    <a:pt x="569" y="123"/>
                    <a:pt x="564" y="116"/>
                    <a:pt x="555" y="116"/>
                  </a:cubicBezTo>
                  <a:cubicBezTo>
                    <a:pt x="554" y="111"/>
                    <a:pt x="553" y="107"/>
                    <a:pt x="553" y="102"/>
                  </a:cubicBezTo>
                  <a:cubicBezTo>
                    <a:pt x="553" y="101"/>
                    <a:pt x="552" y="99"/>
                    <a:pt x="553" y="97"/>
                  </a:cubicBezTo>
                  <a:cubicBezTo>
                    <a:pt x="554" y="94"/>
                    <a:pt x="557" y="92"/>
                    <a:pt x="554" y="89"/>
                  </a:cubicBezTo>
                  <a:cubicBezTo>
                    <a:pt x="552" y="88"/>
                    <a:pt x="551" y="87"/>
                    <a:pt x="549" y="87"/>
                  </a:cubicBezTo>
                  <a:cubicBezTo>
                    <a:pt x="547" y="88"/>
                    <a:pt x="545" y="90"/>
                    <a:pt x="544" y="91"/>
                  </a:cubicBezTo>
                  <a:cubicBezTo>
                    <a:pt x="544" y="93"/>
                    <a:pt x="545" y="96"/>
                    <a:pt x="544" y="98"/>
                  </a:cubicBezTo>
                  <a:cubicBezTo>
                    <a:pt x="543" y="99"/>
                    <a:pt x="540" y="100"/>
                    <a:pt x="539" y="101"/>
                  </a:cubicBezTo>
                  <a:cubicBezTo>
                    <a:pt x="536" y="103"/>
                    <a:pt x="532" y="106"/>
                    <a:pt x="529" y="105"/>
                  </a:cubicBezTo>
                  <a:cubicBezTo>
                    <a:pt x="526" y="104"/>
                    <a:pt x="527" y="104"/>
                    <a:pt x="525" y="102"/>
                  </a:cubicBezTo>
                  <a:cubicBezTo>
                    <a:pt x="522" y="100"/>
                    <a:pt x="522" y="101"/>
                    <a:pt x="521" y="97"/>
                  </a:cubicBezTo>
                  <a:cubicBezTo>
                    <a:pt x="520" y="95"/>
                    <a:pt x="520" y="88"/>
                    <a:pt x="518" y="86"/>
                  </a:cubicBezTo>
                  <a:cubicBezTo>
                    <a:pt x="516" y="85"/>
                    <a:pt x="514" y="87"/>
                    <a:pt x="513" y="85"/>
                  </a:cubicBezTo>
                  <a:cubicBezTo>
                    <a:pt x="512" y="85"/>
                    <a:pt x="512" y="80"/>
                    <a:pt x="513" y="80"/>
                  </a:cubicBezTo>
                  <a:cubicBezTo>
                    <a:pt x="514" y="77"/>
                    <a:pt x="517" y="80"/>
                    <a:pt x="517" y="76"/>
                  </a:cubicBezTo>
                  <a:cubicBezTo>
                    <a:pt x="518" y="72"/>
                    <a:pt x="512" y="71"/>
                    <a:pt x="509" y="70"/>
                  </a:cubicBezTo>
                  <a:cubicBezTo>
                    <a:pt x="508" y="69"/>
                    <a:pt x="506" y="68"/>
                    <a:pt x="505" y="67"/>
                  </a:cubicBezTo>
                  <a:cubicBezTo>
                    <a:pt x="502" y="67"/>
                    <a:pt x="500" y="69"/>
                    <a:pt x="498" y="69"/>
                  </a:cubicBezTo>
                  <a:cubicBezTo>
                    <a:pt x="494" y="69"/>
                    <a:pt x="491" y="67"/>
                    <a:pt x="491" y="64"/>
                  </a:cubicBezTo>
                  <a:cubicBezTo>
                    <a:pt x="490" y="62"/>
                    <a:pt x="491" y="60"/>
                    <a:pt x="490" y="59"/>
                  </a:cubicBezTo>
                  <a:cubicBezTo>
                    <a:pt x="488" y="55"/>
                    <a:pt x="483" y="57"/>
                    <a:pt x="480" y="56"/>
                  </a:cubicBezTo>
                  <a:cubicBezTo>
                    <a:pt x="476" y="56"/>
                    <a:pt x="469" y="50"/>
                    <a:pt x="469" y="46"/>
                  </a:cubicBezTo>
                  <a:cubicBezTo>
                    <a:pt x="470" y="44"/>
                    <a:pt x="473" y="43"/>
                    <a:pt x="473" y="41"/>
                  </a:cubicBezTo>
                  <a:cubicBezTo>
                    <a:pt x="473" y="40"/>
                    <a:pt x="472" y="39"/>
                    <a:pt x="472" y="38"/>
                  </a:cubicBezTo>
                  <a:cubicBezTo>
                    <a:pt x="470" y="34"/>
                    <a:pt x="466" y="30"/>
                    <a:pt x="461" y="31"/>
                  </a:cubicBezTo>
                  <a:cubicBezTo>
                    <a:pt x="457" y="31"/>
                    <a:pt x="453" y="35"/>
                    <a:pt x="449" y="35"/>
                  </a:cubicBezTo>
                  <a:cubicBezTo>
                    <a:pt x="444" y="36"/>
                    <a:pt x="442" y="32"/>
                    <a:pt x="438" y="29"/>
                  </a:cubicBezTo>
                  <a:cubicBezTo>
                    <a:pt x="435" y="26"/>
                    <a:pt x="434" y="24"/>
                    <a:pt x="433" y="20"/>
                  </a:cubicBezTo>
                  <a:cubicBezTo>
                    <a:pt x="433" y="17"/>
                    <a:pt x="433" y="13"/>
                    <a:pt x="433" y="10"/>
                  </a:cubicBezTo>
                  <a:cubicBezTo>
                    <a:pt x="434" y="8"/>
                    <a:pt x="434" y="8"/>
                    <a:pt x="434" y="8"/>
                  </a:cubicBezTo>
                  <a:cubicBezTo>
                    <a:pt x="434" y="7"/>
                    <a:pt x="434" y="8"/>
                    <a:pt x="433" y="7"/>
                  </a:cubicBezTo>
                  <a:cubicBezTo>
                    <a:pt x="433" y="7"/>
                    <a:pt x="432" y="4"/>
                    <a:pt x="432" y="4"/>
                  </a:cubicBezTo>
                  <a:cubicBezTo>
                    <a:pt x="431" y="3"/>
                    <a:pt x="429" y="2"/>
                    <a:pt x="427" y="1"/>
                  </a:cubicBezTo>
                  <a:cubicBezTo>
                    <a:pt x="422" y="0"/>
                    <a:pt x="418" y="1"/>
                    <a:pt x="416" y="5"/>
                  </a:cubicBezTo>
                  <a:cubicBezTo>
                    <a:pt x="415" y="6"/>
                    <a:pt x="415" y="7"/>
                    <a:pt x="415" y="8"/>
                  </a:cubicBezTo>
                  <a:cubicBezTo>
                    <a:pt x="414" y="8"/>
                    <a:pt x="412" y="9"/>
                    <a:pt x="411" y="10"/>
                  </a:cubicBezTo>
                  <a:cubicBezTo>
                    <a:pt x="410" y="11"/>
                    <a:pt x="410" y="14"/>
                    <a:pt x="408" y="15"/>
                  </a:cubicBezTo>
                  <a:cubicBezTo>
                    <a:pt x="406" y="18"/>
                    <a:pt x="403" y="20"/>
                    <a:pt x="401" y="23"/>
                  </a:cubicBezTo>
                  <a:cubicBezTo>
                    <a:pt x="396" y="31"/>
                    <a:pt x="387" y="29"/>
                    <a:pt x="380" y="33"/>
                  </a:cubicBezTo>
                  <a:cubicBezTo>
                    <a:pt x="378" y="35"/>
                    <a:pt x="375" y="37"/>
                    <a:pt x="374" y="39"/>
                  </a:cubicBezTo>
                  <a:cubicBezTo>
                    <a:pt x="372" y="41"/>
                    <a:pt x="373" y="43"/>
                    <a:pt x="373" y="45"/>
                  </a:cubicBezTo>
                  <a:cubicBezTo>
                    <a:pt x="372" y="51"/>
                    <a:pt x="370" y="55"/>
                    <a:pt x="368" y="61"/>
                  </a:cubicBezTo>
                  <a:cubicBezTo>
                    <a:pt x="367" y="65"/>
                    <a:pt x="369" y="70"/>
                    <a:pt x="368" y="74"/>
                  </a:cubicBezTo>
                  <a:cubicBezTo>
                    <a:pt x="367" y="79"/>
                    <a:pt x="365" y="86"/>
                    <a:pt x="361" y="90"/>
                  </a:cubicBezTo>
                  <a:cubicBezTo>
                    <a:pt x="358" y="94"/>
                    <a:pt x="352" y="95"/>
                    <a:pt x="348" y="97"/>
                  </a:cubicBezTo>
                  <a:cubicBezTo>
                    <a:pt x="345" y="99"/>
                    <a:pt x="341" y="102"/>
                    <a:pt x="338" y="105"/>
                  </a:cubicBezTo>
                  <a:cubicBezTo>
                    <a:pt x="335" y="106"/>
                    <a:pt x="334" y="107"/>
                    <a:pt x="331" y="108"/>
                  </a:cubicBezTo>
                  <a:cubicBezTo>
                    <a:pt x="328" y="109"/>
                    <a:pt x="326" y="112"/>
                    <a:pt x="323" y="113"/>
                  </a:cubicBezTo>
                  <a:cubicBezTo>
                    <a:pt x="321" y="115"/>
                    <a:pt x="317" y="114"/>
                    <a:pt x="314" y="115"/>
                  </a:cubicBezTo>
                  <a:cubicBezTo>
                    <a:pt x="311" y="116"/>
                    <a:pt x="310" y="118"/>
                    <a:pt x="307" y="119"/>
                  </a:cubicBezTo>
                  <a:cubicBezTo>
                    <a:pt x="304" y="122"/>
                    <a:pt x="298" y="120"/>
                    <a:pt x="295" y="122"/>
                  </a:cubicBezTo>
                  <a:cubicBezTo>
                    <a:pt x="293" y="123"/>
                    <a:pt x="293" y="125"/>
                    <a:pt x="292" y="126"/>
                  </a:cubicBezTo>
                  <a:cubicBezTo>
                    <a:pt x="290" y="128"/>
                    <a:pt x="287" y="128"/>
                    <a:pt x="284" y="128"/>
                  </a:cubicBezTo>
                  <a:cubicBezTo>
                    <a:pt x="282" y="128"/>
                    <a:pt x="280" y="127"/>
                    <a:pt x="279" y="129"/>
                  </a:cubicBezTo>
                  <a:cubicBezTo>
                    <a:pt x="278" y="131"/>
                    <a:pt x="280" y="134"/>
                    <a:pt x="280" y="136"/>
                  </a:cubicBezTo>
                  <a:cubicBezTo>
                    <a:pt x="282" y="141"/>
                    <a:pt x="285" y="144"/>
                    <a:pt x="290" y="145"/>
                  </a:cubicBezTo>
                  <a:cubicBezTo>
                    <a:pt x="292" y="151"/>
                    <a:pt x="286" y="152"/>
                    <a:pt x="282" y="154"/>
                  </a:cubicBezTo>
                  <a:cubicBezTo>
                    <a:pt x="278" y="156"/>
                    <a:pt x="275" y="158"/>
                    <a:pt x="271" y="157"/>
                  </a:cubicBezTo>
                  <a:cubicBezTo>
                    <a:pt x="269" y="156"/>
                    <a:pt x="268" y="155"/>
                    <a:pt x="266" y="155"/>
                  </a:cubicBezTo>
                  <a:cubicBezTo>
                    <a:pt x="263" y="155"/>
                    <a:pt x="262" y="156"/>
                    <a:pt x="259" y="157"/>
                  </a:cubicBezTo>
                  <a:cubicBezTo>
                    <a:pt x="255" y="159"/>
                    <a:pt x="249" y="159"/>
                    <a:pt x="245" y="157"/>
                  </a:cubicBezTo>
                  <a:cubicBezTo>
                    <a:pt x="237" y="152"/>
                    <a:pt x="224" y="155"/>
                    <a:pt x="219" y="148"/>
                  </a:cubicBezTo>
                  <a:cubicBezTo>
                    <a:pt x="218" y="147"/>
                    <a:pt x="217" y="145"/>
                    <a:pt x="216" y="143"/>
                  </a:cubicBezTo>
                  <a:cubicBezTo>
                    <a:pt x="214" y="142"/>
                    <a:pt x="211" y="141"/>
                    <a:pt x="210" y="138"/>
                  </a:cubicBezTo>
                  <a:cubicBezTo>
                    <a:pt x="210" y="136"/>
                    <a:pt x="210" y="133"/>
                    <a:pt x="210" y="131"/>
                  </a:cubicBezTo>
                  <a:cubicBezTo>
                    <a:pt x="210" y="129"/>
                    <a:pt x="209" y="127"/>
                    <a:pt x="209" y="124"/>
                  </a:cubicBezTo>
                  <a:cubicBezTo>
                    <a:pt x="205" y="122"/>
                    <a:pt x="192" y="122"/>
                    <a:pt x="188" y="126"/>
                  </a:cubicBezTo>
                  <a:cubicBezTo>
                    <a:pt x="185" y="128"/>
                    <a:pt x="182" y="130"/>
                    <a:pt x="179" y="132"/>
                  </a:cubicBezTo>
                  <a:cubicBezTo>
                    <a:pt x="177" y="136"/>
                    <a:pt x="177" y="142"/>
                    <a:pt x="179" y="146"/>
                  </a:cubicBezTo>
                  <a:cubicBezTo>
                    <a:pt x="181" y="150"/>
                    <a:pt x="180" y="154"/>
                    <a:pt x="182" y="158"/>
                  </a:cubicBezTo>
                  <a:cubicBezTo>
                    <a:pt x="183" y="160"/>
                    <a:pt x="184" y="161"/>
                    <a:pt x="185" y="163"/>
                  </a:cubicBezTo>
                  <a:cubicBezTo>
                    <a:pt x="188" y="168"/>
                    <a:pt x="190" y="174"/>
                    <a:pt x="190" y="179"/>
                  </a:cubicBezTo>
                  <a:cubicBezTo>
                    <a:pt x="191" y="186"/>
                    <a:pt x="192" y="194"/>
                    <a:pt x="193" y="202"/>
                  </a:cubicBezTo>
                  <a:cubicBezTo>
                    <a:pt x="193" y="205"/>
                    <a:pt x="193" y="207"/>
                    <a:pt x="192" y="208"/>
                  </a:cubicBezTo>
                  <a:cubicBezTo>
                    <a:pt x="192" y="207"/>
                    <a:pt x="188" y="210"/>
                    <a:pt x="189" y="210"/>
                  </a:cubicBezTo>
                  <a:cubicBezTo>
                    <a:pt x="188" y="210"/>
                    <a:pt x="187" y="211"/>
                    <a:pt x="186" y="211"/>
                  </a:cubicBezTo>
                  <a:cubicBezTo>
                    <a:pt x="184" y="211"/>
                    <a:pt x="183" y="211"/>
                    <a:pt x="182" y="211"/>
                  </a:cubicBezTo>
                  <a:cubicBezTo>
                    <a:pt x="182" y="211"/>
                    <a:pt x="179" y="213"/>
                    <a:pt x="180" y="213"/>
                  </a:cubicBezTo>
                  <a:cubicBezTo>
                    <a:pt x="177" y="213"/>
                    <a:pt x="179" y="212"/>
                    <a:pt x="176" y="211"/>
                  </a:cubicBezTo>
                  <a:cubicBezTo>
                    <a:pt x="175" y="211"/>
                    <a:pt x="171" y="211"/>
                    <a:pt x="171" y="211"/>
                  </a:cubicBezTo>
                  <a:cubicBezTo>
                    <a:pt x="169" y="211"/>
                    <a:pt x="169" y="213"/>
                    <a:pt x="168" y="213"/>
                  </a:cubicBezTo>
                  <a:cubicBezTo>
                    <a:pt x="167" y="214"/>
                    <a:pt x="166" y="213"/>
                    <a:pt x="165" y="214"/>
                  </a:cubicBezTo>
                  <a:cubicBezTo>
                    <a:pt x="164" y="214"/>
                    <a:pt x="164" y="215"/>
                    <a:pt x="164" y="215"/>
                  </a:cubicBezTo>
                  <a:cubicBezTo>
                    <a:pt x="162" y="216"/>
                    <a:pt x="161" y="216"/>
                    <a:pt x="160" y="216"/>
                  </a:cubicBezTo>
                  <a:cubicBezTo>
                    <a:pt x="158" y="216"/>
                    <a:pt x="155" y="216"/>
                    <a:pt x="153" y="216"/>
                  </a:cubicBezTo>
                  <a:cubicBezTo>
                    <a:pt x="149" y="215"/>
                    <a:pt x="144" y="210"/>
                    <a:pt x="141" y="214"/>
                  </a:cubicBezTo>
                  <a:cubicBezTo>
                    <a:pt x="138" y="217"/>
                    <a:pt x="140" y="218"/>
                    <a:pt x="137" y="219"/>
                  </a:cubicBezTo>
                  <a:cubicBezTo>
                    <a:pt x="135" y="220"/>
                    <a:pt x="131" y="219"/>
                    <a:pt x="129" y="219"/>
                  </a:cubicBezTo>
                  <a:cubicBezTo>
                    <a:pt x="122" y="219"/>
                    <a:pt x="120" y="217"/>
                    <a:pt x="118" y="210"/>
                  </a:cubicBezTo>
                  <a:cubicBezTo>
                    <a:pt x="117" y="205"/>
                    <a:pt x="115" y="203"/>
                    <a:pt x="110" y="201"/>
                  </a:cubicBezTo>
                  <a:cubicBezTo>
                    <a:pt x="107" y="199"/>
                    <a:pt x="101" y="201"/>
                    <a:pt x="100" y="198"/>
                  </a:cubicBezTo>
                  <a:cubicBezTo>
                    <a:pt x="98" y="200"/>
                    <a:pt x="98" y="202"/>
                    <a:pt x="95" y="203"/>
                  </a:cubicBezTo>
                  <a:cubicBezTo>
                    <a:pt x="94" y="203"/>
                    <a:pt x="92" y="202"/>
                    <a:pt x="91" y="203"/>
                  </a:cubicBezTo>
                  <a:cubicBezTo>
                    <a:pt x="89" y="203"/>
                    <a:pt x="88" y="205"/>
                    <a:pt x="86" y="206"/>
                  </a:cubicBezTo>
                  <a:cubicBezTo>
                    <a:pt x="85" y="206"/>
                    <a:pt x="84" y="206"/>
                    <a:pt x="83" y="206"/>
                  </a:cubicBezTo>
                  <a:cubicBezTo>
                    <a:pt x="82" y="206"/>
                    <a:pt x="82" y="207"/>
                    <a:pt x="81" y="208"/>
                  </a:cubicBezTo>
                  <a:cubicBezTo>
                    <a:pt x="80" y="209"/>
                    <a:pt x="80" y="210"/>
                    <a:pt x="78" y="210"/>
                  </a:cubicBezTo>
                  <a:cubicBezTo>
                    <a:pt x="76" y="212"/>
                    <a:pt x="74" y="211"/>
                    <a:pt x="71" y="210"/>
                  </a:cubicBezTo>
                  <a:cubicBezTo>
                    <a:pt x="69" y="210"/>
                    <a:pt x="64" y="209"/>
                    <a:pt x="62" y="210"/>
                  </a:cubicBezTo>
                  <a:cubicBezTo>
                    <a:pt x="59" y="211"/>
                    <a:pt x="60" y="215"/>
                    <a:pt x="56" y="213"/>
                  </a:cubicBezTo>
                  <a:cubicBezTo>
                    <a:pt x="53" y="212"/>
                    <a:pt x="54" y="209"/>
                    <a:pt x="50" y="208"/>
                  </a:cubicBezTo>
                  <a:cubicBezTo>
                    <a:pt x="46" y="208"/>
                    <a:pt x="44" y="209"/>
                    <a:pt x="41" y="211"/>
                  </a:cubicBezTo>
                  <a:cubicBezTo>
                    <a:pt x="41" y="211"/>
                    <a:pt x="40" y="211"/>
                    <a:pt x="39" y="211"/>
                  </a:cubicBezTo>
                  <a:cubicBezTo>
                    <a:pt x="39" y="211"/>
                    <a:pt x="38" y="212"/>
                    <a:pt x="38" y="213"/>
                  </a:cubicBezTo>
                  <a:cubicBezTo>
                    <a:pt x="36" y="213"/>
                    <a:pt x="35" y="213"/>
                    <a:pt x="33" y="213"/>
                  </a:cubicBezTo>
                  <a:cubicBezTo>
                    <a:pt x="31" y="213"/>
                    <a:pt x="27" y="213"/>
                    <a:pt x="26" y="214"/>
                  </a:cubicBezTo>
                  <a:cubicBezTo>
                    <a:pt x="23" y="215"/>
                    <a:pt x="21" y="218"/>
                    <a:pt x="20" y="220"/>
                  </a:cubicBezTo>
                  <a:cubicBezTo>
                    <a:pt x="20" y="221"/>
                    <a:pt x="19" y="221"/>
                    <a:pt x="18" y="222"/>
                  </a:cubicBezTo>
                  <a:cubicBezTo>
                    <a:pt x="18" y="222"/>
                    <a:pt x="17" y="222"/>
                    <a:pt x="17" y="222"/>
                  </a:cubicBezTo>
                  <a:cubicBezTo>
                    <a:pt x="16" y="223"/>
                    <a:pt x="14" y="224"/>
                    <a:pt x="13" y="224"/>
                  </a:cubicBezTo>
                  <a:cubicBezTo>
                    <a:pt x="11" y="225"/>
                    <a:pt x="9" y="232"/>
                    <a:pt x="8" y="234"/>
                  </a:cubicBezTo>
                  <a:cubicBezTo>
                    <a:pt x="8" y="237"/>
                    <a:pt x="8" y="237"/>
                    <a:pt x="10" y="238"/>
                  </a:cubicBezTo>
                  <a:cubicBezTo>
                    <a:pt x="10" y="238"/>
                    <a:pt x="11" y="237"/>
                    <a:pt x="12" y="237"/>
                  </a:cubicBezTo>
                  <a:cubicBezTo>
                    <a:pt x="14" y="238"/>
                    <a:pt x="14" y="240"/>
                    <a:pt x="16" y="240"/>
                  </a:cubicBezTo>
                  <a:cubicBezTo>
                    <a:pt x="17" y="240"/>
                    <a:pt x="18" y="240"/>
                    <a:pt x="19" y="240"/>
                  </a:cubicBezTo>
                  <a:cubicBezTo>
                    <a:pt x="21" y="241"/>
                    <a:pt x="23" y="241"/>
                    <a:pt x="24" y="242"/>
                  </a:cubicBezTo>
                  <a:cubicBezTo>
                    <a:pt x="28" y="243"/>
                    <a:pt x="27" y="241"/>
                    <a:pt x="31" y="240"/>
                  </a:cubicBezTo>
                  <a:cubicBezTo>
                    <a:pt x="34" y="239"/>
                    <a:pt x="38" y="242"/>
                    <a:pt x="36" y="246"/>
                  </a:cubicBezTo>
                  <a:cubicBezTo>
                    <a:pt x="32" y="247"/>
                    <a:pt x="28" y="244"/>
                    <a:pt x="23" y="245"/>
                  </a:cubicBezTo>
                  <a:cubicBezTo>
                    <a:pt x="21" y="249"/>
                    <a:pt x="30" y="249"/>
                    <a:pt x="32" y="250"/>
                  </a:cubicBezTo>
                  <a:cubicBezTo>
                    <a:pt x="34" y="251"/>
                    <a:pt x="35" y="252"/>
                    <a:pt x="35" y="254"/>
                  </a:cubicBezTo>
                  <a:cubicBezTo>
                    <a:pt x="34" y="256"/>
                    <a:pt x="33" y="255"/>
                    <a:pt x="31" y="255"/>
                  </a:cubicBezTo>
                  <a:cubicBezTo>
                    <a:pt x="28" y="256"/>
                    <a:pt x="26" y="255"/>
                    <a:pt x="23" y="255"/>
                  </a:cubicBezTo>
                  <a:cubicBezTo>
                    <a:pt x="19" y="256"/>
                    <a:pt x="16" y="254"/>
                    <a:pt x="11" y="254"/>
                  </a:cubicBezTo>
                  <a:cubicBezTo>
                    <a:pt x="9" y="254"/>
                    <a:pt x="4" y="253"/>
                    <a:pt x="2" y="254"/>
                  </a:cubicBezTo>
                  <a:cubicBezTo>
                    <a:pt x="1" y="254"/>
                    <a:pt x="0" y="254"/>
                    <a:pt x="0" y="257"/>
                  </a:cubicBezTo>
                  <a:cubicBezTo>
                    <a:pt x="1" y="260"/>
                    <a:pt x="7" y="260"/>
                    <a:pt x="10" y="262"/>
                  </a:cubicBezTo>
                  <a:cubicBezTo>
                    <a:pt x="12" y="264"/>
                    <a:pt x="14" y="266"/>
                    <a:pt x="17" y="266"/>
                  </a:cubicBezTo>
                  <a:cubicBezTo>
                    <a:pt x="22" y="268"/>
                    <a:pt x="27" y="271"/>
                    <a:pt x="33" y="272"/>
                  </a:cubicBezTo>
                  <a:cubicBezTo>
                    <a:pt x="33" y="273"/>
                    <a:pt x="33" y="276"/>
                    <a:pt x="33" y="277"/>
                  </a:cubicBezTo>
                  <a:cubicBezTo>
                    <a:pt x="32" y="279"/>
                    <a:pt x="31" y="279"/>
                    <a:pt x="30" y="281"/>
                  </a:cubicBezTo>
                  <a:cubicBezTo>
                    <a:pt x="28" y="286"/>
                    <a:pt x="33" y="287"/>
                    <a:pt x="36" y="288"/>
                  </a:cubicBezTo>
                  <a:cubicBezTo>
                    <a:pt x="37" y="288"/>
                    <a:pt x="39" y="288"/>
                    <a:pt x="40" y="288"/>
                  </a:cubicBezTo>
                  <a:cubicBezTo>
                    <a:pt x="43" y="287"/>
                    <a:pt x="41" y="285"/>
                    <a:pt x="43" y="283"/>
                  </a:cubicBezTo>
                  <a:cubicBezTo>
                    <a:pt x="45" y="281"/>
                    <a:pt x="47" y="283"/>
                    <a:pt x="49" y="285"/>
                  </a:cubicBezTo>
                  <a:cubicBezTo>
                    <a:pt x="49" y="284"/>
                    <a:pt x="51" y="283"/>
                    <a:pt x="52" y="283"/>
                  </a:cubicBezTo>
                  <a:cubicBezTo>
                    <a:pt x="52" y="280"/>
                    <a:pt x="57" y="279"/>
                    <a:pt x="58" y="281"/>
                  </a:cubicBezTo>
                  <a:cubicBezTo>
                    <a:pt x="60" y="282"/>
                    <a:pt x="58" y="284"/>
                    <a:pt x="60" y="286"/>
                  </a:cubicBezTo>
                  <a:cubicBezTo>
                    <a:pt x="62" y="286"/>
                    <a:pt x="63" y="286"/>
                    <a:pt x="65" y="286"/>
                  </a:cubicBezTo>
                  <a:cubicBezTo>
                    <a:pt x="67" y="287"/>
                    <a:pt x="68" y="288"/>
                    <a:pt x="71" y="289"/>
                  </a:cubicBezTo>
                  <a:cubicBezTo>
                    <a:pt x="73" y="289"/>
                    <a:pt x="75" y="289"/>
                    <a:pt x="77" y="289"/>
                  </a:cubicBezTo>
                  <a:cubicBezTo>
                    <a:pt x="83" y="288"/>
                    <a:pt x="81" y="290"/>
                    <a:pt x="84" y="294"/>
                  </a:cubicBezTo>
                  <a:cubicBezTo>
                    <a:pt x="85" y="297"/>
                    <a:pt x="84" y="295"/>
                    <a:pt x="87" y="296"/>
                  </a:cubicBezTo>
                  <a:cubicBezTo>
                    <a:pt x="89" y="297"/>
                    <a:pt x="88" y="297"/>
                    <a:pt x="90" y="299"/>
                  </a:cubicBezTo>
                  <a:cubicBezTo>
                    <a:pt x="93" y="301"/>
                    <a:pt x="93" y="301"/>
                    <a:pt x="96" y="302"/>
                  </a:cubicBezTo>
                  <a:cubicBezTo>
                    <a:pt x="100" y="302"/>
                    <a:pt x="98" y="302"/>
                    <a:pt x="101" y="305"/>
                  </a:cubicBezTo>
                  <a:cubicBezTo>
                    <a:pt x="104" y="308"/>
                    <a:pt x="108" y="306"/>
                    <a:pt x="112" y="305"/>
                  </a:cubicBezTo>
                  <a:cubicBezTo>
                    <a:pt x="114" y="303"/>
                    <a:pt x="118" y="303"/>
                    <a:pt x="120" y="304"/>
                  </a:cubicBezTo>
                  <a:cubicBezTo>
                    <a:pt x="123" y="309"/>
                    <a:pt x="113" y="305"/>
                    <a:pt x="114" y="310"/>
                  </a:cubicBezTo>
                  <a:cubicBezTo>
                    <a:pt x="114" y="313"/>
                    <a:pt x="126" y="312"/>
                    <a:pt x="129" y="312"/>
                  </a:cubicBezTo>
                  <a:cubicBezTo>
                    <a:pt x="132" y="312"/>
                    <a:pt x="136" y="311"/>
                    <a:pt x="136" y="315"/>
                  </a:cubicBezTo>
                  <a:cubicBezTo>
                    <a:pt x="136" y="317"/>
                    <a:pt x="134" y="319"/>
                    <a:pt x="133" y="320"/>
                  </a:cubicBezTo>
                  <a:cubicBezTo>
                    <a:pt x="132" y="321"/>
                    <a:pt x="131" y="325"/>
                    <a:pt x="132" y="326"/>
                  </a:cubicBezTo>
                  <a:cubicBezTo>
                    <a:pt x="132" y="331"/>
                    <a:pt x="139" y="327"/>
                    <a:pt x="142" y="328"/>
                  </a:cubicBezTo>
                  <a:cubicBezTo>
                    <a:pt x="145" y="329"/>
                    <a:pt x="147" y="333"/>
                    <a:pt x="148" y="335"/>
                  </a:cubicBezTo>
                  <a:cubicBezTo>
                    <a:pt x="148" y="337"/>
                    <a:pt x="147" y="340"/>
                    <a:pt x="147" y="341"/>
                  </a:cubicBezTo>
                  <a:cubicBezTo>
                    <a:pt x="148" y="343"/>
                    <a:pt x="151" y="343"/>
                    <a:pt x="153" y="344"/>
                  </a:cubicBezTo>
                  <a:cubicBezTo>
                    <a:pt x="155" y="346"/>
                    <a:pt x="155" y="346"/>
                    <a:pt x="156" y="349"/>
                  </a:cubicBezTo>
                  <a:cubicBezTo>
                    <a:pt x="157" y="350"/>
                    <a:pt x="158" y="354"/>
                    <a:pt x="157" y="355"/>
                  </a:cubicBezTo>
                  <a:cubicBezTo>
                    <a:pt x="156" y="355"/>
                    <a:pt x="154" y="356"/>
                    <a:pt x="153" y="355"/>
                  </a:cubicBezTo>
                  <a:cubicBezTo>
                    <a:pt x="152" y="355"/>
                    <a:pt x="150" y="351"/>
                    <a:pt x="149" y="350"/>
                  </a:cubicBezTo>
                  <a:cubicBezTo>
                    <a:pt x="148" y="349"/>
                    <a:pt x="148" y="347"/>
                    <a:pt x="145" y="347"/>
                  </a:cubicBezTo>
                  <a:cubicBezTo>
                    <a:pt x="142" y="347"/>
                    <a:pt x="141" y="351"/>
                    <a:pt x="142" y="353"/>
                  </a:cubicBezTo>
                  <a:cubicBezTo>
                    <a:pt x="143" y="355"/>
                    <a:pt x="146" y="356"/>
                    <a:pt x="147" y="358"/>
                  </a:cubicBezTo>
                  <a:cubicBezTo>
                    <a:pt x="149" y="360"/>
                    <a:pt x="150" y="362"/>
                    <a:pt x="152" y="364"/>
                  </a:cubicBezTo>
                  <a:cubicBezTo>
                    <a:pt x="156" y="368"/>
                    <a:pt x="161" y="373"/>
                    <a:pt x="161" y="379"/>
                  </a:cubicBezTo>
                  <a:cubicBezTo>
                    <a:pt x="165" y="379"/>
                    <a:pt x="165" y="385"/>
                    <a:pt x="167" y="387"/>
                  </a:cubicBezTo>
                  <a:cubicBezTo>
                    <a:pt x="169" y="388"/>
                    <a:pt x="171" y="388"/>
                    <a:pt x="172" y="389"/>
                  </a:cubicBezTo>
                  <a:cubicBezTo>
                    <a:pt x="174" y="390"/>
                    <a:pt x="174" y="393"/>
                    <a:pt x="175" y="395"/>
                  </a:cubicBezTo>
                  <a:cubicBezTo>
                    <a:pt x="176" y="396"/>
                    <a:pt x="179" y="400"/>
                    <a:pt x="180" y="400"/>
                  </a:cubicBezTo>
                  <a:cubicBezTo>
                    <a:pt x="182" y="401"/>
                    <a:pt x="184" y="401"/>
                    <a:pt x="187" y="401"/>
                  </a:cubicBezTo>
                  <a:cubicBezTo>
                    <a:pt x="191" y="401"/>
                    <a:pt x="192" y="403"/>
                    <a:pt x="196" y="403"/>
                  </a:cubicBezTo>
                  <a:cubicBezTo>
                    <a:pt x="199" y="403"/>
                    <a:pt x="199" y="403"/>
                    <a:pt x="201" y="404"/>
                  </a:cubicBezTo>
                  <a:cubicBezTo>
                    <a:pt x="202" y="405"/>
                    <a:pt x="203" y="407"/>
                    <a:pt x="205" y="408"/>
                  </a:cubicBezTo>
                  <a:cubicBezTo>
                    <a:pt x="207" y="408"/>
                    <a:pt x="207" y="407"/>
                    <a:pt x="208" y="406"/>
                  </a:cubicBezTo>
                  <a:cubicBezTo>
                    <a:pt x="210" y="406"/>
                    <a:pt x="212" y="405"/>
                    <a:pt x="214" y="405"/>
                  </a:cubicBezTo>
                  <a:cubicBezTo>
                    <a:pt x="218" y="405"/>
                    <a:pt x="222" y="405"/>
                    <a:pt x="226" y="405"/>
                  </a:cubicBezTo>
                  <a:cubicBezTo>
                    <a:pt x="228" y="405"/>
                    <a:pt x="231" y="404"/>
                    <a:pt x="231" y="406"/>
                  </a:cubicBezTo>
                  <a:cubicBezTo>
                    <a:pt x="232" y="409"/>
                    <a:pt x="226" y="409"/>
                    <a:pt x="224" y="409"/>
                  </a:cubicBezTo>
                  <a:cubicBezTo>
                    <a:pt x="221" y="409"/>
                    <a:pt x="218" y="409"/>
                    <a:pt x="215" y="409"/>
                  </a:cubicBezTo>
                  <a:cubicBezTo>
                    <a:pt x="211" y="409"/>
                    <a:pt x="208" y="407"/>
                    <a:pt x="208" y="412"/>
                  </a:cubicBezTo>
                  <a:cubicBezTo>
                    <a:pt x="208" y="414"/>
                    <a:pt x="208" y="417"/>
                    <a:pt x="209" y="419"/>
                  </a:cubicBezTo>
                  <a:cubicBezTo>
                    <a:pt x="210" y="420"/>
                    <a:pt x="211" y="421"/>
                    <a:pt x="212" y="422"/>
                  </a:cubicBezTo>
                  <a:cubicBezTo>
                    <a:pt x="214" y="426"/>
                    <a:pt x="212" y="431"/>
                    <a:pt x="211" y="434"/>
                  </a:cubicBezTo>
                  <a:cubicBezTo>
                    <a:pt x="211" y="436"/>
                    <a:pt x="211" y="443"/>
                    <a:pt x="208" y="443"/>
                  </a:cubicBezTo>
                  <a:cubicBezTo>
                    <a:pt x="208" y="442"/>
                    <a:pt x="204" y="438"/>
                    <a:pt x="204" y="438"/>
                  </a:cubicBezTo>
                  <a:cubicBezTo>
                    <a:pt x="203" y="437"/>
                    <a:pt x="202" y="436"/>
                    <a:pt x="202" y="434"/>
                  </a:cubicBezTo>
                  <a:cubicBezTo>
                    <a:pt x="199" y="430"/>
                    <a:pt x="198" y="432"/>
                    <a:pt x="194" y="430"/>
                  </a:cubicBezTo>
                  <a:cubicBezTo>
                    <a:pt x="189" y="428"/>
                    <a:pt x="193" y="424"/>
                    <a:pt x="189" y="422"/>
                  </a:cubicBezTo>
                  <a:cubicBezTo>
                    <a:pt x="186" y="424"/>
                    <a:pt x="190" y="429"/>
                    <a:pt x="192" y="431"/>
                  </a:cubicBezTo>
                  <a:cubicBezTo>
                    <a:pt x="193" y="433"/>
                    <a:pt x="193" y="434"/>
                    <a:pt x="194" y="435"/>
                  </a:cubicBezTo>
                  <a:cubicBezTo>
                    <a:pt x="196" y="437"/>
                    <a:pt x="196" y="437"/>
                    <a:pt x="198" y="438"/>
                  </a:cubicBezTo>
                  <a:cubicBezTo>
                    <a:pt x="202" y="441"/>
                    <a:pt x="201" y="446"/>
                    <a:pt x="203" y="450"/>
                  </a:cubicBezTo>
                  <a:cubicBezTo>
                    <a:pt x="205" y="454"/>
                    <a:pt x="206" y="458"/>
                    <a:pt x="210" y="460"/>
                  </a:cubicBezTo>
                  <a:cubicBezTo>
                    <a:pt x="212" y="461"/>
                    <a:pt x="214" y="463"/>
                    <a:pt x="216" y="464"/>
                  </a:cubicBezTo>
                  <a:cubicBezTo>
                    <a:pt x="217" y="465"/>
                    <a:pt x="220" y="467"/>
                    <a:pt x="221" y="468"/>
                  </a:cubicBezTo>
                  <a:cubicBezTo>
                    <a:pt x="223" y="470"/>
                    <a:pt x="222" y="473"/>
                    <a:pt x="223" y="475"/>
                  </a:cubicBezTo>
                  <a:cubicBezTo>
                    <a:pt x="225" y="480"/>
                    <a:pt x="227" y="485"/>
                    <a:pt x="229" y="490"/>
                  </a:cubicBezTo>
                  <a:cubicBezTo>
                    <a:pt x="231" y="494"/>
                    <a:pt x="230" y="499"/>
                    <a:pt x="231" y="503"/>
                  </a:cubicBezTo>
                  <a:cubicBezTo>
                    <a:pt x="232" y="505"/>
                    <a:pt x="233" y="506"/>
                    <a:pt x="233" y="507"/>
                  </a:cubicBezTo>
                  <a:cubicBezTo>
                    <a:pt x="234" y="509"/>
                    <a:pt x="234" y="511"/>
                    <a:pt x="234" y="514"/>
                  </a:cubicBezTo>
                  <a:cubicBezTo>
                    <a:pt x="234" y="510"/>
                    <a:pt x="232" y="505"/>
                    <a:pt x="229" y="502"/>
                  </a:cubicBezTo>
                  <a:cubicBezTo>
                    <a:pt x="227" y="498"/>
                    <a:pt x="225" y="494"/>
                    <a:pt x="223" y="491"/>
                  </a:cubicBezTo>
                  <a:cubicBezTo>
                    <a:pt x="221" y="487"/>
                    <a:pt x="221" y="482"/>
                    <a:pt x="219" y="479"/>
                  </a:cubicBezTo>
                  <a:cubicBezTo>
                    <a:pt x="216" y="476"/>
                    <a:pt x="213" y="472"/>
                    <a:pt x="210" y="470"/>
                  </a:cubicBezTo>
                  <a:cubicBezTo>
                    <a:pt x="210" y="470"/>
                    <a:pt x="206" y="467"/>
                    <a:pt x="206" y="467"/>
                  </a:cubicBezTo>
                  <a:cubicBezTo>
                    <a:pt x="204" y="467"/>
                    <a:pt x="203" y="472"/>
                    <a:pt x="203" y="474"/>
                  </a:cubicBezTo>
                  <a:cubicBezTo>
                    <a:pt x="202" y="479"/>
                    <a:pt x="203" y="485"/>
                    <a:pt x="203" y="491"/>
                  </a:cubicBezTo>
                  <a:cubicBezTo>
                    <a:pt x="203" y="494"/>
                    <a:pt x="203" y="497"/>
                    <a:pt x="203" y="500"/>
                  </a:cubicBezTo>
                  <a:cubicBezTo>
                    <a:pt x="202" y="502"/>
                    <a:pt x="201" y="503"/>
                    <a:pt x="200" y="505"/>
                  </a:cubicBezTo>
                  <a:cubicBezTo>
                    <a:pt x="199" y="508"/>
                    <a:pt x="200" y="512"/>
                    <a:pt x="199" y="516"/>
                  </a:cubicBezTo>
                  <a:cubicBezTo>
                    <a:pt x="198" y="519"/>
                    <a:pt x="197" y="521"/>
                    <a:pt x="196" y="524"/>
                  </a:cubicBezTo>
                  <a:cubicBezTo>
                    <a:pt x="196" y="528"/>
                    <a:pt x="195" y="532"/>
                    <a:pt x="194" y="535"/>
                  </a:cubicBezTo>
                  <a:cubicBezTo>
                    <a:pt x="194" y="538"/>
                    <a:pt x="194" y="541"/>
                    <a:pt x="194" y="543"/>
                  </a:cubicBezTo>
                  <a:cubicBezTo>
                    <a:pt x="193" y="546"/>
                    <a:pt x="192" y="548"/>
                    <a:pt x="191" y="551"/>
                  </a:cubicBezTo>
                  <a:cubicBezTo>
                    <a:pt x="191" y="556"/>
                    <a:pt x="190" y="560"/>
                    <a:pt x="189" y="565"/>
                  </a:cubicBezTo>
                  <a:cubicBezTo>
                    <a:pt x="189" y="567"/>
                    <a:pt x="188" y="570"/>
                    <a:pt x="188" y="573"/>
                  </a:cubicBezTo>
                  <a:cubicBezTo>
                    <a:pt x="187" y="577"/>
                    <a:pt x="186" y="576"/>
                    <a:pt x="184" y="579"/>
                  </a:cubicBezTo>
                  <a:cubicBezTo>
                    <a:pt x="181" y="583"/>
                    <a:pt x="182" y="589"/>
                    <a:pt x="182" y="594"/>
                  </a:cubicBezTo>
                  <a:cubicBezTo>
                    <a:pt x="182" y="600"/>
                    <a:pt x="182" y="606"/>
                    <a:pt x="181" y="610"/>
                  </a:cubicBezTo>
                  <a:cubicBezTo>
                    <a:pt x="179" y="617"/>
                    <a:pt x="176" y="619"/>
                    <a:pt x="170" y="623"/>
                  </a:cubicBezTo>
                  <a:cubicBezTo>
                    <a:pt x="168" y="624"/>
                    <a:pt x="166" y="626"/>
                    <a:pt x="165" y="627"/>
                  </a:cubicBezTo>
                  <a:cubicBezTo>
                    <a:pt x="164" y="629"/>
                    <a:pt x="164" y="633"/>
                    <a:pt x="164" y="635"/>
                  </a:cubicBezTo>
                  <a:cubicBezTo>
                    <a:pt x="165" y="636"/>
                    <a:pt x="166" y="637"/>
                    <a:pt x="166" y="637"/>
                  </a:cubicBezTo>
                  <a:cubicBezTo>
                    <a:pt x="168" y="637"/>
                    <a:pt x="169" y="638"/>
                    <a:pt x="169" y="638"/>
                  </a:cubicBezTo>
                  <a:cubicBezTo>
                    <a:pt x="170" y="639"/>
                    <a:pt x="171" y="639"/>
                    <a:pt x="172" y="640"/>
                  </a:cubicBezTo>
                  <a:cubicBezTo>
                    <a:pt x="173" y="640"/>
                    <a:pt x="174" y="640"/>
                    <a:pt x="175" y="640"/>
                  </a:cubicBezTo>
                  <a:cubicBezTo>
                    <a:pt x="176" y="641"/>
                    <a:pt x="178" y="640"/>
                    <a:pt x="179" y="642"/>
                  </a:cubicBezTo>
                  <a:cubicBezTo>
                    <a:pt x="182" y="646"/>
                    <a:pt x="176" y="649"/>
                    <a:pt x="177" y="653"/>
                  </a:cubicBezTo>
                  <a:cubicBezTo>
                    <a:pt x="178" y="657"/>
                    <a:pt x="180" y="658"/>
                    <a:pt x="182" y="656"/>
                  </a:cubicBezTo>
                  <a:cubicBezTo>
                    <a:pt x="184" y="655"/>
                    <a:pt x="185" y="652"/>
                    <a:pt x="188" y="653"/>
                  </a:cubicBezTo>
                  <a:cubicBezTo>
                    <a:pt x="188" y="657"/>
                    <a:pt x="194" y="659"/>
                    <a:pt x="197" y="661"/>
                  </a:cubicBezTo>
                  <a:cubicBezTo>
                    <a:pt x="199" y="663"/>
                    <a:pt x="201" y="664"/>
                    <a:pt x="203" y="665"/>
                  </a:cubicBezTo>
                  <a:cubicBezTo>
                    <a:pt x="210" y="668"/>
                    <a:pt x="217" y="665"/>
                    <a:pt x="219" y="674"/>
                  </a:cubicBezTo>
                  <a:cubicBezTo>
                    <a:pt x="225" y="675"/>
                    <a:pt x="230" y="677"/>
                    <a:pt x="235" y="677"/>
                  </a:cubicBezTo>
                  <a:cubicBezTo>
                    <a:pt x="238" y="678"/>
                    <a:pt x="242" y="676"/>
                    <a:pt x="244" y="677"/>
                  </a:cubicBezTo>
                  <a:cubicBezTo>
                    <a:pt x="245" y="677"/>
                    <a:pt x="247" y="679"/>
                    <a:pt x="247" y="680"/>
                  </a:cubicBezTo>
                  <a:cubicBezTo>
                    <a:pt x="249" y="681"/>
                    <a:pt x="251" y="682"/>
                    <a:pt x="253" y="683"/>
                  </a:cubicBezTo>
                  <a:cubicBezTo>
                    <a:pt x="254" y="684"/>
                    <a:pt x="256" y="685"/>
                    <a:pt x="258" y="685"/>
                  </a:cubicBezTo>
                  <a:cubicBezTo>
                    <a:pt x="260" y="685"/>
                    <a:pt x="262" y="684"/>
                    <a:pt x="265" y="684"/>
                  </a:cubicBezTo>
                  <a:cubicBezTo>
                    <a:pt x="273" y="684"/>
                    <a:pt x="282" y="685"/>
                    <a:pt x="290" y="684"/>
                  </a:cubicBezTo>
                  <a:cubicBezTo>
                    <a:pt x="292" y="684"/>
                    <a:pt x="293" y="685"/>
                    <a:pt x="294" y="683"/>
                  </a:cubicBezTo>
                  <a:cubicBezTo>
                    <a:pt x="295" y="682"/>
                    <a:pt x="294" y="681"/>
                    <a:pt x="295" y="680"/>
                  </a:cubicBezTo>
                  <a:cubicBezTo>
                    <a:pt x="295" y="678"/>
                    <a:pt x="296" y="678"/>
                    <a:pt x="296" y="677"/>
                  </a:cubicBezTo>
                  <a:cubicBezTo>
                    <a:pt x="297" y="676"/>
                    <a:pt x="297" y="674"/>
                    <a:pt x="297" y="672"/>
                  </a:cubicBezTo>
                  <a:cubicBezTo>
                    <a:pt x="300" y="673"/>
                    <a:pt x="302" y="675"/>
                    <a:pt x="305" y="675"/>
                  </a:cubicBezTo>
                  <a:cubicBezTo>
                    <a:pt x="309" y="676"/>
                    <a:pt x="313" y="679"/>
                    <a:pt x="318" y="680"/>
                  </a:cubicBezTo>
                  <a:cubicBezTo>
                    <a:pt x="320" y="680"/>
                    <a:pt x="322" y="680"/>
                    <a:pt x="324" y="681"/>
                  </a:cubicBezTo>
                  <a:cubicBezTo>
                    <a:pt x="327" y="682"/>
                    <a:pt x="328" y="683"/>
                    <a:pt x="330" y="684"/>
                  </a:cubicBezTo>
                  <a:cubicBezTo>
                    <a:pt x="333" y="685"/>
                    <a:pt x="336" y="687"/>
                    <a:pt x="337" y="690"/>
                  </a:cubicBezTo>
                  <a:cubicBezTo>
                    <a:pt x="337" y="690"/>
                    <a:pt x="337" y="690"/>
                    <a:pt x="337" y="690"/>
                  </a:cubicBezTo>
                  <a:cubicBezTo>
                    <a:pt x="338" y="690"/>
                    <a:pt x="338" y="689"/>
                    <a:pt x="338" y="689"/>
                  </a:cubicBezTo>
                  <a:cubicBezTo>
                    <a:pt x="339" y="689"/>
                    <a:pt x="339" y="688"/>
                    <a:pt x="339" y="688"/>
                  </a:cubicBezTo>
                  <a:cubicBezTo>
                    <a:pt x="340" y="686"/>
                    <a:pt x="340" y="685"/>
                    <a:pt x="342" y="684"/>
                  </a:cubicBezTo>
                  <a:cubicBezTo>
                    <a:pt x="342" y="684"/>
                    <a:pt x="343" y="685"/>
                    <a:pt x="344" y="685"/>
                  </a:cubicBezTo>
                  <a:cubicBezTo>
                    <a:pt x="345" y="686"/>
                    <a:pt x="346" y="686"/>
                    <a:pt x="346" y="687"/>
                  </a:cubicBezTo>
                  <a:cubicBezTo>
                    <a:pt x="348" y="688"/>
                    <a:pt x="349" y="687"/>
                    <a:pt x="349" y="687"/>
                  </a:cubicBezTo>
                  <a:cubicBezTo>
                    <a:pt x="350" y="688"/>
                    <a:pt x="351" y="688"/>
                    <a:pt x="352" y="688"/>
                  </a:cubicBezTo>
                  <a:cubicBezTo>
                    <a:pt x="353" y="689"/>
                    <a:pt x="355" y="689"/>
                    <a:pt x="356" y="689"/>
                  </a:cubicBezTo>
                  <a:cubicBezTo>
                    <a:pt x="358" y="690"/>
                    <a:pt x="360" y="692"/>
                    <a:pt x="362" y="693"/>
                  </a:cubicBezTo>
                  <a:cubicBezTo>
                    <a:pt x="363" y="693"/>
                    <a:pt x="363" y="693"/>
                    <a:pt x="364" y="693"/>
                  </a:cubicBezTo>
                  <a:cubicBezTo>
                    <a:pt x="365" y="693"/>
                    <a:pt x="366" y="694"/>
                    <a:pt x="367" y="694"/>
                  </a:cubicBezTo>
                  <a:cubicBezTo>
                    <a:pt x="368" y="695"/>
                    <a:pt x="370" y="695"/>
                    <a:pt x="371" y="697"/>
                  </a:cubicBezTo>
                  <a:cubicBezTo>
                    <a:pt x="372" y="698"/>
                    <a:pt x="372" y="699"/>
                    <a:pt x="372" y="700"/>
                  </a:cubicBezTo>
                  <a:cubicBezTo>
                    <a:pt x="372" y="701"/>
                    <a:pt x="372" y="702"/>
                    <a:pt x="373" y="703"/>
                  </a:cubicBezTo>
                  <a:cubicBezTo>
                    <a:pt x="373" y="705"/>
                    <a:pt x="374" y="707"/>
                    <a:pt x="373" y="709"/>
                  </a:cubicBezTo>
                  <a:cubicBezTo>
                    <a:pt x="373" y="710"/>
                    <a:pt x="373" y="710"/>
                    <a:pt x="372" y="710"/>
                  </a:cubicBezTo>
                  <a:cubicBezTo>
                    <a:pt x="372" y="710"/>
                    <a:pt x="372" y="710"/>
                    <a:pt x="372" y="710"/>
                  </a:cubicBezTo>
                  <a:cubicBezTo>
                    <a:pt x="374" y="711"/>
                    <a:pt x="374" y="712"/>
                    <a:pt x="376" y="711"/>
                  </a:cubicBezTo>
                  <a:cubicBezTo>
                    <a:pt x="378" y="711"/>
                    <a:pt x="378" y="710"/>
                    <a:pt x="380" y="709"/>
                  </a:cubicBezTo>
                  <a:cubicBezTo>
                    <a:pt x="380" y="709"/>
                    <a:pt x="381" y="709"/>
                    <a:pt x="381" y="709"/>
                  </a:cubicBezTo>
                  <a:cubicBezTo>
                    <a:pt x="382" y="708"/>
                    <a:pt x="382" y="708"/>
                    <a:pt x="382" y="707"/>
                  </a:cubicBezTo>
                  <a:cubicBezTo>
                    <a:pt x="383" y="707"/>
                    <a:pt x="384" y="706"/>
                    <a:pt x="385" y="706"/>
                  </a:cubicBezTo>
                  <a:cubicBezTo>
                    <a:pt x="390" y="705"/>
                    <a:pt x="397" y="708"/>
                    <a:pt x="402" y="709"/>
                  </a:cubicBezTo>
                  <a:cubicBezTo>
                    <a:pt x="407" y="710"/>
                    <a:pt x="408" y="707"/>
                    <a:pt x="412" y="705"/>
                  </a:cubicBezTo>
                  <a:cubicBezTo>
                    <a:pt x="416" y="704"/>
                    <a:pt x="418" y="703"/>
                    <a:pt x="422" y="703"/>
                  </a:cubicBezTo>
                  <a:cubicBezTo>
                    <a:pt x="427" y="703"/>
                    <a:pt x="432" y="703"/>
                    <a:pt x="437" y="704"/>
                  </a:cubicBezTo>
                  <a:cubicBezTo>
                    <a:pt x="439" y="704"/>
                    <a:pt x="440" y="705"/>
                    <a:pt x="442" y="706"/>
                  </a:cubicBezTo>
                  <a:cubicBezTo>
                    <a:pt x="441" y="703"/>
                    <a:pt x="439" y="702"/>
                    <a:pt x="436" y="699"/>
                  </a:cubicBezTo>
                  <a:cubicBezTo>
                    <a:pt x="431" y="695"/>
                    <a:pt x="431" y="690"/>
                    <a:pt x="431" y="685"/>
                  </a:cubicBezTo>
                  <a:cubicBezTo>
                    <a:pt x="431" y="682"/>
                    <a:pt x="431" y="679"/>
                    <a:pt x="432" y="677"/>
                  </a:cubicBezTo>
                  <a:cubicBezTo>
                    <a:pt x="432" y="675"/>
                    <a:pt x="432" y="675"/>
                    <a:pt x="433" y="674"/>
                  </a:cubicBezTo>
                  <a:cubicBezTo>
                    <a:pt x="434" y="672"/>
                    <a:pt x="434" y="672"/>
                    <a:pt x="435" y="671"/>
                  </a:cubicBezTo>
                  <a:cubicBezTo>
                    <a:pt x="438" y="667"/>
                    <a:pt x="438" y="664"/>
                    <a:pt x="440" y="659"/>
                  </a:cubicBezTo>
                  <a:cubicBezTo>
                    <a:pt x="442" y="655"/>
                    <a:pt x="445" y="654"/>
                    <a:pt x="448" y="651"/>
                  </a:cubicBezTo>
                  <a:cubicBezTo>
                    <a:pt x="450" y="649"/>
                    <a:pt x="451" y="648"/>
                    <a:pt x="452" y="646"/>
                  </a:cubicBezTo>
                  <a:cubicBezTo>
                    <a:pt x="453" y="644"/>
                    <a:pt x="453" y="641"/>
                    <a:pt x="455" y="639"/>
                  </a:cubicBezTo>
                  <a:cubicBezTo>
                    <a:pt x="458" y="636"/>
                    <a:pt x="460" y="635"/>
                    <a:pt x="464" y="634"/>
                  </a:cubicBezTo>
                  <a:cubicBezTo>
                    <a:pt x="469" y="634"/>
                    <a:pt x="471" y="630"/>
                    <a:pt x="474" y="627"/>
                  </a:cubicBezTo>
                  <a:cubicBezTo>
                    <a:pt x="478" y="623"/>
                    <a:pt x="481" y="621"/>
                    <a:pt x="487" y="621"/>
                  </a:cubicBezTo>
                  <a:cubicBezTo>
                    <a:pt x="489" y="621"/>
                    <a:pt x="489" y="622"/>
                    <a:pt x="491" y="622"/>
                  </a:cubicBezTo>
                  <a:cubicBezTo>
                    <a:pt x="492" y="623"/>
                    <a:pt x="493" y="624"/>
                    <a:pt x="494" y="624"/>
                  </a:cubicBezTo>
                  <a:cubicBezTo>
                    <a:pt x="495" y="624"/>
                    <a:pt x="496" y="624"/>
                    <a:pt x="497" y="624"/>
                  </a:cubicBezTo>
                  <a:cubicBezTo>
                    <a:pt x="500" y="624"/>
                    <a:pt x="503" y="624"/>
                    <a:pt x="505" y="624"/>
                  </a:cubicBezTo>
                  <a:cubicBezTo>
                    <a:pt x="506" y="625"/>
                    <a:pt x="506" y="626"/>
                    <a:pt x="507" y="626"/>
                  </a:cubicBezTo>
                  <a:cubicBezTo>
                    <a:pt x="508" y="626"/>
                    <a:pt x="510" y="626"/>
                    <a:pt x="511" y="626"/>
                  </a:cubicBezTo>
                  <a:cubicBezTo>
                    <a:pt x="513" y="626"/>
                    <a:pt x="515" y="626"/>
                    <a:pt x="517" y="626"/>
                  </a:cubicBezTo>
                  <a:cubicBezTo>
                    <a:pt x="518" y="626"/>
                    <a:pt x="519" y="626"/>
                    <a:pt x="520" y="626"/>
                  </a:cubicBezTo>
                  <a:cubicBezTo>
                    <a:pt x="521" y="626"/>
                    <a:pt x="522" y="625"/>
                    <a:pt x="523" y="625"/>
                  </a:cubicBezTo>
                  <a:cubicBezTo>
                    <a:pt x="524" y="625"/>
                    <a:pt x="524" y="624"/>
                    <a:pt x="526" y="624"/>
                  </a:cubicBezTo>
                  <a:cubicBezTo>
                    <a:pt x="526" y="626"/>
                    <a:pt x="525" y="631"/>
                    <a:pt x="526" y="633"/>
                  </a:cubicBezTo>
                  <a:cubicBezTo>
                    <a:pt x="527" y="635"/>
                    <a:pt x="529" y="634"/>
                    <a:pt x="532" y="634"/>
                  </a:cubicBezTo>
                  <a:cubicBezTo>
                    <a:pt x="532" y="634"/>
                    <a:pt x="534" y="635"/>
                    <a:pt x="534" y="634"/>
                  </a:cubicBezTo>
                  <a:cubicBezTo>
                    <a:pt x="536" y="634"/>
                    <a:pt x="535" y="634"/>
                    <a:pt x="536" y="632"/>
                  </a:cubicBezTo>
                  <a:cubicBezTo>
                    <a:pt x="537" y="631"/>
                    <a:pt x="537" y="630"/>
                    <a:pt x="538" y="629"/>
                  </a:cubicBezTo>
                  <a:cubicBezTo>
                    <a:pt x="539" y="628"/>
                    <a:pt x="541" y="630"/>
                    <a:pt x="541" y="627"/>
                  </a:cubicBezTo>
                  <a:cubicBezTo>
                    <a:pt x="546" y="630"/>
                    <a:pt x="542" y="632"/>
                    <a:pt x="543" y="635"/>
                  </a:cubicBezTo>
                  <a:cubicBezTo>
                    <a:pt x="545" y="635"/>
                    <a:pt x="545" y="637"/>
                    <a:pt x="547" y="637"/>
                  </a:cubicBezTo>
                  <a:cubicBezTo>
                    <a:pt x="549" y="638"/>
                    <a:pt x="549" y="636"/>
                    <a:pt x="551" y="635"/>
                  </a:cubicBezTo>
                  <a:cubicBezTo>
                    <a:pt x="552" y="635"/>
                    <a:pt x="557" y="635"/>
                    <a:pt x="558" y="635"/>
                  </a:cubicBezTo>
                  <a:cubicBezTo>
                    <a:pt x="560" y="636"/>
                    <a:pt x="560" y="636"/>
                    <a:pt x="560" y="639"/>
                  </a:cubicBezTo>
                  <a:cubicBezTo>
                    <a:pt x="562" y="640"/>
                    <a:pt x="565" y="640"/>
                    <a:pt x="566" y="642"/>
                  </a:cubicBezTo>
                  <a:cubicBezTo>
                    <a:pt x="567" y="644"/>
                    <a:pt x="566" y="647"/>
                    <a:pt x="568" y="648"/>
                  </a:cubicBezTo>
                  <a:cubicBezTo>
                    <a:pt x="569" y="650"/>
                    <a:pt x="572" y="651"/>
                    <a:pt x="574" y="652"/>
                  </a:cubicBezTo>
                  <a:cubicBezTo>
                    <a:pt x="576" y="653"/>
                    <a:pt x="577" y="653"/>
                    <a:pt x="580" y="653"/>
                  </a:cubicBezTo>
                  <a:cubicBezTo>
                    <a:pt x="582" y="653"/>
                    <a:pt x="584" y="654"/>
                    <a:pt x="585" y="654"/>
                  </a:cubicBezTo>
                  <a:cubicBezTo>
                    <a:pt x="588" y="654"/>
                    <a:pt x="592" y="653"/>
                    <a:pt x="594" y="654"/>
                  </a:cubicBezTo>
                  <a:cubicBezTo>
                    <a:pt x="596" y="656"/>
                    <a:pt x="596" y="657"/>
                    <a:pt x="599" y="658"/>
                  </a:cubicBezTo>
                  <a:cubicBezTo>
                    <a:pt x="602" y="659"/>
                    <a:pt x="605" y="658"/>
                    <a:pt x="608" y="658"/>
                  </a:cubicBezTo>
                  <a:cubicBezTo>
                    <a:pt x="612" y="658"/>
                    <a:pt x="616" y="658"/>
                    <a:pt x="621" y="658"/>
                  </a:cubicBezTo>
                  <a:cubicBezTo>
                    <a:pt x="628" y="658"/>
                    <a:pt x="634" y="656"/>
                    <a:pt x="639" y="650"/>
                  </a:cubicBezTo>
                  <a:cubicBezTo>
                    <a:pt x="640" y="651"/>
                    <a:pt x="641" y="651"/>
                    <a:pt x="641" y="650"/>
                  </a:cubicBezTo>
                  <a:cubicBezTo>
                    <a:pt x="642" y="649"/>
                    <a:pt x="641" y="646"/>
                    <a:pt x="641" y="645"/>
                  </a:cubicBezTo>
                  <a:cubicBezTo>
                    <a:pt x="640" y="643"/>
                    <a:pt x="636" y="641"/>
                    <a:pt x="638" y="638"/>
                  </a:cubicBezTo>
                  <a:cubicBezTo>
                    <a:pt x="639" y="638"/>
                    <a:pt x="643" y="637"/>
                    <a:pt x="644" y="637"/>
                  </a:cubicBezTo>
                  <a:cubicBezTo>
                    <a:pt x="645" y="637"/>
                    <a:pt x="646" y="637"/>
                    <a:pt x="647" y="637"/>
                  </a:cubicBezTo>
                  <a:cubicBezTo>
                    <a:pt x="648" y="636"/>
                    <a:pt x="648" y="635"/>
                    <a:pt x="650" y="635"/>
                  </a:cubicBezTo>
                  <a:cubicBezTo>
                    <a:pt x="650" y="633"/>
                    <a:pt x="649" y="630"/>
                    <a:pt x="650" y="627"/>
                  </a:cubicBezTo>
                  <a:cubicBezTo>
                    <a:pt x="651" y="624"/>
                    <a:pt x="654" y="624"/>
                    <a:pt x="657" y="622"/>
                  </a:cubicBezTo>
                  <a:cubicBezTo>
                    <a:pt x="658" y="620"/>
                    <a:pt x="659" y="618"/>
                    <a:pt x="659" y="616"/>
                  </a:cubicBezTo>
                  <a:cubicBezTo>
                    <a:pt x="661" y="612"/>
                    <a:pt x="659" y="613"/>
                    <a:pt x="664" y="612"/>
                  </a:cubicBezTo>
                  <a:cubicBezTo>
                    <a:pt x="667" y="612"/>
                    <a:pt x="670" y="611"/>
                    <a:pt x="673" y="610"/>
                  </a:cubicBezTo>
                  <a:cubicBezTo>
                    <a:pt x="676" y="610"/>
                    <a:pt x="678" y="610"/>
                    <a:pt x="681" y="608"/>
                  </a:cubicBezTo>
                  <a:cubicBezTo>
                    <a:pt x="683" y="606"/>
                    <a:pt x="684" y="605"/>
                    <a:pt x="685" y="602"/>
                  </a:cubicBezTo>
                  <a:cubicBezTo>
                    <a:pt x="685" y="602"/>
                    <a:pt x="686" y="602"/>
                    <a:pt x="687" y="601"/>
                  </a:cubicBezTo>
                  <a:cubicBezTo>
                    <a:pt x="687" y="600"/>
                    <a:pt x="687" y="598"/>
                    <a:pt x="687" y="597"/>
                  </a:cubicBezTo>
                  <a:cubicBezTo>
                    <a:pt x="687" y="595"/>
                    <a:pt x="687" y="592"/>
                    <a:pt x="688" y="589"/>
                  </a:cubicBezTo>
                  <a:cubicBezTo>
                    <a:pt x="690" y="589"/>
                    <a:pt x="691" y="585"/>
                    <a:pt x="693" y="583"/>
                  </a:cubicBezTo>
                  <a:cubicBezTo>
                    <a:pt x="694" y="582"/>
                    <a:pt x="697" y="581"/>
                    <a:pt x="698" y="578"/>
                  </a:cubicBezTo>
                  <a:cubicBezTo>
                    <a:pt x="699" y="577"/>
                    <a:pt x="699" y="568"/>
                    <a:pt x="697" y="567"/>
                  </a:cubicBezTo>
                  <a:cubicBezTo>
                    <a:pt x="695" y="566"/>
                    <a:pt x="690" y="568"/>
                    <a:pt x="688" y="569"/>
                  </a:cubicBezTo>
                  <a:cubicBezTo>
                    <a:pt x="685" y="570"/>
                    <a:pt x="679" y="573"/>
                    <a:pt x="675" y="571"/>
                  </a:cubicBezTo>
                  <a:cubicBezTo>
                    <a:pt x="673" y="570"/>
                    <a:pt x="673" y="567"/>
                    <a:pt x="671" y="566"/>
                  </a:cubicBezTo>
                  <a:cubicBezTo>
                    <a:pt x="668" y="563"/>
                    <a:pt x="663" y="564"/>
                    <a:pt x="660" y="562"/>
                  </a:cubicBezTo>
                  <a:cubicBezTo>
                    <a:pt x="658" y="561"/>
                    <a:pt x="651" y="554"/>
                    <a:pt x="652" y="552"/>
                  </a:cubicBezTo>
                  <a:cubicBezTo>
                    <a:pt x="653" y="550"/>
                    <a:pt x="655" y="553"/>
                    <a:pt x="656" y="550"/>
                  </a:cubicBezTo>
                  <a:cubicBezTo>
                    <a:pt x="657" y="548"/>
                    <a:pt x="653" y="545"/>
                    <a:pt x="652" y="543"/>
                  </a:cubicBezTo>
                  <a:cubicBezTo>
                    <a:pt x="649" y="538"/>
                    <a:pt x="653" y="536"/>
                    <a:pt x="658" y="534"/>
                  </a:cubicBezTo>
                  <a:cubicBezTo>
                    <a:pt x="663" y="532"/>
                    <a:pt x="663" y="527"/>
                    <a:pt x="662" y="522"/>
                  </a:cubicBezTo>
                  <a:cubicBezTo>
                    <a:pt x="659" y="522"/>
                    <a:pt x="659" y="519"/>
                    <a:pt x="658" y="517"/>
                  </a:cubicBezTo>
                  <a:cubicBezTo>
                    <a:pt x="658" y="517"/>
                    <a:pt x="655" y="516"/>
                    <a:pt x="655" y="516"/>
                  </a:cubicBezTo>
                  <a:cubicBezTo>
                    <a:pt x="654" y="515"/>
                    <a:pt x="652" y="515"/>
                    <a:pt x="652" y="515"/>
                  </a:cubicBezTo>
                  <a:cubicBezTo>
                    <a:pt x="647" y="511"/>
                    <a:pt x="648" y="504"/>
                    <a:pt x="641" y="502"/>
                  </a:cubicBezTo>
                  <a:cubicBezTo>
                    <a:pt x="640" y="499"/>
                    <a:pt x="642" y="500"/>
                    <a:pt x="644" y="499"/>
                  </a:cubicBezTo>
                  <a:cubicBezTo>
                    <a:pt x="645" y="499"/>
                    <a:pt x="647" y="500"/>
                    <a:pt x="649" y="499"/>
                  </a:cubicBezTo>
                  <a:cubicBezTo>
                    <a:pt x="651" y="498"/>
                    <a:pt x="649" y="499"/>
                    <a:pt x="651" y="497"/>
                  </a:cubicBezTo>
                  <a:cubicBezTo>
                    <a:pt x="654" y="495"/>
                    <a:pt x="657" y="494"/>
                    <a:pt x="660" y="491"/>
                  </a:cubicBezTo>
                  <a:cubicBezTo>
                    <a:pt x="660" y="491"/>
                    <a:pt x="661" y="490"/>
                    <a:pt x="662" y="490"/>
                  </a:cubicBezTo>
                  <a:cubicBezTo>
                    <a:pt x="663" y="489"/>
                    <a:pt x="665" y="489"/>
                    <a:pt x="666" y="488"/>
                  </a:cubicBezTo>
                  <a:cubicBezTo>
                    <a:pt x="668" y="486"/>
                    <a:pt x="666" y="482"/>
                    <a:pt x="667" y="480"/>
                  </a:cubicBezTo>
                  <a:cubicBezTo>
                    <a:pt x="668" y="477"/>
                    <a:pt x="671" y="476"/>
                    <a:pt x="669" y="473"/>
                  </a:cubicBezTo>
                  <a:cubicBezTo>
                    <a:pt x="668" y="471"/>
                    <a:pt x="666" y="471"/>
                    <a:pt x="665" y="470"/>
                  </a:cubicBezTo>
                  <a:cubicBezTo>
                    <a:pt x="663" y="468"/>
                    <a:pt x="662" y="465"/>
                    <a:pt x="662" y="463"/>
                  </a:cubicBezTo>
                  <a:cubicBezTo>
                    <a:pt x="661" y="461"/>
                    <a:pt x="661" y="459"/>
                    <a:pt x="661" y="457"/>
                  </a:cubicBezTo>
                  <a:cubicBezTo>
                    <a:pt x="660" y="455"/>
                    <a:pt x="657" y="454"/>
                    <a:pt x="656" y="453"/>
                  </a:cubicBezTo>
                  <a:cubicBezTo>
                    <a:pt x="653" y="450"/>
                    <a:pt x="657" y="450"/>
                    <a:pt x="655" y="446"/>
                  </a:cubicBezTo>
                  <a:cubicBezTo>
                    <a:pt x="654" y="444"/>
                    <a:pt x="657" y="443"/>
                    <a:pt x="659" y="438"/>
                  </a:cubicBezTo>
                  <a:cubicBezTo>
                    <a:pt x="661" y="437"/>
                    <a:pt x="662" y="436"/>
                    <a:pt x="663" y="436"/>
                  </a:cubicBezTo>
                  <a:cubicBezTo>
                    <a:pt x="663" y="435"/>
                    <a:pt x="665" y="434"/>
                    <a:pt x="665" y="433"/>
                  </a:cubicBezTo>
                  <a:cubicBezTo>
                    <a:pt x="665" y="432"/>
                    <a:pt x="665" y="430"/>
                    <a:pt x="665" y="430"/>
                  </a:cubicBezTo>
                  <a:cubicBezTo>
                    <a:pt x="665" y="428"/>
                    <a:pt x="664" y="428"/>
                    <a:pt x="664" y="427"/>
                  </a:cubicBezTo>
                  <a:cubicBezTo>
                    <a:pt x="663" y="426"/>
                    <a:pt x="663" y="426"/>
                    <a:pt x="662" y="424"/>
                  </a:cubicBezTo>
                  <a:cubicBezTo>
                    <a:pt x="662" y="424"/>
                    <a:pt x="661" y="423"/>
                    <a:pt x="661" y="422"/>
                  </a:cubicBezTo>
                  <a:cubicBezTo>
                    <a:pt x="660" y="421"/>
                    <a:pt x="659" y="420"/>
                    <a:pt x="659" y="419"/>
                  </a:cubicBezTo>
                  <a:cubicBezTo>
                    <a:pt x="658" y="417"/>
                    <a:pt x="658" y="415"/>
                    <a:pt x="658" y="413"/>
                  </a:cubicBezTo>
                  <a:cubicBezTo>
                    <a:pt x="658" y="412"/>
                    <a:pt x="658" y="410"/>
                    <a:pt x="658" y="409"/>
                  </a:cubicBezTo>
                  <a:cubicBezTo>
                    <a:pt x="658" y="409"/>
                    <a:pt x="657" y="408"/>
                    <a:pt x="657" y="408"/>
                  </a:cubicBezTo>
                  <a:cubicBezTo>
                    <a:pt x="656" y="406"/>
                    <a:pt x="657" y="404"/>
                    <a:pt x="656" y="402"/>
                  </a:cubicBezTo>
                  <a:cubicBezTo>
                    <a:pt x="655" y="402"/>
                    <a:pt x="654" y="401"/>
                    <a:pt x="653" y="401"/>
                  </a:cubicBezTo>
                  <a:cubicBezTo>
                    <a:pt x="652" y="401"/>
                    <a:pt x="650" y="400"/>
                    <a:pt x="650" y="400"/>
                  </a:cubicBezTo>
                  <a:cubicBezTo>
                    <a:pt x="647" y="398"/>
                    <a:pt x="643" y="395"/>
                    <a:pt x="639" y="395"/>
                  </a:cubicBezTo>
                  <a:cubicBezTo>
                    <a:pt x="634" y="395"/>
                    <a:pt x="630" y="398"/>
                    <a:pt x="625" y="400"/>
                  </a:cubicBezTo>
                  <a:cubicBezTo>
                    <a:pt x="623" y="401"/>
                    <a:pt x="620" y="402"/>
                    <a:pt x="617" y="401"/>
                  </a:cubicBezTo>
                  <a:cubicBezTo>
                    <a:pt x="615" y="400"/>
                    <a:pt x="612" y="394"/>
                    <a:pt x="614" y="391"/>
                  </a:cubicBezTo>
                  <a:cubicBezTo>
                    <a:pt x="615" y="389"/>
                    <a:pt x="617" y="390"/>
                    <a:pt x="618" y="388"/>
                  </a:cubicBezTo>
                  <a:cubicBezTo>
                    <a:pt x="619" y="387"/>
                    <a:pt x="618" y="383"/>
                    <a:pt x="618" y="381"/>
                  </a:cubicBezTo>
                  <a:cubicBezTo>
                    <a:pt x="618" y="378"/>
                    <a:pt x="618" y="376"/>
                    <a:pt x="620" y="373"/>
                  </a:cubicBezTo>
                  <a:cubicBezTo>
                    <a:pt x="623" y="371"/>
                    <a:pt x="625" y="369"/>
                    <a:pt x="627" y="366"/>
                  </a:cubicBezTo>
                  <a:cubicBezTo>
                    <a:pt x="629" y="365"/>
                    <a:pt x="629" y="363"/>
                    <a:pt x="631" y="361"/>
                  </a:cubicBezTo>
                  <a:cubicBezTo>
                    <a:pt x="632" y="359"/>
                    <a:pt x="634" y="358"/>
                    <a:pt x="635" y="357"/>
                  </a:cubicBezTo>
                  <a:cubicBezTo>
                    <a:pt x="642" y="352"/>
                    <a:pt x="646" y="345"/>
                    <a:pt x="651" y="339"/>
                  </a:cubicBezTo>
                  <a:cubicBezTo>
                    <a:pt x="654" y="336"/>
                    <a:pt x="656" y="334"/>
                    <a:pt x="658" y="330"/>
                  </a:cubicBezTo>
                  <a:cubicBezTo>
                    <a:pt x="658" y="330"/>
                    <a:pt x="659" y="328"/>
                    <a:pt x="659" y="327"/>
                  </a:cubicBezTo>
                  <a:cubicBezTo>
                    <a:pt x="661" y="326"/>
                    <a:pt x="662" y="327"/>
                    <a:pt x="664" y="325"/>
                  </a:cubicBezTo>
                  <a:cubicBezTo>
                    <a:pt x="670" y="320"/>
                    <a:pt x="652" y="311"/>
                    <a:pt x="663" y="310"/>
                  </a:cubicBezTo>
                  <a:cubicBezTo>
                    <a:pt x="666" y="310"/>
                    <a:pt x="668" y="311"/>
                    <a:pt x="670" y="312"/>
                  </a:cubicBezTo>
                  <a:cubicBezTo>
                    <a:pt x="676" y="313"/>
                    <a:pt x="681" y="310"/>
                    <a:pt x="687" y="310"/>
                  </a:cubicBezTo>
                  <a:cubicBezTo>
                    <a:pt x="689" y="310"/>
                    <a:pt x="690" y="310"/>
                    <a:pt x="692" y="309"/>
                  </a:cubicBezTo>
                  <a:cubicBezTo>
                    <a:pt x="695" y="308"/>
                    <a:pt x="699" y="306"/>
                    <a:pt x="702" y="304"/>
                  </a:cubicBezTo>
                  <a:cubicBezTo>
                    <a:pt x="702" y="304"/>
                    <a:pt x="703" y="303"/>
                    <a:pt x="703" y="303"/>
                  </a:cubicBezTo>
                  <a:cubicBezTo>
                    <a:pt x="703" y="303"/>
                    <a:pt x="703" y="303"/>
                    <a:pt x="703" y="303"/>
                  </a:cubicBezTo>
                  <a:cubicBezTo>
                    <a:pt x="703" y="303"/>
                    <a:pt x="703" y="303"/>
                    <a:pt x="703" y="303"/>
                  </a:cubicBezTo>
                  <a:cubicBezTo>
                    <a:pt x="703" y="302"/>
                    <a:pt x="704" y="302"/>
                    <a:pt x="704" y="302"/>
                  </a:cubicBezTo>
                  <a:cubicBezTo>
                    <a:pt x="704" y="302"/>
                    <a:pt x="704" y="302"/>
                    <a:pt x="704" y="302"/>
                  </a:cubicBezTo>
                  <a:cubicBezTo>
                    <a:pt x="704" y="302"/>
                    <a:pt x="704" y="302"/>
                    <a:pt x="704" y="302"/>
                  </a:cubicBezTo>
                  <a:cubicBezTo>
                    <a:pt x="704" y="301"/>
                    <a:pt x="704" y="301"/>
                    <a:pt x="704" y="301"/>
                  </a:cubicBezTo>
                  <a:cubicBezTo>
                    <a:pt x="704" y="301"/>
                    <a:pt x="704" y="301"/>
                    <a:pt x="704" y="301"/>
                  </a:cubicBezTo>
                  <a:cubicBezTo>
                    <a:pt x="704" y="301"/>
                    <a:pt x="704" y="301"/>
                    <a:pt x="704" y="300"/>
                  </a:cubicBezTo>
                  <a:cubicBezTo>
                    <a:pt x="704" y="300"/>
                    <a:pt x="704" y="300"/>
                    <a:pt x="704" y="300"/>
                  </a:cubicBezTo>
                  <a:cubicBezTo>
                    <a:pt x="704" y="300"/>
                    <a:pt x="704" y="299"/>
                    <a:pt x="704" y="298"/>
                  </a:cubicBezTo>
                  <a:cubicBezTo>
                    <a:pt x="703" y="297"/>
                    <a:pt x="702" y="295"/>
                    <a:pt x="702" y="293"/>
                  </a:cubicBezTo>
                  <a:cubicBezTo>
                    <a:pt x="702" y="285"/>
                    <a:pt x="702" y="278"/>
                    <a:pt x="702" y="270"/>
                  </a:cubicBezTo>
                  <a:cubicBezTo>
                    <a:pt x="702" y="264"/>
                    <a:pt x="701" y="259"/>
                    <a:pt x="705" y="254"/>
                  </a:cubicBezTo>
                  <a:cubicBezTo>
                    <a:pt x="710" y="249"/>
                    <a:pt x="708" y="244"/>
                    <a:pt x="710" y="238"/>
                  </a:cubicBezTo>
                  <a:cubicBezTo>
                    <a:pt x="711" y="233"/>
                    <a:pt x="710" y="228"/>
                    <a:pt x="713" y="224"/>
                  </a:cubicBezTo>
                  <a:cubicBezTo>
                    <a:pt x="714" y="222"/>
                    <a:pt x="715" y="222"/>
                    <a:pt x="716" y="221"/>
                  </a:cubicBezTo>
                  <a:cubicBezTo>
                    <a:pt x="719" y="219"/>
                    <a:pt x="719" y="218"/>
                    <a:pt x="720" y="216"/>
                  </a:cubicBezTo>
                  <a:cubicBezTo>
                    <a:pt x="722" y="210"/>
                    <a:pt x="724" y="207"/>
                    <a:pt x="729" y="203"/>
                  </a:cubicBezTo>
                  <a:cubicBezTo>
                    <a:pt x="733" y="200"/>
                    <a:pt x="736" y="196"/>
                    <a:pt x="737" y="191"/>
                  </a:cubicBezTo>
                </a:path>
              </a:pathLst>
            </a:custGeom>
            <a:solidFill>
              <a:srgbClr val="E23936"/>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15" name="Freeform 17"/>
            <p:cNvSpPr>
              <a:spLocks/>
            </p:cNvSpPr>
            <p:nvPr/>
          </p:nvSpPr>
          <p:spPr bwMode="auto">
            <a:xfrm>
              <a:off x="6070659" y="5032249"/>
              <a:ext cx="76755" cy="153511"/>
            </a:xfrm>
            <a:custGeom>
              <a:avLst/>
              <a:gdLst/>
              <a:ahLst/>
              <a:cxnLst>
                <a:cxn ang="0">
                  <a:pos x="61" y="5"/>
                </a:cxn>
                <a:cxn ang="0">
                  <a:pos x="60" y="2"/>
                </a:cxn>
                <a:cxn ang="0">
                  <a:pos x="53" y="3"/>
                </a:cxn>
                <a:cxn ang="0">
                  <a:pos x="51" y="18"/>
                </a:cxn>
                <a:cxn ang="0">
                  <a:pos x="51" y="23"/>
                </a:cxn>
                <a:cxn ang="0">
                  <a:pos x="49" y="27"/>
                </a:cxn>
                <a:cxn ang="0">
                  <a:pos x="41" y="25"/>
                </a:cxn>
                <a:cxn ang="0">
                  <a:pos x="35" y="30"/>
                </a:cxn>
                <a:cxn ang="0">
                  <a:pos x="29" y="32"/>
                </a:cxn>
                <a:cxn ang="0">
                  <a:pos x="22" y="34"/>
                </a:cxn>
                <a:cxn ang="0">
                  <a:pos x="15" y="39"/>
                </a:cxn>
                <a:cxn ang="0">
                  <a:pos x="13" y="47"/>
                </a:cxn>
                <a:cxn ang="0">
                  <a:pos x="12" y="51"/>
                </a:cxn>
                <a:cxn ang="0">
                  <a:pos x="17" y="58"/>
                </a:cxn>
                <a:cxn ang="0">
                  <a:pos x="10" y="62"/>
                </a:cxn>
                <a:cxn ang="0">
                  <a:pos x="5" y="64"/>
                </a:cxn>
                <a:cxn ang="0">
                  <a:pos x="0" y="74"/>
                </a:cxn>
                <a:cxn ang="0">
                  <a:pos x="4" y="77"/>
                </a:cxn>
                <a:cxn ang="0">
                  <a:pos x="8" y="80"/>
                </a:cxn>
                <a:cxn ang="0">
                  <a:pos x="13" y="82"/>
                </a:cxn>
                <a:cxn ang="0">
                  <a:pos x="17" y="83"/>
                </a:cxn>
                <a:cxn ang="0">
                  <a:pos x="16" y="95"/>
                </a:cxn>
                <a:cxn ang="0">
                  <a:pos x="14" y="100"/>
                </a:cxn>
                <a:cxn ang="0">
                  <a:pos x="18" y="101"/>
                </a:cxn>
                <a:cxn ang="0">
                  <a:pos x="21" y="102"/>
                </a:cxn>
                <a:cxn ang="0">
                  <a:pos x="22" y="106"/>
                </a:cxn>
                <a:cxn ang="0">
                  <a:pos x="19" y="108"/>
                </a:cxn>
                <a:cxn ang="0">
                  <a:pos x="21" y="115"/>
                </a:cxn>
                <a:cxn ang="0">
                  <a:pos x="29" y="122"/>
                </a:cxn>
                <a:cxn ang="0">
                  <a:pos x="33" y="126"/>
                </a:cxn>
                <a:cxn ang="0">
                  <a:pos x="39" y="129"/>
                </a:cxn>
                <a:cxn ang="0">
                  <a:pos x="41" y="121"/>
                </a:cxn>
                <a:cxn ang="0">
                  <a:pos x="44" y="116"/>
                </a:cxn>
                <a:cxn ang="0">
                  <a:pos x="45" y="113"/>
                </a:cxn>
                <a:cxn ang="0">
                  <a:pos x="49" y="109"/>
                </a:cxn>
                <a:cxn ang="0">
                  <a:pos x="52" y="99"/>
                </a:cxn>
                <a:cxn ang="0">
                  <a:pos x="53" y="87"/>
                </a:cxn>
                <a:cxn ang="0">
                  <a:pos x="54" y="82"/>
                </a:cxn>
                <a:cxn ang="0">
                  <a:pos x="59" y="76"/>
                </a:cxn>
                <a:cxn ang="0">
                  <a:pos x="60" y="74"/>
                </a:cxn>
                <a:cxn ang="0">
                  <a:pos x="63" y="52"/>
                </a:cxn>
                <a:cxn ang="0">
                  <a:pos x="63" y="40"/>
                </a:cxn>
                <a:cxn ang="0">
                  <a:pos x="60" y="32"/>
                </a:cxn>
                <a:cxn ang="0">
                  <a:pos x="59" y="23"/>
                </a:cxn>
                <a:cxn ang="0">
                  <a:pos x="60" y="22"/>
                </a:cxn>
                <a:cxn ang="0">
                  <a:pos x="63" y="18"/>
                </a:cxn>
                <a:cxn ang="0">
                  <a:pos x="63" y="13"/>
                </a:cxn>
                <a:cxn ang="0">
                  <a:pos x="61" y="20"/>
                </a:cxn>
              </a:cxnLst>
              <a:rect l="0" t="0" r="r" b="b"/>
              <a:pathLst>
                <a:path w="64" h="129">
                  <a:moveTo>
                    <a:pt x="61" y="20"/>
                  </a:moveTo>
                  <a:cubicBezTo>
                    <a:pt x="61" y="15"/>
                    <a:pt x="61" y="10"/>
                    <a:pt x="61" y="5"/>
                  </a:cubicBezTo>
                  <a:cubicBezTo>
                    <a:pt x="61" y="4"/>
                    <a:pt x="62" y="3"/>
                    <a:pt x="61" y="2"/>
                  </a:cubicBezTo>
                  <a:cubicBezTo>
                    <a:pt x="61" y="2"/>
                    <a:pt x="60" y="2"/>
                    <a:pt x="60" y="2"/>
                  </a:cubicBezTo>
                  <a:cubicBezTo>
                    <a:pt x="60" y="2"/>
                    <a:pt x="59" y="1"/>
                    <a:pt x="59" y="1"/>
                  </a:cubicBezTo>
                  <a:cubicBezTo>
                    <a:pt x="57" y="0"/>
                    <a:pt x="54" y="1"/>
                    <a:pt x="53" y="3"/>
                  </a:cubicBezTo>
                  <a:cubicBezTo>
                    <a:pt x="51" y="6"/>
                    <a:pt x="52" y="10"/>
                    <a:pt x="51" y="13"/>
                  </a:cubicBezTo>
                  <a:cubicBezTo>
                    <a:pt x="51" y="15"/>
                    <a:pt x="51" y="16"/>
                    <a:pt x="51" y="18"/>
                  </a:cubicBezTo>
                  <a:cubicBezTo>
                    <a:pt x="51" y="19"/>
                    <a:pt x="51" y="20"/>
                    <a:pt x="51" y="20"/>
                  </a:cubicBezTo>
                  <a:cubicBezTo>
                    <a:pt x="51" y="21"/>
                    <a:pt x="51" y="22"/>
                    <a:pt x="51" y="23"/>
                  </a:cubicBezTo>
                  <a:cubicBezTo>
                    <a:pt x="52" y="25"/>
                    <a:pt x="52" y="26"/>
                    <a:pt x="51" y="27"/>
                  </a:cubicBezTo>
                  <a:cubicBezTo>
                    <a:pt x="50" y="28"/>
                    <a:pt x="50" y="28"/>
                    <a:pt x="49" y="27"/>
                  </a:cubicBezTo>
                  <a:cubicBezTo>
                    <a:pt x="47" y="26"/>
                    <a:pt x="47" y="25"/>
                    <a:pt x="46" y="25"/>
                  </a:cubicBezTo>
                  <a:cubicBezTo>
                    <a:pt x="45" y="24"/>
                    <a:pt x="42" y="24"/>
                    <a:pt x="41" y="25"/>
                  </a:cubicBezTo>
                  <a:cubicBezTo>
                    <a:pt x="40" y="25"/>
                    <a:pt x="39" y="27"/>
                    <a:pt x="38" y="28"/>
                  </a:cubicBezTo>
                  <a:cubicBezTo>
                    <a:pt x="37" y="29"/>
                    <a:pt x="36" y="30"/>
                    <a:pt x="35" y="30"/>
                  </a:cubicBezTo>
                  <a:cubicBezTo>
                    <a:pt x="34" y="31"/>
                    <a:pt x="32" y="30"/>
                    <a:pt x="31" y="30"/>
                  </a:cubicBezTo>
                  <a:cubicBezTo>
                    <a:pt x="30" y="31"/>
                    <a:pt x="30" y="31"/>
                    <a:pt x="29" y="32"/>
                  </a:cubicBezTo>
                  <a:cubicBezTo>
                    <a:pt x="28" y="32"/>
                    <a:pt x="27" y="33"/>
                    <a:pt x="26" y="33"/>
                  </a:cubicBezTo>
                  <a:cubicBezTo>
                    <a:pt x="24" y="34"/>
                    <a:pt x="23" y="33"/>
                    <a:pt x="22" y="34"/>
                  </a:cubicBezTo>
                  <a:cubicBezTo>
                    <a:pt x="20" y="35"/>
                    <a:pt x="20" y="36"/>
                    <a:pt x="19" y="37"/>
                  </a:cubicBezTo>
                  <a:cubicBezTo>
                    <a:pt x="18" y="38"/>
                    <a:pt x="17" y="39"/>
                    <a:pt x="15" y="39"/>
                  </a:cubicBezTo>
                  <a:cubicBezTo>
                    <a:pt x="12" y="41"/>
                    <a:pt x="16" y="41"/>
                    <a:pt x="16" y="43"/>
                  </a:cubicBezTo>
                  <a:cubicBezTo>
                    <a:pt x="13" y="43"/>
                    <a:pt x="13" y="45"/>
                    <a:pt x="13" y="47"/>
                  </a:cubicBezTo>
                  <a:cubicBezTo>
                    <a:pt x="13" y="47"/>
                    <a:pt x="13" y="48"/>
                    <a:pt x="13" y="49"/>
                  </a:cubicBezTo>
                  <a:cubicBezTo>
                    <a:pt x="13" y="49"/>
                    <a:pt x="12" y="49"/>
                    <a:pt x="12" y="51"/>
                  </a:cubicBezTo>
                  <a:cubicBezTo>
                    <a:pt x="12" y="52"/>
                    <a:pt x="13" y="54"/>
                    <a:pt x="14" y="54"/>
                  </a:cubicBezTo>
                  <a:cubicBezTo>
                    <a:pt x="15" y="55"/>
                    <a:pt x="17" y="57"/>
                    <a:pt x="17" y="58"/>
                  </a:cubicBezTo>
                  <a:cubicBezTo>
                    <a:pt x="15" y="59"/>
                    <a:pt x="13" y="58"/>
                    <a:pt x="11" y="58"/>
                  </a:cubicBezTo>
                  <a:cubicBezTo>
                    <a:pt x="10" y="59"/>
                    <a:pt x="10" y="61"/>
                    <a:pt x="10" y="62"/>
                  </a:cubicBezTo>
                  <a:cubicBezTo>
                    <a:pt x="10" y="64"/>
                    <a:pt x="10" y="64"/>
                    <a:pt x="8" y="65"/>
                  </a:cubicBezTo>
                  <a:cubicBezTo>
                    <a:pt x="7" y="65"/>
                    <a:pt x="6" y="64"/>
                    <a:pt x="5" y="64"/>
                  </a:cubicBezTo>
                  <a:cubicBezTo>
                    <a:pt x="4" y="65"/>
                    <a:pt x="4" y="67"/>
                    <a:pt x="3" y="68"/>
                  </a:cubicBezTo>
                  <a:cubicBezTo>
                    <a:pt x="3" y="69"/>
                    <a:pt x="0" y="73"/>
                    <a:pt x="0" y="74"/>
                  </a:cubicBezTo>
                  <a:cubicBezTo>
                    <a:pt x="1" y="75"/>
                    <a:pt x="2" y="74"/>
                    <a:pt x="3" y="75"/>
                  </a:cubicBezTo>
                  <a:cubicBezTo>
                    <a:pt x="3" y="76"/>
                    <a:pt x="3" y="76"/>
                    <a:pt x="4" y="77"/>
                  </a:cubicBezTo>
                  <a:cubicBezTo>
                    <a:pt x="4" y="77"/>
                    <a:pt x="5" y="76"/>
                    <a:pt x="6" y="77"/>
                  </a:cubicBezTo>
                  <a:cubicBezTo>
                    <a:pt x="7" y="77"/>
                    <a:pt x="7" y="79"/>
                    <a:pt x="8" y="80"/>
                  </a:cubicBezTo>
                  <a:cubicBezTo>
                    <a:pt x="9" y="80"/>
                    <a:pt x="10" y="81"/>
                    <a:pt x="10" y="81"/>
                  </a:cubicBezTo>
                  <a:cubicBezTo>
                    <a:pt x="11" y="81"/>
                    <a:pt x="12" y="82"/>
                    <a:pt x="13" y="82"/>
                  </a:cubicBezTo>
                  <a:cubicBezTo>
                    <a:pt x="13" y="82"/>
                    <a:pt x="13" y="82"/>
                    <a:pt x="13" y="83"/>
                  </a:cubicBezTo>
                  <a:cubicBezTo>
                    <a:pt x="14" y="83"/>
                    <a:pt x="16" y="83"/>
                    <a:pt x="17" y="83"/>
                  </a:cubicBezTo>
                  <a:cubicBezTo>
                    <a:pt x="18" y="84"/>
                    <a:pt x="17" y="87"/>
                    <a:pt x="17" y="88"/>
                  </a:cubicBezTo>
                  <a:cubicBezTo>
                    <a:pt x="17" y="90"/>
                    <a:pt x="18" y="93"/>
                    <a:pt x="16" y="95"/>
                  </a:cubicBezTo>
                  <a:cubicBezTo>
                    <a:pt x="15" y="95"/>
                    <a:pt x="15" y="95"/>
                    <a:pt x="14" y="97"/>
                  </a:cubicBezTo>
                  <a:cubicBezTo>
                    <a:pt x="14" y="98"/>
                    <a:pt x="14" y="99"/>
                    <a:pt x="14" y="100"/>
                  </a:cubicBezTo>
                  <a:cubicBezTo>
                    <a:pt x="14" y="100"/>
                    <a:pt x="15" y="101"/>
                    <a:pt x="15" y="101"/>
                  </a:cubicBezTo>
                  <a:cubicBezTo>
                    <a:pt x="16" y="101"/>
                    <a:pt x="17" y="101"/>
                    <a:pt x="18" y="101"/>
                  </a:cubicBezTo>
                  <a:cubicBezTo>
                    <a:pt x="18" y="101"/>
                    <a:pt x="18" y="102"/>
                    <a:pt x="19" y="102"/>
                  </a:cubicBezTo>
                  <a:cubicBezTo>
                    <a:pt x="20" y="102"/>
                    <a:pt x="21" y="102"/>
                    <a:pt x="21" y="102"/>
                  </a:cubicBezTo>
                  <a:cubicBezTo>
                    <a:pt x="22" y="102"/>
                    <a:pt x="23" y="102"/>
                    <a:pt x="24" y="102"/>
                  </a:cubicBezTo>
                  <a:cubicBezTo>
                    <a:pt x="25" y="104"/>
                    <a:pt x="23" y="105"/>
                    <a:pt x="22" y="106"/>
                  </a:cubicBezTo>
                  <a:cubicBezTo>
                    <a:pt x="22" y="107"/>
                    <a:pt x="21" y="107"/>
                    <a:pt x="21" y="107"/>
                  </a:cubicBezTo>
                  <a:cubicBezTo>
                    <a:pt x="20" y="107"/>
                    <a:pt x="20" y="107"/>
                    <a:pt x="19" y="108"/>
                  </a:cubicBezTo>
                  <a:cubicBezTo>
                    <a:pt x="19" y="108"/>
                    <a:pt x="19" y="109"/>
                    <a:pt x="19" y="110"/>
                  </a:cubicBezTo>
                  <a:cubicBezTo>
                    <a:pt x="18" y="113"/>
                    <a:pt x="19" y="113"/>
                    <a:pt x="21" y="115"/>
                  </a:cubicBezTo>
                  <a:cubicBezTo>
                    <a:pt x="22" y="116"/>
                    <a:pt x="22" y="118"/>
                    <a:pt x="24" y="120"/>
                  </a:cubicBezTo>
                  <a:cubicBezTo>
                    <a:pt x="25" y="121"/>
                    <a:pt x="27" y="122"/>
                    <a:pt x="29" y="122"/>
                  </a:cubicBezTo>
                  <a:cubicBezTo>
                    <a:pt x="30" y="122"/>
                    <a:pt x="34" y="121"/>
                    <a:pt x="34" y="123"/>
                  </a:cubicBezTo>
                  <a:cubicBezTo>
                    <a:pt x="34" y="124"/>
                    <a:pt x="33" y="125"/>
                    <a:pt x="33" y="126"/>
                  </a:cubicBezTo>
                  <a:cubicBezTo>
                    <a:pt x="33" y="127"/>
                    <a:pt x="35" y="128"/>
                    <a:pt x="36" y="128"/>
                  </a:cubicBezTo>
                  <a:cubicBezTo>
                    <a:pt x="37" y="129"/>
                    <a:pt x="38" y="129"/>
                    <a:pt x="39" y="129"/>
                  </a:cubicBezTo>
                  <a:cubicBezTo>
                    <a:pt x="40" y="129"/>
                    <a:pt x="41" y="129"/>
                    <a:pt x="41" y="127"/>
                  </a:cubicBezTo>
                  <a:cubicBezTo>
                    <a:pt x="41" y="125"/>
                    <a:pt x="40" y="122"/>
                    <a:pt x="41" y="121"/>
                  </a:cubicBezTo>
                  <a:cubicBezTo>
                    <a:pt x="42" y="120"/>
                    <a:pt x="42" y="120"/>
                    <a:pt x="43" y="119"/>
                  </a:cubicBezTo>
                  <a:cubicBezTo>
                    <a:pt x="43" y="118"/>
                    <a:pt x="43" y="117"/>
                    <a:pt x="44" y="116"/>
                  </a:cubicBezTo>
                  <a:cubicBezTo>
                    <a:pt x="44" y="115"/>
                    <a:pt x="44" y="114"/>
                    <a:pt x="45" y="114"/>
                  </a:cubicBezTo>
                  <a:cubicBezTo>
                    <a:pt x="45" y="113"/>
                    <a:pt x="45" y="113"/>
                    <a:pt x="45" y="113"/>
                  </a:cubicBezTo>
                  <a:cubicBezTo>
                    <a:pt x="45" y="112"/>
                    <a:pt x="46" y="112"/>
                    <a:pt x="47" y="112"/>
                  </a:cubicBezTo>
                  <a:cubicBezTo>
                    <a:pt x="49" y="111"/>
                    <a:pt x="48" y="110"/>
                    <a:pt x="49" y="109"/>
                  </a:cubicBezTo>
                  <a:cubicBezTo>
                    <a:pt x="49" y="107"/>
                    <a:pt x="50" y="106"/>
                    <a:pt x="51" y="104"/>
                  </a:cubicBezTo>
                  <a:cubicBezTo>
                    <a:pt x="51" y="102"/>
                    <a:pt x="52" y="101"/>
                    <a:pt x="52" y="99"/>
                  </a:cubicBezTo>
                  <a:cubicBezTo>
                    <a:pt x="52" y="98"/>
                    <a:pt x="52" y="97"/>
                    <a:pt x="52" y="96"/>
                  </a:cubicBezTo>
                  <a:cubicBezTo>
                    <a:pt x="52" y="93"/>
                    <a:pt x="53" y="90"/>
                    <a:pt x="53" y="87"/>
                  </a:cubicBezTo>
                  <a:cubicBezTo>
                    <a:pt x="53" y="86"/>
                    <a:pt x="52" y="85"/>
                    <a:pt x="53" y="84"/>
                  </a:cubicBezTo>
                  <a:cubicBezTo>
                    <a:pt x="53" y="83"/>
                    <a:pt x="54" y="83"/>
                    <a:pt x="54" y="82"/>
                  </a:cubicBezTo>
                  <a:cubicBezTo>
                    <a:pt x="54" y="82"/>
                    <a:pt x="54" y="81"/>
                    <a:pt x="54" y="81"/>
                  </a:cubicBezTo>
                  <a:cubicBezTo>
                    <a:pt x="54" y="78"/>
                    <a:pt x="58" y="78"/>
                    <a:pt x="59" y="76"/>
                  </a:cubicBezTo>
                  <a:cubicBezTo>
                    <a:pt x="59" y="76"/>
                    <a:pt x="59" y="75"/>
                    <a:pt x="59" y="75"/>
                  </a:cubicBezTo>
                  <a:cubicBezTo>
                    <a:pt x="60" y="74"/>
                    <a:pt x="60" y="74"/>
                    <a:pt x="60" y="74"/>
                  </a:cubicBezTo>
                  <a:cubicBezTo>
                    <a:pt x="61" y="73"/>
                    <a:pt x="61" y="72"/>
                    <a:pt x="61" y="71"/>
                  </a:cubicBezTo>
                  <a:cubicBezTo>
                    <a:pt x="61" y="64"/>
                    <a:pt x="63" y="58"/>
                    <a:pt x="63" y="52"/>
                  </a:cubicBezTo>
                  <a:cubicBezTo>
                    <a:pt x="63" y="49"/>
                    <a:pt x="63" y="47"/>
                    <a:pt x="63" y="44"/>
                  </a:cubicBezTo>
                  <a:cubicBezTo>
                    <a:pt x="63" y="40"/>
                    <a:pt x="63" y="40"/>
                    <a:pt x="63" y="40"/>
                  </a:cubicBezTo>
                  <a:cubicBezTo>
                    <a:pt x="63" y="39"/>
                    <a:pt x="64" y="37"/>
                    <a:pt x="63" y="36"/>
                  </a:cubicBezTo>
                  <a:cubicBezTo>
                    <a:pt x="62" y="34"/>
                    <a:pt x="60" y="34"/>
                    <a:pt x="60" y="32"/>
                  </a:cubicBezTo>
                  <a:cubicBezTo>
                    <a:pt x="59" y="30"/>
                    <a:pt x="59" y="29"/>
                    <a:pt x="59" y="27"/>
                  </a:cubicBezTo>
                  <a:cubicBezTo>
                    <a:pt x="59" y="26"/>
                    <a:pt x="59" y="24"/>
                    <a:pt x="59" y="23"/>
                  </a:cubicBezTo>
                  <a:cubicBezTo>
                    <a:pt x="59" y="23"/>
                    <a:pt x="59" y="23"/>
                    <a:pt x="59" y="23"/>
                  </a:cubicBezTo>
                  <a:cubicBezTo>
                    <a:pt x="59" y="22"/>
                    <a:pt x="60" y="22"/>
                    <a:pt x="60" y="22"/>
                  </a:cubicBezTo>
                  <a:cubicBezTo>
                    <a:pt x="60" y="21"/>
                    <a:pt x="61" y="20"/>
                    <a:pt x="61" y="20"/>
                  </a:cubicBezTo>
                  <a:cubicBezTo>
                    <a:pt x="62" y="19"/>
                    <a:pt x="63" y="19"/>
                    <a:pt x="63" y="18"/>
                  </a:cubicBezTo>
                  <a:cubicBezTo>
                    <a:pt x="63" y="17"/>
                    <a:pt x="63" y="16"/>
                    <a:pt x="63" y="15"/>
                  </a:cubicBezTo>
                  <a:cubicBezTo>
                    <a:pt x="63" y="14"/>
                    <a:pt x="62" y="14"/>
                    <a:pt x="63" y="13"/>
                  </a:cubicBezTo>
                  <a:cubicBezTo>
                    <a:pt x="61" y="12"/>
                    <a:pt x="61" y="11"/>
                    <a:pt x="61" y="9"/>
                  </a:cubicBezTo>
                  <a:lnTo>
                    <a:pt x="61" y="20"/>
                  </a:ln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16" name="Freeform 18"/>
            <p:cNvSpPr>
              <a:spLocks noEditPoints="1"/>
            </p:cNvSpPr>
            <p:nvPr/>
          </p:nvSpPr>
          <p:spPr bwMode="auto">
            <a:xfrm>
              <a:off x="5972696" y="4661602"/>
              <a:ext cx="727156" cy="857438"/>
            </a:xfrm>
            <a:custGeom>
              <a:avLst/>
              <a:gdLst/>
              <a:ahLst/>
              <a:cxnLst>
                <a:cxn ang="0">
                  <a:pos x="600" y="532"/>
                </a:cxn>
                <a:cxn ang="0">
                  <a:pos x="571" y="505"/>
                </a:cxn>
                <a:cxn ang="0">
                  <a:pos x="530" y="474"/>
                </a:cxn>
                <a:cxn ang="0">
                  <a:pos x="479" y="433"/>
                </a:cxn>
                <a:cxn ang="0">
                  <a:pos x="489" y="411"/>
                </a:cxn>
                <a:cxn ang="0">
                  <a:pos x="432" y="405"/>
                </a:cxn>
                <a:cxn ang="0">
                  <a:pos x="398" y="374"/>
                </a:cxn>
                <a:cxn ang="0">
                  <a:pos x="378" y="341"/>
                </a:cxn>
                <a:cxn ang="0">
                  <a:pos x="358" y="280"/>
                </a:cxn>
                <a:cxn ang="0">
                  <a:pos x="319" y="243"/>
                </a:cxn>
                <a:cxn ang="0">
                  <a:pos x="296" y="196"/>
                </a:cxn>
                <a:cxn ang="0">
                  <a:pos x="314" y="171"/>
                </a:cxn>
                <a:cxn ang="0">
                  <a:pos x="320" y="143"/>
                </a:cxn>
                <a:cxn ang="0">
                  <a:pos x="329" y="129"/>
                </a:cxn>
                <a:cxn ang="0">
                  <a:pos x="354" y="109"/>
                </a:cxn>
                <a:cxn ang="0">
                  <a:pos x="375" y="120"/>
                </a:cxn>
                <a:cxn ang="0">
                  <a:pos x="373" y="95"/>
                </a:cxn>
                <a:cxn ang="0">
                  <a:pos x="361" y="68"/>
                </a:cxn>
                <a:cxn ang="0">
                  <a:pos x="347" y="37"/>
                </a:cxn>
                <a:cxn ang="0">
                  <a:pos x="303" y="6"/>
                </a:cxn>
                <a:cxn ang="0">
                  <a:pos x="247" y="11"/>
                </a:cxn>
                <a:cxn ang="0">
                  <a:pos x="220" y="18"/>
                </a:cxn>
                <a:cxn ang="0">
                  <a:pos x="198" y="39"/>
                </a:cxn>
                <a:cxn ang="0">
                  <a:pos x="186" y="63"/>
                </a:cxn>
                <a:cxn ang="0">
                  <a:pos x="153" y="50"/>
                </a:cxn>
                <a:cxn ang="0">
                  <a:pos x="131" y="86"/>
                </a:cxn>
                <a:cxn ang="0">
                  <a:pos x="120" y="86"/>
                </a:cxn>
                <a:cxn ang="0">
                  <a:pos x="99" y="60"/>
                </a:cxn>
                <a:cxn ang="0">
                  <a:pos x="74" y="89"/>
                </a:cxn>
                <a:cxn ang="0">
                  <a:pos x="23" y="98"/>
                </a:cxn>
                <a:cxn ang="0">
                  <a:pos x="11" y="159"/>
                </a:cxn>
                <a:cxn ang="0">
                  <a:pos x="20" y="224"/>
                </a:cxn>
                <a:cxn ang="0">
                  <a:pos x="55" y="262"/>
                </a:cxn>
                <a:cxn ang="0">
                  <a:pos x="85" y="238"/>
                </a:cxn>
                <a:cxn ang="0">
                  <a:pos x="140" y="218"/>
                </a:cxn>
                <a:cxn ang="0">
                  <a:pos x="168" y="236"/>
                </a:cxn>
                <a:cxn ang="0">
                  <a:pos x="190" y="257"/>
                </a:cxn>
                <a:cxn ang="0">
                  <a:pos x="199" y="303"/>
                </a:cxn>
                <a:cxn ang="0">
                  <a:pos x="213" y="336"/>
                </a:cxn>
                <a:cxn ang="0">
                  <a:pos x="237" y="363"/>
                </a:cxn>
                <a:cxn ang="0">
                  <a:pos x="264" y="398"/>
                </a:cxn>
                <a:cxn ang="0">
                  <a:pos x="292" y="428"/>
                </a:cxn>
                <a:cxn ang="0">
                  <a:pos x="319" y="461"/>
                </a:cxn>
                <a:cxn ang="0">
                  <a:pos x="365" y="477"/>
                </a:cxn>
                <a:cxn ang="0">
                  <a:pos x="391" y="505"/>
                </a:cxn>
                <a:cxn ang="0">
                  <a:pos x="408" y="513"/>
                </a:cxn>
                <a:cxn ang="0">
                  <a:pos x="427" y="547"/>
                </a:cxn>
                <a:cxn ang="0">
                  <a:pos x="462" y="570"/>
                </a:cxn>
                <a:cxn ang="0">
                  <a:pos x="475" y="628"/>
                </a:cxn>
                <a:cxn ang="0">
                  <a:pos x="458" y="691"/>
                </a:cxn>
                <a:cxn ang="0">
                  <a:pos x="445" y="719"/>
                </a:cxn>
                <a:cxn ang="0">
                  <a:pos x="478" y="708"/>
                </a:cxn>
                <a:cxn ang="0">
                  <a:pos x="510" y="649"/>
                </a:cxn>
                <a:cxn ang="0">
                  <a:pos x="533" y="631"/>
                </a:cxn>
                <a:cxn ang="0">
                  <a:pos x="511" y="590"/>
                </a:cxn>
                <a:cxn ang="0">
                  <a:pos x="518" y="543"/>
                </a:cxn>
                <a:cxn ang="0">
                  <a:pos x="548" y="534"/>
                </a:cxn>
                <a:cxn ang="0">
                  <a:pos x="581" y="549"/>
                </a:cxn>
                <a:cxn ang="0">
                  <a:pos x="612" y="557"/>
                </a:cxn>
              </a:cxnLst>
              <a:rect l="0" t="0" r="r" b="b"/>
              <a:pathLst>
                <a:path w="612" h="721">
                  <a:moveTo>
                    <a:pt x="532" y="476"/>
                  </a:moveTo>
                  <a:cubicBezTo>
                    <a:pt x="533" y="475"/>
                    <a:pt x="533" y="475"/>
                    <a:pt x="533" y="475"/>
                  </a:cubicBezTo>
                  <a:cubicBezTo>
                    <a:pt x="533" y="475"/>
                    <a:pt x="532" y="475"/>
                    <a:pt x="532" y="476"/>
                  </a:cubicBezTo>
                  <a:moveTo>
                    <a:pt x="612" y="551"/>
                  </a:moveTo>
                  <a:cubicBezTo>
                    <a:pt x="612" y="550"/>
                    <a:pt x="611" y="550"/>
                    <a:pt x="611" y="550"/>
                  </a:cubicBezTo>
                  <a:cubicBezTo>
                    <a:pt x="611" y="549"/>
                    <a:pt x="611" y="548"/>
                    <a:pt x="611" y="548"/>
                  </a:cubicBezTo>
                  <a:cubicBezTo>
                    <a:pt x="610" y="547"/>
                    <a:pt x="610" y="547"/>
                    <a:pt x="609" y="546"/>
                  </a:cubicBezTo>
                  <a:cubicBezTo>
                    <a:pt x="609" y="545"/>
                    <a:pt x="609" y="544"/>
                    <a:pt x="609" y="543"/>
                  </a:cubicBezTo>
                  <a:cubicBezTo>
                    <a:pt x="608" y="542"/>
                    <a:pt x="608" y="542"/>
                    <a:pt x="607" y="541"/>
                  </a:cubicBezTo>
                  <a:cubicBezTo>
                    <a:pt x="606" y="540"/>
                    <a:pt x="606" y="538"/>
                    <a:pt x="605" y="537"/>
                  </a:cubicBezTo>
                  <a:cubicBezTo>
                    <a:pt x="604" y="536"/>
                    <a:pt x="603" y="535"/>
                    <a:pt x="602" y="534"/>
                  </a:cubicBezTo>
                  <a:cubicBezTo>
                    <a:pt x="601" y="533"/>
                    <a:pt x="601" y="533"/>
                    <a:pt x="600" y="532"/>
                  </a:cubicBezTo>
                  <a:cubicBezTo>
                    <a:pt x="600" y="532"/>
                    <a:pt x="599" y="531"/>
                    <a:pt x="599" y="531"/>
                  </a:cubicBezTo>
                  <a:cubicBezTo>
                    <a:pt x="598" y="530"/>
                    <a:pt x="598" y="529"/>
                    <a:pt x="597" y="528"/>
                  </a:cubicBezTo>
                  <a:cubicBezTo>
                    <a:pt x="596" y="527"/>
                    <a:pt x="596" y="527"/>
                    <a:pt x="595" y="526"/>
                  </a:cubicBezTo>
                  <a:cubicBezTo>
                    <a:pt x="594" y="525"/>
                    <a:pt x="594" y="524"/>
                    <a:pt x="593" y="523"/>
                  </a:cubicBezTo>
                  <a:cubicBezTo>
                    <a:pt x="592" y="522"/>
                    <a:pt x="591" y="522"/>
                    <a:pt x="591" y="522"/>
                  </a:cubicBezTo>
                  <a:cubicBezTo>
                    <a:pt x="589" y="520"/>
                    <a:pt x="588" y="518"/>
                    <a:pt x="587" y="517"/>
                  </a:cubicBezTo>
                  <a:cubicBezTo>
                    <a:pt x="587" y="516"/>
                    <a:pt x="585" y="515"/>
                    <a:pt x="584" y="514"/>
                  </a:cubicBezTo>
                  <a:cubicBezTo>
                    <a:pt x="582" y="512"/>
                    <a:pt x="580" y="510"/>
                    <a:pt x="578" y="509"/>
                  </a:cubicBezTo>
                  <a:cubicBezTo>
                    <a:pt x="577" y="509"/>
                    <a:pt x="576" y="508"/>
                    <a:pt x="575" y="507"/>
                  </a:cubicBezTo>
                  <a:cubicBezTo>
                    <a:pt x="575" y="507"/>
                    <a:pt x="575" y="507"/>
                    <a:pt x="575" y="507"/>
                  </a:cubicBezTo>
                  <a:cubicBezTo>
                    <a:pt x="575" y="507"/>
                    <a:pt x="574" y="507"/>
                    <a:pt x="574" y="507"/>
                  </a:cubicBezTo>
                  <a:cubicBezTo>
                    <a:pt x="573" y="506"/>
                    <a:pt x="572" y="505"/>
                    <a:pt x="571" y="505"/>
                  </a:cubicBezTo>
                  <a:cubicBezTo>
                    <a:pt x="570" y="504"/>
                    <a:pt x="569" y="504"/>
                    <a:pt x="568" y="503"/>
                  </a:cubicBezTo>
                  <a:cubicBezTo>
                    <a:pt x="566" y="502"/>
                    <a:pt x="565" y="501"/>
                    <a:pt x="563" y="500"/>
                  </a:cubicBezTo>
                  <a:cubicBezTo>
                    <a:pt x="562" y="499"/>
                    <a:pt x="560" y="499"/>
                    <a:pt x="559" y="498"/>
                  </a:cubicBezTo>
                  <a:cubicBezTo>
                    <a:pt x="558" y="497"/>
                    <a:pt x="557" y="497"/>
                    <a:pt x="556" y="496"/>
                  </a:cubicBezTo>
                  <a:cubicBezTo>
                    <a:pt x="555" y="495"/>
                    <a:pt x="554" y="494"/>
                    <a:pt x="552" y="494"/>
                  </a:cubicBezTo>
                  <a:cubicBezTo>
                    <a:pt x="552" y="493"/>
                    <a:pt x="551" y="493"/>
                    <a:pt x="550" y="492"/>
                  </a:cubicBezTo>
                  <a:cubicBezTo>
                    <a:pt x="549" y="491"/>
                    <a:pt x="548" y="490"/>
                    <a:pt x="547" y="489"/>
                  </a:cubicBezTo>
                  <a:cubicBezTo>
                    <a:pt x="546" y="488"/>
                    <a:pt x="545" y="487"/>
                    <a:pt x="544" y="486"/>
                  </a:cubicBezTo>
                  <a:cubicBezTo>
                    <a:pt x="544" y="485"/>
                    <a:pt x="543" y="484"/>
                    <a:pt x="543" y="483"/>
                  </a:cubicBezTo>
                  <a:cubicBezTo>
                    <a:pt x="542" y="481"/>
                    <a:pt x="540" y="481"/>
                    <a:pt x="538" y="479"/>
                  </a:cubicBezTo>
                  <a:cubicBezTo>
                    <a:pt x="537" y="479"/>
                    <a:pt x="532" y="477"/>
                    <a:pt x="532" y="476"/>
                  </a:cubicBezTo>
                  <a:cubicBezTo>
                    <a:pt x="532" y="476"/>
                    <a:pt x="530" y="475"/>
                    <a:pt x="530" y="474"/>
                  </a:cubicBezTo>
                  <a:cubicBezTo>
                    <a:pt x="528" y="473"/>
                    <a:pt x="526" y="471"/>
                    <a:pt x="523" y="471"/>
                  </a:cubicBezTo>
                  <a:cubicBezTo>
                    <a:pt x="521" y="470"/>
                    <a:pt x="519" y="470"/>
                    <a:pt x="517" y="469"/>
                  </a:cubicBezTo>
                  <a:cubicBezTo>
                    <a:pt x="512" y="469"/>
                    <a:pt x="509" y="466"/>
                    <a:pt x="506" y="463"/>
                  </a:cubicBezTo>
                  <a:cubicBezTo>
                    <a:pt x="504" y="462"/>
                    <a:pt x="503" y="460"/>
                    <a:pt x="501" y="460"/>
                  </a:cubicBezTo>
                  <a:cubicBezTo>
                    <a:pt x="499" y="459"/>
                    <a:pt x="497" y="459"/>
                    <a:pt x="495" y="459"/>
                  </a:cubicBezTo>
                  <a:cubicBezTo>
                    <a:pt x="493" y="458"/>
                    <a:pt x="491" y="457"/>
                    <a:pt x="490" y="457"/>
                  </a:cubicBezTo>
                  <a:cubicBezTo>
                    <a:pt x="489" y="455"/>
                    <a:pt x="488" y="454"/>
                    <a:pt x="487" y="452"/>
                  </a:cubicBezTo>
                  <a:cubicBezTo>
                    <a:pt x="486" y="450"/>
                    <a:pt x="485" y="449"/>
                    <a:pt x="483" y="448"/>
                  </a:cubicBezTo>
                  <a:cubicBezTo>
                    <a:pt x="482" y="447"/>
                    <a:pt x="481" y="447"/>
                    <a:pt x="480" y="446"/>
                  </a:cubicBezTo>
                  <a:cubicBezTo>
                    <a:pt x="478" y="445"/>
                    <a:pt x="477" y="444"/>
                    <a:pt x="477" y="443"/>
                  </a:cubicBezTo>
                  <a:cubicBezTo>
                    <a:pt x="476" y="442"/>
                    <a:pt x="477" y="440"/>
                    <a:pt x="477" y="439"/>
                  </a:cubicBezTo>
                  <a:cubicBezTo>
                    <a:pt x="477" y="437"/>
                    <a:pt x="478" y="435"/>
                    <a:pt x="479" y="433"/>
                  </a:cubicBezTo>
                  <a:cubicBezTo>
                    <a:pt x="480" y="432"/>
                    <a:pt x="481" y="431"/>
                    <a:pt x="482" y="430"/>
                  </a:cubicBezTo>
                  <a:cubicBezTo>
                    <a:pt x="482" y="429"/>
                    <a:pt x="483" y="428"/>
                    <a:pt x="484" y="427"/>
                  </a:cubicBezTo>
                  <a:cubicBezTo>
                    <a:pt x="485" y="427"/>
                    <a:pt x="486" y="426"/>
                    <a:pt x="486" y="426"/>
                  </a:cubicBezTo>
                  <a:cubicBezTo>
                    <a:pt x="487" y="426"/>
                    <a:pt x="487" y="426"/>
                    <a:pt x="488" y="426"/>
                  </a:cubicBezTo>
                  <a:cubicBezTo>
                    <a:pt x="488" y="426"/>
                    <a:pt x="488" y="425"/>
                    <a:pt x="489" y="425"/>
                  </a:cubicBezTo>
                  <a:cubicBezTo>
                    <a:pt x="489" y="424"/>
                    <a:pt x="490" y="425"/>
                    <a:pt x="490" y="424"/>
                  </a:cubicBezTo>
                  <a:cubicBezTo>
                    <a:pt x="491" y="424"/>
                    <a:pt x="491" y="424"/>
                    <a:pt x="491" y="423"/>
                  </a:cubicBezTo>
                  <a:cubicBezTo>
                    <a:pt x="492" y="422"/>
                    <a:pt x="493" y="422"/>
                    <a:pt x="494" y="421"/>
                  </a:cubicBezTo>
                  <a:cubicBezTo>
                    <a:pt x="495" y="420"/>
                    <a:pt x="495" y="418"/>
                    <a:pt x="495" y="417"/>
                  </a:cubicBezTo>
                  <a:cubicBezTo>
                    <a:pt x="495" y="417"/>
                    <a:pt x="494" y="416"/>
                    <a:pt x="494" y="416"/>
                  </a:cubicBezTo>
                  <a:cubicBezTo>
                    <a:pt x="494" y="415"/>
                    <a:pt x="493" y="415"/>
                    <a:pt x="493" y="414"/>
                  </a:cubicBezTo>
                  <a:cubicBezTo>
                    <a:pt x="492" y="412"/>
                    <a:pt x="490" y="412"/>
                    <a:pt x="489" y="411"/>
                  </a:cubicBezTo>
                  <a:cubicBezTo>
                    <a:pt x="487" y="409"/>
                    <a:pt x="486" y="408"/>
                    <a:pt x="483" y="408"/>
                  </a:cubicBezTo>
                  <a:cubicBezTo>
                    <a:pt x="482" y="408"/>
                    <a:pt x="481" y="409"/>
                    <a:pt x="479" y="409"/>
                  </a:cubicBezTo>
                  <a:cubicBezTo>
                    <a:pt x="477" y="410"/>
                    <a:pt x="474" y="410"/>
                    <a:pt x="473" y="409"/>
                  </a:cubicBezTo>
                  <a:cubicBezTo>
                    <a:pt x="471" y="408"/>
                    <a:pt x="470" y="408"/>
                    <a:pt x="467" y="409"/>
                  </a:cubicBezTo>
                  <a:cubicBezTo>
                    <a:pt x="466" y="409"/>
                    <a:pt x="464" y="409"/>
                    <a:pt x="463" y="409"/>
                  </a:cubicBezTo>
                  <a:cubicBezTo>
                    <a:pt x="462" y="409"/>
                    <a:pt x="461" y="410"/>
                    <a:pt x="460" y="410"/>
                  </a:cubicBezTo>
                  <a:cubicBezTo>
                    <a:pt x="459" y="410"/>
                    <a:pt x="458" y="410"/>
                    <a:pt x="458" y="410"/>
                  </a:cubicBezTo>
                  <a:cubicBezTo>
                    <a:pt x="456" y="410"/>
                    <a:pt x="454" y="411"/>
                    <a:pt x="452" y="411"/>
                  </a:cubicBezTo>
                  <a:cubicBezTo>
                    <a:pt x="451" y="411"/>
                    <a:pt x="449" y="411"/>
                    <a:pt x="448" y="411"/>
                  </a:cubicBezTo>
                  <a:cubicBezTo>
                    <a:pt x="444" y="411"/>
                    <a:pt x="439" y="411"/>
                    <a:pt x="436" y="408"/>
                  </a:cubicBezTo>
                  <a:cubicBezTo>
                    <a:pt x="435" y="407"/>
                    <a:pt x="435" y="406"/>
                    <a:pt x="434" y="406"/>
                  </a:cubicBezTo>
                  <a:cubicBezTo>
                    <a:pt x="433" y="405"/>
                    <a:pt x="433" y="405"/>
                    <a:pt x="432" y="405"/>
                  </a:cubicBezTo>
                  <a:cubicBezTo>
                    <a:pt x="431" y="403"/>
                    <a:pt x="430" y="403"/>
                    <a:pt x="428" y="402"/>
                  </a:cubicBezTo>
                  <a:cubicBezTo>
                    <a:pt x="427" y="401"/>
                    <a:pt x="426" y="401"/>
                    <a:pt x="425" y="400"/>
                  </a:cubicBezTo>
                  <a:cubicBezTo>
                    <a:pt x="424" y="399"/>
                    <a:pt x="424" y="398"/>
                    <a:pt x="423" y="398"/>
                  </a:cubicBezTo>
                  <a:cubicBezTo>
                    <a:pt x="422" y="397"/>
                    <a:pt x="420" y="398"/>
                    <a:pt x="419" y="398"/>
                  </a:cubicBezTo>
                  <a:cubicBezTo>
                    <a:pt x="418" y="397"/>
                    <a:pt x="418" y="396"/>
                    <a:pt x="416" y="396"/>
                  </a:cubicBezTo>
                  <a:cubicBezTo>
                    <a:pt x="416" y="395"/>
                    <a:pt x="415" y="393"/>
                    <a:pt x="414" y="391"/>
                  </a:cubicBezTo>
                  <a:cubicBezTo>
                    <a:pt x="414" y="390"/>
                    <a:pt x="414" y="388"/>
                    <a:pt x="413" y="387"/>
                  </a:cubicBezTo>
                  <a:cubicBezTo>
                    <a:pt x="413" y="386"/>
                    <a:pt x="412" y="386"/>
                    <a:pt x="411" y="385"/>
                  </a:cubicBezTo>
                  <a:cubicBezTo>
                    <a:pt x="410" y="385"/>
                    <a:pt x="411" y="385"/>
                    <a:pt x="410" y="384"/>
                  </a:cubicBezTo>
                  <a:cubicBezTo>
                    <a:pt x="408" y="383"/>
                    <a:pt x="407" y="382"/>
                    <a:pt x="405" y="381"/>
                  </a:cubicBezTo>
                  <a:cubicBezTo>
                    <a:pt x="403" y="379"/>
                    <a:pt x="401" y="378"/>
                    <a:pt x="399" y="375"/>
                  </a:cubicBezTo>
                  <a:cubicBezTo>
                    <a:pt x="399" y="375"/>
                    <a:pt x="398" y="374"/>
                    <a:pt x="398" y="374"/>
                  </a:cubicBezTo>
                  <a:cubicBezTo>
                    <a:pt x="397" y="372"/>
                    <a:pt x="397" y="371"/>
                    <a:pt x="395" y="370"/>
                  </a:cubicBezTo>
                  <a:cubicBezTo>
                    <a:pt x="395" y="370"/>
                    <a:pt x="391" y="367"/>
                    <a:pt x="391" y="366"/>
                  </a:cubicBezTo>
                  <a:cubicBezTo>
                    <a:pt x="391" y="366"/>
                    <a:pt x="391" y="366"/>
                    <a:pt x="391" y="366"/>
                  </a:cubicBezTo>
                  <a:cubicBezTo>
                    <a:pt x="391" y="366"/>
                    <a:pt x="390" y="366"/>
                    <a:pt x="390" y="366"/>
                  </a:cubicBezTo>
                  <a:cubicBezTo>
                    <a:pt x="390" y="366"/>
                    <a:pt x="390" y="365"/>
                    <a:pt x="390" y="365"/>
                  </a:cubicBezTo>
                  <a:cubicBezTo>
                    <a:pt x="389" y="365"/>
                    <a:pt x="389" y="364"/>
                    <a:pt x="389" y="364"/>
                  </a:cubicBezTo>
                  <a:cubicBezTo>
                    <a:pt x="388" y="363"/>
                    <a:pt x="388" y="363"/>
                    <a:pt x="387" y="363"/>
                  </a:cubicBezTo>
                  <a:cubicBezTo>
                    <a:pt x="387" y="362"/>
                    <a:pt x="387" y="361"/>
                    <a:pt x="386" y="361"/>
                  </a:cubicBezTo>
                  <a:cubicBezTo>
                    <a:pt x="386" y="360"/>
                    <a:pt x="385" y="359"/>
                    <a:pt x="385" y="358"/>
                  </a:cubicBezTo>
                  <a:cubicBezTo>
                    <a:pt x="384" y="357"/>
                    <a:pt x="383" y="356"/>
                    <a:pt x="383" y="355"/>
                  </a:cubicBezTo>
                  <a:cubicBezTo>
                    <a:pt x="382" y="354"/>
                    <a:pt x="382" y="352"/>
                    <a:pt x="381" y="352"/>
                  </a:cubicBezTo>
                  <a:cubicBezTo>
                    <a:pt x="381" y="348"/>
                    <a:pt x="379" y="345"/>
                    <a:pt x="378" y="341"/>
                  </a:cubicBezTo>
                  <a:cubicBezTo>
                    <a:pt x="377" y="338"/>
                    <a:pt x="376" y="335"/>
                    <a:pt x="376" y="332"/>
                  </a:cubicBezTo>
                  <a:cubicBezTo>
                    <a:pt x="375" y="329"/>
                    <a:pt x="375" y="325"/>
                    <a:pt x="374" y="323"/>
                  </a:cubicBezTo>
                  <a:cubicBezTo>
                    <a:pt x="373" y="321"/>
                    <a:pt x="373" y="320"/>
                    <a:pt x="372" y="319"/>
                  </a:cubicBezTo>
                  <a:cubicBezTo>
                    <a:pt x="372" y="318"/>
                    <a:pt x="372" y="317"/>
                    <a:pt x="372" y="316"/>
                  </a:cubicBezTo>
                  <a:cubicBezTo>
                    <a:pt x="372" y="316"/>
                    <a:pt x="371" y="315"/>
                    <a:pt x="371" y="315"/>
                  </a:cubicBezTo>
                  <a:cubicBezTo>
                    <a:pt x="370" y="311"/>
                    <a:pt x="370" y="307"/>
                    <a:pt x="369" y="303"/>
                  </a:cubicBezTo>
                  <a:cubicBezTo>
                    <a:pt x="368" y="301"/>
                    <a:pt x="366" y="299"/>
                    <a:pt x="365" y="297"/>
                  </a:cubicBezTo>
                  <a:cubicBezTo>
                    <a:pt x="364" y="296"/>
                    <a:pt x="364" y="295"/>
                    <a:pt x="364" y="294"/>
                  </a:cubicBezTo>
                  <a:cubicBezTo>
                    <a:pt x="364" y="293"/>
                    <a:pt x="363" y="291"/>
                    <a:pt x="362" y="290"/>
                  </a:cubicBezTo>
                  <a:cubicBezTo>
                    <a:pt x="361" y="288"/>
                    <a:pt x="360" y="287"/>
                    <a:pt x="360" y="285"/>
                  </a:cubicBezTo>
                  <a:cubicBezTo>
                    <a:pt x="360" y="285"/>
                    <a:pt x="359" y="284"/>
                    <a:pt x="359" y="283"/>
                  </a:cubicBezTo>
                  <a:cubicBezTo>
                    <a:pt x="358" y="282"/>
                    <a:pt x="358" y="282"/>
                    <a:pt x="358" y="280"/>
                  </a:cubicBezTo>
                  <a:cubicBezTo>
                    <a:pt x="358" y="279"/>
                    <a:pt x="358" y="279"/>
                    <a:pt x="357" y="279"/>
                  </a:cubicBezTo>
                  <a:cubicBezTo>
                    <a:pt x="355" y="278"/>
                    <a:pt x="354" y="280"/>
                    <a:pt x="352" y="277"/>
                  </a:cubicBezTo>
                  <a:cubicBezTo>
                    <a:pt x="350" y="275"/>
                    <a:pt x="351" y="271"/>
                    <a:pt x="349" y="269"/>
                  </a:cubicBezTo>
                  <a:cubicBezTo>
                    <a:pt x="347" y="268"/>
                    <a:pt x="346" y="267"/>
                    <a:pt x="345" y="266"/>
                  </a:cubicBezTo>
                  <a:cubicBezTo>
                    <a:pt x="344" y="265"/>
                    <a:pt x="343" y="265"/>
                    <a:pt x="342" y="265"/>
                  </a:cubicBezTo>
                  <a:cubicBezTo>
                    <a:pt x="342" y="264"/>
                    <a:pt x="342" y="264"/>
                    <a:pt x="341" y="264"/>
                  </a:cubicBezTo>
                  <a:cubicBezTo>
                    <a:pt x="341" y="264"/>
                    <a:pt x="340" y="263"/>
                    <a:pt x="340" y="263"/>
                  </a:cubicBezTo>
                  <a:cubicBezTo>
                    <a:pt x="338" y="262"/>
                    <a:pt x="337" y="260"/>
                    <a:pt x="336" y="259"/>
                  </a:cubicBezTo>
                  <a:cubicBezTo>
                    <a:pt x="335" y="257"/>
                    <a:pt x="333" y="256"/>
                    <a:pt x="331" y="254"/>
                  </a:cubicBezTo>
                  <a:cubicBezTo>
                    <a:pt x="330" y="253"/>
                    <a:pt x="328" y="251"/>
                    <a:pt x="327" y="250"/>
                  </a:cubicBezTo>
                  <a:cubicBezTo>
                    <a:pt x="326" y="248"/>
                    <a:pt x="324" y="248"/>
                    <a:pt x="323" y="247"/>
                  </a:cubicBezTo>
                  <a:cubicBezTo>
                    <a:pt x="321" y="246"/>
                    <a:pt x="320" y="244"/>
                    <a:pt x="319" y="243"/>
                  </a:cubicBezTo>
                  <a:cubicBezTo>
                    <a:pt x="318" y="242"/>
                    <a:pt x="317" y="241"/>
                    <a:pt x="316" y="241"/>
                  </a:cubicBezTo>
                  <a:cubicBezTo>
                    <a:pt x="315" y="241"/>
                    <a:pt x="315" y="241"/>
                    <a:pt x="314" y="241"/>
                  </a:cubicBezTo>
                  <a:cubicBezTo>
                    <a:pt x="314" y="240"/>
                    <a:pt x="314" y="240"/>
                    <a:pt x="313" y="240"/>
                  </a:cubicBezTo>
                  <a:cubicBezTo>
                    <a:pt x="313" y="239"/>
                    <a:pt x="312" y="239"/>
                    <a:pt x="311" y="238"/>
                  </a:cubicBezTo>
                  <a:cubicBezTo>
                    <a:pt x="309" y="237"/>
                    <a:pt x="308" y="236"/>
                    <a:pt x="307" y="234"/>
                  </a:cubicBezTo>
                  <a:cubicBezTo>
                    <a:pt x="305" y="231"/>
                    <a:pt x="304" y="228"/>
                    <a:pt x="302" y="225"/>
                  </a:cubicBezTo>
                  <a:cubicBezTo>
                    <a:pt x="302" y="224"/>
                    <a:pt x="302" y="224"/>
                    <a:pt x="302" y="224"/>
                  </a:cubicBezTo>
                  <a:cubicBezTo>
                    <a:pt x="302" y="223"/>
                    <a:pt x="301" y="223"/>
                    <a:pt x="301" y="223"/>
                  </a:cubicBezTo>
                  <a:cubicBezTo>
                    <a:pt x="300" y="221"/>
                    <a:pt x="299" y="219"/>
                    <a:pt x="299" y="218"/>
                  </a:cubicBezTo>
                  <a:cubicBezTo>
                    <a:pt x="299" y="214"/>
                    <a:pt x="300" y="210"/>
                    <a:pt x="299" y="206"/>
                  </a:cubicBezTo>
                  <a:cubicBezTo>
                    <a:pt x="298" y="203"/>
                    <a:pt x="296" y="201"/>
                    <a:pt x="296" y="198"/>
                  </a:cubicBezTo>
                  <a:cubicBezTo>
                    <a:pt x="296" y="198"/>
                    <a:pt x="296" y="197"/>
                    <a:pt x="296" y="196"/>
                  </a:cubicBezTo>
                  <a:cubicBezTo>
                    <a:pt x="296" y="196"/>
                    <a:pt x="297" y="196"/>
                    <a:pt x="297" y="195"/>
                  </a:cubicBezTo>
                  <a:cubicBezTo>
                    <a:pt x="297" y="194"/>
                    <a:pt x="297" y="192"/>
                    <a:pt x="297" y="191"/>
                  </a:cubicBezTo>
                  <a:cubicBezTo>
                    <a:pt x="297" y="190"/>
                    <a:pt x="296" y="190"/>
                    <a:pt x="296" y="189"/>
                  </a:cubicBezTo>
                  <a:cubicBezTo>
                    <a:pt x="296" y="189"/>
                    <a:pt x="296" y="188"/>
                    <a:pt x="296" y="187"/>
                  </a:cubicBezTo>
                  <a:cubicBezTo>
                    <a:pt x="296" y="186"/>
                    <a:pt x="296" y="186"/>
                    <a:pt x="297" y="185"/>
                  </a:cubicBezTo>
                  <a:cubicBezTo>
                    <a:pt x="297" y="184"/>
                    <a:pt x="297" y="183"/>
                    <a:pt x="298" y="182"/>
                  </a:cubicBezTo>
                  <a:cubicBezTo>
                    <a:pt x="298" y="181"/>
                    <a:pt x="298" y="181"/>
                    <a:pt x="299" y="181"/>
                  </a:cubicBezTo>
                  <a:cubicBezTo>
                    <a:pt x="299" y="181"/>
                    <a:pt x="299" y="181"/>
                    <a:pt x="300" y="181"/>
                  </a:cubicBezTo>
                  <a:cubicBezTo>
                    <a:pt x="300" y="180"/>
                    <a:pt x="301" y="180"/>
                    <a:pt x="302" y="180"/>
                  </a:cubicBezTo>
                  <a:cubicBezTo>
                    <a:pt x="305" y="179"/>
                    <a:pt x="305" y="176"/>
                    <a:pt x="306" y="173"/>
                  </a:cubicBezTo>
                  <a:cubicBezTo>
                    <a:pt x="307" y="172"/>
                    <a:pt x="307" y="172"/>
                    <a:pt x="308" y="171"/>
                  </a:cubicBezTo>
                  <a:cubicBezTo>
                    <a:pt x="310" y="171"/>
                    <a:pt x="312" y="171"/>
                    <a:pt x="314" y="171"/>
                  </a:cubicBezTo>
                  <a:cubicBezTo>
                    <a:pt x="316" y="171"/>
                    <a:pt x="318" y="170"/>
                    <a:pt x="321" y="171"/>
                  </a:cubicBezTo>
                  <a:cubicBezTo>
                    <a:pt x="321" y="171"/>
                    <a:pt x="322" y="171"/>
                    <a:pt x="323" y="170"/>
                  </a:cubicBezTo>
                  <a:cubicBezTo>
                    <a:pt x="324" y="170"/>
                    <a:pt x="324" y="169"/>
                    <a:pt x="324" y="168"/>
                  </a:cubicBezTo>
                  <a:cubicBezTo>
                    <a:pt x="324" y="166"/>
                    <a:pt x="322" y="165"/>
                    <a:pt x="320" y="164"/>
                  </a:cubicBezTo>
                  <a:cubicBezTo>
                    <a:pt x="318" y="163"/>
                    <a:pt x="317" y="163"/>
                    <a:pt x="316" y="161"/>
                  </a:cubicBezTo>
                  <a:cubicBezTo>
                    <a:pt x="316" y="159"/>
                    <a:pt x="315" y="158"/>
                    <a:pt x="315" y="156"/>
                  </a:cubicBezTo>
                  <a:cubicBezTo>
                    <a:pt x="315" y="154"/>
                    <a:pt x="315" y="155"/>
                    <a:pt x="317" y="154"/>
                  </a:cubicBezTo>
                  <a:cubicBezTo>
                    <a:pt x="318" y="154"/>
                    <a:pt x="319" y="153"/>
                    <a:pt x="319" y="152"/>
                  </a:cubicBezTo>
                  <a:cubicBezTo>
                    <a:pt x="321" y="151"/>
                    <a:pt x="322" y="149"/>
                    <a:pt x="323" y="148"/>
                  </a:cubicBezTo>
                  <a:cubicBezTo>
                    <a:pt x="324" y="147"/>
                    <a:pt x="326" y="147"/>
                    <a:pt x="327" y="146"/>
                  </a:cubicBezTo>
                  <a:cubicBezTo>
                    <a:pt x="328" y="145"/>
                    <a:pt x="328" y="145"/>
                    <a:pt x="328" y="144"/>
                  </a:cubicBezTo>
                  <a:cubicBezTo>
                    <a:pt x="325" y="143"/>
                    <a:pt x="323" y="144"/>
                    <a:pt x="320" y="143"/>
                  </a:cubicBezTo>
                  <a:cubicBezTo>
                    <a:pt x="317" y="141"/>
                    <a:pt x="312" y="142"/>
                    <a:pt x="308" y="142"/>
                  </a:cubicBezTo>
                  <a:cubicBezTo>
                    <a:pt x="308" y="140"/>
                    <a:pt x="310" y="138"/>
                    <a:pt x="310" y="137"/>
                  </a:cubicBezTo>
                  <a:cubicBezTo>
                    <a:pt x="311" y="136"/>
                    <a:pt x="311" y="136"/>
                    <a:pt x="311" y="135"/>
                  </a:cubicBezTo>
                  <a:cubicBezTo>
                    <a:pt x="312" y="135"/>
                    <a:pt x="312" y="135"/>
                    <a:pt x="313" y="134"/>
                  </a:cubicBezTo>
                  <a:cubicBezTo>
                    <a:pt x="315" y="133"/>
                    <a:pt x="314" y="132"/>
                    <a:pt x="314" y="130"/>
                  </a:cubicBezTo>
                  <a:cubicBezTo>
                    <a:pt x="315" y="128"/>
                    <a:pt x="316" y="128"/>
                    <a:pt x="317" y="130"/>
                  </a:cubicBezTo>
                  <a:cubicBezTo>
                    <a:pt x="318" y="131"/>
                    <a:pt x="316" y="133"/>
                    <a:pt x="318" y="134"/>
                  </a:cubicBezTo>
                  <a:cubicBezTo>
                    <a:pt x="319" y="134"/>
                    <a:pt x="320" y="134"/>
                    <a:pt x="321" y="134"/>
                  </a:cubicBezTo>
                  <a:cubicBezTo>
                    <a:pt x="321" y="134"/>
                    <a:pt x="321" y="134"/>
                    <a:pt x="322" y="134"/>
                  </a:cubicBezTo>
                  <a:cubicBezTo>
                    <a:pt x="322" y="134"/>
                    <a:pt x="322" y="134"/>
                    <a:pt x="322" y="133"/>
                  </a:cubicBezTo>
                  <a:cubicBezTo>
                    <a:pt x="324" y="133"/>
                    <a:pt x="325" y="132"/>
                    <a:pt x="326" y="131"/>
                  </a:cubicBezTo>
                  <a:cubicBezTo>
                    <a:pt x="327" y="130"/>
                    <a:pt x="329" y="130"/>
                    <a:pt x="329" y="129"/>
                  </a:cubicBezTo>
                  <a:cubicBezTo>
                    <a:pt x="330" y="128"/>
                    <a:pt x="330" y="128"/>
                    <a:pt x="331" y="127"/>
                  </a:cubicBezTo>
                  <a:cubicBezTo>
                    <a:pt x="331" y="127"/>
                    <a:pt x="332" y="127"/>
                    <a:pt x="333" y="127"/>
                  </a:cubicBezTo>
                  <a:cubicBezTo>
                    <a:pt x="334" y="126"/>
                    <a:pt x="336" y="127"/>
                    <a:pt x="338" y="126"/>
                  </a:cubicBezTo>
                  <a:cubicBezTo>
                    <a:pt x="339" y="126"/>
                    <a:pt x="340" y="124"/>
                    <a:pt x="341" y="124"/>
                  </a:cubicBezTo>
                  <a:cubicBezTo>
                    <a:pt x="342" y="123"/>
                    <a:pt x="343" y="123"/>
                    <a:pt x="345" y="123"/>
                  </a:cubicBezTo>
                  <a:cubicBezTo>
                    <a:pt x="346" y="122"/>
                    <a:pt x="347" y="121"/>
                    <a:pt x="347" y="120"/>
                  </a:cubicBezTo>
                  <a:cubicBezTo>
                    <a:pt x="348" y="119"/>
                    <a:pt x="348" y="118"/>
                    <a:pt x="349" y="118"/>
                  </a:cubicBezTo>
                  <a:cubicBezTo>
                    <a:pt x="350" y="118"/>
                    <a:pt x="351" y="118"/>
                    <a:pt x="351" y="118"/>
                  </a:cubicBezTo>
                  <a:cubicBezTo>
                    <a:pt x="352" y="118"/>
                    <a:pt x="355" y="118"/>
                    <a:pt x="355" y="117"/>
                  </a:cubicBezTo>
                  <a:cubicBezTo>
                    <a:pt x="357" y="115"/>
                    <a:pt x="354" y="114"/>
                    <a:pt x="354" y="112"/>
                  </a:cubicBezTo>
                  <a:cubicBezTo>
                    <a:pt x="353" y="112"/>
                    <a:pt x="353" y="112"/>
                    <a:pt x="353" y="112"/>
                  </a:cubicBezTo>
                  <a:cubicBezTo>
                    <a:pt x="352" y="110"/>
                    <a:pt x="353" y="111"/>
                    <a:pt x="354" y="109"/>
                  </a:cubicBezTo>
                  <a:cubicBezTo>
                    <a:pt x="354" y="108"/>
                    <a:pt x="354" y="107"/>
                    <a:pt x="355" y="106"/>
                  </a:cubicBezTo>
                  <a:cubicBezTo>
                    <a:pt x="355" y="105"/>
                    <a:pt x="356" y="104"/>
                    <a:pt x="358" y="104"/>
                  </a:cubicBezTo>
                  <a:cubicBezTo>
                    <a:pt x="359" y="105"/>
                    <a:pt x="359" y="106"/>
                    <a:pt x="359" y="107"/>
                  </a:cubicBezTo>
                  <a:cubicBezTo>
                    <a:pt x="360" y="108"/>
                    <a:pt x="361" y="108"/>
                    <a:pt x="362" y="109"/>
                  </a:cubicBezTo>
                  <a:cubicBezTo>
                    <a:pt x="363" y="109"/>
                    <a:pt x="364" y="109"/>
                    <a:pt x="365" y="109"/>
                  </a:cubicBezTo>
                  <a:cubicBezTo>
                    <a:pt x="366" y="108"/>
                    <a:pt x="366" y="108"/>
                    <a:pt x="367" y="108"/>
                  </a:cubicBezTo>
                  <a:cubicBezTo>
                    <a:pt x="368" y="107"/>
                    <a:pt x="370" y="104"/>
                    <a:pt x="371" y="105"/>
                  </a:cubicBezTo>
                  <a:cubicBezTo>
                    <a:pt x="372" y="105"/>
                    <a:pt x="372" y="107"/>
                    <a:pt x="372" y="108"/>
                  </a:cubicBezTo>
                  <a:cubicBezTo>
                    <a:pt x="373" y="108"/>
                    <a:pt x="373" y="110"/>
                    <a:pt x="373" y="110"/>
                  </a:cubicBezTo>
                  <a:cubicBezTo>
                    <a:pt x="375" y="111"/>
                    <a:pt x="378" y="111"/>
                    <a:pt x="377" y="114"/>
                  </a:cubicBezTo>
                  <a:cubicBezTo>
                    <a:pt x="376" y="115"/>
                    <a:pt x="375" y="115"/>
                    <a:pt x="375" y="116"/>
                  </a:cubicBezTo>
                  <a:cubicBezTo>
                    <a:pt x="374" y="117"/>
                    <a:pt x="374" y="119"/>
                    <a:pt x="375" y="120"/>
                  </a:cubicBezTo>
                  <a:cubicBezTo>
                    <a:pt x="375" y="120"/>
                    <a:pt x="380" y="120"/>
                    <a:pt x="381" y="120"/>
                  </a:cubicBezTo>
                  <a:cubicBezTo>
                    <a:pt x="383" y="119"/>
                    <a:pt x="384" y="118"/>
                    <a:pt x="385" y="117"/>
                  </a:cubicBezTo>
                  <a:cubicBezTo>
                    <a:pt x="386" y="116"/>
                    <a:pt x="386" y="116"/>
                    <a:pt x="387" y="115"/>
                  </a:cubicBezTo>
                  <a:cubicBezTo>
                    <a:pt x="387" y="115"/>
                    <a:pt x="387" y="115"/>
                    <a:pt x="388" y="114"/>
                  </a:cubicBezTo>
                  <a:cubicBezTo>
                    <a:pt x="389" y="112"/>
                    <a:pt x="389" y="111"/>
                    <a:pt x="389" y="108"/>
                  </a:cubicBezTo>
                  <a:cubicBezTo>
                    <a:pt x="389" y="107"/>
                    <a:pt x="389" y="107"/>
                    <a:pt x="389" y="105"/>
                  </a:cubicBezTo>
                  <a:cubicBezTo>
                    <a:pt x="388" y="105"/>
                    <a:pt x="389" y="105"/>
                    <a:pt x="388" y="104"/>
                  </a:cubicBezTo>
                  <a:cubicBezTo>
                    <a:pt x="388" y="103"/>
                    <a:pt x="386" y="103"/>
                    <a:pt x="385" y="102"/>
                  </a:cubicBezTo>
                  <a:cubicBezTo>
                    <a:pt x="384" y="101"/>
                    <a:pt x="384" y="100"/>
                    <a:pt x="383" y="100"/>
                  </a:cubicBezTo>
                  <a:cubicBezTo>
                    <a:pt x="382" y="100"/>
                    <a:pt x="381" y="100"/>
                    <a:pt x="380" y="100"/>
                  </a:cubicBezTo>
                  <a:cubicBezTo>
                    <a:pt x="379" y="100"/>
                    <a:pt x="377" y="100"/>
                    <a:pt x="376" y="99"/>
                  </a:cubicBezTo>
                  <a:cubicBezTo>
                    <a:pt x="374" y="98"/>
                    <a:pt x="374" y="97"/>
                    <a:pt x="373" y="95"/>
                  </a:cubicBezTo>
                  <a:cubicBezTo>
                    <a:pt x="372" y="94"/>
                    <a:pt x="371" y="92"/>
                    <a:pt x="370" y="91"/>
                  </a:cubicBezTo>
                  <a:cubicBezTo>
                    <a:pt x="370" y="91"/>
                    <a:pt x="370" y="91"/>
                    <a:pt x="370" y="90"/>
                  </a:cubicBezTo>
                  <a:cubicBezTo>
                    <a:pt x="370" y="89"/>
                    <a:pt x="371" y="89"/>
                    <a:pt x="371" y="89"/>
                  </a:cubicBezTo>
                  <a:cubicBezTo>
                    <a:pt x="372" y="88"/>
                    <a:pt x="372" y="89"/>
                    <a:pt x="372" y="87"/>
                  </a:cubicBezTo>
                  <a:cubicBezTo>
                    <a:pt x="372" y="87"/>
                    <a:pt x="372" y="86"/>
                    <a:pt x="372" y="86"/>
                  </a:cubicBezTo>
                  <a:cubicBezTo>
                    <a:pt x="369" y="85"/>
                    <a:pt x="364" y="86"/>
                    <a:pt x="367" y="82"/>
                  </a:cubicBezTo>
                  <a:cubicBezTo>
                    <a:pt x="368" y="81"/>
                    <a:pt x="368" y="80"/>
                    <a:pt x="370" y="79"/>
                  </a:cubicBezTo>
                  <a:cubicBezTo>
                    <a:pt x="371" y="78"/>
                    <a:pt x="372" y="76"/>
                    <a:pt x="374" y="75"/>
                  </a:cubicBezTo>
                  <a:cubicBezTo>
                    <a:pt x="375" y="75"/>
                    <a:pt x="378" y="75"/>
                    <a:pt x="377" y="73"/>
                  </a:cubicBezTo>
                  <a:cubicBezTo>
                    <a:pt x="376" y="72"/>
                    <a:pt x="373" y="71"/>
                    <a:pt x="372" y="70"/>
                  </a:cubicBezTo>
                  <a:cubicBezTo>
                    <a:pt x="370" y="70"/>
                    <a:pt x="369" y="69"/>
                    <a:pt x="368" y="69"/>
                  </a:cubicBezTo>
                  <a:cubicBezTo>
                    <a:pt x="365" y="69"/>
                    <a:pt x="363" y="68"/>
                    <a:pt x="361" y="68"/>
                  </a:cubicBezTo>
                  <a:cubicBezTo>
                    <a:pt x="361" y="67"/>
                    <a:pt x="361" y="66"/>
                    <a:pt x="362" y="65"/>
                  </a:cubicBezTo>
                  <a:cubicBezTo>
                    <a:pt x="362" y="64"/>
                    <a:pt x="363" y="64"/>
                    <a:pt x="364" y="63"/>
                  </a:cubicBezTo>
                  <a:cubicBezTo>
                    <a:pt x="366" y="62"/>
                    <a:pt x="366" y="62"/>
                    <a:pt x="366" y="61"/>
                  </a:cubicBezTo>
                  <a:cubicBezTo>
                    <a:pt x="366" y="59"/>
                    <a:pt x="366" y="58"/>
                    <a:pt x="367" y="57"/>
                  </a:cubicBezTo>
                  <a:cubicBezTo>
                    <a:pt x="369" y="55"/>
                    <a:pt x="371" y="54"/>
                    <a:pt x="374" y="54"/>
                  </a:cubicBezTo>
                  <a:cubicBezTo>
                    <a:pt x="376" y="54"/>
                    <a:pt x="378" y="54"/>
                    <a:pt x="380" y="53"/>
                  </a:cubicBezTo>
                  <a:cubicBezTo>
                    <a:pt x="382" y="42"/>
                    <a:pt x="382" y="42"/>
                    <a:pt x="382" y="42"/>
                  </a:cubicBezTo>
                  <a:cubicBezTo>
                    <a:pt x="382" y="42"/>
                    <a:pt x="382" y="42"/>
                    <a:pt x="381" y="42"/>
                  </a:cubicBezTo>
                  <a:cubicBezTo>
                    <a:pt x="378" y="42"/>
                    <a:pt x="374" y="42"/>
                    <a:pt x="371" y="42"/>
                  </a:cubicBezTo>
                  <a:cubicBezTo>
                    <a:pt x="368" y="42"/>
                    <a:pt x="366" y="42"/>
                    <a:pt x="363" y="42"/>
                  </a:cubicBezTo>
                  <a:cubicBezTo>
                    <a:pt x="359" y="41"/>
                    <a:pt x="355" y="41"/>
                    <a:pt x="351" y="39"/>
                  </a:cubicBezTo>
                  <a:cubicBezTo>
                    <a:pt x="350" y="39"/>
                    <a:pt x="349" y="38"/>
                    <a:pt x="347" y="37"/>
                  </a:cubicBezTo>
                  <a:cubicBezTo>
                    <a:pt x="346" y="37"/>
                    <a:pt x="344" y="37"/>
                    <a:pt x="343" y="37"/>
                  </a:cubicBezTo>
                  <a:cubicBezTo>
                    <a:pt x="341" y="36"/>
                    <a:pt x="339" y="36"/>
                    <a:pt x="337" y="36"/>
                  </a:cubicBezTo>
                  <a:cubicBezTo>
                    <a:pt x="334" y="35"/>
                    <a:pt x="332" y="35"/>
                    <a:pt x="329" y="35"/>
                  </a:cubicBezTo>
                  <a:cubicBezTo>
                    <a:pt x="328" y="35"/>
                    <a:pt x="327" y="35"/>
                    <a:pt x="326" y="35"/>
                  </a:cubicBezTo>
                  <a:cubicBezTo>
                    <a:pt x="322" y="33"/>
                    <a:pt x="317" y="30"/>
                    <a:pt x="314" y="27"/>
                  </a:cubicBezTo>
                  <a:cubicBezTo>
                    <a:pt x="312" y="26"/>
                    <a:pt x="310" y="24"/>
                    <a:pt x="309" y="22"/>
                  </a:cubicBezTo>
                  <a:cubicBezTo>
                    <a:pt x="308" y="20"/>
                    <a:pt x="308" y="18"/>
                    <a:pt x="306" y="17"/>
                  </a:cubicBezTo>
                  <a:cubicBezTo>
                    <a:pt x="305" y="16"/>
                    <a:pt x="304" y="15"/>
                    <a:pt x="303" y="14"/>
                  </a:cubicBezTo>
                  <a:cubicBezTo>
                    <a:pt x="302" y="13"/>
                    <a:pt x="301" y="12"/>
                    <a:pt x="301" y="12"/>
                  </a:cubicBezTo>
                  <a:cubicBezTo>
                    <a:pt x="299" y="10"/>
                    <a:pt x="300" y="10"/>
                    <a:pt x="300" y="9"/>
                  </a:cubicBezTo>
                  <a:cubicBezTo>
                    <a:pt x="300" y="8"/>
                    <a:pt x="300" y="7"/>
                    <a:pt x="301" y="6"/>
                  </a:cubicBezTo>
                  <a:cubicBezTo>
                    <a:pt x="301" y="6"/>
                    <a:pt x="303" y="6"/>
                    <a:pt x="303" y="6"/>
                  </a:cubicBezTo>
                  <a:cubicBezTo>
                    <a:pt x="304" y="5"/>
                    <a:pt x="306" y="4"/>
                    <a:pt x="306" y="3"/>
                  </a:cubicBezTo>
                  <a:cubicBezTo>
                    <a:pt x="306" y="0"/>
                    <a:pt x="303" y="0"/>
                    <a:pt x="301" y="0"/>
                  </a:cubicBezTo>
                  <a:cubicBezTo>
                    <a:pt x="299" y="0"/>
                    <a:pt x="297" y="1"/>
                    <a:pt x="296" y="2"/>
                  </a:cubicBezTo>
                  <a:cubicBezTo>
                    <a:pt x="293" y="3"/>
                    <a:pt x="290" y="4"/>
                    <a:pt x="288" y="6"/>
                  </a:cubicBezTo>
                  <a:cubicBezTo>
                    <a:pt x="286" y="7"/>
                    <a:pt x="283" y="10"/>
                    <a:pt x="281" y="8"/>
                  </a:cubicBezTo>
                  <a:cubicBezTo>
                    <a:pt x="280" y="7"/>
                    <a:pt x="279" y="6"/>
                    <a:pt x="277" y="7"/>
                  </a:cubicBezTo>
                  <a:cubicBezTo>
                    <a:pt x="276" y="7"/>
                    <a:pt x="275" y="8"/>
                    <a:pt x="274" y="9"/>
                  </a:cubicBezTo>
                  <a:cubicBezTo>
                    <a:pt x="273" y="9"/>
                    <a:pt x="272" y="9"/>
                    <a:pt x="271" y="9"/>
                  </a:cubicBezTo>
                  <a:cubicBezTo>
                    <a:pt x="266" y="9"/>
                    <a:pt x="261" y="8"/>
                    <a:pt x="256" y="8"/>
                  </a:cubicBezTo>
                  <a:cubicBezTo>
                    <a:pt x="255" y="8"/>
                    <a:pt x="254" y="8"/>
                    <a:pt x="253" y="8"/>
                  </a:cubicBezTo>
                  <a:cubicBezTo>
                    <a:pt x="251" y="8"/>
                    <a:pt x="250" y="9"/>
                    <a:pt x="249" y="9"/>
                  </a:cubicBezTo>
                  <a:cubicBezTo>
                    <a:pt x="247" y="10"/>
                    <a:pt x="247" y="10"/>
                    <a:pt x="247" y="11"/>
                  </a:cubicBezTo>
                  <a:cubicBezTo>
                    <a:pt x="246" y="12"/>
                    <a:pt x="246" y="12"/>
                    <a:pt x="246" y="14"/>
                  </a:cubicBezTo>
                  <a:cubicBezTo>
                    <a:pt x="246" y="15"/>
                    <a:pt x="246" y="16"/>
                    <a:pt x="246" y="17"/>
                  </a:cubicBezTo>
                  <a:cubicBezTo>
                    <a:pt x="245" y="19"/>
                    <a:pt x="244" y="20"/>
                    <a:pt x="243" y="21"/>
                  </a:cubicBezTo>
                  <a:cubicBezTo>
                    <a:pt x="243" y="23"/>
                    <a:pt x="243" y="25"/>
                    <a:pt x="241" y="26"/>
                  </a:cubicBezTo>
                  <a:cubicBezTo>
                    <a:pt x="239" y="26"/>
                    <a:pt x="237" y="26"/>
                    <a:pt x="236" y="26"/>
                  </a:cubicBezTo>
                  <a:cubicBezTo>
                    <a:pt x="235" y="26"/>
                    <a:pt x="234" y="26"/>
                    <a:pt x="234" y="25"/>
                  </a:cubicBezTo>
                  <a:cubicBezTo>
                    <a:pt x="233" y="25"/>
                    <a:pt x="233" y="25"/>
                    <a:pt x="232" y="24"/>
                  </a:cubicBezTo>
                  <a:cubicBezTo>
                    <a:pt x="232" y="24"/>
                    <a:pt x="230" y="24"/>
                    <a:pt x="230" y="24"/>
                  </a:cubicBezTo>
                  <a:cubicBezTo>
                    <a:pt x="229" y="24"/>
                    <a:pt x="227" y="24"/>
                    <a:pt x="227" y="23"/>
                  </a:cubicBezTo>
                  <a:cubicBezTo>
                    <a:pt x="226" y="22"/>
                    <a:pt x="227" y="21"/>
                    <a:pt x="226" y="20"/>
                  </a:cubicBezTo>
                  <a:cubicBezTo>
                    <a:pt x="226" y="19"/>
                    <a:pt x="225" y="19"/>
                    <a:pt x="224" y="19"/>
                  </a:cubicBezTo>
                  <a:cubicBezTo>
                    <a:pt x="223" y="19"/>
                    <a:pt x="221" y="18"/>
                    <a:pt x="220" y="18"/>
                  </a:cubicBezTo>
                  <a:cubicBezTo>
                    <a:pt x="219" y="18"/>
                    <a:pt x="218" y="18"/>
                    <a:pt x="217" y="18"/>
                  </a:cubicBezTo>
                  <a:cubicBezTo>
                    <a:pt x="216" y="18"/>
                    <a:pt x="215" y="18"/>
                    <a:pt x="213" y="18"/>
                  </a:cubicBezTo>
                  <a:cubicBezTo>
                    <a:pt x="213" y="19"/>
                    <a:pt x="213" y="20"/>
                    <a:pt x="213" y="22"/>
                  </a:cubicBezTo>
                  <a:cubicBezTo>
                    <a:pt x="212" y="23"/>
                    <a:pt x="212" y="25"/>
                    <a:pt x="211" y="27"/>
                  </a:cubicBezTo>
                  <a:cubicBezTo>
                    <a:pt x="209" y="29"/>
                    <a:pt x="207" y="30"/>
                    <a:pt x="208" y="34"/>
                  </a:cubicBezTo>
                  <a:cubicBezTo>
                    <a:pt x="208" y="35"/>
                    <a:pt x="209" y="35"/>
                    <a:pt x="210" y="36"/>
                  </a:cubicBezTo>
                  <a:cubicBezTo>
                    <a:pt x="210" y="36"/>
                    <a:pt x="210" y="37"/>
                    <a:pt x="211" y="37"/>
                  </a:cubicBezTo>
                  <a:cubicBezTo>
                    <a:pt x="211" y="37"/>
                    <a:pt x="212" y="37"/>
                    <a:pt x="213" y="38"/>
                  </a:cubicBezTo>
                  <a:cubicBezTo>
                    <a:pt x="213" y="38"/>
                    <a:pt x="212" y="41"/>
                    <a:pt x="212" y="42"/>
                  </a:cubicBezTo>
                  <a:cubicBezTo>
                    <a:pt x="211" y="42"/>
                    <a:pt x="209" y="43"/>
                    <a:pt x="208" y="43"/>
                  </a:cubicBezTo>
                  <a:cubicBezTo>
                    <a:pt x="206" y="44"/>
                    <a:pt x="204" y="44"/>
                    <a:pt x="203" y="43"/>
                  </a:cubicBezTo>
                  <a:cubicBezTo>
                    <a:pt x="201" y="42"/>
                    <a:pt x="201" y="39"/>
                    <a:pt x="198" y="39"/>
                  </a:cubicBezTo>
                  <a:cubicBezTo>
                    <a:pt x="197" y="39"/>
                    <a:pt x="197" y="40"/>
                    <a:pt x="196" y="40"/>
                  </a:cubicBezTo>
                  <a:cubicBezTo>
                    <a:pt x="195" y="41"/>
                    <a:pt x="194" y="41"/>
                    <a:pt x="192" y="42"/>
                  </a:cubicBezTo>
                  <a:cubicBezTo>
                    <a:pt x="191" y="42"/>
                    <a:pt x="190" y="43"/>
                    <a:pt x="190" y="44"/>
                  </a:cubicBezTo>
                  <a:cubicBezTo>
                    <a:pt x="189" y="46"/>
                    <a:pt x="189" y="47"/>
                    <a:pt x="189" y="49"/>
                  </a:cubicBezTo>
                  <a:cubicBezTo>
                    <a:pt x="189" y="50"/>
                    <a:pt x="189" y="52"/>
                    <a:pt x="189" y="54"/>
                  </a:cubicBezTo>
                  <a:cubicBezTo>
                    <a:pt x="191" y="54"/>
                    <a:pt x="193" y="53"/>
                    <a:pt x="194" y="54"/>
                  </a:cubicBezTo>
                  <a:cubicBezTo>
                    <a:pt x="196" y="55"/>
                    <a:pt x="194" y="58"/>
                    <a:pt x="194" y="59"/>
                  </a:cubicBezTo>
                  <a:cubicBezTo>
                    <a:pt x="193" y="60"/>
                    <a:pt x="193" y="60"/>
                    <a:pt x="192" y="61"/>
                  </a:cubicBezTo>
                  <a:cubicBezTo>
                    <a:pt x="192" y="62"/>
                    <a:pt x="193" y="62"/>
                    <a:pt x="193" y="63"/>
                  </a:cubicBezTo>
                  <a:cubicBezTo>
                    <a:pt x="194" y="65"/>
                    <a:pt x="195" y="66"/>
                    <a:pt x="195" y="68"/>
                  </a:cubicBezTo>
                  <a:cubicBezTo>
                    <a:pt x="192" y="68"/>
                    <a:pt x="190" y="67"/>
                    <a:pt x="188" y="66"/>
                  </a:cubicBezTo>
                  <a:cubicBezTo>
                    <a:pt x="187" y="65"/>
                    <a:pt x="187" y="64"/>
                    <a:pt x="186" y="63"/>
                  </a:cubicBezTo>
                  <a:cubicBezTo>
                    <a:pt x="186" y="63"/>
                    <a:pt x="186" y="60"/>
                    <a:pt x="185" y="60"/>
                  </a:cubicBezTo>
                  <a:cubicBezTo>
                    <a:pt x="184" y="59"/>
                    <a:pt x="182" y="60"/>
                    <a:pt x="181" y="60"/>
                  </a:cubicBezTo>
                  <a:cubicBezTo>
                    <a:pt x="179" y="60"/>
                    <a:pt x="177" y="60"/>
                    <a:pt x="175" y="60"/>
                  </a:cubicBezTo>
                  <a:cubicBezTo>
                    <a:pt x="174" y="60"/>
                    <a:pt x="173" y="60"/>
                    <a:pt x="172" y="61"/>
                  </a:cubicBezTo>
                  <a:cubicBezTo>
                    <a:pt x="171" y="61"/>
                    <a:pt x="171" y="62"/>
                    <a:pt x="170" y="63"/>
                  </a:cubicBezTo>
                  <a:cubicBezTo>
                    <a:pt x="170" y="63"/>
                    <a:pt x="169" y="63"/>
                    <a:pt x="168" y="63"/>
                  </a:cubicBezTo>
                  <a:cubicBezTo>
                    <a:pt x="167" y="63"/>
                    <a:pt x="167" y="63"/>
                    <a:pt x="166" y="64"/>
                  </a:cubicBezTo>
                  <a:cubicBezTo>
                    <a:pt x="164" y="64"/>
                    <a:pt x="162" y="63"/>
                    <a:pt x="161" y="62"/>
                  </a:cubicBezTo>
                  <a:cubicBezTo>
                    <a:pt x="159" y="62"/>
                    <a:pt x="158" y="62"/>
                    <a:pt x="157" y="60"/>
                  </a:cubicBezTo>
                  <a:cubicBezTo>
                    <a:pt x="157" y="59"/>
                    <a:pt x="157" y="57"/>
                    <a:pt x="157" y="56"/>
                  </a:cubicBezTo>
                  <a:cubicBezTo>
                    <a:pt x="156" y="55"/>
                    <a:pt x="156" y="54"/>
                    <a:pt x="155" y="52"/>
                  </a:cubicBezTo>
                  <a:cubicBezTo>
                    <a:pt x="155" y="52"/>
                    <a:pt x="153" y="50"/>
                    <a:pt x="153" y="50"/>
                  </a:cubicBezTo>
                  <a:cubicBezTo>
                    <a:pt x="152" y="49"/>
                    <a:pt x="148" y="49"/>
                    <a:pt x="147" y="50"/>
                  </a:cubicBezTo>
                  <a:cubicBezTo>
                    <a:pt x="147" y="50"/>
                    <a:pt x="146" y="51"/>
                    <a:pt x="145" y="51"/>
                  </a:cubicBezTo>
                  <a:cubicBezTo>
                    <a:pt x="145" y="52"/>
                    <a:pt x="144" y="53"/>
                    <a:pt x="144" y="53"/>
                  </a:cubicBezTo>
                  <a:cubicBezTo>
                    <a:pt x="143" y="55"/>
                    <a:pt x="144" y="58"/>
                    <a:pt x="145" y="59"/>
                  </a:cubicBezTo>
                  <a:cubicBezTo>
                    <a:pt x="146" y="60"/>
                    <a:pt x="146" y="61"/>
                    <a:pt x="147" y="62"/>
                  </a:cubicBezTo>
                  <a:cubicBezTo>
                    <a:pt x="147" y="63"/>
                    <a:pt x="147" y="65"/>
                    <a:pt x="146" y="66"/>
                  </a:cubicBezTo>
                  <a:cubicBezTo>
                    <a:pt x="146" y="67"/>
                    <a:pt x="145" y="68"/>
                    <a:pt x="144" y="69"/>
                  </a:cubicBezTo>
                  <a:cubicBezTo>
                    <a:pt x="143" y="70"/>
                    <a:pt x="143" y="70"/>
                    <a:pt x="143" y="71"/>
                  </a:cubicBezTo>
                  <a:cubicBezTo>
                    <a:pt x="141" y="72"/>
                    <a:pt x="140" y="73"/>
                    <a:pt x="138" y="74"/>
                  </a:cubicBezTo>
                  <a:cubicBezTo>
                    <a:pt x="136" y="75"/>
                    <a:pt x="136" y="77"/>
                    <a:pt x="135" y="79"/>
                  </a:cubicBezTo>
                  <a:cubicBezTo>
                    <a:pt x="135" y="81"/>
                    <a:pt x="133" y="82"/>
                    <a:pt x="132" y="84"/>
                  </a:cubicBezTo>
                  <a:cubicBezTo>
                    <a:pt x="132" y="85"/>
                    <a:pt x="132" y="85"/>
                    <a:pt x="131" y="86"/>
                  </a:cubicBezTo>
                  <a:cubicBezTo>
                    <a:pt x="131" y="87"/>
                    <a:pt x="130" y="88"/>
                    <a:pt x="129" y="88"/>
                  </a:cubicBezTo>
                  <a:cubicBezTo>
                    <a:pt x="129" y="89"/>
                    <a:pt x="129" y="92"/>
                    <a:pt x="129" y="92"/>
                  </a:cubicBezTo>
                  <a:cubicBezTo>
                    <a:pt x="130" y="93"/>
                    <a:pt x="132" y="93"/>
                    <a:pt x="132" y="93"/>
                  </a:cubicBezTo>
                  <a:cubicBezTo>
                    <a:pt x="133" y="94"/>
                    <a:pt x="134" y="94"/>
                    <a:pt x="134" y="95"/>
                  </a:cubicBezTo>
                  <a:cubicBezTo>
                    <a:pt x="136" y="96"/>
                    <a:pt x="135" y="97"/>
                    <a:pt x="135" y="98"/>
                  </a:cubicBezTo>
                  <a:cubicBezTo>
                    <a:pt x="134" y="101"/>
                    <a:pt x="133" y="102"/>
                    <a:pt x="130" y="101"/>
                  </a:cubicBezTo>
                  <a:cubicBezTo>
                    <a:pt x="129" y="101"/>
                    <a:pt x="126" y="101"/>
                    <a:pt x="125" y="99"/>
                  </a:cubicBezTo>
                  <a:cubicBezTo>
                    <a:pt x="124" y="97"/>
                    <a:pt x="125" y="94"/>
                    <a:pt x="124" y="92"/>
                  </a:cubicBezTo>
                  <a:cubicBezTo>
                    <a:pt x="123" y="90"/>
                    <a:pt x="121" y="90"/>
                    <a:pt x="119" y="90"/>
                  </a:cubicBezTo>
                  <a:cubicBezTo>
                    <a:pt x="119" y="89"/>
                    <a:pt x="119" y="88"/>
                    <a:pt x="119" y="88"/>
                  </a:cubicBezTo>
                  <a:cubicBezTo>
                    <a:pt x="119" y="88"/>
                    <a:pt x="120" y="87"/>
                    <a:pt x="120" y="87"/>
                  </a:cubicBezTo>
                  <a:cubicBezTo>
                    <a:pt x="120" y="87"/>
                    <a:pt x="120" y="86"/>
                    <a:pt x="120" y="86"/>
                  </a:cubicBezTo>
                  <a:cubicBezTo>
                    <a:pt x="120" y="85"/>
                    <a:pt x="122" y="84"/>
                    <a:pt x="122" y="83"/>
                  </a:cubicBezTo>
                  <a:cubicBezTo>
                    <a:pt x="121" y="82"/>
                    <a:pt x="121" y="82"/>
                    <a:pt x="120" y="82"/>
                  </a:cubicBezTo>
                  <a:cubicBezTo>
                    <a:pt x="119" y="81"/>
                    <a:pt x="118" y="80"/>
                    <a:pt x="116" y="80"/>
                  </a:cubicBezTo>
                  <a:cubicBezTo>
                    <a:pt x="116" y="80"/>
                    <a:pt x="115" y="80"/>
                    <a:pt x="114" y="80"/>
                  </a:cubicBezTo>
                  <a:cubicBezTo>
                    <a:pt x="114" y="80"/>
                    <a:pt x="114" y="79"/>
                    <a:pt x="113" y="79"/>
                  </a:cubicBezTo>
                  <a:cubicBezTo>
                    <a:pt x="112" y="79"/>
                    <a:pt x="111" y="79"/>
                    <a:pt x="110" y="78"/>
                  </a:cubicBezTo>
                  <a:cubicBezTo>
                    <a:pt x="108" y="78"/>
                    <a:pt x="107" y="77"/>
                    <a:pt x="106" y="75"/>
                  </a:cubicBezTo>
                  <a:cubicBezTo>
                    <a:pt x="105" y="73"/>
                    <a:pt x="104" y="71"/>
                    <a:pt x="103" y="70"/>
                  </a:cubicBezTo>
                  <a:cubicBezTo>
                    <a:pt x="102" y="69"/>
                    <a:pt x="101" y="68"/>
                    <a:pt x="100" y="67"/>
                  </a:cubicBezTo>
                  <a:cubicBezTo>
                    <a:pt x="100" y="66"/>
                    <a:pt x="99" y="66"/>
                    <a:pt x="99" y="65"/>
                  </a:cubicBezTo>
                  <a:cubicBezTo>
                    <a:pt x="99" y="65"/>
                    <a:pt x="99" y="63"/>
                    <a:pt x="99" y="63"/>
                  </a:cubicBezTo>
                  <a:cubicBezTo>
                    <a:pt x="99" y="62"/>
                    <a:pt x="99" y="61"/>
                    <a:pt x="99" y="60"/>
                  </a:cubicBezTo>
                  <a:cubicBezTo>
                    <a:pt x="99" y="58"/>
                    <a:pt x="97" y="56"/>
                    <a:pt x="95" y="55"/>
                  </a:cubicBezTo>
                  <a:cubicBezTo>
                    <a:pt x="92" y="54"/>
                    <a:pt x="92" y="57"/>
                    <a:pt x="91" y="59"/>
                  </a:cubicBezTo>
                  <a:cubicBezTo>
                    <a:pt x="91" y="61"/>
                    <a:pt x="90" y="63"/>
                    <a:pt x="89" y="64"/>
                  </a:cubicBezTo>
                  <a:cubicBezTo>
                    <a:pt x="87" y="65"/>
                    <a:pt x="85" y="65"/>
                    <a:pt x="83" y="67"/>
                  </a:cubicBezTo>
                  <a:cubicBezTo>
                    <a:pt x="81" y="68"/>
                    <a:pt x="81" y="70"/>
                    <a:pt x="82" y="72"/>
                  </a:cubicBezTo>
                  <a:cubicBezTo>
                    <a:pt x="83" y="73"/>
                    <a:pt x="84" y="72"/>
                    <a:pt x="85" y="74"/>
                  </a:cubicBezTo>
                  <a:cubicBezTo>
                    <a:pt x="85" y="75"/>
                    <a:pt x="85" y="76"/>
                    <a:pt x="85" y="77"/>
                  </a:cubicBezTo>
                  <a:cubicBezTo>
                    <a:pt x="85" y="78"/>
                    <a:pt x="85" y="78"/>
                    <a:pt x="83" y="79"/>
                  </a:cubicBezTo>
                  <a:cubicBezTo>
                    <a:pt x="83" y="79"/>
                    <a:pt x="82" y="80"/>
                    <a:pt x="82" y="80"/>
                  </a:cubicBezTo>
                  <a:cubicBezTo>
                    <a:pt x="82" y="80"/>
                    <a:pt x="81" y="80"/>
                    <a:pt x="80" y="80"/>
                  </a:cubicBezTo>
                  <a:cubicBezTo>
                    <a:pt x="78" y="81"/>
                    <a:pt x="78" y="84"/>
                    <a:pt x="77" y="85"/>
                  </a:cubicBezTo>
                  <a:cubicBezTo>
                    <a:pt x="77" y="87"/>
                    <a:pt x="75" y="88"/>
                    <a:pt x="74" y="89"/>
                  </a:cubicBezTo>
                  <a:cubicBezTo>
                    <a:pt x="72" y="90"/>
                    <a:pt x="72" y="91"/>
                    <a:pt x="71" y="92"/>
                  </a:cubicBezTo>
                  <a:cubicBezTo>
                    <a:pt x="67" y="94"/>
                    <a:pt x="63" y="91"/>
                    <a:pt x="60" y="90"/>
                  </a:cubicBezTo>
                  <a:cubicBezTo>
                    <a:pt x="58" y="89"/>
                    <a:pt x="57" y="88"/>
                    <a:pt x="56" y="88"/>
                  </a:cubicBezTo>
                  <a:cubicBezTo>
                    <a:pt x="54" y="89"/>
                    <a:pt x="54" y="90"/>
                    <a:pt x="53" y="92"/>
                  </a:cubicBezTo>
                  <a:cubicBezTo>
                    <a:pt x="52" y="93"/>
                    <a:pt x="51" y="94"/>
                    <a:pt x="49" y="94"/>
                  </a:cubicBezTo>
                  <a:cubicBezTo>
                    <a:pt x="46" y="95"/>
                    <a:pt x="43" y="95"/>
                    <a:pt x="40" y="96"/>
                  </a:cubicBezTo>
                  <a:cubicBezTo>
                    <a:pt x="39" y="96"/>
                    <a:pt x="39" y="97"/>
                    <a:pt x="38" y="98"/>
                  </a:cubicBezTo>
                  <a:cubicBezTo>
                    <a:pt x="37" y="98"/>
                    <a:pt x="35" y="98"/>
                    <a:pt x="35" y="98"/>
                  </a:cubicBezTo>
                  <a:cubicBezTo>
                    <a:pt x="34" y="99"/>
                    <a:pt x="33" y="99"/>
                    <a:pt x="32" y="99"/>
                  </a:cubicBezTo>
                  <a:cubicBezTo>
                    <a:pt x="31" y="99"/>
                    <a:pt x="30" y="98"/>
                    <a:pt x="29" y="98"/>
                  </a:cubicBezTo>
                  <a:cubicBezTo>
                    <a:pt x="27" y="98"/>
                    <a:pt x="25" y="99"/>
                    <a:pt x="23" y="98"/>
                  </a:cubicBezTo>
                  <a:cubicBezTo>
                    <a:pt x="23" y="98"/>
                    <a:pt x="23" y="98"/>
                    <a:pt x="23" y="98"/>
                  </a:cubicBezTo>
                  <a:cubicBezTo>
                    <a:pt x="22" y="98"/>
                    <a:pt x="21" y="99"/>
                    <a:pt x="19" y="100"/>
                  </a:cubicBezTo>
                  <a:cubicBezTo>
                    <a:pt x="17" y="105"/>
                    <a:pt x="14" y="106"/>
                    <a:pt x="15" y="108"/>
                  </a:cubicBezTo>
                  <a:cubicBezTo>
                    <a:pt x="17" y="112"/>
                    <a:pt x="13" y="112"/>
                    <a:pt x="16" y="115"/>
                  </a:cubicBezTo>
                  <a:cubicBezTo>
                    <a:pt x="17" y="116"/>
                    <a:pt x="20" y="117"/>
                    <a:pt x="21" y="119"/>
                  </a:cubicBezTo>
                  <a:cubicBezTo>
                    <a:pt x="21" y="121"/>
                    <a:pt x="21" y="123"/>
                    <a:pt x="22" y="125"/>
                  </a:cubicBezTo>
                  <a:cubicBezTo>
                    <a:pt x="22" y="127"/>
                    <a:pt x="23" y="130"/>
                    <a:pt x="25" y="132"/>
                  </a:cubicBezTo>
                  <a:cubicBezTo>
                    <a:pt x="26" y="133"/>
                    <a:pt x="28" y="133"/>
                    <a:pt x="29" y="135"/>
                  </a:cubicBezTo>
                  <a:cubicBezTo>
                    <a:pt x="31" y="138"/>
                    <a:pt x="28" y="139"/>
                    <a:pt x="27" y="142"/>
                  </a:cubicBezTo>
                  <a:cubicBezTo>
                    <a:pt x="26" y="144"/>
                    <a:pt x="28" y="148"/>
                    <a:pt x="26" y="150"/>
                  </a:cubicBezTo>
                  <a:cubicBezTo>
                    <a:pt x="25" y="151"/>
                    <a:pt x="23" y="151"/>
                    <a:pt x="22" y="152"/>
                  </a:cubicBezTo>
                  <a:cubicBezTo>
                    <a:pt x="21" y="152"/>
                    <a:pt x="20" y="153"/>
                    <a:pt x="20" y="153"/>
                  </a:cubicBezTo>
                  <a:cubicBezTo>
                    <a:pt x="17" y="156"/>
                    <a:pt x="14" y="157"/>
                    <a:pt x="11" y="159"/>
                  </a:cubicBezTo>
                  <a:cubicBezTo>
                    <a:pt x="9" y="161"/>
                    <a:pt x="11" y="160"/>
                    <a:pt x="9" y="161"/>
                  </a:cubicBezTo>
                  <a:cubicBezTo>
                    <a:pt x="7" y="162"/>
                    <a:pt x="5" y="161"/>
                    <a:pt x="4" y="161"/>
                  </a:cubicBezTo>
                  <a:cubicBezTo>
                    <a:pt x="2" y="162"/>
                    <a:pt x="0" y="161"/>
                    <a:pt x="1" y="164"/>
                  </a:cubicBezTo>
                  <a:cubicBezTo>
                    <a:pt x="8" y="166"/>
                    <a:pt x="7" y="173"/>
                    <a:pt x="12" y="177"/>
                  </a:cubicBezTo>
                  <a:cubicBezTo>
                    <a:pt x="12" y="177"/>
                    <a:pt x="14" y="177"/>
                    <a:pt x="15" y="178"/>
                  </a:cubicBezTo>
                  <a:cubicBezTo>
                    <a:pt x="15" y="178"/>
                    <a:pt x="18" y="179"/>
                    <a:pt x="18" y="179"/>
                  </a:cubicBezTo>
                  <a:cubicBezTo>
                    <a:pt x="19" y="181"/>
                    <a:pt x="19" y="184"/>
                    <a:pt x="22" y="184"/>
                  </a:cubicBezTo>
                  <a:cubicBezTo>
                    <a:pt x="23" y="189"/>
                    <a:pt x="23" y="194"/>
                    <a:pt x="18" y="196"/>
                  </a:cubicBezTo>
                  <a:cubicBezTo>
                    <a:pt x="13" y="198"/>
                    <a:pt x="9" y="200"/>
                    <a:pt x="12" y="205"/>
                  </a:cubicBezTo>
                  <a:cubicBezTo>
                    <a:pt x="13" y="207"/>
                    <a:pt x="17" y="210"/>
                    <a:pt x="16" y="212"/>
                  </a:cubicBezTo>
                  <a:cubicBezTo>
                    <a:pt x="15" y="215"/>
                    <a:pt x="13" y="212"/>
                    <a:pt x="12" y="214"/>
                  </a:cubicBezTo>
                  <a:cubicBezTo>
                    <a:pt x="11" y="216"/>
                    <a:pt x="18" y="223"/>
                    <a:pt x="20" y="224"/>
                  </a:cubicBezTo>
                  <a:cubicBezTo>
                    <a:pt x="23" y="226"/>
                    <a:pt x="28" y="225"/>
                    <a:pt x="31" y="228"/>
                  </a:cubicBezTo>
                  <a:cubicBezTo>
                    <a:pt x="33" y="229"/>
                    <a:pt x="33" y="232"/>
                    <a:pt x="35" y="233"/>
                  </a:cubicBezTo>
                  <a:cubicBezTo>
                    <a:pt x="39" y="235"/>
                    <a:pt x="45" y="232"/>
                    <a:pt x="48" y="231"/>
                  </a:cubicBezTo>
                  <a:cubicBezTo>
                    <a:pt x="50" y="230"/>
                    <a:pt x="55" y="228"/>
                    <a:pt x="57" y="229"/>
                  </a:cubicBezTo>
                  <a:cubicBezTo>
                    <a:pt x="59" y="230"/>
                    <a:pt x="59" y="239"/>
                    <a:pt x="58" y="240"/>
                  </a:cubicBezTo>
                  <a:cubicBezTo>
                    <a:pt x="57" y="243"/>
                    <a:pt x="54" y="244"/>
                    <a:pt x="53" y="245"/>
                  </a:cubicBezTo>
                  <a:cubicBezTo>
                    <a:pt x="51" y="247"/>
                    <a:pt x="50" y="251"/>
                    <a:pt x="48" y="251"/>
                  </a:cubicBezTo>
                  <a:cubicBezTo>
                    <a:pt x="47" y="254"/>
                    <a:pt x="47" y="257"/>
                    <a:pt x="47" y="259"/>
                  </a:cubicBezTo>
                  <a:cubicBezTo>
                    <a:pt x="47" y="260"/>
                    <a:pt x="47" y="262"/>
                    <a:pt x="47" y="263"/>
                  </a:cubicBezTo>
                  <a:cubicBezTo>
                    <a:pt x="47" y="263"/>
                    <a:pt x="47" y="263"/>
                    <a:pt x="46" y="263"/>
                  </a:cubicBezTo>
                  <a:cubicBezTo>
                    <a:pt x="48" y="263"/>
                    <a:pt x="50" y="263"/>
                    <a:pt x="52" y="263"/>
                  </a:cubicBezTo>
                  <a:cubicBezTo>
                    <a:pt x="54" y="263"/>
                    <a:pt x="54" y="262"/>
                    <a:pt x="55" y="262"/>
                  </a:cubicBezTo>
                  <a:cubicBezTo>
                    <a:pt x="56" y="261"/>
                    <a:pt x="56" y="261"/>
                    <a:pt x="57" y="260"/>
                  </a:cubicBezTo>
                  <a:cubicBezTo>
                    <a:pt x="58" y="259"/>
                    <a:pt x="57" y="259"/>
                    <a:pt x="59" y="259"/>
                  </a:cubicBezTo>
                  <a:cubicBezTo>
                    <a:pt x="62" y="258"/>
                    <a:pt x="65" y="259"/>
                    <a:pt x="68" y="259"/>
                  </a:cubicBezTo>
                  <a:cubicBezTo>
                    <a:pt x="69" y="258"/>
                    <a:pt x="71" y="258"/>
                    <a:pt x="72" y="257"/>
                  </a:cubicBezTo>
                  <a:cubicBezTo>
                    <a:pt x="74" y="257"/>
                    <a:pt x="74" y="256"/>
                    <a:pt x="75" y="255"/>
                  </a:cubicBezTo>
                  <a:cubicBezTo>
                    <a:pt x="76" y="254"/>
                    <a:pt x="78" y="254"/>
                    <a:pt x="79" y="253"/>
                  </a:cubicBezTo>
                  <a:cubicBezTo>
                    <a:pt x="79" y="253"/>
                    <a:pt x="79" y="252"/>
                    <a:pt x="80" y="252"/>
                  </a:cubicBezTo>
                  <a:cubicBezTo>
                    <a:pt x="80" y="251"/>
                    <a:pt x="81" y="251"/>
                    <a:pt x="81" y="251"/>
                  </a:cubicBezTo>
                  <a:cubicBezTo>
                    <a:pt x="82" y="250"/>
                    <a:pt x="83" y="248"/>
                    <a:pt x="84" y="246"/>
                  </a:cubicBezTo>
                  <a:cubicBezTo>
                    <a:pt x="84" y="245"/>
                    <a:pt x="84" y="244"/>
                    <a:pt x="84" y="243"/>
                  </a:cubicBezTo>
                  <a:cubicBezTo>
                    <a:pt x="84" y="243"/>
                    <a:pt x="85" y="242"/>
                    <a:pt x="85" y="242"/>
                  </a:cubicBezTo>
                  <a:cubicBezTo>
                    <a:pt x="85" y="240"/>
                    <a:pt x="85" y="239"/>
                    <a:pt x="85" y="238"/>
                  </a:cubicBezTo>
                  <a:cubicBezTo>
                    <a:pt x="86" y="237"/>
                    <a:pt x="86" y="237"/>
                    <a:pt x="87" y="236"/>
                  </a:cubicBezTo>
                  <a:cubicBezTo>
                    <a:pt x="88" y="235"/>
                    <a:pt x="89" y="233"/>
                    <a:pt x="91" y="232"/>
                  </a:cubicBezTo>
                  <a:cubicBezTo>
                    <a:pt x="92" y="231"/>
                    <a:pt x="94" y="231"/>
                    <a:pt x="95" y="230"/>
                  </a:cubicBezTo>
                  <a:cubicBezTo>
                    <a:pt x="97" y="229"/>
                    <a:pt x="97" y="226"/>
                    <a:pt x="97" y="225"/>
                  </a:cubicBezTo>
                  <a:cubicBezTo>
                    <a:pt x="98" y="223"/>
                    <a:pt x="97" y="222"/>
                    <a:pt x="99" y="221"/>
                  </a:cubicBezTo>
                  <a:cubicBezTo>
                    <a:pt x="100" y="219"/>
                    <a:pt x="103" y="218"/>
                    <a:pt x="105" y="217"/>
                  </a:cubicBezTo>
                  <a:cubicBezTo>
                    <a:pt x="106" y="216"/>
                    <a:pt x="108" y="214"/>
                    <a:pt x="109" y="213"/>
                  </a:cubicBezTo>
                  <a:cubicBezTo>
                    <a:pt x="110" y="212"/>
                    <a:pt x="111" y="212"/>
                    <a:pt x="112" y="212"/>
                  </a:cubicBezTo>
                  <a:cubicBezTo>
                    <a:pt x="113" y="212"/>
                    <a:pt x="113" y="212"/>
                    <a:pt x="114" y="211"/>
                  </a:cubicBezTo>
                  <a:cubicBezTo>
                    <a:pt x="116" y="210"/>
                    <a:pt x="117" y="210"/>
                    <a:pt x="119" y="209"/>
                  </a:cubicBezTo>
                  <a:cubicBezTo>
                    <a:pt x="119" y="206"/>
                    <a:pt x="126" y="209"/>
                    <a:pt x="128" y="210"/>
                  </a:cubicBezTo>
                  <a:cubicBezTo>
                    <a:pt x="132" y="213"/>
                    <a:pt x="136" y="215"/>
                    <a:pt x="140" y="218"/>
                  </a:cubicBezTo>
                  <a:cubicBezTo>
                    <a:pt x="141" y="218"/>
                    <a:pt x="143" y="218"/>
                    <a:pt x="142" y="220"/>
                  </a:cubicBezTo>
                  <a:cubicBezTo>
                    <a:pt x="143" y="220"/>
                    <a:pt x="143" y="221"/>
                    <a:pt x="143" y="221"/>
                  </a:cubicBezTo>
                  <a:cubicBezTo>
                    <a:pt x="145" y="221"/>
                    <a:pt x="146" y="221"/>
                    <a:pt x="148" y="222"/>
                  </a:cubicBezTo>
                  <a:cubicBezTo>
                    <a:pt x="148" y="222"/>
                    <a:pt x="149" y="222"/>
                    <a:pt x="149" y="223"/>
                  </a:cubicBezTo>
                  <a:cubicBezTo>
                    <a:pt x="150" y="223"/>
                    <a:pt x="151" y="222"/>
                    <a:pt x="152" y="223"/>
                  </a:cubicBezTo>
                  <a:cubicBezTo>
                    <a:pt x="152" y="223"/>
                    <a:pt x="153" y="224"/>
                    <a:pt x="154" y="224"/>
                  </a:cubicBezTo>
                  <a:cubicBezTo>
                    <a:pt x="154" y="225"/>
                    <a:pt x="154" y="225"/>
                    <a:pt x="156" y="225"/>
                  </a:cubicBezTo>
                  <a:cubicBezTo>
                    <a:pt x="157" y="226"/>
                    <a:pt x="158" y="226"/>
                    <a:pt x="159" y="227"/>
                  </a:cubicBezTo>
                  <a:cubicBezTo>
                    <a:pt x="160" y="228"/>
                    <a:pt x="160" y="228"/>
                    <a:pt x="161" y="229"/>
                  </a:cubicBezTo>
                  <a:cubicBezTo>
                    <a:pt x="161" y="229"/>
                    <a:pt x="161" y="229"/>
                    <a:pt x="162" y="229"/>
                  </a:cubicBezTo>
                  <a:cubicBezTo>
                    <a:pt x="162" y="229"/>
                    <a:pt x="163" y="230"/>
                    <a:pt x="163" y="230"/>
                  </a:cubicBezTo>
                  <a:cubicBezTo>
                    <a:pt x="165" y="231"/>
                    <a:pt x="166" y="234"/>
                    <a:pt x="168" y="236"/>
                  </a:cubicBezTo>
                  <a:cubicBezTo>
                    <a:pt x="168" y="236"/>
                    <a:pt x="168" y="236"/>
                    <a:pt x="168" y="236"/>
                  </a:cubicBezTo>
                  <a:cubicBezTo>
                    <a:pt x="169" y="237"/>
                    <a:pt x="169" y="237"/>
                    <a:pt x="169" y="237"/>
                  </a:cubicBezTo>
                  <a:cubicBezTo>
                    <a:pt x="170" y="238"/>
                    <a:pt x="171" y="238"/>
                    <a:pt x="171" y="238"/>
                  </a:cubicBezTo>
                  <a:cubicBezTo>
                    <a:pt x="172" y="239"/>
                    <a:pt x="172" y="239"/>
                    <a:pt x="173" y="240"/>
                  </a:cubicBezTo>
                  <a:cubicBezTo>
                    <a:pt x="174" y="240"/>
                    <a:pt x="175" y="240"/>
                    <a:pt x="176" y="240"/>
                  </a:cubicBezTo>
                  <a:cubicBezTo>
                    <a:pt x="177" y="240"/>
                    <a:pt x="178" y="240"/>
                    <a:pt x="179" y="240"/>
                  </a:cubicBezTo>
                  <a:cubicBezTo>
                    <a:pt x="180" y="240"/>
                    <a:pt x="181" y="240"/>
                    <a:pt x="181" y="240"/>
                  </a:cubicBezTo>
                  <a:cubicBezTo>
                    <a:pt x="183" y="241"/>
                    <a:pt x="184" y="242"/>
                    <a:pt x="185" y="243"/>
                  </a:cubicBezTo>
                  <a:cubicBezTo>
                    <a:pt x="186" y="243"/>
                    <a:pt x="187" y="244"/>
                    <a:pt x="188" y="245"/>
                  </a:cubicBezTo>
                  <a:cubicBezTo>
                    <a:pt x="188" y="245"/>
                    <a:pt x="188" y="247"/>
                    <a:pt x="188" y="248"/>
                  </a:cubicBezTo>
                  <a:cubicBezTo>
                    <a:pt x="188" y="250"/>
                    <a:pt x="188" y="251"/>
                    <a:pt x="189" y="253"/>
                  </a:cubicBezTo>
                  <a:cubicBezTo>
                    <a:pt x="189" y="254"/>
                    <a:pt x="189" y="256"/>
                    <a:pt x="190" y="257"/>
                  </a:cubicBezTo>
                  <a:cubicBezTo>
                    <a:pt x="190" y="258"/>
                    <a:pt x="191" y="258"/>
                    <a:pt x="191" y="259"/>
                  </a:cubicBezTo>
                  <a:cubicBezTo>
                    <a:pt x="191" y="260"/>
                    <a:pt x="191" y="262"/>
                    <a:pt x="191" y="263"/>
                  </a:cubicBezTo>
                  <a:cubicBezTo>
                    <a:pt x="191" y="263"/>
                    <a:pt x="191" y="264"/>
                    <a:pt x="191" y="265"/>
                  </a:cubicBezTo>
                  <a:cubicBezTo>
                    <a:pt x="191" y="265"/>
                    <a:pt x="190" y="266"/>
                    <a:pt x="190" y="266"/>
                  </a:cubicBezTo>
                  <a:cubicBezTo>
                    <a:pt x="190" y="268"/>
                    <a:pt x="190" y="270"/>
                    <a:pt x="190" y="272"/>
                  </a:cubicBezTo>
                  <a:cubicBezTo>
                    <a:pt x="190" y="274"/>
                    <a:pt x="190" y="277"/>
                    <a:pt x="191" y="278"/>
                  </a:cubicBezTo>
                  <a:cubicBezTo>
                    <a:pt x="192" y="280"/>
                    <a:pt x="193" y="281"/>
                    <a:pt x="193" y="282"/>
                  </a:cubicBezTo>
                  <a:cubicBezTo>
                    <a:pt x="194" y="283"/>
                    <a:pt x="194" y="284"/>
                    <a:pt x="194" y="285"/>
                  </a:cubicBezTo>
                  <a:cubicBezTo>
                    <a:pt x="195" y="287"/>
                    <a:pt x="195" y="289"/>
                    <a:pt x="197" y="290"/>
                  </a:cubicBezTo>
                  <a:cubicBezTo>
                    <a:pt x="197" y="292"/>
                    <a:pt x="199" y="293"/>
                    <a:pt x="199" y="294"/>
                  </a:cubicBezTo>
                  <a:cubicBezTo>
                    <a:pt x="200" y="295"/>
                    <a:pt x="200" y="296"/>
                    <a:pt x="200" y="298"/>
                  </a:cubicBezTo>
                  <a:cubicBezTo>
                    <a:pt x="200" y="299"/>
                    <a:pt x="199" y="301"/>
                    <a:pt x="199" y="303"/>
                  </a:cubicBezTo>
                  <a:cubicBezTo>
                    <a:pt x="199" y="304"/>
                    <a:pt x="199" y="304"/>
                    <a:pt x="199" y="305"/>
                  </a:cubicBezTo>
                  <a:cubicBezTo>
                    <a:pt x="199" y="308"/>
                    <a:pt x="199" y="312"/>
                    <a:pt x="199" y="314"/>
                  </a:cubicBezTo>
                  <a:cubicBezTo>
                    <a:pt x="198" y="315"/>
                    <a:pt x="198" y="316"/>
                    <a:pt x="197" y="316"/>
                  </a:cubicBezTo>
                  <a:cubicBezTo>
                    <a:pt x="196" y="317"/>
                    <a:pt x="196" y="317"/>
                    <a:pt x="196" y="319"/>
                  </a:cubicBezTo>
                  <a:cubicBezTo>
                    <a:pt x="196" y="320"/>
                    <a:pt x="197" y="322"/>
                    <a:pt x="197" y="323"/>
                  </a:cubicBezTo>
                  <a:cubicBezTo>
                    <a:pt x="198" y="326"/>
                    <a:pt x="199" y="324"/>
                    <a:pt x="200" y="323"/>
                  </a:cubicBezTo>
                  <a:cubicBezTo>
                    <a:pt x="201" y="322"/>
                    <a:pt x="203" y="322"/>
                    <a:pt x="205" y="323"/>
                  </a:cubicBezTo>
                  <a:cubicBezTo>
                    <a:pt x="207" y="323"/>
                    <a:pt x="209" y="322"/>
                    <a:pt x="209" y="324"/>
                  </a:cubicBezTo>
                  <a:cubicBezTo>
                    <a:pt x="210" y="325"/>
                    <a:pt x="209" y="325"/>
                    <a:pt x="210" y="326"/>
                  </a:cubicBezTo>
                  <a:cubicBezTo>
                    <a:pt x="210" y="327"/>
                    <a:pt x="211" y="327"/>
                    <a:pt x="211" y="327"/>
                  </a:cubicBezTo>
                  <a:cubicBezTo>
                    <a:pt x="212" y="328"/>
                    <a:pt x="211" y="330"/>
                    <a:pt x="211" y="331"/>
                  </a:cubicBezTo>
                  <a:cubicBezTo>
                    <a:pt x="211" y="333"/>
                    <a:pt x="211" y="335"/>
                    <a:pt x="213" y="336"/>
                  </a:cubicBezTo>
                  <a:cubicBezTo>
                    <a:pt x="215" y="337"/>
                    <a:pt x="220" y="336"/>
                    <a:pt x="221" y="338"/>
                  </a:cubicBezTo>
                  <a:cubicBezTo>
                    <a:pt x="221" y="338"/>
                    <a:pt x="222" y="340"/>
                    <a:pt x="222" y="341"/>
                  </a:cubicBezTo>
                  <a:cubicBezTo>
                    <a:pt x="222" y="342"/>
                    <a:pt x="221" y="343"/>
                    <a:pt x="221" y="344"/>
                  </a:cubicBezTo>
                  <a:cubicBezTo>
                    <a:pt x="222" y="346"/>
                    <a:pt x="223" y="345"/>
                    <a:pt x="224" y="346"/>
                  </a:cubicBezTo>
                  <a:cubicBezTo>
                    <a:pt x="226" y="346"/>
                    <a:pt x="227" y="346"/>
                    <a:pt x="228" y="347"/>
                  </a:cubicBezTo>
                  <a:cubicBezTo>
                    <a:pt x="228" y="348"/>
                    <a:pt x="229" y="349"/>
                    <a:pt x="229" y="350"/>
                  </a:cubicBezTo>
                  <a:cubicBezTo>
                    <a:pt x="230" y="351"/>
                    <a:pt x="229" y="353"/>
                    <a:pt x="230" y="354"/>
                  </a:cubicBezTo>
                  <a:cubicBezTo>
                    <a:pt x="230" y="354"/>
                    <a:pt x="231" y="354"/>
                    <a:pt x="231" y="355"/>
                  </a:cubicBezTo>
                  <a:cubicBezTo>
                    <a:pt x="231" y="355"/>
                    <a:pt x="231" y="356"/>
                    <a:pt x="232" y="356"/>
                  </a:cubicBezTo>
                  <a:cubicBezTo>
                    <a:pt x="232" y="357"/>
                    <a:pt x="233" y="357"/>
                    <a:pt x="233" y="358"/>
                  </a:cubicBezTo>
                  <a:cubicBezTo>
                    <a:pt x="233" y="360"/>
                    <a:pt x="233" y="360"/>
                    <a:pt x="234" y="361"/>
                  </a:cubicBezTo>
                  <a:cubicBezTo>
                    <a:pt x="235" y="362"/>
                    <a:pt x="236" y="363"/>
                    <a:pt x="237" y="363"/>
                  </a:cubicBezTo>
                  <a:cubicBezTo>
                    <a:pt x="239" y="364"/>
                    <a:pt x="240" y="367"/>
                    <a:pt x="243" y="367"/>
                  </a:cubicBezTo>
                  <a:cubicBezTo>
                    <a:pt x="244" y="367"/>
                    <a:pt x="246" y="367"/>
                    <a:pt x="247" y="368"/>
                  </a:cubicBezTo>
                  <a:cubicBezTo>
                    <a:pt x="247" y="369"/>
                    <a:pt x="247" y="370"/>
                    <a:pt x="248" y="371"/>
                  </a:cubicBezTo>
                  <a:cubicBezTo>
                    <a:pt x="249" y="371"/>
                    <a:pt x="250" y="372"/>
                    <a:pt x="251" y="372"/>
                  </a:cubicBezTo>
                  <a:cubicBezTo>
                    <a:pt x="251" y="373"/>
                    <a:pt x="251" y="373"/>
                    <a:pt x="252" y="373"/>
                  </a:cubicBezTo>
                  <a:cubicBezTo>
                    <a:pt x="252" y="373"/>
                    <a:pt x="252" y="373"/>
                    <a:pt x="252" y="373"/>
                  </a:cubicBezTo>
                  <a:cubicBezTo>
                    <a:pt x="252" y="374"/>
                    <a:pt x="252" y="374"/>
                    <a:pt x="253" y="375"/>
                  </a:cubicBezTo>
                  <a:cubicBezTo>
                    <a:pt x="253" y="375"/>
                    <a:pt x="253" y="375"/>
                    <a:pt x="253" y="376"/>
                  </a:cubicBezTo>
                  <a:cubicBezTo>
                    <a:pt x="254" y="378"/>
                    <a:pt x="255" y="381"/>
                    <a:pt x="255" y="384"/>
                  </a:cubicBezTo>
                  <a:cubicBezTo>
                    <a:pt x="255" y="386"/>
                    <a:pt x="256" y="386"/>
                    <a:pt x="257" y="387"/>
                  </a:cubicBezTo>
                  <a:cubicBezTo>
                    <a:pt x="258" y="389"/>
                    <a:pt x="260" y="392"/>
                    <a:pt x="260" y="394"/>
                  </a:cubicBezTo>
                  <a:cubicBezTo>
                    <a:pt x="262" y="395"/>
                    <a:pt x="263" y="397"/>
                    <a:pt x="264" y="398"/>
                  </a:cubicBezTo>
                  <a:cubicBezTo>
                    <a:pt x="265" y="398"/>
                    <a:pt x="267" y="398"/>
                    <a:pt x="268" y="399"/>
                  </a:cubicBezTo>
                  <a:cubicBezTo>
                    <a:pt x="269" y="400"/>
                    <a:pt x="270" y="401"/>
                    <a:pt x="271" y="402"/>
                  </a:cubicBezTo>
                  <a:cubicBezTo>
                    <a:pt x="272" y="403"/>
                    <a:pt x="274" y="404"/>
                    <a:pt x="276" y="405"/>
                  </a:cubicBezTo>
                  <a:cubicBezTo>
                    <a:pt x="276" y="406"/>
                    <a:pt x="277" y="407"/>
                    <a:pt x="277" y="408"/>
                  </a:cubicBezTo>
                  <a:cubicBezTo>
                    <a:pt x="278" y="408"/>
                    <a:pt x="279" y="409"/>
                    <a:pt x="280" y="410"/>
                  </a:cubicBezTo>
                  <a:cubicBezTo>
                    <a:pt x="281" y="413"/>
                    <a:pt x="280" y="416"/>
                    <a:pt x="281" y="419"/>
                  </a:cubicBezTo>
                  <a:cubicBezTo>
                    <a:pt x="282" y="419"/>
                    <a:pt x="282" y="419"/>
                    <a:pt x="283" y="420"/>
                  </a:cubicBezTo>
                  <a:cubicBezTo>
                    <a:pt x="283" y="420"/>
                    <a:pt x="284" y="420"/>
                    <a:pt x="284" y="420"/>
                  </a:cubicBezTo>
                  <a:cubicBezTo>
                    <a:pt x="285" y="421"/>
                    <a:pt x="286" y="422"/>
                    <a:pt x="287" y="423"/>
                  </a:cubicBezTo>
                  <a:cubicBezTo>
                    <a:pt x="287" y="424"/>
                    <a:pt x="287" y="424"/>
                    <a:pt x="288" y="424"/>
                  </a:cubicBezTo>
                  <a:cubicBezTo>
                    <a:pt x="288" y="425"/>
                    <a:pt x="289" y="426"/>
                    <a:pt x="289" y="426"/>
                  </a:cubicBezTo>
                  <a:cubicBezTo>
                    <a:pt x="290" y="427"/>
                    <a:pt x="291" y="427"/>
                    <a:pt x="292" y="428"/>
                  </a:cubicBezTo>
                  <a:cubicBezTo>
                    <a:pt x="293" y="430"/>
                    <a:pt x="294" y="432"/>
                    <a:pt x="295" y="433"/>
                  </a:cubicBezTo>
                  <a:cubicBezTo>
                    <a:pt x="296" y="434"/>
                    <a:pt x="297" y="434"/>
                    <a:pt x="297" y="435"/>
                  </a:cubicBezTo>
                  <a:cubicBezTo>
                    <a:pt x="297" y="436"/>
                    <a:pt x="297" y="437"/>
                    <a:pt x="297" y="438"/>
                  </a:cubicBezTo>
                  <a:cubicBezTo>
                    <a:pt x="298" y="440"/>
                    <a:pt x="298" y="439"/>
                    <a:pt x="301" y="440"/>
                  </a:cubicBezTo>
                  <a:cubicBezTo>
                    <a:pt x="302" y="440"/>
                    <a:pt x="303" y="441"/>
                    <a:pt x="304" y="442"/>
                  </a:cubicBezTo>
                  <a:cubicBezTo>
                    <a:pt x="304" y="442"/>
                    <a:pt x="305" y="445"/>
                    <a:pt x="306" y="443"/>
                  </a:cubicBezTo>
                  <a:cubicBezTo>
                    <a:pt x="306" y="443"/>
                    <a:pt x="306" y="444"/>
                    <a:pt x="306" y="444"/>
                  </a:cubicBezTo>
                  <a:cubicBezTo>
                    <a:pt x="308" y="444"/>
                    <a:pt x="310" y="444"/>
                    <a:pt x="311" y="444"/>
                  </a:cubicBezTo>
                  <a:cubicBezTo>
                    <a:pt x="313" y="445"/>
                    <a:pt x="312" y="447"/>
                    <a:pt x="313" y="448"/>
                  </a:cubicBezTo>
                  <a:cubicBezTo>
                    <a:pt x="313" y="449"/>
                    <a:pt x="314" y="450"/>
                    <a:pt x="315" y="450"/>
                  </a:cubicBezTo>
                  <a:cubicBezTo>
                    <a:pt x="316" y="451"/>
                    <a:pt x="317" y="451"/>
                    <a:pt x="318" y="452"/>
                  </a:cubicBezTo>
                  <a:cubicBezTo>
                    <a:pt x="319" y="454"/>
                    <a:pt x="317" y="460"/>
                    <a:pt x="319" y="461"/>
                  </a:cubicBezTo>
                  <a:cubicBezTo>
                    <a:pt x="322" y="457"/>
                    <a:pt x="327" y="457"/>
                    <a:pt x="332" y="457"/>
                  </a:cubicBezTo>
                  <a:cubicBezTo>
                    <a:pt x="333" y="457"/>
                    <a:pt x="334" y="456"/>
                    <a:pt x="336" y="456"/>
                  </a:cubicBezTo>
                  <a:cubicBezTo>
                    <a:pt x="337" y="456"/>
                    <a:pt x="338" y="456"/>
                    <a:pt x="339" y="456"/>
                  </a:cubicBezTo>
                  <a:cubicBezTo>
                    <a:pt x="341" y="456"/>
                    <a:pt x="343" y="458"/>
                    <a:pt x="345" y="460"/>
                  </a:cubicBezTo>
                  <a:cubicBezTo>
                    <a:pt x="347" y="462"/>
                    <a:pt x="348" y="463"/>
                    <a:pt x="350" y="462"/>
                  </a:cubicBezTo>
                  <a:cubicBezTo>
                    <a:pt x="351" y="462"/>
                    <a:pt x="352" y="462"/>
                    <a:pt x="353" y="462"/>
                  </a:cubicBezTo>
                  <a:cubicBezTo>
                    <a:pt x="353" y="461"/>
                    <a:pt x="354" y="460"/>
                    <a:pt x="354" y="460"/>
                  </a:cubicBezTo>
                  <a:cubicBezTo>
                    <a:pt x="355" y="460"/>
                    <a:pt x="357" y="460"/>
                    <a:pt x="358" y="460"/>
                  </a:cubicBezTo>
                  <a:cubicBezTo>
                    <a:pt x="359" y="461"/>
                    <a:pt x="359" y="463"/>
                    <a:pt x="360" y="464"/>
                  </a:cubicBezTo>
                  <a:cubicBezTo>
                    <a:pt x="360" y="465"/>
                    <a:pt x="361" y="466"/>
                    <a:pt x="361" y="467"/>
                  </a:cubicBezTo>
                  <a:cubicBezTo>
                    <a:pt x="362" y="469"/>
                    <a:pt x="363" y="470"/>
                    <a:pt x="363" y="473"/>
                  </a:cubicBezTo>
                  <a:cubicBezTo>
                    <a:pt x="364" y="474"/>
                    <a:pt x="364" y="475"/>
                    <a:pt x="365" y="477"/>
                  </a:cubicBezTo>
                  <a:cubicBezTo>
                    <a:pt x="365" y="477"/>
                    <a:pt x="366" y="478"/>
                    <a:pt x="366" y="479"/>
                  </a:cubicBezTo>
                  <a:cubicBezTo>
                    <a:pt x="366" y="480"/>
                    <a:pt x="365" y="481"/>
                    <a:pt x="365" y="482"/>
                  </a:cubicBezTo>
                  <a:cubicBezTo>
                    <a:pt x="365" y="483"/>
                    <a:pt x="365" y="484"/>
                    <a:pt x="365" y="484"/>
                  </a:cubicBezTo>
                  <a:cubicBezTo>
                    <a:pt x="367" y="485"/>
                    <a:pt x="368" y="485"/>
                    <a:pt x="370" y="486"/>
                  </a:cubicBezTo>
                  <a:cubicBezTo>
                    <a:pt x="370" y="486"/>
                    <a:pt x="371" y="486"/>
                    <a:pt x="371" y="487"/>
                  </a:cubicBezTo>
                  <a:cubicBezTo>
                    <a:pt x="373" y="489"/>
                    <a:pt x="372" y="491"/>
                    <a:pt x="373" y="493"/>
                  </a:cubicBezTo>
                  <a:cubicBezTo>
                    <a:pt x="374" y="494"/>
                    <a:pt x="375" y="495"/>
                    <a:pt x="377" y="494"/>
                  </a:cubicBezTo>
                  <a:cubicBezTo>
                    <a:pt x="378" y="494"/>
                    <a:pt x="378" y="493"/>
                    <a:pt x="379" y="492"/>
                  </a:cubicBezTo>
                  <a:cubicBezTo>
                    <a:pt x="380" y="491"/>
                    <a:pt x="382" y="492"/>
                    <a:pt x="384" y="492"/>
                  </a:cubicBezTo>
                  <a:cubicBezTo>
                    <a:pt x="385" y="493"/>
                    <a:pt x="386" y="492"/>
                    <a:pt x="387" y="492"/>
                  </a:cubicBezTo>
                  <a:cubicBezTo>
                    <a:pt x="393" y="490"/>
                    <a:pt x="394" y="495"/>
                    <a:pt x="394" y="499"/>
                  </a:cubicBezTo>
                  <a:cubicBezTo>
                    <a:pt x="394" y="502"/>
                    <a:pt x="394" y="504"/>
                    <a:pt x="391" y="505"/>
                  </a:cubicBezTo>
                  <a:cubicBezTo>
                    <a:pt x="391" y="505"/>
                    <a:pt x="391" y="505"/>
                    <a:pt x="390" y="505"/>
                  </a:cubicBezTo>
                  <a:cubicBezTo>
                    <a:pt x="389" y="505"/>
                    <a:pt x="389" y="506"/>
                    <a:pt x="388" y="507"/>
                  </a:cubicBezTo>
                  <a:cubicBezTo>
                    <a:pt x="388" y="507"/>
                    <a:pt x="386" y="508"/>
                    <a:pt x="386" y="509"/>
                  </a:cubicBezTo>
                  <a:cubicBezTo>
                    <a:pt x="386" y="509"/>
                    <a:pt x="387" y="509"/>
                    <a:pt x="388" y="509"/>
                  </a:cubicBezTo>
                  <a:cubicBezTo>
                    <a:pt x="388" y="510"/>
                    <a:pt x="388" y="510"/>
                    <a:pt x="388" y="510"/>
                  </a:cubicBezTo>
                  <a:cubicBezTo>
                    <a:pt x="389" y="510"/>
                    <a:pt x="389" y="512"/>
                    <a:pt x="389" y="512"/>
                  </a:cubicBezTo>
                  <a:cubicBezTo>
                    <a:pt x="390" y="513"/>
                    <a:pt x="392" y="513"/>
                    <a:pt x="393" y="514"/>
                  </a:cubicBezTo>
                  <a:cubicBezTo>
                    <a:pt x="394" y="514"/>
                    <a:pt x="396" y="515"/>
                    <a:pt x="398" y="515"/>
                  </a:cubicBezTo>
                  <a:cubicBezTo>
                    <a:pt x="399" y="515"/>
                    <a:pt x="400" y="512"/>
                    <a:pt x="401" y="512"/>
                  </a:cubicBezTo>
                  <a:cubicBezTo>
                    <a:pt x="402" y="511"/>
                    <a:pt x="402" y="511"/>
                    <a:pt x="403" y="511"/>
                  </a:cubicBezTo>
                  <a:cubicBezTo>
                    <a:pt x="404" y="511"/>
                    <a:pt x="406" y="511"/>
                    <a:pt x="407" y="512"/>
                  </a:cubicBezTo>
                  <a:cubicBezTo>
                    <a:pt x="408" y="512"/>
                    <a:pt x="408" y="512"/>
                    <a:pt x="408" y="513"/>
                  </a:cubicBezTo>
                  <a:cubicBezTo>
                    <a:pt x="409" y="513"/>
                    <a:pt x="409" y="513"/>
                    <a:pt x="409" y="513"/>
                  </a:cubicBezTo>
                  <a:cubicBezTo>
                    <a:pt x="410" y="513"/>
                    <a:pt x="411" y="514"/>
                    <a:pt x="412" y="514"/>
                  </a:cubicBezTo>
                  <a:cubicBezTo>
                    <a:pt x="414" y="514"/>
                    <a:pt x="415" y="514"/>
                    <a:pt x="417" y="516"/>
                  </a:cubicBezTo>
                  <a:cubicBezTo>
                    <a:pt x="418" y="517"/>
                    <a:pt x="418" y="518"/>
                    <a:pt x="418" y="520"/>
                  </a:cubicBezTo>
                  <a:cubicBezTo>
                    <a:pt x="418" y="521"/>
                    <a:pt x="418" y="522"/>
                    <a:pt x="419" y="522"/>
                  </a:cubicBezTo>
                  <a:cubicBezTo>
                    <a:pt x="419" y="523"/>
                    <a:pt x="419" y="524"/>
                    <a:pt x="420" y="525"/>
                  </a:cubicBezTo>
                  <a:cubicBezTo>
                    <a:pt x="420" y="525"/>
                    <a:pt x="421" y="525"/>
                    <a:pt x="422" y="526"/>
                  </a:cubicBezTo>
                  <a:cubicBezTo>
                    <a:pt x="423" y="526"/>
                    <a:pt x="422" y="528"/>
                    <a:pt x="422" y="529"/>
                  </a:cubicBezTo>
                  <a:cubicBezTo>
                    <a:pt x="422" y="531"/>
                    <a:pt x="422" y="532"/>
                    <a:pt x="422" y="534"/>
                  </a:cubicBezTo>
                  <a:cubicBezTo>
                    <a:pt x="421" y="537"/>
                    <a:pt x="419" y="538"/>
                    <a:pt x="416" y="538"/>
                  </a:cubicBezTo>
                  <a:cubicBezTo>
                    <a:pt x="416" y="540"/>
                    <a:pt x="418" y="541"/>
                    <a:pt x="419" y="542"/>
                  </a:cubicBezTo>
                  <a:cubicBezTo>
                    <a:pt x="422" y="543"/>
                    <a:pt x="425" y="545"/>
                    <a:pt x="427" y="547"/>
                  </a:cubicBezTo>
                  <a:cubicBezTo>
                    <a:pt x="428" y="547"/>
                    <a:pt x="429" y="547"/>
                    <a:pt x="430" y="548"/>
                  </a:cubicBezTo>
                  <a:cubicBezTo>
                    <a:pt x="431" y="548"/>
                    <a:pt x="432" y="549"/>
                    <a:pt x="432" y="550"/>
                  </a:cubicBezTo>
                  <a:cubicBezTo>
                    <a:pt x="433" y="550"/>
                    <a:pt x="434" y="551"/>
                    <a:pt x="435" y="551"/>
                  </a:cubicBezTo>
                  <a:cubicBezTo>
                    <a:pt x="436" y="552"/>
                    <a:pt x="436" y="554"/>
                    <a:pt x="437" y="555"/>
                  </a:cubicBezTo>
                  <a:cubicBezTo>
                    <a:pt x="438" y="556"/>
                    <a:pt x="439" y="557"/>
                    <a:pt x="441" y="557"/>
                  </a:cubicBezTo>
                  <a:cubicBezTo>
                    <a:pt x="441" y="557"/>
                    <a:pt x="444" y="557"/>
                    <a:pt x="444" y="556"/>
                  </a:cubicBezTo>
                  <a:cubicBezTo>
                    <a:pt x="445" y="556"/>
                    <a:pt x="445" y="556"/>
                    <a:pt x="445" y="555"/>
                  </a:cubicBezTo>
                  <a:cubicBezTo>
                    <a:pt x="446" y="555"/>
                    <a:pt x="446" y="554"/>
                    <a:pt x="447" y="553"/>
                  </a:cubicBezTo>
                  <a:cubicBezTo>
                    <a:pt x="447" y="553"/>
                    <a:pt x="447" y="552"/>
                    <a:pt x="447" y="551"/>
                  </a:cubicBezTo>
                  <a:cubicBezTo>
                    <a:pt x="447" y="550"/>
                    <a:pt x="448" y="548"/>
                    <a:pt x="449" y="548"/>
                  </a:cubicBezTo>
                  <a:cubicBezTo>
                    <a:pt x="453" y="553"/>
                    <a:pt x="457" y="558"/>
                    <a:pt x="460" y="564"/>
                  </a:cubicBezTo>
                  <a:cubicBezTo>
                    <a:pt x="461" y="566"/>
                    <a:pt x="462" y="568"/>
                    <a:pt x="462" y="570"/>
                  </a:cubicBezTo>
                  <a:cubicBezTo>
                    <a:pt x="462" y="573"/>
                    <a:pt x="463" y="577"/>
                    <a:pt x="464" y="580"/>
                  </a:cubicBezTo>
                  <a:cubicBezTo>
                    <a:pt x="464" y="583"/>
                    <a:pt x="464" y="587"/>
                    <a:pt x="466" y="589"/>
                  </a:cubicBezTo>
                  <a:cubicBezTo>
                    <a:pt x="467" y="590"/>
                    <a:pt x="468" y="591"/>
                    <a:pt x="469" y="593"/>
                  </a:cubicBezTo>
                  <a:cubicBezTo>
                    <a:pt x="469" y="594"/>
                    <a:pt x="469" y="595"/>
                    <a:pt x="469" y="596"/>
                  </a:cubicBezTo>
                  <a:cubicBezTo>
                    <a:pt x="470" y="597"/>
                    <a:pt x="470" y="599"/>
                    <a:pt x="471" y="600"/>
                  </a:cubicBezTo>
                  <a:cubicBezTo>
                    <a:pt x="471" y="602"/>
                    <a:pt x="471" y="603"/>
                    <a:pt x="472" y="605"/>
                  </a:cubicBezTo>
                  <a:cubicBezTo>
                    <a:pt x="472" y="606"/>
                    <a:pt x="473" y="607"/>
                    <a:pt x="473" y="608"/>
                  </a:cubicBezTo>
                  <a:cubicBezTo>
                    <a:pt x="473" y="611"/>
                    <a:pt x="473" y="614"/>
                    <a:pt x="474" y="616"/>
                  </a:cubicBezTo>
                  <a:cubicBezTo>
                    <a:pt x="474" y="617"/>
                    <a:pt x="474" y="617"/>
                    <a:pt x="474" y="617"/>
                  </a:cubicBezTo>
                  <a:cubicBezTo>
                    <a:pt x="474" y="618"/>
                    <a:pt x="474" y="619"/>
                    <a:pt x="474" y="619"/>
                  </a:cubicBezTo>
                  <a:cubicBezTo>
                    <a:pt x="474" y="620"/>
                    <a:pt x="474" y="621"/>
                    <a:pt x="474" y="622"/>
                  </a:cubicBezTo>
                  <a:cubicBezTo>
                    <a:pt x="475" y="624"/>
                    <a:pt x="475" y="625"/>
                    <a:pt x="475" y="628"/>
                  </a:cubicBezTo>
                  <a:cubicBezTo>
                    <a:pt x="475" y="630"/>
                    <a:pt x="475" y="634"/>
                    <a:pt x="475" y="637"/>
                  </a:cubicBezTo>
                  <a:cubicBezTo>
                    <a:pt x="476" y="641"/>
                    <a:pt x="481" y="643"/>
                    <a:pt x="482" y="647"/>
                  </a:cubicBezTo>
                  <a:cubicBezTo>
                    <a:pt x="482" y="648"/>
                    <a:pt x="482" y="650"/>
                    <a:pt x="481" y="652"/>
                  </a:cubicBezTo>
                  <a:cubicBezTo>
                    <a:pt x="481" y="653"/>
                    <a:pt x="481" y="655"/>
                    <a:pt x="480" y="657"/>
                  </a:cubicBezTo>
                  <a:cubicBezTo>
                    <a:pt x="479" y="658"/>
                    <a:pt x="479" y="659"/>
                    <a:pt x="477" y="659"/>
                  </a:cubicBezTo>
                  <a:cubicBezTo>
                    <a:pt x="474" y="659"/>
                    <a:pt x="472" y="659"/>
                    <a:pt x="470" y="660"/>
                  </a:cubicBezTo>
                  <a:cubicBezTo>
                    <a:pt x="468" y="660"/>
                    <a:pt x="466" y="661"/>
                    <a:pt x="464" y="662"/>
                  </a:cubicBezTo>
                  <a:cubicBezTo>
                    <a:pt x="462" y="662"/>
                    <a:pt x="461" y="663"/>
                    <a:pt x="460" y="663"/>
                  </a:cubicBezTo>
                  <a:cubicBezTo>
                    <a:pt x="459" y="668"/>
                    <a:pt x="464" y="670"/>
                    <a:pt x="464" y="675"/>
                  </a:cubicBezTo>
                  <a:cubicBezTo>
                    <a:pt x="465" y="677"/>
                    <a:pt x="463" y="678"/>
                    <a:pt x="463" y="680"/>
                  </a:cubicBezTo>
                  <a:cubicBezTo>
                    <a:pt x="461" y="682"/>
                    <a:pt x="461" y="685"/>
                    <a:pt x="460" y="688"/>
                  </a:cubicBezTo>
                  <a:cubicBezTo>
                    <a:pt x="459" y="689"/>
                    <a:pt x="459" y="690"/>
                    <a:pt x="458" y="691"/>
                  </a:cubicBezTo>
                  <a:cubicBezTo>
                    <a:pt x="456" y="692"/>
                    <a:pt x="455" y="692"/>
                    <a:pt x="454" y="693"/>
                  </a:cubicBezTo>
                  <a:cubicBezTo>
                    <a:pt x="454" y="693"/>
                    <a:pt x="453" y="693"/>
                    <a:pt x="453" y="694"/>
                  </a:cubicBezTo>
                  <a:cubicBezTo>
                    <a:pt x="452" y="694"/>
                    <a:pt x="452" y="694"/>
                    <a:pt x="452" y="694"/>
                  </a:cubicBezTo>
                  <a:cubicBezTo>
                    <a:pt x="451" y="694"/>
                    <a:pt x="451" y="695"/>
                    <a:pt x="451" y="695"/>
                  </a:cubicBezTo>
                  <a:cubicBezTo>
                    <a:pt x="450" y="696"/>
                    <a:pt x="449" y="697"/>
                    <a:pt x="447" y="698"/>
                  </a:cubicBezTo>
                  <a:cubicBezTo>
                    <a:pt x="446" y="699"/>
                    <a:pt x="446" y="699"/>
                    <a:pt x="445" y="700"/>
                  </a:cubicBezTo>
                  <a:cubicBezTo>
                    <a:pt x="445" y="701"/>
                    <a:pt x="445" y="702"/>
                    <a:pt x="445" y="703"/>
                  </a:cubicBezTo>
                  <a:cubicBezTo>
                    <a:pt x="445" y="704"/>
                    <a:pt x="446" y="707"/>
                    <a:pt x="445" y="708"/>
                  </a:cubicBezTo>
                  <a:cubicBezTo>
                    <a:pt x="444" y="709"/>
                    <a:pt x="443" y="709"/>
                    <a:pt x="443" y="710"/>
                  </a:cubicBezTo>
                  <a:cubicBezTo>
                    <a:pt x="442" y="711"/>
                    <a:pt x="441" y="713"/>
                    <a:pt x="441" y="714"/>
                  </a:cubicBezTo>
                  <a:cubicBezTo>
                    <a:pt x="442" y="716"/>
                    <a:pt x="443" y="717"/>
                    <a:pt x="444" y="718"/>
                  </a:cubicBezTo>
                  <a:cubicBezTo>
                    <a:pt x="445" y="718"/>
                    <a:pt x="444" y="718"/>
                    <a:pt x="445" y="719"/>
                  </a:cubicBezTo>
                  <a:cubicBezTo>
                    <a:pt x="446" y="719"/>
                    <a:pt x="447" y="720"/>
                    <a:pt x="447" y="720"/>
                  </a:cubicBezTo>
                  <a:cubicBezTo>
                    <a:pt x="448" y="720"/>
                    <a:pt x="448" y="721"/>
                    <a:pt x="449" y="721"/>
                  </a:cubicBezTo>
                  <a:cubicBezTo>
                    <a:pt x="451" y="721"/>
                    <a:pt x="453" y="721"/>
                    <a:pt x="455" y="721"/>
                  </a:cubicBezTo>
                  <a:cubicBezTo>
                    <a:pt x="458" y="721"/>
                    <a:pt x="460" y="720"/>
                    <a:pt x="463" y="720"/>
                  </a:cubicBezTo>
                  <a:cubicBezTo>
                    <a:pt x="464" y="720"/>
                    <a:pt x="465" y="720"/>
                    <a:pt x="466" y="720"/>
                  </a:cubicBezTo>
                  <a:cubicBezTo>
                    <a:pt x="468" y="720"/>
                    <a:pt x="469" y="719"/>
                    <a:pt x="470" y="719"/>
                  </a:cubicBezTo>
                  <a:cubicBezTo>
                    <a:pt x="471" y="719"/>
                    <a:pt x="471" y="719"/>
                    <a:pt x="472" y="719"/>
                  </a:cubicBezTo>
                  <a:cubicBezTo>
                    <a:pt x="473" y="718"/>
                    <a:pt x="474" y="717"/>
                    <a:pt x="474" y="717"/>
                  </a:cubicBezTo>
                  <a:cubicBezTo>
                    <a:pt x="475" y="716"/>
                    <a:pt x="475" y="715"/>
                    <a:pt x="475" y="714"/>
                  </a:cubicBezTo>
                  <a:cubicBezTo>
                    <a:pt x="476" y="714"/>
                    <a:pt x="476" y="713"/>
                    <a:pt x="477" y="712"/>
                  </a:cubicBezTo>
                  <a:cubicBezTo>
                    <a:pt x="477" y="712"/>
                    <a:pt x="477" y="711"/>
                    <a:pt x="477" y="710"/>
                  </a:cubicBezTo>
                  <a:cubicBezTo>
                    <a:pt x="478" y="709"/>
                    <a:pt x="478" y="709"/>
                    <a:pt x="478" y="708"/>
                  </a:cubicBezTo>
                  <a:cubicBezTo>
                    <a:pt x="479" y="705"/>
                    <a:pt x="478" y="704"/>
                    <a:pt x="480" y="702"/>
                  </a:cubicBezTo>
                  <a:cubicBezTo>
                    <a:pt x="481" y="700"/>
                    <a:pt x="483" y="698"/>
                    <a:pt x="485" y="697"/>
                  </a:cubicBezTo>
                  <a:cubicBezTo>
                    <a:pt x="485" y="695"/>
                    <a:pt x="489" y="692"/>
                    <a:pt x="491" y="691"/>
                  </a:cubicBezTo>
                  <a:cubicBezTo>
                    <a:pt x="493" y="690"/>
                    <a:pt x="495" y="688"/>
                    <a:pt x="498" y="686"/>
                  </a:cubicBezTo>
                  <a:cubicBezTo>
                    <a:pt x="502" y="683"/>
                    <a:pt x="500" y="678"/>
                    <a:pt x="500" y="674"/>
                  </a:cubicBezTo>
                  <a:cubicBezTo>
                    <a:pt x="501" y="671"/>
                    <a:pt x="500" y="668"/>
                    <a:pt x="500" y="665"/>
                  </a:cubicBezTo>
                  <a:cubicBezTo>
                    <a:pt x="500" y="663"/>
                    <a:pt x="500" y="661"/>
                    <a:pt x="500" y="660"/>
                  </a:cubicBezTo>
                  <a:cubicBezTo>
                    <a:pt x="500" y="659"/>
                    <a:pt x="500" y="657"/>
                    <a:pt x="501" y="656"/>
                  </a:cubicBezTo>
                  <a:cubicBezTo>
                    <a:pt x="501" y="656"/>
                    <a:pt x="502" y="655"/>
                    <a:pt x="503" y="655"/>
                  </a:cubicBezTo>
                  <a:cubicBezTo>
                    <a:pt x="503" y="654"/>
                    <a:pt x="504" y="653"/>
                    <a:pt x="505" y="652"/>
                  </a:cubicBezTo>
                  <a:cubicBezTo>
                    <a:pt x="505" y="651"/>
                    <a:pt x="505" y="651"/>
                    <a:pt x="506" y="651"/>
                  </a:cubicBezTo>
                  <a:cubicBezTo>
                    <a:pt x="507" y="650"/>
                    <a:pt x="508" y="649"/>
                    <a:pt x="510" y="649"/>
                  </a:cubicBezTo>
                  <a:cubicBezTo>
                    <a:pt x="512" y="648"/>
                    <a:pt x="515" y="648"/>
                    <a:pt x="517" y="647"/>
                  </a:cubicBezTo>
                  <a:cubicBezTo>
                    <a:pt x="517" y="647"/>
                    <a:pt x="517" y="646"/>
                    <a:pt x="517" y="646"/>
                  </a:cubicBezTo>
                  <a:cubicBezTo>
                    <a:pt x="517" y="646"/>
                    <a:pt x="519" y="646"/>
                    <a:pt x="518" y="646"/>
                  </a:cubicBezTo>
                  <a:cubicBezTo>
                    <a:pt x="520" y="646"/>
                    <a:pt x="520" y="646"/>
                    <a:pt x="521" y="646"/>
                  </a:cubicBezTo>
                  <a:cubicBezTo>
                    <a:pt x="523" y="646"/>
                    <a:pt x="525" y="646"/>
                    <a:pt x="526" y="645"/>
                  </a:cubicBezTo>
                  <a:cubicBezTo>
                    <a:pt x="527" y="645"/>
                    <a:pt x="528" y="644"/>
                    <a:pt x="529" y="644"/>
                  </a:cubicBezTo>
                  <a:cubicBezTo>
                    <a:pt x="530" y="644"/>
                    <a:pt x="530" y="644"/>
                    <a:pt x="531" y="643"/>
                  </a:cubicBezTo>
                  <a:cubicBezTo>
                    <a:pt x="531" y="643"/>
                    <a:pt x="532" y="643"/>
                    <a:pt x="532" y="642"/>
                  </a:cubicBezTo>
                  <a:cubicBezTo>
                    <a:pt x="532" y="641"/>
                    <a:pt x="532" y="640"/>
                    <a:pt x="532" y="639"/>
                  </a:cubicBezTo>
                  <a:cubicBezTo>
                    <a:pt x="532" y="638"/>
                    <a:pt x="531" y="636"/>
                    <a:pt x="531" y="635"/>
                  </a:cubicBezTo>
                  <a:cubicBezTo>
                    <a:pt x="531" y="634"/>
                    <a:pt x="531" y="633"/>
                    <a:pt x="532" y="632"/>
                  </a:cubicBezTo>
                  <a:cubicBezTo>
                    <a:pt x="532" y="632"/>
                    <a:pt x="533" y="631"/>
                    <a:pt x="533" y="631"/>
                  </a:cubicBezTo>
                  <a:cubicBezTo>
                    <a:pt x="534" y="629"/>
                    <a:pt x="534" y="626"/>
                    <a:pt x="534" y="624"/>
                  </a:cubicBezTo>
                  <a:cubicBezTo>
                    <a:pt x="534" y="622"/>
                    <a:pt x="534" y="620"/>
                    <a:pt x="534" y="617"/>
                  </a:cubicBezTo>
                  <a:cubicBezTo>
                    <a:pt x="534" y="616"/>
                    <a:pt x="534" y="614"/>
                    <a:pt x="534" y="613"/>
                  </a:cubicBezTo>
                  <a:cubicBezTo>
                    <a:pt x="534" y="611"/>
                    <a:pt x="533" y="609"/>
                    <a:pt x="533" y="607"/>
                  </a:cubicBezTo>
                  <a:cubicBezTo>
                    <a:pt x="532" y="605"/>
                    <a:pt x="531" y="604"/>
                    <a:pt x="529" y="604"/>
                  </a:cubicBezTo>
                  <a:cubicBezTo>
                    <a:pt x="529" y="603"/>
                    <a:pt x="528" y="601"/>
                    <a:pt x="527" y="600"/>
                  </a:cubicBezTo>
                  <a:cubicBezTo>
                    <a:pt x="526" y="598"/>
                    <a:pt x="526" y="597"/>
                    <a:pt x="524" y="597"/>
                  </a:cubicBezTo>
                  <a:cubicBezTo>
                    <a:pt x="523" y="597"/>
                    <a:pt x="522" y="597"/>
                    <a:pt x="521" y="597"/>
                  </a:cubicBezTo>
                  <a:cubicBezTo>
                    <a:pt x="520" y="596"/>
                    <a:pt x="520" y="596"/>
                    <a:pt x="520" y="595"/>
                  </a:cubicBezTo>
                  <a:cubicBezTo>
                    <a:pt x="519" y="594"/>
                    <a:pt x="518" y="594"/>
                    <a:pt x="517" y="593"/>
                  </a:cubicBezTo>
                  <a:cubicBezTo>
                    <a:pt x="516" y="592"/>
                    <a:pt x="516" y="591"/>
                    <a:pt x="515" y="590"/>
                  </a:cubicBezTo>
                  <a:cubicBezTo>
                    <a:pt x="514" y="590"/>
                    <a:pt x="512" y="591"/>
                    <a:pt x="511" y="590"/>
                  </a:cubicBezTo>
                  <a:cubicBezTo>
                    <a:pt x="510" y="590"/>
                    <a:pt x="509" y="590"/>
                    <a:pt x="508" y="590"/>
                  </a:cubicBezTo>
                  <a:cubicBezTo>
                    <a:pt x="506" y="590"/>
                    <a:pt x="506" y="589"/>
                    <a:pt x="504" y="589"/>
                  </a:cubicBezTo>
                  <a:cubicBezTo>
                    <a:pt x="503" y="585"/>
                    <a:pt x="503" y="581"/>
                    <a:pt x="503" y="577"/>
                  </a:cubicBezTo>
                  <a:cubicBezTo>
                    <a:pt x="503" y="575"/>
                    <a:pt x="503" y="574"/>
                    <a:pt x="503" y="572"/>
                  </a:cubicBezTo>
                  <a:cubicBezTo>
                    <a:pt x="504" y="571"/>
                    <a:pt x="504" y="568"/>
                    <a:pt x="505" y="567"/>
                  </a:cubicBezTo>
                  <a:cubicBezTo>
                    <a:pt x="506" y="566"/>
                    <a:pt x="507" y="566"/>
                    <a:pt x="508" y="565"/>
                  </a:cubicBezTo>
                  <a:cubicBezTo>
                    <a:pt x="509" y="564"/>
                    <a:pt x="509" y="562"/>
                    <a:pt x="509" y="561"/>
                  </a:cubicBezTo>
                  <a:cubicBezTo>
                    <a:pt x="509" y="558"/>
                    <a:pt x="510" y="555"/>
                    <a:pt x="511" y="553"/>
                  </a:cubicBezTo>
                  <a:cubicBezTo>
                    <a:pt x="512" y="552"/>
                    <a:pt x="513" y="551"/>
                    <a:pt x="514" y="550"/>
                  </a:cubicBezTo>
                  <a:cubicBezTo>
                    <a:pt x="515" y="550"/>
                    <a:pt x="515" y="550"/>
                    <a:pt x="515" y="549"/>
                  </a:cubicBezTo>
                  <a:cubicBezTo>
                    <a:pt x="516" y="549"/>
                    <a:pt x="516" y="548"/>
                    <a:pt x="516" y="548"/>
                  </a:cubicBezTo>
                  <a:cubicBezTo>
                    <a:pt x="517" y="546"/>
                    <a:pt x="518" y="544"/>
                    <a:pt x="518" y="543"/>
                  </a:cubicBezTo>
                  <a:cubicBezTo>
                    <a:pt x="519" y="541"/>
                    <a:pt x="519" y="540"/>
                    <a:pt x="520" y="538"/>
                  </a:cubicBezTo>
                  <a:cubicBezTo>
                    <a:pt x="521" y="537"/>
                    <a:pt x="521" y="536"/>
                    <a:pt x="522" y="535"/>
                  </a:cubicBezTo>
                  <a:cubicBezTo>
                    <a:pt x="523" y="534"/>
                    <a:pt x="523" y="534"/>
                    <a:pt x="523" y="533"/>
                  </a:cubicBezTo>
                  <a:cubicBezTo>
                    <a:pt x="524" y="532"/>
                    <a:pt x="524" y="532"/>
                    <a:pt x="525" y="531"/>
                  </a:cubicBezTo>
                  <a:cubicBezTo>
                    <a:pt x="526" y="530"/>
                    <a:pt x="526" y="529"/>
                    <a:pt x="527" y="528"/>
                  </a:cubicBezTo>
                  <a:cubicBezTo>
                    <a:pt x="528" y="527"/>
                    <a:pt x="530" y="526"/>
                    <a:pt x="531" y="525"/>
                  </a:cubicBezTo>
                  <a:cubicBezTo>
                    <a:pt x="533" y="524"/>
                    <a:pt x="535" y="521"/>
                    <a:pt x="537" y="522"/>
                  </a:cubicBezTo>
                  <a:cubicBezTo>
                    <a:pt x="538" y="523"/>
                    <a:pt x="539" y="524"/>
                    <a:pt x="539" y="525"/>
                  </a:cubicBezTo>
                  <a:cubicBezTo>
                    <a:pt x="540" y="525"/>
                    <a:pt x="540" y="526"/>
                    <a:pt x="541" y="527"/>
                  </a:cubicBezTo>
                  <a:cubicBezTo>
                    <a:pt x="542" y="528"/>
                    <a:pt x="542" y="528"/>
                    <a:pt x="543" y="530"/>
                  </a:cubicBezTo>
                  <a:cubicBezTo>
                    <a:pt x="543" y="531"/>
                    <a:pt x="545" y="533"/>
                    <a:pt x="546" y="534"/>
                  </a:cubicBezTo>
                  <a:cubicBezTo>
                    <a:pt x="547" y="534"/>
                    <a:pt x="547" y="534"/>
                    <a:pt x="548" y="534"/>
                  </a:cubicBezTo>
                  <a:cubicBezTo>
                    <a:pt x="548" y="535"/>
                    <a:pt x="548" y="536"/>
                    <a:pt x="549" y="536"/>
                  </a:cubicBezTo>
                  <a:cubicBezTo>
                    <a:pt x="551" y="537"/>
                    <a:pt x="552" y="538"/>
                    <a:pt x="554" y="539"/>
                  </a:cubicBezTo>
                  <a:cubicBezTo>
                    <a:pt x="555" y="540"/>
                    <a:pt x="557" y="540"/>
                    <a:pt x="558" y="540"/>
                  </a:cubicBezTo>
                  <a:cubicBezTo>
                    <a:pt x="559" y="541"/>
                    <a:pt x="559" y="541"/>
                    <a:pt x="561" y="542"/>
                  </a:cubicBezTo>
                  <a:cubicBezTo>
                    <a:pt x="561" y="542"/>
                    <a:pt x="562" y="542"/>
                    <a:pt x="562" y="542"/>
                  </a:cubicBezTo>
                  <a:cubicBezTo>
                    <a:pt x="563" y="543"/>
                    <a:pt x="564" y="542"/>
                    <a:pt x="565" y="542"/>
                  </a:cubicBezTo>
                  <a:cubicBezTo>
                    <a:pt x="567" y="542"/>
                    <a:pt x="568" y="542"/>
                    <a:pt x="570" y="542"/>
                  </a:cubicBezTo>
                  <a:cubicBezTo>
                    <a:pt x="571" y="542"/>
                    <a:pt x="571" y="542"/>
                    <a:pt x="572" y="542"/>
                  </a:cubicBezTo>
                  <a:cubicBezTo>
                    <a:pt x="572" y="542"/>
                    <a:pt x="572" y="541"/>
                    <a:pt x="573" y="541"/>
                  </a:cubicBezTo>
                  <a:cubicBezTo>
                    <a:pt x="574" y="541"/>
                    <a:pt x="575" y="543"/>
                    <a:pt x="575" y="544"/>
                  </a:cubicBezTo>
                  <a:cubicBezTo>
                    <a:pt x="576" y="545"/>
                    <a:pt x="576" y="546"/>
                    <a:pt x="578" y="547"/>
                  </a:cubicBezTo>
                  <a:cubicBezTo>
                    <a:pt x="579" y="547"/>
                    <a:pt x="580" y="548"/>
                    <a:pt x="581" y="549"/>
                  </a:cubicBezTo>
                  <a:cubicBezTo>
                    <a:pt x="581" y="551"/>
                    <a:pt x="582" y="553"/>
                    <a:pt x="582" y="555"/>
                  </a:cubicBezTo>
                  <a:cubicBezTo>
                    <a:pt x="582" y="559"/>
                    <a:pt x="583" y="562"/>
                    <a:pt x="583" y="566"/>
                  </a:cubicBezTo>
                  <a:cubicBezTo>
                    <a:pt x="583" y="568"/>
                    <a:pt x="582" y="572"/>
                    <a:pt x="584" y="574"/>
                  </a:cubicBezTo>
                  <a:cubicBezTo>
                    <a:pt x="585" y="575"/>
                    <a:pt x="588" y="576"/>
                    <a:pt x="589" y="577"/>
                  </a:cubicBezTo>
                  <a:cubicBezTo>
                    <a:pt x="591" y="578"/>
                    <a:pt x="593" y="579"/>
                    <a:pt x="595" y="580"/>
                  </a:cubicBezTo>
                  <a:cubicBezTo>
                    <a:pt x="597" y="580"/>
                    <a:pt x="598" y="581"/>
                    <a:pt x="600" y="582"/>
                  </a:cubicBezTo>
                  <a:cubicBezTo>
                    <a:pt x="601" y="582"/>
                    <a:pt x="604" y="582"/>
                    <a:pt x="605" y="582"/>
                  </a:cubicBezTo>
                  <a:cubicBezTo>
                    <a:pt x="606" y="581"/>
                    <a:pt x="605" y="579"/>
                    <a:pt x="605" y="578"/>
                  </a:cubicBezTo>
                  <a:cubicBezTo>
                    <a:pt x="605" y="577"/>
                    <a:pt x="606" y="576"/>
                    <a:pt x="606" y="574"/>
                  </a:cubicBezTo>
                  <a:cubicBezTo>
                    <a:pt x="606" y="572"/>
                    <a:pt x="606" y="570"/>
                    <a:pt x="606" y="568"/>
                  </a:cubicBezTo>
                  <a:cubicBezTo>
                    <a:pt x="607" y="565"/>
                    <a:pt x="608" y="562"/>
                    <a:pt x="610" y="560"/>
                  </a:cubicBezTo>
                  <a:cubicBezTo>
                    <a:pt x="611" y="559"/>
                    <a:pt x="612" y="559"/>
                    <a:pt x="612" y="557"/>
                  </a:cubicBezTo>
                  <a:cubicBezTo>
                    <a:pt x="612" y="556"/>
                    <a:pt x="612" y="555"/>
                    <a:pt x="612" y="555"/>
                  </a:cubicBezTo>
                  <a:cubicBezTo>
                    <a:pt x="612" y="554"/>
                    <a:pt x="612" y="552"/>
                    <a:pt x="612" y="551"/>
                  </a:cubicBezTo>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17" name="Freeform 19"/>
            <p:cNvSpPr>
              <a:spLocks/>
            </p:cNvSpPr>
            <p:nvPr/>
          </p:nvSpPr>
          <p:spPr bwMode="auto">
            <a:xfrm>
              <a:off x="6297895" y="5480661"/>
              <a:ext cx="204008" cy="152501"/>
            </a:xfrm>
            <a:custGeom>
              <a:avLst/>
              <a:gdLst/>
              <a:ahLst/>
              <a:cxnLst>
                <a:cxn ang="0">
                  <a:pos x="135" y="7"/>
                </a:cxn>
                <a:cxn ang="0">
                  <a:pos x="121" y="12"/>
                </a:cxn>
                <a:cxn ang="0">
                  <a:pos x="110" y="16"/>
                </a:cxn>
                <a:cxn ang="0">
                  <a:pos x="103" y="19"/>
                </a:cxn>
                <a:cxn ang="0">
                  <a:pos x="86" y="19"/>
                </a:cxn>
                <a:cxn ang="0">
                  <a:pos x="77" y="17"/>
                </a:cxn>
                <a:cxn ang="0">
                  <a:pos x="67" y="19"/>
                </a:cxn>
                <a:cxn ang="0">
                  <a:pos x="58" y="14"/>
                </a:cxn>
                <a:cxn ang="0">
                  <a:pos x="53" y="6"/>
                </a:cxn>
                <a:cxn ang="0">
                  <a:pos x="37" y="1"/>
                </a:cxn>
                <a:cxn ang="0">
                  <a:pos x="32" y="14"/>
                </a:cxn>
                <a:cxn ang="0">
                  <a:pos x="22" y="9"/>
                </a:cxn>
                <a:cxn ang="0">
                  <a:pos x="15" y="3"/>
                </a:cxn>
                <a:cxn ang="0">
                  <a:pos x="6" y="14"/>
                </a:cxn>
                <a:cxn ang="0">
                  <a:pos x="7" y="28"/>
                </a:cxn>
                <a:cxn ang="0">
                  <a:pos x="1" y="34"/>
                </a:cxn>
                <a:cxn ang="0">
                  <a:pos x="6" y="47"/>
                </a:cxn>
                <a:cxn ang="0">
                  <a:pos x="13" y="51"/>
                </a:cxn>
                <a:cxn ang="0">
                  <a:pos x="35" y="57"/>
                </a:cxn>
                <a:cxn ang="0">
                  <a:pos x="52" y="69"/>
                </a:cxn>
                <a:cxn ang="0">
                  <a:pos x="69" y="88"/>
                </a:cxn>
                <a:cxn ang="0">
                  <a:pos x="77" y="88"/>
                </a:cxn>
                <a:cxn ang="0">
                  <a:pos x="83" y="90"/>
                </a:cxn>
                <a:cxn ang="0">
                  <a:pos x="92" y="94"/>
                </a:cxn>
                <a:cxn ang="0">
                  <a:pos x="103" y="109"/>
                </a:cxn>
                <a:cxn ang="0">
                  <a:pos x="109" y="125"/>
                </a:cxn>
                <a:cxn ang="0">
                  <a:pos x="122" y="126"/>
                </a:cxn>
                <a:cxn ang="0">
                  <a:pos x="144" y="121"/>
                </a:cxn>
                <a:cxn ang="0">
                  <a:pos x="142" y="106"/>
                </a:cxn>
                <a:cxn ang="0">
                  <a:pos x="150" y="98"/>
                </a:cxn>
                <a:cxn ang="0">
                  <a:pos x="147" y="87"/>
                </a:cxn>
                <a:cxn ang="0">
                  <a:pos x="148" y="79"/>
                </a:cxn>
                <a:cxn ang="0">
                  <a:pos x="141" y="61"/>
                </a:cxn>
                <a:cxn ang="0">
                  <a:pos x="156" y="52"/>
                </a:cxn>
                <a:cxn ang="0">
                  <a:pos x="163" y="45"/>
                </a:cxn>
                <a:cxn ang="0">
                  <a:pos x="154" y="42"/>
                </a:cxn>
                <a:cxn ang="0">
                  <a:pos x="159" y="31"/>
                </a:cxn>
                <a:cxn ang="0">
                  <a:pos x="164" y="19"/>
                </a:cxn>
                <a:cxn ang="0">
                  <a:pos x="167" y="10"/>
                </a:cxn>
                <a:cxn ang="0">
                  <a:pos x="168" y="1"/>
                </a:cxn>
                <a:cxn ang="0">
                  <a:pos x="144" y="12"/>
                </a:cxn>
              </a:cxnLst>
              <a:rect l="0" t="0" r="r" b="b"/>
              <a:pathLst>
                <a:path w="171" h="128">
                  <a:moveTo>
                    <a:pt x="144" y="12"/>
                  </a:moveTo>
                  <a:cubicBezTo>
                    <a:pt x="141" y="11"/>
                    <a:pt x="138" y="8"/>
                    <a:pt x="135" y="7"/>
                  </a:cubicBezTo>
                  <a:cubicBezTo>
                    <a:pt x="133" y="7"/>
                    <a:pt x="132" y="8"/>
                    <a:pt x="130" y="8"/>
                  </a:cubicBezTo>
                  <a:cubicBezTo>
                    <a:pt x="126" y="8"/>
                    <a:pt x="123" y="10"/>
                    <a:pt x="121" y="12"/>
                  </a:cubicBezTo>
                  <a:cubicBezTo>
                    <a:pt x="120" y="13"/>
                    <a:pt x="118" y="14"/>
                    <a:pt x="117" y="15"/>
                  </a:cubicBezTo>
                  <a:cubicBezTo>
                    <a:pt x="115" y="16"/>
                    <a:pt x="113" y="15"/>
                    <a:pt x="110" y="16"/>
                  </a:cubicBezTo>
                  <a:cubicBezTo>
                    <a:pt x="109" y="17"/>
                    <a:pt x="108" y="17"/>
                    <a:pt x="106" y="17"/>
                  </a:cubicBezTo>
                  <a:cubicBezTo>
                    <a:pt x="105" y="18"/>
                    <a:pt x="105" y="19"/>
                    <a:pt x="103" y="19"/>
                  </a:cubicBezTo>
                  <a:cubicBezTo>
                    <a:pt x="100" y="21"/>
                    <a:pt x="95" y="19"/>
                    <a:pt x="91" y="19"/>
                  </a:cubicBezTo>
                  <a:cubicBezTo>
                    <a:pt x="90" y="19"/>
                    <a:pt x="87" y="20"/>
                    <a:pt x="86" y="19"/>
                  </a:cubicBezTo>
                  <a:cubicBezTo>
                    <a:pt x="85" y="19"/>
                    <a:pt x="86" y="18"/>
                    <a:pt x="85" y="18"/>
                  </a:cubicBezTo>
                  <a:cubicBezTo>
                    <a:pt x="82" y="17"/>
                    <a:pt x="80" y="17"/>
                    <a:pt x="77" y="17"/>
                  </a:cubicBezTo>
                  <a:cubicBezTo>
                    <a:pt x="74" y="17"/>
                    <a:pt x="71" y="17"/>
                    <a:pt x="68" y="18"/>
                  </a:cubicBezTo>
                  <a:cubicBezTo>
                    <a:pt x="67" y="19"/>
                    <a:pt x="68" y="19"/>
                    <a:pt x="67" y="19"/>
                  </a:cubicBezTo>
                  <a:cubicBezTo>
                    <a:pt x="65" y="20"/>
                    <a:pt x="64" y="19"/>
                    <a:pt x="63" y="18"/>
                  </a:cubicBezTo>
                  <a:cubicBezTo>
                    <a:pt x="61" y="17"/>
                    <a:pt x="59" y="15"/>
                    <a:pt x="58" y="14"/>
                  </a:cubicBezTo>
                  <a:cubicBezTo>
                    <a:pt x="57" y="13"/>
                    <a:pt x="57" y="11"/>
                    <a:pt x="56" y="10"/>
                  </a:cubicBezTo>
                  <a:cubicBezTo>
                    <a:pt x="55" y="9"/>
                    <a:pt x="54" y="8"/>
                    <a:pt x="53" y="6"/>
                  </a:cubicBezTo>
                  <a:cubicBezTo>
                    <a:pt x="51" y="3"/>
                    <a:pt x="49" y="1"/>
                    <a:pt x="44" y="0"/>
                  </a:cubicBezTo>
                  <a:cubicBezTo>
                    <a:pt x="42" y="0"/>
                    <a:pt x="39" y="0"/>
                    <a:pt x="37" y="1"/>
                  </a:cubicBezTo>
                  <a:cubicBezTo>
                    <a:pt x="36" y="2"/>
                    <a:pt x="37" y="6"/>
                    <a:pt x="36" y="7"/>
                  </a:cubicBezTo>
                  <a:cubicBezTo>
                    <a:pt x="36" y="11"/>
                    <a:pt x="34" y="12"/>
                    <a:pt x="32" y="14"/>
                  </a:cubicBezTo>
                  <a:cubicBezTo>
                    <a:pt x="31" y="14"/>
                    <a:pt x="28" y="16"/>
                    <a:pt x="27" y="16"/>
                  </a:cubicBezTo>
                  <a:cubicBezTo>
                    <a:pt x="26" y="16"/>
                    <a:pt x="23" y="10"/>
                    <a:pt x="22" y="9"/>
                  </a:cubicBezTo>
                  <a:cubicBezTo>
                    <a:pt x="21" y="7"/>
                    <a:pt x="20" y="3"/>
                    <a:pt x="19" y="2"/>
                  </a:cubicBezTo>
                  <a:cubicBezTo>
                    <a:pt x="18" y="1"/>
                    <a:pt x="16" y="2"/>
                    <a:pt x="15" y="3"/>
                  </a:cubicBezTo>
                  <a:cubicBezTo>
                    <a:pt x="14" y="5"/>
                    <a:pt x="15" y="6"/>
                    <a:pt x="13" y="8"/>
                  </a:cubicBezTo>
                  <a:cubicBezTo>
                    <a:pt x="10" y="10"/>
                    <a:pt x="7" y="11"/>
                    <a:pt x="6" y="14"/>
                  </a:cubicBezTo>
                  <a:cubicBezTo>
                    <a:pt x="5" y="15"/>
                    <a:pt x="4" y="17"/>
                    <a:pt x="4" y="18"/>
                  </a:cubicBezTo>
                  <a:cubicBezTo>
                    <a:pt x="4" y="21"/>
                    <a:pt x="8" y="25"/>
                    <a:pt x="7" y="28"/>
                  </a:cubicBezTo>
                  <a:cubicBezTo>
                    <a:pt x="7" y="30"/>
                    <a:pt x="5" y="30"/>
                    <a:pt x="4" y="31"/>
                  </a:cubicBezTo>
                  <a:cubicBezTo>
                    <a:pt x="3" y="31"/>
                    <a:pt x="2" y="33"/>
                    <a:pt x="1" y="34"/>
                  </a:cubicBezTo>
                  <a:cubicBezTo>
                    <a:pt x="0" y="37"/>
                    <a:pt x="2" y="41"/>
                    <a:pt x="3" y="43"/>
                  </a:cubicBezTo>
                  <a:cubicBezTo>
                    <a:pt x="4" y="46"/>
                    <a:pt x="4" y="46"/>
                    <a:pt x="6" y="47"/>
                  </a:cubicBezTo>
                  <a:cubicBezTo>
                    <a:pt x="8" y="47"/>
                    <a:pt x="9" y="47"/>
                    <a:pt x="11" y="48"/>
                  </a:cubicBezTo>
                  <a:cubicBezTo>
                    <a:pt x="11" y="49"/>
                    <a:pt x="12" y="50"/>
                    <a:pt x="13" y="51"/>
                  </a:cubicBezTo>
                  <a:cubicBezTo>
                    <a:pt x="16" y="54"/>
                    <a:pt x="19" y="52"/>
                    <a:pt x="23" y="52"/>
                  </a:cubicBezTo>
                  <a:cubicBezTo>
                    <a:pt x="28" y="52"/>
                    <a:pt x="32" y="52"/>
                    <a:pt x="35" y="57"/>
                  </a:cubicBezTo>
                  <a:cubicBezTo>
                    <a:pt x="37" y="60"/>
                    <a:pt x="40" y="60"/>
                    <a:pt x="43" y="62"/>
                  </a:cubicBezTo>
                  <a:cubicBezTo>
                    <a:pt x="46" y="63"/>
                    <a:pt x="50" y="66"/>
                    <a:pt x="52" y="69"/>
                  </a:cubicBezTo>
                  <a:cubicBezTo>
                    <a:pt x="54" y="74"/>
                    <a:pt x="58" y="81"/>
                    <a:pt x="62" y="84"/>
                  </a:cubicBezTo>
                  <a:cubicBezTo>
                    <a:pt x="64" y="85"/>
                    <a:pt x="67" y="86"/>
                    <a:pt x="69" y="88"/>
                  </a:cubicBezTo>
                  <a:cubicBezTo>
                    <a:pt x="71" y="88"/>
                    <a:pt x="72" y="89"/>
                    <a:pt x="74" y="89"/>
                  </a:cubicBezTo>
                  <a:cubicBezTo>
                    <a:pt x="75" y="89"/>
                    <a:pt x="75" y="88"/>
                    <a:pt x="77" y="88"/>
                  </a:cubicBezTo>
                  <a:cubicBezTo>
                    <a:pt x="78" y="88"/>
                    <a:pt x="79" y="89"/>
                    <a:pt x="80" y="90"/>
                  </a:cubicBezTo>
                  <a:cubicBezTo>
                    <a:pt x="81" y="90"/>
                    <a:pt x="82" y="90"/>
                    <a:pt x="83" y="90"/>
                  </a:cubicBezTo>
                  <a:cubicBezTo>
                    <a:pt x="85" y="90"/>
                    <a:pt x="86" y="90"/>
                    <a:pt x="88" y="90"/>
                  </a:cubicBezTo>
                  <a:cubicBezTo>
                    <a:pt x="91" y="90"/>
                    <a:pt x="91" y="92"/>
                    <a:pt x="92" y="94"/>
                  </a:cubicBezTo>
                  <a:cubicBezTo>
                    <a:pt x="94" y="97"/>
                    <a:pt x="97" y="98"/>
                    <a:pt x="100" y="101"/>
                  </a:cubicBezTo>
                  <a:cubicBezTo>
                    <a:pt x="103" y="103"/>
                    <a:pt x="103" y="106"/>
                    <a:pt x="103" y="109"/>
                  </a:cubicBezTo>
                  <a:cubicBezTo>
                    <a:pt x="103" y="113"/>
                    <a:pt x="103" y="117"/>
                    <a:pt x="105" y="121"/>
                  </a:cubicBezTo>
                  <a:cubicBezTo>
                    <a:pt x="106" y="124"/>
                    <a:pt x="106" y="125"/>
                    <a:pt x="109" y="125"/>
                  </a:cubicBezTo>
                  <a:cubicBezTo>
                    <a:pt x="111" y="125"/>
                    <a:pt x="114" y="124"/>
                    <a:pt x="116" y="124"/>
                  </a:cubicBezTo>
                  <a:cubicBezTo>
                    <a:pt x="118" y="124"/>
                    <a:pt x="120" y="125"/>
                    <a:pt x="122" y="126"/>
                  </a:cubicBezTo>
                  <a:cubicBezTo>
                    <a:pt x="127" y="128"/>
                    <a:pt x="132" y="127"/>
                    <a:pt x="136" y="128"/>
                  </a:cubicBezTo>
                  <a:cubicBezTo>
                    <a:pt x="140" y="128"/>
                    <a:pt x="146" y="125"/>
                    <a:pt x="144" y="121"/>
                  </a:cubicBezTo>
                  <a:cubicBezTo>
                    <a:pt x="143" y="117"/>
                    <a:pt x="138" y="114"/>
                    <a:pt x="140" y="110"/>
                  </a:cubicBezTo>
                  <a:cubicBezTo>
                    <a:pt x="140" y="108"/>
                    <a:pt x="141" y="107"/>
                    <a:pt x="142" y="106"/>
                  </a:cubicBezTo>
                  <a:cubicBezTo>
                    <a:pt x="144" y="103"/>
                    <a:pt x="146" y="103"/>
                    <a:pt x="148" y="101"/>
                  </a:cubicBezTo>
                  <a:cubicBezTo>
                    <a:pt x="149" y="100"/>
                    <a:pt x="149" y="99"/>
                    <a:pt x="150" y="98"/>
                  </a:cubicBezTo>
                  <a:cubicBezTo>
                    <a:pt x="152" y="97"/>
                    <a:pt x="153" y="97"/>
                    <a:pt x="153" y="94"/>
                  </a:cubicBezTo>
                  <a:cubicBezTo>
                    <a:pt x="153" y="89"/>
                    <a:pt x="149" y="91"/>
                    <a:pt x="147" y="87"/>
                  </a:cubicBezTo>
                  <a:cubicBezTo>
                    <a:pt x="146" y="86"/>
                    <a:pt x="146" y="84"/>
                    <a:pt x="146" y="83"/>
                  </a:cubicBezTo>
                  <a:cubicBezTo>
                    <a:pt x="146" y="81"/>
                    <a:pt x="147" y="81"/>
                    <a:pt x="148" y="79"/>
                  </a:cubicBezTo>
                  <a:cubicBezTo>
                    <a:pt x="149" y="76"/>
                    <a:pt x="143" y="72"/>
                    <a:pt x="142" y="70"/>
                  </a:cubicBezTo>
                  <a:cubicBezTo>
                    <a:pt x="139" y="66"/>
                    <a:pt x="140" y="65"/>
                    <a:pt x="141" y="61"/>
                  </a:cubicBezTo>
                  <a:cubicBezTo>
                    <a:pt x="142" y="57"/>
                    <a:pt x="147" y="52"/>
                    <a:pt x="151" y="52"/>
                  </a:cubicBezTo>
                  <a:cubicBezTo>
                    <a:pt x="153" y="52"/>
                    <a:pt x="154" y="52"/>
                    <a:pt x="156" y="52"/>
                  </a:cubicBezTo>
                  <a:cubicBezTo>
                    <a:pt x="157" y="53"/>
                    <a:pt x="158" y="55"/>
                    <a:pt x="160" y="54"/>
                  </a:cubicBezTo>
                  <a:cubicBezTo>
                    <a:pt x="165" y="53"/>
                    <a:pt x="167" y="48"/>
                    <a:pt x="163" y="45"/>
                  </a:cubicBezTo>
                  <a:cubicBezTo>
                    <a:pt x="162" y="44"/>
                    <a:pt x="160" y="43"/>
                    <a:pt x="158" y="43"/>
                  </a:cubicBezTo>
                  <a:cubicBezTo>
                    <a:pt x="157" y="42"/>
                    <a:pt x="155" y="43"/>
                    <a:pt x="154" y="42"/>
                  </a:cubicBezTo>
                  <a:cubicBezTo>
                    <a:pt x="152" y="41"/>
                    <a:pt x="152" y="37"/>
                    <a:pt x="152" y="35"/>
                  </a:cubicBezTo>
                  <a:cubicBezTo>
                    <a:pt x="153" y="31"/>
                    <a:pt x="156" y="31"/>
                    <a:pt x="159" y="31"/>
                  </a:cubicBezTo>
                  <a:cubicBezTo>
                    <a:pt x="165" y="29"/>
                    <a:pt x="162" y="27"/>
                    <a:pt x="163" y="22"/>
                  </a:cubicBezTo>
                  <a:cubicBezTo>
                    <a:pt x="163" y="21"/>
                    <a:pt x="164" y="20"/>
                    <a:pt x="164" y="19"/>
                  </a:cubicBezTo>
                  <a:cubicBezTo>
                    <a:pt x="164" y="17"/>
                    <a:pt x="163" y="15"/>
                    <a:pt x="164" y="14"/>
                  </a:cubicBezTo>
                  <a:cubicBezTo>
                    <a:pt x="164" y="12"/>
                    <a:pt x="166" y="11"/>
                    <a:pt x="167" y="10"/>
                  </a:cubicBezTo>
                  <a:cubicBezTo>
                    <a:pt x="169" y="9"/>
                    <a:pt x="170" y="6"/>
                    <a:pt x="171" y="5"/>
                  </a:cubicBezTo>
                  <a:cubicBezTo>
                    <a:pt x="171" y="3"/>
                    <a:pt x="170" y="1"/>
                    <a:pt x="168" y="1"/>
                  </a:cubicBezTo>
                  <a:cubicBezTo>
                    <a:pt x="166" y="1"/>
                    <a:pt x="165" y="4"/>
                    <a:pt x="164" y="5"/>
                  </a:cubicBezTo>
                  <a:lnTo>
                    <a:pt x="144" y="12"/>
                  </a:ln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18" name="Freeform 20"/>
            <p:cNvSpPr>
              <a:spLocks/>
            </p:cNvSpPr>
            <p:nvPr/>
          </p:nvSpPr>
          <p:spPr bwMode="auto">
            <a:xfrm>
              <a:off x="6045411" y="5197879"/>
              <a:ext cx="103014" cy="213098"/>
            </a:xfrm>
            <a:custGeom>
              <a:avLst/>
              <a:gdLst/>
              <a:ahLst/>
              <a:cxnLst>
                <a:cxn ang="0">
                  <a:pos x="69" y="8"/>
                </a:cxn>
                <a:cxn ang="0">
                  <a:pos x="74" y="14"/>
                </a:cxn>
                <a:cxn ang="0">
                  <a:pos x="77" y="21"/>
                </a:cxn>
                <a:cxn ang="0">
                  <a:pos x="77" y="28"/>
                </a:cxn>
                <a:cxn ang="0">
                  <a:pos x="85" y="34"/>
                </a:cxn>
                <a:cxn ang="0">
                  <a:pos x="87" y="46"/>
                </a:cxn>
                <a:cxn ang="0">
                  <a:pos x="86" y="56"/>
                </a:cxn>
                <a:cxn ang="0">
                  <a:pos x="85" y="65"/>
                </a:cxn>
                <a:cxn ang="0">
                  <a:pos x="83" y="72"/>
                </a:cxn>
                <a:cxn ang="0">
                  <a:pos x="77" y="76"/>
                </a:cxn>
                <a:cxn ang="0">
                  <a:pos x="75" y="80"/>
                </a:cxn>
                <a:cxn ang="0">
                  <a:pos x="79" y="90"/>
                </a:cxn>
                <a:cxn ang="0">
                  <a:pos x="76" y="114"/>
                </a:cxn>
                <a:cxn ang="0">
                  <a:pos x="75" y="126"/>
                </a:cxn>
                <a:cxn ang="0">
                  <a:pos x="74" y="132"/>
                </a:cxn>
                <a:cxn ang="0">
                  <a:pos x="73" y="138"/>
                </a:cxn>
                <a:cxn ang="0">
                  <a:pos x="72" y="145"/>
                </a:cxn>
                <a:cxn ang="0">
                  <a:pos x="70" y="152"/>
                </a:cxn>
                <a:cxn ang="0">
                  <a:pos x="69" y="153"/>
                </a:cxn>
                <a:cxn ang="0">
                  <a:pos x="68" y="162"/>
                </a:cxn>
                <a:cxn ang="0">
                  <a:pos x="64" y="162"/>
                </a:cxn>
                <a:cxn ang="0">
                  <a:pos x="57" y="156"/>
                </a:cxn>
                <a:cxn ang="0">
                  <a:pos x="53" y="155"/>
                </a:cxn>
                <a:cxn ang="0">
                  <a:pos x="40" y="150"/>
                </a:cxn>
                <a:cxn ang="0">
                  <a:pos x="41" y="157"/>
                </a:cxn>
                <a:cxn ang="0">
                  <a:pos x="34" y="175"/>
                </a:cxn>
                <a:cxn ang="0">
                  <a:pos x="21" y="178"/>
                </a:cxn>
                <a:cxn ang="0">
                  <a:pos x="17" y="179"/>
                </a:cxn>
                <a:cxn ang="0">
                  <a:pos x="14" y="165"/>
                </a:cxn>
                <a:cxn ang="0">
                  <a:pos x="8" y="155"/>
                </a:cxn>
                <a:cxn ang="0">
                  <a:pos x="6" y="151"/>
                </a:cxn>
                <a:cxn ang="0">
                  <a:pos x="9" y="138"/>
                </a:cxn>
                <a:cxn ang="0">
                  <a:pos x="14" y="131"/>
                </a:cxn>
                <a:cxn ang="0">
                  <a:pos x="12" y="120"/>
                </a:cxn>
                <a:cxn ang="0">
                  <a:pos x="17" y="116"/>
                </a:cxn>
                <a:cxn ang="0">
                  <a:pos x="19" y="110"/>
                </a:cxn>
                <a:cxn ang="0">
                  <a:pos x="18" y="104"/>
                </a:cxn>
                <a:cxn ang="0">
                  <a:pos x="13" y="102"/>
                </a:cxn>
                <a:cxn ang="0">
                  <a:pos x="10" y="105"/>
                </a:cxn>
                <a:cxn ang="0">
                  <a:pos x="11" y="98"/>
                </a:cxn>
                <a:cxn ang="0">
                  <a:pos x="13" y="88"/>
                </a:cxn>
                <a:cxn ang="0">
                  <a:pos x="17" y="85"/>
                </a:cxn>
                <a:cxn ang="0">
                  <a:pos x="17" y="68"/>
                </a:cxn>
                <a:cxn ang="0">
                  <a:pos x="12" y="58"/>
                </a:cxn>
                <a:cxn ang="0">
                  <a:pos x="11" y="52"/>
                </a:cxn>
                <a:cxn ang="0">
                  <a:pos x="8" y="48"/>
                </a:cxn>
                <a:cxn ang="0">
                  <a:pos x="3" y="43"/>
                </a:cxn>
                <a:cxn ang="0">
                  <a:pos x="6" y="32"/>
                </a:cxn>
                <a:cxn ang="0">
                  <a:pos x="7" y="24"/>
                </a:cxn>
                <a:cxn ang="0">
                  <a:pos x="9" y="16"/>
                </a:cxn>
                <a:cxn ang="0">
                  <a:pos x="13" y="12"/>
                </a:cxn>
                <a:cxn ang="0">
                  <a:pos x="10" y="19"/>
                </a:cxn>
                <a:cxn ang="0">
                  <a:pos x="17" y="22"/>
                </a:cxn>
                <a:cxn ang="0">
                  <a:pos x="27" y="23"/>
                </a:cxn>
                <a:cxn ang="0">
                  <a:pos x="32" y="25"/>
                </a:cxn>
                <a:cxn ang="0">
                  <a:pos x="38" y="22"/>
                </a:cxn>
                <a:cxn ang="0">
                  <a:pos x="47" y="14"/>
                </a:cxn>
                <a:cxn ang="0">
                  <a:pos x="52" y="10"/>
                </a:cxn>
                <a:cxn ang="0">
                  <a:pos x="56" y="2"/>
                </a:cxn>
              </a:cxnLst>
              <a:rect l="0" t="0" r="r" b="b"/>
              <a:pathLst>
                <a:path w="87" h="179">
                  <a:moveTo>
                    <a:pt x="67" y="5"/>
                  </a:moveTo>
                  <a:cubicBezTo>
                    <a:pt x="67" y="6"/>
                    <a:pt x="68" y="8"/>
                    <a:pt x="69" y="8"/>
                  </a:cubicBezTo>
                  <a:cubicBezTo>
                    <a:pt x="71" y="9"/>
                    <a:pt x="73" y="9"/>
                    <a:pt x="73" y="11"/>
                  </a:cubicBezTo>
                  <a:cubicBezTo>
                    <a:pt x="74" y="12"/>
                    <a:pt x="73" y="13"/>
                    <a:pt x="74" y="14"/>
                  </a:cubicBezTo>
                  <a:cubicBezTo>
                    <a:pt x="74" y="15"/>
                    <a:pt x="75" y="14"/>
                    <a:pt x="76" y="15"/>
                  </a:cubicBezTo>
                  <a:cubicBezTo>
                    <a:pt x="77" y="16"/>
                    <a:pt x="77" y="19"/>
                    <a:pt x="77" y="21"/>
                  </a:cubicBezTo>
                  <a:cubicBezTo>
                    <a:pt x="77" y="22"/>
                    <a:pt x="77" y="23"/>
                    <a:pt x="76" y="25"/>
                  </a:cubicBezTo>
                  <a:cubicBezTo>
                    <a:pt x="76" y="26"/>
                    <a:pt x="76" y="27"/>
                    <a:pt x="77" y="28"/>
                  </a:cubicBezTo>
                  <a:cubicBezTo>
                    <a:pt x="79" y="30"/>
                    <a:pt x="81" y="29"/>
                    <a:pt x="83" y="30"/>
                  </a:cubicBezTo>
                  <a:cubicBezTo>
                    <a:pt x="85" y="31"/>
                    <a:pt x="85" y="32"/>
                    <a:pt x="85" y="34"/>
                  </a:cubicBezTo>
                  <a:cubicBezTo>
                    <a:pt x="85" y="37"/>
                    <a:pt x="87" y="40"/>
                    <a:pt x="87" y="43"/>
                  </a:cubicBezTo>
                  <a:cubicBezTo>
                    <a:pt x="87" y="44"/>
                    <a:pt x="87" y="45"/>
                    <a:pt x="87" y="46"/>
                  </a:cubicBezTo>
                  <a:cubicBezTo>
                    <a:pt x="87" y="48"/>
                    <a:pt x="86" y="49"/>
                    <a:pt x="86" y="50"/>
                  </a:cubicBezTo>
                  <a:cubicBezTo>
                    <a:pt x="86" y="52"/>
                    <a:pt x="86" y="54"/>
                    <a:pt x="86" y="56"/>
                  </a:cubicBezTo>
                  <a:cubicBezTo>
                    <a:pt x="86" y="58"/>
                    <a:pt x="86" y="60"/>
                    <a:pt x="86" y="62"/>
                  </a:cubicBezTo>
                  <a:cubicBezTo>
                    <a:pt x="85" y="63"/>
                    <a:pt x="85" y="64"/>
                    <a:pt x="85" y="65"/>
                  </a:cubicBezTo>
                  <a:cubicBezTo>
                    <a:pt x="85" y="66"/>
                    <a:pt x="85" y="67"/>
                    <a:pt x="85" y="68"/>
                  </a:cubicBezTo>
                  <a:cubicBezTo>
                    <a:pt x="84" y="69"/>
                    <a:pt x="83" y="71"/>
                    <a:pt x="83" y="72"/>
                  </a:cubicBezTo>
                  <a:cubicBezTo>
                    <a:pt x="82" y="73"/>
                    <a:pt x="81" y="74"/>
                    <a:pt x="81" y="74"/>
                  </a:cubicBezTo>
                  <a:cubicBezTo>
                    <a:pt x="79" y="75"/>
                    <a:pt x="77" y="74"/>
                    <a:pt x="77" y="76"/>
                  </a:cubicBezTo>
                  <a:cubicBezTo>
                    <a:pt x="76" y="76"/>
                    <a:pt x="77" y="77"/>
                    <a:pt x="76" y="78"/>
                  </a:cubicBezTo>
                  <a:cubicBezTo>
                    <a:pt x="76" y="79"/>
                    <a:pt x="76" y="79"/>
                    <a:pt x="75" y="80"/>
                  </a:cubicBezTo>
                  <a:cubicBezTo>
                    <a:pt x="75" y="81"/>
                    <a:pt x="75" y="84"/>
                    <a:pt x="76" y="86"/>
                  </a:cubicBezTo>
                  <a:cubicBezTo>
                    <a:pt x="77" y="87"/>
                    <a:pt x="78" y="88"/>
                    <a:pt x="79" y="90"/>
                  </a:cubicBezTo>
                  <a:cubicBezTo>
                    <a:pt x="79" y="91"/>
                    <a:pt x="80" y="92"/>
                    <a:pt x="80" y="94"/>
                  </a:cubicBezTo>
                  <a:cubicBezTo>
                    <a:pt x="79" y="101"/>
                    <a:pt x="77" y="107"/>
                    <a:pt x="76" y="114"/>
                  </a:cubicBezTo>
                  <a:cubicBezTo>
                    <a:pt x="76" y="117"/>
                    <a:pt x="76" y="119"/>
                    <a:pt x="76" y="122"/>
                  </a:cubicBezTo>
                  <a:cubicBezTo>
                    <a:pt x="76" y="123"/>
                    <a:pt x="76" y="125"/>
                    <a:pt x="75" y="126"/>
                  </a:cubicBezTo>
                  <a:cubicBezTo>
                    <a:pt x="75" y="128"/>
                    <a:pt x="75" y="129"/>
                    <a:pt x="75" y="130"/>
                  </a:cubicBezTo>
                  <a:cubicBezTo>
                    <a:pt x="75" y="131"/>
                    <a:pt x="74" y="131"/>
                    <a:pt x="74" y="132"/>
                  </a:cubicBezTo>
                  <a:cubicBezTo>
                    <a:pt x="74" y="133"/>
                    <a:pt x="74" y="134"/>
                    <a:pt x="73" y="135"/>
                  </a:cubicBezTo>
                  <a:cubicBezTo>
                    <a:pt x="73" y="136"/>
                    <a:pt x="73" y="137"/>
                    <a:pt x="73" y="138"/>
                  </a:cubicBezTo>
                  <a:cubicBezTo>
                    <a:pt x="72" y="140"/>
                    <a:pt x="73" y="142"/>
                    <a:pt x="72" y="143"/>
                  </a:cubicBezTo>
                  <a:cubicBezTo>
                    <a:pt x="72" y="144"/>
                    <a:pt x="72" y="145"/>
                    <a:pt x="72" y="145"/>
                  </a:cubicBezTo>
                  <a:cubicBezTo>
                    <a:pt x="71" y="147"/>
                    <a:pt x="71" y="148"/>
                    <a:pt x="71" y="150"/>
                  </a:cubicBezTo>
                  <a:cubicBezTo>
                    <a:pt x="71" y="151"/>
                    <a:pt x="70" y="151"/>
                    <a:pt x="70" y="152"/>
                  </a:cubicBezTo>
                  <a:cubicBezTo>
                    <a:pt x="70" y="152"/>
                    <a:pt x="69" y="152"/>
                    <a:pt x="69" y="153"/>
                  </a:cubicBezTo>
                  <a:cubicBezTo>
                    <a:pt x="69" y="153"/>
                    <a:pt x="69" y="153"/>
                    <a:pt x="69" y="153"/>
                  </a:cubicBezTo>
                  <a:cubicBezTo>
                    <a:pt x="68" y="155"/>
                    <a:pt x="68" y="156"/>
                    <a:pt x="68" y="158"/>
                  </a:cubicBezTo>
                  <a:cubicBezTo>
                    <a:pt x="68" y="158"/>
                    <a:pt x="68" y="161"/>
                    <a:pt x="68" y="162"/>
                  </a:cubicBezTo>
                  <a:cubicBezTo>
                    <a:pt x="67" y="162"/>
                    <a:pt x="67" y="161"/>
                    <a:pt x="66" y="161"/>
                  </a:cubicBezTo>
                  <a:cubicBezTo>
                    <a:pt x="65" y="161"/>
                    <a:pt x="65" y="162"/>
                    <a:pt x="64" y="162"/>
                  </a:cubicBezTo>
                  <a:cubicBezTo>
                    <a:pt x="63" y="163"/>
                    <a:pt x="61" y="163"/>
                    <a:pt x="60" y="161"/>
                  </a:cubicBezTo>
                  <a:cubicBezTo>
                    <a:pt x="59" y="159"/>
                    <a:pt x="59" y="158"/>
                    <a:pt x="57" y="156"/>
                  </a:cubicBezTo>
                  <a:cubicBezTo>
                    <a:pt x="57" y="155"/>
                    <a:pt x="57" y="155"/>
                    <a:pt x="55" y="155"/>
                  </a:cubicBezTo>
                  <a:cubicBezTo>
                    <a:pt x="55" y="154"/>
                    <a:pt x="54" y="155"/>
                    <a:pt x="53" y="155"/>
                  </a:cubicBezTo>
                  <a:cubicBezTo>
                    <a:pt x="49" y="154"/>
                    <a:pt x="47" y="152"/>
                    <a:pt x="44" y="150"/>
                  </a:cubicBezTo>
                  <a:cubicBezTo>
                    <a:pt x="44" y="150"/>
                    <a:pt x="41" y="149"/>
                    <a:pt x="40" y="150"/>
                  </a:cubicBezTo>
                  <a:cubicBezTo>
                    <a:pt x="39" y="152"/>
                    <a:pt x="42" y="153"/>
                    <a:pt x="42" y="154"/>
                  </a:cubicBezTo>
                  <a:cubicBezTo>
                    <a:pt x="43" y="155"/>
                    <a:pt x="42" y="156"/>
                    <a:pt x="41" y="157"/>
                  </a:cubicBezTo>
                  <a:cubicBezTo>
                    <a:pt x="39" y="160"/>
                    <a:pt x="41" y="162"/>
                    <a:pt x="41" y="166"/>
                  </a:cubicBezTo>
                  <a:cubicBezTo>
                    <a:pt x="41" y="170"/>
                    <a:pt x="38" y="173"/>
                    <a:pt x="34" y="175"/>
                  </a:cubicBezTo>
                  <a:cubicBezTo>
                    <a:pt x="31" y="176"/>
                    <a:pt x="28" y="176"/>
                    <a:pt x="25" y="177"/>
                  </a:cubicBezTo>
                  <a:cubicBezTo>
                    <a:pt x="24" y="177"/>
                    <a:pt x="23" y="178"/>
                    <a:pt x="21" y="178"/>
                  </a:cubicBezTo>
                  <a:cubicBezTo>
                    <a:pt x="21" y="178"/>
                    <a:pt x="20" y="177"/>
                    <a:pt x="19" y="178"/>
                  </a:cubicBezTo>
                  <a:cubicBezTo>
                    <a:pt x="18" y="178"/>
                    <a:pt x="18" y="179"/>
                    <a:pt x="17" y="179"/>
                  </a:cubicBezTo>
                  <a:cubicBezTo>
                    <a:pt x="16" y="176"/>
                    <a:pt x="16" y="173"/>
                    <a:pt x="15" y="170"/>
                  </a:cubicBezTo>
                  <a:cubicBezTo>
                    <a:pt x="15" y="168"/>
                    <a:pt x="15" y="167"/>
                    <a:pt x="14" y="165"/>
                  </a:cubicBezTo>
                  <a:cubicBezTo>
                    <a:pt x="13" y="163"/>
                    <a:pt x="11" y="161"/>
                    <a:pt x="10" y="158"/>
                  </a:cubicBezTo>
                  <a:cubicBezTo>
                    <a:pt x="10" y="157"/>
                    <a:pt x="9" y="157"/>
                    <a:pt x="8" y="155"/>
                  </a:cubicBezTo>
                  <a:cubicBezTo>
                    <a:pt x="7" y="154"/>
                    <a:pt x="6" y="154"/>
                    <a:pt x="5" y="153"/>
                  </a:cubicBezTo>
                  <a:cubicBezTo>
                    <a:pt x="4" y="152"/>
                    <a:pt x="5" y="152"/>
                    <a:pt x="6" y="151"/>
                  </a:cubicBezTo>
                  <a:cubicBezTo>
                    <a:pt x="8" y="149"/>
                    <a:pt x="9" y="144"/>
                    <a:pt x="9" y="141"/>
                  </a:cubicBezTo>
                  <a:cubicBezTo>
                    <a:pt x="9" y="140"/>
                    <a:pt x="8" y="139"/>
                    <a:pt x="9" y="138"/>
                  </a:cubicBezTo>
                  <a:cubicBezTo>
                    <a:pt x="9" y="137"/>
                    <a:pt x="9" y="137"/>
                    <a:pt x="10" y="137"/>
                  </a:cubicBezTo>
                  <a:cubicBezTo>
                    <a:pt x="12" y="135"/>
                    <a:pt x="13" y="133"/>
                    <a:pt x="14" y="131"/>
                  </a:cubicBezTo>
                  <a:cubicBezTo>
                    <a:pt x="14" y="129"/>
                    <a:pt x="15" y="126"/>
                    <a:pt x="14" y="124"/>
                  </a:cubicBezTo>
                  <a:cubicBezTo>
                    <a:pt x="14" y="123"/>
                    <a:pt x="13" y="122"/>
                    <a:pt x="12" y="120"/>
                  </a:cubicBezTo>
                  <a:cubicBezTo>
                    <a:pt x="12" y="117"/>
                    <a:pt x="15" y="116"/>
                    <a:pt x="15" y="113"/>
                  </a:cubicBezTo>
                  <a:cubicBezTo>
                    <a:pt x="15" y="114"/>
                    <a:pt x="16" y="116"/>
                    <a:pt x="17" y="116"/>
                  </a:cubicBezTo>
                  <a:cubicBezTo>
                    <a:pt x="17" y="115"/>
                    <a:pt x="17" y="115"/>
                    <a:pt x="18" y="114"/>
                  </a:cubicBezTo>
                  <a:cubicBezTo>
                    <a:pt x="19" y="112"/>
                    <a:pt x="19" y="111"/>
                    <a:pt x="19" y="110"/>
                  </a:cubicBezTo>
                  <a:cubicBezTo>
                    <a:pt x="20" y="108"/>
                    <a:pt x="24" y="106"/>
                    <a:pt x="22" y="104"/>
                  </a:cubicBezTo>
                  <a:cubicBezTo>
                    <a:pt x="21" y="104"/>
                    <a:pt x="19" y="104"/>
                    <a:pt x="18" y="104"/>
                  </a:cubicBezTo>
                  <a:cubicBezTo>
                    <a:pt x="16" y="104"/>
                    <a:pt x="17" y="103"/>
                    <a:pt x="16" y="102"/>
                  </a:cubicBezTo>
                  <a:cubicBezTo>
                    <a:pt x="15" y="100"/>
                    <a:pt x="15" y="101"/>
                    <a:pt x="13" y="102"/>
                  </a:cubicBezTo>
                  <a:cubicBezTo>
                    <a:pt x="13" y="102"/>
                    <a:pt x="12" y="102"/>
                    <a:pt x="12" y="103"/>
                  </a:cubicBezTo>
                  <a:cubicBezTo>
                    <a:pt x="11" y="103"/>
                    <a:pt x="11" y="104"/>
                    <a:pt x="10" y="105"/>
                  </a:cubicBezTo>
                  <a:cubicBezTo>
                    <a:pt x="9" y="105"/>
                    <a:pt x="9" y="104"/>
                    <a:pt x="9" y="103"/>
                  </a:cubicBezTo>
                  <a:cubicBezTo>
                    <a:pt x="10" y="101"/>
                    <a:pt x="11" y="100"/>
                    <a:pt x="11" y="98"/>
                  </a:cubicBezTo>
                  <a:cubicBezTo>
                    <a:pt x="11" y="97"/>
                    <a:pt x="11" y="94"/>
                    <a:pt x="12" y="93"/>
                  </a:cubicBezTo>
                  <a:cubicBezTo>
                    <a:pt x="13" y="91"/>
                    <a:pt x="13" y="90"/>
                    <a:pt x="13" y="88"/>
                  </a:cubicBezTo>
                  <a:cubicBezTo>
                    <a:pt x="15" y="87"/>
                    <a:pt x="20" y="89"/>
                    <a:pt x="21" y="87"/>
                  </a:cubicBezTo>
                  <a:cubicBezTo>
                    <a:pt x="22" y="85"/>
                    <a:pt x="18" y="85"/>
                    <a:pt x="17" y="85"/>
                  </a:cubicBezTo>
                  <a:cubicBezTo>
                    <a:pt x="16" y="82"/>
                    <a:pt x="17" y="78"/>
                    <a:pt x="17" y="74"/>
                  </a:cubicBezTo>
                  <a:cubicBezTo>
                    <a:pt x="17" y="73"/>
                    <a:pt x="17" y="69"/>
                    <a:pt x="17" y="68"/>
                  </a:cubicBezTo>
                  <a:cubicBezTo>
                    <a:pt x="16" y="67"/>
                    <a:pt x="14" y="66"/>
                    <a:pt x="13" y="66"/>
                  </a:cubicBezTo>
                  <a:cubicBezTo>
                    <a:pt x="12" y="63"/>
                    <a:pt x="13" y="61"/>
                    <a:pt x="12" y="58"/>
                  </a:cubicBezTo>
                  <a:cubicBezTo>
                    <a:pt x="12" y="56"/>
                    <a:pt x="12" y="55"/>
                    <a:pt x="11" y="53"/>
                  </a:cubicBezTo>
                  <a:cubicBezTo>
                    <a:pt x="11" y="52"/>
                    <a:pt x="11" y="52"/>
                    <a:pt x="11" y="52"/>
                  </a:cubicBezTo>
                  <a:cubicBezTo>
                    <a:pt x="10" y="51"/>
                    <a:pt x="9" y="51"/>
                    <a:pt x="9" y="50"/>
                  </a:cubicBezTo>
                  <a:cubicBezTo>
                    <a:pt x="8" y="49"/>
                    <a:pt x="8" y="48"/>
                    <a:pt x="8" y="48"/>
                  </a:cubicBezTo>
                  <a:cubicBezTo>
                    <a:pt x="7" y="46"/>
                    <a:pt x="7" y="47"/>
                    <a:pt x="5" y="47"/>
                  </a:cubicBezTo>
                  <a:cubicBezTo>
                    <a:pt x="3" y="46"/>
                    <a:pt x="0" y="45"/>
                    <a:pt x="3" y="43"/>
                  </a:cubicBezTo>
                  <a:cubicBezTo>
                    <a:pt x="4" y="41"/>
                    <a:pt x="5" y="41"/>
                    <a:pt x="5" y="39"/>
                  </a:cubicBezTo>
                  <a:cubicBezTo>
                    <a:pt x="5" y="36"/>
                    <a:pt x="5" y="34"/>
                    <a:pt x="6" y="32"/>
                  </a:cubicBezTo>
                  <a:cubicBezTo>
                    <a:pt x="6" y="30"/>
                    <a:pt x="5" y="28"/>
                    <a:pt x="6" y="27"/>
                  </a:cubicBezTo>
                  <a:cubicBezTo>
                    <a:pt x="6" y="26"/>
                    <a:pt x="7" y="25"/>
                    <a:pt x="7" y="24"/>
                  </a:cubicBezTo>
                  <a:cubicBezTo>
                    <a:pt x="8" y="23"/>
                    <a:pt x="8" y="21"/>
                    <a:pt x="8" y="20"/>
                  </a:cubicBezTo>
                  <a:cubicBezTo>
                    <a:pt x="9" y="19"/>
                    <a:pt x="9" y="17"/>
                    <a:pt x="9" y="16"/>
                  </a:cubicBezTo>
                  <a:cubicBezTo>
                    <a:pt x="9" y="14"/>
                    <a:pt x="9" y="13"/>
                    <a:pt x="11" y="12"/>
                  </a:cubicBezTo>
                  <a:cubicBezTo>
                    <a:pt x="11" y="12"/>
                    <a:pt x="12" y="11"/>
                    <a:pt x="13" y="12"/>
                  </a:cubicBezTo>
                  <a:cubicBezTo>
                    <a:pt x="13" y="13"/>
                    <a:pt x="11" y="15"/>
                    <a:pt x="11" y="15"/>
                  </a:cubicBezTo>
                  <a:cubicBezTo>
                    <a:pt x="9" y="17"/>
                    <a:pt x="10" y="17"/>
                    <a:pt x="10" y="19"/>
                  </a:cubicBezTo>
                  <a:cubicBezTo>
                    <a:pt x="10" y="21"/>
                    <a:pt x="10" y="20"/>
                    <a:pt x="11" y="21"/>
                  </a:cubicBezTo>
                  <a:cubicBezTo>
                    <a:pt x="13" y="22"/>
                    <a:pt x="15" y="22"/>
                    <a:pt x="17" y="22"/>
                  </a:cubicBezTo>
                  <a:cubicBezTo>
                    <a:pt x="19" y="22"/>
                    <a:pt x="21" y="21"/>
                    <a:pt x="24" y="21"/>
                  </a:cubicBezTo>
                  <a:cubicBezTo>
                    <a:pt x="25" y="22"/>
                    <a:pt x="26" y="23"/>
                    <a:pt x="27" y="23"/>
                  </a:cubicBezTo>
                  <a:cubicBezTo>
                    <a:pt x="27" y="23"/>
                    <a:pt x="28" y="23"/>
                    <a:pt x="29" y="23"/>
                  </a:cubicBezTo>
                  <a:cubicBezTo>
                    <a:pt x="29" y="24"/>
                    <a:pt x="31" y="25"/>
                    <a:pt x="32" y="25"/>
                  </a:cubicBezTo>
                  <a:cubicBezTo>
                    <a:pt x="32" y="25"/>
                    <a:pt x="33" y="24"/>
                    <a:pt x="34" y="23"/>
                  </a:cubicBezTo>
                  <a:cubicBezTo>
                    <a:pt x="35" y="22"/>
                    <a:pt x="36" y="22"/>
                    <a:pt x="38" y="22"/>
                  </a:cubicBezTo>
                  <a:cubicBezTo>
                    <a:pt x="41" y="21"/>
                    <a:pt x="40" y="18"/>
                    <a:pt x="42" y="16"/>
                  </a:cubicBezTo>
                  <a:cubicBezTo>
                    <a:pt x="44" y="14"/>
                    <a:pt x="45" y="14"/>
                    <a:pt x="47" y="14"/>
                  </a:cubicBezTo>
                  <a:cubicBezTo>
                    <a:pt x="48" y="13"/>
                    <a:pt x="49" y="12"/>
                    <a:pt x="50" y="11"/>
                  </a:cubicBezTo>
                  <a:cubicBezTo>
                    <a:pt x="51" y="11"/>
                    <a:pt x="52" y="10"/>
                    <a:pt x="52" y="10"/>
                  </a:cubicBezTo>
                  <a:cubicBezTo>
                    <a:pt x="53" y="9"/>
                    <a:pt x="53" y="8"/>
                    <a:pt x="53" y="7"/>
                  </a:cubicBezTo>
                  <a:cubicBezTo>
                    <a:pt x="53" y="4"/>
                    <a:pt x="54" y="3"/>
                    <a:pt x="56" y="2"/>
                  </a:cubicBezTo>
                  <a:cubicBezTo>
                    <a:pt x="59" y="0"/>
                    <a:pt x="65" y="1"/>
                    <a:pt x="67" y="5"/>
                  </a:cubicBezTo>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19" name="Freeform 21"/>
            <p:cNvSpPr>
              <a:spLocks noEditPoints="1"/>
            </p:cNvSpPr>
            <p:nvPr/>
          </p:nvSpPr>
          <p:spPr bwMode="auto">
            <a:xfrm>
              <a:off x="6464535" y="3871830"/>
              <a:ext cx="662520" cy="600913"/>
            </a:xfrm>
            <a:custGeom>
              <a:avLst/>
              <a:gdLst/>
              <a:ahLst/>
              <a:cxnLst>
                <a:cxn ang="0">
                  <a:pos x="549" y="385"/>
                </a:cxn>
                <a:cxn ang="0">
                  <a:pos x="543" y="329"/>
                </a:cxn>
                <a:cxn ang="0">
                  <a:pos x="531" y="290"/>
                </a:cxn>
                <a:cxn ang="0">
                  <a:pos x="533" y="257"/>
                </a:cxn>
                <a:cxn ang="0">
                  <a:pos x="522" y="235"/>
                </a:cxn>
                <a:cxn ang="0">
                  <a:pos x="532" y="203"/>
                </a:cxn>
                <a:cxn ang="0">
                  <a:pos x="552" y="184"/>
                </a:cxn>
                <a:cxn ang="0">
                  <a:pos x="546" y="161"/>
                </a:cxn>
                <a:cxn ang="0">
                  <a:pos x="524" y="97"/>
                </a:cxn>
                <a:cxn ang="0">
                  <a:pos x="518" y="61"/>
                </a:cxn>
                <a:cxn ang="0">
                  <a:pos x="473" y="42"/>
                </a:cxn>
                <a:cxn ang="0">
                  <a:pos x="315" y="39"/>
                </a:cxn>
                <a:cxn ang="0">
                  <a:pos x="293" y="41"/>
                </a:cxn>
                <a:cxn ang="0">
                  <a:pos x="243" y="1"/>
                </a:cxn>
                <a:cxn ang="0">
                  <a:pos x="187" y="10"/>
                </a:cxn>
                <a:cxn ang="0">
                  <a:pos x="156" y="17"/>
                </a:cxn>
                <a:cxn ang="0">
                  <a:pos x="114" y="50"/>
                </a:cxn>
                <a:cxn ang="0">
                  <a:pos x="77" y="63"/>
                </a:cxn>
                <a:cxn ang="0">
                  <a:pos x="36" y="71"/>
                </a:cxn>
                <a:cxn ang="0">
                  <a:pos x="14" y="81"/>
                </a:cxn>
                <a:cxn ang="0">
                  <a:pos x="16" y="93"/>
                </a:cxn>
                <a:cxn ang="0">
                  <a:pos x="33" y="138"/>
                </a:cxn>
                <a:cxn ang="0">
                  <a:pos x="16" y="170"/>
                </a:cxn>
                <a:cxn ang="0">
                  <a:pos x="31" y="187"/>
                </a:cxn>
                <a:cxn ang="0">
                  <a:pos x="37" y="212"/>
                </a:cxn>
                <a:cxn ang="0">
                  <a:pos x="43" y="231"/>
                </a:cxn>
                <a:cxn ang="0">
                  <a:pos x="38" y="260"/>
                </a:cxn>
                <a:cxn ang="0">
                  <a:pos x="44" y="276"/>
                </a:cxn>
                <a:cxn ang="0">
                  <a:pos x="47" y="292"/>
                </a:cxn>
                <a:cxn ang="0">
                  <a:pos x="60" y="310"/>
                </a:cxn>
                <a:cxn ang="0">
                  <a:pos x="61" y="338"/>
                </a:cxn>
                <a:cxn ang="0">
                  <a:pos x="88" y="356"/>
                </a:cxn>
                <a:cxn ang="0">
                  <a:pos x="118" y="367"/>
                </a:cxn>
                <a:cxn ang="0">
                  <a:pos x="138" y="375"/>
                </a:cxn>
                <a:cxn ang="0">
                  <a:pos x="140" y="398"/>
                </a:cxn>
                <a:cxn ang="0">
                  <a:pos x="157" y="412"/>
                </a:cxn>
                <a:cxn ang="0">
                  <a:pos x="167" y="393"/>
                </a:cxn>
                <a:cxn ang="0">
                  <a:pos x="191" y="400"/>
                </a:cxn>
                <a:cxn ang="0">
                  <a:pos x="208" y="414"/>
                </a:cxn>
                <a:cxn ang="0">
                  <a:pos x="231" y="426"/>
                </a:cxn>
                <a:cxn ang="0">
                  <a:pos x="269" y="455"/>
                </a:cxn>
                <a:cxn ang="0">
                  <a:pos x="286" y="475"/>
                </a:cxn>
                <a:cxn ang="0">
                  <a:pos x="308" y="466"/>
                </a:cxn>
                <a:cxn ang="0">
                  <a:pos x="321" y="487"/>
                </a:cxn>
                <a:cxn ang="0">
                  <a:pos x="338" y="483"/>
                </a:cxn>
                <a:cxn ang="0">
                  <a:pos x="376" y="480"/>
                </a:cxn>
                <a:cxn ang="0">
                  <a:pos x="393" y="473"/>
                </a:cxn>
                <a:cxn ang="0">
                  <a:pos x="427" y="479"/>
                </a:cxn>
                <a:cxn ang="0">
                  <a:pos x="445" y="490"/>
                </a:cxn>
                <a:cxn ang="0">
                  <a:pos x="477" y="503"/>
                </a:cxn>
                <a:cxn ang="0">
                  <a:pos x="477" y="486"/>
                </a:cxn>
                <a:cxn ang="0">
                  <a:pos x="474" y="462"/>
                </a:cxn>
                <a:cxn ang="0">
                  <a:pos x="500" y="424"/>
                </a:cxn>
                <a:cxn ang="0">
                  <a:pos x="551" y="390"/>
                </a:cxn>
                <a:cxn ang="0">
                  <a:pos x="545" y="359"/>
                </a:cxn>
              </a:cxnLst>
              <a:rect l="0" t="0" r="r" b="b"/>
              <a:pathLst>
                <a:path w="557" h="505">
                  <a:moveTo>
                    <a:pt x="552" y="381"/>
                  </a:moveTo>
                  <a:cubicBezTo>
                    <a:pt x="552" y="381"/>
                    <a:pt x="552" y="382"/>
                    <a:pt x="552" y="382"/>
                  </a:cubicBezTo>
                  <a:cubicBezTo>
                    <a:pt x="552" y="382"/>
                    <a:pt x="552" y="381"/>
                    <a:pt x="552" y="381"/>
                  </a:cubicBezTo>
                  <a:moveTo>
                    <a:pt x="549" y="385"/>
                  </a:moveTo>
                  <a:cubicBezTo>
                    <a:pt x="550" y="385"/>
                    <a:pt x="550" y="385"/>
                    <a:pt x="550" y="385"/>
                  </a:cubicBezTo>
                  <a:cubicBezTo>
                    <a:pt x="550" y="385"/>
                    <a:pt x="550" y="385"/>
                    <a:pt x="550" y="385"/>
                  </a:cubicBezTo>
                  <a:lnTo>
                    <a:pt x="549" y="385"/>
                  </a:lnTo>
                  <a:close/>
                  <a:moveTo>
                    <a:pt x="557" y="352"/>
                  </a:moveTo>
                  <a:cubicBezTo>
                    <a:pt x="556" y="350"/>
                    <a:pt x="556" y="351"/>
                    <a:pt x="555" y="350"/>
                  </a:cubicBezTo>
                  <a:cubicBezTo>
                    <a:pt x="554" y="348"/>
                    <a:pt x="554" y="346"/>
                    <a:pt x="554" y="344"/>
                  </a:cubicBezTo>
                  <a:cubicBezTo>
                    <a:pt x="552" y="342"/>
                    <a:pt x="550" y="339"/>
                    <a:pt x="548" y="336"/>
                  </a:cubicBezTo>
                  <a:cubicBezTo>
                    <a:pt x="548" y="335"/>
                    <a:pt x="547" y="332"/>
                    <a:pt x="546" y="331"/>
                  </a:cubicBezTo>
                  <a:cubicBezTo>
                    <a:pt x="546" y="331"/>
                    <a:pt x="545" y="331"/>
                    <a:pt x="544" y="331"/>
                  </a:cubicBezTo>
                  <a:cubicBezTo>
                    <a:pt x="543" y="331"/>
                    <a:pt x="543" y="330"/>
                    <a:pt x="543" y="329"/>
                  </a:cubicBezTo>
                  <a:cubicBezTo>
                    <a:pt x="543" y="329"/>
                    <a:pt x="543" y="328"/>
                    <a:pt x="543" y="328"/>
                  </a:cubicBezTo>
                  <a:cubicBezTo>
                    <a:pt x="542" y="327"/>
                    <a:pt x="542" y="327"/>
                    <a:pt x="542" y="326"/>
                  </a:cubicBezTo>
                  <a:cubicBezTo>
                    <a:pt x="541" y="324"/>
                    <a:pt x="540" y="323"/>
                    <a:pt x="540" y="321"/>
                  </a:cubicBezTo>
                  <a:cubicBezTo>
                    <a:pt x="538" y="317"/>
                    <a:pt x="536" y="314"/>
                    <a:pt x="535" y="310"/>
                  </a:cubicBezTo>
                  <a:cubicBezTo>
                    <a:pt x="534" y="307"/>
                    <a:pt x="533" y="304"/>
                    <a:pt x="533" y="301"/>
                  </a:cubicBezTo>
                  <a:cubicBezTo>
                    <a:pt x="533" y="299"/>
                    <a:pt x="533" y="298"/>
                    <a:pt x="533" y="296"/>
                  </a:cubicBezTo>
                  <a:cubicBezTo>
                    <a:pt x="532" y="294"/>
                    <a:pt x="532" y="291"/>
                    <a:pt x="531" y="290"/>
                  </a:cubicBezTo>
                  <a:cubicBezTo>
                    <a:pt x="530" y="288"/>
                    <a:pt x="529" y="290"/>
                    <a:pt x="527" y="289"/>
                  </a:cubicBezTo>
                  <a:cubicBezTo>
                    <a:pt x="524" y="288"/>
                    <a:pt x="525" y="285"/>
                    <a:pt x="525" y="282"/>
                  </a:cubicBezTo>
                  <a:cubicBezTo>
                    <a:pt x="525" y="280"/>
                    <a:pt x="525" y="278"/>
                    <a:pt x="525" y="276"/>
                  </a:cubicBezTo>
                  <a:cubicBezTo>
                    <a:pt x="526" y="274"/>
                    <a:pt x="527" y="274"/>
                    <a:pt x="528" y="272"/>
                  </a:cubicBezTo>
                  <a:cubicBezTo>
                    <a:pt x="528" y="271"/>
                    <a:pt x="528" y="269"/>
                    <a:pt x="528" y="268"/>
                  </a:cubicBezTo>
                  <a:cubicBezTo>
                    <a:pt x="529" y="266"/>
                    <a:pt x="529" y="266"/>
                    <a:pt x="530" y="264"/>
                  </a:cubicBezTo>
                  <a:cubicBezTo>
                    <a:pt x="531" y="262"/>
                    <a:pt x="532" y="260"/>
                    <a:pt x="533" y="257"/>
                  </a:cubicBezTo>
                  <a:cubicBezTo>
                    <a:pt x="533" y="255"/>
                    <a:pt x="532" y="254"/>
                    <a:pt x="534" y="253"/>
                  </a:cubicBezTo>
                  <a:cubicBezTo>
                    <a:pt x="534" y="252"/>
                    <a:pt x="535" y="253"/>
                    <a:pt x="535" y="252"/>
                  </a:cubicBezTo>
                  <a:cubicBezTo>
                    <a:pt x="535" y="251"/>
                    <a:pt x="535" y="249"/>
                    <a:pt x="535" y="249"/>
                  </a:cubicBezTo>
                  <a:cubicBezTo>
                    <a:pt x="535" y="247"/>
                    <a:pt x="534" y="247"/>
                    <a:pt x="533" y="245"/>
                  </a:cubicBezTo>
                  <a:cubicBezTo>
                    <a:pt x="532" y="244"/>
                    <a:pt x="531" y="243"/>
                    <a:pt x="530" y="242"/>
                  </a:cubicBezTo>
                  <a:cubicBezTo>
                    <a:pt x="528" y="240"/>
                    <a:pt x="528" y="240"/>
                    <a:pt x="526" y="240"/>
                  </a:cubicBezTo>
                  <a:cubicBezTo>
                    <a:pt x="524" y="239"/>
                    <a:pt x="523" y="237"/>
                    <a:pt x="522" y="235"/>
                  </a:cubicBezTo>
                  <a:cubicBezTo>
                    <a:pt x="520" y="232"/>
                    <a:pt x="520" y="231"/>
                    <a:pt x="516" y="232"/>
                  </a:cubicBezTo>
                  <a:cubicBezTo>
                    <a:pt x="512" y="232"/>
                    <a:pt x="513" y="227"/>
                    <a:pt x="514" y="224"/>
                  </a:cubicBezTo>
                  <a:cubicBezTo>
                    <a:pt x="515" y="223"/>
                    <a:pt x="515" y="221"/>
                    <a:pt x="515" y="219"/>
                  </a:cubicBezTo>
                  <a:cubicBezTo>
                    <a:pt x="516" y="218"/>
                    <a:pt x="518" y="217"/>
                    <a:pt x="520" y="216"/>
                  </a:cubicBezTo>
                  <a:cubicBezTo>
                    <a:pt x="523" y="214"/>
                    <a:pt x="526" y="213"/>
                    <a:pt x="528" y="210"/>
                  </a:cubicBezTo>
                  <a:cubicBezTo>
                    <a:pt x="530" y="209"/>
                    <a:pt x="529" y="210"/>
                    <a:pt x="530" y="208"/>
                  </a:cubicBezTo>
                  <a:cubicBezTo>
                    <a:pt x="531" y="206"/>
                    <a:pt x="531" y="205"/>
                    <a:pt x="532" y="203"/>
                  </a:cubicBezTo>
                  <a:cubicBezTo>
                    <a:pt x="532" y="203"/>
                    <a:pt x="532" y="201"/>
                    <a:pt x="533" y="201"/>
                  </a:cubicBezTo>
                  <a:cubicBezTo>
                    <a:pt x="533" y="200"/>
                    <a:pt x="534" y="200"/>
                    <a:pt x="535" y="199"/>
                  </a:cubicBezTo>
                  <a:cubicBezTo>
                    <a:pt x="536" y="198"/>
                    <a:pt x="537" y="197"/>
                    <a:pt x="539" y="196"/>
                  </a:cubicBezTo>
                  <a:cubicBezTo>
                    <a:pt x="542" y="195"/>
                    <a:pt x="544" y="196"/>
                    <a:pt x="547" y="196"/>
                  </a:cubicBezTo>
                  <a:cubicBezTo>
                    <a:pt x="550" y="195"/>
                    <a:pt x="549" y="195"/>
                    <a:pt x="550" y="193"/>
                  </a:cubicBezTo>
                  <a:cubicBezTo>
                    <a:pt x="551" y="192"/>
                    <a:pt x="552" y="190"/>
                    <a:pt x="552" y="188"/>
                  </a:cubicBezTo>
                  <a:cubicBezTo>
                    <a:pt x="552" y="187"/>
                    <a:pt x="552" y="185"/>
                    <a:pt x="552" y="184"/>
                  </a:cubicBezTo>
                  <a:cubicBezTo>
                    <a:pt x="553" y="183"/>
                    <a:pt x="554" y="182"/>
                    <a:pt x="554" y="181"/>
                  </a:cubicBezTo>
                  <a:cubicBezTo>
                    <a:pt x="555" y="179"/>
                    <a:pt x="555" y="178"/>
                    <a:pt x="555" y="176"/>
                  </a:cubicBezTo>
                  <a:cubicBezTo>
                    <a:pt x="555" y="174"/>
                    <a:pt x="555" y="172"/>
                    <a:pt x="555" y="170"/>
                  </a:cubicBezTo>
                  <a:cubicBezTo>
                    <a:pt x="555" y="168"/>
                    <a:pt x="556" y="164"/>
                    <a:pt x="552" y="165"/>
                  </a:cubicBezTo>
                  <a:cubicBezTo>
                    <a:pt x="551" y="165"/>
                    <a:pt x="551" y="167"/>
                    <a:pt x="550" y="166"/>
                  </a:cubicBezTo>
                  <a:cubicBezTo>
                    <a:pt x="549" y="166"/>
                    <a:pt x="549" y="165"/>
                    <a:pt x="548" y="165"/>
                  </a:cubicBezTo>
                  <a:cubicBezTo>
                    <a:pt x="547" y="163"/>
                    <a:pt x="547" y="163"/>
                    <a:pt x="546" y="161"/>
                  </a:cubicBezTo>
                  <a:cubicBezTo>
                    <a:pt x="546" y="159"/>
                    <a:pt x="547" y="156"/>
                    <a:pt x="547" y="154"/>
                  </a:cubicBezTo>
                  <a:cubicBezTo>
                    <a:pt x="546" y="153"/>
                    <a:pt x="545" y="153"/>
                    <a:pt x="545" y="151"/>
                  </a:cubicBezTo>
                  <a:cubicBezTo>
                    <a:pt x="543" y="149"/>
                    <a:pt x="542" y="145"/>
                    <a:pt x="540" y="142"/>
                  </a:cubicBezTo>
                  <a:cubicBezTo>
                    <a:pt x="538" y="136"/>
                    <a:pt x="537" y="131"/>
                    <a:pt x="534" y="125"/>
                  </a:cubicBezTo>
                  <a:cubicBezTo>
                    <a:pt x="532" y="120"/>
                    <a:pt x="529" y="116"/>
                    <a:pt x="527" y="111"/>
                  </a:cubicBezTo>
                  <a:cubicBezTo>
                    <a:pt x="526" y="108"/>
                    <a:pt x="523" y="106"/>
                    <a:pt x="523" y="102"/>
                  </a:cubicBezTo>
                  <a:cubicBezTo>
                    <a:pt x="523" y="99"/>
                    <a:pt x="523" y="99"/>
                    <a:pt x="524" y="97"/>
                  </a:cubicBezTo>
                  <a:cubicBezTo>
                    <a:pt x="525" y="95"/>
                    <a:pt x="526" y="94"/>
                    <a:pt x="526" y="92"/>
                  </a:cubicBezTo>
                  <a:cubicBezTo>
                    <a:pt x="525" y="88"/>
                    <a:pt x="521" y="85"/>
                    <a:pt x="521" y="81"/>
                  </a:cubicBezTo>
                  <a:cubicBezTo>
                    <a:pt x="520" y="80"/>
                    <a:pt x="521" y="78"/>
                    <a:pt x="521" y="77"/>
                  </a:cubicBezTo>
                  <a:cubicBezTo>
                    <a:pt x="521" y="77"/>
                    <a:pt x="520" y="76"/>
                    <a:pt x="521" y="75"/>
                  </a:cubicBezTo>
                  <a:cubicBezTo>
                    <a:pt x="521" y="74"/>
                    <a:pt x="522" y="75"/>
                    <a:pt x="522" y="74"/>
                  </a:cubicBezTo>
                  <a:cubicBezTo>
                    <a:pt x="523" y="72"/>
                    <a:pt x="523" y="67"/>
                    <a:pt x="522" y="65"/>
                  </a:cubicBezTo>
                  <a:cubicBezTo>
                    <a:pt x="521" y="63"/>
                    <a:pt x="519" y="62"/>
                    <a:pt x="518" y="61"/>
                  </a:cubicBezTo>
                  <a:cubicBezTo>
                    <a:pt x="518" y="60"/>
                    <a:pt x="516" y="59"/>
                    <a:pt x="516" y="57"/>
                  </a:cubicBezTo>
                  <a:cubicBezTo>
                    <a:pt x="516" y="56"/>
                    <a:pt x="516" y="55"/>
                    <a:pt x="516" y="54"/>
                  </a:cubicBezTo>
                  <a:cubicBezTo>
                    <a:pt x="515" y="54"/>
                    <a:pt x="513" y="52"/>
                    <a:pt x="512" y="51"/>
                  </a:cubicBezTo>
                  <a:cubicBezTo>
                    <a:pt x="508" y="49"/>
                    <a:pt x="504" y="50"/>
                    <a:pt x="500" y="49"/>
                  </a:cubicBezTo>
                  <a:cubicBezTo>
                    <a:pt x="495" y="48"/>
                    <a:pt x="491" y="45"/>
                    <a:pt x="486" y="43"/>
                  </a:cubicBezTo>
                  <a:cubicBezTo>
                    <a:pt x="484" y="43"/>
                    <a:pt x="482" y="42"/>
                    <a:pt x="480" y="42"/>
                  </a:cubicBezTo>
                  <a:cubicBezTo>
                    <a:pt x="478" y="42"/>
                    <a:pt x="475" y="42"/>
                    <a:pt x="473" y="42"/>
                  </a:cubicBezTo>
                  <a:cubicBezTo>
                    <a:pt x="466" y="42"/>
                    <a:pt x="460" y="42"/>
                    <a:pt x="453" y="42"/>
                  </a:cubicBezTo>
                  <a:cubicBezTo>
                    <a:pt x="445" y="42"/>
                    <a:pt x="436" y="41"/>
                    <a:pt x="428" y="41"/>
                  </a:cubicBezTo>
                  <a:cubicBezTo>
                    <a:pt x="416" y="41"/>
                    <a:pt x="404" y="42"/>
                    <a:pt x="392" y="41"/>
                  </a:cubicBezTo>
                  <a:cubicBezTo>
                    <a:pt x="375" y="41"/>
                    <a:pt x="359" y="40"/>
                    <a:pt x="343" y="39"/>
                  </a:cubicBezTo>
                  <a:cubicBezTo>
                    <a:pt x="336" y="38"/>
                    <a:pt x="329" y="37"/>
                    <a:pt x="322" y="36"/>
                  </a:cubicBezTo>
                  <a:cubicBezTo>
                    <a:pt x="321" y="35"/>
                    <a:pt x="320" y="35"/>
                    <a:pt x="319" y="35"/>
                  </a:cubicBezTo>
                  <a:cubicBezTo>
                    <a:pt x="319" y="37"/>
                    <a:pt x="317" y="38"/>
                    <a:pt x="315" y="39"/>
                  </a:cubicBezTo>
                  <a:cubicBezTo>
                    <a:pt x="314" y="41"/>
                    <a:pt x="310" y="41"/>
                    <a:pt x="309" y="43"/>
                  </a:cubicBezTo>
                  <a:cubicBezTo>
                    <a:pt x="308" y="45"/>
                    <a:pt x="309" y="46"/>
                    <a:pt x="307" y="48"/>
                  </a:cubicBezTo>
                  <a:cubicBezTo>
                    <a:pt x="306" y="49"/>
                    <a:pt x="303" y="48"/>
                    <a:pt x="301" y="48"/>
                  </a:cubicBezTo>
                  <a:cubicBezTo>
                    <a:pt x="298" y="49"/>
                    <a:pt x="295" y="51"/>
                    <a:pt x="292" y="50"/>
                  </a:cubicBezTo>
                  <a:cubicBezTo>
                    <a:pt x="292" y="49"/>
                    <a:pt x="292" y="48"/>
                    <a:pt x="292" y="47"/>
                  </a:cubicBezTo>
                  <a:cubicBezTo>
                    <a:pt x="293" y="45"/>
                    <a:pt x="296" y="43"/>
                    <a:pt x="296" y="42"/>
                  </a:cubicBezTo>
                  <a:cubicBezTo>
                    <a:pt x="296" y="40"/>
                    <a:pt x="295" y="39"/>
                    <a:pt x="293" y="41"/>
                  </a:cubicBezTo>
                  <a:cubicBezTo>
                    <a:pt x="292" y="41"/>
                    <a:pt x="292" y="44"/>
                    <a:pt x="291" y="44"/>
                  </a:cubicBezTo>
                  <a:cubicBezTo>
                    <a:pt x="290" y="45"/>
                    <a:pt x="289" y="43"/>
                    <a:pt x="287" y="43"/>
                  </a:cubicBezTo>
                  <a:cubicBezTo>
                    <a:pt x="286" y="43"/>
                    <a:pt x="283" y="44"/>
                    <a:pt x="282" y="44"/>
                  </a:cubicBezTo>
                  <a:cubicBezTo>
                    <a:pt x="280" y="44"/>
                    <a:pt x="269" y="46"/>
                    <a:pt x="253" y="35"/>
                  </a:cubicBezTo>
                  <a:cubicBezTo>
                    <a:pt x="252" y="27"/>
                    <a:pt x="252" y="27"/>
                    <a:pt x="252" y="27"/>
                  </a:cubicBezTo>
                  <a:cubicBezTo>
                    <a:pt x="253" y="20"/>
                    <a:pt x="246" y="10"/>
                    <a:pt x="245" y="7"/>
                  </a:cubicBezTo>
                  <a:cubicBezTo>
                    <a:pt x="245" y="5"/>
                    <a:pt x="243" y="3"/>
                    <a:pt x="243" y="1"/>
                  </a:cubicBezTo>
                  <a:cubicBezTo>
                    <a:pt x="237" y="0"/>
                    <a:pt x="230" y="1"/>
                    <a:pt x="225" y="1"/>
                  </a:cubicBezTo>
                  <a:cubicBezTo>
                    <a:pt x="220" y="1"/>
                    <a:pt x="214" y="1"/>
                    <a:pt x="210" y="1"/>
                  </a:cubicBezTo>
                  <a:cubicBezTo>
                    <a:pt x="208" y="1"/>
                    <a:pt x="206" y="1"/>
                    <a:pt x="205" y="2"/>
                  </a:cubicBezTo>
                  <a:cubicBezTo>
                    <a:pt x="202" y="2"/>
                    <a:pt x="201" y="4"/>
                    <a:pt x="199" y="5"/>
                  </a:cubicBezTo>
                  <a:cubicBezTo>
                    <a:pt x="196" y="8"/>
                    <a:pt x="193" y="9"/>
                    <a:pt x="192" y="13"/>
                  </a:cubicBezTo>
                  <a:cubicBezTo>
                    <a:pt x="191" y="13"/>
                    <a:pt x="190" y="13"/>
                    <a:pt x="189" y="13"/>
                  </a:cubicBezTo>
                  <a:cubicBezTo>
                    <a:pt x="188" y="12"/>
                    <a:pt x="187" y="10"/>
                    <a:pt x="187" y="10"/>
                  </a:cubicBezTo>
                  <a:cubicBezTo>
                    <a:pt x="184" y="8"/>
                    <a:pt x="181" y="11"/>
                    <a:pt x="178" y="12"/>
                  </a:cubicBezTo>
                  <a:cubicBezTo>
                    <a:pt x="178" y="12"/>
                    <a:pt x="176" y="12"/>
                    <a:pt x="176" y="12"/>
                  </a:cubicBezTo>
                  <a:cubicBezTo>
                    <a:pt x="174" y="13"/>
                    <a:pt x="174" y="16"/>
                    <a:pt x="172" y="16"/>
                  </a:cubicBezTo>
                  <a:cubicBezTo>
                    <a:pt x="171" y="17"/>
                    <a:pt x="168" y="18"/>
                    <a:pt x="166" y="17"/>
                  </a:cubicBezTo>
                  <a:cubicBezTo>
                    <a:pt x="164" y="17"/>
                    <a:pt x="164" y="16"/>
                    <a:pt x="163" y="15"/>
                  </a:cubicBezTo>
                  <a:cubicBezTo>
                    <a:pt x="162" y="14"/>
                    <a:pt x="157" y="14"/>
                    <a:pt x="156" y="15"/>
                  </a:cubicBezTo>
                  <a:cubicBezTo>
                    <a:pt x="155" y="15"/>
                    <a:pt x="156" y="17"/>
                    <a:pt x="156" y="17"/>
                  </a:cubicBezTo>
                  <a:cubicBezTo>
                    <a:pt x="156" y="18"/>
                    <a:pt x="155" y="18"/>
                    <a:pt x="155" y="19"/>
                  </a:cubicBezTo>
                  <a:cubicBezTo>
                    <a:pt x="152" y="21"/>
                    <a:pt x="148" y="21"/>
                    <a:pt x="145" y="24"/>
                  </a:cubicBezTo>
                  <a:cubicBezTo>
                    <a:pt x="144" y="24"/>
                    <a:pt x="143" y="26"/>
                    <a:pt x="143" y="27"/>
                  </a:cubicBezTo>
                  <a:cubicBezTo>
                    <a:pt x="141" y="28"/>
                    <a:pt x="139" y="30"/>
                    <a:pt x="137" y="32"/>
                  </a:cubicBezTo>
                  <a:cubicBezTo>
                    <a:pt x="135" y="34"/>
                    <a:pt x="135" y="37"/>
                    <a:pt x="133" y="40"/>
                  </a:cubicBezTo>
                  <a:cubicBezTo>
                    <a:pt x="131" y="43"/>
                    <a:pt x="129" y="47"/>
                    <a:pt x="125" y="47"/>
                  </a:cubicBezTo>
                  <a:cubicBezTo>
                    <a:pt x="121" y="47"/>
                    <a:pt x="117" y="47"/>
                    <a:pt x="114" y="50"/>
                  </a:cubicBezTo>
                  <a:cubicBezTo>
                    <a:pt x="113" y="50"/>
                    <a:pt x="113" y="51"/>
                    <a:pt x="112" y="51"/>
                  </a:cubicBezTo>
                  <a:cubicBezTo>
                    <a:pt x="109" y="53"/>
                    <a:pt x="105" y="53"/>
                    <a:pt x="102" y="54"/>
                  </a:cubicBezTo>
                  <a:cubicBezTo>
                    <a:pt x="101" y="54"/>
                    <a:pt x="101" y="54"/>
                    <a:pt x="100" y="55"/>
                  </a:cubicBezTo>
                  <a:cubicBezTo>
                    <a:pt x="100" y="56"/>
                    <a:pt x="100" y="57"/>
                    <a:pt x="100" y="57"/>
                  </a:cubicBezTo>
                  <a:cubicBezTo>
                    <a:pt x="99" y="58"/>
                    <a:pt x="98" y="57"/>
                    <a:pt x="97" y="58"/>
                  </a:cubicBezTo>
                  <a:cubicBezTo>
                    <a:pt x="95" y="58"/>
                    <a:pt x="95" y="59"/>
                    <a:pt x="93" y="59"/>
                  </a:cubicBezTo>
                  <a:cubicBezTo>
                    <a:pt x="88" y="62"/>
                    <a:pt x="83" y="63"/>
                    <a:pt x="77" y="63"/>
                  </a:cubicBezTo>
                  <a:cubicBezTo>
                    <a:pt x="72" y="63"/>
                    <a:pt x="69" y="63"/>
                    <a:pt x="65" y="65"/>
                  </a:cubicBezTo>
                  <a:cubicBezTo>
                    <a:pt x="61" y="67"/>
                    <a:pt x="57" y="69"/>
                    <a:pt x="54" y="71"/>
                  </a:cubicBezTo>
                  <a:cubicBezTo>
                    <a:pt x="50" y="73"/>
                    <a:pt x="46" y="74"/>
                    <a:pt x="43" y="76"/>
                  </a:cubicBezTo>
                  <a:cubicBezTo>
                    <a:pt x="46" y="75"/>
                    <a:pt x="46" y="70"/>
                    <a:pt x="48" y="69"/>
                  </a:cubicBezTo>
                  <a:cubicBezTo>
                    <a:pt x="45" y="68"/>
                    <a:pt x="43" y="68"/>
                    <a:pt x="40" y="70"/>
                  </a:cubicBezTo>
                  <a:cubicBezTo>
                    <a:pt x="39" y="70"/>
                    <a:pt x="38" y="71"/>
                    <a:pt x="38" y="71"/>
                  </a:cubicBezTo>
                  <a:cubicBezTo>
                    <a:pt x="37" y="72"/>
                    <a:pt x="36" y="71"/>
                    <a:pt x="36" y="71"/>
                  </a:cubicBezTo>
                  <a:cubicBezTo>
                    <a:pt x="34" y="72"/>
                    <a:pt x="31" y="72"/>
                    <a:pt x="29" y="73"/>
                  </a:cubicBezTo>
                  <a:cubicBezTo>
                    <a:pt x="29" y="73"/>
                    <a:pt x="28" y="74"/>
                    <a:pt x="27" y="74"/>
                  </a:cubicBezTo>
                  <a:cubicBezTo>
                    <a:pt x="25" y="75"/>
                    <a:pt x="21" y="76"/>
                    <a:pt x="18" y="77"/>
                  </a:cubicBezTo>
                  <a:cubicBezTo>
                    <a:pt x="18" y="77"/>
                    <a:pt x="18" y="78"/>
                    <a:pt x="19" y="78"/>
                  </a:cubicBezTo>
                  <a:cubicBezTo>
                    <a:pt x="19" y="79"/>
                    <a:pt x="20" y="79"/>
                    <a:pt x="20" y="80"/>
                  </a:cubicBezTo>
                  <a:cubicBezTo>
                    <a:pt x="19" y="80"/>
                    <a:pt x="18" y="80"/>
                    <a:pt x="17" y="80"/>
                  </a:cubicBezTo>
                  <a:cubicBezTo>
                    <a:pt x="16" y="80"/>
                    <a:pt x="15" y="80"/>
                    <a:pt x="14" y="81"/>
                  </a:cubicBezTo>
                  <a:cubicBezTo>
                    <a:pt x="12" y="81"/>
                    <a:pt x="11" y="82"/>
                    <a:pt x="9" y="82"/>
                  </a:cubicBezTo>
                  <a:cubicBezTo>
                    <a:pt x="6" y="82"/>
                    <a:pt x="3" y="81"/>
                    <a:pt x="0" y="83"/>
                  </a:cubicBezTo>
                  <a:cubicBezTo>
                    <a:pt x="0" y="84"/>
                    <a:pt x="1" y="85"/>
                    <a:pt x="1" y="85"/>
                  </a:cubicBezTo>
                  <a:cubicBezTo>
                    <a:pt x="1" y="86"/>
                    <a:pt x="1" y="87"/>
                    <a:pt x="1" y="87"/>
                  </a:cubicBezTo>
                  <a:cubicBezTo>
                    <a:pt x="2" y="88"/>
                    <a:pt x="5" y="89"/>
                    <a:pt x="7" y="90"/>
                  </a:cubicBezTo>
                  <a:cubicBezTo>
                    <a:pt x="8" y="91"/>
                    <a:pt x="9" y="92"/>
                    <a:pt x="10" y="93"/>
                  </a:cubicBezTo>
                  <a:cubicBezTo>
                    <a:pt x="11" y="93"/>
                    <a:pt x="14" y="94"/>
                    <a:pt x="16" y="93"/>
                  </a:cubicBezTo>
                  <a:cubicBezTo>
                    <a:pt x="18" y="93"/>
                    <a:pt x="20" y="90"/>
                    <a:pt x="21" y="89"/>
                  </a:cubicBezTo>
                  <a:cubicBezTo>
                    <a:pt x="22" y="88"/>
                    <a:pt x="23" y="93"/>
                    <a:pt x="23" y="94"/>
                  </a:cubicBezTo>
                  <a:cubicBezTo>
                    <a:pt x="23" y="96"/>
                    <a:pt x="22" y="99"/>
                    <a:pt x="23" y="101"/>
                  </a:cubicBezTo>
                  <a:cubicBezTo>
                    <a:pt x="23" y="103"/>
                    <a:pt x="24" y="106"/>
                    <a:pt x="24" y="108"/>
                  </a:cubicBezTo>
                  <a:cubicBezTo>
                    <a:pt x="26" y="113"/>
                    <a:pt x="27" y="117"/>
                    <a:pt x="29" y="122"/>
                  </a:cubicBezTo>
                  <a:cubicBezTo>
                    <a:pt x="30" y="124"/>
                    <a:pt x="32" y="127"/>
                    <a:pt x="33" y="130"/>
                  </a:cubicBezTo>
                  <a:cubicBezTo>
                    <a:pt x="34" y="132"/>
                    <a:pt x="33" y="136"/>
                    <a:pt x="33" y="138"/>
                  </a:cubicBezTo>
                  <a:cubicBezTo>
                    <a:pt x="33" y="141"/>
                    <a:pt x="33" y="143"/>
                    <a:pt x="32" y="145"/>
                  </a:cubicBezTo>
                  <a:cubicBezTo>
                    <a:pt x="31" y="148"/>
                    <a:pt x="30" y="149"/>
                    <a:pt x="28" y="151"/>
                  </a:cubicBezTo>
                  <a:cubicBezTo>
                    <a:pt x="27" y="152"/>
                    <a:pt x="26" y="155"/>
                    <a:pt x="25" y="156"/>
                  </a:cubicBezTo>
                  <a:cubicBezTo>
                    <a:pt x="25" y="156"/>
                    <a:pt x="24" y="156"/>
                    <a:pt x="23" y="157"/>
                  </a:cubicBezTo>
                  <a:cubicBezTo>
                    <a:pt x="23" y="158"/>
                    <a:pt x="22" y="159"/>
                    <a:pt x="22" y="160"/>
                  </a:cubicBezTo>
                  <a:cubicBezTo>
                    <a:pt x="21" y="162"/>
                    <a:pt x="20" y="163"/>
                    <a:pt x="19" y="164"/>
                  </a:cubicBezTo>
                  <a:cubicBezTo>
                    <a:pt x="18" y="166"/>
                    <a:pt x="17" y="168"/>
                    <a:pt x="16" y="170"/>
                  </a:cubicBezTo>
                  <a:cubicBezTo>
                    <a:pt x="16" y="170"/>
                    <a:pt x="16" y="171"/>
                    <a:pt x="16" y="171"/>
                  </a:cubicBezTo>
                  <a:cubicBezTo>
                    <a:pt x="16" y="171"/>
                    <a:pt x="15" y="172"/>
                    <a:pt x="15" y="172"/>
                  </a:cubicBezTo>
                  <a:cubicBezTo>
                    <a:pt x="15" y="174"/>
                    <a:pt x="17" y="174"/>
                    <a:pt x="17" y="175"/>
                  </a:cubicBezTo>
                  <a:cubicBezTo>
                    <a:pt x="19" y="176"/>
                    <a:pt x="20" y="177"/>
                    <a:pt x="21" y="178"/>
                  </a:cubicBezTo>
                  <a:cubicBezTo>
                    <a:pt x="22" y="180"/>
                    <a:pt x="23" y="181"/>
                    <a:pt x="25" y="182"/>
                  </a:cubicBezTo>
                  <a:cubicBezTo>
                    <a:pt x="26" y="183"/>
                    <a:pt x="27" y="183"/>
                    <a:pt x="28" y="184"/>
                  </a:cubicBezTo>
                  <a:cubicBezTo>
                    <a:pt x="29" y="185"/>
                    <a:pt x="30" y="185"/>
                    <a:pt x="31" y="187"/>
                  </a:cubicBezTo>
                  <a:cubicBezTo>
                    <a:pt x="33" y="188"/>
                    <a:pt x="33" y="190"/>
                    <a:pt x="34" y="192"/>
                  </a:cubicBezTo>
                  <a:cubicBezTo>
                    <a:pt x="34" y="192"/>
                    <a:pt x="34" y="193"/>
                    <a:pt x="34" y="193"/>
                  </a:cubicBezTo>
                  <a:cubicBezTo>
                    <a:pt x="36" y="196"/>
                    <a:pt x="40" y="196"/>
                    <a:pt x="41" y="199"/>
                  </a:cubicBezTo>
                  <a:cubicBezTo>
                    <a:pt x="41" y="200"/>
                    <a:pt x="40" y="202"/>
                    <a:pt x="40" y="203"/>
                  </a:cubicBezTo>
                  <a:cubicBezTo>
                    <a:pt x="40" y="204"/>
                    <a:pt x="40" y="205"/>
                    <a:pt x="39" y="206"/>
                  </a:cubicBezTo>
                  <a:cubicBezTo>
                    <a:pt x="39" y="208"/>
                    <a:pt x="38" y="208"/>
                    <a:pt x="37" y="210"/>
                  </a:cubicBezTo>
                  <a:cubicBezTo>
                    <a:pt x="36" y="211"/>
                    <a:pt x="36" y="210"/>
                    <a:pt x="37" y="212"/>
                  </a:cubicBezTo>
                  <a:cubicBezTo>
                    <a:pt x="37" y="214"/>
                    <a:pt x="37" y="215"/>
                    <a:pt x="37" y="217"/>
                  </a:cubicBezTo>
                  <a:cubicBezTo>
                    <a:pt x="37" y="218"/>
                    <a:pt x="38" y="221"/>
                    <a:pt x="38" y="222"/>
                  </a:cubicBezTo>
                  <a:cubicBezTo>
                    <a:pt x="39" y="223"/>
                    <a:pt x="39" y="223"/>
                    <a:pt x="39" y="223"/>
                  </a:cubicBezTo>
                  <a:cubicBezTo>
                    <a:pt x="40" y="223"/>
                    <a:pt x="40" y="224"/>
                    <a:pt x="40" y="224"/>
                  </a:cubicBezTo>
                  <a:cubicBezTo>
                    <a:pt x="40" y="224"/>
                    <a:pt x="41" y="224"/>
                    <a:pt x="42" y="225"/>
                  </a:cubicBezTo>
                  <a:cubicBezTo>
                    <a:pt x="42" y="225"/>
                    <a:pt x="42" y="227"/>
                    <a:pt x="42" y="227"/>
                  </a:cubicBezTo>
                  <a:cubicBezTo>
                    <a:pt x="42" y="229"/>
                    <a:pt x="43" y="230"/>
                    <a:pt x="43" y="231"/>
                  </a:cubicBezTo>
                  <a:cubicBezTo>
                    <a:pt x="43" y="232"/>
                    <a:pt x="42" y="232"/>
                    <a:pt x="43" y="233"/>
                  </a:cubicBezTo>
                  <a:cubicBezTo>
                    <a:pt x="43" y="234"/>
                    <a:pt x="46" y="235"/>
                    <a:pt x="46" y="236"/>
                  </a:cubicBezTo>
                  <a:cubicBezTo>
                    <a:pt x="49" y="238"/>
                    <a:pt x="47" y="241"/>
                    <a:pt x="47" y="244"/>
                  </a:cubicBezTo>
                  <a:cubicBezTo>
                    <a:pt x="46" y="247"/>
                    <a:pt x="46" y="249"/>
                    <a:pt x="46" y="252"/>
                  </a:cubicBezTo>
                  <a:cubicBezTo>
                    <a:pt x="46" y="252"/>
                    <a:pt x="46" y="252"/>
                    <a:pt x="46" y="253"/>
                  </a:cubicBezTo>
                  <a:cubicBezTo>
                    <a:pt x="45" y="255"/>
                    <a:pt x="43" y="255"/>
                    <a:pt x="41" y="255"/>
                  </a:cubicBezTo>
                  <a:cubicBezTo>
                    <a:pt x="37" y="256"/>
                    <a:pt x="38" y="257"/>
                    <a:pt x="38" y="260"/>
                  </a:cubicBezTo>
                  <a:cubicBezTo>
                    <a:pt x="38" y="261"/>
                    <a:pt x="38" y="264"/>
                    <a:pt x="38" y="265"/>
                  </a:cubicBezTo>
                  <a:cubicBezTo>
                    <a:pt x="39" y="266"/>
                    <a:pt x="40" y="265"/>
                    <a:pt x="41" y="265"/>
                  </a:cubicBezTo>
                  <a:cubicBezTo>
                    <a:pt x="40" y="265"/>
                    <a:pt x="39" y="266"/>
                    <a:pt x="38" y="267"/>
                  </a:cubicBezTo>
                  <a:cubicBezTo>
                    <a:pt x="39" y="269"/>
                    <a:pt x="41" y="271"/>
                    <a:pt x="42" y="273"/>
                  </a:cubicBezTo>
                  <a:cubicBezTo>
                    <a:pt x="42" y="273"/>
                    <a:pt x="42" y="274"/>
                    <a:pt x="42" y="274"/>
                  </a:cubicBezTo>
                  <a:cubicBezTo>
                    <a:pt x="42" y="275"/>
                    <a:pt x="43" y="275"/>
                    <a:pt x="43" y="275"/>
                  </a:cubicBezTo>
                  <a:cubicBezTo>
                    <a:pt x="43" y="275"/>
                    <a:pt x="44" y="277"/>
                    <a:pt x="44" y="276"/>
                  </a:cubicBezTo>
                  <a:cubicBezTo>
                    <a:pt x="44" y="278"/>
                    <a:pt x="45" y="280"/>
                    <a:pt x="45" y="282"/>
                  </a:cubicBezTo>
                  <a:cubicBezTo>
                    <a:pt x="45" y="283"/>
                    <a:pt x="44" y="283"/>
                    <a:pt x="44" y="284"/>
                  </a:cubicBezTo>
                  <a:cubicBezTo>
                    <a:pt x="44" y="284"/>
                    <a:pt x="43" y="284"/>
                    <a:pt x="43" y="284"/>
                  </a:cubicBezTo>
                  <a:cubicBezTo>
                    <a:pt x="43" y="285"/>
                    <a:pt x="42" y="285"/>
                    <a:pt x="41" y="285"/>
                  </a:cubicBezTo>
                  <a:cubicBezTo>
                    <a:pt x="40" y="286"/>
                    <a:pt x="41" y="287"/>
                    <a:pt x="42" y="288"/>
                  </a:cubicBezTo>
                  <a:cubicBezTo>
                    <a:pt x="42" y="288"/>
                    <a:pt x="42" y="288"/>
                    <a:pt x="43" y="289"/>
                  </a:cubicBezTo>
                  <a:cubicBezTo>
                    <a:pt x="45" y="290"/>
                    <a:pt x="46" y="291"/>
                    <a:pt x="47" y="292"/>
                  </a:cubicBezTo>
                  <a:cubicBezTo>
                    <a:pt x="48" y="293"/>
                    <a:pt x="50" y="293"/>
                    <a:pt x="51" y="294"/>
                  </a:cubicBezTo>
                  <a:cubicBezTo>
                    <a:pt x="52" y="295"/>
                    <a:pt x="52" y="295"/>
                    <a:pt x="53" y="296"/>
                  </a:cubicBezTo>
                  <a:cubicBezTo>
                    <a:pt x="54" y="298"/>
                    <a:pt x="54" y="299"/>
                    <a:pt x="54" y="301"/>
                  </a:cubicBezTo>
                  <a:cubicBezTo>
                    <a:pt x="55" y="302"/>
                    <a:pt x="55" y="303"/>
                    <a:pt x="55" y="303"/>
                  </a:cubicBezTo>
                  <a:cubicBezTo>
                    <a:pt x="55" y="304"/>
                    <a:pt x="56" y="304"/>
                    <a:pt x="56" y="304"/>
                  </a:cubicBezTo>
                  <a:cubicBezTo>
                    <a:pt x="57" y="305"/>
                    <a:pt x="58" y="306"/>
                    <a:pt x="58" y="307"/>
                  </a:cubicBezTo>
                  <a:cubicBezTo>
                    <a:pt x="59" y="308"/>
                    <a:pt x="59" y="309"/>
                    <a:pt x="60" y="310"/>
                  </a:cubicBezTo>
                  <a:cubicBezTo>
                    <a:pt x="60" y="312"/>
                    <a:pt x="60" y="311"/>
                    <a:pt x="60" y="313"/>
                  </a:cubicBezTo>
                  <a:cubicBezTo>
                    <a:pt x="59" y="315"/>
                    <a:pt x="59" y="317"/>
                    <a:pt x="58" y="319"/>
                  </a:cubicBezTo>
                  <a:cubicBezTo>
                    <a:pt x="57" y="321"/>
                    <a:pt x="57" y="322"/>
                    <a:pt x="57" y="324"/>
                  </a:cubicBezTo>
                  <a:cubicBezTo>
                    <a:pt x="56" y="326"/>
                    <a:pt x="57" y="328"/>
                    <a:pt x="56" y="330"/>
                  </a:cubicBezTo>
                  <a:cubicBezTo>
                    <a:pt x="56" y="332"/>
                    <a:pt x="54" y="333"/>
                    <a:pt x="54" y="336"/>
                  </a:cubicBezTo>
                  <a:cubicBezTo>
                    <a:pt x="54" y="337"/>
                    <a:pt x="54" y="337"/>
                    <a:pt x="54" y="338"/>
                  </a:cubicBezTo>
                  <a:cubicBezTo>
                    <a:pt x="56" y="338"/>
                    <a:pt x="59" y="338"/>
                    <a:pt x="61" y="338"/>
                  </a:cubicBezTo>
                  <a:cubicBezTo>
                    <a:pt x="65" y="338"/>
                    <a:pt x="68" y="338"/>
                    <a:pt x="72" y="338"/>
                  </a:cubicBezTo>
                  <a:cubicBezTo>
                    <a:pt x="75" y="338"/>
                    <a:pt x="75" y="338"/>
                    <a:pt x="76" y="340"/>
                  </a:cubicBezTo>
                  <a:cubicBezTo>
                    <a:pt x="76" y="340"/>
                    <a:pt x="77" y="340"/>
                    <a:pt x="77" y="341"/>
                  </a:cubicBezTo>
                  <a:cubicBezTo>
                    <a:pt x="78" y="341"/>
                    <a:pt x="78" y="341"/>
                    <a:pt x="78" y="342"/>
                  </a:cubicBezTo>
                  <a:cubicBezTo>
                    <a:pt x="78" y="342"/>
                    <a:pt x="79" y="343"/>
                    <a:pt x="79" y="343"/>
                  </a:cubicBezTo>
                  <a:cubicBezTo>
                    <a:pt x="81" y="346"/>
                    <a:pt x="82" y="348"/>
                    <a:pt x="84" y="350"/>
                  </a:cubicBezTo>
                  <a:cubicBezTo>
                    <a:pt x="85" y="352"/>
                    <a:pt x="86" y="355"/>
                    <a:pt x="88" y="356"/>
                  </a:cubicBezTo>
                  <a:cubicBezTo>
                    <a:pt x="89" y="356"/>
                    <a:pt x="90" y="356"/>
                    <a:pt x="91" y="356"/>
                  </a:cubicBezTo>
                  <a:cubicBezTo>
                    <a:pt x="93" y="356"/>
                    <a:pt x="95" y="358"/>
                    <a:pt x="97" y="358"/>
                  </a:cubicBezTo>
                  <a:cubicBezTo>
                    <a:pt x="99" y="359"/>
                    <a:pt x="102" y="361"/>
                    <a:pt x="104" y="362"/>
                  </a:cubicBezTo>
                  <a:cubicBezTo>
                    <a:pt x="106" y="362"/>
                    <a:pt x="107" y="363"/>
                    <a:pt x="108" y="363"/>
                  </a:cubicBezTo>
                  <a:cubicBezTo>
                    <a:pt x="110" y="364"/>
                    <a:pt x="111" y="364"/>
                    <a:pt x="113" y="365"/>
                  </a:cubicBezTo>
                  <a:cubicBezTo>
                    <a:pt x="114" y="365"/>
                    <a:pt x="114" y="366"/>
                    <a:pt x="115" y="366"/>
                  </a:cubicBezTo>
                  <a:cubicBezTo>
                    <a:pt x="116" y="367"/>
                    <a:pt x="117" y="366"/>
                    <a:pt x="118" y="367"/>
                  </a:cubicBezTo>
                  <a:cubicBezTo>
                    <a:pt x="118" y="367"/>
                    <a:pt x="119" y="368"/>
                    <a:pt x="120" y="369"/>
                  </a:cubicBezTo>
                  <a:cubicBezTo>
                    <a:pt x="120" y="369"/>
                    <a:pt x="122" y="369"/>
                    <a:pt x="122" y="369"/>
                  </a:cubicBezTo>
                  <a:cubicBezTo>
                    <a:pt x="124" y="370"/>
                    <a:pt x="125" y="370"/>
                    <a:pt x="127" y="370"/>
                  </a:cubicBezTo>
                  <a:cubicBezTo>
                    <a:pt x="129" y="370"/>
                    <a:pt x="131" y="369"/>
                    <a:pt x="133" y="370"/>
                  </a:cubicBezTo>
                  <a:cubicBezTo>
                    <a:pt x="135" y="370"/>
                    <a:pt x="135" y="370"/>
                    <a:pt x="136" y="371"/>
                  </a:cubicBezTo>
                  <a:cubicBezTo>
                    <a:pt x="138" y="372"/>
                    <a:pt x="137" y="370"/>
                    <a:pt x="138" y="372"/>
                  </a:cubicBezTo>
                  <a:cubicBezTo>
                    <a:pt x="138" y="372"/>
                    <a:pt x="138" y="374"/>
                    <a:pt x="138" y="375"/>
                  </a:cubicBezTo>
                  <a:cubicBezTo>
                    <a:pt x="137" y="376"/>
                    <a:pt x="136" y="377"/>
                    <a:pt x="136" y="378"/>
                  </a:cubicBezTo>
                  <a:cubicBezTo>
                    <a:pt x="135" y="379"/>
                    <a:pt x="134" y="380"/>
                    <a:pt x="133" y="381"/>
                  </a:cubicBezTo>
                  <a:cubicBezTo>
                    <a:pt x="132" y="382"/>
                    <a:pt x="130" y="383"/>
                    <a:pt x="129" y="385"/>
                  </a:cubicBezTo>
                  <a:cubicBezTo>
                    <a:pt x="128" y="386"/>
                    <a:pt x="128" y="388"/>
                    <a:pt x="128" y="389"/>
                  </a:cubicBezTo>
                  <a:cubicBezTo>
                    <a:pt x="129" y="392"/>
                    <a:pt x="131" y="392"/>
                    <a:pt x="133" y="393"/>
                  </a:cubicBezTo>
                  <a:cubicBezTo>
                    <a:pt x="135" y="394"/>
                    <a:pt x="136" y="395"/>
                    <a:pt x="137" y="396"/>
                  </a:cubicBezTo>
                  <a:cubicBezTo>
                    <a:pt x="138" y="397"/>
                    <a:pt x="139" y="397"/>
                    <a:pt x="140" y="398"/>
                  </a:cubicBezTo>
                  <a:cubicBezTo>
                    <a:pt x="140" y="398"/>
                    <a:pt x="141" y="400"/>
                    <a:pt x="141" y="400"/>
                  </a:cubicBezTo>
                  <a:cubicBezTo>
                    <a:pt x="142" y="401"/>
                    <a:pt x="142" y="401"/>
                    <a:pt x="143" y="402"/>
                  </a:cubicBezTo>
                  <a:cubicBezTo>
                    <a:pt x="144" y="404"/>
                    <a:pt x="145" y="405"/>
                    <a:pt x="145" y="407"/>
                  </a:cubicBezTo>
                  <a:cubicBezTo>
                    <a:pt x="145" y="409"/>
                    <a:pt x="146" y="410"/>
                    <a:pt x="147" y="412"/>
                  </a:cubicBezTo>
                  <a:cubicBezTo>
                    <a:pt x="148" y="413"/>
                    <a:pt x="148" y="414"/>
                    <a:pt x="149" y="415"/>
                  </a:cubicBezTo>
                  <a:cubicBezTo>
                    <a:pt x="152" y="417"/>
                    <a:pt x="154" y="415"/>
                    <a:pt x="156" y="413"/>
                  </a:cubicBezTo>
                  <a:cubicBezTo>
                    <a:pt x="156" y="412"/>
                    <a:pt x="157" y="412"/>
                    <a:pt x="157" y="412"/>
                  </a:cubicBezTo>
                  <a:cubicBezTo>
                    <a:pt x="158" y="410"/>
                    <a:pt x="158" y="411"/>
                    <a:pt x="160" y="410"/>
                  </a:cubicBezTo>
                  <a:cubicBezTo>
                    <a:pt x="162" y="408"/>
                    <a:pt x="161" y="407"/>
                    <a:pt x="163" y="406"/>
                  </a:cubicBezTo>
                  <a:cubicBezTo>
                    <a:pt x="164" y="405"/>
                    <a:pt x="165" y="405"/>
                    <a:pt x="166" y="405"/>
                  </a:cubicBezTo>
                  <a:cubicBezTo>
                    <a:pt x="167" y="404"/>
                    <a:pt x="169" y="403"/>
                    <a:pt x="171" y="403"/>
                  </a:cubicBezTo>
                  <a:cubicBezTo>
                    <a:pt x="173" y="402"/>
                    <a:pt x="174" y="402"/>
                    <a:pt x="174" y="400"/>
                  </a:cubicBezTo>
                  <a:cubicBezTo>
                    <a:pt x="173" y="397"/>
                    <a:pt x="171" y="397"/>
                    <a:pt x="169" y="395"/>
                  </a:cubicBezTo>
                  <a:cubicBezTo>
                    <a:pt x="168" y="394"/>
                    <a:pt x="168" y="394"/>
                    <a:pt x="167" y="393"/>
                  </a:cubicBezTo>
                  <a:cubicBezTo>
                    <a:pt x="166" y="391"/>
                    <a:pt x="165" y="390"/>
                    <a:pt x="165" y="388"/>
                  </a:cubicBezTo>
                  <a:cubicBezTo>
                    <a:pt x="169" y="388"/>
                    <a:pt x="174" y="388"/>
                    <a:pt x="177" y="390"/>
                  </a:cubicBezTo>
                  <a:cubicBezTo>
                    <a:pt x="177" y="390"/>
                    <a:pt x="178" y="391"/>
                    <a:pt x="177" y="392"/>
                  </a:cubicBezTo>
                  <a:cubicBezTo>
                    <a:pt x="179" y="393"/>
                    <a:pt x="179" y="392"/>
                    <a:pt x="180" y="393"/>
                  </a:cubicBezTo>
                  <a:cubicBezTo>
                    <a:pt x="181" y="394"/>
                    <a:pt x="183" y="395"/>
                    <a:pt x="184" y="395"/>
                  </a:cubicBezTo>
                  <a:cubicBezTo>
                    <a:pt x="184" y="397"/>
                    <a:pt x="185" y="397"/>
                    <a:pt x="187" y="398"/>
                  </a:cubicBezTo>
                  <a:cubicBezTo>
                    <a:pt x="189" y="398"/>
                    <a:pt x="190" y="400"/>
                    <a:pt x="191" y="400"/>
                  </a:cubicBezTo>
                  <a:cubicBezTo>
                    <a:pt x="192" y="401"/>
                    <a:pt x="192" y="400"/>
                    <a:pt x="193" y="401"/>
                  </a:cubicBezTo>
                  <a:cubicBezTo>
                    <a:pt x="194" y="401"/>
                    <a:pt x="193" y="402"/>
                    <a:pt x="194" y="402"/>
                  </a:cubicBezTo>
                  <a:cubicBezTo>
                    <a:pt x="196" y="403"/>
                    <a:pt x="200" y="402"/>
                    <a:pt x="201" y="402"/>
                  </a:cubicBezTo>
                  <a:cubicBezTo>
                    <a:pt x="204" y="402"/>
                    <a:pt x="208" y="399"/>
                    <a:pt x="210" y="402"/>
                  </a:cubicBezTo>
                  <a:cubicBezTo>
                    <a:pt x="210" y="403"/>
                    <a:pt x="210" y="406"/>
                    <a:pt x="210" y="407"/>
                  </a:cubicBezTo>
                  <a:cubicBezTo>
                    <a:pt x="209" y="409"/>
                    <a:pt x="207" y="409"/>
                    <a:pt x="206" y="411"/>
                  </a:cubicBezTo>
                  <a:cubicBezTo>
                    <a:pt x="206" y="412"/>
                    <a:pt x="207" y="413"/>
                    <a:pt x="208" y="414"/>
                  </a:cubicBezTo>
                  <a:cubicBezTo>
                    <a:pt x="209" y="415"/>
                    <a:pt x="210" y="417"/>
                    <a:pt x="212" y="417"/>
                  </a:cubicBezTo>
                  <a:cubicBezTo>
                    <a:pt x="213" y="418"/>
                    <a:pt x="214" y="420"/>
                    <a:pt x="215" y="421"/>
                  </a:cubicBezTo>
                  <a:cubicBezTo>
                    <a:pt x="217" y="422"/>
                    <a:pt x="219" y="421"/>
                    <a:pt x="220" y="421"/>
                  </a:cubicBezTo>
                  <a:cubicBezTo>
                    <a:pt x="221" y="422"/>
                    <a:pt x="221" y="422"/>
                    <a:pt x="222" y="423"/>
                  </a:cubicBezTo>
                  <a:cubicBezTo>
                    <a:pt x="222" y="423"/>
                    <a:pt x="222" y="423"/>
                    <a:pt x="223" y="423"/>
                  </a:cubicBezTo>
                  <a:cubicBezTo>
                    <a:pt x="225" y="424"/>
                    <a:pt x="226" y="423"/>
                    <a:pt x="227" y="424"/>
                  </a:cubicBezTo>
                  <a:cubicBezTo>
                    <a:pt x="229" y="424"/>
                    <a:pt x="229" y="425"/>
                    <a:pt x="231" y="426"/>
                  </a:cubicBezTo>
                  <a:cubicBezTo>
                    <a:pt x="233" y="426"/>
                    <a:pt x="235" y="426"/>
                    <a:pt x="237" y="427"/>
                  </a:cubicBezTo>
                  <a:cubicBezTo>
                    <a:pt x="239" y="427"/>
                    <a:pt x="240" y="428"/>
                    <a:pt x="243" y="428"/>
                  </a:cubicBezTo>
                  <a:cubicBezTo>
                    <a:pt x="243" y="429"/>
                    <a:pt x="243" y="429"/>
                    <a:pt x="243" y="429"/>
                  </a:cubicBezTo>
                  <a:cubicBezTo>
                    <a:pt x="245" y="429"/>
                    <a:pt x="247" y="430"/>
                    <a:pt x="249" y="431"/>
                  </a:cubicBezTo>
                  <a:cubicBezTo>
                    <a:pt x="253" y="433"/>
                    <a:pt x="256" y="433"/>
                    <a:pt x="260" y="434"/>
                  </a:cubicBezTo>
                  <a:cubicBezTo>
                    <a:pt x="257" y="440"/>
                    <a:pt x="259" y="446"/>
                    <a:pt x="264" y="449"/>
                  </a:cubicBezTo>
                  <a:cubicBezTo>
                    <a:pt x="267" y="451"/>
                    <a:pt x="269" y="452"/>
                    <a:pt x="269" y="455"/>
                  </a:cubicBezTo>
                  <a:cubicBezTo>
                    <a:pt x="269" y="457"/>
                    <a:pt x="269" y="459"/>
                    <a:pt x="269" y="460"/>
                  </a:cubicBezTo>
                  <a:cubicBezTo>
                    <a:pt x="268" y="462"/>
                    <a:pt x="267" y="463"/>
                    <a:pt x="268" y="465"/>
                  </a:cubicBezTo>
                  <a:cubicBezTo>
                    <a:pt x="268" y="465"/>
                    <a:pt x="269" y="465"/>
                    <a:pt x="270" y="465"/>
                  </a:cubicBezTo>
                  <a:cubicBezTo>
                    <a:pt x="271" y="465"/>
                    <a:pt x="271" y="465"/>
                    <a:pt x="271" y="466"/>
                  </a:cubicBezTo>
                  <a:cubicBezTo>
                    <a:pt x="272" y="467"/>
                    <a:pt x="272" y="469"/>
                    <a:pt x="272" y="470"/>
                  </a:cubicBezTo>
                  <a:cubicBezTo>
                    <a:pt x="273" y="473"/>
                    <a:pt x="272" y="475"/>
                    <a:pt x="276" y="475"/>
                  </a:cubicBezTo>
                  <a:cubicBezTo>
                    <a:pt x="279" y="476"/>
                    <a:pt x="283" y="476"/>
                    <a:pt x="286" y="475"/>
                  </a:cubicBezTo>
                  <a:cubicBezTo>
                    <a:pt x="290" y="475"/>
                    <a:pt x="289" y="473"/>
                    <a:pt x="289" y="469"/>
                  </a:cubicBezTo>
                  <a:cubicBezTo>
                    <a:pt x="290" y="466"/>
                    <a:pt x="291" y="465"/>
                    <a:pt x="294" y="464"/>
                  </a:cubicBezTo>
                  <a:cubicBezTo>
                    <a:pt x="296" y="464"/>
                    <a:pt x="296" y="463"/>
                    <a:pt x="298" y="463"/>
                  </a:cubicBezTo>
                  <a:cubicBezTo>
                    <a:pt x="298" y="463"/>
                    <a:pt x="299" y="463"/>
                    <a:pt x="299" y="462"/>
                  </a:cubicBezTo>
                  <a:cubicBezTo>
                    <a:pt x="301" y="462"/>
                    <a:pt x="301" y="461"/>
                    <a:pt x="302" y="460"/>
                  </a:cubicBezTo>
                  <a:cubicBezTo>
                    <a:pt x="304" y="458"/>
                    <a:pt x="307" y="460"/>
                    <a:pt x="307" y="463"/>
                  </a:cubicBezTo>
                  <a:cubicBezTo>
                    <a:pt x="307" y="464"/>
                    <a:pt x="307" y="465"/>
                    <a:pt x="308" y="466"/>
                  </a:cubicBezTo>
                  <a:cubicBezTo>
                    <a:pt x="309" y="467"/>
                    <a:pt x="311" y="466"/>
                    <a:pt x="311" y="468"/>
                  </a:cubicBezTo>
                  <a:cubicBezTo>
                    <a:pt x="312" y="468"/>
                    <a:pt x="315" y="470"/>
                    <a:pt x="315" y="471"/>
                  </a:cubicBezTo>
                  <a:cubicBezTo>
                    <a:pt x="316" y="472"/>
                    <a:pt x="316" y="473"/>
                    <a:pt x="316" y="473"/>
                  </a:cubicBezTo>
                  <a:cubicBezTo>
                    <a:pt x="317" y="474"/>
                    <a:pt x="318" y="475"/>
                    <a:pt x="318" y="476"/>
                  </a:cubicBezTo>
                  <a:cubicBezTo>
                    <a:pt x="319" y="477"/>
                    <a:pt x="319" y="477"/>
                    <a:pt x="319" y="479"/>
                  </a:cubicBezTo>
                  <a:cubicBezTo>
                    <a:pt x="319" y="481"/>
                    <a:pt x="319" y="483"/>
                    <a:pt x="319" y="485"/>
                  </a:cubicBezTo>
                  <a:cubicBezTo>
                    <a:pt x="319" y="487"/>
                    <a:pt x="319" y="486"/>
                    <a:pt x="321" y="487"/>
                  </a:cubicBezTo>
                  <a:cubicBezTo>
                    <a:pt x="321" y="488"/>
                    <a:pt x="322" y="488"/>
                    <a:pt x="323" y="488"/>
                  </a:cubicBezTo>
                  <a:cubicBezTo>
                    <a:pt x="323" y="489"/>
                    <a:pt x="324" y="490"/>
                    <a:pt x="325" y="490"/>
                  </a:cubicBezTo>
                  <a:cubicBezTo>
                    <a:pt x="326" y="491"/>
                    <a:pt x="326" y="491"/>
                    <a:pt x="327" y="491"/>
                  </a:cubicBezTo>
                  <a:cubicBezTo>
                    <a:pt x="328" y="491"/>
                    <a:pt x="329" y="492"/>
                    <a:pt x="329" y="493"/>
                  </a:cubicBezTo>
                  <a:cubicBezTo>
                    <a:pt x="331" y="493"/>
                    <a:pt x="333" y="493"/>
                    <a:pt x="334" y="493"/>
                  </a:cubicBezTo>
                  <a:cubicBezTo>
                    <a:pt x="334" y="491"/>
                    <a:pt x="334" y="490"/>
                    <a:pt x="334" y="488"/>
                  </a:cubicBezTo>
                  <a:cubicBezTo>
                    <a:pt x="334" y="485"/>
                    <a:pt x="335" y="484"/>
                    <a:pt x="338" y="483"/>
                  </a:cubicBezTo>
                  <a:cubicBezTo>
                    <a:pt x="341" y="480"/>
                    <a:pt x="345" y="482"/>
                    <a:pt x="349" y="481"/>
                  </a:cubicBezTo>
                  <a:cubicBezTo>
                    <a:pt x="350" y="479"/>
                    <a:pt x="349" y="478"/>
                    <a:pt x="349" y="476"/>
                  </a:cubicBezTo>
                  <a:cubicBezTo>
                    <a:pt x="351" y="476"/>
                    <a:pt x="354" y="476"/>
                    <a:pt x="356" y="476"/>
                  </a:cubicBezTo>
                  <a:cubicBezTo>
                    <a:pt x="359" y="476"/>
                    <a:pt x="361" y="473"/>
                    <a:pt x="365" y="473"/>
                  </a:cubicBezTo>
                  <a:cubicBezTo>
                    <a:pt x="366" y="474"/>
                    <a:pt x="366" y="475"/>
                    <a:pt x="368" y="475"/>
                  </a:cubicBezTo>
                  <a:cubicBezTo>
                    <a:pt x="369" y="476"/>
                    <a:pt x="370" y="475"/>
                    <a:pt x="371" y="475"/>
                  </a:cubicBezTo>
                  <a:cubicBezTo>
                    <a:pt x="373" y="476"/>
                    <a:pt x="374" y="479"/>
                    <a:pt x="376" y="480"/>
                  </a:cubicBezTo>
                  <a:cubicBezTo>
                    <a:pt x="376" y="480"/>
                    <a:pt x="378" y="480"/>
                    <a:pt x="378" y="480"/>
                  </a:cubicBezTo>
                  <a:cubicBezTo>
                    <a:pt x="379" y="481"/>
                    <a:pt x="380" y="481"/>
                    <a:pt x="381" y="481"/>
                  </a:cubicBezTo>
                  <a:cubicBezTo>
                    <a:pt x="381" y="482"/>
                    <a:pt x="381" y="483"/>
                    <a:pt x="382" y="483"/>
                  </a:cubicBezTo>
                  <a:cubicBezTo>
                    <a:pt x="382" y="483"/>
                    <a:pt x="385" y="483"/>
                    <a:pt x="385" y="483"/>
                  </a:cubicBezTo>
                  <a:cubicBezTo>
                    <a:pt x="386" y="483"/>
                    <a:pt x="389" y="481"/>
                    <a:pt x="389" y="480"/>
                  </a:cubicBezTo>
                  <a:cubicBezTo>
                    <a:pt x="390" y="478"/>
                    <a:pt x="389" y="477"/>
                    <a:pt x="390" y="475"/>
                  </a:cubicBezTo>
                  <a:cubicBezTo>
                    <a:pt x="391" y="474"/>
                    <a:pt x="392" y="473"/>
                    <a:pt x="393" y="473"/>
                  </a:cubicBezTo>
                  <a:cubicBezTo>
                    <a:pt x="395" y="473"/>
                    <a:pt x="398" y="475"/>
                    <a:pt x="399" y="471"/>
                  </a:cubicBezTo>
                  <a:cubicBezTo>
                    <a:pt x="399" y="471"/>
                    <a:pt x="400" y="470"/>
                    <a:pt x="401" y="470"/>
                  </a:cubicBezTo>
                  <a:cubicBezTo>
                    <a:pt x="402" y="470"/>
                    <a:pt x="402" y="471"/>
                    <a:pt x="403" y="471"/>
                  </a:cubicBezTo>
                  <a:cubicBezTo>
                    <a:pt x="405" y="471"/>
                    <a:pt x="408" y="471"/>
                    <a:pt x="410" y="471"/>
                  </a:cubicBezTo>
                  <a:cubicBezTo>
                    <a:pt x="413" y="472"/>
                    <a:pt x="417" y="473"/>
                    <a:pt x="420" y="474"/>
                  </a:cubicBezTo>
                  <a:cubicBezTo>
                    <a:pt x="422" y="475"/>
                    <a:pt x="423" y="476"/>
                    <a:pt x="425" y="477"/>
                  </a:cubicBezTo>
                  <a:cubicBezTo>
                    <a:pt x="426" y="478"/>
                    <a:pt x="425" y="478"/>
                    <a:pt x="427" y="479"/>
                  </a:cubicBezTo>
                  <a:cubicBezTo>
                    <a:pt x="428" y="479"/>
                    <a:pt x="429" y="478"/>
                    <a:pt x="430" y="478"/>
                  </a:cubicBezTo>
                  <a:cubicBezTo>
                    <a:pt x="431" y="479"/>
                    <a:pt x="432" y="480"/>
                    <a:pt x="433" y="481"/>
                  </a:cubicBezTo>
                  <a:cubicBezTo>
                    <a:pt x="433" y="482"/>
                    <a:pt x="433" y="482"/>
                    <a:pt x="434" y="483"/>
                  </a:cubicBezTo>
                  <a:cubicBezTo>
                    <a:pt x="434" y="483"/>
                    <a:pt x="435" y="485"/>
                    <a:pt x="435" y="485"/>
                  </a:cubicBezTo>
                  <a:cubicBezTo>
                    <a:pt x="436" y="485"/>
                    <a:pt x="436" y="485"/>
                    <a:pt x="437" y="485"/>
                  </a:cubicBezTo>
                  <a:cubicBezTo>
                    <a:pt x="439" y="486"/>
                    <a:pt x="441" y="487"/>
                    <a:pt x="442" y="488"/>
                  </a:cubicBezTo>
                  <a:cubicBezTo>
                    <a:pt x="444" y="489"/>
                    <a:pt x="444" y="489"/>
                    <a:pt x="445" y="490"/>
                  </a:cubicBezTo>
                  <a:cubicBezTo>
                    <a:pt x="446" y="492"/>
                    <a:pt x="447" y="492"/>
                    <a:pt x="448" y="493"/>
                  </a:cubicBezTo>
                  <a:cubicBezTo>
                    <a:pt x="452" y="494"/>
                    <a:pt x="455" y="494"/>
                    <a:pt x="459" y="496"/>
                  </a:cubicBezTo>
                  <a:cubicBezTo>
                    <a:pt x="460" y="496"/>
                    <a:pt x="462" y="497"/>
                    <a:pt x="464" y="498"/>
                  </a:cubicBezTo>
                  <a:cubicBezTo>
                    <a:pt x="464" y="498"/>
                    <a:pt x="465" y="499"/>
                    <a:pt x="466" y="499"/>
                  </a:cubicBezTo>
                  <a:cubicBezTo>
                    <a:pt x="466" y="500"/>
                    <a:pt x="467" y="500"/>
                    <a:pt x="468" y="500"/>
                  </a:cubicBezTo>
                  <a:cubicBezTo>
                    <a:pt x="470" y="501"/>
                    <a:pt x="471" y="503"/>
                    <a:pt x="474" y="503"/>
                  </a:cubicBezTo>
                  <a:cubicBezTo>
                    <a:pt x="475" y="503"/>
                    <a:pt x="476" y="503"/>
                    <a:pt x="477" y="503"/>
                  </a:cubicBezTo>
                  <a:cubicBezTo>
                    <a:pt x="478" y="503"/>
                    <a:pt x="478" y="504"/>
                    <a:pt x="479" y="505"/>
                  </a:cubicBezTo>
                  <a:cubicBezTo>
                    <a:pt x="481" y="505"/>
                    <a:pt x="485" y="505"/>
                    <a:pt x="487" y="505"/>
                  </a:cubicBezTo>
                  <a:cubicBezTo>
                    <a:pt x="488" y="502"/>
                    <a:pt x="485" y="500"/>
                    <a:pt x="485" y="497"/>
                  </a:cubicBezTo>
                  <a:cubicBezTo>
                    <a:pt x="484" y="497"/>
                    <a:pt x="484" y="497"/>
                    <a:pt x="483" y="496"/>
                  </a:cubicBezTo>
                  <a:cubicBezTo>
                    <a:pt x="483" y="496"/>
                    <a:pt x="483" y="495"/>
                    <a:pt x="482" y="495"/>
                  </a:cubicBezTo>
                  <a:cubicBezTo>
                    <a:pt x="482" y="495"/>
                    <a:pt x="481" y="495"/>
                    <a:pt x="480" y="495"/>
                  </a:cubicBezTo>
                  <a:cubicBezTo>
                    <a:pt x="476" y="494"/>
                    <a:pt x="477" y="489"/>
                    <a:pt x="477" y="486"/>
                  </a:cubicBezTo>
                  <a:cubicBezTo>
                    <a:pt x="477" y="484"/>
                    <a:pt x="478" y="481"/>
                    <a:pt x="477" y="479"/>
                  </a:cubicBezTo>
                  <a:cubicBezTo>
                    <a:pt x="476" y="479"/>
                    <a:pt x="476" y="478"/>
                    <a:pt x="475" y="478"/>
                  </a:cubicBezTo>
                  <a:cubicBezTo>
                    <a:pt x="475" y="477"/>
                    <a:pt x="475" y="475"/>
                    <a:pt x="475" y="474"/>
                  </a:cubicBezTo>
                  <a:cubicBezTo>
                    <a:pt x="475" y="472"/>
                    <a:pt x="474" y="471"/>
                    <a:pt x="473" y="468"/>
                  </a:cubicBezTo>
                  <a:cubicBezTo>
                    <a:pt x="473" y="467"/>
                    <a:pt x="473" y="467"/>
                    <a:pt x="473" y="466"/>
                  </a:cubicBezTo>
                  <a:cubicBezTo>
                    <a:pt x="473" y="465"/>
                    <a:pt x="473" y="464"/>
                    <a:pt x="473" y="464"/>
                  </a:cubicBezTo>
                  <a:cubicBezTo>
                    <a:pt x="473" y="462"/>
                    <a:pt x="473" y="464"/>
                    <a:pt x="474" y="462"/>
                  </a:cubicBezTo>
                  <a:cubicBezTo>
                    <a:pt x="476" y="461"/>
                    <a:pt x="477" y="459"/>
                    <a:pt x="478" y="458"/>
                  </a:cubicBezTo>
                  <a:cubicBezTo>
                    <a:pt x="480" y="457"/>
                    <a:pt x="481" y="457"/>
                    <a:pt x="482" y="455"/>
                  </a:cubicBezTo>
                  <a:cubicBezTo>
                    <a:pt x="483" y="455"/>
                    <a:pt x="484" y="454"/>
                    <a:pt x="484" y="453"/>
                  </a:cubicBezTo>
                  <a:cubicBezTo>
                    <a:pt x="485" y="451"/>
                    <a:pt x="487" y="448"/>
                    <a:pt x="488" y="445"/>
                  </a:cubicBezTo>
                  <a:cubicBezTo>
                    <a:pt x="491" y="440"/>
                    <a:pt x="494" y="436"/>
                    <a:pt x="497" y="431"/>
                  </a:cubicBezTo>
                  <a:cubicBezTo>
                    <a:pt x="498" y="429"/>
                    <a:pt x="499" y="427"/>
                    <a:pt x="500" y="426"/>
                  </a:cubicBezTo>
                  <a:cubicBezTo>
                    <a:pt x="500" y="426"/>
                    <a:pt x="500" y="425"/>
                    <a:pt x="500" y="424"/>
                  </a:cubicBezTo>
                  <a:cubicBezTo>
                    <a:pt x="500" y="424"/>
                    <a:pt x="500" y="423"/>
                    <a:pt x="501" y="423"/>
                  </a:cubicBezTo>
                  <a:cubicBezTo>
                    <a:pt x="501" y="421"/>
                    <a:pt x="501" y="419"/>
                    <a:pt x="502" y="419"/>
                  </a:cubicBezTo>
                  <a:cubicBezTo>
                    <a:pt x="503" y="417"/>
                    <a:pt x="505" y="417"/>
                    <a:pt x="506" y="416"/>
                  </a:cubicBezTo>
                  <a:cubicBezTo>
                    <a:pt x="508" y="412"/>
                    <a:pt x="512" y="410"/>
                    <a:pt x="514" y="406"/>
                  </a:cubicBezTo>
                  <a:cubicBezTo>
                    <a:pt x="517" y="403"/>
                    <a:pt x="521" y="398"/>
                    <a:pt x="525" y="396"/>
                  </a:cubicBezTo>
                  <a:cubicBezTo>
                    <a:pt x="530" y="392"/>
                    <a:pt x="536" y="390"/>
                    <a:pt x="542" y="390"/>
                  </a:cubicBezTo>
                  <a:cubicBezTo>
                    <a:pt x="544" y="390"/>
                    <a:pt x="550" y="391"/>
                    <a:pt x="551" y="390"/>
                  </a:cubicBezTo>
                  <a:cubicBezTo>
                    <a:pt x="553" y="389"/>
                    <a:pt x="552" y="385"/>
                    <a:pt x="552" y="382"/>
                  </a:cubicBezTo>
                  <a:cubicBezTo>
                    <a:pt x="552" y="383"/>
                    <a:pt x="552" y="383"/>
                    <a:pt x="551" y="384"/>
                  </a:cubicBezTo>
                  <a:cubicBezTo>
                    <a:pt x="551" y="383"/>
                    <a:pt x="552" y="382"/>
                    <a:pt x="552" y="382"/>
                  </a:cubicBezTo>
                  <a:cubicBezTo>
                    <a:pt x="552" y="377"/>
                    <a:pt x="552" y="372"/>
                    <a:pt x="552" y="367"/>
                  </a:cubicBezTo>
                  <a:cubicBezTo>
                    <a:pt x="552" y="365"/>
                    <a:pt x="552" y="364"/>
                    <a:pt x="551" y="362"/>
                  </a:cubicBezTo>
                  <a:cubicBezTo>
                    <a:pt x="550" y="361"/>
                    <a:pt x="548" y="360"/>
                    <a:pt x="548" y="360"/>
                  </a:cubicBezTo>
                  <a:cubicBezTo>
                    <a:pt x="547" y="360"/>
                    <a:pt x="545" y="359"/>
                    <a:pt x="545" y="359"/>
                  </a:cubicBezTo>
                  <a:cubicBezTo>
                    <a:pt x="541" y="354"/>
                    <a:pt x="556" y="355"/>
                    <a:pt x="556" y="355"/>
                  </a:cubicBezTo>
                  <a:cubicBezTo>
                    <a:pt x="557" y="354"/>
                    <a:pt x="557" y="353"/>
                    <a:pt x="557" y="352"/>
                  </a:cubicBezTo>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20" name="Freeform 22"/>
            <p:cNvSpPr>
              <a:spLocks noEditPoints="1"/>
            </p:cNvSpPr>
            <p:nvPr/>
          </p:nvSpPr>
          <p:spPr bwMode="auto">
            <a:xfrm>
              <a:off x="6340313" y="4264695"/>
              <a:ext cx="445383" cy="249455"/>
            </a:xfrm>
            <a:custGeom>
              <a:avLst/>
              <a:gdLst/>
              <a:ahLst/>
              <a:cxnLst>
                <a:cxn ang="0">
                  <a:pos x="261" y="202"/>
                </a:cxn>
                <a:cxn ang="0">
                  <a:pos x="275" y="194"/>
                </a:cxn>
                <a:cxn ang="0">
                  <a:pos x="288" y="192"/>
                </a:cxn>
                <a:cxn ang="0">
                  <a:pos x="306" y="190"/>
                </a:cxn>
                <a:cxn ang="0">
                  <a:pos x="322" y="178"/>
                </a:cxn>
                <a:cxn ang="0">
                  <a:pos x="334" y="162"/>
                </a:cxn>
                <a:cxn ang="0">
                  <a:pos x="344" y="152"/>
                </a:cxn>
                <a:cxn ang="0">
                  <a:pos x="354" y="140"/>
                </a:cxn>
                <a:cxn ang="0">
                  <a:pos x="368" y="137"/>
                </a:cxn>
                <a:cxn ang="0">
                  <a:pos x="373" y="135"/>
                </a:cxn>
                <a:cxn ang="0">
                  <a:pos x="354" y="101"/>
                </a:cxn>
                <a:cxn ang="0">
                  <a:pos x="332" y="94"/>
                </a:cxn>
                <a:cxn ang="0">
                  <a:pos x="317" y="87"/>
                </a:cxn>
                <a:cxn ang="0">
                  <a:pos x="306" y="72"/>
                </a:cxn>
                <a:cxn ang="0">
                  <a:pos x="289" y="65"/>
                </a:cxn>
                <a:cxn ang="0">
                  <a:pos x="272" y="63"/>
                </a:cxn>
                <a:cxn ang="0">
                  <a:pos x="268" y="76"/>
                </a:cxn>
                <a:cxn ang="0">
                  <a:pos x="252" y="82"/>
                </a:cxn>
                <a:cxn ang="0">
                  <a:pos x="242" y="66"/>
                </a:cxn>
                <a:cxn ang="0">
                  <a:pos x="241" y="48"/>
                </a:cxn>
                <a:cxn ang="0">
                  <a:pos x="232" y="40"/>
                </a:cxn>
                <a:cxn ang="0">
                  <a:pos x="218" y="35"/>
                </a:cxn>
                <a:cxn ang="0">
                  <a:pos x="193" y="26"/>
                </a:cxn>
                <a:cxn ang="0">
                  <a:pos x="181" y="10"/>
                </a:cxn>
                <a:cxn ang="0">
                  <a:pos x="157" y="13"/>
                </a:cxn>
                <a:cxn ang="0">
                  <a:pos x="145" y="19"/>
                </a:cxn>
                <a:cxn ang="0">
                  <a:pos x="137" y="4"/>
                </a:cxn>
                <a:cxn ang="0">
                  <a:pos x="126" y="9"/>
                </a:cxn>
                <a:cxn ang="0">
                  <a:pos x="115" y="20"/>
                </a:cxn>
                <a:cxn ang="0">
                  <a:pos x="102" y="26"/>
                </a:cxn>
                <a:cxn ang="0">
                  <a:pos x="86" y="30"/>
                </a:cxn>
                <a:cxn ang="0">
                  <a:pos x="78" y="41"/>
                </a:cxn>
                <a:cxn ang="0">
                  <a:pos x="71" y="41"/>
                </a:cxn>
                <a:cxn ang="0">
                  <a:pos x="61" y="48"/>
                </a:cxn>
                <a:cxn ang="0">
                  <a:pos x="51" y="56"/>
                </a:cxn>
                <a:cxn ang="0">
                  <a:pos x="39" y="55"/>
                </a:cxn>
                <a:cxn ang="0">
                  <a:pos x="28" y="59"/>
                </a:cxn>
                <a:cxn ang="0">
                  <a:pos x="15" y="73"/>
                </a:cxn>
                <a:cxn ang="0">
                  <a:pos x="11" y="75"/>
                </a:cxn>
                <a:cxn ang="0">
                  <a:pos x="2" y="68"/>
                </a:cxn>
                <a:cxn ang="0">
                  <a:pos x="11" y="88"/>
                </a:cxn>
                <a:cxn ang="0">
                  <a:pos x="23" y="102"/>
                </a:cxn>
                <a:cxn ang="0">
                  <a:pos x="18" y="117"/>
                </a:cxn>
                <a:cxn ang="0">
                  <a:pos x="29" y="137"/>
                </a:cxn>
                <a:cxn ang="0">
                  <a:pos x="40" y="148"/>
                </a:cxn>
                <a:cxn ang="0">
                  <a:pos x="54" y="164"/>
                </a:cxn>
                <a:cxn ang="0">
                  <a:pos x="66" y="171"/>
                </a:cxn>
                <a:cxn ang="0">
                  <a:pos x="83" y="186"/>
                </a:cxn>
                <a:cxn ang="0">
                  <a:pos x="91" y="194"/>
                </a:cxn>
                <a:cxn ang="0">
                  <a:pos x="102" y="207"/>
                </a:cxn>
                <a:cxn ang="0">
                  <a:pos x="114" y="210"/>
                </a:cxn>
                <a:cxn ang="0">
                  <a:pos x="127" y="208"/>
                </a:cxn>
                <a:cxn ang="0">
                  <a:pos x="136" y="207"/>
                </a:cxn>
                <a:cxn ang="0">
                  <a:pos x="151" y="192"/>
                </a:cxn>
                <a:cxn ang="0">
                  <a:pos x="157" y="175"/>
                </a:cxn>
                <a:cxn ang="0">
                  <a:pos x="172" y="178"/>
                </a:cxn>
                <a:cxn ang="0">
                  <a:pos x="194" y="187"/>
                </a:cxn>
                <a:cxn ang="0">
                  <a:pos x="215" y="196"/>
                </a:cxn>
                <a:cxn ang="0">
                  <a:pos x="238" y="193"/>
                </a:cxn>
                <a:cxn ang="0">
                  <a:pos x="254" y="200"/>
                </a:cxn>
                <a:cxn ang="0">
                  <a:pos x="261" y="202"/>
                </a:cxn>
              </a:cxnLst>
              <a:rect l="0" t="0" r="r" b="b"/>
              <a:pathLst>
                <a:path w="375" h="210">
                  <a:moveTo>
                    <a:pt x="159" y="8"/>
                  </a:moveTo>
                  <a:cubicBezTo>
                    <a:pt x="159" y="8"/>
                    <a:pt x="159" y="8"/>
                    <a:pt x="159" y="8"/>
                  </a:cubicBezTo>
                  <a:cubicBezTo>
                    <a:pt x="159" y="8"/>
                    <a:pt x="159" y="7"/>
                    <a:pt x="159" y="7"/>
                  </a:cubicBezTo>
                  <a:cubicBezTo>
                    <a:pt x="159" y="7"/>
                    <a:pt x="159" y="8"/>
                    <a:pt x="159" y="8"/>
                  </a:cubicBezTo>
                  <a:moveTo>
                    <a:pt x="261" y="202"/>
                  </a:moveTo>
                  <a:cubicBezTo>
                    <a:pt x="262" y="202"/>
                    <a:pt x="263" y="203"/>
                    <a:pt x="264" y="202"/>
                  </a:cubicBezTo>
                  <a:cubicBezTo>
                    <a:pt x="267" y="202"/>
                    <a:pt x="268" y="201"/>
                    <a:pt x="270" y="200"/>
                  </a:cubicBezTo>
                  <a:cubicBezTo>
                    <a:pt x="271" y="199"/>
                    <a:pt x="271" y="198"/>
                    <a:pt x="272" y="197"/>
                  </a:cubicBezTo>
                  <a:cubicBezTo>
                    <a:pt x="272" y="196"/>
                    <a:pt x="273" y="196"/>
                    <a:pt x="273" y="196"/>
                  </a:cubicBezTo>
                  <a:cubicBezTo>
                    <a:pt x="274" y="195"/>
                    <a:pt x="274" y="194"/>
                    <a:pt x="275" y="194"/>
                  </a:cubicBezTo>
                  <a:cubicBezTo>
                    <a:pt x="276" y="193"/>
                    <a:pt x="277" y="192"/>
                    <a:pt x="278" y="191"/>
                  </a:cubicBezTo>
                  <a:cubicBezTo>
                    <a:pt x="279" y="191"/>
                    <a:pt x="279" y="189"/>
                    <a:pt x="280" y="188"/>
                  </a:cubicBezTo>
                  <a:cubicBezTo>
                    <a:pt x="282" y="188"/>
                    <a:pt x="282" y="189"/>
                    <a:pt x="282" y="190"/>
                  </a:cubicBezTo>
                  <a:cubicBezTo>
                    <a:pt x="283" y="190"/>
                    <a:pt x="284" y="190"/>
                    <a:pt x="285" y="191"/>
                  </a:cubicBezTo>
                  <a:cubicBezTo>
                    <a:pt x="286" y="191"/>
                    <a:pt x="287" y="192"/>
                    <a:pt x="288" y="192"/>
                  </a:cubicBezTo>
                  <a:cubicBezTo>
                    <a:pt x="292" y="194"/>
                    <a:pt x="296" y="193"/>
                    <a:pt x="300" y="192"/>
                  </a:cubicBezTo>
                  <a:cubicBezTo>
                    <a:pt x="301" y="192"/>
                    <a:pt x="302" y="193"/>
                    <a:pt x="303" y="192"/>
                  </a:cubicBezTo>
                  <a:cubicBezTo>
                    <a:pt x="303" y="192"/>
                    <a:pt x="303" y="192"/>
                    <a:pt x="303" y="191"/>
                  </a:cubicBezTo>
                  <a:cubicBezTo>
                    <a:pt x="303" y="191"/>
                    <a:pt x="304" y="191"/>
                    <a:pt x="304" y="191"/>
                  </a:cubicBezTo>
                  <a:cubicBezTo>
                    <a:pt x="305" y="190"/>
                    <a:pt x="305" y="190"/>
                    <a:pt x="306" y="190"/>
                  </a:cubicBezTo>
                  <a:cubicBezTo>
                    <a:pt x="308" y="189"/>
                    <a:pt x="310" y="188"/>
                    <a:pt x="311" y="187"/>
                  </a:cubicBezTo>
                  <a:cubicBezTo>
                    <a:pt x="312" y="186"/>
                    <a:pt x="314" y="185"/>
                    <a:pt x="315" y="184"/>
                  </a:cubicBezTo>
                  <a:cubicBezTo>
                    <a:pt x="316" y="184"/>
                    <a:pt x="317" y="183"/>
                    <a:pt x="318" y="182"/>
                  </a:cubicBezTo>
                  <a:cubicBezTo>
                    <a:pt x="319" y="181"/>
                    <a:pt x="319" y="181"/>
                    <a:pt x="319" y="180"/>
                  </a:cubicBezTo>
                  <a:cubicBezTo>
                    <a:pt x="320" y="179"/>
                    <a:pt x="320" y="179"/>
                    <a:pt x="322" y="178"/>
                  </a:cubicBezTo>
                  <a:cubicBezTo>
                    <a:pt x="323" y="178"/>
                    <a:pt x="323" y="178"/>
                    <a:pt x="324" y="178"/>
                  </a:cubicBezTo>
                  <a:cubicBezTo>
                    <a:pt x="325" y="177"/>
                    <a:pt x="326" y="178"/>
                    <a:pt x="326" y="178"/>
                  </a:cubicBezTo>
                  <a:cubicBezTo>
                    <a:pt x="327" y="177"/>
                    <a:pt x="327" y="176"/>
                    <a:pt x="327" y="175"/>
                  </a:cubicBezTo>
                  <a:cubicBezTo>
                    <a:pt x="329" y="173"/>
                    <a:pt x="331" y="171"/>
                    <a:pt x="331" y="168"/>
                  </a:cubicBezTo>
                  <a:cubicBezTo>
                    <a:pt x="331" y="165"/>
                    <a:pt x="333" y="164"/>
                    <a:pt x="334" y="162"/>
                  </a:cubicBezTo>
                  <a:cubicBezTo>
                    <a:pt x="334" y="161"/>
                    <a:pt x="334" y="159"/>
                    <a:pt x="334" y="159"/>
                  </a:cubicBezTo>
                  <a:cubicBezTo>
                    <a:pt x="335" y="158"/>
                    <a:pt x="335" y="157"/>
                    <a:pt x="336" y="156"/>
                  </a:cubicBezTo>
                  <a:cubicBezTo>
                    <a:pt x="336" y="155"/>
                    <a:pt x="336" y="153"/>
                    <a:pt x="337" y="153"/>
                  </a:cubicBezTo>
                  <a:cubicBezTo>
                    <a:pt x="338" y="153"/>
                    <a:pt x="340" y="153"/>
                    <a:pt x="341" y="153"/>
                  </a:cubicBezTo>
                  <a:cubicBezTo>
                    <a:pt x="342" y="153"/>
                    <a:pt x="343" y="152"/>
                    <a:pt x="344" y="152"/>
                  </a:cubicBezTo>
                  <a:cubicBezTo>
                    <a:pt x="344" y="151"/>
                    <a:pt x="345" y="150"/>
                    <a:pt x="345" y="150"/>
                  </a:cubicBezTo>
                  <a:cubicBezTo>
                    <a:pt x="345" y="149"/>
                    <a:pt x="345" y="149"/>
                    <a:pt x="346" y="149"/>
                  </a:cubicBezTo>
                  <a:cubicBezTo>
                    <a:pt x="347" y="147"/>
                    <a:pt x="347" y="145"/>
                    <a:pt x="350" y="143"/>
                  </a:cubicBezTo>
                  <a:cubicBezTo>
                    <a:pt x="351" y="143"/>
                    <a:pt x="352" y="143"/>
                    <a:pt x="352" y="142"/>
                  </a:cubicBezTo>
                  <a:cubicBezTo>
                    <a:pt x="353" y="141"/>
                    <a:pt x="353" y="141"/>
                    <a:pt x="354" y="140"/>
                  </a:cubicBezTo>
                  <a:cubicBezTo>
                    <a:pt x="355" y="140"/>
                    <a:pt x="356" y="139"/>
                    <a:pt x="357" y="138"/>
                  </a:cubicBezTo>
                  <a:cubicBezTo>
                    <a:pt x="358" y="137"/>
                    <a:pt x="357" y="136"/>
                    <a:pt x="359" y="136"/>
                  </a:cubicBezTo>
                  <a:cubicBezTo>
                    <a:pt x="360" y="136"/>
                    <a:pt x="361" y="137"/>
                    <a:pt x="363" y="138"/>
                  </a:cubicBezTo>
                  <a:cubicBezTo>
                    <a:pt x="364" y="138"/>
                    <a:pt x="365" y="138"/>
                    <a:pt x="366" y="137"/>
                  </a:cubicBezTo>
                  <a:cubicBezTo>
                    <a:pt x="368" y="137"/>
                    <a:pt x="367" y="137"/>
                    <a:pt x="368" y="137"/>
                  </a:cubicBezTo>
                  <a:cubicBezTo>
                    <a:pt x="369" y="136"/>
                    <a:pt x="369" y="136"/>
                    <a:pt x="370" y="136"/>
                  </a:cubicBezTo>
                  <a:cubicBezTo>
                    <a:pt x="371" y="135"/>
                    <a:pt x="373" y="135"/>
                    <a:pt x="375" y="135"/>
                  </a:cubicBezTo>
                  <a:cubicBezTo>
                    <a:pt x="375" y="135"/>
                    <a:pt x="375" y="135"/>
                    <a:pt x="375" y="135"/>
                  </a:cubicBezTo>
                  <a:cubicBezTo>
                    <a:pt x="375" y="135"/>
                    <a:pt x="375" y="135"/>
                    <a:pt x="375" y="135"/>
                  </a:cubicBezTo>
                  <a:cubicBezTo>
                    <a:pt x="374" y="135"/>
                    <a:pt x="373" y="135"/>
                    <a:pt x="373" y="135"/>
                  </a:cubicBezTo>
                  <a:cubicBezTo>
                    <a:pt x="372" y="133"/>
                    <a:pt x="373" y="132"/>
                    <a:pt x="374" y="130"/>
                  </a:cubicBezTo>
                  <a:cubicBezTo>
                    <a:pt x="374" y="129"/>
                    <a:pt x="374" y="127"/>
                    <a:pt x="374" y="125"/>
                  </a:cubicBezTo>
                  <a:cubicBezTo>
                    <a:pt x="374" y="122"/>
                    <a:pt x="372" y="121"/>
                    <a:pt x="369" y="119"/>
                  </a:cubicBezTo>
                  <a:cubicBezTo>
                    <a:pt x="364" y="116"/>
                    <a:pt x="362" y="110"/>
                    <a:pt x="365" y="104"/>
                  </a:cubicBezTo>
                  <a:cubicBezTo>
                    <a:pt x="361" y="103"/>
                    <a:pt x="358" y="103"/>
                    <a:pt x="354" y="101"/>
                  </a:cubicBezTo>
                  <a:cubicBezTo>
                    <a:pt x="352" y="100"/>
                    <a:pt x="350" y="99"/>
                    <a:pt x="348" y="99"/>
                  </a:cubicBezTo>
                  <a:cubicBezTo>
                    <a:pt x="348" y="99"/>
                    <a:pt x="348" y="99"/>
                    <a:pt x="348" y="98"/>
                  </a:cubicBezTo>
                  <a:cubicBezTo>
                    <a:pt x="345" y="98"/>
                    <a:pt x="344" y="97"/>
                    <a:pt x="342" y="97"/>
                  </a:cubicBezTo>
                  <a:cubicBezTo>
                    <a:pt x="340" y="96"/>
                    <a:pt x="338" y="96"/>
                    <a:pt x="336" y="96"/>
                  </a:cubicBezTo>
                  <a:cubicBezTo>
                    <a:pt x="334" y="95"/>
                    <a:pt x="334" y="94"/>
                    <a:pt x="332" y="94"/>
                  </a:cubicBezTo>
                  <a:cubicBezTo>
                    <a:pt x="331" y="93"/>
                    <a:pt x="330" y="94"/>
                    <a:pt x="328" y="93"/>
                  </a:cubicBezTo>
                  <a:cubicBezTo>
                    <a:pt x="327" y="93"/>
                    <a:pt x="327" y="93"/>
                    <a:pt x="327" y="93"/>
                  </a:cubicBezTo>
                  <a:cubicBezTo>
                    <a:pt x="326" y="92"/>
                    <a:pt x="326" y="92"/>
                    <a:pt x="325" y="91"/>
                  </a:cubicBezTo>
                  <a:cubicBezTo>
                    <a:pt x="324" y="91"/>
                    <a:pt x="322" y="92"/>
                    <a:pt x="320" y="91"/>
                  </a:cubicBezTo>
                  <a:cubicBezTo>
                    <a:pt x="319" y="90"/>
                    <a:pt x="318" y="88"/>
                    <a:pt x="317" y="87"/>
                  </a:cubicBezTo>
                  <a:cubicBezTo>
                    <a:pt x="315" y="87"/>
                    <a:pt x="314" y="85"/>
                    <a:pt x="313" y="84"/>
                  </a:cubicBezTo>
                  <a:cubicBezTo>
                    <a:pt x="312" y="83"/>
                    <a:pt x="311" y="82"/>
                    <a:pt x="311" y="81"/>
                  </a:cubicBezTo>
                  <a:cubicBezTo>
                    <a:pt x="312" y="79"/>
                    <a:pt x="314" y="79"/>
                    <a:pt x="315" y="77"/>
                  </a:cubicBezTo>
                  <a:cubicBezTo>
                    <a:pt x="315" y="76"/>
                    <a:pt x="315" y="73"/>
                    <a:pt x="315" y="72"/>
                  </a:cubicBezTo>
                  <a:cubicBezTo>
                    <a:pt x="313" y="69"/>
                    <a:pt x="309" y="72"/>
                    <a:pt x="306" y="72"/>
                  </a:cubicBezTo>
                  <a:cubicBezTo>
                    <a:pt x="305" y="72"/>
                    <a:pt x="301" y="73"/>
                    <a:pt x="299" y="72"/>
                  </a:cubicBezTo>
                  <a:cubicBezTo>
                    <a:pt x="298" y="72"/>
                    <a:pt x="299" y="71"/>
                    <a:pt x="298" y="71"/>
                  </a:cubicBezTo>
                  <a:cubicBezTo>
                    <a:pt x="297" y="70"/>
                    <a:pt x="297" y="71"/>
                    <a:pt x="296" y="70"/>
                  </a:cubicBezTo>
                  <a:cubicBezTo>
                    <a:pt x="295" y="70"/>
                    <a:pt x="294" y="68"/>
                    <a:pt x="292" y="68"/>
                  </a:cubicBezTo>
                  <a:cubicBezTo>
                    <a:pt x="290" y="67"/>
                    <a:pt x="289" y="67"/>
                    <a:pt x="289" y="65"/>
                  </a:cubicBezTo>
                  <a:cubicBezTo>
                    <a:pt x="288" y="65"/>
                    <a:pt x="286" y="64"/>
                    <a:pt x="285" y="63"/>
                  </a:cubicBezTo>
                  <a:cubicBezTo>
                    <a:pt x="284" y="62"/>
                    <a:pt x="284" y="63"/>
                    <a:pt x="282" y="62"/>
                  </a:cubicBezTo>
                  <a:cubicBezTo>
                    <a:pt x="283" y="61"/>
                    <a:pt x="282" y="60"/>
                    <a:pt x="282" y="60"/>
                  </a:cubicBezTo>
                  <a:cubicBezTo>
                    <a:pt x="279" y="58"/>
                    <a:pt x="274" y="58"/>
                    <a:pt x="270" y="58"/>
                  </a:cubicBezTo>
                  <a:cubicBezTo>
                    <a:pt x="270" y="60"/>
                    <a:pt x="271" y="61"/>
                    <a:pt x="272" y="63"/>
                  </a:cubicBezTo>
                  <a:cubicBezTo>
                    <a:pt x="273" y="64"/>
                    <a:pt x="273" y="64"/>
                    <a:pt x="274" y="65"/>
                  </a:cubicBezTo>
                  <a:cubicBezTo>
                    <a:pt x="276" y="67"/>
                    <a:pt x="278" y="67"/>
                    <a:pt x="279" y="70"/>
                  </a:cubicBezTo>
                  <a:cubicBezTo>
                    <a:pt x="279" y="72"/>
                    <a:pt x="278" y="72"/>
                    <a:pt x="276" y="73"/>
                  </a:cubicBezTo>
                  <a:cubicBezTo>
                    <a:pt x="274" y="73"/>
                    <a:pt x="272" y="74"/>
                    <a:pt x="271" y="75"/>
                  </a:cubicBezTo>
                  <a:cubicBezTo>
                    <a:pt x="270" y="75"/>
                    <a:pt x="269" y="75"/>
                    <a:pt x="268" y="76"/>
                  </a:cubicBezTo>
                  <a:cubicBezTo>
                    <a:pt x="266" y="77"/>
                    <a:pt x="267" y="78"/>
                    <a:pt x="265" y="80"/>
                  </a:cubicBezTo>
                  <a:cubicBezTo>
                    <a:pt x="263" y="81"/>
                    <a:pt x="263" y="80"/>
                    <a:pt x="262" y="82"/>
                  </a:cubicBezTo>
                  <a:cubicBezTo>
                    <a:pt x="262" y="82"/>
                    <a:pt x="261" y="82"/>
                    <a:pt x="261" y="83"/>
                  </a:cubicBezTo>
                  <a:cubicBezTo>
                    <a:pt x="259" y="85"/>
                    <a:pt x="257" y="87"/>
                    <a:pt x="254" y="85"/>
                  </a:cubicBezTo>
                  <a:cubicBezTo>
                    <a:pt x="253" y="84"/>
                    <a:pt x="253" y="83"/>
                    <a:pt x="252" y="82"/>
                  </a:cubicBezTo>
                  <a:cubicBezTo>
                    <a:pt x="251" y="80"/>
                    <a:pt x="250" y="79"/>
                    <a:pt x="250" y="77"/>
                  </a:cubicBezTo>
                  <a:cubicBezTo>
                    <a:pt x="250" y="75"/>
                    <a:pt x="249" y="74"/>
                    <a:pt x="248" y="72"/>
                  </a:cubicBezTo>
                  <a:cubicBezTo>
                    <a:pt x="247" y="71"/>
                    <a:pt x="247" y="71"/>
                    <a:pt x="246" y="70"/>
                  </a:cubicBezTo>
                  <a:cubicBezTo>
                    <a:pt x="246" y="70"/>
                    <a:pt x="245" y="68"/>
                    <a:pt x="245" y="68"/>
                  </a:cubicBezTo>
                  <a:cubicBezTo>
                    <a:pt x="244" y="67"/>
                    <a:pt x="243" y="67"/>
                    <a:pt x="242" y="66"/>
                  </a:cubicBezTo>
                  <a:cubicBezTo>
                    <a:pt x="241" y="65"/>
                    <a:pt x="240" y="64"/>
                    <a:pt x="238" y="63"/>
                  </a:cubicBezTo>
                  <a:cubicBezTo>
                    <a:pt x="236" y="62"/>
                    <a:pt x="234" y="62"/>
                    <a:pt x="233" y="59"/>
                  </a:cubicBezTo>
                  <a:cubicBezTo>
                    <a:pt x="233" y="58"/>
                    <a:pt x="233" y="56"/>
                    <a:pt x="234" y="55"/>
                  </a:cubicBezTo>
                  <a:cubicBezTo>
                    <a:pt x="235" y="53"/>
                    <a:pt x="237" y="52"/>
                    <a:pt x="238" y="51"/>
                  </a:cubicBezTo>
                  <a:cubicBezTo>
                    <a:pt x="239" y="50"/>
                    <a:pt x="240" y="49"/>
                    <a:pt x="241" y="48"/>
                  </a:cubicBezTo>
                  <a:cubicBezTo>
                    <a:pt x="241" y="47"/>
                    <a:pt x="242" y="46"/>
                    <a:pt x="243" y="45"/>
                  </a:cubicBezTo>
                  <a:cubicBezTo>
                    <a:pt x="243" y="44"/>
                    <a:pt x="243" y="42"/>
                    <a:pt x="243" y="42"/>
                  </a:cubicBezTo>
                  <a:cubicBezTo>
                    <a:pt x="242" y="40"/>
                    <a:pt x="243" y="42"/>
                    <a:pt x="241" y="41"/>
                  </a:cubicBezTo>
                  <a:cubicBezTo>
                    <a:pt x="240" y="40"/>
                    <a:pt x="240" y="40"/>
                    <a:pt x="238" y="40"/>
                  </a:cubicBezTo>
                  <a:cubicBezTo>
                    <a:pt x="236" y="39"/>
                    <a:pt x="234" y="40"/>
                    <a:pt x="232" y="40"/>
                  </a:cubicBezTo>
                  <a:cubicBezTo>
                    <a:pt x="230" y="40"/>
                    <a:pt x="229" y="40"/>
                    <a:pt x="227" y="39"/>
                  </a:cubicBezTo>
                  <a:cubicBezTo>
                    <a:pt x="227" y="39"/>
                    <a:pt x="225" y="39"/>
                    <a:pt x="225" y="39"/>
                  </a:cubicBezTo>
                  <a:cubicBezTo>
                    <a:pt x="224" y="38"/>
                    <a:pt x="223" y="37"/>
                    <a:pt x="223" y="37"/>
                  </a:cubicBezTo>
                  <a:cubicBezTo>
                    <a:pt x="222" y="36"/>
                    <a:pt x="221" y="37"/>
                    <a:pt x="220" y="36"/>
                  </a:cubicBezTo>
                  <a:cubicBezTo>
                    <a:pt x="219" y="36"/>
                    <a:pt x="219" y="35"/>
                    <a:pt x="218" y="35"/>
                  </a:cubicBezTo>
                  <a:cubicBezTo>
                    <a:pt x="216" y="34"/>
                    <a:pt x="215" y="34"/>
                    <a:pt x="213" y="33"/>
                  </a:cubicBezTo>
                  <a:cubicBezTo>
                    <a:pt x="212" y="33"/>
                    <a:pt x="211" y="32"/>
                    <a:pt x="209" y="32"/>
                  </a:cubicBezTo>
                  <a:cubicBezTo>
                    <a:pt x="207" y="31"/>
                    <a:pt x="204" y="29"/>
                    <a:pt x="202" y="28"/>
                  </a:cubicBezTo>
                  <a:cubicBezTo>
                    <a:pt x="200" y="28"/>
                    <a:pt x="198" y="26"/>
                    <a:pt x="196" y="26"/>
                  </a:cubicBezTo>
                  <a:cubicBezTo>
                    <a:pt x="195" y="26"/>
                    <a:pt x="194" y="26"/>
                    <a:pt x="193" y="26"/>
                  </a:cubicBezTo>
                  <a:cubicBezTo>
                    <a:pt x="191" y="25"/>
                    <a:pt x="190" y="22"/>
                    <a:pt x="189" y="20"/>
                  </a:cubicBezTo>
                  <a:cubicBezTo>
                    <a:pt x="187" y="18"/>
                    <a:pt x="186" y="16"/>
                    <a:pt x="184" y="13"/>
                  </a:cubicBezTo>
                  <a:cubicBezTo>
                    <a:pt x="184" y="13"/>
                    <a:pt x="183" y="12"/>
                    <a:pt x="183" y="12"/>
                  </a:cubicBezTo>
                  <a:cubicBezTo>
                    <a:pt x="183" y="11"/>
                    <a:pt x="183" y="11"/>
                    <a:pt x="182" y="11"/>
                  </a:cubicBezTo>
                  <a:cubicBezTo>
                    <a:pt x="182" y="10"/>
                    <a:pt x="181" y="10"/>
                    <a:pt x="181" y="10"/>
                  </a:cubicBezTo>
                  <a:cubicBezTo>
                    <a:pt x="180" y="8"/>
                    <a:pt x="180" y="8"/>
                    <a:pt x="177" y="8"/>
                  </a:cubicBezTo>
                  <a:cubicBezTo>
                    <a:pt x="173" y="8"/>
                    <a:pt x="170" y="8"/>
                    <a:pt x="166" y="8"/>
                  </a:cubicBezTo>
                  <a:cubicBezTo>
                    <a:pt x="164" y="8"/>
                    <a:pt x="161" y="8"/>
                    <a:pt x="159" y="8"/>
                  </a:cubicBezTo>
                  <a:cubicBezTo>
                    <a:pt x="160" y="8"/>
                    <a:pt x="160" y="8"/>
                    <a:pt x="160" y="9"/>
                  </a:cubicBezTo>
                  <a:cubicBezTo>
                    <a:pt x="161" y="11"/>
                    <a:pt x="158" y="12"/>
                    <a:pt x="157" y="13"/>
                  </a:cubicBezTo>
                  <a:cubicBezTo>
                    <a:pt x="157" y="14"/>
                    <a:pt x="157" y="17"/>
                    <a:pt x="158" y="18"/>
                  </a:cubicBezTo>
                  <a:cubicBezTo>
                    <a:pt x="156" y="16"/>
                    <a:pt x="154" y="19"/>
                    <a:pt x="153" y="20"/>
                  </a:cubicBezTo>
                  <a:cubicBezTo>
                    <a:pt x="152" y="21"/>
                    <a:pt x="151" y="22"/>
                    <a:pt x="150" y="22"/>
                  </a:cubicBezTo>
                  <a:cubicBezTo>
                    <a:pt x="149" y="22"/>
                    <a:pt x="146" y="22"/>
                    <a:pt x="146" y="22"/>
                  </a:cubicBezTo>
                  <a:cubicBezTo>
                    <a:pt x="145" y="21"/>
                    <a:pt x="145" y="20"/>
                    <a:pt x="145" y="19"/>
                  </a:cubicBezTo>
                  <a:cubicBezTo>
                    <a:pt x="145" y="18"/>
                    <a:pt x="145" y="18"/>
                    <a:pt x="145" y="18"/>
                  </a:cubicBezTo>
                  <a:cubicBezTo>
                    <a:pt x="144" y="17"/>
                    <a:pt x="142" y="16"/>
                    <a:pt x="141" y="16"/>
                  </a:cubicBezTo>
                  <a:cubicBezTo>
                    <a:pt x="139" y="15"/>
                    <a:pt x="139" y="15"/>
                    <a:pt x="140" y="13"/>
                  </a:cubicBezTo>
                  <a:cubicBezTo>
                    <a:pt x="141" y="12"/>
                    <a:pt x="141" y="11"/>
                    <a:pt x="142" y="10"/>
                  </a:cubicBezTo>
                  <a:cubicBezTo>
                    <a:pt x="142" y="8"/>
                    <a:pt x="139" y="4"/>
                    <a:pt x="137" y="4"/>
                  </a:cubicBezTo>
                  <a:cubicBezTo>
                    <a:pt x="136" y="3"/>
                    <a:pt x="135" y="2"/>
                    <a:pt x="134" y="1"/>
                  </a:cubicBezTo>
                  <a:cubicBezTo>
                    <a:pt x="133" y="0"/>
                    <a:pt x="133" y="0"/>
                    <a:pt x="131" y="1"/>
                  </a:cubicBezTo>
                  <a:cubicBezTo>
                    <a:pt x="130" y="1"/>
                    <a:pt x="129" y="3"/>
                    <a:pt x="128" y="4"/>
                  </a:cubicBezTo>
                  <a:cubicBezTo>
                    <a:pt x="126" y="5"/>
                    <a:pt x="123" y="6"/>
                    <a:pt x="121" y="6"/>
                  </a:cubicBezTo>
                  <a:cubicBezTo>
                    <a:pt x="122" y="7"/>
                    <a:pt x="124" y="8"/>
                    <a:pt x="126" y="9"/>
                  </a:cubicBezTo>
                  <a:cubicBezTo>
                    <a:pt x="126" y="10"/>
                    <a:pt x="130" y="12"/>
                    <a:pt x="129" y="13"/>
                  </a:cubicBezTo>
                  <a:cubicBezTo>
                    <a:pt x="129" y="14"/>
                    <a:pt x="128" y="14"/>
                    <a:pt x="127" y="15"/>
                  </a:cubicBezTo>
                  <a:cubicBezTo>
                    <a:pt x="125" y="16"/>
                    <a:pt x="123" y="17"/>
                    <a:pt x="121" y="17"/>
                  </a:cubicBezTo>
                  <a:cubicBezTo>
                    <a:pt x="120" y="18"/>
                    <a:pt x="118" y="19"/>
                    <a:pt x="117" y="20"/>
                  </a:cubicBezTo>
                  <a:cubicBezTo>
                    <a:pt x="116" y="20"/>
                    <a:pt x="116" y="21"/>
                    <a:pt x="115" y="20"/>
                  </a:cubicBezTo>
                  <a:cubicBezTo>
                    <a:pt x="114" y="19"/>
                    <a:pt x="113" y="21"/>
                    <a:pt x="112" y="21"/>
                  </a:cubicBezTo>
                  <a:cubicBezTo>
                    <a:pt x="111" y="22"/>
                    <a:pt x="110" y="21"/>
                    <a:pt x="109" y="21"/>
                  </a:cubicBezTo>
                  <a:cubicBezTo>
                    <a:pt x="108" y="21"/>
                    <a:pt x="105" y="22"/>
                    <a:pt x="105" y="23"/>
                  </a:cubicBezTo>
                  <a:cubicBezTo>
                    <a:pt x="105" y="23"/>
                    <a:pt x="105" y="24"/>
                    <a:pt x="105" y="24"/>
                  </a:cubicBezTo>
                  <a:cubicBezTo>
                    <a:pt x="104" y="25"/>
                    <a:pt x="103" y="26"/>
                    <a:pt x="102" y="26"/>
                  </a:cubicBezTo>
                  <a:cubicBezTo>
                    <a:pt x="101" y="27"/>
                    <a:pt x="101" y="28"/>
                    <a:pt x="100" y="28"/>
                  </a:cubicBezTo>
                  <a:cubicBezTo>
                    <a:pt x="99" y="28"/>
                    <a:pt x="98" y="28"/>
                    <a:pt x="97" y="28"/>
                  </a:cubicBezTo>
                  <a:cubicBezTo>
                    <a:pt x="96" y="28"/>
                    <a:pt x="94" y="29"/>
                    <a:pt x="93" y="29"/>
                  </a:cubicBezTo>
                  <a:cubicBezTo>
                    <a:pt x="91" y="29"/>
                    <a:pt x="90" y="30"/>
                    <a:pt x="88" y="30"/>
                  </a:cubicBezTo>
                  <a:cubicBezTo>
                    <a:pt x="87" y="30"/>
                    <a:pt x="87" y="30"/>
                    <a:pt x="86" y="30"/>
                  </a:cubicBezTo>
                  <a:cubicBezTo>
                    <a:pt x="85" y="30"/>
                    <a:pt x="84" y="31"/>
                    <a:pt x="83" y="32"/>
                  </a:cubicBezTo>
                  <a:cubicBezTo>
                    <a:pt x="83" y="32"/>
                    <a:pt x="82" y="32"/>
                    <a:pt x="82" y="33"/>
                  </a:cubicBezTo>
                  <a:cubicBezTo>
                    <a:pt x="81" y="34"/>
                    <a:pt x="81" y="36"/>
                    <a:pt x="81" y="37"/>
                  </a:cubicBezTo>
                  <a:cubicBezTo>
                    <a:pt x="81" y="38"/>
                    <a:pt x="82" y="40"/>
                    <a:pt x="81" y="40"/>
                  </a:cubicBezTo>
                  <a:cubicBezTo>
                    <a:pt x="80" y="41"/>
                    <a:pt x="79" y="41"/>
                    <a:pt x="78" y="41"/>
                  </a:cubicBezTo>
                  <a:cubicBezTo>
                    <a:pt x="78" y="41"/>
                    <a:pt x="76" y="41"/>
                    <a:pt x="75" y="41"/>
                  </a:cubicBezTo>
                  <a:cubicBezTo>
                    <a:pt x="75" y="40"/>
                    <a:pt x="75" y="38"/>
                    <a:pt x="74" y="38"/>
                  </a:cubicBezTo>
                  <a:cubicBezTo>
                    <a:pt x="74" y="37"/>
                    <a:pt x="72" y="36"/>
                    <a:pt x="71" y="38"/>
                  </a:cubicBezTo>
                  <a:cubicBezTo>
                    <a:pt x="71" y="38"/>
                    <a:pt x="71" y="39"/>
                    <a:pt x="71" y="40"/>
                  </a:cubicBezTo>
                  <a:cubicBezTo>
                    <a:pt x="71" y="40"/>
                    <a:pt x="71" y="40"/>
                    <a:pt x="71" y="41"/>
                  </a:cubicBezTo>
                  <a:cubicBezTo>
                    <a:pt x="70" y="42"/>
                    <a:pt x="70" y="43"/>
                    <a:pt x="70" y="44"/>
                  </a:cubicBezTo>
                  <a:cubicBezTo>
                    <a:pt x="68" y="44"/>
                    <a:pt x="66" y="41"/>
                    <a:pt x="65" y="43"/>
                  </a:cubicBezTo>
                  <a:cubicBezTo>
                    <a:pt x="64" y="43"/>
                    <a:pt x="64" y="44"/>
                    <a:pt x="64" y="45"/>
                  </a:cubicBezTo>
                  <a:cubicBezTo>
                    <a:pt x="64" y="46"/>
                    <a:pt x="63" y="46"/>
                    <a:pt x="63" y="47"/>
                  </a:cubicBezTo>
                  <a:cubicBezTo>
                    <a:pt x="63" y="47"/>
                    <a:pt x="62" y="48"/>
                    <a:pt x="61" y="48"/>
                  </a:cubicBezTo>
                  <a:cubicBezTo>
                    <a:pt x="61" y="48"/>
                    <a:pt x="61" y="49"/>
                    <a:pt x="61" y="49"/>
                  </a:cubicBezTo>
                  <a:cubicBezTo>
                    <a:pt x="61" y="49"/>
                    <a:pt x="60" y="49"/>
                    <a:pt x="60" y="49"/>
                  </a:cubicBezTo>
                  <a:cubicBezTo>
                    <a:pt x="57" y="49"/>
                    <a:pt x="57" y="49"/>
                    <a:pt x="55" y="51"/>
                  </a:cubicBezTo>
                  <a:cubicBezTo>
                    <a:pt x="55" y="52"/>
                    <a:pt x="54" y="53"/>
                    <a:pt x="53" y="54"/>
                  </a:cubicBezTo>
                  <a:cubicBezTo>
                    <a:pt x="52" y="55"/>
                    <a:pt x="51" y="55"/>
                    <a:pt x="51" y="56"/>
                  </a:cubicBezTo>
                  <a:cubicBezTo>
                    <a:pt x="50" y="57"/>
                    <a:pt x="50" y="58"/>
                    <a:pt x="49" y="57"/>
                  </a:cubicBezTo>
                  <a:cubicBezTo>
                    <a:pt x="49" y="57"/>
                    <a:pt x="48" y="56"/>
                    <a:pt x="48" y="56"/>
                  </a:cubicBezTo>
                  <a:cubicBezTo>
                    <a:pt x="46" y="55"/>
                    <a:pt x="45" y="56"/>
                    <a:pt x="44" y="56"/>
                  </a:cubicBezTo>
                  <a:cubicBezTo>
                    <a:pt x="43" y="56"/>
                    <a:pt x="43" y="55"/>
                    <a:pt x="42" y="55"/>
                  </a:cubicBezTo>
                  <a:cubicBezTo>
                    <a:pt x="42" y="55"/>
                    <a:pt x="40" y="55"/>
                    <a:pt x="39" y="55"/>
                  </a:cubicBezTo>
                  <a:cubicBezTo>
                    <a:pt x="39" y="55"/>
                    <a:pt x="39" y="57"/>
                    <a:pt x="38" y="57"/>
                  </a:cubicBezTo>
                  <a:cubicBezTo>
                    <a:pt x="37" y="59"/>
                    <a:pt x="36" y="59"/>
                    <a:pt x="34" y="59"/>
                  </a:cubicBezTo>
                  <a:cubicBezTo>
                    <a:pt x="33" y="59"/>
                    <a:pt x="33" y="60"/>
                    <a:pt x="32" y="59"/>
                  </a:cubicBezTo>
                  <a:cubicBezTo>
                    <a:pt x="31" y="59"/>
                    <a:pt x="31" y="58"/>
                    <a:pt x="30" y="58"/>
                  </a:cubicBezTo>
                  <a:cubicBezTo>
                    <a:pt x="29" y="57"/>
                    <a:pt x="29" y="59"/>
                    <a:pt x="28" y="59"/>
                  </a:cubicBezTo>
                  <a:cubicBezTo>
                    <a:pt x="27" y="60"/>
                    <a:pt x="26" y="60"/>
                    <a:pt x="26" y="61"/>
                  </a:cubicBezTo>
                  <a:cubicBezTo>
                    <a:pt x="24" y="61"/>
                    <a:pt x="23" y="63"/>
                    <a:pt x="22" y="64"/>
                  </a:cubicBezTo>
                  <a:cubicBezTo>
                    <a:pt x="20" y="65"/>
                    <a:pt x="18" y="66"/>
                    <a:pt x="17" y="68"/>
                  </a:cubicBezTo>
                  <a:cubicBezTo>
                    <a:pt x="16" y="69"/>
                    <a:pt x="15" y="70"/>
                    <a:pt x="15" y="70"/>
                  </a:cubicBezTo>
                  <a:cubicBezTo>
                    <a:pt x="15" y="71"/>
                    <a:pt x="15" y="72"/>
                    <a:pt x="15" y="73"/>
                  </a:cubicBezTo>
                  <a:cubicBezTo>
                    <a:pt x="15" y="74"/>
                    <a:pt x="14" y="74"/>
                    <a:pt x="13" y="76"/>
                  </a:cubicBezTo>
                  <a:cubicBezTo>
                    <a:pt x="13" y="77"/>
                    <a:pt x="13" y="78"/>
                    <a:pt x="12" y="79"/>
                  </a:cubicBezTo>
                  <a:cubicBezTo>
                    <a:pt x="12" y="78"/>
                    <a:pt x="12" y="78"/>
                    <a:pt x="12" y="77"/>
                  </a:cubicBezTo>
                  <a:cubicBezTo>
                    <a:pt x="11" y="76"/>
                    <a:pt x="11" y="77"/>
                    <a:pt x="11" y="76"/>
                  </a:cubicBezTo>
                  <a:cubicBezTo>
                    <a:pt x="11" y="76"/>
                    <a:pt x="11" y="75"/>
                    <a:pt x="11" y="75"/>
                  </a:cubicBezTo>
                  <a:cubicBezTo>
                    <a:pt x="10" y="74"/>
                    <a:pt x="9" y="74"/>
                    <a:pt x="9" y="73"/>
                  </a:cubicBezTo>
                  <a:cubicBezTo>
                    <a:pt x="8" y="72"/>
                    <a:pt x="8" y="71"/>
                    <a:pt x="8" y="70"/>
                  </a:cubicBezTo>
                  <a:cubicBezTo>
                    <a:pt x="8" y="68"/>
                    <a:pt x="7" y="64"/>
                    <a:pt x="5" y="65"/>
                  </a:cubicBezTo>
                  <a:cubicBezTo>
                    <a:pt x="3" y="66"/>
                    <a:pt x="3" y="66"/>
                    <a:pt x="2" y="67"/>
                  </a:cubicBezTo>
                  <a:cubicBezTo>
                    <a:pt x="2" y="68"/>
                    <a:pt x="2" y="68"/>
                    <a:pt x="2" y="68"/>
                  </a:cubicBezTo>
                  <a:cubicBezTo>
                    <a:pt x="2" y="69"/>
                    <a:pt x="2" y="69"/>
                    <a:pt x="1" y="69"/>
                  </a:cubicBezTo>
                  <a:cubicBezTo>
                    <a:pt x="0" y="73"/>
                    <a:pt x="6" y="73"/>
                    <a:pt x="6" y="76"/>
                  </a:cubicBezTo>
                  <a:cubicBezTo>
                    <a:pt x="7" y="78"/>
                    <a:pt x="7" y="80"/>
                    <a:pt x="7" y="81"/>
                  </a:cubicBezTo>
                  <a:cubicBezTo>
                    <a:pt x="7" y="83"/>
                    <a:pt x="7" y="84"/>
                    <a:pt x="8" y="86"/>
                  </a:cubicBezTo>
                  <a:cubicBezTo>
                    <a:pt x="8" y="88"/>
                    <a:pt x="9" y="87"/>
                    <a:pt x="11" y="88"/>
                  </a:cubicBezTo>
                  <a:cubicBezTo>
                    <a:pt x="13" y="89"/>
                    <a:pt x="12" y="91"/>
                    <a:pt x="14" y="92"/>
                  </a:cubicBezTo>
                  <a:cubicBezTo>
                    <a:pt x="14" y="93"/>
                    <a:pt x="16" y="93"/>
                    <a:pt x="17" y="94"/>
                  </a:cubicBezTo>
                  <a:cubicBezTo>
                    <a:pt x="18" y="95"/>
                    <a:pt x="18" y="96"/>
                    <a:pt x="20" y="96"/>
                  </a:cubicBezTo>
                  <a:cubicBezTo>
                    <a:pt x="21" y="97"/>
                    <a:pt x="23" y="97"/>
                    <a:pt x="24" y="99"/>
                  </a:cubicBezTo>
                  <a:cubicBezTo>
                    <a:pt x="24" y="100"/>
                    <a:pt x="23" y="101"/>
                    <a:pt x="23" y="102"/>
                  </a:cubicBezTo>
                  <a:cubicBezTo>
                    <a:pt x="23" y="103"/>
                    <a:pt x="23" y="104"/>
                    <a:pt x="23" y="105"/>
                  </a:cubicBezTo>
                  <a:cubicBezTo>
                    <a:pt x="23" y="106"/>
                    <a:pt x="22" y="107"/>
                    <a:pt x="21" y="108"/>
                  </a:cubicBezTo>
                  <a:cubicBezTo>
                    <a:pt x="21" y="108"/>
                    <a:pt x="20" y="109"/>
                    <a:pt x="20" y="110"/>
                  </a:cubicBezTo>
                  <a:cubicBezTo>
                    <a:pt x="19" y="111"/>
                    <a:pt x="18" y="112"/>
                    <a:pt x="18" y="113"/>
                  </a:cubicBezTo>
                  <a:cubicBezTo>
                    <a:pt x="17" y="114"/>
                    <a:pt x="17" y="116"/>
                    <a:pt x="18" y="117"/>
                  </a:cubicBezTo>
                  <a:cubicBezTo>
                    <a:pt x="20" y="118"/>
                    <a:pt x="21" y="119"/>
                    <a:pt x="22" y="120"/>
                  </a:cubicBezTo>
                  <a:cubicBezTo>
                    <a:pt x="23" y="121"/>
                    <a:pt x="24" y="123"/>
                    <a:pt x="24" y="124"/>
                  </a:cubicBezTo>
                  <a:cubicBezTo>
                    <a:pt x="25" y="126"/>
                    <a:pt x="26" y="128"/>
                    <a:pt x="27" y="130"/>
                  </a:cubicBezTo>
                  <a:cubicBezTo>
                    <a:pt x="27" y="131"/>
                    <a:pt x="27" y="131"/>
                    <a:pt x="28" y="132"/>
                  </a:cubicBezTo>
                  <a:cubicBezTo>
                    <a:pt x="28" y="133"/>
                    <a:pt x="28" y="136"/>
                    <a:pt x="29" y="137"/>
                  </a:cubicBezTo>
                  <a:cubicBezTo>
                    <a:pt x="29" y="139"/>
                    <a:pt x="29" y="139"/>
                    <a:pt x="30" y="140"/>
                  </a:cubicBezTo>
                  <a:cubicBezTo>
                    <a:pt x="31" y="141"/>
                    <a:pt x="32" y="142"/>
                    <a:pt x="33" y="144"/>
                  </a:cubicBezTo>
                  <a:cubicBezTo>
                    <a:pt x="33" y="145"/>
                    <a:pt x="33" y="145"/>
                    <a:pt x="34" y="145"/>
                  </a:cubicBezTo>
                  <a:cubicBezTo>
                    <a:pt x="34" y="146"/>
                    <a:pt x="36" y="146"/>
                    <a:pt x="37" y="147"/>
                  </a:cubicBezTo>
                  <a:cubicBezTo>
                    <a:pt x="38" y="147"/>
                    <a:pt x="38" y="148"/>
                    <a:pt x="40" y="148"/>
                  </a:cubicBezTo>
                  <a:cubicBezTo>
                    <a:pt x="40" y="148"/>
                    <a:pt x="42" y="147"/>
                    <a:pt x="42" y="147"/>
                  </a:cubicBezTo>
                  <a:cubicBezTo>
                    <a:pt x="43" y="148"/>
                    <a:pt x="43" y="148"/>
                    <a:pt x="44" y="148"/>
                  </a:cubicBezTo>
                  <a:cubicBezTo>
                    <a:pt x="45" y="150"/>
                    <a:pt x="47" y="151"/>
                    <a:pt x="48" y="152"/>
                  </a:cubicBezTo>
                  <a:cubicBezTo>
                    <a:pt x="49" y="153"/>
                    <a:pt x="50" y="155"/>
                    <a:pt x="51" y="156"/>
                  </a:cubicBezTo>
                  <a:cubicBezTo>
                    <a:pt x="53" y="159"/>
                    <a:pt x="54" y="161"/>
                    <a:pt x="54" y="164"/>
                  </a:cubicBezTo>
                  <a:cubicBezTo>
                    <a:pt x="54" y="164"/>
                    <a:pt x="54" y="164"/>
                    <a:pt x="54" y="165"/>
                  </a:cubicBezTo>
                  <a:cubicBezTo>
                    <a:pt x="55" y="166"/>
                    <a:pt x="58" y="166"/>
                    <a:pt x="59" y="167"/>
                  </a:cubicBezTo>
                  <a:cubicBezTo>
                    <a:pt x="60" y="167"/>
                    <a:pt x="62" y="168"/>
                    <a:pt x="63" y="169"/>
                  </a:cubicBezTo>
                  <a:cubicBezTo>
                    <a:pt x="63" y="169"/>
                    <a:pt x="63" y="169"/>
                    <a:pt x="63" y="170"/>
                  </a:cubicBezTo>
                  <a:cubicBezTo>
                    <a:pt x="64" y="170"/>
                    <a:pt x="65" y="171"/>
                    <a:pt x="66" y="171"/>
                  </a:cubicBezTo>
                  <a:cubicBezTo>
                    <a:pt x="66" y="172"/>
                    <a:pt x="67" y="173"/>
                    <a:pt x="67" y="174"/>
                  </a:cubicBezTo>
                  <a:cubicBezTo>
                    <a:pt x="68" y="175"/>
                    <a:pt x="69" y="176"/>
                    <a:pt x="69" y="177"/>
                  </a:cubicBezTo>
                  <a:cubicBezTo>
                    <a:pt x="71" y="183"/>
                    <a:pt x="77" y="176"/>
                    <a:pt x="79" y="181"/>
                  </a:cubicBezTo>
                  <a:cubicBezTo>
                    <a:pt x="79" y="182"/>
                    <a:pt x="79" y="183"/>
                    <a:pt x="80" y="184"/>
                  </a:cubicBezTo>
                  <a:cubicBezTo>
                    <a:pt x="81" y="184"/>
                    <a:pt x="82" y="185"/>
                    <a:pt x="83" y="186"/>
                  </a:cubicBezTo>
                  <a:cubicBezTo>
                    <a:pt x="84" y="187"/>
                    <a:pt x="85" y="188"/>
                    <a:pt x="86" y="188"/>
                  </a:cubicBezTo>
                  <a:cubicBezTo>
                    <a:pt x="86" y="189"/>
                    <a:pt x="87" y="189"/>
                    <a:pt x="88" y="190"/>
                  </a:cubicBezTo>
                  <a:cubicBezTo>
                    <a:pt x="88" y="190"/>
                    <a:pt x="89" y="192"/>
                    <a:pt x="89" y="193"/>
                  </a:cubicBezTo>
                  <a:cubicBezTo>
                    <a:pt x="89" y="193"/>
                    <a:pt x="89" y="193"/>
                    <a:pt x="89" y="193"/>
                  </a:cubicBezTo>
                  <a:cubicBezTo>
                    <a:pt x="90" y="193"/>
                    <a:pt x="90" y="194"/>
                    <a:pt x="91" y="194"/>
                  </a:cubicBezTo>
                  <a:cubicBezTo>
                    <a:pt x="92" y="195"/>
                    <a:pt x="94" y="195"/>
                    <a:pt x="95" y="196"/>
                  </a:cubicBezTo>
                  <a:cubicBezTo>
                    <a:pt x="96" y="197"/>
                    <a:pt x="97" y="198"/>
                    <a:pt x="97" y="198"/>
                  </a:cubicBezTo>
                  <a:cubicBezTo>
                    <a:pt x="98" y="199"/>
                    <a:pt x="99" y="200"/>
                    <a:pt x="99" y="201"/>
                  </a:cubicBezTo>
                  <a:cubicBezTo>
                    <a:pt x="101" y="201"/>
                    <a:pt x="101" y="203"/>
                    <a:pt x="101" y="204"/>
                  </a:cubicBezTo>
                  <a:cubicBezTo>
                    <a:pt x="101" y="205"/>
                    <a:pt x="101" y="206"/>
                    <a:pt x="102" y="207"/>
                  </a:cubicBezTo>
                  <a:cubicBezTo>
                    <a:pt x="102" y="208"/>
                    <a:pt x="104" y="209"/>
                    <a:pt x="104" y="209"/>
                  </a:cubicBezTo>
                  <a:cubicBezTo>
                    <a:pt x="105" y="210"/>
                    <a:pt x="106" y="209"/>
                    <a:pt x="107" y="210"/>
                  </a:cubicBezTo>
                  <a:cubicBezTo>
                    <a:pt x="108" y="210"/>
                    <a:pt x="108" y="210"/>
                    <a:pt x="108" y="210"/>
                  </a:cubicBezTo>
                  <a:cubicBezTo>
                    <a:pt x="109" y="210"/>
                    <a:pt x="110" y="210"/>
                    <a:pt x="111" y="210"/>
                  </a:cubicBezTo>
                  <a:cubicBezTo>
                    <a:pt x="112" y="210"/>
                    <a:pt x="113" y="210"/>
                    <a:pt x="114" y="210"/>
                  </a:cubicBezTo>
                  <a:cubicBezTo>
                    <a:pt x="115" y="210"/>
                    <a:pt x="116" y="209"/>
                    <a:pt x="117" y="209"/>
                  </a:cubicBezTo>
                  <a:cubicBezTo>
                    <a:pt x="118" y="209"/>
                    <a:pt x="119" y="209"/>
                    <a:pt x="119" y="209"/>
                  </a:cubicBezTo>
                  <a:cubicBezTo>
                    <a:pt x="120" y="208"/>
                    <a:pt x="120" y="204"/>
                    <a:pt x="123" y="204"/>
                  </a:cubicBezTo>
                  <a:cubicBezTo>
                    <a:pt x="124" y="204"/>
                    <a:pt x="125" y="205"/>
                    <a:pt x="126" y="206"/>
                  </a:cubicBezTo>
                  <a:cubicBezTo>
                    <a:pt x="126" y="207"/>
                    <a:pt x="126" y="207"/>
                    <a:pt x="127" y="208"/>
                  </a:cubicBezTo>
                  <a:cubicBezTo>
                    <a:pt x="127" y="208"/>
                    <a:pt x="128" y="208"/>
                    <a:pt x="128" y="209"/>
                  </a:cubicBezTo>
                  <a:cubicBezTo>
                    <a:pt x="128" y="209"/>
                    <a:pt x="128" y="209"/>
                    <a:pt x="129" y="209"/>
                  </a:cubicBezTo>
                  <a:cubicBezTo>
                    <a:pt x="129" y="210"/>
                    <a:pt x="130" y="209"/>
                    <a:pt x="131" y="209"/>
                  </a:cubicBezTo>
                  <a:cubicBezTo>
                    <a:pt x="131" y="209"/>
                    <a:pt x="132" y="209"/>
                    <a:pt x="133" y="209"/>
                  </a:cubicBezTo>
                  <a:cubicBezTo>
                    <a:pt x="134" y="209"/>
                    <a:pt x="135" y="208"/>
                    <a:pt x="136" y="207"/>
                  </a:cubicBezTo>
                  <a:cubicBezTo>
                    <a:pt x="138" y="205"/>
                    <a:pt x="138" y="202"/>
                    <a:pt x="139" y="199"/>
                  </a:cubicBezTo>
                  <a:cubicBezTo>
                    <a:pt x="139" y="197"/>
                    <a:pt x="141" y="197"/>
                    <a:pt x="141" y="195"/>
                  </a:cubicBezTo>
                  <a:cubicBezTo>
                    <a:pt x="142" y="195"/>
                    <a:pt x="142" y="193"/>
                    <a:pt x="142" y="193"/>
                  </a:cubicBezTo>
                  <a:cubicBezTo>
                    <a:pt x="143" y="192"/>
                    <a:pt x="145" y="192"/>
                    <a:pt x="147" y="193"/>
                  </a:cubicBezTo>
                  <a:cubicBezTo>
                    <a:pt x="148" y="194"/>
                    <a:pt x="150" y="194"/>
                    <a:pt x="151" y="192"/>
                  </a:cubicBezTo>
                  <a:cubicBezTo>
                    <a:pt x="151" y="191"/>
                    <a:pt x="150" y="190"/>
                    <a:pt x="150" y="188"/>
                  </a:cubicBezTo>
                  <a:cubicBezTo>
                    <a:pt x="149" y="186"/>
                    <a:pt x="150" y="184"/>
                    <a:pt x="150" y="183"/>
                  </a:cubicBezTo>
                  <a:cubicBezTo>
                    <a:pt x="150" y="180"/>
                    <a:pt x="152" y="178"/>
                    <a:pt x="153" y="176"/>
                  </a:cubicBezTo>
                  <a:cubicBezTo>
                    <a:pt x="153" y="175"/>
                    <a:pt x="153" y="175"/>
                    <a:pt x="154" y="175"/>
                  </a:cubicBezTo>
                  <a:cubicBezTo>
                    <a:pt x="155" y="175"/>
                    <a:pt x="156" y="175"/>
                    <a:pt x="157" y="175"/>
                  </a:cubicBezTo>
                  <a:cubicBezTo>
                    <a:pt x="159" y="175"/>
                    <a:pt x="158" y="177"/>
                    <a:pt x="159" y="178"/>
                  </a:cubicBezTo>
                  <a:cubicBezTo>
                    <a:pt x="161" y="180"/>
                    <a:pt x="163" y="180"/>
                    <a:pt x="165" y="179"/>
                  </a:cubicBezTo>
                  <a:cubicBezTo>
                    <a:pt x="167" y="179"/>
                    <a:pt x="166" y="177"/>
                    <a:pt x="166" y="176"/>
                  </a:cubicBezTo>
                  <a:cubicBezTo>
                    <a:pt x="167" y="175"/>
                    <a:pt x="171" y="175"/>
                    <a:pt x="171" y="177"/>
                  </a:cubicBezTo>
                  <a:cubicBezTo>
                    <a:pt x="171" y="177"/>
                    <a:pt x="172" y="178"/>
                    <a:pt x="172" y="178"/>
                  </a:cubicBezTo>
                  <a:cubicBezTo>
                    <a:pt x="174" y="179"/>
                    <a:pt x="175" y="179"/>
                    <a:pt x="177" y="180"/>
                  </a:cubicBezTo>
                  <a:cubicBezTo>
                    <a:pt x="179" y="181"/>
                    <a:pt x="183" y="182"/>
                    <a:pt x="185" y="184"/>
                  </a:cubicBezTo>
                  <a:cubicBezTo>
                    <a:pt x="186" y="185"/>
                    <a:pt x="186" y="186"/>
                    <a:pt x="187" y="187"/>
                  </a:cubicBezTo>
                  <a:cubicBezTo>
                    <a:pt x="188" y="187"/>
                    <a:pt x="190" y="187"/>
                    <a:pt x="192" y="187"/>
                  </a:cubicBezTo>
                  <a:cubicBezTo>
                    <a:pt x="192" y="187"/>
                    <a:pt x="193" y="187"/>
                    <a:pt x="194" y="187"/>
                  </a:cubicBezTo>
                  <a:cubicBezTo>
                    <a:pt x="195" y="186"/>
                    <a:pt x="195" y="186"/>
                    <a:pt x="196" y="186"/>
                  </a:cubicBezTo>
                  <a:cubicBezTo>
                    <a:pt x="198" y="185"/>
                    <a:pt x="199" y="186"/>
                    <a:pt x="200" y="188"/>
                  </a:cubicBezTo>
                  <a:cubicBezTo>
                    <a:pt x="201" y="189"/>
                    <a:pt x="200" y="191"/>
                    <a:pt x="202" y="192"/>
                  </a:cubicBezTo>
                  <a:cubicBezTo>
                    <a:pt x="204" y="193"/>
                    <a:pt x="207" y="194"/>
                    <a:pt x="210" y="195"/>
                  </a:cubicBezTo>
                  <a:cubicBezTo>
                    <a:pt x="212" y="196"/>
                    <a:pt x="213" y="196"/>
                    <a:pt x="215" y="196"/>
                  </a:cubicBezTo>
                  <a:cubicBezTo>
                    <a:pt x="218" y="196"/>
                    <a:pt x="221" y="197"/>
                    <a:pt x="224" y="196"/>
                  </a:cubicBezTo>
                  <a:cubicBezTo>
                    <a:pt x="225" y="196"/>
                    <a:pt x="227" y="195"/>
                    <a:pt x="228" y="194"/>
                  </a:cubicBezTo>
                  <a:cubicBezTo>
                    <a:pt x="229" y="192"/>
                    <a:pt x="228" y="190"/>
                    <a:pt x="230" y="190"/>
                  </a:cubicBezTo>
                  <a:cubicBezTo>
                    <a:pt x="232" y="189"/>
                    <a:pt x="233" y="190"/>
                    <a:pt x="234" y="191"/>
                  </a:cubicBezTo>
                  <a:cubicBezTo>
                    <a:pt x="235" y="193"/>
                    <a:pt x="237" y="192"/>
                    <a:pt x="238" y="193"/>
                  </a:cubicBezTo>
                  <a:cubicBezTo>
                    <a:pt x="239" y="194"/>
                    <a:pt x="239" y="194"/>
                    <a:pt x="240" y="195"/>
                  </a:cubicBezTo>
                  <a:cubicBezTo>
                    <a:pt x="240" y="196"/>
                    <a:pt x="240" y="197"/>
                    <a:pt x="240" y="197"/>
                  </a:cubicBezTo>
                  <a:cubicBezTo>
                    <a:pt x="241" y="200"/>
                    <a:pt x="247" y="198"/>
                    <a:pt x="249" y="198"/>
                  </a:cubicBezTo>
                  <a:cubicBezTo>
                    <a:pt x="250" y="198"/>
                    <a:pt x="252" y="198"/>
                    <a:pt x="253" y="199"/>
                  </a:cubicBezTo>
                  <a:cubicBezTo>
                    <a:pt x="254" y="199"/>
                    <a:pt x="254" y="200"/>
                    <a:pt x="254" y="200"/>
                  </a:cubicBezTo>
                  <a:cubicBezTo>
                    <a:pt x="255" y="200"/>
                    <a:pt x="255" y="201"/>
                    <a:pt x="255" y="201"/>
                  </a:cubicBezTo>
                  <a:cubicBezTo>
                    <a:pt x="256" y="201"/>
                    <a:pt x="256" y="201"/>
                    <a:pt x="256" y="201"/>
                  </a:cubicBezTo>
                  <a:cubicBezTo>
                    <a:pt x="256" y="201"/>
                    <a:pt x="256" y="201"/>
                    <a:pt x="256" y="201"/>
                  </a:cubicBezTo>
                  <a:cubicBezTo>
                    <a:pt x="256" y="202"/>
                    <a:pt x="256" y="202"/>
                    <a:pt x="257" y="203"/>
                  </a:cubicBezTo>
                  <a:cubicBezTo>
                    <a:pt x="258" y="203"/>
                    <a:pt x="259" y="202"/>
                    <a:pt x="261" y="202"/>
                  </a:cubicBezTo>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21" name="Freeform 23"/>
            <p:cNvSpPr>
              <a:spLocks/>
            </p:cNvSpPr>
            <p:nvPr/>
          </p:nvSpPr>
          <p:spPr bwMode="auto">
            <a:xfrm>
              <a:off x="6636225" y="4416186"/>
              <a:ext cx="384788" cy="182798"/>
            </a:xfrm>
            <a:custGeom>
              <a:avLst/>
              <a:gdLst/>
              <a:ahLst/>
              <a:cxnLst>
                <a:cxn ang="0">
                  <a:pos x="23" y="143"/>
                </a:cxn>
                <a:cxn ang="0">
                  <a:pos x="37" y="152"/>
                </a:cxn>
                <a:cxn ang="0">
                  <a:pos x="76" y="151"/>
                </a:cxn>
                <a:cxn ang="0">
                  <a:pos x="90" y="147"/>
                </a:cxn>
                <a:cxn ang="0">
                  <a:pos x="93" y="130"/>
                </a:cxn>
                <a:cxn ang="0">
                  <a:pos x="118" y="125"/>
                </a:cxn>
                <a:cxn ang="0">
                  <a:pos x="133" y="115"/>
                </a:cxn>
                <a:cxn ang="0">
                  <a:pos x="144" y="116"/>
                </a:cxn>
                <a:cxn ang="0">
                  <a:pos x="161" y="116"/>
                </a:cxn>
                <a:cxn ang="0">
                  <a:pos x="173" y="111"/>
                </a:cxn>
                <a:cxn ang="0">
                  <a:pos x="182" y="94"/>
                </a:cxn>
                <a:cxn ang="0">
                  <a:pos x="207" y="89"/>
                </a:cxn>
                <a:cxn ang="0">
                  <a:pos x="221" y="91"/>
                </a:cxn>
                <a:cxn ang="0">
                  <a:pos x="236" y="88"/>
                </a:cxn>
                <a:cxn ang="0">
                  <a:pos x="248" y="102"/>
                </a:cxn>
                <a:cxn ang="0">
                  <a:pos x="262" y="102"/>
                </a:cxn>
                <a:cxn ang="0">
                  <a:pos x="275" y="90"/>
                </a:cxn>
                <a:cxn ang="0">
                  <a:pos x="281" y="76"/>
                </a:cxn>
                <a:cxn ang="0">
                  <a:pos x="289" y="57"/>
                </a:cxn>
                <a:cxn ang="0">
                  <a:pos x="301" y="52"/>
                </a:cxn>
                <a:cxn ang="0">
                  <a:pos x="323" y="43"/>
                </a:cxn>
                <a:cxn ang="0">
                  <a:pos x="320" y="40"/>
                </a:cxn>
                <a:cxn ang="0">
                  <a:pos x="298" y="30"/>
                </a:cxn>
                <a:cxn ang="0">
                  <a:pos x="289" y="23"/>
                </a:cxn>
                <a:cxn ang="0">
                  <a:pos x="276" y="16"/>
                </a:cxn>
                <a:cxn ang="0">
                  <a:pos x="255" y="13"/>
                </a:cxn>
                <a:cxn ang="0">
                  <a:pos x="241" y="25"/>
                </a:cxn>
                <a:cxn ang="0">
                  <a:pos x="232" y="22"/>
                </a:cxn>
                <a:cxn ang="0">
                  <a:pos x="212" y="18"/>
                </a:cxn>
                <a:cxn ang="0">
                  <a:pos x="190" y="30"/>
                </a:cxn>
                <a:cxn ang="0">
                  <a:pos x="181" y="32"/>
                </a:cxn>
                <a:cxn ang="0">
                  <a:pos x="175" y="21"/>
                </a:cxn>
                <a:cxn ang="0">
                  <a:pos x="167" y="10"/>
                </a:cxn>
                <a:cxn ang="0">
                  <a:pos x="155" y="4"/>
                </a:cxn>
                <a:cxn ang="0">
                  <a:pos x="142" y="17"/>
                </a:cxn>
                <a:cxn ang="0">
                  <a:pos x="126" y="7"/>
                </a:cxn>
                <a:cxn ang="0">
                  <a:pos x="117" y="9"/>
                </a:cxn>
                <a:cxn ang="0">
                  <a:pos x="105" y="12"/>
                </a:cxn>
                <a:cxn ang="0">
                  <a:pos x="96" y="22"/>
                </a:cxn>
                <a:cxn ang="0">
                  <a:pos x="87" y="28"/>
                </a:cxn>
                <a:cxn ang="0">
                  <a:pos x="78" y="47"/>
                </a:cxn>
                <a:cxn ang="0">
                  <a:pos x="70" y="52"/>
                </a:cxn>
                <a:cxn ang="0">
                  <a:pos x="57" y="62"/>
                </a:cxn>
                <a:cxn ang="0">
                  <a:pos x="51" y="64"/>
                </a:cxn>
                <a:cxn ang="0">
                  <a:pos x="31" y="60"/>
                </a:cxn>
                <a:cxn ang="0">
                  <a:pos x="23" y="69"/>
                </a:cxn>
                <a:cxn ang="0">
                  <a:pos x="8" y="75"/>
                </a:cxn>
                <a:cxn ang="0">
                  <a:pos x="4" y="88"/>
                </a:cxn>
                <a:cxn ang="0">
                  <a:pos x="4" y="101"/>
                </a:cxn>
                <a:cxn ang="0">
                  <a:pos x="9" y="118"/>
                </a:cxn>
                <a:cxn ang="0">
                  <a:pos x="12" y="126"/>
                </a:cxn>
                <a:cxn ang="0">
                  <a:pos x="9" y="135"/>
                </a:cxn>
              </a:cxnLst>
              <a:rect l="0" t="0" r="r" b="b"/>
              <a:pathLst>
                <a:path w="324" h="153">
                  <a:moveTo>
                    <a:pt x="9" y="135"/>
                  </a:moveTo>
                  <a:cubicBezTo>
                    <a:pt x="10" y="135"/>
                    <a:pt x="11" y="135"/>
                    <a:pt x="12" y="136"/>
                  </a:cubicBezTo>
                  <a:cubicBezTo>
                    <a:pt x="14" y="136"/>
                    <a:pt x="16" y="137"/>
                    <a:pt x="17" y="138"/>
                  </a:cubicBezTo>
                  <a:cubicBezTo>
                    <a:pt x="19" y="139"/>
                    <a:pt x="20" y="142"/>
                    <a:pt x="23" y="143"/>
                  </a:cubicBezTo>
                  <a:cubicBezTo>
                    <a:pt x="24" y="143"/>
                    <a:pt x="25" y="143"/>
                    <a:pt x="26" y="143"/>
                  </a:cubicBezTo>
                  <a:cubicBezTo>
                    <a:pt x="28" y="144"/>
                    <a:pt x="29" y="146"/>
                    <a:pt x="30" y="147"/>
                  </a:cubicBezTo>
                  <a:cubicBezTo>
                    <a:pt x="30" y="149"/>
                    <a:pt x="31" y="151"/>
                    <a:pt x="32" y="152"/>
                  </a:cubicBezTo>
                  <a:cubicBezTo>
                    <a:pt x="33" y="153"/>
                    <a:pt x="35" y="152"/>
                    <a:pt x="37" y="152"/>
                  </a:cubicBezTo>
                  <a:cubicBezTo>
                    <a:pt x="44" y="152"/>
                    <a:pt x="51" y="152"/>
                    <a:pt x="59" y="152"/>
                  </a:cubicBezTo>
                  <a:cubicBezTo>
                    <a:pt x="63" y="152"/>
                    <a:pt x="69" y="153"/>
                    <a:pt x="73" y="152"/>
                  </a:cubicBezTo>
                  <a:cubicBezTo>
                    <a:pt x="73" y="152"/>
                    <a:pt x="75" y="151"/>
                    <a:pt x="75" y="151"/>
                  </a:cubicBezTo>
                  <a:cubicBezTo>
                    <a:pt x="75" y="152"/>
                    <a:pt x="76" y="151"/>
                    <a:pt x="76" y="151"/>
                  </a:cubicBezTo>
                  <a:cubicBezTo>
                    <a:pt x="76" y="151"/>
                    <a:pt x="76" y="150"/>
                    <a:pt x="76" y="150"/>
                  </a:cubicBezTo>
                  <a:cubicBezTo>
                    <a:pt x="78" y="149"/>
                    <a:pt x="79" y="149"/>
                    <a:pt x="80" y="149"/>
                  </a:cubicBezTo>
                  <a:cubicBezTo>
                    <a:pt x="82" y="148"/>
                    <a:pt x="83" y="148"/>
                    <a:pt x="85" y="148"/>
                  </a:cubicBezTo>
                  <a:cubicBezTo>
                    <a:pt x="86" y="148"/>
                    <a:pt x="89" y="148"/>
                    <a:pt x="90" y="147"/>
                  </a:cubicBezTo>
                  <a:cubicBezTo>
                    <a:pt x="92" y="147"/>
                    <a:pt x="93" y="145"/>
                    <a:pt x="93" y="144"/>
                  </a:cubicBezTo>
                  <a:cubicBezTo>
                    <a:pt x="92" y="141"/>
                    <a:pt x="89" y="142"/>
                    <a:pt x="89" y="139"/>
                  </a:cubicBezTo>
                  <a:cubicBezTo>
                    <a:pt x="90" y="138"/>
                    <a:pt x="91" y="137"/>
                    <a:pt x="92" y="136"/>
                  </a:cubicBezTo>
                  <a:cubicBezTo>
                    <a:pt x="92" y="134"/>
                    <a:pt x="92" y="132"/>
                    <a:pt x="93" y="130"/>
                  </a:cubicBezTo>
                  <a:cubicBezTo>
                    <a:pt x="93" y="130"/>
                    <a:pt x="95" y="128"/>
                    <a:pt x="96" y="128"/>
                  </a:cubicBezTo>
                  <a:cubicBezTo>
                    <a:pt x="97" y="127"/>
                    <a:pt x="100" y="128"/>
                    <a:pt x="101" y="128"/>
                  </a:cubicBezTo>
                  <a:cubicBezTo>
                    <a:pt x="105" y="127"/>
                    <a:pt x="109" y="126"/>
                    <a:pt x="113" y="126"/>
                  </a:cubicBezTo>
                  <a:cubicBezTo>
                    <a:pt x="114" y="125"/>
                    <a:pt x="116" y="126"/>
                    <a:pt x="118" y="125"/>
                  </a:cubicBezTo>
                  <a:cubicBezTo>
                    <a:pt x="119" y="125"/>
                    <a:pt x="121" y="125"/>
                    <a:pt x="122" y="124"/>
                  </a:cubicBezTo>
                  <a:cubicBezTo>
                    <a:pt x="123" y="124"/>
                    <a:pt x="126" y="125"/>
                    <a:pt x="127" y="124"/>
                  </a:cubicBezTo>
                  <a:cubicBezTo>
                    <a:pt x="128" y="124"/>
                    <a:pt x="130" y="122"/>
                    <a:pt x="130" y="121"/>
                  </a:cubicBezTo>
                  <a:cubicBezTo>
                    <a:pt x="131" y="119"/>
                    <a:pt x="132" y="116"/>
                    <a:pt x="133" y="115"/>
                  </a:cubicBezTo>
                  <a:cubicBezTo>
                    <a:pt x="134" y="114"/>
                    <a:pt x="136" y="114"/>
                    <a:pt x="137" y="114"/>
                  </a:cubicBezTo>
                  <a:cubicBezTo>
                    <a:pt x="138" y="114"/>
                    <a:pt x="141" y="114"/>
                    <a:pt x="141" y="115"/>
                  </a:cubicBezTo>
                  <a:cubicBezTo>
                    <a:pt x="142" y="115"/>
                    <a:pt x="141" y="116"/>
                    <a:pt x="142" y="116"/>
                  </a:cubicBezTo>
                  <a:cubicBezTo>
                    <a:pt x="142" y="117"/>
                    <a:pt x="143" y="116"/>
                    <a:pt x="144" y="116"/>
                  </a:cubicBezTo>
                  <a:cubicBezTo>
                    <a:pt x="146" y="116"/>
                    <a:pt x="149" y="116"/>
                    <a:pt x="150" y="117"/>
                  </a:cubicBezTo>
                  <a:cubicBezTo>
                    <a:pt x="152" y="118"/>
                    <a:pt x="152" y="121"/>
                    <a:pt x="153" y="122"/>
                  </a:cubicBezTo>
                  <a:cubicBezTo>
                    <a:pt x="155" y="121"/>
                    <a:pt x="155" y="119"/>
                    <a:pt x="157" y="117"/>
                  </a:cubicBezTo>
                  <a:cubicBezTo>
                    <a:pt x="158" y="117"/>
                    <a:pt x="159" y="117"/>
                    <a:pt x="161" y="116"/>
                  </a:cubicBezTo>
                  <a:cubicBezTo>
                    <a:pt x="161" y="115"/>
                    <a:pt x="162" y="115"/>
                    <a:pt x="163" y="114"/>
                  </a:cubicBezTo>
                  <a:cubicBezTo>
                    <a:pt x="163" y="114"/>
                    <a:pt x="164" y="114"/>
                    <a:pt x="165" y="114"/>
                  </a:cubicBezTo>
                  <a:cubicBezTo>
                    <a:pt x="167" y="114"/>
                    <a:pt x="168" y="112"/>
                    <a:pt x="170" y="111"/>
                  </a:cubicBezTo>
                  <a:cubicBezTo>
                    <a:pt x="171" y="111"/>
                    <a:pt x="172" y="111"/>
                    <a:pt x="173" y="111"/>
                  </a:cubicBezTo>
                  <a:cubicBezTo>
                    <a:pt x="174" y="111"/>
                    <a:pt x="175" y="110"/>
                    <a:pt x="175" y="109"/>
                  </a:cubicBezTo>
                  <a:cubicBezTo>
                    <a:pt x="177" y="108"/>
                    <a:pt x="178" y="106"/>
                    <a:pt x="179" y="104"/>
                  </a:cubicBezTo>
                  <a:cubicBezTo>
                    <a:pt x="180" y="102"/>
                    <a:pt x="180" y="101"/>
                    <a:pt x="180" y="99"/>
                  </a:cubicBezTo>
                  <a:cubicBezTo>
                    <a:pt x="181" y="97"/>
                    <a:pt x="182" y="96"/>
                    <a:pt x="182" y="94"/>
                  </a:cubicBezTo>
                  <a:cubicBezTo>
                    <a:pt x="183" y="92"/>
                    <a:pt x="182" y="90"/>
                    <a:pt x="183" y="89"/>
                  </a:cubicBezTo>
                  <a:cubicBezTo>
                    <a:pt x="184" y="86"/>
                    <a:pt x="190" y="88"/>
                    <a:pt x="192" y="88"/>
                  </a:cubicBezTo>
                  <a:cubicBezTo>
                    <a:pt x="196" y="88"/>
                    <a:pt x="199" y="88"/>
                    <a:pt x="203" y="88"/>
                  </a:cubicBezTo>
                  <a:cubicBezTo>
                    <a:pt x="205" y="88"/>
                    <a:pt x="206" y="88"/>
                    <a:pt x="207" y="89"/>
                  </a:cubicBezTo>
                  <a:cubicBezTo>
                    <a:pt x="208" y="89"/>
                    <a:pt x="208" y="90"/>
                    <a:pt x="209" y="91"/>
                  </a:cubicBezTo>
                  <a:cubicBezTo>
                    <a:pt x="209" y="91"/>
                    <a:pt x="210" y="91"/>
                    <a:pt x="211" y="91"/>
                  </a:cubicBezTo>
                  <a:cubicBezTo>
                    <a:pt x="213" y="91"/>
                    <a:pt x="215" y="91"/>
                    <a:pt x="216" y="91"/>
                  </a:cubicBezTo>
                  <a:cubicBezTo>
                    <a:pt x="218" y="91"/>
                    <a:pt x="219" y="92"/>
                    <a:pt x="221" y="91"/>
                  </a:cubicBezTo>
                  <a:cubicBezTo>
                    <a:pt x="222" y="91"/>
                    <a:pt x="223" y="89"/>
                    <a:pt x="225" y="89"/>
                  </a:cubicBezTo>
                  <a:cubicBezTo>
                    <a:pt x="226" y="89"/>
                    <a:pt x="227" y="89"/>
                    <a:pt x="228" y="88"/>
                  </a:cubicBezTo>
                  <a:cubicBezTo>
                    <a:pt x="229" y="88"/>
                    <a:pt x="230" y="88"/>
                    <a:pt x="232" y="88"/>
                  </a:cubicBezTo>
                  <a:cubicBezTo>
                    <a:pt x="233" y="88"/>
                    <a:pt x="235" y="87"/>
                    <a:pt x="236" y="88"/>
                  </a:cubicBezTo>
                  <a:cubicBezTo>
                    <a:pt x="237" y="88"/>
                    <a:pt x="237" y="89"/>
                    <a:pt x="237" y="89"/>
                  </a:cubicBezTo>
                  <a:cubicBezTo>
                    <a:pt x="238" y="89"/>
                    <a:pt x="239" y="89"/>
                    <a:pt x="240" y="90"/>
                  </a:cubicBezTo>
                  <a:cubicBezTo>
                    <a:pt x="243" y="92"/>
                    <a:pt x="243" y="96"/>
                    <a:pt x="244" y="99"/>
                  </a:cubicBezTo>
                  <a:cubicBezTo>
                    <a:pt x="245" y="100"/>
                    <a:pt x="247" y="101"/>
                    <a:pt x="248" y="102"/>
                  </a:cubicBezTo>
                  <a:cubicBezTo>
                    <a:pt x="250" y="103"/>
                    <a:pt x="250" y="103"/>
                    <a:pt x="252" y="104"/>
                  </a:cubicBezTo>
                  <a:cubicBezTo>
                    <a:pt x="252" y="105"/>
                    <a:pt x="253" y="106"/>
                    <a:pt x="254" y="107"/>
                  </a:cubicBezTo>
                  <a:cubicBezTo>
                    <a:pt x="256" y="107"/>
                    <a:pt x="257" y="105"/>
                    <a:pt x="258" y="103"/>
                  </a:cubicBezTo>
                  <a:cubicBezTo>
                    <a:pt x="260" y="102"/>
                    <a:pt x="260" y="102"/>
                    <a:pt x="262" y="102"/>
                  </a:cubicBezTo>
                  <a:cubicBezTo>
                    <a:pt x="264" y="102"/>
                    <a:pt x="266" y="103"/>
                    <a:pt x="268" y="102"/>
                  </a:cubicBezTo>
                  <a:cubicBezTo>
                    <a:pt x="269" y="101"/>
                    <a:pt x="270" y="99"/>
                    <a:pt x="270" y="98"/>
                  </a:cubicBezTo>
                  <a:cubicBezTo>
                    <a:pt x="271" y="97"/>
                    <a:pt x="271" y="95"/>
                    <a:pt x="272" y="94"/>
                  </a:cubicBezTo>
                  <a:cubicBezTo>
                    <a:pt x="273" y="92"/>
                    <a:pt x="274" y="91"/>
                    <a:pt x="275" y="90"/>
                  </a:cubicBezTo>
                  <a:cubicBezTo>
                    <a:pt x="276" y="89"/>
                    <a:pt x="276" y="90"/>
                    <a:pt x="276" y="88"/>
                  </a:cubicBezTo>
                  <a:cubicBezTo>
                    <a:pt x="276" y="86"/>
                    <a:pt x="277" y="86"/>
                    <a:pt x="277" y="84"/>
                  </a:cubicBezTo>
                  <a:cubicBezTo>
                    <a:pt x="278" y="83"/>
                    <a:pt x="278" y="82"/>
                    <a:pt x="279" y="80"/>
                  </a:cubicBezTo>
                  <a:cubicBezTo>
                    <a:pt x="279" y="79"/>
                    <a:pt x="280" y="77"/>
                    <a:pt x="281" y="76"/>
                  </a:cubicBezTo>
                  <a:cubicBezTo>
                    <a:pt x="281" y="75"/>
                    <a:pt x="283" y="73"/>
                    <a:pt x="283" y="72"/>
                  </a:cubicBezTo>
                  <a:cubicBezTo>
                    <a:pt x="283" y="70"/>
                    <a:pt x="283" y="69"/>
                    <a:pt x="284" y="67"/>
                  </a:cubicBezTo>
                  <a:cubicBezTo>
                    <a:pt x="284" y="65"/>
                    <a:pt x="285" y="64"/>
                    <a:pt x="286" y="62"/>
                  </a:cubicBezTo>
                  <a:cubicBezTo>
                    <a:pt x="287" y="61"/>
                    <a:pt x="289" y="59"/>
                    <a:pt x="289" y="57"/>
                  </a:cubicBezTo>
                  <a:cubicBezTo>
                    <a:pt x="290" y="56"/>
                    <a:pt x="289" y="56"/>
                    <a:pt x="290" y="55"/>
                  </a:cubicBezTo>
                  <a:cubicBezTo>
                    <a:pt x="290" y="55"/>
                    <a:pt x="291" y="54"/>
                    <a:pt x="292" y="54"/>
                  </a:cubicBezTo>
                  <a:cubicBezTo>
                    <a:pt x="293" y="53"/>
                    <a:pt x="296" y="54"/>
                    <a:pt x="297" y="53"/>
                  </a:cubicBezTo>
                  <a:cubicBezTo>
                    <a:pt x="299" y="53"/>
                    <a:pt x="300" y="52"/>
                    <a:pt x="301" y="52"/>
                  </a:cubicBezTo>
                  <a:cubicBezTo>
                    <a:pt x="303" y="52"/>
                    <a:pt x="305" y="53"/>
                    <a:pt x="307" y="53"/>
                  </a:cubicBezTo>
                  <a:cubicBezTo>
                    <a:pt x="309" y="53"/>
                    <a:pt x="311" y="53"/>
                    <a:pt x="312" y="53"/>
                  </a:cubicBezTo>
                  <a:cubicBezTo>
                    <a:pt x="316" y="52"/>
                    <a:pt x="319" y="51"/>
                    <a:pt x="322" y="47"/>
                  </a:cubicBezTo>
                  <a:cubicBezTo>
                    <a:pt x="322" y="46"/>
                    <a:pt x="323" y="45"/>
                    <a:pt x="323" y="43"/>
                  </a:cubicBezTo>
                  <a:cubicBezTo>
                    <a:pt x="324" y="43"/>
                    <a:pt x="324" y="43"/>
                    <a:pt x="324" y="42"/>
                  </a:cubicBezTo>
                  <a:cubicBezTo>
                    <a:pt x="324" y="42"/>
                    <a:pt x="324" y="42"/>
                    <a:pt x="324" y="42"/>
                  </a:cubicBezTo>
                  <a:cubicBezTo>
                    <a:pt x="323" y="42"/>
                    <a:pt x="322" y="42"/>
                    <a:pt x="322" y="41"/>
                  </a:cubicBezTo>
                  <a:cubicBezTo>
                    <a:pt x="321" y="41"/>
                    <a:pt x="320" y="40"/>
                    <a:pt x="320" y="40"/>
                  </a:cubicBezTo>
                  <a:cubicBezTo>
                    <a:pt x="318" y="39"/>
                    <a:pt x="316" y="38"/>
                    <a:pt x="315" y="38"/>
                  </a:cubicBezTo>
                  <a:cubicBezTo>
                    <a:pt x="311" y="36"/>
                    <a:pt x="308" y="36"/>
                    <a:pt x="304" y="35"/>
                  </a:cubicBezTo>
                  <a:cubicBezTo>
                    <a:pt x="303" y="34"/>
                    <a:pt x="302" y="34"/>
                    <a:pt x="301" y="32"/>
                  </a:cubicBezTo>
                  <a:cubicBezTo>
                    <a:pt x="300" y="31"/>
                    <a:pt x="300" y="31"/>
                    <a:pt x="298" y="30"/>
                  </a:cubicBezTo>
                  <a:cubicBezTo>
                    <a:pt x="297" y="29"/>
                    <a:pt x="295" y="28"/>
                    <a:pt x="293" y="27"/>
                  </a:cubicBezTo>
                  <a:cubicBezTo>
                    <a:pt x="292" y="27"/>
                    <a:pt x="292" y="27"/>
                    <a:pt x="291" y="27"/>
                  </a:cubicBezTo>
                  <a:cubicBezTo>
                    <a:pt x="291" y="27"/>
                    <a:pt x="290" y="25"/>
                    <a:pt x="290" y="25"/>
                  </a:cubicBezTo>
                  <a:cubicBezTo>
                    <a:pt x="289" y="24"/>
                    <a:pt x="289" y="24"/>
                    <a:pt x="289" y="23"/>
                  </a:cubicBezTo>
                  <a:cubicBezTo>
                    <a:pt x="288" y="22"/>
                    <a:pt x="287" y="21"/>
                    <a:pt x="286" y="20"/>
                  </a:cubicBezTo>
                  <a:cubicBezTo>
                    <a:pt x="285" y="20"/>
                    <a:pt x="284" y="21"/>
                    <a:pt x="283" y="21"/>
                  </a:cubicBezTo>
                  <a:cubicBezTo>
                    <a:pt x="281" y="20"/>
                    <a:pt x="282" y="20"/>
                    <a:pt x="281" y="19"/>
                  </a:cubicBezTo>
                  <a:cubicBezTo>
                    <a:pt x="279" y="18"/>
                    <a:pt x="278" y="17"/>
                    <a:pt x="276" y="16"/>
                  </a:cubicBezTo>
                  <a:cubicBezTo>
                    <a:pt x="273" y="15"/>
                    <a:pt x="269" y="14"/>
                    <a:pt x="266" y="13"/>
                  </a:cubicBezTo>
                  <a:cubicBezTo>
                    <a:pt x="264" y="13"/>
                    <a:pt x="261" y="13"/>
                    <a:pt x="259" y="13"/>
                  </a:cubicBezTo>
                  <a:cubicBezTo>
                    <a:pt x="258" y="13"/>
                    <a:pt x="258" y="12"/>
                    <a:pt x="257" y="12"/>
                  </a:cubicBezTo>
                  <a:cubicBezTo>
                    <a:pt x="256" y="12"/>
                    <a:pt x="255" y="13"/>
                    <a:pt x="255" y="13"/>
                  </a:cubicBezTo>
                  <a:cubicBezTo>
                    <a:pt x="254" y="17"/>
                    <a:pt x="251" y="15"/>
                    <a:pt x="249" y="15"/>
                  </a:cubicBezTo>
                  <a:cubicBezTo>
                    <a:pt x="248" y="15"/>
                    <a:pt x="247" y="16"/>
                    <a:pt x="246" y="17"/>
                  </a:cubicBezTo>
                  <a:cubicBezTo>
                    <a:pt x="245" y="19"/>
                    <a:pt x="246" y="20"/>
                    <a:pt x="245" y="22"/>
                  </a:cubicBezTo>
                  <a:cubicBezTo>
                    <a:pt x="245" y="23"/>
                    <a:pt x="242" y="25"/>
                    <a:pt x="241" y="25"/>
                  </a:cubicBezTo>
                  <a:cubicBezTo>
                    <a:pt x="241" y="25"/>
                    <a:pt x="238" y="25"/>
                    <a:pt x="238" y="25"/>
                  </a:cubicBezTo>
                  <a:cubicBezTo>
                    <a:pt x="237" y="25"/>
                    <a:pt x="237" y="24"/>
                    <a:pt x="237" y="23"/>
                  </a:cubicBezTo>
                  <a:cubicBezTo>
                    <a:pt x="236" y="23"/>
                    <a:pt x="235" y="23"/>
                    <a:pt x="234" y="22"/>
                  </a:cubicBezTo>
                  <a:cubicBezTo>
                    <a:pt x="234" y="22"/>
                    <a:pt x="232" y="22"/>
                    <a:pt x="232" y="22"/>
                  </a:cubicBezTo>
                  <a:cubicBezTo>
                    <a:pt x="230" y="21"/>
                    <a:pt x="229" y="18"/>
                    <a:pt x="227" y="17"/>
                  </a:cubicBezTo>
                  <a:cubicBezTo>
                    <a:pt x="226" y="17"/>
                    <a:pt x="225" y="18"/>
                    <a:pt x="224" y="17"/>
                  </a:cubicBezTo>
                  <a:cubicBezTo>
                    <a:pt x="222" y="17"/>
                    <a:pt x="222" y="16"/>
                    <a:pt x="221" y="15"/>
                  </a:cubicBezTo>
                  <a:cubicBezTo>
                    <a:pt x="217" y="15"/>
                    <a:pt x="215" y="18"/>
                    <a:pt x="212" y="18"/>
                  </a:cubicBezTo>
                  <a:cubicBezTo>
                    <a:pt x="210" y="18"/>
                    <a:pt x="207" y="18"/>
                    <a:pt x="205" y="18"/>
                  </a:cubicBezTo>
                  <a:cubicBezTo>
                    <a:pt x="205" y="20"/>
                    <a:pt x="206" y="21"/>
                    <a:pt x="205" y="23"/>
                  </a:cubicBezTo>
                  <a:cubicBezTo>
                    <a:pt x="201" y="24"/>
                    <a:pt x="197" y="22"/>
                    <a:pt x="194" y="25"/>
                  </a:cubicBezTo>
                  <a:cubicBezTo>
                    <a:pt x="191" y="26"/>
                    <a:pt x="190" y="27"/>
                    <a:pt x="190" y="30"/>
                  </a:cubicBezTo>
                  <a:cubicBezTo>
                    <a:pt x="190" y="32"/>
                    <a:pt x="190" y="33"/>
                    <a:pt x="190" y="35"/>
                  </a:cubicBezTo>
                  <a:cubicBezTo>
                    <a:pt x="189" y="35"/>
                    <a:pt x="187" y="35"/>
                    <a:pt x="185" y="35"/>
                  </a:cubicBezTo>
                  <a:cubicBezTo>
                    <a:pt x="185" y="34"/>
                    <a:pt x="184" y="33"/>
                    <a:pt x="183" y="33"/>
                  </a:cubicBezTo>
                  <a:cubicBezTo>
                    <a:pt x="182" y="33"/>
                    <a:pt x="182" y="33"/>
                    <a:pt x="181" y="32"/>
                  </a:cubicBezTo>
                  <a:cubicBezTo>
                    <a:pt x="180" y="32"/>
                    <a:pt x="179" y="31"/>
                    <a:pt x="179" y="30"/>
                  </a:cubicBezTo>
                  <a:cubicBezTo>
                    <a:pt x="178" y="30"/>
                    <a:pt x="177" y="30"/>
                    <a:pt x="177" y="29"/>
                  </a:cubicBezTo>
                  <a:cubicBezTo>
                    <a:pt x="175" y="28"/>
                    <a:pt x="175" y="29"/>
                    <a:pt x="175" y="27"/>
                  </a:cubicBezTo>
                  <a:cubicBezTo>
                    <a:pt x="175" y="25"/>
                    <a:pt x="175" y="23"/>
                    <a:pt x="175" y="21"/>
                  </a:cubicBezTo>
                  <a:cubicBezTo>
                    <a:pt x="175" y="19"/>
                    <a:pt x="175" y="19"/>
                    <a:pt x="174" y="18"/>
                  </a:cubicBezTo>
                  <a:cubicBezTo>
                    <a:pt x="174" y="17"/>
                    <a:pt x="173" y="16"/>
                    <a:pt x="172" y="15"/>
                  </a:cubicBezTo>
                  <a:cubicBezTo>
                    <a:pt x="172" y="15"/>
                    <a:pt x="172" y="14"/>
                    <a:pt x="171" y="13"/>
                  </a:cubicBezTo>
                  <a:cubicBezTo>
                    <a:pt x="171" y="12"/>
                    <a:pt x="168" y="10"/>
                    <a:pt x="167" y="10"/>
                  </a:cubicBezTo>
                  <a:cubicBezTo>
                    <a:pt x="167" y="8"/>
                    <a:pt x="165" y="9"/>
                    <a:pt x="164" y="8"/>
                  </a:cubicBezTo>
                  <a:cubicBezTo>
                    <a:pt x="163" y="7"/>
                    <a:pt x="163" y="6"/>
                    <a:pt x="163" y="5"/>
                  </a:cubicBezTo>
                  <a:cubicBezTo>
                    <a:pt x="163" y="2"/>
                    <a:pt x="160" y="0"/>
                    <a:pt x="158" y="2"/>
                  </a:cubicBezTo>
                  <a:cubicBezTo>
                    <a:pt x="157" y="3"/>
                    <a:pt x="157" y="4"/>
                    <a:pt x="155" y="4"/>
                  </a:cubicBezTo>
                  <a:cubicBezTo>
                    <a:pt x="155" y="5"/>
                    <a:pt x="154" y="5"/>
                    <a:pt x="154" y="5"/>
                  </a:cubicBezTo>
                  <a:cubicBezTo>
                    <a:pt x="152" y="5"/>
                    <a:pt x="152" y="6"/>
                    <a:pt x="150" y="6"/>
                  </a:cubicBezTo>
                  <a:cubicBezTo>
                    <a:pt x="147" y="7"/>
                    <a:pt x="146" y="8"/>
                    <a:pt x="145" y="11"/>
                  </a:cubicBezTo>
                  <a:cubicBezTo>
                    <a:pt x="145" y="15"/>
                    <a:pt x="146" y="17"/>
                    <a:pt x="142" y="17"/>
                  </a:cubicBezTo>
                  <a:cubicBezTo>
                    <a:pt x="139" y="18"/>
                    <a:pt x="135" y="18"/>
                    <a:pt x="132" y="17"/>
                  </a:cubicBezTo>
                  <a:cubicBezTo>
                    <a:pt x="128" y="17"/>
                    <a:pt x="129" y="15"/>
                    <a:pt x="128" y="12"/>
                  </a:cubicBezTo>
                  <a:cubicBezTo>
                    <a:pt x="128" y="11"/>
                    <a:pt x="128" y="9"/>
                    <a:pt x="127" y="8"/>
                  </a:cubicBezTo>
                  <a:cubicBezTo>
                    <a:pt x="127" y="7"/>
                    <a:pt x="127" y="7"/>
                    <a:pt x="126" y="7"/>
                  </a:cubicBezTo>
                  <a:cubicBezTo>
                    <a:pt x="126" y="7"/>
                    <a:pt x="126" y="7"/>
                    <a:pt x="126" y="7"/>
                  </a:cubicBezTo>
                  <a:cubicBezTo>
                    <a:pt x="124" y="7"/>
                    <a:pt x="122" y="7"/>
                    <a:pt x="121" y="8"/>
                  </a:cubicBezTo>
                  <a:cubicBezTo>
                    <a:pt x="120" y="8"/>
                    <a:pt x="120" y="8"/>
                    <a:pt x="119" y="9"/>
                  </a:cubicBezTo>
                  <a:cubicBezTo>
                    <a:pt x="118" y="9"/>
                    <a:pt x="119" y="9"/>
                    <a:pt x="117" y="9"/>
                  </a:cubicBezTo>
                  <a:cubicBezTo>
                    <a:pt x="116" y="10"/>
                    <a:pt x="115" y="10"/>
                    <a:pt x="114" y="10"/>
                  </a:cubicBezTo>
                  <a:cubicBezTo>
                    <a:pt x="112" y="9"/>
                    <a:pt x="111" y="8"/>
                    <a:pt x="110" y="8"/>
                  </a:cubicBezTo>
                  <a:cubicBezTo>
                    <a:pt x="108" y="8"/>
                    <a:pt x="109" y="9"/>
                    <a:pt x="108" y="10"/>
                  </a:cubicBezTo>
                  <a:cubicBezTo>
                    <a:pt x="107" y="11"/>
                    <a:pt x="106" y="12"/>
                    <a:pt x="105" y="12"/>
                  </a:cubicBezTo>
                  <a:cubicBezTo>
                    <a:pt x="104" y="13"/>
                    <a:pt x="104" y="13"/>
                    <a:pt x="103" y="14"/>
                  </a:cubicBezTo>
                  <a:cubicBezTo>
                    <a:pt x="103" y="15"/>
                    <a:pt x="102" y="15"/>
                    <a:pt x="101" y="15"/>
                  </a:cubicBezTo>
                  <a:cubicBezTo>
                    <a:pt x="98" y="17"/>
                    <a:pt x="98" y="19"/>
                    <a:pt x="97" y="21"/>
                  </a:cubicBezTo>
                  <a:cubicBezTo>
                    <a:pt x="96" y="21"/>
                    <a:pt x="96" y="21"/>
                    <a:pt x="96" y="22"/>
                  </a:cubicBezTo>
                  <a:cubicBezTo>
                    <a:pt x="96" y="22"/>
                    <a:pt x="95" y="23"/>
                    <a:pt x="95" y="24"/>
                  </a:cubicBezTo>
                  <a:cubicBezTo>
                    <a:pt x="94" y="24"/>
                    <a:pt x="93" y="25"/>
                    <a:pt x="92" y="25"/>
                  </a:cubicBezTo>
                  <a:cubicBezTo>
                    <a:pt x="91" y="25"/>
                    <a:pt x="89" y="25"/>
                    <a:pt x="88" y="25"/>
                  </a:cubicBezTo>
                  <a:cubicBezTo>
                    <a:pt x="87" y="25"/>
                    <a:pt x="87" y="27"/>
                    <a:pt x="87" y="28"/>
                  </a:cubicBezTo>
                  <a:cubicBezTo>
                    <a:pt x="86" y="29"/>
                    <a:pt x="86" y="30"/>
                    <a:pt x="85" y="31"/>
                  </a:cubicBezTo>
                  <a:cubicBezTo>
                    <a:pt x="85" y="31"/>
                    <a:pt x="85" y="33"/>
                    <a:pt x="85" y="34"/>
                  </a:cubicBezTo>
                  <a:cubicBezTo>
                    <a:pt x="84" y="36"/>
                    <a:pt x="82" y="37"/>
                    <a:pt x="82" y="40"/>
                  </a:cubicBezTo>
                  <a:cubicBezTo>
                    <a:pt x="82" y="43"/>
                    <a:pt x="80" y="45"/>
                    <a:pt x="78" y="47"/>
                  </a:cubicBezTo>
                  <a:cubicBezTo>
                    <a:pt x="78" y="48"/>
                    <a:pt x="78" y="49"/>
                    <a:pt x="77" y="50"/>
                  </a:cubicBezTo>
                  <a:cubicBezTo>
                    <a:pt x="77" y="50"/>
                    <a:pt x="76" y="49"/>
                    <a:pt x="75" y="50"/>
                  </a:cubicBezTo>
                  <a:cubicBezTo>
                    <a:pt x="74" y="50"/>
                    <a:pt x="74" y="50"/>
                    <a:pt x="73" y="50"/>
                  </a:cubicBezTo>
                  <a:cubicBezTo>
                    <a:pt x="71" y="51"/>
                    <a:pt x="71" y="51"/>
                    <a:pt x="70" y="52"/>
                  </a:cubicBezTo>
                  <a:cubicBezTo>
                    <a:pt x="70" y="53"/>
                    <a:pt x="70" y="53"/>
                    <a:pt x="69" y="54"/>
                  </a:cubicBezTo>
                  <a:cubicBezTo>
                    <a:pt x="68" y="55"/>
                    <a:pt x="67" y="56"/>
                    <a:pt x="66" y="56"/>
                  </a:cubicBezTo>
                  <a:cubicBezTo>
                    <a:pt x="65" y="57"/>
                    <a:pt x="63" y="58"/>
                    <a:pt x="62" y="59"/>
                  </a:cubicBezTo>
                  <a:cubicBezTo>
                    <a:pt x="61" y="60"/>
                    <a:pt x="59" y="61"/>
                    <a:pt x="57" y="62"/>
                  </a:cubicBezTo>
                  <a:cubicBezTo>
                    <a:pt x="56" y="62"/>
                    <a:pt x="56" y="62"/>
                    <a:pt x="55" y="63"/>
                  </a:cubicBezTo>
                  <a:cubicBezTo>
                    <a:pt x="55" y="63"/>
                    <a:pt x="54" y="63"/>
                    <a:pt x="54" y="63"/>
                  </a:cubicBezTo>
                  <a:cubicBezTo>
                    <a:pt x="54" y="64"/>
                    <a:pt x="54" y="64"/>
                    <a:pt x="54" y="64"/>
                  </a:cubicBezTo>
                  <a:cubicBezTo>
                    <a:pt x="53" y="65"/>
                    <a:pt x="52" y="64"/>
                    <a:pt x="51" y="64"/>
                  </a:cubicBezTo>
                  <a:cubicBezTo>
                    <a:pt x="47" y="65"/>
                    <a:pt x="43" y="66"/>
                    <a:pt x="39" y="64"/>
                  </a:cubicBezTo>
                  <a:cubicBezTo>
                    <a:pt x="38" y="64"/>
                    <a:pt x="37" y="63"/>
                    <a:pt x="36" y="63"/>
                  </a:cubicBezTo>
                  <a:cubicBezTo>
                    <a:pt x="35" y="62"/>
                    <a:pt x="34" y="62"/>
                    <a:pt x="33" y="62"/>
                  </a:cubicBezTo>
                  <a:cubicBezTo>
                    <a:pt x="33" y="61"/>
                    <a:pt x="33" y="60"/>
                    <a:pt x="31" y="60"/>
                  </a:cubicBezTo>
                  <a:cubicBezTo>
                    <a:pt x="30" y="61"/>
                    <a:pt x="30" y="63"/>
                    <a:pt x="29" y="63"/>
                  </a:cubicBezTo>
                  <a:cubicBezTo>
                    <a:pt x="28" y="64"/>
                    <a:pt x="27" y="65"/>
                    <a:pt x="26" y="66"/>
                  </a:cubicBezTo>
                  <a:cubicBezTo>
                    <a:pt x="25" y="66"/>
                    <a:pt x="25" y="67"/>
                    <a:pt x="24" y="68"/>
                  </a:cubicBezTo>
                  <a:cubicBezTo>
                    <a:pt x="24" y="68"/>
                    <a:pt x="23" y="68"/>
                    <a:pt x="23" y="69"/>
                  </a:cubicBezTo>
                  <a:cubicBezTo>
                    <a:pt x="22" y="70"/>
                    <a:pt x="22" y="71"/>
                    <a:pt x="21" y="72"/>
                  </a:cubicBezTo>
                  <a:cubicBezTo>
                    <a:pt x="19" y="73"/>
                    <a:pt x="18" y="74"/>
                    <a:pt x="15" y="74"/>
                  </a:cubicBezTo>
                  <a:cubicBezTo>
                    <a:pt x="14" y="75"/>
                    <a:pt x="13" y="74"/>
                    <a:pt x="12" y="74"/>
                  </a:cubicBezTo>
                  <a:cubicBezTo>
                    <a:pt x="10" y="74"/>
                    <a:pt x="9" y="75"/>
                    <a:pt x="8" y="75"/>
                  </a:cubicBezTo>
                  <a:cubicBezTo>
                    <a:pt x="8" y="75"/>
                    <a:pt x="8" y="75"/>
                    <a:pt x="8" y="76"/>
                  </a:cubicBezTo>
                  <a:cubicBezTo>
                    <a:pt x="8" y="77"/>
                    <a:pt x="8" y="79"/>
                    <a:pt x="8" y="80"/>
                  </a:cubicBezTo>
                  <a:cubicBezTo>
                    <a:pt x="8" y="82"/>
                    <a:pt x="7" y="84"/>
                    <a:pt x="6" y="85"/>
                  </a:cubicBezTo>
                  <a:cubicBezTo>
                    <a:pt x="6" y="86"/>
                    <a:pt x="5" y="87"/>
                    <a:pt x="4" y="88"/>
                  </a:cubicBezTo>
                  <a:cubicBezTo>
                    <a:pt x="3" y="89"/>
                    <a:pt x="2" y="91"/>
                    <a:pt x="1" y="93"/>
                  </a:cubicBezTo>
                  <a:cubicBezTo>
                    <a:pt x="1" y="94"/>
                    <a:pt x="0" y="95"/>
                    <a:pt x="1" y="96"/>
                  </a:cubicBezTo>
                  <a:cubicBezTo>
                    <a:pt x="1" y="97"/>
                    <a:pt x="2" y="99"/>
                    <a:pt x="2" y="100"/>
                  </a:cubicBezTo>
                  <a:cubicBezTo>
                    <a:pt x="3" y="100"/>
                    <a:pt x="4" y="101"/>
                    <a:pt x="4" y="101"/>
                  </a:cubicBezTo>
                  <a:cubicBezTo>
                    <a:pt x="5" y="102"/>
                    <a:pt x="5" y="103"/>
                    <a:pt x="5" y="104"/>
                  </a:cubicBezTo>
                  <a:cubicBezTo>
                    <a:pt x="6" y="107"/>
                    <a:pt x="5" y="110"/>
                    <a:pt x="6" y="113"/>
                  </a:cubicBezTo>
                  <a:cubicBezTo>
                    <a:pt x="6" y="114"/>
                    <a:pt x="7" y="116"/>
                    <a:pt x="8" y="117"/>
                  </a:cubicBezTo>
                  <a:cubicBezTo>
                    <a:pt x="8" y="118"/>
                    <a:pt x="9" y="118"/>
                    <a:pt x="9" y="118"/>
                  </a:cubicBezTo>
                  <a:cubicBezTo>
                    <a:pt x="10" y="119"/>
                    <a:pt x="10" y="120"/>
                    <a:pt x="10" y="120"/>
                  </a:cubicBezTo>
                  <a:cubicBezTo>
                    <a:pt x="10" y="121"/>
                    <a:pt x="10" y="121"/>
                    <a:pt x="10" y="121"/>
                  </a:cubicBezTo>
                  <a:cubicBezTo>
                    <a:pt x="10" y="122"/>
                    <a:pt x="11" y="122"/>
                    <a:pt x="11" y="122"/>
                  </a:cubicBezTo>
                  <a:cubicBezTo>
                    <a:pt x="11" y="123"/>
                    <a:pt x="11" y="124"/>
                    <a:pt x="12" y="126"/>
                  </a:cubicBezTo>
                  <a:cubicBezTo>
                    <a:pt x="13" y="127"/>
                    <a:pt x="13" y="129"/>
                    <a:pt x="13" y="130"/>
                  </a:cubicBezTo>
                  <a:cubicBezTo>
                    <a:pt x="13" y="130"/>
                    <a:pt x="12" y="131"/>
                    <a:pt x="12" y="131"/>
                  </a:cubicBezTo>
                  <a:cubicBezTo>
                    <a:pt x="12" y="132"/>
                    <a:pt x="12" y="132"/>
                    <a:pt x="12" y="132"/>
                  </a:cubicBezTo>
                  <a:cubicBezTo>
                    <a:pt x="11" y="133"/>
                    <a:pt x="10" y="134"/>
                    <a:pt x="9" y="135"/>
                  </a:cubicBezTo>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22" name="Freeform 24"/>
            <p:cNvSpPr>
              <a:spLocks noEditPoints="1"/>
            </p:cNvSpPr>
            <p:nvPr/>
          </p:nvSpPr>
          <p:spPr bwMode="auto">
            <a:xfrm>
              <a:off x="6585728" y="4519199"/>
              <a:ext cx="420135" cy="270663"/>
            </a:xfrm>
            <a:custGeom>
              <a:avLst/>
              <a:gdLst/>
              <a:ahLst/>
              <a:cxnLst>
                <a:cxn ang="0">
                  <a:pos x="3" y="150"/>
                </a:cxn>
                <a:cxn ang="0">
                  <a:pos x="12" y="165"/>
                </a:cxn>
                <a:cxn ang="0">
                  <a:pos x="27" y="181"/>
                </a:cxn>
                <a:cxn ang="0">
                  <a:pos x="42" y="192"/>
                </a:cxn>
                <a:cxn ang="0">
                  <a:pos x="44" y="198"/>
                </a:cxn>
                <a:cxn ang="0">
                  <a:pos x="58" y="213"/>
                </a:cxn>
                <a:cxn ang="0">
                  <a:pos x="71" y="221"/>
                </a:cxn>
                <a:cxn ang="0">
                  <a:pos x="88" y="225"/>
                </a:cxn>
                <a:cxn ang="0">
                  <a:pos x="104" y="226"/>
                </a:cxn>
                <a:cxn ang="0">
                  <a:pos x="123" y="219"/>
                </a:cxn>
                <a:cxn ang="0">
                  <a:pos x="132" y="214"/>
                </a:cxn>
                <a:cxn ang="0">
                  <a:pos x="150" y="211"/>
                </a:cxn>
                <a:cxn ang="0">
                  <a:pos x="165" y="200"/>
                </a:cxn>
                <a:cxn ang="0">
                  <a:pos x="172" y="196"/>
                </a:cxn>
                <a:cxn ang="0">
                  <a:pos x="197" y="196"/>
                </a:cxn>
                <a:cxn ang="0">
                  <a:pos x="234" y="193"/>
                </a:cxn>
                <a:cxn ang="0">
                  <a:pos x="251" y="191"/>
                </a:cxn>
                <a:cxn ang="0">
                  <a:pos x="255" y="185"/>
                </a:cxn>
                <a:cxn ang="0">
                  <a:pos x="259" y="180"/>
                </a:cxn>
                <a:cxn ang="0">
                  <a:pos x="262" y="174"/>
                </a:cxn>
                <a:cxn ang="0">
                  <a:pos x="267" y="162"/>
                </a:cxn>
                <a:cxn ang="0">
                  <a:pos x="275" y="154"/>
                </a:cxn>
                <a:cxn ang="0">
                  <a:pos x="281" y="148"/>
                </a:cxn>
                <a:cxn ang="0">
                  <a:pos x="285" y="133"/>
                </a:cxn>
                <a:cxn ang="0">
                  <a:pos x="292" y="121"/>
                </a:cxn>
                <a:cxn ang="0">
                  <a:pos x="302" y="101"/>
                </a:cxn>
                <a:cxn ang="0">
                  <a:pos x="307" y="91"/>
                </a:cxn>
                <a:cxn ang="0">
                  <a:pos x="311" y="85"/>
                </a:cxn>
                <a:cxn ang="0">
                  <a:pos x="315" y="78"/>
                </a:cxn>
                <a:cxn ang="0">
                  <a:pos x="327" y="70"/>
                </a:cxn>
                <a:cxn ang="0">
                  <a:pos x="341" y="64"/>
                </a:cxn>
                <a:cxn ang="0">
                  <a:pos x="353" y="52"/>
                </a:cxn>
                <a:cxn ang="0">
                  <a:pos x="348" y="38"/>
                </a:cxn>
                <a:cxn ang="0">
                  <a:pos x="337" y="30"/>
                </a:cxn>
                <a:cxn ang="0">
                  <a:pos x="312" y="12"/>
                </a:cxn>
                <a:cxn ang="0">
                  <a:pos x="296" y="21"/>
                </a:cxn>
                <a:cxn ang="0">
                  <a:pos x="282" y="4"/>
                </a:cxn>
                <a:cxn ang="0">
                  <a:pos x="270" y="2"/>
                </a:cxn>
                <a:cxn ang="0">
                  <a:pos x="253" y="5"/>
                </a:cxn>
                <a:cxn ang="0">
                  <a:pos x="234" y="2"/>
                </a:cxn>
                <a:cxn ang="0">
                  <a:pos x="221" y="18"/>
                </a:cxn>
                <a:cxn ang="0">
                  <a:pos x="207" y="28"/>
                </a:cxn>
                <a:cxn ang="0">
                  <a:pos x="195" y="36"/>
                </a:cxn>
                <a:cxn ang="0">
                  <a:pos x="183" y="29"/>
                </a:cxn>
                <a:cxn ang="0">
                  <a:pos x="169" y="38"/>
                </a:cxn>
                <a:cxn ang="0">
                  <a:pos x="143" y="42"/>
                </a:cxn>
                <a:cxn ang="0">
                  <a:pos x="131" y="53"/>
                </a:cxn>
                <a:cxn ang="0">
                  <a:pos x="122" y="63"/>
                </a:cxn>
                <a:cxn ang="0">
                  <a:pos x="115" y="66"/>
                </a:cxn>
                <a:cxn ang="0">
                  <a:pos x="72" y="61"/>
                </a:cxn>
                <a:cxn ang="0">
                  <a:pos x="54" y="50"/>
                </a:cxn>
                <a:cxn ang="0">
                  <a:pos x="52" y="61"/>
                </a:cxn>
                <a:cxn ang="0">
                  <a:pos x="36" y="69"/>
                </a:cxn>
                <a:cxn ang="0">
                  <a:pos x="21" y="68"/>
                </a:cxn>
                <a:cxn ang="0">
                  <a:pos x="26" y="74"/>
                </a:cxn>
                <a:cxn ang="0">
                  <a:pos x="28" y="82"/>
                </a:cxn>
                <a:cxn ang="0">
                  <a:pos x="19" y="90"/>
                </a:cxn>
                <a:cxn ang="0">
                  <a:pos x="17" y="103"/>
                </a:cxn>
                <a:cxn ang="0">
                  <a:pos x="17" y="113"/>
                </a:cxn>
                <a:cxn ang="0">
                  <a:pos x="17" y="122"/>
                </a:cxn>
                <a:cxn ang="0">
                  <a:pos x="2" y="131"/>
                </a:cxn>
                <a:cxn ang="0">
                  <a:pos x="53" y="47"/>
                </a:cxn>
              </a:cxnLst>
              <a:rect l="0" t="0" r="r" b="b"/>
              <a:pathLst>
                <a:path w="353" h="228">
                  <a:moveTo>
                    <a:pt x="2" y="136"/>
                  </a:moveTo>
                  <a:cubicBezTo>
                    <a:pt x="4" y="138"/>
                    <a:pt x="5" y="139"/>
                    <a:pt x="5" y="141"/>
                  </a:cubicBezTo>
                  <a:cubicBezTo>
                    <a:pt x="5" y="143"/>
                    <a:pt x="4" y="144"/>
                    <a:pt x="4" y="146"/>
                  </a:cubicBezTo>
                  <a:cubicBezTo>
                    <a:pt x="3" y="147"/>
                    <a:pt x="3" y="148"/>
                    <a:pt x="3" y="150"/>
                  </a:cubicBezTo>
                  <a:cubicBezTo>
                    <a:pt x="3" y="152"/>
                    <a:pt x="3" y="152"/>
                    <a:pt x="5" y="153"/>
                  </a:cubicBezTo>
                  <a:cubicBezTo>
                    <a:pt x="6" y="154"/>
                    <a:pt x="7" y="154"/>
                    <a:pt x="8" y="155"/>
                  </a:cubicBezTo>
                  <a:cubicBezTo>
                    <a:pt x="9" y="159"/>
                    <a:pt x="6" y="162"/>
                    <a:pt x="10" y="165"/>
                  </a:cubicBezTo>
                  <a:cubicBezTo>
                    <a:pt x="10" y="165"/>
                    <a:pt x="11" y="165"/>
                    <a:pt x="12" y="165"/>
                  </a:cubicBezTo>
                  <a:cubicBezTo>
                    <a:pt x="12" y="165"/>
                    <a:pt x="13" y="167"/>
                    <a:pt x="13" y="167"/>
                  </a:cubicBezTo>
                  <a:cubicBezTo>
                    <a:pt x="14" y="168"/>
                    <a:pt x="15" y="169"/>
                    <a:pt x="17" y="170"/>
                  </a:cubicBezTo>
                  <a:cubicBezTo>
                    <a:pt x="20" y="172"/>
                    <a:pt x="23" y="174"/>
                    <a:pt x="25" y="177"/>
                  </a:cubicBezTo>
                  <a:cubicBezTo>
                    <a:pt x="26" y="178"/>
                    <a:pt x="26" y="180"/>
                    <a:pt x="27" y="181"/>
                  </a:cubicBezTo>
                  <a:cubicBezTo>
                    <a:pt x="28" y="182"/>
                    <a:pt x="30" y="183"/>
                    <a:pt x="32" y="183"/>
                  </a:cubicBezTo>
                  <a:cubicBezTo>
                    <a:pt x="31" y="186"/>
                    <a:pt x="31" y="187"/>
                    <a:pt x="34" y="189"/>
                  </a:cubicBezTo>
                  <a:cubicBezTo>
                    <a:pt x="35" y="190"/>
                    <a:pt x="37" y="190"/>
                    <a:pt x="38" y="191"/>
                  </a:cubicBezTo>
                  <a:cubicBezTo>
                    <a:pt x="39" y="191"/>
                    <a:pt x="40" y="193"/>
                    <a:pt x="42" y="192"/>
                  </a:cubicBezTo>
                  <a:cubicBezTo>
                    <a:pt x="41" y="192"/>
                    <a:pt x="41" y="193"/>
                    <a:pt x="41" y="193"/>
                  </a:cubicBezTo>
                  <a:cubicBezTo>
                    <a:pt x="42" y="194"/>
                    <a:pt x="43" y="195"/>
                    <a:pt x="43" y="196"/>
                  </a:cubicBezTo>
                  <a:cubicBezTo>
                    <a:pt x="44" y="196"/>
                    <a:pt x="44" y="196"/>
                    <a:pt x="43" y="197"/>
                  </a:cubicBezTo>
                  <a:cubicBezTo>
                    <a:pt x="44" y="197"/>
                    <a:pt x="44" y="197"/>
                    <a:pt x="44" y="198"/>
                  </a:cubicBezTo>
                  <a:cubicBezTo>
                    <a:pt x="45" y="198"/>
                    <a:pt x="45" y="199"/>
                    <a:pt x="46" y="199"/>
                  </a:cubicBezTo>
                  <a:cubicBezTo>
                    <a:pt x="47" y="201"/>
                    <a:pt x="48" y="201"/>
                    <a:pt x="49" y="203"/>
                  </a:cubicBezTo>
                  <a:cubicBezTo>
                    <a:pt x="50" y="205"/>
                    <a:pt x="50" y="208"/>
                    <a:pt x="51" y="210"/>
                  </a:cubicBezTo>
                  <a:cubicBezTo>
                    <a:pt x="53" y="212"/>
                    <a:pt x="56" y="212"/>
                    <a:pt x="58" y="213"/>
                  </a:cubicBezTo>
                  <a:cubicBezTo>
                    <a:pt x="60" y="214"/>
                    <a:pt x="60" y="215"/>
                    <a:pt x="63" y="215"/>
                  </a:cubicBezTo>
                  <a:cubicBezTo>
                    <a:pt x="64" y="215"/>
                    <a:pt x="64" y="215"/>
                    <a:pt x="65" y="215"/>
                  </a:cubicBezTo>
                  <a:cubicBezTo>
                    <a:pt x="66" y="216"/>
                    <a:pt x="66" y="216"/>
                    <a:pt x="66" y="217"/>
                  </a:cubicBezTo>
                  <a:cubicBezTo>
                    <a:pt x="68" y="218"/>
                    <a:pt x="70" y="219"/>
                    <a:pt x="71" y="221"/>
                  </a:cubicBezTo>
                  <a:cubicBezTo>
                    <a:pt x="72" y="222"/>
                    <a:pt x="72" y="222"/>
                    <a:pt x="73" y="223"/>
                  </a:cubicBezTo>
                  <a:cubicBezTo>
                    <a:pt x="75" y="223"/>
                    <a:pt x="77" y="223"/>
                    <a:pt x="78" y="223"/>
                  </a:cubicBezTo>
                  <a:cubicBezTo>
                    <a:pt x="80" y="223"/>
                    <a:pt x="82" y="224"/>
                    <a:pt x="84" y="224"/>
                  </a:cubicBezTo>
                  <a:cubicBezTo>
                    <a:pt x="85" y="225"/>
                    <a:pt x="87" y="224"/>
                    <a:pt x="88" y="225"/>
                  </a:cubicBezTo>
                  <a:cubicBezTo>
                    <a:pt x="89" y="225"/>
                    <a:pt x="89" y="225"/>
                    <a:pt x="90" y="226"/>
                  </a:cubicBezTo>
                  <a:cubicBezTo>
                    <a:pt x="91" y="226"/>
                    <a:pt x="92" y="226"/>
                    <a:pt x="92" y="226"/>
                  </a:cubicBezTo>
                  <a:cubicBezTo>
                    <a:pt x="94" y="226"/>
                    <a:pt x="95" y="226"/>
                    <a:pt x="97" y="226"/>
                  </a:cubicBezTo>
                  <a:cubicBezTo>
                    <a:pt x="99" y="226"/>
                    <a:pt x="101" y="226"/>
                    <a:pt x="104" y="226"/>
                  </a:cubicBezTo>
                  <a:cubicBezTo>
                    <a:pt x="107" y="225"/>
                    <a:pt x="113" y="228"/>
                    <a:pt x="116" y="226"/>
                  </a:cubicBezTo>
                  <a:cubicBezTo>
                    <a:pt x="116" y="225"/>
                    <a:pt x="116" y="223"/>
                    <a:pt x="117" y="222"/>
                  </a:cubicBezTo>
                  <a:cubicBezTo>
                    <a:pt x="117" y="221"/>
                    <a:pt x="118" y="221"/>
                    <a:pt x="119" y="220"/>
                  </a:cubicBezTo>
                  <a:cubicBezTo>
                    <a:pt x="120" y="220"/>
                    <a:pt x="122" y="219"/>
                    <a:pt x="123" y="219"/>
                  </a:cubicBezTo>
                  <a:cubicBezTo>
                    <a:pt x="123" y="219"/>
                    <a:pt x="125" y="218"/>
                    <a:pt x="125" y="218"/>
                  </a:cubicBezTo>
                  <a:cubicBezTo>
                    <a:pt x="126" y="217"/>
                    <a:pt x="127" y="213"/>
                    <a:pt x="129" y="214"/>
                  </a:cubicBezTo>
                  <a:cubicBezTo>
                    <a:pt x="129" y="215"/>
                    <a:pt x="130" y="215"/>
                    <a:pt x="130" y="215"/>
                  </a:cubicBezTo>
                  <a:cubicBezTo>
                    <a:pt x="131" y="215"/>
                    <a:pt x="131" y="214"/>
                    <a:pt x="132" y="214"/>
                  </a:cubicBezTo>
                  <a:cubicBezTo>
                    <a:pt x="133" y="213"/>
                    <a:pt x="136" y="214"/>
                    <a:pt x="138" y="213"/>
                  </a:cubicBezTo>
                  <a:cubicBezTo>
                    <a:pt x="139" y="210"/>
                    <a:pt x="141" y="206"/>
                    <a:pt x="144" y="204"/>
                  </a:cubicBezTo>
                  <a:cubicBezTo>
                    <a:pt x="144" y="205"/>
                    <a:pt x="145" y="206"/>
                    <a:pt x="146" y="206"/>
                  </a:cubicBezTo>
                  <a:cubicBezTo>
                    <a:pt x="147" y="208"/>
                    <a:pt x="148" y="210"/>
                    <a:pt x="150" y="211"/>
                  </a:cubicBezTo>
                  <a:cubicBezTo>
                    <a:pt x="152" y="212"/>
                    <a:pt x="154" y="211"/>
                    <a:pt x="155" y="209"/>
                  </a:cubicBezTo>
                  <a:cubicBezTo>
                    <a:pt x="155" y="208"/>
                    <a:pt x="155" y="208"/>
                    <a:pt x="155" y="206"/>
                  </a:cubicBezTo>
                  <a:cubicBezTo>
                    <a:pt x="156" y="205"/>
                    <a:pt x="157" y="204"/>
                    <a:pt x="158" y="203"/>
                  </a:cubicBezTo>
                  <a:cubicBezTo>
                    <a:pt x="160" y="202"/>
                    <a:pt x="163" y="202"/>
                    <a:pt x="165" y="200"/>
                  </a:cubicBezTo>
                  <a:cubicBezTo>
                    <a:pt x="165" y="200"/>
                    <a:pt x="165" y="199"/>
                    <a:pt x="165" y="199"/>
                  </a:cubicBezTo>
                  <a:cubicBezTo>
                    <a:pt x="166" y="199"/>
                    <a:pt x="166" y="199"/>
                    <a:pt x="166" y="198"/>
                  </a:cubicBezTo>
                  <a:cubicBezTo>
                    <a:pt x="167" y="198"/>
                    <a:pt x="167" y="197"/>
                    <a:pt x="168" y="197"/>
                  </a:cubicBezTo>
                  <a:cubicBezTo>
                    <a:pt x="169" y="196"/>
                    <a:pt x="170" y="196"/>
                    <a:pt x="172" y="196"/>
                  </a:cubicBezTo>
                  <a:cubicBezTo>
                    <a:pt x="173" y="196"/>
                    <a:pt x="175" y="195"/>
                    <a:pt x="176" y="195"/>
                  </a:cubicBezTo>
                  <a:cubicBezTo>
                    <a:pt x="177" y="196"/>
                    <a:pt x="177" y="197"/>
                    <a:pt x="178" y="197"/>
                  </a:cubicBezTo>
                  <a:cubicBezTo>
                    <a:pt x="182" y="198"/>
                    <a:pt x="185" y="198"/>
                    <a:pt x="188" y="198"/>
                  </a:cubicBezTo>
                  <a:cubicBezTo>
                    <a:pt x="191" y="197"/>
                    <a:pt x="193" y="196"/>
                    <a:pt x="197" y="196"/>
                  </a:cubicBezTo>
                  <a:cubicBezTo>
                    <a:pt x="200" y="196"/>
                    <a:pt x="203" y="198"/>
                    <a:pt x="206" y="198"/>
                  </a:cubicBezTo>
                  <a:cubicBezTo>
                    <a:pt x="208" y="198"/>
                    <a:pt x="209" y="198"/>
                    <a:pt x="210" y="198"/>
                  </a:cubicBezTo>
                  <a:cubicBezTo>
                    <a:pt x="212" y="198"/>
                    <a:pt x="212" y="197"/>
                    <a:pt x="213" y="197"/>
                  </a:cubicBezTo>
                  <a:cubicBezTo>
                    <a:pt x="220" y="196"/>
                    <a:pt x="230" y="202"/>
                    <a:pt x="234" y="193"/>
                  </a:cubicBezTo>
                  <a:cubicBezTo>
                    <a:pt x="235" y="192"/>
                    <a:pt x="236" y="189"/>
                    <a:pt x="239" y="189"/>
                  </a:cubicBezTo>
                  <a:cubicBezTo>
                    <a:pt x="240" y="189"/>
                    <a:pt x="241" y="189"/>
                    <a:pt x="242" y="190"/>
                  </a:cubicBezTo>
                  <a:cubicBezTo>
                    <a:pt x="244" y="191"/>
                    <a:pt x="245" y="191"/>
                    <a:pt x="246" y="191"/>
                  </a:cubicBezTo>
                  <a:cubicBezTo>
                    <a:pt x="248" y="191"/>
                    <a:pt x="250" y="191"/>
                    <a:pt x="251" y="191"/>
                  </a:cubicBezTo>
                  <a:cubicBezTo>
                    <a:pt x="253" y="190"/>
                    <a:pt x="253" y="189"/>
                    <a:pt x="254" y="188"/>
                  </a:cubicBezTo>
                  <a:cubicBezTo>
                    <a:pt x="253" y="188"/>
                    <a:pt x="254" y="187"/>
                    <a:pt x="254" y="187"/>
                  </a:cubicBezTo>
                  <a:cubicBezTo>
                    <a:pt x="254" y="187"/>
                    <a:pt x="254" y="186"/>
                    <a:pt x="255" y="186"/>
                  </a:cubicBezTo>
                  <a:cubicBezTo>
                    <a:pt x="254" y="186"/>
                    <a:pt x="255" y="186"/>
                    <a:pt x="255" y="185"/>
                  </a:cubicBezTo>
                  <a:cubicBezTo>
                    <a:pt x="255" y="185"/>
                    <a:pt x="255" y="186"/>
                    <a:pt x="255" y="186"/>
                  </a:cubicBezTo>
                  <a:cubicBezTo>
                    <a:pt x="255" y="186"/>
                    <a:pt x="256" y="183"/>
                    <a:pt x="256" y="184"/>
                  </a:cubicBezTo>
                  <a:cubicBezTo>
                    <a:pt x="256" y="184"/>
                    <a:pt x="257" y="184"/>
                    <a:pt x="257" y="183"/>
                  </a:cubicBezTo>
                  <a:cubicBezTo>
                    <a:pt x="258" y="182"/>
                    <a:pt x="258" y="181"/>
                    <a:pt x="259" y="180"/>
                  </a:cubicBezTo>
                  <a:cubicBezTo>
                    <a:pt x="259" y="180"/>
                    <a:pt x="260" y="179"/>
                    <a:pt x="260" y="179"/>
                  </a:cubicBezTo>
                  <a:cubicBezTo>
                    <a:pt x="261" y="178"/>
                    <a:pt x="261" y="177"/>
                    <a:pt x="261" y="177"/>
                  </a:cubicBezTo>
                  <a:cubicBezTo>
                    <a:pt x="261" y="176"/>
                    <a:pt x="262" y="176"/>
                    <a:pt x="262" y="176"/>
                  </a:cubicBezTo>
                  <a:cubicBezTo>
                    <a:pt x="263" y="175"/>
                    <a:pt x="262" y="174"/>
                    <a:pt x="262" y="174"/>
                  </a:cubicBezTo>
                  <a:cubicBezTo>
                    <a:pt x="262" y="173"/>
                    <a:pt x="263" y="171"/>
                    <a:pt x="263" y="170"/>
                  </a:cubicBezTo>
                  <a:cubicBezTo>
                    <a:pt x="264" y="168"/>
                    <a:pt x="265" y="167"/>
                    <a:pt x="266" y="166"/>
                  </a:cubicBezTo>
                  <a:cubicBezTo>
                    <a:pt x="266" y="165"/>
                    <a:pt x="267" y="165"/>
                    <a:pt x="267" y="164"/>
                  </a:cubicBezTo>
                  <a:cubicBezTo>
                    <a:pt x="267" y="164"/>
                    <a:pt x="267" y="163"/>
                    <a:pt x="267" y="162"/>
                  </a:cubicBezTo>
                  <a:cubicBezTo>
                    <a:pt x="268" y="161"/>
                    <a:pt x="269" y="161"/>
                    <a:pt x="270" y="160"/>
                  </a:cubicBezTo>
                  <a:cubicBezTo>
                    <a:pt x="271" y="159"/>
                    <a:pt x="270" y="158"/>
                    <a:pt x="272" y="158"/>
                  </a:cubicBezTo>
                  <a:cubicBezTo>
                    <a:pt x="272" y="157"/>
                    <a:pt x="272" y="157"/>
                    <a:pt x="272" y="157"/>
                  </a:cubicBezTo>
                  <a:cubicBezTo>
                    <a:pt x="274" y="157"/>
                    <a:pt x="274" y="154"/>
                    <a:pt x="275" y="154"/>
                  </a:cubicBezTo>
                  <a:cubicBezTo>
                    <a:pt x="275" y="153"/>
                    <a:pt x="275" y="153"/>
                    <a:pt x="276" y="153"/>
                  </a:cubicBezTo>
                  <a:cubicBezTo>
                    <a:pt x="276" y="153"/>
                    <a:pt x="276" y="153"/>
                    <a:pt x="277" y="153"/>
                  </a:cubicBezTo>
                  <a:cubicBezTo>
                    <a:pt x="278" y="152"/>
                    <a:pt x="278" y="152"/>
                    <a:pt x="278" y="151"/>
                  </a:cubicBezTo>
                  <a:cubicBezTo>
                    <a:pt x="279" y="151"/>
                    <a:pt x="280" y="150"/>
                    <a:pt x="281" y="148"/>
                  </a:cubicBezTo>
                  <a:cubicBezTo>
                    <a:pt x="282" y="147"/>
                    <a:pt x="282" y="145"/>
                    <a:pt x="282" y="143"/>
                  </a:cubicBezTo>
                  <a:cubicBezTo>
                    <a:pt x="282" y="142"/>
                    <a:pt x="283" y="140"/>
                    <a:pt x="283" y="138"/>
                  </a:cubicBezTo>
                  <a:cubicBezTo>
                    <a:pt x="283" y="137"/>
                    <a:pt x="283" y="135"/>
                    <a:pt x="283" y="134"/>
                  </a:cubicBezTo>
                  <a:cubicBezTo>
                    <a:pt x="284" y="134"/>
                    <a:pt x="284" y="134"/>
                    <a:pt x="285" y="133"/>
                  </a:cubicBezTo>
                  <a:cubicBezTo>
                    <a:pt x="285" y="132"/>
                    <a:pt x="285" y="131"/>
                    <a:pt x="286" y="130"/>
                  </a:cubicBezTo>
                  <a:cubicBezTo>
                    <a:pt x="287" y="129"/>
                    <a:pt x="287" y="128"/>
                    <a:pt x="288" y="127"/>
                  </a:cubicBezTo>
                  <a:cubicBezTo>
                    <a:pt x="288" y="126"/>
                    <a:pt x="288" y="124"/>
                    <a:pt x="289" y="123"/>
                  </a:cubicBezTo>
                  <a:cubicBezTo>
                    <a:pt x="289" y="122"/>
                    <a:pt x="291" y="121"/>
                    <a:pt x="292" y="121"/>
                  </a:cubicBezTo>
                  <a:cubicBezTo>
                    <a:pt x="294" y="119"/>
                    <a:pt x="296" y="116"/>
                    <a:pt x="296" y="114"/>
                  </a:cubicBezTo>
                  <a:cubicBezTo>
                    <a:pt x="297" y="112"/>
                    <a:pt x="296" y="111"/>
                    <a:pt x="297" y="109"/>
                  </a:cubicBezTo>
                  <a:cubicBezTo>
                    <a:pt x="297" y="108"/>
                    <a:pt x="297" y="107"/>
                    <a:pt x="298" y="106"/>
                  </a:cubicBezTo>
                  <a:cubicBezTo>
                    <a:pt x="299" y="104"/>
                    <a:pt x="300" y="102"/>
                    <a:pt x="302" y="101"/>
                  </a:cubicBezTo>
                  <a:cubicBezTo>
                    <a:pt x="303" y="101"/>
                    <a:pt x="305" y="101"/>
                    <a:pt x="306" y="100"/>
                  </a:cubicBezTo>
                  <a:cubicBezTo>
                    <a:pt x="306" y="99"/>
                    <a:pt x="306" y="98"/>
                    <a:pt x="306" y="96"/>
                  </a:cubicBezTo>
                  <a:cubicBezTo>
                    <a:pt x="307" y="95"/>
                    <a:pt x="307" y="94"/>
                    <a:pt x="307" y="92"/>
                  </a:cubicBezTo>
                  <a:cubicBezTo>
                    <a:pt x="307" y="92"/>
                    <a:pt x="307" y="91"/>
                    <a:pt x="307" y="91"/>
                  </a:cubicBezTo>
                  <a:cubicBezTo>
                    <a:pt x="308" y="90"/>
                    <a:pt x="308" y="89"/>
                    <a:pt x="309" y="88"/>
                  </a:cubicBezTo>
                  <a:cubicBezTo>
                    <a:pt x="309" y="88"/>
                    <a:pt x="310" y="87"/>
                    <a:pt x="310" y="87"/>
                  </a:cubicBezTo>
                  <a:cubicBezTo>
                    <a:pt x="310" y="86"/>
                    <a:pt x="310" y="86"/>
                    <a:pt x="310" y="86"/>
                  </a:cubicBezTo>
                  <a:cubicBezTo>
                    <a:pt x="310" y="86"/>
                    <a:pt x="311" y="85"/>
                    <a:pt x="311" y="85"/>
                  </a:cubicBezTo>
                  <a:cubicBezTo>
                    <a:pt x="311" y="85"/>
                    <a:pt x="312" y="84"/>
                    <a:pt x="312" y="84"/>
                  </a:cubicBezTo>
                  <a:cubicBezTo>
                    <a:pt x="313" y="83"/>
                    <a:pt x="312" y="82"/>
                    <a:pt x="312" y="81"/>
                  </a:cubicBezTo>
                  <a:cubicBezTo>
                    <a:pt x="313" y="80"/>
                    <a:pt x="313" y="80"/>
                    <a:pt x="314" y="80"/>
                  </a:cubicBezTo>
                  <a:cubicBezTo>
                    <a:pt x="314" y="79"/>
                    <a:pt x="314" y="78"/>
                    <a:pt x="315" y="78"/>
                  </a:cubicBezTo>
                  <a:cubicBezTo>
                    <a:pt x="316" y="77"/>
                    <a:pt x="316" y="76"/>
                    <a:pt x="317" y="75"/>
                  </a:cubicBezTo>
                  <a:cubicBezTo>
                    <a:pt x="318" y="73"/>
                    <a:pt x="318" y="73"/>
                    <a:pt x="320" y="73"/>
                  </a:cubicBezTo>
                  <a:cubicBezTo>
                    <a:pt x="321" y="73"/>
                    <a:pt x="323" y="73"/>
                    <a:pt x="324" y="73"/>
                  </a:cubicBezTo>
                  <a:cubicBezTo>
                    <a:pt x="326" y="72"/>
                    <a:pt x="326" y="71"/>
                    <a:pt x="327" y="70"/>
                  </a:cubicBezTo>
                  <a:cubicBezTo>
                    <a:pt x="328" y="68"/>
                    <a:pt x="329" y="68"/>
                    <a:pt x="330" y="68"/>
                  </a:cubicBezTo>
                  <a:cubicBezTo>
                    <a:pt x="332" y="68"/>
                    <a:pt x="332" y="67"/>
                    <a:pt x="333" y="67"/>
                  </a:cubicBezTo>
                  <a:cubicBezTo>
                    <a:pt x="335" y="67"/>
                    <a:pt x="338" y="68"/>
                    <a:pt x="340" y="67"/>
                  </a:cubicBezTo>
                  <a:cubicBezTo>
                    <a:pt x="341" y="66"/>
                    <a:pt x="341" y="65"/>
                    <a:pt x="341" y="64"/>
                  </a:cubicBezTo>
                  <a:cubicBezTo>
                    <a:pt x="343" y="62"/>
                    <a:pt x="346" y="60"/>
                    <a:pt x="348" y="60"/>
                  </a:cubicBezTo>
                  <a:cubicBezTo>
                    <a:pt x="348" y="59"/>
                    <a:pt x="349" y="58"/>
                    <a:pt x="349" y="58"/>
                  </a:cubicBezTo>
                  <a:cubicBezTo>
                    <a:pt x="350" y="57"/>
                    <a:pt x="349" y="56"/>
                    <a:pt x="350" y="55"/>
                  </a:cubicBezTo>
                  <a:cubicBezTo>
                    <a:pt x="350" y="53"/>
                    <a:pt x="351" y="52"/>
                    <a:pt x="353" y="52"/>
                  </a:cubicBezTo>
                  <a:cubicBezTo>
                    <a:pt x="353" y="50"/>
                    <a:pt x="353" y="47"/>
                    <a:pt x="353" y="45"/>
                  </a:cubicBezTo>
                  <a:cubicBezTo>
                    <a:pt x="353" y="44"/>
                    <a:pt x="353" y="42"/>
                    <a:pt x="353" y="41"/>
                  </a:cubicBezTo>
                  <a:cubicBezTo>
                    <a:pt x="352" y="40"/>
                    <a:pt x="351" y="40"/>
                    <a:pt x="351" y="39"/>
                  </a:cubicBezTo>
                  <a:cubicBezTo>
                    <a:pt x="350" y="39"/>
                    <a:pt x="349" y="39"/>
                    <a:pt x="348" y="38"/>
                  </a:cubicBezTo>
                  <a:cubicBezTo>
                    <a:pt x="347" y="38"/>
                    <a:pt x="346" y="38"/>
                    <a:pt x="345" y="38"/>
                  </a:cubicBezTo>
                  <a:cubicBezTo>
                    <a:pt x="342" y="38"/>
                    <a:pt x="339" y="36"/>
                    <a:pt x="338" y="38"/>
                  </a:cubicBezTo>
                  <a:cubicBezTo>
                    <a:pt x="336" y="38"/>
                    <a:pt x="337" y="35"/>
                    <a:pt x="337" y="33"/>
                  </a:cubicBezTo>
                  <a:cubicBezTo>
                    <a:pt x="337" y="32"/>
                    <a:pt x="337" y="31"/>
                    <a:pt x="337" y="30"/>
                  </a:cubicBezTo>
                  <a:cubicBezTo>
                    <a:pt x="336" y="29"/>
                    <a:pt x="336" y="29"/>
                    <a:pt x="334" y="29"/>
                  </a:cubicBezTo>
                  <a:cubicBezTo>
                    <a:pt x="314" y="7"/>
                    <a:pt x="314" y="7"/>
                    <a:pt x="314" y="7"/>
                  </a:cubicBezTo>
                  <a:cubicBezTo>
                    <a:pt x="314" y="7"/>
                    <a:pt x="314" y="7"/>
                    <a:pt x="314" y="8"/>
                  </a:cubicBezTo>
                  <a:cubicBezTo>
                    <a:pt x="313" y="9"/>
                    <a:pt x="313" y="11"/>
                    <a:pt x="312" y="12"/>
                  </a:cubicBezTo>
                  <a:cubicBezTo>
                    <a:pt x="312" y="13"/>
                    <a:pt x="311" y="15"/>
                    <a:pt x="310" y="16"/>
                  </a:cubicBezTo>
                  <a:cubicBezTo>
                    <a:pt x="308" y="17"/>
                    <a:pt x="306" y="16"/>
                    <a:pt x="304" y="16"/>
                  </a:cubicBezTo>
                  <a:cubicBezTo>
                    <a:pt x="302" y="16"/>
                    <a:pt x="302" y="16"/>
                    <a:pt x="300" y="17"/>
                  </a:cubicBezTo>
                  <a:cubicBezTo>
                    <a:pt x="299" y="19"/>
                    <a:pt x="298" y="21"/>
                    <a:pt x="296" y="21"/>
                  </a:cubicBezTo>
                  <a:cubicBezTo>
                    <a:pt x="295" y="20"/>
                    <a:pt x="294" y="19"/>
                    <a:pt x="294" y="18"/>
                  </a:cubicBezTo>
                  <a:cubicBezTo>
                    <a:pt x="292" y="17"/>
                    <a:pt x="292" y="17"/>
                    <a:pt x="290" y="16"/>
                  </a:cubicBezTo>
                  <a:cubicBezTo>
                    <a:pt x="289" y="15"/>
                    <a:pt x="287" y="14"/>
                    <a:pt x="286" y="13"/>
                  </a:cubicBezTo>
                  <a:cubicBezTo>
                    <a:pt x="285" y="10"/>
                    <a:pt x="285" y="6"/>
                    <a:pt x="282" y="4"/>
                  </a:cubicBezTo>
                  <a:cubicBezTo>
                    <a:pt x="281" y="3"/>
                    <a:pt x="280" y="3"/>
                    <a:pt x="279" y="3"/>
                  </a:cubicBezTo>
                  <a:cubicBezTo>
                    <a:pt x="279" y="3"/>
                    <a:pt x="279" y="2"/>
                    <a:pt x="278" y="2"/>
                  </a:cubicBezTo>
                  <a:cubicBezTo>
                    <a:pt x="277" y="1"/>
                    <a:pt x="275" y="2"/>
                    <a:pt x="274" y="2"/>
                  </a:cubicBezTo>
                  <a:cubicBezTo>
                    <a:pt x="272" y="2"/>
                    <a:pt x="271" y="2"/>
                    <a:pt x="270" y="2"/>
                  </a:cubicBezTo>
                  <a:cubicBezTo>
                    <a:pt x="269" y="3"/>
                    <a:pt x="268" y="3"/>
                    <a:pt x="267" y="3"/>
                  </a:cubicBezTo>
                  <a:cubicBezTo>
                    <a:pt x="265" y="3"/>
                    <a:pt x="264" y="5"/>
                    <a:pt x="263" y="5"/>
                  </a:cubicBezTo>
                  <a:cubicBezTo>
                    <a:pt x="261" y="6"/>
                    <a:pt x="260" y="5"/>
                    <a:pt x="258" y="5"/>
                  </a:cubicBezTo>
                  <a:cubicBezTo>
                    <a:pt x="257" y="5"/>
                    <a:pt x="255" y="5"/>
                    <a:pt x="253" y="5"/>
                  </a:cubicBezTo>
                  <a:cubicBezTo>
                    <a:pt x="252" y="5"/>
                    <a:pt x="251" y="5"/>
                    <a:pt x="251" y="5"/>
                  </a:cubicBezTo>
                  <a:cubicBezTo>
                    <a:pt x="250" y="4"/>
                    <a:pt x="250" y="3"/>
                    <a:pt x="249" y="3"/>
                  </a:cubicBezTo>
                  <a:cubicBezTo>
                    <a:pt x="248" y="2"/>
                    <a:pt x="247" y="2"/>
                    <a:pt x="245" y="2"/>
                  </a:cubicBezTo>
                  <a:cubicBezTo>
                    <a:pt x="241" y="2"/>
                    <a:pt x="238" y="2"/>
                    <a:pt x="234" y="2"/>
                  </a:cubicBezTo>
                  <a:cubicBezTo>
                    <a:pt x="232" y="2"/>
                    <a:pt x="226" y="0"/>
                    <a:pt x="225" y="3"/>
                  </a:cubicBezTo>
                  <a:cubicBezTo>
                    <a:pt x="224" y="4"/>
                    <a:pt x="225" y="6"/>
                    <a:pt x="224" y="8"/>
                  </a:cubicBezTo>
                  <a:cubicBezTo>
                    <a:pt x="224" y="10"/>
                    <a:pt x="223" y="11"/>
                    <a:pt x="222" y="13"/>
                  </a:cubicBezTo>
                  <a:cubicBezTo>
                    <a:pt x="222" y="15"/>
                    <a:pt x="222" y="16"/>
                    <a:pt x="221" y="18"/>
                  </a:cubicBezTo>
                  <a:cubicBezTo>
                    <a:pt x="220" y="20"/>
                    <a:pt x="219" y="22"/>
                    <a:pt x="217" y="23"/>
                  </a:cubicBezTo>
                  <a:cubicBezTo>
                    <a:pt x="217" y="24"/>
                    <a:pt x="216" y="25"/>
                    <a:pt x="215" y="25"/>
                  </a:cubicBezTo>
                  <a:cubicBezTo>
                    <a:pt x="214" y="25"/>
                    <a:pt x="213" y="25"/>
                    <a:pt x="212" y="25"/>
                  </a:cubicBezTo>
                  <a:cubicBezTo>
                    <a:pt x="210" y="26"/>
                    <a:pt x="209" y="28"/>
                    <a:pt x="207" y="28"/>
                  </a:cubicBezTo>
                  <a:cubicBezTo>
                    <a:pt x="206" y="28"/>
                    <a:pt x="205" y="28"/>
                    <a:pt x="205" y="28"/>
                  </a:cubicBezTo>
                  <a:cubicBezTo>
                    <a:pt x="204" y="29"/>
                    <a:pt x="203" y="29"/>
                    <a:pt x="203" y="30"/>
                  </a:cubicBezTo>
                  <a:cubicBezTo>
                    <a:pt x="201" y="31"/>
                    <a:pt x="200" y="31"/>
                    <a:pt x="199" y="31"/>
                  </a:cubicBezTo>
                  <a:cubicBezTo>
                    <a:pt x="197" y="33"/>
                    <a:pt x="197" y="35"/>
                    <a:pt x="195" y="36"/>
                  </a:cubicBezTo>
                  <a:cubicBezTo>
                    <a:pt x="194" y="35"/>
                    <a:pt x="194" y="32"/>
                    <a:pt x="192" y="31"/>
                  </a:cubicBezTo>
                  <a:cubicBezTo>
                    <a:pt x="191" y="30"/>
                    <a:pt x="188" y="30"/>
                    <a:pt x="186" y="30"/>
                  </a:cubicBezTo>
                  <a:cubicBezTo>
                    <a:pt x="185" y="30"/>
                    <a:pt x="184" y="31"/>
                    <a:pt x="184" y="30"/>
                  </a:cubicBezTo>
                  <a:cubicBezTo>
                    <a:pt x="183" y="30"/>
                    <a:pt x="184" y="29"/>
                    <a:pt x="183" y="29"/>
                  </a:cubicBezTo>
                  <a:cubicBezTo>
                    <a:pt x="183" y="28"/>
                    <a:pt x="180" y="28"/>
                    <a:pt x="179" y="28"/>
                  </a:cubicBezTo>
                  <a:cubicBezTo>
                    <a:pt x="178" y="28"/>
                    <a:pt x="176" y="28"/>
                    <a:pt x="175" y="29"/>
                  </a:cubicBezTo>
                  <a:cubicBezTo>
                    <a:pt x="174" y="30"/>
                    <a:pt x="173" y="33"/>
                    <a:pt x="172" y="35"/>
                  </a:cubicBezTo>
                  <a:cubicBezTo>
                    <a:pt x="172" y="36"/>
                    <a:pt x="170" y="38"/>
                    <a:pt x="169" y="38"/>
                  </a:cubicBezTo>
                  <a:cubicBezTo>
                    <a:pt x="168" y="39"/>
                    <a:pt x="165" y="38"/>
                    <a:pt x="164" y="38"/>
                  </a:cubicBezTo>
                  <a:cubicBezTo>
                    <a:pt x="163" y="39"/>
                    <a:pt x="161" y="39"/>
                    <a:pt x="160" y="39"/>
                  </a:cubicBezTo>
                  <a:cubicBezTo>
                    <a:pt x="158" y="40"/>
                    <a:pt x="156" y="39"/>
                    <a:pt x="155" y="40"/>
                  </a:cubicBezTo>
                  <a:cubicBezTo>
                    <a:pt x="151" y="40"/>
                    <a:pt x="147" y="41"/>
                    <a:pt x="143" y="42"/>
                  </a:cubicBezTo>
                  <a:cubicBezTo>
                    <a:pt x="142" y="42"/>
                    <a:pt x="139" y="41"/>
                    <a:pt x="138" y="42"/>
                  </a:cubicBezTo>
                  <a:cubicBezTo>
                    <a:pt x="137" y="42"/>
                    <a:pt x="135" y="44"/>
                    <a:pt x="135" y="44"/>
                  </a:cubicBezTo>
                  <a:cubicBezTo>
                    <a:pt x="134" y="46"/>
                    <a:pt x="134" y="48"/>
                    <a:pt x="134" y="50"/>
                  </a:cubicBezTo>
                  <a:cubicBezTo>
                    <a:pt x="133" y="51"/>
                    <a:pt x="132" y="52"/>
                    <a:pt x="131" y="53"/>
                  </a:cubicBezTo>
                  <a:cubicBezTo>
                    <a:pt x="131" y="56"/>
                    <a:pt x="134" y="55"/>
                    <a:pt x="135" y="58"/>
                  </a:cubicBezTo>
                  <a:cubicBezTo>
                    <a:pt x="135" y="59"/>
                    <a:pt x="134" y="61"/>
                    <a:pt x="132" y="61"/>
                  </a:cubicBezTo>
                  <a:cubicBezTo>
                    <a:pt x="131" y="62"/>
                    <a:pt x="128" y="62"/>
                    <a:pt x="127" y="62"/>
                  </a:cubicBezTo>
                  <a:cubicBezTo>
                    <a:pt x="125" y="62"/>
                    <a:pt x="124" y="62"/>
                    <a:pt x="122" y="63"/>
                  </a:cubicBezTo>
                  <a:cubicBezTo>
                    <a:pt x="121" y="63"/>
                    <a:pt x="120" y="63"/>
                    <a:pt x="118" y="64"/>
                  </a:cubicBezTo>
                  <a:cubicBezTo>
                    <a:pt x="118" y="64"/>
                    <a:pt x="118" y="65"/>
                    <a:pt x="118" y="65"/>
                  </a:cubicBezTo>
                  <a:cubicBezTo>
                    <a:pt x="118" y="65"/>
                    <a:pt x="117" y="66"/>
                    <a:pt x="117" y="65"/>
                  </a:cubicBezTo>
                  <a:cubicBezTo>
                    <a:pt x="117" y="65"/>
                    <a:pt x="115" y="66"/>
                    <a:pt x="115" y="66"/>
                  </a:cubicBezTo>
                  <a:cubicBezTo>
                    <a:pt x="111" y="67"/>
                    <a:pt x="105" y="66"/>
                    <a:pt x="101" y="66"/>
                  </a:cubicBezTo>
                  <a:cubicBezTo>
                    <a:pt x="93" y="66"/>
                    <a:pt x="86" y="66"/>
                    <a:pt x="79" y="66"/>
                  </a:cubicBezTo>
                  <a:cubicBezTo>
                    <a:pt x="77" y="66"/>
                    <a:pt x="75" y="67"/>
                    <a:pt x="74" y="66"/>
                  </a:cubicBezTo>
                  <a:cubicBezTo>
                    <a:pt x="73" y="65"/>
                    <a:pt x="72" y="63"/>
                    <a:pt x="72" y="61"/>
                  </a:cubicBezTo>
                  <a:cubicBezTo>
                    <a:pt x="71" y="60"/>
                    <a:pt x="70" y="58"/>
                    <a:pt x="68" y="57"/>
                  </a:cubicBezTo>
                  <a:cubicBezTo>
                    <a:pt x="67" y="57"/>
                    <a:pt x="66" y="57"/>
                    <a:pt x="65" y="57"/>
                  </a:cubicBezTo>
                  <a:cubicBezTo>
                    <a:pt x="62" y="56"/>
                    <a:pt x="61" y="53"/>
                    <a:pt x="59" y="52"/>
                  </a:cubicBezTo>
                  <a:cubicBezTo>
                    <a:pt x="58" y="51"/>
                    <a:pt x="56" y="50"/>
                    <a:pt x="54" y="50"/>
                  </a:cubicBezTo>
                  <a:cubicBezTo>
                    <a:pt x="53" y="49"/>
                    <a:pt x="52" y="49"/>
                    <a:pt x="51" y="49"/>
                  </a:cubicBezTo>
                  <a:cubicBezTo>
                    <a:pt x="51" y="49"/>
                    <a:pt x="51" y="49"/>
                    <a:pt x="51" y="49"/>
                  </a:cubicBezTo>
                  <a:cubicBezTo>
                    <a:pt x="49" y="52"/>
                    <a:pt x="46" y="55"/>
                    <a:pt x="48" y="57"/>
                  </a:cubicBezTo>
                  <a:cubicBezTo>
                    <a:pt x="50" y="59"/>
                    <a:pt x="53" y="58"/>
                    <a:pt x="52" y="61"/>
                  </a:cubicBezTo>
                  <a:cubicBezTo>
                    <a:pt x="51" y="63"/>
                    <a:pt x="48" y="64"/>
                    <a:pt x="47" y="65"/>
                  </a:cubicBezTo>
                  <a:cubicBezTo>
                    <a:pt x="46" y="66"/>
                    <a:pt x="45" y="66"/>
                    <a:pt x="44" y="66"/>
                  </a:cubicBezTo>
                  <a:cubicBezTo>
                    <a:pt x="43" y="67"/>
                    <a:pt x="43" y="67"/>
                    <a:pt x="42" y="67"/>
                  </a:cubicBezTo>
                  <a:cubicBezTo>
                    <a:pt x="39" y="67"/>
                    <a:pt x="38" y="69"/>
                    <a:pt x="36" y="69"/>
                  </a:cubicBezTo>
                  <a:cubicBezTo>
                    <a:pt x="35" y="69"/>
                    <a:pt x="34" y="70"/>
                    <a:pt x="33" y="69"/>
                  </a:cubicBezTo>
                  <a:cubicBezTo>
                    <a:pt x="32" y="69"/>
                    <a:pt x="32" y="67"/>
                    <a:pt x="31" y="66"/>
                  </a:cubicBezTo>
                  <a:cubicBezTo>
                    <a:pt x="30" y="64"/>
                    <a:pt x="26" y="63"/>
                    <a:pt x="25" y="64"/>
                  </a:cubicBezTo>
                  <a:cubicBezTo>
                    <a:pt x="23" y="66"/>
                    <a:pt x="24" y="68"/>
                    <a:pt x="21" y="68"/>
                  </a:cubicBezTo>
                  <a:cubicBezTo>
                    <a:pt x="20" y="68"/>
                    <a:pt x="17" y="67"/>
                    <a:pt x="17" y="68"/>
                  </a:cubicBezTo>
                  <a:cubicBezTo>
                    <a:pt x="16" y="69"/>
                    <a:pt x="17" y="70"/>
                    <a:pt x="17" y="70"/>
                  </a:cubicBezTo>
                  <a:cubicBezTo>
                    <a:pt x="18" y="71"/>
                    <a:pt x="19" y="72"/>
                    <a:pt x="21" y="73"/>
                  </a:cubicBezTo>
                  <a:cubicBezTo>
                    <a:pt x="22" y="74"/>
                    <a:pt x="24" y="73"/>
                    <a:pt x="26" y="74"/>
                  </a:cubicBezTo>
                  <a:cubicBezTo>
                    <a:pt x="26" y="74"/>
                    <a:pt x="26" y="75"/>
                    <a:pt x="27" y="75"/>
                  </a:cubicBezTo>
                  <a:cubicBezTo>
                    <a:pt x="27" y="76"/>
                    <a:pt x="27" y="76"/>
                    <a:pt x="27" y="77"/>
                  </a:cubicBezTo>
                  <a:cubicBezTo>
                    <a:pt x="28" y="78"/>
                    <a:pt x="28" y="78"/>
                    <a:pt x="28" y="79"/>
                  </a:cubicBezTo>
                  <a:cubicBezTo>
                    <a:pt x="28" y="80"/>
                    <a:pt x="28" y="82"/>
                    <a:pt x="28" y="82"/>
                  </a:cubicBezTo>
                  <a:cubicBezTo>
                    <a:pt x="28" y="83"/>
                    <a:pt x="27" y="84"/>
                    <a:pt x="26" y="85"/>
                  </a:cubicBezTo>
                  <a:cubicBezTo>
                    <a:pt x="25" y="86"/>
                    <a:pt x="24" y="88"/>
                    <a:pt x="24" y="89"/>
                  </a:cubicBezTo>
                  <a:cubicBezTo>
                    <a:pt x="23" y="90"/>
                    <a:pt x="23" y="90"/>
                    <a:pt x="22" y="91"/>
                  </a:cubicBezTo>
                  <a:cubicBezTo>
                    <a:pt x="21" y="91"/>
                    <a:pt x="20" y="90"/>
                    <a:pt x="19" y="90"/>
                  </a:cubicBezTo>
                  <a:cubicBezTo>
                    <a:pt x="18" y="90"/>
                    <a:pt x="17" y="91"/>
                    <a:pt x="17" y="91"/>
                  </a:cubicBezTo>
                  <a:cubicBezTo>
                    <a:pt x="15" y="92"/>
                    <a:pt x="14" y="97"/>
                    <a:pt x="16" y="99"/>
                  </a:cubicBezTo>
                  <a:cubicBezTo>
                    <a:pt x="16" y="100"/>
                    <a:pt x="20" y="99"/>
                    <a:pt x="19" y="102"/>
                  </a:cubicBezTo>
                  <a:cubicBezTo>
                    <a:pt x="19" y="102"/>
                    <a:pt x="17" y="103"/>
                    <a:pt x="17" y="103"/>
                  </a:cubicBezTo>
                  <a:cubicBezTo>
                    <a:pt x="16" y="103"/>
                    <a:pt x="14" y="105"/>
                    <a:pt x="14" y="106"/>
                  </a:cubicBezTo>
                  <a:cubicBezTo>
                    <a:pt x="13" y="107"/>
                    <a:pt x="14" y="108"/>
                    <a:pt x="14" y="108"/>
                  </a:cubicBezTo>
                  <a:cubicBezTo>
                    <a:pt x="14" y="109"/>
                    <a:pt x="14" y="110"/>
                    <a:pt x="15" y="110"/>
                  </a:cubicBezTo>
                  <a:cubicBezTo>
                    <a:pt x="15" y="112"/>
                    <a:pt x="15" y="112"/>
                    <a:pt x="17" y="113"/>
                  </a:cubicBezTo>
                  <a:cubicBezTo>
                    <a:pt x="18" y="113"/>
                    <a:pt x="18" y="113"/>
                    <a:pt x="18" y="115"/>
                  </a:cubicBezTo>
                  <a:cubicBezTo>
                    <a:pt x="18" y="116"/>
                    <a:pt x="18" y="117"/>
                    <a:pt x="18" y="117"/>
                  </a:cubicBezTo>
                  <a:cubicBezTo>
                    <a:pt x="18" y="118"/>
                    <a:pt x="17" y="119"/>
                    <a:pt x="17" y="120"/>
                  </a:cubicBezTo>
                  <a:cubicBezTo>
                    <a:pt x="17" y="121"/>
                    <a:pt x="17" y="121"/>
                    <a:pt x="17" y="122"/>
                  </a:cubicBezTo>
                  <a:cubicBezTo>
                    <a:pt x="17" y="124"/>
                    <a:pt x="16" y="124"/>
                    <a:pt x="14" y="124"/>
                  </a:cubicBezTo>
                  <a:cubicBezTo>
                    <a:pt x="13" y="124"/>
                    <a:pt x="12" y="125"/>
                    <a:pt x="10" y="125"/>
                  </a:cubicBezTo>
                  <a:cubicBezTo>
                    <a:pt x="8" y="125"/>
                    <a:pt x="8" y="126"/>
                    <a:pt x="6" y="127"/>
                  </a:cubicBezTo>
                  <a:cubicBezTo>
                    <a:pt x="4" y="128"/>
                    <a:pt x="3" y="128"/>
                    <a:pt x="2" y="131"/>
                  </a:cubicBezTo>
                  <a:cubicBezTo>
                    <a:pt x="1" y="132"/>
                    <a:pt x="1" y="132"/>
                    <a:pt x="0" y="133"/>
                  </a:cubicBezTo>
                  <a:cubicBezTo>
                    <a:pt x="1" y="134"/>
                    <a:pt x="2" y="135"/>
                    <a:pt x="2" y="136"/>
                  </a:cubicBezTo>
                  <a:moveTo>
                    <a:pt x="51" y="49"/>
                  </a:moveTo>
                  <a:cubicBezTo>
                    <a:pt x="52" y="49"/>
                    <a:pt x="53" y="48"/>
                    <a:pt x="53" y="47"/>
                  </a:cubicBezTo>
                  <a:cubicBezTo>
                    <a:pt x="53" y="48"/>
                    <a:pt x="52" y="49"/>
                    <a:pt x="51" y="49"/>
                  </a:cubicBezTo>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23" name="Freeform 25"/>
            <p:cNvSpPr>
              <a:spLocks/>
            </p:cNvSpPr>
            <p:nvPr/>
          </p:nvSpPr>
          <p:spPr bwMode="auto">
            <a:xfrm>
              <a:off x="6401919" y="4676750"/>
              <a:ext cx="197948" cy="143411"/>
            </a:xfrm>
            <a:custGeom>
              <a:avLst/>
              <a:gdLst/>
              <a:ahLst/>
              <a:cxnLst>
                <a:cxn ang="0">
                  <a:pos x="159" y="13"/>
                </a:cxn>
                <a:cxn ang="0">
                  <a:pos x="155" y="0"/>
                </a:cxn>
                <a:cxn ang="0">
                  <a:pos x="145" y="15"/>
                </a:cxn>
                <a:cxn ang="0">
                  <a:pos x="125" y="14"/>
                </a:cxn>
                <a:cxn ang="0">
                  <a:pos x="119" y="23"/>
                </a:cxn>
                <a:cxn ang="0">
                  <a:pos x="105" y="21"/>
                </a:cxn>
                <a:cxn ang="0">
                  <a:pos x="84" y="25"/>
                </a:cxn>
                <a:cxn ang="0">
                  <a:pos x="78" y="32"/>
                </a:cxn>
                <a:cxn ang="0">
                  <a:pos x="69" y="41"/>
                </a:cxn>
                <a:cxn ang="0">
                  <a:pos x="57" y="37"/>
                </a:cxn>
                <a:cxn ang="0">
                  <a:pos x="49" y="35"/>
                </a:cxn>
                <a:cxn ang="0">
                  <a:pos x="29" y="31"/>
                </a:cxn>
                <a:cxn ang="0">
                  <a:pos x="19" y="40"/>
                </a:cxn>
                <a:cxn ang="0">
                  <a:pos x="3" y="50"/>
                </a:cxn>
                <a:cxn ang="0">
                  <a:pos x="11" y="57"/>
                </a:cxn>
                <a:cxn ang="0">
                  <a:pos x="6" y="69"/>
                </a:cxn>
                <a:cxn ang="0">
                  <a:pos x="9" y="77"/>
                </a:cxn>
                <a:cxn ang="0">
                  <a:pos x="19" y="87"/>
                </a:cxn>
                <a:cxn ang="0">
                  <a:pos x="28" y="92"/>
                </a:cxn>
                <a:cxn ang="0">
                  <a:pos x="24" y="104"/>
                </a:cxn>
                <a:cxn ang="0">
                  <a:pos x="10" y="109"/>
                </a:cxn>
                <a:cxn ang="0">
                  <a:pos x="10" y="113"/>
                </a:cxn>
                <a:cxn ang="0">
                  <a:pos x="18" y="117"/>
                </a:cxn>
                <a:cxn ang="0">
                  <a:pos x="26" y="116"/>
                </a:cxn>
                <a:cxn ang="0">
                  <a:pos x="33" y="113"/>
                </a:cxn>
                <a:cxn ang="0">
                  <a:pos x="43" y="116"/>
                </a:cxn>
                <a:cxn ang="0">
                  <a:pos x="51" y="120"/>
                </a:cxn>
                <a:cxn ang="0">
                  <a:pos x="61" y="116"/>
                </a:cxn>
                <a:cxn ang="0">
                  <a:pos x="56" y="108"/>
                </a:cxn>
                <a:cxn ang="0">
                  <a:pos x="58" y="101"/>
                </a:cxn>
                <a:cxn ang="0">
                  <a:pos x="66" y="108"/>
                </a:cxn>
                <a:cxn ang="0">
                  <a:pos x="74" y="114"/>
                </a:cxn>
                <a:cxn ang="0">
                  <a:pos x="80" y="112"/>
                </a:cxn>
                <a:cxn ang="0">
                  <a:pos x="90" y="119"/>
                </a:cxn>
                <a:cxn ang="0">
                  <a:pos x="95" y="117"/>
                </a:cxn>
                <a:cxn ang="0">
                  <a:pos x="99" y="109"/>
                </a:cxn>
                <a:cxn ang="0">
                  <a:pos x="102" y="99"/>
                </a:cxn>
                <a:cxn ang="0">
                  <a:pos x="104" y="90"/>
                </a:cxn>
                <a:cxn ang="0">
                  <a:pos x="113" y="88"/>
                </a:cxn>
                <a:cxn ang="0">
                  <a:pos x="120" y="87"/>
                </a:cxn>
                <a:cxn ang="0">
                  <a:pos x="133" y="91"/>
                </a:cxn>
                <a:cxn ang="0">
                  <a:pos x="132" y="82"/>
                </a:cxn>
                <a:cxn ang="0">
                  <a:pos x="126" y="75"/>
                </a:cxn>
                <a:cxn ang="0">
                  <a:pos x="121" y="70"/>
                </a:cxn>
                <a:cxn ang="0">
                  <a:pos x="116" y="65"/>
                </a:cxn>
                <a:cxn ang="0">
                  <a:pos x="121" y="58"/>
                </a:cxn>
                <a:cxn ang="0">
                  <a:pos x="128" y="53"/>
                </a:cxn>
                <a:cxn ang="0">
                  <a:pos x="137" y="47"/>
                </a:cxn>
                <a:cxn ang="0">
                  <a:pos x="144" y="43"/>
                </a:cxn>
                <a:cxn ang="0">
                  <a:pos x="152" y="40"/>
                </a:cxn>
                <a:cxn ang="0">
                  <a:pos x="151" y="33"/>
                </a:cxn>
                <a:cxn ang="0">
                  <a:pos x="165" y="33"/>
                </a:cxn>
                <a:cxn ang="0">
                  <a:pos x="163" y="22"/>
                </a:cxn>
              </a:cxnLst>
              <a:rect l="0" t="0" r="r" b="b"/>
              <a:pathLst>
                <a:path w="167" h="120">
                  <a:moveTo>
                    <a:pt x="163" y="22"/>
                  </a:moveTo>
                  <a:cubicBezTo>
                    <a:pt x="162" y="21"/>
                    <a:pt x="161" y="21"/>
                    <a:pt x="160" y="20"/>
                  </a:cubicBezTo>
                  <a:cubicBezTo>
                    <a:pt x="158" y="19"/>
                    <a:pt x="158" y="19"/>
                    <a:pt x="158" y="17"/>
                  </a:cubicBezTo>
                  <a:cubicBezTo>
                    <a:pt x="158" y="15"/>
                    <a:pt x="158" y="14"/>
                    <a:pt x="159" y="13"/>
                  </a:cubicBezTo>
                  <a:cubicBezTo>
                    <a:pt x="159" y="11"/>
                    <a:pt x="160" y="10"/>
                    <a:pt x="160" y="8"/>
                  </a:cubicBezTo>
                  <a:cubicBezTo>
                    <a:pt x="160" y="6"/>
                    <a:pt x="159" y="5"/>
                    <a:pt x="157" y="3"/>
                  </a:cubicBezTo>
                  <a:cubicBezTo>
                    <a:pt x="157" y="2"/>
                    <a:pt x="156" y="1"/>
                    <a:pt x="155" y="0"/>
                  </a:cubicBezTo>
                  <a:cubicBezTo>
                    <a:pt x="155" y="0"/>
                    <a:pt x="155" y="0"/>
                    <a:pt x="155" y="0"/>
                  </a:cubicBezTo>
                  <a:cubicBezTo>
                    <a:pt x="154" y="0"/>
                    <a:pt x="154" y="1"/>
                    <a:pt x="153" y="1"/>
                  </a:cubicBezTo>
                  <a:cubicBezTo>
                    <a:pt x="152" y="3"/>
                    <a:pt x="150" y="2"/>
                    <a:pt x="149" y="3"/>
                  </a:cubicBezTo>
                  <a:cubicBezTo>
                    <a:pt x="147" y="4"/>
                    <a:pt x="146" y="6"/>
                    <a:pt x="146" y="9"/>
                  </a:cubicBezTo>
                  <a:cubicBezTo>
                    <a:pt x="146" y="11"/>
                    <a:pt x="146" y="13"/>
                    <a:pt x="145" y="15"/>
                  </a:cubicBezTo>
                  <a:cubicBezTo>
                    <a:pt x="144" y="18"/>
                    <a:pt x="141" y="18"/>
                    <a:pt x="138" y="18"/>
                  </a:cubicBezTo>
                  <a:cubicBezTo>
                    <a:pt x="136" y="17"/>
                    <a:pt x="133" y="18"/>
                    <a:pt x="131" y="17"/>
                  </a:cubicBezTo>
                  <a:cubicBezTo>
                    <a:pt x="129" y="15"/>
                    <a:pt x="131" y="12"/>
                    <a:pt x="129" y="11"/>
                  </a:cubicBezTo>
                  <a:cubicBezTo>
                    <a:pt x="128" y="10"/>
                    <a:pt x="126" y="13"/>
                    <a:pt x="125" y="14"/>
                  </a:cubicBezTo>
                  <a:cubicBezTo>
                    <a:pt x="124" y="15"/>
                    <a:pt x="125" y="14"/>
                    <a:pt x="124" y="15"/>
                  </a:cubicBezTo>
                  <a:cubicBezTo>
                    <a:pt x="124" y="15"/>
                    <a:pt x="123" y="15"/>
                    <a:pt x="123" y="15"/>
                  </a:cubicBezTo>
                  <a:cubicBezTo>
                    <a:pt x="122" y="15"/>
                    <a:pt x="122" y="15"/>
                    <a:pt x="122" y="16"/>
                  </a:cubicBezTo>
                  <a:cubicBezTo>
                    <a:pt x="121" y="18"/>
                    <a:pt x="119" y="20"/>
                    <a:pt x="119" y="23"/>
                  </a:cubicBezTo>
                  <a:cubicBezTo>
                    <a:pt x="118" y="23"/>
                    <a:pt x="118" y="22"/>
                    <a:pt x="116" y="22"/>
                  </a:cubicBezTo>
                  <a:cubicBezTo>
                    <a:pt x="115" y="21"/>
                    <a:pt x="113" y="22"/>
                    <a:pt x="112" y="22"/>
                  </a:cubicBezTo>
                  <a:cubicBezTo>
                    <a:pt x="111" y="22"/>
                    <a:pt x="111" y="22"/>
                    <a:pt x="111" y="21"/>
                  </a:cubicBezTo>
                  <a:cubicBezTo>
                    <a:pt x="109" y="21"/>
                    <a:pt x="107" y="21"/>
                    <a:pt x="105" y="21"/>
                  </a:cubicBezTo>
                  <a:cubicBezTo>
                    <a:pt x="104" y="21"/>
                    <a:pt x="103" y="20"/>
                    <a:pt x="102" y="20"/>
                  </a:cubicBezTo>
                  <a:cubicBezTo>
                    <a:pt x="100" y="19"/>
                    <a:pt x="99" y="20"/>
                    <a:pt x="97" y="21"/>
                  </a:cubicBezTo>
                  <a:cubicBezTo>
                    <a:pt x="95" y="22"/>
                    <a:pt x="93" y="22"/>
                    <a:pt x="90" y="23"/>
                  </a:cubicBezTo>
                  <a:cubicBezTo>
                    <a:pt x="88" y="23"/>
                    <a:pt x="85" y="23"/>
                    <a:pt x="84" y="25"/>
                  </a:cubicBezTo>
                  <a:cubicBezTo>
                    <a:pt x="84" y="26"/>
                    <a:pt x="83" y="27"/>
                    <a:pt x="83" y="27"/>
                  </a:cubicBezTo>
                  <a:cubicBezTo>
                    <a:pt x="83" y="28"/>
                    <a:pt x="82" y="28"/>
                    <a:pt x="82" y="28"/>
                  </a:cubicBezTo>
                  <a:cubicBezTo>
                    <a:pt x="81" y="29"/>
                    <a:pt x="81" y="29"/>
                    <a:pt x="81" y="30"/>
                  </a:cubicBezTo>
                  <a:cubicBezTo>
                    <a:pt x="80" y="31"/>
                    <a:pt x="79" y="32"/>
                    <a:pt x="78" y="32"/>
                  </a:cubicBezTo>
                  <a:cubicBezTo>
                    <a:pt x="77" y="32"/>
                    <a:pt x="76" y="31"/>
                    <a:pt x="76" y="32"/>
                  </a:cubicBezTo>
                  <a:cubicBezTo>
                    <a:pt x="75" y="32"/>
                    <a:pt x="74" y="33"/>
                    <a:pt x="74" y="33"/>
                  </a:cubicBezTo>
                  <a:cubicBezTo>
                    <a:pt x="73" y="34"/>
                    <a:pt x="73" y="35"/>
                    <a:pt x="72" y="35"/>
                  </a:cubicBezTo>
                  <a:cubicBezTo>
                    <a:pt x="71" y="37"/>
                    <a:pt x="72" y="40"/>
                    <a:pt x="69" y="41"/>
                  </a:cubicBezTo>
                  <a:cubicBezTo>
                    <a:pt x="67" y="41"/>
                    <a:pt x="65" y="40"/>
                    <a:pt x="63" y="39"/>
                  </a:cubicBezTo>
                  <a:cubicBezTo>
                    <a:pt x="62" y="39"/>
                    <a:pt x="61" y="39"/>
                    <a:pt x="60" y="38"/>
                  </a:cubicBezTo>
                  <a:cubicBezTo>
                    <a:pt x="60" y="38"/>
                    <a:pt x="60" y="38"/>
                    <a:pt x="60" y="38"/>
                  </a:cubicBezTo>
                  <a:cubicBezTo>
                    <a:pt x="59" y="37"/>
                    <a:pt x="57" y="38"/>
                    <a:pt x="57" y="37"/>
                  </a:cubicBezTo>
                  <a:cubicBezTo>
                    <a:pt x="55" y="37"/>
                    <a:pt x="52" y="37"/>
                    <a:pt x="50" y="36"/>
                  </a:cubicBezTo>
                  <a:cubicBezTo>
                    <a:pt x="49" y="36"/>
                    <a:pt x="48" y="36"/>
                    <a:pt x="47" y="36"/>
                  </a:cubicBezTo>
                  <a:cubicBezTo>
                    <a:pt x="48" y="36"/>
                    <a:pt x="48" y="35"/>
                    <a:pt x="49" y="35"/>
                  </a:cubicBezTo>
                  <a:cubicBezTo>
                    <a:pt x="49" y="35"/>
                    <a:pt x="49" y="35"/>
                    <a:pt x="49" y="35"/>
                  </a:cubicBezTo>
                  <a:cubicBezTo>
                    <a:pt x="49" y="35"/>
                    <a:pt x="49" y="35"/>
                    <a:pt x="48" y="34"/>
                  </a:cubicBezTo>
                  <a:cubicBezTo>
                    <a:pt x="48" y="34"/>
                    <a:pt x="48" y="34"/>
                    <a:pt x="48" y="34"/>
                  </a:cubicBezTo>
                  <a:cubicBezTo>
                    <a:pt x="43" y="33"/>
                    <a:pt x="38" y="34"/>
                    <a:pt x="33" y="32"/>
                  </a:cubicBezTo>
                  <a:cubicBezTo>
                    <a:pt x="32" y="32"/>
                    <a:pt x="31" y="31"/>
                    <a:pt x="29" y="31"/>
                  </a:cubicBezTo>
                  <a:cubicBezTo>
                    <a:pt x="29" y="30"/>
                    <a:pt x="28" y="31"/>
                    <a:pt x="28" y="31"/>
                  </a:cubicBezTo>
                  <a:cubicBezTo>
                    <a:pt x="27" y="30"/>
                    <a:pt x="26" y="30"/>
                    <a:pt x="25" y="30"/>
                  </a:cubicBezTo>
                  <a:cubicBezTo>
                    <a:pt x="24" y="30"/>
                    <a:pt x="22" y="29"/>
                    <a:pt x="21" y="29"/>
                  </a:cubicBezTo>
                  <a:cubicBezTo>
                    <a:pt x="19" y="40"/>
                    <a:pt x="19" y="40"/>
                    <a:pt x="19" y="40"/>
                  </a:cubicBezTo>
                  <a:cubicBezTo>
                    <a:pt x="17" y="41"/>
                    <a:pt x="15" y="41"/>
                    <a:pt x="13" y="41"/>
                  </a:cubicBezTo>
                  <a:cubicBezTo>
                    <a:pt x="10" y="41"/>
                    <a:pt x="8" y="42"/>
                    <a:pt x="6" y="44"/>
                  </a:cubicBezTo>
                  <a:cubicBezTo>
                    <a:pt x="5" y="45"/>
                    <a:pt x="5" y="46"/>
                    <a:pt x="5" y="48"/>
                  </a:cubicBezTo>
                  <a:cubicBezTo>
                    <a:pt x="5" y="49"/>
                    <a:pt x="5" y="49"/>
                    <a:pt x="3" y="50"/>
                  </a:cubicBezTo>
                  <a:cubicBezTo>
                    <a:pt x="2" y="51"/>
                    <a:pt x="1" y="51"/>
                    <a:pt x="1" y="52"/>
                  </a:cubicBezTo>
                  <a:cubicBezTo>
                    <a:pt x="0" y="53"/>
                    <a:pt x="0" y="54"/>
                    <a:pt x="0" y="55"/>
                  </a:cubicBezTo>
                  <a:cubicBezTo>
                    <a:pt x="2" y="55"/>
                    <a:pt x="4" y="56"/>
                    <a:pt x="7" y="56"/>
                  </a:cubicBezTo>
                  <a:cubicBezTo>
                    <a:pt x="8" y="56"/>
                    <a:pt x="9" y="57"/>
                    <a:pt x="11" y="57"/>
                  </a:cubicBezTo>
                  <a:cubicBezTo>
                    <a:pt x="12" y="58"/>
                    <a:pt x="15" y="59"/>
                    <a:pt x="16" y="60"/>
                  </a:cubicBezTo>
                  <a:cubicBezTo>
                    <a:pt x="17" y="62"/>
                    <a:pt x="14" y="62"/>
                    <a:pt x="13" y="62"/>
                  </a:cubicBezTo>
                  <a:cubicBezTo>
                    <a:pt x="11" y="63"/>
                    <a:pt x="10" y="65"/>
                    <a:pt x="9" y="66"/>
                  </a:cubicBezTo>
                  <a:cubicBezTo>
                    <a:pt x="7" y="67"/>
                    <a:pt x="7" y="68"/>
                    <a:pt x="6" y="69"/>
                  </a:cubicBezTo>
                  <a:cubicBezTo>
                    <a:pt x="3" y="73"/>
                    <a:pt x="8" y="72"/>
                    <a:pt x="11" y="73"/>
                  </a:cubicBezTo>
                  <a:cubicBezTo>
                    <a:pt x="11" y="73"/>
                    <a:pt x="11" y="74"/>
                    <a:pt x="11" y="74"/>
                  </a:cubicBezTo>
                  <a:cubicBezTo>
                    <a:pt x="11" y="76"/>
                    <a:pt x="11" y="75"/>
                    <a:pt x="10" y="76"/>
                  </a:cubicBezTo>
                  <a:cubicBezTo>
                    <a:pt x="10" y="76"/>
                    <a:pt x="9" y="76"/>
                    <a:pt x="9" y="77"/>
                  </a:cubicBezTo>
                  <a:cubicBezTo>
                    <a:pt x="9" y="78"/>
                    <a:pt x="9" y="78"/>
                    <a:pt x="9" y="78"/>
                  </a:cubicBezTo>
                  <a:cubicBezTo>
                    <a:pt x="10" y="79"/>
                    <a:pt x="11" y="81"/>
                    <a:pt x="12" y="82"/>
                  </a:cubicBezTo>
                  <a:cubicBezTo>
                    <a:pt x="13" y="84"/>
                    <a:pt x="13" y="85"/>
                    <a:pt x="15" y="86"/>
                  </a:cubicBezTo>
                  <a:cubicBezTo>
                    <a:pt x="16" y="87"/>
                    <a:pt x="18" y="87"/>
                    <a:pt x="19" y="87"/>
                  </a:cubicBezTo>
                  <a:cubicBezTo>
                    <a:pt x="20" y="87"/>
                    <a:pt x="21" y="87"/>
                    <a:pt x="22" y="87"/>
                  </a:cubicBezTo>
                  <a:cubicBezTo>
                    <a:pt x="23" y="87"/>
                    <a:pt x="23" y="88"/>
                    <a:pt x="24" y="89"/>
                  </a:cubicBezTo>
                  <a:cubicBezTo>
                    <a:pt x="25" y="90"/>
                    <a:pt x="27" y="90"/>
                    <a:pt x="27" y="91"/>
                  </a:cubicBezTo>
                  <a:cubicBezTo>
                    <a:pt x="28" y="92"/>
                    <a:pt x="27" y="92"/>
                    <a:pt x="28" y="92"/>
                  </a:cubicBezTo>
                  <a:cubicBezTo>
                    <a:pt x="28" y="94"/>
                    <a:pt x="28" y="94"/>
                    <a:pt x="28" y="95"/>
                  </a:cubicBezTo>
                  <a:cubicBezTo>
                    <a:pt x="28" y="98"/>
                    <a:pt x="28" y="99"/>
                    <a:pt x="27" y="101"/>
                  </a:cubicBezTo>
                  <a:cubicBezTo>
                    <a:pt x="26" y="102"/>
                    <a:pt x="26" y="102"/>
                    <a:pt x="26" y="102"/>
                  </a:cubicBezTo>
                  <a:cubicBezTo>
                    <a:pt x="25" y="103"/>
                    <a:pt x="25" y="103"/>
                    <a:pt x="24" y="104"/>
                  </a:cubicBezTo>
                  <a:cubicBezTo>
                    <a:pt x="23" y="105"/>
                    <a:pt x="22" y="106"/>
                    <a:pt x="20" y="107"/>
                  </a:cubicBezTo>
                  <a:cubicBezTo>
                    <a:pt x="19" y="107"/>
                    <a:pt x="16" y="107"/>
                    <a:pt x="14" y="107"/>
                  </a:cubicBezTo>
                  <a:cubicBezTo>
                    <a:pt x="14" y="108"/>
                    <a:pt x="13" y="108"/>
                    <a:pt x="12" y="108"/>
                  </a:cubicBezTo>
                  <a:cubicBezTo>
                    <a:pt x="12" y="109"/>
                    <a:pt x="11" y="108"/>
                    <a:pt x="10" y="109"/>
                  </a:cubicBezTo>
                  <a:cubicBezTo>
                    <a:pt x="9" y="109"/>
                    <a:pt x="8" y="110"/>
                    <a:pt x="7" y="110"/>
                  </a:cubicBezTo>
                  <a:cubicBezTo>
                    <a:pt x="8" y="110"/>
                    <a:pt x="8" y="111"/>
                    <a:pt x="8" y="112"/>
                  </a:cubicBezTo>
                  <a:cubicBezTo>
                    <a:pt x="9" y="112"/>
                    <a:pt x="9" y="112"/>
                    <a:pt x="9" y="112"/>
                  </a:cubicBezTo>
                  <a:cubicBezTo>
                    <a:pt x="10" y="113"/>
                    <a:pt x="9" y="113"/>
                    <a:pt x="10" y="113"/>
                  </a:cubicBezTo>
                  <a:cubicBezTo>
                    <a:pt x="10" y="114"/>
                    <a:pt x="11" y="115"/>
                    <a:pt x="11" y="116"/>
                  </a:cubicBezTo>
                  <a:cubicBezTo>
                    <a:pt x="12" y="116"/>
                    <a:pt x="13" y="116"/>
                    <a:pt x="13" y="116"/>
                  </a:cubicBezTo>
                  <a:cubicBezTo>
                    <a:pt x="14" y="117"/>
                    <a:pt x="15" y="117"/>
                    <a:pt x="15" y="117"/>
                  </a:cubicBezTo>
                  <a:cubicBezTo>
                    <a:pt x="16" y="117"/>
                    <a:pt x="17" y="117"/>
                    <a:pt x="18" y="117"/>
                  </a:cubicBezTo>
                  <a:cubicBezTo>
                    <a:pt x="19" y="117"/>
                    <a:pt x="20" y="117"/>
                    <a:pt x="21" y="118"/>
                  </a:cubicBezTo>
                  <a:cubicBezTo>
                    <a:pt x="21" y="118"/>
                    <a:pt x="22" y="119"/>
                    <a:pt x="22" y="119"/>
                  </a:cubicBezTo>
                  <a:cubicBezTo>
                    <a:pt x="24" y="119"/>
                    <a:pt x="25" y="117"/>
                    <a:pt x="26" y="116"/>
                  </a:cubicBezTo>
                  <a:cubicBezTo>
                    <a:pt x="26" y="116"/>
                    <a:pt x="26" y="116"/>
                    <a:pt x="26" y="116"/>
                  </a:cubicBezTo>
                  <a:cubicBezTo>
                    <a:pt x="26" y="115"/>
                    <a:pt x="26" y="115"/>
                    <a:pt x="27" y="115"/>
                  </a:cubicBezTo>
                  <a:cubicBezTo>
                    <a:pt x="27" y="114"/>
                    <a:pt x="29" y="112"/>
                    <a:pt x="30" y="112"/>
                  </a:cubicBezTo>
                  <a:cubicBezTo>
                    <a:pt x="30" y="112"/>
                    <a:pt x="31" y="111"/>
                    <a:pt x="31" y="112"/>
                  </a:cubicBezTo>
                  <a:cubicBezTo>
                    <a:pt x="32" y="112"/>
                    <a:pt x="32" y="112"/>
                    <a:pt x="33" y="113"/>
                  </a:cubicBezTo>
                  <a:cubicBezTo>
                    <a:pt x="34" y="113"/>
                    <a:pt x="34" y="113"/>
                    <a:pt x="35" y="113"/>
                  </a:cubicBezTo>
                  <a:cubicBezTo>
                    <a:pt x="35" y="113"/>
                    <a:pt x="35" y="113"/>
                    <a:pt x="35" y="113"/>
                  </a:cubicBezTo>
                  <a:cubicBezTo>
                    <a:pt x="37" y="114"/>
                    <a:pt x="39" y="113"/>
                    <a:pt x="41" y="114"/>
                  </a:cubicBezTo>
                  <a:cubicBezTo>
                    <a:pt x="42" y="115"/>
                    <a:pt x="42" y="116"/>
                    <a:pt x="43" y="116"/>
                  </a:cubicBezTo>
                  <a:cubicBezTo>
                    <a:pt x="44" y="117"/>
                    <a:pt x="45" y="117"/>
                    <a:pt x="46" y="118"/>
                  </a:cubicBezTo>
                  <a:cubicBezTo>
                    <a:pt x="47" y="118"/>
                    <a:pt x="48" y="119"/>
                    <a:pt x="49" y="119"/>
                  </a:cubicBezTo>
                  <a:cubicBezTo>
                    <a:pt x="49" y="120"/>
                    <a:pt x="50" y="120"/>
                    <a:pt x="50" y="120"/>
                  </a:cubicBezTo>
                  <a:cubicBezTo>
                    <a:pt x="50" y="120"/>
                    <a:pt x="51" y="120"/>
                    <a:pt x="51" y="120"/>
                  </a:cubicBezTo>
                  <a:cubicBezTo>
                    <a:pt x="52" y="120"/>
                    <a:pt x="52" y="120"/>
                    <a:pt x="52" y="120"/>
                  </a:cubicBezTo>
                  <a:cubicBezTo>
                    <a:pt x="53" y="119"/>
                    <a:pt x="53" y="119"/>
                    <a:pt x="53" y="118"/>
                  </a:cubicBezTo>
                  <a:cubicBezTo>
                    <a:pt x="54" y="118"/>
                    <a:pt x="55" y="119"/>
                    <a:pt x="56" y="119"/>
                  </a:cubicBezTo>
                  <a:cubicBezTo>
                    <a:pt x="57" y="119"/>
                    <a:pt x="60" y="117"/>
                    <a:pt x="61" y="116"/>
                  </a:cubicBezTo>
                  <a:cubicBezTo>
                    <a:pt x="61" y="115"/>
                    <a:pt x="61" y="114"/>
                    <a:pt x="60" y="114"/>
                  </a:cubicBezTo>
                  <a:cubicBezTo>
                    <a:pt x="59" y="113"/>
                    <a:pt x="59" y="112"/>
                    <a:pt x="58" y="112"/>
                  </a:cubicBezTo>
                  <a:cubicBezTo>
                    <a:pt x="58" y="111"/>
                    <a:pt x="57" y="110"/>
                    <a:pt x="57" y="109"/>
                  </a:cubicBezTo>
                  <a:cubicBezTo>
                    <a:pt x="57" y="108"/>
                    <a:pt x="57" y="108"/>
                    <a:pt x="56" y="108"/>
                  </a:cubicBezTo>
                  <a:cubicBezTo>
                    <a:pt x="56" y="108"/>
                    <a:pt x="56" y="107"/>
                    <a:pt x="56" y="107"/>
                  </a:cubicBezTo>
                  <a:cubicBezTo>
                    <a:pt x="55" y="106"/>
                    <a:pt x="56" y="105"/>
                    <a:pt x="56" y="104"/>
                  </a:cubicBezTo>
                  <a:cubicBezTo>
                    <a:pt x="57" y="103"/>
                    <a:pt x="57" y="103"/>
                    <a:pt x="58" y="102"/>
                  </a:cubicBezTo>
                  <a:cubicBezTo>
                    <a:pt x="58" y="102"/>
                    <a:pt x="58" y="101"/>
                    <a:pt x="58" y="101"/>
                  </a:cubicBezTo>
                  <a:cubicBezTo>
                    <a:pt x="59" y="101"/>
                    <a:pt x="58" y="102"/>
                    <a:pt x="59" y="103"/>
                  </a:cubicBezTo>
                  <a:cubicBezTo>
                    <a:pt x="60" y="104"/>
                    <a:pt x="61" y="104"/>
                    <a:pt x="62" y="105"/>
                  </a:cubicBezTo>
                  <a:cubicBezTo>
                    <a:pt x="63" y="105"/>
                    <a:pt x="64" y="106"/>
                    <a:pt x="64" y="107"/>
                  </a:cubicBezTo>
                  <a:cubicBezTo>
                    <a:pt x="65" y="107"/>
                    <a:pt x="66" y="108"/>
                    <a:pt x="66" y="108"/>
                  </a:cubicBezTo>
                  <a:cubicBezTo>
                    <a:pt x="67" y="108"/>
                    <a:pt x="67" y="108"/>
                    <a:pt x="68" y="109"/>
                  </a:cubicBezTo>
                  <a:cubicBezTo>
                    <a:pt x="68" y="110"/>
                    <a:pt x="69" y="111"/>
                    <a:pt x="69" y="112"/>
                  </a:cubicBezTo>
                  <a:cubicBezTo>
                    <a:pt x="69" y="112"/>
                    <a:pt x="70" y="113"/>
                    <a:pt x="70" y="114"/>
                  </a:cubicBezTo>
                  <a:cubicBezTo>
                    <a:pt x="71" y="114"/>
                    <a:pt x="73" y="114"/>
                    <a:pt x="74" y="114"/>
                  </a:cubicBezTo>
                  <a:cubicBezTo>
                    <a:pt x="75" y="114"/>
                    <a:pt x="75" y="114"/>
                    <a:pt x="75" y="113"/>
                  </a:cubicBezTo>
                  <a:cubicBezTo>
                    <a:pt x="76" y="112"/>
                    <a:pt x="77" y="112"/>
                    <a:pt x="77" y="111"/>
                  </a:cubicBezTo>
                  <a:cubicBezTo>
                    <a:pt x="77" y="110"/>
                    <a:pt x="77" y="109"/>
                    <a:pt x="78" y="110"/>
                  </a:cubicBezTo>
                  <a:cubicBezTo>
                    <a:pt x="79" y="111"/>
                    <a:pt x="79" y="112"/>
                    <a:pt x="80" y="112"/>
                  </a:cubicBezTo>
                  <a:cubicBezTo>
                    <a:pt x="80" y="113"/>
                    <a:pt x="80" y="113"/>
                    <a:pt x="81" y="113"/>
                  </a:cubicBezTo>
                  <a:cubicBezTo>
                    <a:pt x="81" y="113"/>
                    <a:pt x="81" y="113"/>
                    <a:pt x="82" y="113"/>
                  </a:cubicBezTo>
                  <a:cubicBezTo>
                    <a:pt x="82" y="114"/>
                    <a:pt x="83" y="115"/>
                    <a:pt x="83" y="115"/>
                  </a:cubicBezTo>
                  <a:cubicBezTo>
                    <a:pt x="85" y="117"/>
                    <a:pt x="87" y="119"/>
                    <a:pt x="90" y="119"/>
                  </a:cubicBezTo>
                  <a:cubicBezTo>
                    <a:pt x="91" y="119"/>
                    <a:pt x="91" y="119"/>
                    <a:pt x="92" y="119"/>
                  </a:cubicBezTo>
                  <a:cubicBezTo>
                    <a:pt x="92" y="119"/>
                    <a:pt x="92" y="118"/>
                    <a:pt x="93" y="118"/>
                  </a:cubicBezTo>
                  <a:cubicBezTo>
                    <a:pt x="93" y="118"/>
                    <a:pt x="93" y="117"/>
                    <a:pt x="93" y="117"/>
                  </a:cubicBezTo>
                  <a:cubicBezTo>
                    <a:pt x="94" y="116"/>
                    <a:pt x="94" y="117"/>
                    <a:pt x="95" y="117"/>
                  </a:cubicBezTo>
                  <a:cubicBezTo>
                    <a:pt x="97" y="117"/>
                    <a:pt x="99" y="115"/>
                    <a:pt x="100" y="114"/>
                  </a:cubicBezTo>
                  <a:cubicBezTo>
                    <a:pt x="101" y="113"/>
                    <a:pt x="101" y="113"/>
                    <a:pt x="100" y="112"/>
                  </a:cubicBezTo>
                  <a:cubicBezTo>
                    <a:pt x="99" y="111"/>
                    <a:pt x="99" y="111"/>
                    <a:pt x="99" y="111"/>
                  </a:cubicBezTo>
                  <a:cubicBezTo>
                    <a:pt x="99" y="110"/>
                    <a:pt x="99" y="110"/>
                    <a:pt x="99" y="109"/>
                  </a:cubicBezTo>
                  <a:cubicBezTo>
                    <a:pt x="99" y="108"/>
                    <a:pt x="99" y="107"/>
                    <a:pt x="99" y="106"/>
                  </a:cubicBezTo>
                  <a:cubicBezTo>
                    <a:pt x="99" y="105"/>
                    <a:pt x="99" y="104"/>
                    <a:pt x="99" y="103"/>
                  </a:cubicBezTo>
                  <a:cubicBezTo>
                    <a:pt x="99" y="103"/>
                    <a:pt x="99" y="103"/>
                    <a:pt x="99" y="102"/>
                  </a:cubicBezTo>
                  <a:cubicBezTo>
                    <a:pt x="99" y="100"/>
                    <a:pt x="100" y="100"/>
                    <a:pt x="102" y="99"/>
                  </a:cubicBezTo>
                  <a:cubicBezTo>
                    <a:pt x="102" y="98"/>
                    <a:pt x="102" y="98"/>
                    <a:pt x="102" y="98"/>
                  </a:cubicBezTo>
                  <a:cubicBezTo>
                    <a:pt x="102" y="96"/>
                    <a:pt x="100" y="96"/>
                    <a:pt x="100" y="94"/>
                  </a:cubicBezTo>
                  <a:cubicBezTo>
                    <a:pt x="100" y="94"/>
                    <a:pt x="101" y="93"/>
                    <a:pt x="102" y="93"/>
                  </a:cubicBezTo>
                  <a:cubicBezTo>
                    <a:pt x="102" y="92"/>
                    <a:pt x="103" y="91"/>
                    <a:pt x="104" y="90"/>
                  </a:cubicBezTo>
                  <a:cubicBezTo>
                    <a:pt x="105" y="90"/>
                    <a:pt x="105" y="89"/>
                    <a:pt x="106" y="89"/>
                  </a:cubicBezTo>
                  <a:cubicBezTo>
                    <a:pt x="107" y="88"/>
                    <a:pt x="108" y="88"/>
                    <a:pt x="109" y="88"/>
                  </a:cubicBezTo>
                  <a:cubicBezTo>
                    <a:pt x="110" y="87"/>
                    <a:pt x="110" y="87"/>
                    <a:pt x="111" y="87"/>
                  </a:cubicBezTo>
                  <a:cubicBezTo>
                    <a:pt x="112" y="87"/>
                    <a:pt x="112" y="87"/>
                    <a:pt x="113" y="88"/>
                  </a:cubicBezTo>
                  <a:cubicBezTo>
                    <a:pt x="114" y="88"/>
                    <a:pt x="113" y="88"/>
                    <a:pt x="114" y="88"/>
                  </a:cubicBezTo>
                  <a:cubicBezTo>
                    <a:pt x="116" y="87"/>
                    <a:pt x="117" y="89"/>
                    <a:pt x="119" y="89"/>
                  </a:cubicBezTo>
                  <a:cubicBezTo>
                    <a:pt x="119" y="88"/>
                    <a:pt x="119" y="87"/>
                    <a:pt x="119" y="87"/>
                  </a:cubicBezTo>
                  <a:cubicBezTo>
                    <a:pt x="119" y="87"/>
                    <a:pt x="120" y="87"/>
                    <a:pt x="120" y="87"/>
                  </a:cubicBezTo>
                  <a:cubicBezTo>
                    <a:pt x="120" y="86"/>
                    <a:pt x="123" y="87"/>
                    <a:pt x="123" y="88"/>
                  </a:cubicBezTo>
                  <a:cubicBezTo>
                    <a:pt x="124" y="88"/>
                    <a:pt x="125" y="89"/>
                    <a:pt x="126" y="89"/>
                  </a:cubicBezTo>
                  <a:cubicBezTo>
                    <a:pt x="127" y="90"/>
                    <a:pt x="129" y="91"/>
                    <a:pt x="131" y="91"/>
                  </a:cubicBezTo>
                  <a:cubicBezTo>
                    <a:pt x="132" y="91"/>
                    <a:pt x="133" y="91"/>
                    <a:pt x="133" y="91"/>
                  </a:cubicBezTo>
                  <a:cubicBezTo>
                    <a:pt x="135" y="91"/>
                    <a:pt x="137" y="91"/>
                    <a:pt x="137" y="89"/>
                  </a:cubicBezTo>
                  <a:cubicBezTo>
                    <a:pt x="138" y="88"/>
                    <a:pt x="136" y="86"/>
                    <a:pt x="135" y="84"/>
                  </a:cubicBezTo>
                  <a:cubicBezTo>
                    <a:pt x="135" y="84"/>
                    <a:pt x="135" y="82"/>
                    <a:pt x="135" y="82"/>
                  </a:cubicBezTo>
                  <a:cubicBezTo>
                    <a:pt x="134" y="82"/>
                    <a:pt x="133" y="82"/>
                    <a:pt x="132" y="82"/>
                  </a:cubicBezTo>
                  <a:cubicBezTo>
                    <a:pt x="132" y="81"/>
                    <a:pt x="132" y="82"/>
                    <a:pt x="132" y="81"/>
                  </a:cubicBezTo>
                  <a:cubicBezTo>
                    <a:pt x="131" y="81"/>
                    <a:pt x="131" y="80"/>
                    <a:pt x="131" y="79"/>
                  </a:cubicBezTo>
                  <a:cubicBezTo>
                    <a:pt x="130" y="78"/>
                    <a:pt x="130" y="76"/>
                    <a:pt x="128" y="75"/>
                  </a:cubicBezTo>
                  <a:cubicBezTo>
                    <a:pt x="128" y="75"/>
                    <a:pt x="127" y="76"/>
                    <a:pt x="126" y="75"/>
                  </a:cubicBezTo>
                  <a:cubicBezTo>
                    <a:pt x="125" y="75"/>
                    <a:pt x="125" y="73"/>
                    <a:pt x="124" y="73"/>
                  </a:cubicBezTo>
                  <a:cubicBezTo>
                    <a:pt x="123" y="72"/>
                    <a:pt x="123" y="71"/>
                    <a:pt x="122" y="71"/>
                  </a:cubicBezTo>
                  <a:cubicBezTo>
                    <a:pt x="122" y="71"/>
                    <a:pt x="122" y="71"/>
                    <a:pt x="121" y="70"/>
                  </a:cubicBezTo>
                  <a:cubicBezTo>
                    <a:pt x="121" y="70"/>
                    <a:pt x="121" y="70"/>
                    <a:pt x="121" y="70"/>
                  </a:cubicBezTo>
                  <a:cubicBezTo>
                    <a:pt x="120" y="70"/>
                    <a:pt x="119" y="70"/>
                    <a:pt x="119" y="69"/>
                  </a:cubicBezTo>
                  <a:cubicBezTo>
                    <a:pt x="119" y="69"/>
                    <a:pt x="118" y="68"/>
                    <a:pt x="118" y="68"/>
                  </a:cubicBezTo>
                  <a:cubicBezTo>
                    <a:pt x="118" y="68"/>
                    <a:pt x="118" y="68"/>
                    <a:pt x="118" y="68"/>
                  </a:cubicBezTo>
                  <a:cubicBezTo>
                    <a:pt x="117" y="67"/>
                    <a:pt x="117" y="66"/>
                    <a:pt x="116" y="65"/>
                  </a:cubicBezTo>
                  <a:cubicBezTo>
                    <a:pt x="116" y="65"/>
                    <a:pt x="115" y="64"/>
                    <a:pt x="115" y="64"/>
                  </a:cubicBezTo>
                  <a:cubicBezTo>
                    <a:pt x="115" y="62"/>
                    <a:pt x="116" y="61"/>
                    <a:pt x="117" y="60"/>
                  </a:cubicBezTo>
                  <a:cubicBezTo>
                    <a:pt x="118" y="59"/>
                    <a:pt x="118" y="58"/>
                    <a:pt x="119" y="58"/>
                  </a:cubicBezTo>
                  <a:cubicBezTo>
                    <a:pt x="120" y="57"/>
                    <a:pt x="121" y="58"/>
                    <a:pt x="121" y="58"/>
                  </a:cubicBezTo>
                  <a:cubicBezTo>
                    <a:pt x="122" y="58"/>
                    <a:pt x="123" y="58"/>
                    <a:pt x="123" y="58"/>
                  </a:cubicBezTo>
                  <a:cubicBezTo>
                    <a:pt x="124" y="57"/>
                    <a:pt x="124" y="55"/>
                    <a:pt x="125" y="55"/>
                  </a:cubicBezTo>
                  <a:cubicBezTo>
                    <a:pt x="126" y="54"/>
                    <a:pt x="125" y="54"/>
                    <a:pt x="126" y="54"/>
                  </a:cubicBezTo>
                  <a:cubicBezTo>
                    <a:pt x="127" y="54"/>
                    <a:pt x="128" y="54"/>
                    <a:pt x="128" y="53"/>
                  </a:cubicBezTo>
                  <a:cubicBezTo>
                    <a:pt x="129" y="53"/>
                    <a:pt x="129" y="53"/>
                    <a:pt x="130" y="52"/>
                  </a:cubicBezTo>
                  <a:cubicBezTo>
                    <a:pt x="130" y="51"/>
                    <a:pt x="132" y="50"/>
                    <a:pt x="133" y="50"/>
                  </a:cubicBezTo>
                  <a:cubicBezTo>
                    <a:pt x="134" y="50"/>
                    <a:pt x="135" y="50"/>
                    <a:pt x="136" y="50"/>
                  </a:cubicBezTo>
                  <a:cubicBezTo>
                    <a:pt x="137" y="49"/>
                    <a:pt x="136" y="47"/>
                    <a:pt x="137" y="47"/>
                  </a:cubicBezTo>
                  <a:cubicBezTo>
                    <a:pt x="138" y="46"/>
                    <a:pt x="140" y="47"/>
                    <a:pt x="141" y="47"/>
                  </a:cubicBezTo>
                  <a:cubicBezTo>
                    <a:pt x="142" y="47"/>
                    <a:pt x="142" y="47"/>
                    <a:pt x="142" y="46"/>
                  </a:cubicBezTo>
                  <a:cubicBezTo>
                    <a:pt x="142" y="46"/>
                    <a:pt x="142" y="45"/>
                    <a:pt x="142" y="45"/>
                  </a:cubicBezTo>
                  <a:cubicBezTo>
                    <a:pt x="142" y="44"/>
                    <a:pt x="143" y="44"/>
                    <a:pt x="144" y="43"/>
                  </a:cubicBezTo>
                  <a:cubicBezTo>
                    <a:pt x="146" y="43"/>
                    <a:pt x="148" y="42"/>
                    <a:pt x="150" y="43"/>
                  </a:cubicBezTo>
                  <a:cubicBezTo>
                    <a:pt x="151" y="43"/>
                    <a:pt x="152" y="43"/>
                    <a:pt x="152" y="43"/>
                  </a:cubicBezTo>
                  <a:cubicBezTo>
                    <a:pt x="153" y="43"/>
                    <a:pt x="153" y="42"/>
                    <a:pt x="153" y="42"/>
                  </a:cubicBezTo>
                  <a:cubicBezTo>
                    <a:pt x="153" y="41"/>
                    <a:pt x="152" y="41"/>
                    <a:pt x="152" y="40"/>
                  </a:cubicBezTo>
                  <a:cubicBezTo>
                    <a:pt x="151" y="39"/>
                    <a:pt x="151" y="38"/>
                    <a:pt x="150" y="37"/>
                  </a:cubicBezTo>
                  <a:cubicBezTo>
                    <a:pt x="150" y="37"/>
                    <a:pt x="149" y="36"/>
                    <a:pt x="148" y="35"/>
                  </a:cubicBezTo>
                  <a:cubicBezTo>
                    <a:pt x="148" y="35"/>
                    <a:pt x="148" y="34"/>
                    <a:pt x="149" y="34"/>
                  </a:cubicBezTo>
                  <a:cubicBezTo>
                    <a:pt x="149" y="33"/>
                    <a:pt x="150" y="33"/>
                    <a:pt x="151" y="33"/>
                  </a:cubicBezTo>
                  <a:cubicBezTo>
                    <a:pt x="152" y="33"/>
                    <a:pt x="152" y="33"/>
                    <a:pt x="153" y="33"/>
                  </a:cubicBezTo>
                  <a:cubicBezTo>
                    <a:pt x="153" y="32"/>
                    <a:pt x="154" y="31"/>
                    <a:pt x="155" y="31"/>
                  </a:cubicBezTo>
                  <a:cubicBezTo>
                    <a:pt x="156" y="30"/>
                    <a:pt x="159" y="32"/>
                    <a:pt x="160" y="33"/>
                  </a:cubicBezTo>
                  <a:cubicBezTo>
                    <a:pt x="162" y="33"/>
                    <a:pt x="163" y="33"/>
                    <a:pt x="165" y="33"/>
                  </a:cubicBezTo>
                  <a:cubicBezTo>
                    <a:pt x="165" y="33"/>
                    <a:pt x="166" y="33"/>
                    <a:pt x="167" y="33"/>
                  </a:cubicBezTo>
                  <a:cubicBezTo>
                    <a:pt x="167" y="32"/>
                    <a:pt x="167" y="32"/>
                    <a:pt x="167" y="32"/>
                  </a:cubicBezTo>
                  <a:cubicBezTo>
                    <a:pt x="166" y="32"/>
                    <a:pt x="165" y="32"/>
                    <a:pt x="165" y="32"/>
                  </a:cubicBezTo>
                  <a:cubicBezTo>
                    <a:pt x="161" y="29"/>
                    <a:pt x="164" y="26"/>
                    <a:pt x="163" y="22"/>
                  </a:cubicBezTo>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24" name="Freeform 26"/>
            <p:cNvSpPr>
              <a:spLocks noEditPoints="1"/>
            </p:cNvSpPr>
            <p:nvPr/>
          </p:nvSpPr>
          <p:spPr bwMode="auto">
            <a:xfrm>
              <a:off x="6404949" y="4713108"/>
              <a:ext cx="371657" cy="345399"/>
            </a:xfrm>
            <a:custGeom>
              <a:avLst/>
              <a:gdLst/>
              <a:ahLst/>
              <a:cxnLst>
                <a:cxn ang="0">
                  <a:pos x="261" y="120"/>
                </a:cxn>
                <a:cxn ang="0">
                  <a:pos x="275" y="132"/>
                </a:cxn>
                <a:cxn ang="0">
                  <a:pos x="294" y="124"/>
                </a:cxn>
                <a:cxn ang="0">
                  <a:pos x="305" y="104"/>
                </a:cxn>
                <a:cxn ang="0">
                  <a:pos x="291" y="87"/>
                </a:cxn>
                <a:cxn ang="0">
                  <a:pos x="288" y="72"/>
                </a:cxn>
                <a:cxn ang="0">
                  <a:pos x="284" y="56"/>
                </a:cxn>
                <a:cxn ang="0">
                  <a:pos x="275" y="56"/>
                </a:cxn>
                <a:cxn ang="0">
                  <a:pos x="244" y="63"/>
                </a:cxn>
                <a:cxn ang="0">
                  <a:pos x="223" y="58"/>
                </a:cxn>
                <a:cxn ang="0">
                  <a:pos x="201" y="40"/>
                </a:cxn>
                <a:cxn ang="0">
                  <a:pos x="194" y="29"/>
                </a:cxn>
                <a:cxn ang="0">
                  <a:pos x="169" y="7"/>
                </a:cxn>
                <a:cxn ang="0">
                  <a:pos x="152" y="1"/>
                </a:cxn>
                <a:cxn ang="0">
                  <a:pos x="149" y="10"/>
                </a:cxn>
                <a:cxn ang="0">
                  <a:pos x="139" y="16"/>
                </a:cxn>
                <a:cxn ang="0">
                  <a:pos x="125" y="23"/>
                </a:cxn>
                <a:cxn ang="0">
                  <a:pos x="114" y="30"/>
                </a:cxn>
                <a:cxn ang="0">
                  <a:pos x="118" y="40"/>
                </a:cxn>
                <a:cxn ang="0">
                  <a:pos x="128" y="49"/>
                </a:cxn>
                <a:cxn ang="0">
                  <a:pos x="130" y="61"/>
                </a:cxn>
                <a:cxn ang="0">
                  <a:pos x="116" y="59"/>
                </a:cxn>
                <a:cxn ang="0">
                  <a:pos x="101" y="60"/>
                </a:cxn>
                <a:cxn ang="0">
                  <a:pos x="96" y="73"/>
                </a:cxn>
                <a:cxn ang="0">
                  <a:pos x="92" y="87"/>
                </a:cxn>
                <a:cxn ang="0">
                  <a:pos x="79" y="83"/>
                </a:cxn>
                <a:cxn ang="0">
                  <a:pos x="71" y="84"/>
                </a:cxn>
                <a:cxn ang="0">
                  <a:pos x="59" y="75"/>
                </a:cxn>
                <a:cxn ang="0">
                  <a:pos x="53" y="78"/>
                </a:cxn>
                <a:cxn ang="0">
                  <a:pos x="50" y="88"/>
                </a:cxn>
                <a:cxn ang="0">
                  <a:pos x="40" y="86"/>
                </a:cxn>
                <a:cxn ang="0">
                  <a:pos x="27" y="82"/>
                </a:cxn>
                <a:cxn ang="0">
                  <a:pos x="15" y="87"/>
                </a:cxn>
                <a:cxn ang="0">
                  <a:pos x="5" y="82"/>
                </a:cxn>
                <a:cxn ang="0">
                  <a:pos x="1" y="87"/>
                </a:cxn>
                <a:cxn ang="0">
                  <a:pos x="16" y="127"/>
                </a:cxn>
                <a:cxn ang="0">
                  <a:pos x="25" y="131"/>
                </a:cxn>
                <a:cxn ang="0">
                  <a:pos x="37" y="109"/>
                </a:cxn>
                <a:cxn ang="0">
                  <a:pos x="54" y="109"/>
                </a:cxn>
                <a:cxn ang="0">
                  <a:pos x="64" y="125"/>
                </a:cxn>
                <a:cxn ang="0">
                  <a:pos x="70" y="130"/>
                </a:cxn>
                <a:cxn ang="0">
                  <a:pos x="75" y="151"/>
                </a:cxn>
                <a:cxn ang="0">
                  <a:pos x="93" y="179"/>
                </a:cxn>
                <a:cxn ang="0">
                  <a:pos x="95" y="203"/>
                </a:cxn>
                <a:cxn ang="0">
                  <a:pos x="106" y="217"/>
                </a:cxn>
                <a:cxn ang="0">
                  <a:pos x="119" y="235"/>
                </a:cxn>
                <a:cxn ang="0">
                  <a:pos x="134" y="242"/>
                </a:cxn>
                <a:cxn ang="0">
                  <a:pos x="157" y="246"/>
                </a:cxn>
                <a:cxn ang="0">
                  <a:pos x="200" y="287"/>
                </a:cxn>
                <a:cxn ang="0">
                  <a:pos x="202" y="278"/>
                </a:cxn>
                <a:cxn ang="0">
                  <a:pos x="195" y="264"/>
                </a:cxn>
                <a:cxn ang="0">
                  <a:pos x="192" y="250"/>
                </a:cxn>
                <a:cxn ang="0">
                  <a:pos x="169" y="224"/>
                </a:cxn>
                <a:cxn ang="0">
                  <a:pos x="142" y="196"/>
                </a:cxn>
                <a:cxn ang="0">
                  <a:pos x="135" y="175"/>
                </a:cxn>
                <a:cxn ang="0">
                  <a:pos x="131" y="151"/>
                </a:cxn>
                <a:cxn ang="0">
                  <a:pos x="118" y="134"/>
                </a:cxn>
                <a:cxn ang="0">
                  <a:pos x="133" y="107"/>
                </a:cxn>
                <a:cxn ang="0">
                  <a:pos x="150" y="118"/>
                </a:cxn>
                <a:cxn ang="0">
                  <a:pos x="174" y="105"/>
                </a:cxn>
                <a:cxn ang="0">
                  <a:pos x="192" y="114"/>
                </a:cxn>
                <a:cxn ang="0">
                  <a:pos x="221" y="116"/>
                </a:cxn>
                <a:cxn ang="0">
                  <a:pos x="237" y="114"/>
                </a:cxn>
              </a:cxnLst>
              <a:rect l="0" t="0" r="r" b="b"/>
              <a:pathLst>
                <a:path w="312" h="291">
                  <a:moveTo>
                    <a:pt x="9" y="78"/>
                  </a:moveTo>
                  <a:cubicBezTo>
                    <a:pt x="9" y="78"/>
                    <a:pt x="9" y="78"/>
                    <a:pt x="9" y="78"/>
                  </a:cubicBezTo>
                  <a:cubicBezTo>
                    <a:pt x="9" y="78"/>
                    <a:pt x="9" y="78"/>
                    <a:pt x="9" y="78"/>
                  </a:cubicBezTo>
                  <a:moveTo>
                    <a:pt x="255" y="117"/>
                  </a:moveTo>
                  <a:cubicBezTo>
                    <a:pt x="256" y="117"/>
                    <a:pt x="257" y="118"/>
                    <a:pt x="259" y="118"/>
                  </a:cubicBezTo>
                  <a:cubicBezTo>
                    <a:pt x="259" y="119"/>
                    <a:pt x="260" y="120"/>
                    <a:pt x="261" y="120"/>
                  </a:cubicBezTo>
                  <a:cubicBezTo>
                    <a:pt x="263" y="121"/>
                    <a:pt x="266" y="121"/>
                    <a:pt x="267" y="121"/>
                  </a:cubicBezTo>
                  <a:cubicBezTo>
                    <a:pt x="268" y="118"/>
                    <a:pt x="272" y="120"/>
                    <a:pt x="273" y="122"/>
                  </a:cubicBezTo>
                  <a:cubicBezTo>
                    <a:pt x="273" y="122"/>
                    <a:pt x="273" y="123"/>
                    <a:pt x="273" y="124"/>
                  </a:cubicBezTo>
                  <a:cubicBezTo>
                    <a:pt x="273" y="124"/>
                    <a:pt x="274" y="125"/>
                    <a:pt x="274" y="125"/>
                  </a:cubicBezTo>
                  <a:cubicBezTo>
                    <a:pt x="275" y="126"/>
                    <a:pt x="277" y="127"/>
                    <a:pt x="277" y="128"/>
                  </a:cubicBezTo>
                  <a:cubicBezTo>
                    <a:pt x="276" y="130"/>
                    <a:pt x="275" y="130"/>
                    <a:pt x="275" y="132"/>
                  </a:cubicBezTo>
                  <a:cubicBezTo>
                    <a:pt x="275" y="134"/>
                    <a:pt x="276" y="136"/>
                    <a:pt x="278" y="137"/>
                  </a:cubicBezTo>
                  <a:cubicBezTo>
                    <a:pt x="279" y="137"/>
                    <a:pt x="278" y="137"/>
                    <a:pt x="280" y="138"/>
                  </a:cubicBezTo>
                  <a:cubicBezTo>
                    <a:pt x="281" y="138"/>
                    <a:pt x="282" y="138"/>
                    <a:pt x="282" y="138"/>
                  </a:cubicBezTo>
                  <a:cubicBezTo>
                    <a:pt x="284" y="137"/>
                    <a:pt x="286" y="137"/>
                    <a:pt x="288" y="136"/>
                  </a:cubicBezTo>
                  <a:cubicBezTo>
                    <a:pt x="290" y="135"/>
                    <a:pt x="297" y="134"/>
                    <a:pt x="295" y="131"/>
                  </a:cubicBezTo>
                  <a:cubicBezTo>
                    <a:pt x="294" y="128"/>
                    <a:pt x="291" y="126"/>
                    <a:pt x="294" y="124"/>
                  </a:cubicBezTo>
                  <a:cubicBezTo>
                    <a:pt x="294" y="123"/>
                    <a:pt x="296" y="122"/>
                    <a:pt x="296" y="121"/>
                  </a:cubicBezTo>
                  <a:cubicBezTo>
                    <a:pt x="296" y="120"/>
                    <a:pt x="295" y="119"/>
                    <a:pt x="296" y="118"/>
                  </a:cubicBezTo>
                  <a:cubicBezTo>
                    <a:pt x="297" y="116"/>
                    <a:pt x="301" y="115"/>
                    <a:pt x="303" y="114"/>
                  </a:cubicBezTo>
                  <a:cubicBezTo>
                    <a:pt x="305" y="114"/>
                    <a:pt x="312" y="114"/>
                    <a:pt x="310" y="110"/>
                  </a:cubicBezTo>
                  <a:cubicBezTo>
                    <a:pt x="310" y="109"/>
                    <a:pt x="309" y="109"/>
                    <a:pt x="308" y="108"/>
                  </a:cubicBezTo>
                  <a:cubicBezTo>
                    <a:pt x="307" y="107"/>
                    <a:pt x="306" y="105"/>
                    <a:pt x="305" y="104"/>
                  </a:cubicBezTo>
                  <a:cubicBezTo>
                    <a:pt x="303" y="102"/>
                    <a:pt x="303" y="102"/>
                    <a:pt x="301" y="102"/>
                  </a:cubicBezTo>
                  <a:cubicBezTo>
                    <a:pt x="297" y="101"/>
                    <a:pt x="294" y="99"/>
                    <a:pt x="292" y="98"/>
                  </a:cubicBezTo>
                  <a:cubicBezTo>
                    <a:pt x="291" y="98"/>
                    <a:pt x="290" y="97"/>
                    <a:pt x="290" y="96"/>
                  </a:cubicBezTo>
                  <a:cubicBezTo>
                    <a:pt x="288" y="94"/>
                    <a:pt x="292" y="93"/>
                    <a:pt x="292" y="90"/>
                  </a:cubicBezTo>
                  <a:cubicBezTo>
                    <a:pt x="291" y="89"/>
                    <a:pt x="290" y="89"/>
                    <a:pt x="290" y="88"/>
                  </a:cubicBezTo>
                  <a:cubicBezTo>
                    <a:pt x="290" y="87"/>
                    <a:pt x="291" y="87"/>
                    <a:pt x="291" y="87"/>
                  </a:cubicBezTo>
                  <a:cubicBezTo>
                    <a:pt x="292" y="85"/>
                    <a:pt x="291" y="84"/>
                    <a:pt x="290" y="83"/>
                  </a:cubicBezTo>
                  <a:cubicBezTo>
                    <a:pt x="290" y="82"/>
                    <a:pt x="290" y="82"/>
                    <a:pt x="289" y="82"/>
                  </a:cubicBezTo>
                  <a:cubicBezTo>
                    <a:pt x="288" y="80"/>
                    <a:pt x="288" y="81"/>
                    <a:pt x="286" y="80"/>
                  </a:cubicBezTo>
                  <a:cubicBezTo>
                    <a:pt x="286" y="79"/>
                    <a:pt x="286" y="78"/>
                    <a:pt x="286" y="76"/>
                  </a:cubicBezTo>
                  <a:cubicBezTo>
                    <a:pt x="286" y="75"/>
                    <a:pt x="287" y="75"/>
                    <a:pt x="287" y="74"/>
                  </a:cubicBezTo>
                  <a:cubicBezTo>
                    <a:pt x="287" y="73"/>
                    <a:pt x="288" y="73"/>
                    <a:pt x="288" y="72"/>
                  </a:cubicBezTo>
                  <a:cubicBezTo>
                    <a:pt x="288" y="70"/>
                    <a:pt x="286" y="70"/>
                    <a:pt x="286" y="68"/>
                  </a:cubicBezTo>
                  <a:cubicBezTo>
                    <a:pt x="286" y="67"/>
                    <a:pt x="286" y="65"/>
                    <a:pt x="286" y="64"/>
                  </a:cubicBezTo>
                  <a:cubicBezTo>
                    <a:pt x="286" y="64"/>
                    <a:pt x="286" y="63"/>
                    <a:pt x="286" y="63"/>
                  </a:cubicBezTo>
                  <a:cubicBezTo>
                    <a:pt x="286" y="62"/>
                    <a:pt x="285" y="62"/>
                    <a:pt x="285" y="62"/>
                  </a:cubicBezTo>
                  <a:cubicBezTo>
                    <a:pt x="285" y="62"/>
                    <a:pt x="285" y="61"/>
                    <a:pt x="284" y="60"/>
                  </a:cubicBezTo>
                  <a:cubicBezTo>
                    <a:pt x="284" y="59"/>
                    <a:pt x="284" y="58"/>
                    <a:pt x="284" y="56"/>
                  </a:cubicBezTo>
                  <a:cubicBezTo>
                    <a:pt x="284" y="54"/>
                    <a:pt x="284" y="52"/>
                    <a:pt x="284" y="50"/>
                  </a:cubicBezTo>
                  <a:cubicBezTo>
                    <a:pt x="284" y="50"/>
                    <a:pt x="284" y="50"/>
                    <a:pt x="284" y="51"/>
                  </a:cubicBezTo>
                  <a:cubicBezTo>
                    <a:pt x="283" y="51"/>
                    <a:pt x="283" y="52"/>
                    <a:pt x="282" y="52"/>
                  </a:cubicBezTo>
                  <a:cubicBezTo>
                    <a:pt x="282" y="52"/>
                    <a:pt x="281" y="52"/>
                    <a:pt x="281" y="51"/>
                  </a:cubicBezTo>
                  <a:cubicBezTo>
                    <a:pt x="279" y="50"/>
                    <a:pt x="278" y="54"/>
                    <a:pt x="277" y="55"/>
                  </a:cubicBezTo>
                  <a:cubicBezTo>
                    <a:pt x="277" y="55"/>
                    <a:pt x="275" y="56"/>
                    <a:pt x="275" y="56"/>
                  </a:cubicBezTo>
                  <a:cubicBezTo>
                    <a:pt x="274" y="56"/>
                    <a:pt x="272" y="57"/>
                    <a:pt x="271" y="57"/>
                  </a:cubicBezTo>
                  <a:cubicBezTo>
                    <a:pt x="270" y="58"/>
                    <a:pt x="269" y="58"/>
                    <a:pt x="269" y="59"/>
                  </a:cubicBezTo>
                  <a:cubicBezTo>
                    <a:pt x="268" y="60"/>
                    <a:pt x="268" y="62"/>
                    <a:pt x="268" y="63"/>
                  </a:cubicBezTo>
                  <a:cubicBezTo>
                    <a:pt x="265" y="65"/>
                    <a:pt x="259" y="62"/>
                    <a:pt x="256" y="63"/>
                  </a:cubicBezTo>
                  <a:cubicBezTo>
                    <a:pt x="253" y="63"/>
                    <a:pt x="251" y="63"/>
                    <a:pt x="249" y="63"/>
                  </a:cubicBezTo>
                  <a:cubicBezTo>
                    <a:pt x="247" y="63"/>
                    <a:pt x="246" y="63"/>
                    <a:pt x="244" y="63"/>
                  </a:cubicBezTo>
                  <a:cubicBezTo>
                    <a:pt x="244" y="63"/>
                    <a:pt x="243" y="63"/>
                    <a:pt x="242" y="63"/>
                  </a:cubicBezTo>
                  <a:cubicBezTo>
                    <a:pt x="241" y="62"/>
                    <a:pt x="241" y="62"/>
                    <a:pt x="240" y="62"/>
                  </a:cubicBezTo>
                  <a:cubicBezTo>
                    <a:pt x="239" y="61"/>
                    <a:pt x="237" y="62"/>
                    <a:pt x="236" y="61"/>
                  </a:cubicBezTo>
                  <a:cubicBezTo>
                    <a:pt x="234" y="61"/>
                    <a:pt x="232" y="60"/>
                    <a:pt x="230" y="60"/>
                  </a:cubicBezTo>
                  <a:cubicBezTo>
                    <a:pt x="229" y="60"/>
                    <a:pt x="227" y="60"/>
                    <a:pt x="225" y="60"/>
                  </a:cubicBezTo>
                  <a:cubicBezTo>
                    <a:pt x="224" y="59"/>
                    <a:pt x="224" y="59"/>
                    <a:pt x="223" y="58"/>
                  </a:cubicBezTo>
                  <a:cubicBezTo>
                    <a:pt x="222" y="56"/>
                    <a:pt x="220" y="55"/>
                    <a:pt x="218" y="54"/>
                  </a:cubicBezTo>
                  <a:cubicBezTo>
                    <a:pt x="218" y="53"/>
                    <a:pt x="218" y="53"/>
                    <a:pt x="217" y="52"/>
                  </a:cubicBezTo>
                  <a:cubicBezTo>
                    <a:pt x="216" y="52"/>
                    <a:pt x="216" y="52"/>
                    <a:pt x="215" y="52"/>
                  </a:cubicBezTo>
                  <a:cubicBezTo>
                    <a:pt x="212" y="52"/>
                    <a:pt x="212" y="51"/>
                    <a:pt x="210" y="50"/>
                  </a:cubicBezTo>
                  <a:cubicBezTo>
                    <a:pt x="208" y="49"/>
                    <a:pt x="205" y="49"/>
                    <a:pt x="203" y="47"/>
                  </a:cubicBezTo>
                  <a:cubicBezTo>
                    <a:pt x="202" y="45"/>
                    <a:pt x="202" y="42"/>
                    <a:pt x="201" y="40"/>
                  </a:cubicBezTo>
                  <a:cubicBezTo>
                    <a:pt x="200" y="38"/>
                    <a:pt x="199" y="38"/>
                    <a:pt x="198" y="36"/>
                  </a:cubicBezTo>
                  <a:cubicBezTo>
                    <a:pt x="197" y="36"/>
                    <a:pt x="197" y="35"/>
                    <a:pt x="196" y="35"/>
                  </a:cubicBezTo>
                  <a:cubicBezTo>
                    <a:pt x="196" y="34"/>
                    <a:pt x="196" y="34"/>
                    <a:pt x="195" y="34"/>
                  </a:cubicBezTo>
                  <a:cubicBezTo>
                    <a:pt x="196" y="33"/>
                    <a:pt x="196" y="33"/>
                    <a:pt x="195" y="33"/>
                  </a:cubicBezTo>
                  <a:cubicBezTo>
                    <a:pt x="195" y="32"/>
                    <a:pt x="194" y="31"/>
                    <a:pt x="193" y="30"/>
                  </a:cubicBezTo>
                  <a:cubicBezTo>
                    <a:pt x="193" y="30"/>
                    <a:pt x="193" y="29"/>
                    <a:pt x="194" y="29"/>
                  </a:cubicBezTo>
                  <a:cubicBezTo>
                    <a:pt x="192" y="30"/>
                    <a:pt x="191" y="28"/>
                    <a:pt x="190" y="28"/>
                  </a:cubicBezTo>
                  <a:cubicBezTo>
                    <a:pt x="189" y="27"/>
                    <a:pt x="187" y="27"/>
                    <a:pt x="186" y="26"/>
                  </a:cubicBezTo>
                  <a:cubicBezTo>
                    <a:pt x="183" y="24"/>
                    <a:pt x="183" y="23"/>
                    <a:pt x="184" y="20"/>
                  </a:cubicBezTo>
                  <a:cubicBezTo>
                    <a:pt x="182" y="20"/>
                    <a:pt x="180" y="19"/>
                    <a:pt x="179" y="18"/>
                  </a:cubicBezTo>
                  <a:cubicBezTo>
                    <a:pt x="178" y="17"/>
                    <a:pt x="178" y="15"/>
                    <a:pt x="177" y="14"/>
                  </a:cubicBezTo>
                  <a:cubicBezTo>
                    <a:pt x="175" y="11"/>
                    <a:pt x="172" y="9"/>
                    <a:pt x="169" y="7"/>
                  </a:cubicBezTo>
                  <a:cubicBezTo>
                    <a:pt x="167" y="6"/>
                    <a:pt x="166" y="5"/>
                    <a:pt x="165" y="4"/>
                  </a:cubicBezTo>
                  <a:cubicBezTo>
                    <a:pt x="165" y="4"/>
                    <a:pt x="164" y="2"/>
                    <a:pt x="164" y="2"/>
                  </a:cubicBezTo>
                  <a:cubicBezTo>
                    <a:pt x="164" y="2"/>
                    <a:pt x="164" y="2"/>
                    <a:pt x="164" y="3"/>
                  </a:cubicBezTo>
                  <a:cubicBezTo>
                    <a:pt x="163" y="3"/>
                    <a:pt x="162" y="3"/>
                    <a:pt x="162" y="3"/>
                  </a:cubicBezTo>
                  <a:cubicBezTo>
                    <a:pt x="160" y="3"/>
                    <a:pt x="159" y="3"/>
                    <a:pt x="157" y="3"/>
                  </a:cubicBezTo>
                  <a:cubicBezTo>
                    <a:pt x="156" y="2"/>
                    <a:pt x="153" y="0"/>
                    <a:pt x="152" y="1"/>
                  </a:cubicBezTo>
                  <a:cubicBezTo>
                    <a:pt x="151" y="1"/>
                    <a:pt x="150" y="2"/>
                    <a:pt x="150" y="3"/>
                  </a:cubicBezTo>
                  <a:cubicBezTo>
                    <a:pt x="149" y="3"/>
                    <a:pt x="149" y="3"/>
                    <a:pt x="148" y="3"/>
                  </a:cubicBezTo>
                  <a:cubicBezTo>
                    <a:pt x="147" y="3"/>
                    <a:pt x="146" y="3"/>
                    <a:pt x="146" y="4"/>
                  </a:cubicBezTo>
                  <a:cubicBezTo>
                    <a:pt x="145" y="4"/>
                    <a:pt x="145" y="5"/>
                    <a:pt x="145" y="5"/>
                  </a:cubicBezTo>
                  <a:cubicBezTo>
                    <a:pt x="146" y="6"/>
                    <a:pt x="147" y="7"/>
                    <a:pt x="147" y="7"/>
                  </a:cubicBezTo>
                  <a:cubicBezTo>
                    <a:pt x="148" y="8"/>
                    <a:pt x="148" y="9"/>
                    <a:pt x="149" y="10"/>
                  </a:cubicBezTo>
                  <a:cubicBezTo>
                    <a:pt x="149" y="11"/>
                    <a:pt x="150" y="11"/>
                    <a:pt x="150" y="12"/>
                  </a:cubicBezTo>
                  <a:cubicBezTo>
                    <a:pt x="150" y="12"/>
                    <a:pt x="150" y="13"/>
                    <a:pt x="149" y="13"/>
                  </a:cubicBezTo>
                  <a:cubicBezTo>
                    <a:pt x="149" y="13"/>
                    <a:pt x="148" y="13"/>
                    <a:pt x="147" y="13"/>
                  </a:cubicBezTo>
                  <a:cubicBezTo>
                    <a:pt x="145" y="12"/>
                    <a:pt x="143" y="13"/>
                    <a:pt x="141" y="13"/>
                  </a:cubicBezTo>
                  <a:cubicBezTo>
                    <a:pt x="140" y="14"/>
                    <a:pt x="139" y="14"/>
                    <a:pt x="139" y="15"/>
                  </a:cubicBezTo>
                  <a:cubicBezTo>
                    <a:pt x="139" y="15"/>
                    <a:pt x="139" y="16"/>
                    <a:pt x="139" y="16"/>
                  </a:cubicBezTo>
                  <a:cubicBezTo>
                    <a:pt x="139" y="17"/>
                    <a:pt x="139" y="17"/>
                    <a:pt x="138" y="17"/>
                  </a:cubicBezTo>
                  <a:cubicBezTo>
                    <a:pt x="137" y="17"/>
                    <a:pt x="135" y="16"/>
                    <a:pt x="134" y="17"/>
                  </a:cubicBezTo>
                  <a:cubicBezTo>
                    <a:pt x="133" y="17"/>
                    <a:pt x="134" y="19"/>
                    <a:pt x="133" y="20"/>
                  </a:cubicBezTo>
                  <a:cubicBezTo>
                    <a:pt x="132" y="20"/>
                    <a:pt x="131" y="20"/>
                    <a:pt x="130" y="20"/>
                  </a:cubicBezTo>
                  <a:cubicBezTo>
                    <a:pt x="129" y="20"/>
                    <a:pt x="127" y="21"/>
                    <a:pt x="127" y="22"/>
                  </a:cubicBezTo>
                  <a:cubicBezTo>
                    <a:pt x="126" y="23"/>
                    <a:pt x="126" y="23"/>
                    <a:pt x="125" y="23"/>
                  </a:cubicBezTo>
                  <a:cubicBezTo>
                    <a:pt x="125" y="24"/>
                    <a:pt x="124" y="24"/>
                    <a:pt x="123" y="24"/>
                  </a:cubicBezTo>
                  <a:cubicBezTo>
                    <a:pt x="122" y="24"/>
                    <a:pt x="123" y="24"/>
                    <a:pt x="122" y="25"/>
                  </a:cubicBezTo>
                  <a:cubicBezTo>
                    <a:pt x="121" y="25"/>
                    <a:pt x="121" y="27"/>
                    <a:pt x="120" y="28"/>
                  </a:cubicBezTo>
                  <a:cubicBezTo>
                    <a:pt x="120" y="28"/>
                    <a:pt x="119" y="28"/>
                    <a:pt x="118" y="28"/>
                  </a:cubicBezTo>
                  <a:cubicBezTo>
                    <a:pt x="118" y="28"/>
                    <a:pt x="117" y="27"/>
                    <a:pt x="116" y="28"/>
                  </a:cubicBezTo>
                  <a:cubicBezTo>
                    <a:pt x="115" y="28"/>
                    <a:pt x="115" y="29"/>
                    <a:pt x="114" y="30"/>
                  </a:cubicBezTo>
                  <a:cubicBezTo>
                    <a:pt x="113" y="31"/>
                    <a:pt x="112" y="32"/>
                    <a:pt x="112" y="34"/>
                  </a:cubicBezTo>
                  <a:cubicBezTo>
                    <a:pt x="112" y="34"/>
                    <a:pt x="113" y="35"/>
                    <a:pt x="113" y="35"/>
                  </a:cubicBezTo>
                  <a:cubicBezTo>
                    <a:pt x="114" y="36"/>
                    <a:pt x="114" y="37"/>
                    <a:pt x="115" y="38"/>
                  </a:cubicBezTo>
                  <a:cubicBezTo>
                    <a:pt x="115" y="38"/>
                    <a:pt x="115" y="38"/>
                    <a:pt x="115" y="38"/>
                  </a:cubicBezTo>
                  <a:cubicBezTo>
                    <a:pt x="115" y="38"/>
                    <a:pt x="116" y="39"/>
                    <a:pt x="116" y="39"/>
                  </a:cubicBezTo>
                  <a:cubicBezTo>
                    <a:pt x="116" y="40"/>
                    <a:pt x="117" y="40"/>
                    <a:pt x="118" y="40"/>
                  </a:cubicBezTo>
                  <a:cubicBezTo>
                    <a:pt x="118" y="40"/>
                    <a:pt x="118" y="40"/>
                    <a:pt x="118" y="40"/>
                  </a:cubicBezTo>
                  <a:cubicBezTo>
                    <a:pt x="119" y="41"/>
                    <a:pt x="119" y="41"/>
                    <a:pt x="119" y="41"/>
                  </a:cubicBezTo>
                  <a:cubicBezTo>
                    <a:pt x="120" y="41"/>
                    <a:pt x="120" y="42"/>
                    <a:pt x="121" y="43"/>
                  </a:cubicBezTo>
                  <a:cubicBezTo>
                    <a:pt x="122" y="43"/>
                    <a:pt x="122" y="45"/>
                    <a:pt x="123" y="45"/>
                  </a:cubicBezTo>
                  <a:cubicBezTo>
                    <a:pt x="124" y="46"/>
                    <a:pt x="125" y="45"/>
                    <a:pt x="125" y="45"/>
                  </a:cubicBezTo>
                  <a:cubicBezTo>
                    <a:pt x="127" y="46"/>
                    <a:pt x="127" y="48"/>
                    <a:pt x="128" y="49"/>
                  </a:cubicBezTo>
                  <a:cubicBezTo>
                    <a:pt x="128" y="50"/>
                    <a:pt x="128" y="51"/>
                    <a:pt x="129" y="51"/>
                  </a:cubicBezTo>
                  <a:cubicBezTo>
                    <a:pt x="129" y="52"/>
                    <a:pt x="129" y="51"/>
                    <a:pt x="129" y="52"/>
                  </a:cubicBezTo>
                  <a:cubicBezTo>
                    <a:pt x="130" y="52"/>
                    <a:pt x="131" y="52"/>
                    <a:pt x="132" y="52"/>
                  </a:cubicBezTo>
                  <a:cubicBezTo>
                    <a:pt x="132" y="52"/>
                    <a:pt x="132" y="54"/>
                    <a:pt x="132" y="54"/>
                  </a:cubicBezTo>
                  <a:cubicBezTo>
                    <a:pt x="133" y="56"/>
                    <a:pt x="135" y="58"/>
                    <a:pt x="134" y="59"/>
                  </a:cubicBezTo>
                  <a:cubicBezTo>
                    <a:pt x="134" y="61"/>
                    <a:pt x="132" y="61"/>
                    <a:pt x="130" y="61"/>
                  </a:cubicBezTo>
                  <a:cubicBezTo>
                    <a:pt x="130" y="61"/>
                    <a:pt x="129" y="61"/>
                    <a:pt x="128" y="61"/>
                  </a:cubicBezTo>
                  <a:cubicBezTo>
                    <a:pt x="126" y="61"/>
                    <a:pt x="124" y="60"/>
                    <a:pt x="123" y="59"/>
                  </a:cubicBezTo>
                  <a:cubicBezTo>
                    <a:pt x="122" y="59"/>
                    <a:pt x="121" y="58"/>
                    <a:pt x="120" y="58"/>
                  </a:cubicBezTo>
                  <a:cubicBezTo>
                    <a:pt x="120" y="57"/>
                    <a:pt x="117" y="56"/>
                    <a:pt x="117" y="57"/>
                  </a:cubicBezTo>
                  <a:cubicBezTo>
                    <a:pt x="117" y="57"/>
                    <a:pt x="116" y="57"/>
                    <a:pt x="116" y="57"/>
                  </a:cubicBezTo>
                  <a:cubicBezTo>
                    <a:pt x="116" y="57"/>
                    <a:pt x="116" y="58"/>
                    <a:pt x="116" y="59"/>
                  </a:cubicBezTo>
                  <a:cubicBezTo>
                    <a:pt x="114" y="59"/>
                    <a:pt x="113" y="57"/>
                    <a:pt x="111" y="58"/>
                  </a:cubicBezTo>
                  <a:cubicBezTo>
                    <a:pt x="110" y="58"/>
                    <a:pt x="111" y="58"/>
                    <a:pt x="110" y="58"/>
                  </a:cubicBezTo>
                  <a:cubicBezTo>
                    <a:pt x="109" y="57"/>
                    <a:pt x="109" y="57"/>
                    <a:pt x="108" y="57"/>
                  </a:cubicBezTo>
                  <a:cubicBezTo>
                    <a:pt x="107" y="57"/>
                    <a:pt x="107" y="57"/>
                    <a:pt x="106" y="58"/>
                  </a:cubicBezTo>
                  <a:cubicBezTo>
                    <a:pt x="105" y="58"/>
                    <a:pt x="104" y="58"/>
                    <a:pt x="103" y="59"/>
                  </a:cubicBezTo>
                  <a:cubicBezTo>
                    <a:pt x="102" y="59"/>
                    <a:pt x="102" y="60"/>
                    <a:pt x="101" y="60"/>
                  </a:cubicBezTo>
                  <a:cubicBezTo>
                    <a:pt x="100" y="61"/>
                    <a:pt x="99" y="62"/>
                    <a:pt x="99" y="63"/>
                  </a:cubicBezTo>
                  <a:cubicBezTo>
                    <a:pt x="98" y="63"/>
                    <a:pt x="97" y="64"/>
                    <a:pt x="97" y="64"/>
                  </a:cubicBezTo>
                  <a:cubicBezTo>
                    <a:pt x="97" y="66"/>
                    <a:pt x="99" y="66"/>
                    <a:pt x="99" y="68"/>
                  </a:cubicBezTo>
                  <a:cubicBezTo>
                    <a:pt x="99" y="68"/>
                    <a:pt x="99" y="68"/>
                    <a:pt x="99" y="69"/>
                  </a:cubicBezTo>
                  <a:cubicBezTo>
                    <a:pt x="97" y="70"/>
                    <a:pt x="96" y="70"/>
                    <a:pt x="96" y="72"/>
                  </a:cubicBezTo>
                  <a:cubicBezTo>
                    <a:pt x="96" y="73"/>
                    <a:pt x="96" y="73"/>
                    <a:pt x="96" y="73"/>
                  </a:cubicBezTo>
                  <a:cubicBezTo>
                    <a:pt x="96" y="74"/>
                    <a:pt x="96" y="75"/>
                    <a:pt x="96" y="76"/>
                  </a:cubicBezTo>
                  <a:cubicBezTo>
                    <a:pt x="96" y="77"/>
                    <a:pt x="96" y="78"/>
                    <a:pt x="96" y="79"/>
                  </a:cubicBezTo>
                  <a:cubicBezTo>
                    <a:pt x="96" y="80"/>
                    <a:pt x="96" y="80"/>
                    <a:pt x="96" y="81"/>
                  </a:cubicBezTo>
                  <a:cubicBezTo>
                    <a:pt x="96" y="81"/>
                    <a:pt x="96" y="81"/>
                    <a:pt x="97" y="82"/>
                  </a:cubicBezTo>
                  <a:cubicBezTo>
                    <a:pt x="98" y="83"/>
                    <a:pt x="98" y="83"/>
                    <a:pt x="97" y="84"/>
                  </a:cubicBezTo>
                  <a:cubicBezTo>
                    <a:pt x="96" y="85"/>
                    <a:pt x="94" y="87"/>
                    <a:pt x="92" y="87"/>
                  </a:cubicBezTo>
                  <a:cubicBezTo>
                    <a:pt x="91" y="87"/>
                    <a:pt x="91" y="86"/>
                    <a:pt x="90" y="87"/>
                  </a:cubicBezTo>
                  <a:cubicBezTo>
                    <a:pt x="90" y="87"/>
                    <a:pt x="90" y="88"/>
                    <a:pt x="90" y="88"/>
                  </a:cubicBezTo>
                  <a:cubicBezTo>
                    <a:pt x="89" y="88"/>
                    <a:pt x="89" y="89"/>
                    <a:pt x="89" y="89"/>
                  </a:cubicBezTo>
                  <a:cubicBezTo>
                    <a:pt x="88" y="89"/>
                    <a:pt x="88" y="89"/>
                    <a:pt x="87" y="89"/>
                  </a:cubicBezTo>
                  <a:cubicBezTo>
                    <a:pt x="84" y="89"/>
                    <a:pt x="82" y="87"/>
                    <a:pt x="80" y="85"/>
                  </a:cubicBezTo>
                  <a:cubicBezTo>
                    <a:pt x="80" y="85"/>
                    <a:pt x="79" y="84"/>
                    <a:pt x="79" y="83"/>
                  </a:cubicBezTo>
                  <a:cubicBezTo>
                    <a:pt x="78" y="83"/>
                    <a:pt x="78" y="83"/>
                    <a:pt x="78" y="83"/>
                  </a:cubicBezTo>
                  <a:cubicBezTo>
                    <a:pt x="77" y="83"/>
                    <a:pt x="77" y="83"/>
                    <a:pt x="77" y="82"/>
                  </a:cubicBezTo>
                  <a:cubicBezTo>
                    <a:pt x="76" y="82"/>
                    <a:pt x="76" y="81"/>
                    <a:pt x="75" y="80"/>
                  </a:cubicBezTo>
                  <a:cubicBezTo>
                    <a:pt x="74" y="79"/>
                    <a:pt x="74" y="80"/>
                    <a:pt x="74" y="81"/>
                  </a:cubicBezTo>
                  <a:cubicBezTo>
                    <a:pt x="74" y="82"/>
                    <a:pt x="73" y="82"/>
                    <a:pt x="72" y="83"/>
                  </a:cubicBezTo>
                  <a:cubicBezTo>
                    <a:pt x="72" y="84"/>
                    <a:pt x="72" y="84"/>
                    <a:pt x="71" y="84"/>
                  </a:cubicBezTo>
                  <a:cubicBezTo>
                    <a:pt x="70" y="84"/>
                    <a:pt x="68" y="84"/>
                    <a:pt x="67" y="84"/>
                  </a:cubicBezTo>
                  <a:cubicBezTo>
                    <a:pt x="67" y="83"/>
                    <a:pt x="66" y="82"/>
                    <a:pt x="66" y="82"/>
                  </a:cubicBezTo>
                  <a:cubicBezTo>
                    <a:pt x="66" y="81"/>
                    <a:pt x="65" y="80"/>
                    <a:pt x="65" y="79"/>
                  </a:cubicBezTo>
                  <a:cubicBezTo>
                    <a:pt x="64" y="78"/>
                    <a:pt x="64" y="78"/>
                    <a:pt x="63" y="78"/>
                  </a:cubicBezTo>
                  <a:cubicBezTo>
                    <a:pt x="63" y="78"/>
                    <a:pt x="62" y="77"/>
                    <a:pt x="61" y="77"/>
                  </a:cubicBezTo>
                  <a:cubicBezTo>
                    <a:pt x="61" y="76"/>
                    <a:pt x="60" y="75"/>
                    <a:pt x="59" y="75"/>
                  </a:cubicBezTo>
                  <a:cubicBezTo>
                    <a:pt x="58" y="74"/>
                    <a:pt x="57" y="74"/>
                    <a:pt x="56" y="73"/>
                  </a:cubicBezTo>
                  <a:cubicBezTo>
                    <a:pt x="55" y="72"/>
                    <a:pt x="56" y="71"/>
                    <a:pt x="55" y="71"/>
                  </a:cubicBezTo>
                  <a:cubicBezTo>
                    <a:pt x="55" y="71"/>
                    <a:pt x="55" y="72"/>
                    <a:pt x="55" y="72"/>
                  </a:cubicBezTo>
                  <a:cubicBezTo>
                    <a:pt x="54" y="73"/>
                    <a:pt x="54" y="73"/>
                    <a:pt x="53" y="74"/>
                  </a:cubicBezTo>
                  <a:cubicBezTo>
                    <a:pt x="53" y="75"/>
                    <a:pt x="52" y="76"/>
                    <a:pt x="53" y="77"/>
                  </a:cubicBezTo>
                  <a:cubicBezTo>
                    <a:pt x="53" y="77"/>
                    <a:pt x="53" y="78"/>
                    <a:pt x="53" y="78"/>
                  </a:cubicBezTo>
                  <a:cubicBezTo>
                    <a:pt x="54" y="78"/>
                    <a:pt x="54" y="78"/>
                    <a:pt x="54" y="79"/>
                  </a:cubicBezTo>
                  <a:cubicBezTo>
                    <a:pt x="54" y="80"/>
                    <a:pt x="55" y="81"/>
                    <a:pt x="55" y="82"/>
                  </a:cubicBezTo>
                  <a:cubicBezTo>
                    <a:pt x="56" y="82"/>
                    <a:pt x="56" y="83"/>
                    <a:pt x="57" y="84"/>
                  </a:cubicBezTo>
                  <a:cubicBezTo>
                    <a:pt x="58" y="84"/>
                    <a:pt x="58" y="85"/>
                    <a:pt x="58" y="86"/>
                  </a:cubicBezTo>
                  <a:cubicBezTo>
                    <a:pt x="57" y="87"/>
                    <a:pt x="54" y="89"/>
                    <a:pt x="53" y="89"/>
                  </a:cubicBezTo>
                  <a:cubicBezTo>
                    <a:pt x="52" y="89"/>
                    <a:pt x="51" y="88"/>
                    <a:pt x="50" y="88"/>
                  </a:cubicBezTo>
                  <a:cubicBezTo>
                    <a:pt x="50" y="89"/>
                    <a:pt x="50" y="89"/>
                    <a:pt x="49" y="90"/>
                  </a:cubicBezTo>
                  <a:cubicBezTo>
                    <a:pt x="49" y="90"/>
                    <a:pt x="49" y="90"/>
                    <a:pt x="48" y="90"/>
                  </a:cubicBezTo>
                  <a:cubicBezTo>
                    <a:pt x="48" y="90"/>
                    <a:pt x="47" y="90"/>
                    <a:pt x="47" y="90"/>
                  </a:cubicBezTo>
                  <a:cubicBezTo>
                    <a:pt x="47" y="90"/>
                    <a:pt x="46" y="90"/>
                    <a:pt x="46" y="89"/>
                  </a:cubicBezTo>
                  <a:cubicBezTo>
                    <a:pt x="45" y="89"/>
                    <a:pt x="44" y="88"/>
                    <a:pt x="43" y="88"/>
                  </a:cubicBezTo>
                  <a:cubicBezTo>
                    <a:pt x="42" y="87"/>
                    <a:pt x="41" y="87"/>
                    <a:pt x="40" y="86"/>
                  </a:cubicBezTo>
                  <a:cubicBezTo>
                    <a:pt x="39" y="86"/>
                    <a:pt x="39" y="85"/>
                    <a:pt x="38" y="84"/>
                  </a:cubicBezTo>
                  <a:cubicBezTo>
                    <a:pt x="36" y="83"/>
                    <a:pt x="34" y="84"/>
                    <a:pt x="32" y="83"/>
                  </a:cubicBezTo>
                  <a:cubicBezTo>
                    <a:pt x="32" y="83"/>
                    <a:pt x="32" y="83"/>
                    <a:pt x="32" y="83"/>
                  </a:cubicBezTo>
                  <a:cubicBezTo>
                    <a:pt x="31" y="83"/>
                    <a:pt x="31" y="83"/>
                    <a:pt x="30" y="83"/>
                  </a:cubicBezTo>
                  <a:cubicBezTo>
                    <a:pt x="29" y="82"/>
                    <a:pt x="29" y="82"/>
                    <a:pt x="28" y="82"/>
                  </a:cubicBezTo>
                  <a:cubicBezTo>
                    <a:pt x="28" y="81"/>
                    <a:pt x="27" y="82"/>
                    <a:pt x="27" y="82"/>
                  </a:cubicBezTo>
                  <a:cubicBezTo>
                    <a:pt x="26" y="82"/>
                    <a:pt x="24" y="84"/>
                    <a:pt x="24" y="85"/>
                  </a:cubicBezTo>
                  <a:cubicBezTo>
                    <a:pt x="23" y="85"/>
                    <a:pt x="23" y="85"/>
                    <a:pt x="23" y="86"/>
                  </a:cubicBezTo>
                  <a:cubicBezTo>
                    <a:pt x="23" y="86"/>
                    <a:pt x="23" y="86"/>
                    <a:pt x="23" y="86"/>
                  </a:cubicBezTo>
                  <a:cubicBezTo>
                    <a:pt x="22" y="87"/>
                    <a:pt x="21" y="89"/>
                    <a:pt x="19" y="89"/>
                  </a:cubicBezTo>
                  <a:cubicBezTo>
                    <a:pt x="19" y="89"/>
                    <a:pt x="18" y="88"/>
                    <a:pt x="18" y="88"/>
                  </a:cubicBezTo>
                  <a:cubicBezTo>
                    <a:pt x="17" y="87"/>
                    <a:pt x="16" y="87"/>
                    <a:pt x="15" y="87"/>
                  </a:cubicBezTo>
                  <a:cubicBezTo>
                    <a:pt x="14" y="87"/>
                    <a:pt x="13" y="87"/>
                    <a:pt x="12" y="87"/>
                  </a:cubicBezTo>
                  <a:cubicBezTo>
                    <a:pt x="12" y="87"/>
                    <a:pt x="11" y="87"/>
                    <a:pt x="10" y="86"/>
                  </a:cubicBezTo>
                  <a:cubicBezTo>
                    <a:pt x="10" y="86"/>
                    <a:pt x="9" y="86"/>
                    <a:pt x="8" y="86"/>
                  </a:cubicBezTo>
                  <a:cubicBezTo>
                    <a:pt x="8" y="85"/>
                    <a:pt x="7" y="84"/>
                    <a:pt x="7" y="83"/>
                  </a:cubicBezTo>
                  <a:cubicBezTo>
                    <a:pt x="6" y="83"/>
                    <a:pt x="7" y="83"/>
                    <a:pt x="6" y="82"/>
                  </a:cubicBezTo>
                  <a:cubicBezTo>
                    <a:pt x="6" y="82"/>
                    <a:pt x="6" y="82"/>
                    <a:pt x="5" y="82"/>
                  </a:cubicBezTo>
                  <a:cubicBezTo>
                    <a:pt x="5" y="81"/>
                    <a:pt x="5" y="80"/>
                    <a:pt x="4" y="80"/>
                  </a:cubicBezTo>
                  <a:cubicBezTo>
                    <a:pt x="5" y="80"/>
                    <a:pt x="6" y="79"/>
                    <a:pt x="6" y="79"/>
                  </a:cubicBezTo>
                  <a:cubicBezTo>
                    <a:pt x="5" y="79"/>
                    <a:pt x="4" y="79"/>
                    <a:pt x="4" y="80"/>
                  </a:cubicBezTo>
                  <a:cubicBezTo>
                    <a:pt x="3" y="80"/>
                    <a:pt x="3" y="81"/>
                    <a:pt x="2" y="81"/>
                  </a:cubicBezTo>
                  <a:cubicBezTo>
                    <a:pt x="2" y="82"/>
                    <a:pt x="2" y="82"/>
                    <a:pt x="2" y="83"/>
                  </a:cubicBezTo>
                  <a:cubicBezTo>
                    <a:pt x="2" y="85"/>
                    <a:pt x="1" y="85"/>
                    <a:pt x="1" y="87"/>
                  </a:cubicBezTo>
                  <a:cubicBezTo>
                    <a:pt x="0" y="89"/>
                    <a:pt x="0" y="93"/>
                    <a:pt x="2" y="93"/>
                  </a:cubicBezTo>
                  <a:cubicBezTo>
                    <a:pt x="3" y="94"/>
                    <a:pt x="2" y="96"/>
                    <a:pt x="3" y="98"/>
                  </a:cubicBezTo>
                  <a:cubicBezTo>
                    <a:pt x="3" y="99"/>
                    <a:pt x="4" y="100"/>
                    <a:pt x="4" y="101"/>
                  </a:cubicBezTo>
                  <a:cubicBezTo>
                    <a:pt x="4" y="105"/>
                    <a:pt x="3" y="107"/>
                    <a:pt x="1" y="110"/>
                  </a:cubicBezTo>
                  <a:cubicBezTo>
                    <a:pt x="0" y="112"/>
                    <a:pt x="2" y="113"/>
                    <a:pt x="4" y="114"/>
                  </a:cubicBezTo>
                  <a:cubicBezTo>
                    <a:pt x="8" y="119"/>
                    <a:pt x="13" y="121"/>
                    <a:pt x="16" y="127"/>
                  </a:cubicBezTo>
                  <a:cubicBezTo>
                    <a:pt x="18" y="129"/>
                    <a:pt x="19" y="131"/>
                    <a:pt x="19" y="133"/>
                  </a:cubicBezTo>
                  <a:cubicBezTo>
                    <a:pt x="20" y="134"/>
                    <a:pt x="20" y="137"/>
                    <a:pt x="20" y="137"/>
                  </a:cubicBezTo>
                  <a:cubicBezTo>
                    <a:pt x="21" y="137"/>
                    <a:pt x="23" y="137"/>
                    <a:pt x="24" y="137"/>
                  </a:cubicBezTo>
                  <a:cubicBezTo>
                    <a:pt x="24" y="136"/>
                    <a:pt x="23" y="136"/>
                    <a:pt x="23" y="136"/>
                  </a:cubicBezTo>
                  <a:cubicBezTo>
                    <a:pt x="23" y="135"/>
                    <a:pt x="23" y="135"/>
                    <a:pt x="23" y="134"/>
                  </a:cubicBezTo>
                  <a:cubicBezTo>
                    <a:pt x="22" y="132"/>
                    <a:pt x="23" y="132"/>
                    <a:pt x="25" y="131"/>
                  </a:cubicBezTo>
                  <a:cubicBezTo>
                    <a:pt x="26" y="129"/>
                    <a:pt x="27" y="128"/>
                    <a:pt x="27" y="126"/>
                  </a:cubicBezTo>
                  <a:cubicBezTo>
                    <a:pt x="28" y="125"/>
                    <a:pt x="28" y="123"/>
                    <a:pt x="30" y="124"/>
                  </a:cubicBezTo>
                  <a:cubicBezTo>
                    <a:pt x="30" y="125"/>
                    <a:pt x="30" y="128"/>
                    <a:pt x="32" y="128"/>
                  </a:cubicBezTo>
                  <a:cubicBezTo>
                    <a:pt x="33" y="127"/>
                    <a:pt x="32" y="126"/>
                    <a:pt x="32" y="125"/>
                  </a:cubicBezTo>
                  <a:cubicBezTo>
                    <a:pt x="31" y="122"/>
                    <a:pt x="33" y="118"/>
                    <a:pt x="34" y="115"/>
                  </a:cubicBezTo>
                  <a:cubicBezTo>
                    <a:pt x="35" y="113"/>
                    <a:pt x="36" y="111"/>
                    <a:pt x="37" y="109"/>
                  </a:cubicBezTo>
                  <a:cubicBezTo>
                    <a:pt x="39" y="106"/>
                    <a:pt x="41" y="104"/>
                    <a:pt x="42" y="101"/>
                  </a:cubicBezTo>
                  <a:cubicBezTo>
                    <a:pt x="44" y="98"/>
                    <a:pt x="45" y="96"/>
                    <a:pt x="48" y="96"/>
                  </a:cubicBezTo>
                  <a:cubicBezTo>
                    <a:pt x="48" y="97"/>
                    <a:pt x="47" y="98"/>
                    <a:pt x="47" y="99"/>
                  </a:cubicBezTo>
                  <a:cubicBezTo>
                    <a:pt x="47" y="101"/>
                    <a:pt x="49" y="101"/>
                    <a:pt x="50" y="102"/>
                  </a:cubicBezTo>
                  <a:cubicBezTo>
                    <a:pt x="52" y="103"/>
                    <a:pt x="54" y="104"/>
                    <a:pt x="54" y="106"/>
                  </a:cubicBezTo>
                  <a:cubicBezTo>
                    <a:pt x="54" y="107"/>
                    <a:pt x="54" y="108"/>
                    <a:pt x="54" y="109"/>
                  </a:cubicBezTo>
                  <a:cubicBezTo>
                    <a:pt x="54" y="109"/>
                    <a:pt x="52" y="111"/>
                    <a:pt x="52" y="112"/>
                  </a:cubicBezTo>
                  <a:cubicBezTo>
                    <a:pt x="52" y="112"/>
                    <a:pt x="51" y="113"/>
                    <a:pt x="51" y="114"/>
                  </a:cubicBezTo>
                  <a:cubicBezTo>
                    <a:pt x="50" y="115"/>
                    <a:pt x="50" y="115"/>
                    <a:pt x="49" y="116"/>
                  </a:cubicBezTo>
                  <a:cubicBezTo>
                    <a:pt x="48" y="119"/>
                    <a:pt x="50" y="119"/>
                    <a:pt x="53" y="121"/>
                  </a:cubicBezTo>
                  <a:cubicBezTo>
                    <a:pt x="55" y="122"/>
                    <a:pt x="57" y="123"/>
                    <a:pt x="59" y="123"/>
                  </a:cubicBezTo>
                  <a:cubicBezTo>
                    <a:pt x="61" y="124"/>
                    <a:pt x="63" y="125"/>
                    <a:pt x="64" y="125"/>
                  </a:cubicBezTo>
                  <a:cubicBezTo>
                    <a:pt x="65" y="124"/>
                    <a:pt x="65" y="123"/>
                    <a:pt x="67" y="122"/>
                  </a:cubicBezTo>
                  <a:cubicBezTo>
                    <a:pt x="68" y="122"/>
                    <a:pt x="70" y="122"/>
                    <a:pt x="71" y="123"/>
                  </a:cubicBezTo>
                  <a:cubicBezTo>
                    <a:pt x="72" y="123"/>
                    <a:pt x="72" y="123"/>
                    <a:pt x="72" y="124"/>
                  </a:cubicBezTo>
                  <a:cubicBezTo>
                    <a:pt x="72" y="124"/>
                    <a:pt x="72" y="124"/>
                    <a:pt x="73" y="124"/>
                  </a:cubicBezTo>
                  <a:cubicBezTo>
                    <a:pt x="73" y="125"/>
                    <a:pt x="73" y="124"/>
                    <a:pt x="73" y="125"/>
                  </a:cubicBezTo>
                  <a:cubicBezTo>
                    <a:pt x="74" y="128"/>
                    <a:pt x="70" y="129"/>
                    <a:pt x="70" y="130"/>
                  </a:cubicBezTo>
                  <a:cubicBezTo>
                    <a:pt x="70" y="131"/>
                    <a:pt x="71" y="132"/>
                    <a:pt x="71" y="133"/>
                  </a:cubicBezTo>
                  <a:cubicBezTo>
                    <a:pt x="71" y="134"/>
                    <a:pt x="71" y="136"/>
                    <a:pt x="71" y="137"/>
                  </a:cubicBezTo>
                  <a:cubicBezTo>
                    <a:pt x="71" y="138"/>
                    <a:pt x="70" y="139"/>
                    <a:pt x="70" y="140"/>
                  </a:cubicBezTo>
                  <a:cubicBezTo>
                    <a:pt x="70" y="141"/>
                    <a:pt x="71" y="143"/>
                    <a:pt x="72" y="144"/>
                  </a:cubicBezTo>
                  <a:cubicBezTo>
                    <a:pt x="72" y="146"/>
                    <a:pt x="73" y="148"/>
                    <a:pt x="74" y="150"/>
                  </a:cubicBezTo>
                  <a:cubicBezTo>
                    <a:pt x="74" y="150"/>
                    <a:pt x="75" y="150"/>
                    <a:pt x="75" y="151"/>
                  </a:cubicBezTo>
                  <a:cubicBezTo>
                    <a:pt x="75" y="151"/>
                    <a:pt x="75" y="152"/>
                    <a:pt x="76" y="153"/>
                  </a:cubicBezTo>
                  <a:cubicBezTo>
                    <a:pt x="77" y="157"/>
                    <a:pt x="80" y="160"/>
                    <a:pt x="82" y="163"/>
                  </a:cubicBezTo>
                  <a:cubicBezTo>
                    <a:pt x="83" y="165"/>
                    <a:pt x="84" y="166"/>
                    <a:pt x="85" y="167"/>
                  </a:cubicBezTo>
                  <a:cubicBezTo>
                    <a:pt x="86" y="168"/>
                    <a:pt x="89" y="169"/>
                    <a:pt x="90" y="172"/>
                  </a:cubicBezTo>
                  <a:cubicBezTo>
                    <a:pt x="90" y="173"/>
                    <a:pt x="89" y="174"/>
                    <a:pt x="90" y="175"/>
                  </a:cubicBezTo>
                  <a:cubicBezTo>
                    <a:pt x="90" y="176"/>
                    <a:pt x="94" y="177"/>
                    <a:pt x="93" y="179"/>
                  </a:cubicBezTo>
                  <a:cubicBezTo>
                    <a:pt x="93" y="180"/>
                    <a:pt x="92" y="180"/>
                    <a:pt x="92" y="181"/>
                  </a:cubicBezTo>
                  <a:cubicBezTo>
                    <a:pt x="91" y="181"/>
                    <a:pt x="92" y="182"/>
                    <a:pt x="91" y="182"/>
                  </a:cubicBezTo>
                  <a:cubicBezTo>
                    <a:pt x="90" y="184"/>
                    <a:pt x="87" y="183"/>
                    <a:pt x="85" y="184"/>
                  </a:cubicBezTo>
                  <a:cubicBezTo>
                    <a:pt x="82" y="186"/>
                    <a:pt x="85" y="189"/>
                    <a:pt x="86" y="190"/>
                  </a:cubicBezTo>
                  <a:cubicBezTo>
                    <a:pt x="88" y="193"/>
                    <a:pt x="90" y="197"/>
                    <a:pt x="92" y="200"/>
                  </a:cubicBezTo>
                  <a:cubicBezTo>
                    <a:pt x="93" y="201"/>
                    <a:pt x="94" y="202"/>
                    <a:pt x="95" y="203"/>
                  </a:cubicBezTo>
                  <a:cubicBezTo>
                    <a:pt x="96" y="203"/>
                    <a:pt x="96" y="204"/>
                    <a:pt x="97" y="205"/>
                  </a:cubicBezTo>
                  <a:cubicBezTo>
                    <a:pt x="98" y="206"/>
                    <a:pt x="98" y="207"/>
                    <a:pt x="99" y="208"/>
                  </a:cubicBezTo>
                  <a:cubicBezTo>
                    <a:pt x="99" y="209"/>
                    <a:pt x="99" y="211"/>
                    <a:pt x="100" y="212"/>
                  </a:cubicBezTo>
                  <a:cubicBezTo>
                    <a:pt x="101" y="212"/>
                    <a:pt x="103" y="212"/>
                    <a:pt x="103" y="212"/>
                  </a:cubicBezTo>
                  <a:cubicBezTo>
                    <a:pt x="104" y="213"/>
                    <a:pt x="103" y="214"/>
                    <a:pt x="104" y="215"/>
                  </a:cubicBezTo>
                  <a:cubicBezTo>
                    <a:pt x="104" y="215"/>
                    <a:pt x="105" y="216"/>
                    <a:pt x="106" y="217"/>
                  </a:cubicBezTo>
                  <a:cubicBezTo>
                    <a:pt x="107" y="219"/>
                    <a:pt x="111" y="220"/>
                    <a:pt x="111" y="222"/>
                  </a:cubicBezTo>
                  <a:cubicBezTo>
                    <a:pt x="112" y="223"/>
                    <a:pt x="111" y="224"/>
                    <a:pt x="112" y="225"/>
                  </a:cubicBezTo>
                  <a:cubicBezTo>
                    <a:pt x="113" y="226"/>
                    <a:pt x="114" y="226"/>
                    <a:pt x="115" y="227"/>
                  </a:cubicBezTo>
                  <a:cubicBezTo>
                    <a:pt x="116" y="228"/>
                    <a:pt x="116" y="228"/>
                    <a:pt x="117" y="228"/>
                  </a:cubicBezTo>
                  <a:cubicBezTo>
                    <a:pt x="117" y="229"/>
                    <a:pt x="118" y="229"/>
                    <a:pt x="118" y="230"/>
                  </a:cubicBezTo>
                  <a:cubicBezTo>
                    <a:pt x="119" y="232"/>
                    <a:pt x="119" y="233"/>
                    <a:pt x="119" y="235"/>
                  </a:cubicBezTo>
                  <a:cubicBezTo>
                    <a:pt x="119" y="236"/>
                    <a:pt x="119" y="237"/>
                    <a:pt x="120" y="238"/>
                  </a:cubicBezTo>
                  <a:cubicBezTo>
                    <a:pt x="120" y="240"/>
                    <a:pt x="122" y="240"/>
                    <a:pt x="123" y="240"/>
                  </a:cubicBezTo>
                  <a:cubicBezTo>
                    <a:pt x="125" y="240"/>
                    <a:pt x="126" y="240"/>
                    <a:pt x="127" y="241"/>
                  </a:cubicBezTo>
                  <a:cubicBezTo>
                    <a:pt x="128" y="241"/>
                    <a:pt x="128" y="242"/>
                    <a:pt x="128" y="242"/>
                  </a:cubicBezTo>
                  <a:cubicBezTo>
                    <a:pt x="129" y="242"/>
                    <a:pt x="131" y="242"/>
                    <a:pt x="133" y="242"/>
                  </a:cubicBezTo>
                  <a:cubicBezTo>
                    <a:pt x="133" y="242"/>
                    <a:pt x="134" y="242"/>
                    <a:pt x="134" y="242"/>
                  </a:cubicBezTo>
                  <a:cubicBezTo>
                    <a:pt x="135" y="242"/>
                    <a:pt x="135" y="241"/>
                    <a:pt x="136" y="241"/>
                  </a:cubicBezTo>
                  <a:cubicBezTo>
                    <a:pt x="137" y="241"/>
                    <a:pt x="138" y="241"/>
                    <a:pt x="139" y="241"/>
                  </a:cubicBezTo>
                  <a:cubicBezTo>
                    <a:pt x="142" y="241"/>
                    <a:pt x="144" y="239"/>
                    <a:pt x="146" y="240"/>
                  </a:cubicBezTo>
                  <a:cubicBezTo>
                    <a:pt x="148" y="241"/>
                    <a:pt x="149" y="241"/>
                    <a:pt x="150" y="242"/>
                  </a:cubicBezTo>
                  <a:cubicBezTo>
                    <a:pt x="152" y="243"/>
                    <a:pt x="153" y="243"/>
                    <a:pt x="155" y="244"/>
                  </a:cubicBezTo>
                  <a:cubicBezTo>
                    <a:pt x="156" y="245"/>
                    <a:pt x="156" y="245"/>
                    <a:pt x="157" y="246"/>
                  </a:cubicBezTo>
                  <a:cubicBezTo>
                    <a:pt x="159" y="248"/>
                    <a:pt x="160" y="249"/>
                    <a:pt x="163" y="251"/>
                  </a:cubicBezTo>
                  <a:cubicBezTo>
                    <a:pt x="166" y="253"/>
                    <a:pt x="169" y="253"/>
                    <a:pt x="171" y="254"/>
                  </a:cubicBezTo>
                  <a:cubicBezTo>
                    <a:pt x="173" y="255"/>
                    <a:pt x="174" y="257"/>
                    <a:pt x="176" y="259"/>
                  </a:cubicBezTo>
                  <a:cubicBezTo>
                    <a:pt x="178" y="263"/>
                    <a:pt x="182" y="265"/>
                    <a:pt x="185" y="269"/>
                  </a:cubicBezTo>
                  <a:cubicBezTo>
                    <a:pt x="187" y="271"/>
                    <a:pt x="188" y="273"/>
                    <a:pt x="190" y="275"/>
                  </a:cubicBezTo>
                  <a:cubicBezTo>
                    <a:pt x="194" y="278"/>
                    <a:pt x="198" y="282"/>
                    <a:pt x="200" y="287"/>
                  </a:cubicBezTo>
                  <a:cubicBezTo>
                    <a:pt x="201" y="288"/>
                    <a:pt x="202" y="291"/>
                    <a:pt x="204" y="291"/>
                  </a:cubicBezTo>
                  <a:cubicBezTo>
                    <a:pt x="205" y="291"/>
                    <a:pt x="209" y="291"/>
                    <a:pt x="210" y="290"/>
                  </a:cubicBezTo>
                  <a:cubicBezTo>
                    <a:pt x="209" y="290"/>
                    <a:pt x="209" y="289"/>
                    <a:pt x="209" y="289"/>
                  </a:cubicBezTo>
                  <a:cubicBezTo>
                    <a:pt x="209" y="289"/>
                    <a:pt x="208" y="288"/>
                    <a:pt x="208" y="288"/>
                  </a:cubicBezTo>
                  <a:cubicBezTo>
                    <a:pt x="207" y="287"/>
                    <a:pt x="208" y="286"/>
                    <a:pt x="207" y="285"/>
                  </a:cubicBezTo>
                  <a:cubicBezTo>
                    <a:pt x="207" y="283"/>
                    <a:pt x="204" y="281"/>
                    <a:pt x="202" y="278"/>
                  </a:cubicBezTo>
                  <a:cubicBezTo>
                    <a:pt x="202" y="277"/>
                    <a:pt x="202" y="276"/>
                    <a:pt x="201" y="276"/>
                  </a:cubicBezTo>
                  <a:cubicBezTo>
                    <a:pt x="200" y="275"/>
                    <a:pt x="196" y="275"/>
                    <a:pt x="195" y="274"/>
                  </a:cubicBezTo>
                  <a:cubicBezTo>
                    <a:pt x="195" y="273"/>
                    <a:pt x="196" y="272"/>
                    <a:pt x="197" y="271"/>
                  </a:cubicBezTo>
                  <a:cubicBezTo>
                    <a:pt x="197" y="270"/>
                    <a:pt x="197" y="269"/>
                    <a:pt x="197" y="268"/>
                  </a:cubicBezTo>
                  <a:cubicBezTo>
                    <a:pt x="197" y="267"/>
                    <a:pt x="197" y="266"/>
                    <a:pt x="197" y="265"/>
                  </a:cubicBezTo>
                  <a:cubicBezTo>
                    <a:pt x="197" y="265"/>
                    <a:pt x="196" y="265"/>
                    <a:pt x="195" y="264"/>
                  </a:cubicBezTo>
                  <a:cubicBezTo>
                    <a:pt x="195" y="264"/>
                    <a:pt x="195" y="264"/>
                    <a:pt x="195" y="263"/>
                  </a:cubicBezTo>
                  <a:cubicBezTo>
                    <a:pt x="195" y="263"/>
                    <a:pt x="195" y="262"/>
                    <a:pt x="194" y="261"/>
                  </a:cubicBezTo>
                  <a:cubicBezTo>
                    <a:pt x="194" y="261"/>
                    <a:pt x="193" y="260"/>
                    <a:pt x="193" y="260"/>
                  </a:cubicBezTo>
                  <a:cubicBezTo>
                    <a:pt x="193" y="259"/>
                    <a:pt x="193" y="258"/>
                    <a:pt x="193" y="258"/>
                  </a:cubicBezTo>
                  <a:cubicBezTo>
                    <a:pt x="192" y="256"/>
                    <a:pt x="192" y="255"/>
                    <a:pt x="192" y="253"/>
                  </a:cubicBezTo>
                  <a:cubicBezTo>
                    <a:pt x="192" y="252"/>
                    <a:pt x="192" y="251"/>
                    <a:pt x="192" y="250"/>
                  </a:cubicBezTo>
                  <a:cubicBezTo>
                    <a:pt x="192" y="249"/>
                    <a:pt x="192" y="248"/>
                    <a:pt x="191" y="247"/>
                  </a:cubicBezTo>
                  <a:cubicBezTo>
                    <a:pt x="191" y="246"/>
                    <a:pt x="189" y="246"/>
                    <a:pt x="188" y="245"/>
                  </a:cubicBezTo>
                  <a:cubicBezTo>
                    <a:pt x="185" y="242"/>
                    <a:pt x="182" y="239"/>
                    <a:pt x="179" y="237"/>
                  </a:cubicBezTo>
                  <a:cubicBezTo>
                    <a:pt x="179" y="236"/>
                    <a:pt x="178" y="235"/>
                    <a:pt x="178" y="234"/>
                  </a:cubicBezTo>
                  <a:cubicBezTo>
                    <a:pt x="177" y="233"/>
                    <a:pt x="176" y="232"/>
                    <a:pt x="174" y="231"/>
                  </a:cubicBezTo>
                  <a:cubicBezTo>
                    <a:pt x="172" y="229"/>
                    <a:pt x="171" y="226"/>
                    <a:pt x="169" y="224"/>
                  </a:cubicBezTo>
                  <a:cubicBezTo>
                    <a:pt x="169" y="223"/>
                    <a:pt x="168" y="222"/>
                    <a:pt x="167" y="221"/>
                  </a:cubicBezTo>
                  <a:cubicBezTo>
                    <a:pt x="166" y="220"/>
                    <a:pt x="165" y="219"/>
                    <a:pt x="165" y="219"/>
                  </a:cubicBezTo>
                  <a:cubicBezTo>
                    <a:pt x="164" y="218"/>
                    <a:pt x="163" y="215"/>
                    <a:pt x="163" y="214"/>
                  </a:cubicBezTo>
                  <a:cubicBezTo>
                    <a:pt x="161" y="210"/>
                    <a:pt x="159" y="207"/>
                    <a:pt x="155" y="206"/>
                  </a:cubicBezTo>
                  <a:cubicBezTo>
                    <a:pt x="151" y="205"/>
                    <a:pt x="147" y="202"/>
                    <a:pt x="144" y="199"/>
                  </a:cubicBezTo>
                  <a:cubicBezTo>
                    <a:pt x="143" y="198"/>
                    <a:pt x="142" y="197"/>
                    <a:pt x="142" y="196"/>
                  </a:cubicBezTo>
                  <a:cubicBezTo>
                    <a:pt x="142" y="195"/>
                    <a:pt x="142" y="194"/>
                    <a:pt x="142" y="193"/>
                  </a:cubicBezTo>
                  <a:cubicBezTo>
                    <a:pt x="141" y="191"/>
                    <a:pt x="141" y="189"/>
                    <a:pt x="140" y="188"/>
                  </a:cubicBezTo>
                  <a:cubicBezTo>
                    <a:pt x="139" y="186"/>
                    <a:pt x="137" y="184"/>
                    <a:pt x="137" y="182"/>
                  </a:cubicBezTo>
                  <a:cubicBezTo>
                    <a:pt x="137" y="181"/>
                    <a:pt x="137" y="180"/>
                    <a:pt x="137" y="179"/>
                  </a:cubicBezTo>
                  <a:cubicBezTo>
                    <a:pt x="136" y="178"/>
                    <a:pt x="135" y="178"/>
                    <a:pt x="135" y="177"/>
                  </a:cubicBezTo>
                  <a:cubicBezTo>
                    <a:pt x="135" y="177"/>
                    <a:pt x="135" y="176"/>
                    <a:pt x="135" y="175"/>
                  </a:cubicBezTo>
                  <a:cubicBezTo>
                    <a:pt x="135" y="172"/>
                    <a:pt x="135" y="169"/>
                    <a:pt x="135" y="165"/>
                  </a:cubicBezTo>
                  <a:cubicBezTo>
                    <a:pt x="135" y="165"/>
                    <a:pt x="135" y="164"/>
                    <a:pt x="135" y="163"/>
                  </a:cubicBezTo>
                  <a:cubicBezTo>
                    <a:pt x="135" y="163"/>
                    <a:pt x="134" y="162"/>
                    <a:pt x="134" y="162"/>
                  </a:cubicBezTo>
                  <a:cubicBezTo>
                    <a:pt x="134" y="161"/>
                    <a:pt x="134" y="160"/>
                    <a:pt x="134" y="160"/>
                  </a:cubicBezTo>
                  <a:cubicBezTo>
                    <a:pt x="134" y="157"/>
                    <a:pt x="134" y="155"/>
                    <a:pt x="133" y="153"/>
                  </a:cubicBezTo>
                  <a:cubicBezTo>
                    <a:pt x="132" y="152"/>
                    <a:pt x="132" y="151"/>
                    <a:pt x="131" y="151"/>
                  </a:cubicBezTo>
                  <a:cubicBezTo>
                    <a:pt x="131" y="151"/>
                    <a:pt x="130" y="151"/>
                    <a:pt x="130" y="151"/>
                  </a:cubicBezTo>
                  <a:cubicBezTo>
                    <a:pt x="127" y="151"/>
                    <a:pt x="125" y="147"/>
                    <a:pt x="123" y="145"/>
                  </a:cubicBezTo>
                  <a:cubicBezTo>
                    <a:pt x="123" y="145"/>
                    <a:pt x="122" y="144"/>
                    <a:pt x="122" y="144"/>
                  </a:cubicBezTo>
                  <a:cubicBezTo>
                    <a:pt x="122" y="143"/>
                    <a:pt x="121" y="143"/>
                    <a:pt x="121" y="142"/>
                  </a:cubicBezTo>
                  <a:cubicBezTo>
                    <a:pt x="120" y="141"/>
                    <a:pt x="119" y="140"/>
                    <a:pt x="119" y="139"/>
                  </a:cubicBezTo>
                  <a:cubicBezTo>
                    <a:pt x="118" y="137"/>
                    <a:pt x="118" y="136"/>
                    <a:pt x="118" y="134"/>
                  </a:cubicBezTo>
                  <a:cubicBezTo>
                    <a:pt x="118" y="133"/>
                    <a:pt x="117" y="133"/>
                    <a:pt x="117" y="132"/>
                  </a:cubicBezTo>
                  <a:cubicBezTo>
                    <a:pt x="116" y="129"/>
                    <a:pt x="117" y="126"/>
                    <a:pt x="118" y="124"/>
                  </a:cubicBezTo>
                  <a:cubicBezTo>
                    <a:pt x="119" y="120"/>
                    <a:pt x="118" y="116"/>
                    <a:pt x="118" y="112"/>
                  </a:cubicBezTo>
                  <a:cubicBezTo>
                    <a:pt x="118" y="109"/>
                    <a:pt x="121" y="106"/>
                    <a:pt x="125" y="105"/>
                  </a:cubicBezTo>
                  <a:cubicBezTo>
                    <a:pt x="126" y="105"/>
                    <a:pt x="128" y="106"/>
                    <a:pt x="129" y="106"/>
                  </a:cubicBezTo>
                  <a:cubicBezTo>
                    <a:pt x="131" y="106"/>
                    <a:pt x="132" y="106"/>
                    <a:pt x="133" y="107"/>
                  </a:cubicBezTo>
                  <a:cubicBezTo>
                    <a:pt x="134" y="108"/>
                    <a:pt x="134" y="109"/>
                    <a:pt x="135" y="110"/>
                  </a:cubicBezTo>
                  <a:cubicBezTo>
                    <a:pt x="136" y="112"/>
                    <a:pt x="136" y="113"/>
                    <a:pt x="137" y="114"/>
                  </a:cubicBezTo>
                  <a:cubicBezTo>
                    <a:pt x="138" y="116"/>
                    <a:pt x="140" y="117"/>
                    <a:pt x="141" y="119"/>
                  </a:cubicBezTo>
                  <a:cubicBezTo>
                    <a:pt x="142" y="122"/>
                    <a:pt x="143" y="124"/>
                    <a:pt x="146" y="124"/>
                  </a:cubicBezTo>
                  <a:cubicBezTo>
                    <a:pt x="147" y="123"/>
                    <a:pt x="148" y="122"/>
                    <a:pt x="149" y="121"/>
                  </a:cubicBezTo>
                  <a:cubicBezTo>
                    <a:pt x="150" y="120"/>
                    <a:pt x="150" y="119"/>
                    <a:pt x="150" y="118"/>
                  </a:cubicBezTo>
                  <a:cubicBezTo>
                    <a:pt x="151" y="116"/>
                    <a:pt x="152" y="115"/>
                    <a:pt x="152" y="114"/>
                  </a:cubicBezTo>
                  <a:cubicBezTo>
                    <a:pt x="153" y="112"/>
                    <a:pt x="154" y="111"/>
                    <a:pt x="154" y="110"/>
                  </a:cubicBezTo>
                  <a:cubicBezTo>
                    <a:pt x="155" y="109"/>
                    <a:pt x="156" y="108"/>
                    <a:pt x="158" y="107"/>
                  </a:cubicBezTo>
                  <a:cubicBezTo>
                    <a:pt x="160" y="107"/>
                    <a:pt x="162" y="107"/>
                    <a:pt x="164" y="107"/>
                  </a:cubicBezTo>
                  <a:cubicBezTo>
                    <a:pt x="167" y="107"/>
                    <a:pt x="171" y="109"/>
                    <a:pt x="174" y="109"/>
                  </a:cubicBezTo>
                  <a:cubicBezTo>
                    <a:pt x="174" y="108"/>
                    <a:pt x="174" y="106"/>
                    <a:pt x="174" y="105"/>
                  </a:cubicBezTo>
                  <a:cubicBezTo>
                    <a:pt x="175" y="103"/>
                    <a:pt x="178" y="105"/>
                    <a:pt x="179" y="106"/>
                  </a:cubicBezTo>
                  <a:cubicBezTo>
                    <a:pt x="180" y="107"/>
                    <a:pt x="180" y="107"/>
                    <a:pt x="182" y="107"/>
                  </a:cubicBezTo>
                  <a:cubicBezTo>
                    <a:pt x="183" y="107"/>
                    <a:pt x="185" y="107"/>
                    <a:pt x="186" y="107"/>
                  </a:cubicBezTo>
                  <a:cubicBezTo>
                    <a:pt x="186" y="108"/>
                    <a:pt x="186" y="108"/>
                    <a:pt x="186" y="109"/>
                  </a:cubicBezTo>
                  <a:cubicBezTo>
                    <a:pt x="187" y="110"/>
                    <a:pt x="188" y="110"/>
                    <a:pt x="189" y="112"/>
                  </a:cubicBezTo>
                  <a:cubicBezTo>
                    <a:pt x="191" y="113"/>
                    <a:pt x="190" y="114"/>
                    <a:pt x="192" y="114"/>
                  </a:cubicBezTo>
                  <a:cubicBezTo>
                    <a:pt x="196" y="115"/>
                    <a:pt x="195" y="111"/>
                    <a:pt x="197" y="109"/>
                  </a:cubicBezTo>
                  <a:cubicBezTo>
                    <a:pt x="199" y="109"/>
                    <a:pt x="198" y="111"/>
                    <a:pt x="199" y="112"/>
                  </a:cubicBezTo>
                  <a:cubicBezTo>
                    <a:pt x="200" y="113"/>
                    <a:pt x="200" y="113"/>
                    <a:pt x="201" y="113"/>
                  </a:cubicBezTo>
                  <a:cubicBezTo>
                    <a:pt x="203" y="113"/>
                    <a:pt x="204" y="113"/>
                    <a:pt x="205" y="115"/>
                  </a:cubicBezTo>
                  <a:cubicBezTo>
                    <a:pt x="205" y="115"/>
                    <a:pt x="205" y="116"/>
                    <a:pt x="205" y="117"/>
                  </a:cubicBezTo>
                  <a:cubicBezTo>
                    <a:pt x="210" y="117"/>
                    <a:pt x="215" y="115"/>
                    <a:pt x="221" y="116"/>
                  </a:cubicBezTo>
                  <a:cubicBezTo>
                    <a:pt x="223" y="116"/>
                    <a:pt x="224" y="118"/>
                    <a:pt x="225" y="120"/>
                  </a:cubicBezTo>
                  <a:cubicBezTo>
                    <a:pt x="227" y="120"/>
                    <a:pt x="228" y="119"/>
                    <a:pt x="229" y="119"/>
                  </a:cubicBezTo>
                  <a:cubicBezTo>
                    <a:pt x="231" y="119"/>
                    <a:pt x="232" y="119"/>
                    <a:pt x="233" y="118"/>
                  </a:cubicBezTo>
                  <a:cubicBezTo>
                    <a:pt x="233" y="118"/>
                    <a:pt x="233" y="117"/>
                    <a:pt x="233" y="116"/>
                  </a:cubicBezTo>
                  <a:cubicBezTo>
                    <a:pt x="233" y="116"/>
                    <a:pt x="234" y="116"/>
                    <a:pt x="234" y="115"/>
                  </a:cubicBezTo>
                  <a:cubicBezTo>
                    <a:pt x="235" y="114"/>
                    <a:pt x="236" y="113"/>
                    <a:pt x="237" y="114"/>
                  </a:cubicBezTo>
                  <a:cubicBezTo>
                    <a:pt x="239" y="114"/>
                    <a:pt x="239" y="116"/>
                    <a:pt x="240" y="117"/>
                  </a:cubicBezTo>
                  <a:cubicBezTo>
                    <a:pt x="241" y="119"/>
                    <a:pt x="244" y="120"/>
                    <a:pt x="246" y="120"/>
                  </a:cubicBezTo>
                  <a:cubicBezTo>
                    <a:pt x="246" y="118"/>
                    <a:pt x="245" y="116"/>
                    <a:pt x="246" y="115"/>
                  </a:cubicBezTo>
                  <a:cubicBezTo>
                    <a:pt x="249" y="114"/>
                    <a:pt x="252" y="116"/>
                    <a:pt x="255" y="117"/>
                  </a:cubicBezTo>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25" name="Freeform 27"/>
            <p:cNvSpPr>
              <a:spLocks/>
            </p:cNvSpPr>
            <p:nvPr/>
          </p:nvSpPr>
          <p:spPr bwMode="auto">
            <a:xfrm>
              <a:off x="6543310" y="4835311"/>
              <a:ext cx="242385" cy="267634"/>
            </a:xfrm>
            <a:custGeom>
              <a:avLst/>
              <a:gdLst/>
              <a:ahLst/>
              <a:cxnLst>
                <a:cxn ang="0">
                  <a:pos x="193" y="94"/>
                </a:cxn>
                <a:cxn ang="0">
                  <a:pos x="188" y="87"/>
                </a:cxn>
                <a:cxn ang="0">
                  <a:pos x="192" y="80"/>
                </a:cxn>
                <a:cxn ang="0">
                  <a:pos x="181" y="74"/>
                </a:cxn>
                <a:cxn ang="0">
                  <a:pos x="179" y="68"/>
                </a:cxn>
                <a:cxn ang="0">
                  <a:pos x="191" y="41"/>
                </a:cxn>
                <a:cxn ang="0">
                  <a:pos x="164" y="35"/>
                </a:cxn>
                <a:cxn ang="0">
                  <a:pos x="158" y="22"/>
                </a:cxn>
                <a:cxn ang="0">
                  <a:pos x="145" y="17"/>
                </a:cxn>
                <a:cxn ang="0">
                  <a:pos x="130" y="17"/>
                </a:cxn>
                <a:cxn ang="0">
                  <a:pos x="117" y="13"/>
                </a:cxn>
                <a:cxn ang="0">
                  <a:pos x="105" y="13"/>
                </a:cxn>
                <a:cxn ang="0">
                  <a:pos x="83" y="9"/>
                </a:cxn>
                <a:cxn ang="0">
                  <a:pos x="70" y="6"/>
                </a:cxn>
                <a:cxn ang="0">
                  <a:pos x="58" y="2"/>
                </a:cxn>
                <a:cxn ang="0">
                  <a:pos x="38" y="7"/>
                </a:cxn>
                <a:cxn ang="0">
                  <a:pos x="30" y="21"/>
                </a:cxn>
                <a:cxn ang="0">
                  <a:pos x="17" y="4"/>
                </a:cxn>
                <a:cxn ang="0">
                  <a:pos x="2" y="21"/>
                </a:cxn>
                <a:cxn ang="0">
                  <a:pos x="5" y="39"/>
                </a:cxn>
                <a:cxn ang="0">
                  <a:pos x="15" y="48"/>
                </a:cxn>
                <a:cxn ang="0">
                  <a:pos x="19" y="60"/>
                </a:cxn>
                <a:cxn ang="0">
                  <a:pos x="21" y="76"/>
                </a:cxn>
                <a:cxn ang="0">
                  <a:pos x="26" y="93"/>
                </a:cxn>
                <a:cxn ang="0">
                  <a:pos x="49" y="116"/>
                </a:cxn>
                <a:cxn ang="0">
                  <a:pos x="62" y="131"/>
                </a:cxn>
                <a:cxn ang="0">
                  <a:pos x="76" y="147"/>
                </a:cxn>
                <a:cxn ang="0">
                  <a:pos x="78" y="158"/>
                </a:cxn>
                <a:cxn ang="0">
                  <a:pos x="81" y="165"/>
                </a:cxn>
                <a:cxn ang="0">
                  <a:pos x="86" y="175"/>
                </a:cxn>
                <a:cxn ang="0">
                  <a:pos x="94" y="187"/>
                </a:cxn>
                <a:cxn ang="0">
                  <a:pos x="98" y="191"/>
                </a:cxn>
                <a:cxn ang="0">
                  <a:pos x="104" y="192"/>
                </a:cxn>
                <a:cxn ang="0">
                  <a:pos x="112" y="203"/>
                </a:cxn>
                <a:cxn ang="0">
                  <a:pos x="131" y="214"/>
                </a:cxn>
                <a:cxn ang="0">
                  <a:pos x="140" y="223"/>
                </a:cxn>
                <a:cxn ang="0">
                  <a:pos x="143" y="209"/>
                </a:cxn>
                <a:cxn ang="0">
                  <a:pos x="140" y="200"/>
                </a:cxn>
                <a:cxn ang="0">
                  <a:pos x="143" y="189"/>
                </a:cxn>
                <a:cxn ang="0">
                  <a:pos x="147" y="180"/>
                </a:cxn>
                <a:cxn ang="0">
                  <a:pos x="150" y="167"/>
                </a:cxn>
                <a:cxn ang="0">
                  <a:pos x="163" y="158"/>
                </a:cxn>
                <a:cxn ang="0">
                  <a:pos x="171" y="164"/>
                </a:cxn>
                <a:cxn ang="0">
                  <a:pos x="168" y="151"/>
                </a:cxn>
                <a:cxn ang="0">
                  <a:pos x="166" y="142"/>
                </a:cxn>
                <a:cxn ang="0">
                  <a:pos x="178" y="144"/>
                </a:cxn>
                <a:cxn ang="0">
                  <a:pos x="184" y="138"/>
                </a:cxn>
                <a:cxn ang="0">
                  <a:pos x="193" y="143"/>
                </a:cxn>
                <a:cxn ang="0">
                  <a:pos x="197" y="133"/>
                </a:cxn>
                <a:cxn ang="0">
                  <a:pos x="189" y="117"/>
                </a:cxn>
                <a:cxn ang="0">
                  <a:pos x="183" y="105"/>
                </a:cxn>
                <a:cxn ang="0">
                  <a:pos x="203" y="106"/>
                </a:cxn>
              </a:cxnLst>
              <a:rect l="0" t="0" r="r" b="b"/>
              <a:pathLst>
                <a:path w="204" h="225">
                  <a:moveTo>
                    <a:pt x="204" y="100"/>
                  </a:moveTo>
                  <a:cubicBezTo>
                    <a:pt x="204" y="99"/>
                    <a:pt x="201" y="98"/>
                    <a:pt x="200" y="98"/>
                  </a:cubicBezTo>
                  <a:cubicBezTo>
                    <a:pt x="199" y="98"/>
                    <a:pt x="197" y="97"/>
                    <a:pt x="196" y="96"/>
                  </a:cubicBezTo>
                  <a:cubicBezTo>
                    <a:pt x="195" y="96"/>
                    <a:pt x="194" y="95"/>
                    <a:pt x="193" y="94"/>
                  </a:cubicBezTo>
                  <a:cubicBezTo>
                    <a:pt x="193" y="94"/>
                    <a:pt x="192" y="93"/>
                    <a:pt x="192" y="94"/>
                  </a:cubicBezTo>
                  <a:cubicBezTo>
                    <a:pt x="192" y="93"/>
                    <a:pt x="192" y="93"/>
                    <a:pt x="192" y="93"/>
                  </a:cubicBezTo>
                  <a:cubicBezTo>
                    <a:pt x="191" y="92"/>
                    <a:pt x="191" y="91"/>
                    <a:pt x="190" y="90"/>
                  </a:cubicBezTo>
                  <a:cubicBezTo>
                    <a:pt x="189" y="89"/>
                    <a:pt x="188" y="88"/>
                    <a:pt x="188" y="87"/>
                  </a:cubicBezTo>
                  <a:cubicBezTo>
                    <a:pt x="188" y="86"/>
                    <a:pt x="188" y="84"/>
                    <a:pt x="189" y="83"/>
                  </a:cubicBezTo>
                  <a:cubicBezTo>
                    <a:pt x="190" y="83"/>
                    <a:pt x="191" y="83"/>
                    <a:pt x="191" y="83"/>
                  </a:cubicBezTo>
                  <a:cubicBezTo>
                    <a:pt x="191" y="82"/>
                    <a:pt x="191" y="82"/>
                    <a:pt x="192" y="82"/>
                  </a:cubicBezTo>
                  <a:cubicBezTo>
                    <a:pt x="192" y="81"/>
                    <a:pt x="192" y="81"/>
                    <a:pt x="192" y="80"/>
                  </a:cubicBezTo>
                  <a:cubicBezTo>
                    <a:pt x="192" y="79"/>
                    <a:pt x="193" y="78"/>
                    <a:pt x="193" y="77"/>
                  </a:cubicBezTo>
                  <a:cubicBezTo>
                    <a:pt x="192" y="75"/>
                    <a:pt x="189" y="76"/>
                    <a:pt x="187" y="76"/>
                  </a:cubicBezTo>
                  <a:cubicBezTo>
                    <a:pt x="186" y="76"/>
                    <a:pt x="184" y="75"/>
                    <a:pt x="183" y="75"/>
                  </a:cubicBezTo>
                  <a:cubicBezTo>
                    <a:pt x="182" y="75"/>
                    <a:pt x="182" y="74"/>
                    <a:pt x="181" y="74"/>
                  </a:cubicBezTo>
                  <a:cubicBezTo>
                    <a:pt x="180" y="74"/>
                    <a:pt x="181" y="73"/>
                    <a:pt x="181" y="73"/>
                  </a:cubicBezTo>
                  <a:cubicBezTo>
                    <a:pt x="180" y="72"/>
                    <a:pt x="179" y="72"/>
                    <a:pt x="179" y="71"/>
                  </a:cubicBezTo>
                  <a:cubicBezTo>
                    <a:pt x="179" y="71"/>
                    <a:pt x="179" y="70"/>
                    <a:pt x="179" y="70"/>
                  </a:cubicBezTo>
                  <a:cubicBezTo>
                    <a:pt x="179" y="69"/>
                    <a:pt x="179" y="68"/>
                    <a:pt x="179" y="68"/>
                  </a:cubicBezTo>
                  <a:cubicBezTo>
                    <a:pt x="179" y="67"/>
                    <a:pt x="179" y="67"/>
                    <a:pt x="180" y="66"/>
                  </a:cubicBezTo>
                  <a:cubicBezTo>
                    <a:pt x="180" y="65"/>
                    <a:pt x="180" y="65"/>
                    <a:pt x="181" y="64"/>
                  </a:cubicBezTo>
                  <a:cubicBezTo>
                    <a:pt x="182" y="58"/>
                    <a:pt x="185" y="53"/>
                    <a:pt x="189" y="49"/>
                  </a:cubicBezTo>
                  <a:cubicBezTo>
                    <a:pt x="191" y="41"/>
                    <a:pt x="191" y="41"/>
                    <a:pt x="191" y="41"/>
                  </a:cubicBezTo>
                  <a:cubicBezTo>
                    <a:pt x="190" y="38"/>
                    <a:pt x="186" y="33"/>
                    <a:pt x="179" y="28"/>
                  </a:cubicBezTo>
                  <a:cubicBezTo>
                    <a:pt x="180" y="31"/>
                    <a:pt x="174" y="32"/>
                    <a:pt x="172" y="33"/>
                  </a:cubicBezTo>
                  <a:cubicBezTo>
                    <a:pt x="170" y="34"/>
                    <a:pt x="168" y="34"/>
                    <a:pt x="166" y="35"/>
                  </a:cubicBezTo>
                  <a:cubicBezTo>
                    <a:pt x="166" y="35"/>
                    <a:pt x="165" y="35"/>
                    <a:pt x="164" y="35"/>
                  </a:cubicBezTo>
                  <a:cubicBezTo>
                    <a:pt x="162" y="34"/>
                    <a:pt x="163" y="34"/>
                    <a:pt x="162" y="34"/>
                  </a:cubicBezTo>
                  <a:cubicBezTo>
                    <a:pt x="160" y="33"/>
                    <a:pt x="159" y="31"/>
                    <a:pt x="159" y="29"/>
                  </a:cubicBezTo>
                  <a:cubicBezTo>
                    <a:pt x="159" y="27"/>
                    <a:pt x="160" y="27"/>
                    <a:pt x="161" y="25"/>
                  </a:cubicBezTo>
                  <a:cubicBezTo>
                    <a:pt x="161" y="24"/>
                    <a:pt x="159" y="23"/>
                    <a:pt x="158" y="22"/>
                  </a:cubicBezTo>
                  <a:cubicBezTo>
                    <a:pt x="158" y="22"/>
                    <a:pt x="157" y="21"/>
                    <a:pt x="157" y="21"/>
                  </a:cubicBezTo>
                  <a:cubicBezTo>
                    <a:pt x="157" y="20"/>
                    <a:pt x="157" y="19"/>
                    <a:pt x="157" y="19"/>
                  </a:cubicBezTo>
                  <a:cubicBezTo>
                    <a:pt x="156" y="17"/>
                    <a:pt x="152" y="15"/>
                    <a:pt x="151" y="18"/>
                  </a:cubicBezTo>
                  <a:cubicBezTo>
                    <a:pt x="150" y="18"/>
                    <a:pt x="147" y="18"/>
                    <a:pt x="145" y="17"/>
                  </a:cubicBezTo>
                  <a:cubicBezTo>
                    <a:pt x="144" y="17"/>
                    <a:pt x="143" y="16"/>
                    <a:pt x="143" y="15"/>
                  </a:cubicBezTo>
                  <a:cubicBezTo>
                    <a:pt x="141" y="15"/>
                    <a:pt x="140" y="14"/>
                    <a:pt x="139" y="14"/>
                  </a:cubicBezTo>
                  <a:cubicBezTo>
                    <a:pt x="136" y="13"/>
                    <a:pt x="133" y="11"/>
                    <a:pt x="130" y="12"/>
                  </a:cubicBezTo>
                  <a:cubicBezTo>
                    <a:pt x="129" y="13"/>
                    <a:pt x="130" y="15"/>
                    <a:pt x="130" y="17"/>
                  </a:cubicBezTo>
                  <a:cubicBezTo>
                    <a:pt x="128" y="17"/>
                    <a:pt x="125" y="16"/>
                    <a:pt x="124" y="14"/>
                  </a:cubicBezTo>
                  <a:cubicBezTo>
                    <a:pt x="123" y="13"/>
                    <a:pt x="123" y="11"/>
                    <a:pt x="121" y="11"/>
                  </a:cubicBezTo>
                  <a:cubicBezTo>
                    <a:pt x="120" y="10"/>
                    <a:pt x="119" y="11"/>
                    <a:pt x="118" y="12"/>
                  </a:cubicBezTo>
                  <a:cubicBezTo>
                    <a:pt x="118" y="13"/>
                    <a:pt x="117" y="13"/>
                    <a:pt x="117" y="13"/>
                  </a:cubicBezTo>
                  <a:cubicBezTo>
                    <a:pt x="117" y="14"/>
                    <a:pt x="117" y="15"/>
                    <a:pt x="117" y="15"/>
                  </a:cubicBezTo>
                  <a:cubicBezTo>
                    <a:pt x="116" y="16"/>
                    <a:pt x="115" y="16"/>
                    <a:pt x="113" y="16"/>
                  </a:cubicBezTo>
                  <a:cubicBezTo>
                    <a:pt x="112" y="16"/>
                    <a:pt x="111" y="17"/>
                    <a:pt x="109" y="17"/>
                  </a:cubicBezTo>
                  <a:cubicBezTo>
                    <a:pt x="108" y="15"/>
                    <a:pt x="107" y="13"/>
                    <a:pt x="105" y="13"/>
                  </a:cubicBezTo>
                  <a:cubicBezTo>
                    <a:pt x="99" y="12"/>
                    <a:pt x="94" y="14"/>
                    <a:pt x="89" y="14"/>
                  </a:cubicBezTo>
                  <a:cubicBezTo>
                    <a:pt x="89" y="13"/>
                    <a:pt x="89" y="12"/>
                    <a:pt x="89" y="12"/>
                  </a:cubicBezTo>
                  <a:cubicBezTo>
                    <a:pt x="88" y="10"/>
                    <a:pt x="87" y="10"/>
                    <a:pt x="85" y="10"/>
                  </a:cubicBezTo>
                  <a:cubicBezTo>
                    <a:pt x="84" y="10"/>
                    <a:pt x="84" y="10"/>
                    <a:pt x="83" y="9"/>
                  </a:cubicBezTo>
                  <a:cubicBezTo>
                    <a:pt x="82" y="8"/>
                    <a:pt x="83" y="6"/>
                    <a:pt x="81" y="6"/>
                  </a:cubicBezTo>
                  <a:cubicBezTo>
                    <a:pt x="79" y="8"/>
                    <a:pt x="80" y="12"/>
                    <a:pt x="76" y="11"/>
                  </a:cubicBezTo>
                  <a:cubicBezTo>
                    <a:pt x="74" y="11"/>
                    <a:pt x="75" y="10"/>
                    <a:pt x="73" y="9"/>
                  </a:cubicBezTo>
                  <a:cubicBezTo>
                    <a:pt x="72" y="7"/>
                    <a:pt x="71" y="7"/>
                    <a:pt x="70" y="6"/>
                  </a:cubicBezTo>
                  <a:cubicBezTo>
                    <a:pt x="70" y="5"/>
                    <a:pt x="70" y="5"/>
                    <a:pt x="70" y="4"/>
                  </a:cubicBezTo>
                  <a:cubicBezTo>
                    <a:pt x="69" y="4"/>
                    <a:pt x="67" y="4"/>
                    <a:pt x="66" y="4"/>
                  </a:cubicBezTo>
                  <a:cubicBezTo>
                    <a:pt x="64" y="4"/>
                    <a:pt x="64" y="4"/>
                    <a:pt x="63" y="3"/>
                  </a:cubicBezTo>
                  <a:cubicBezTo>
                    <a:pt x="62" y="2"/>
                    <a:pt x="59" y="0"/>
                    <a:pt x="58" y="2"/>
                  </a:cubicBezTo>
                  <a:cubicBezTo>
                    <a:pt x="58" y="3"/>
                    <a:pt x="58" y="5"/>
                    <a:pt x="58" y="6"/>
                  </a:cubicBezTo>
                  <a:cubicBezTo>
                    <a:pt x="55" y="6"/>
                    <a:pt x="51" y="4"/>
                    <a:pt x="48" y="4"/>
                  </a:cubicBezTo>
                  <a:cubicBezTo>
                    <a:pt x="46" y="4"/>
                    <a:pt x="44" y="4"/>
                    <a:pt x="42" y="4"/>
                  </a:cubicBezTo>
                  <a:cubicBezTo>
                    <a:pt x="40" y="5"/>
                    <a:pt x="39" y="6"/>
                    <a:pt x="38" y="7"/>
                  </a:cubicBezTo>
                  <a:cubicBezTo>
                    <a:pt x="38" y="8"/>
                    <a:pt x="37" y="9"/>
                    <a:pt x="36" y="11"/>
                  </a:cubicBezTo>
                  <a:cubicBezTo>
                    <a:pt x="36" y="12"/>
                    <a:pt x="35" y="13"/>
                    <a:pt x="34" y="15"/>
                  </a:cubicBezTo>
                  <a:cubicBezTo>
                    <a:pt x="34" y="16"/>
                    <a:pt x="34" y="17"/>
                    <a:pt x="33" y="18"/>
                  </a:cubicBezTo>
                  <a:cubicBezTo>
                    <a:pt x="32" y="19"/>
                    <a:pt x="31" y="20"/>
                    <a:pt x="30" y="21"/>
                  </a:cubicBezTo>
                  <a:cubicBezTo>
                    <a:pt x="27" y="21"/>
                    <a:pt x="26" y="19"/>
                    <a:pt x="25" y="16"/>
                  </a:cubicBezTo>
                  <a:cubicBezTo>
                    <a:pt x="24" y="14"/>
                    <a:pt x="22" y="13"/>
                    <a:pt x="21" y="11"/>
                  </a:cubicBezTo>
                  <a:cubicBezTo>
                    <a:pt x="20" y="10"/>
                    <a:pt x="20" y="9"/>
                    <a:pt x="19" y="7"/>
                  </a:cubicBezTo>
                  <a:cubicBezTo>
                    <a:pt x="18" y="6"/>
                    <a:pt x="18" y="5"/>
                    <a:pt x="17" y="4"/>
                  </a:cubicBezTo>
                  <a:cubicBezTo>
                    <a:pt x="16" y="3"/>
                    <a:pt x="15" y="3"/>
                    <a:pt x="13" y="3"/>
                  </a:cubicBezTo>
                  <a:cubicBezTo>
                    <a:pt x="12" y="3"/>
                    <a:pt x="10" y="2"/>
                    <a:pt x="9" y="2"/>
                  </a:cubicBezTo>
                  <a:cubicBezTo>
                    <a:pt x="5" y="3"/>
                    <a:pt x="2" y="6"/>
                    <a:pt x="2" y="9"/>
                  </a:cubicBezTo>
                  <a:cubicBezTo>
                    <a:pt x="2" y="13"/>
                    <a:pt x="3" y="17"/>
                    <a:pt x="2" y="21"/>
                  </a:cubicBezTo>
                  <a:cubicBezTo>
                    <a:pt x="1" y="23"/>
                    <a:pt x="0" y="26"/>
                    <a:pt x="1" y="29"/>
                  </a:cubicBezTo>
                  <a:cubicBezTo>
                    <a:pt x="1" y="30"/>
                    <a:pt x="2" y="30"/>
                    <a:pt x="2" y="31"/>
                  </a:cubicBezTo>
                  <a:cubicBezTo>
                    <a:pt x="2" y="33"/>
                    <a:pt x="2" y="34"/>
                    <a:pt x="3" y="36"/>
                  </a:cubicBezTo>
                  <a:cubicBezTo>
                    <a:pt x="3" y="37"/>
                    <a:pt x="4" y="38"/>
                    <a:pt x="5" y="39"/>
                  </a:cubicBezTo>
                  <a:cubicBezTo>
                    <a:pt x="5" y="40"/>
                    <a:pt x="6" y="40"/>
                    <a:pt x="6" y="41"/>
                  </a:cubicBezTo>
                  <a:cubicBezTo>
                    <a:pt x="6" y="41"/>
                    <a:pt x="7" y="42"/>
                    <a:pt x="7" y="42"/>
                  </a:cubicBezTo>
                  <a:cubicBezTo>
                    <a:pt x="9" y="44"/>
                    <a:pt x="11" y="48"/>
                    <a:pt x="14" y="48"/>
                  </a:cubicBezTo>
                  <a:cubicBezTo>
                    <a:pt x="14" y="48"/>
                    <a:pt x="14" y="48"/>
                    <a:pt x="15" y="48"/>
                  </a:cubicBezTo>
                  <a:cubicBezTo>
                    <a:pt x="16" y="48"/>
                    <a:pt x="16" y="49"/>
                    <a:pt x="17" y="50"/>
                  </a:cubicBezTo>
                  <a:cubicBezTo>
                    <a:pt x="18" y="52"/>
                    <a:pt x="18" y="54"/>
                    <a:pt x="18" y="57"/>
                  </a:cubicBezTo>
                  <a:cubicBezTo>
                    <a:pt x="18" y="57"/>
                    <a:pt x="18" y="58"/>
                    <a:pt x="18" y="59"/>
                  </a:cubicBezTo>
                  <a:cubicBezTo>
                    <a:pt x="18" y="59"/>
                    <a:pt x="19" y="60"/>
                    <a:pt x="19" y="60"/>
                  </a:cubicBezTo>
                  <a:cubicBezTo>
                    <a:pt x="19" y="61"/>
                    <a:pt x="19" y="62"/>
                    <a:pt x="19" y="62"/>
                  </a:cubicBezTo>
                  <a:cubicBezTo>
                    <a:pt x="19" y="66"/>
                    <a:pt x="19" y="69"/>
                    <a:pt x="19" y="72"/>
                  </a:cubicBezTo>
                  <a:cubicBezTo>
                    <a:pt x="19" y="73"/>
                    <a:pt x="19" y="74"/>
                    <a:pt x="19" y="74"/>
                  </a:cubicBezTo>
                  <a:cubicBezTo>
                    <a:pt x="19" y="75"/>
                    <a:pt x="20" y="75"/>
                    <a:pt x="21" y="76"/>
                  </a:cubicBezTo>
                  <a:cubicBezTo>
                    <a:pt x="21" y="77"/>
                    <a:pt x="21" y="78"/>
                    <a:pt x="21" y="79"/>
                  </a:cubicBezTo>
                  <a:cubicBezTo>
                    <a:pt x="21" y="81"/>
                    <a:pt x="23" y="83"/>
                    <a:pt x="24" y="85"/>
                  </a:cubicBezTo>
                  <a:cubicBezTo>
                    <a:pt x="25" y="86"/>
                    <a:pt x="25" y="88"/>
                    <a:pt x="26" y="90"/>
                  </a:cubicBezTo>
                  <a:cubicBezTo>
                    <a:pt x="26" y="91"/>
                    <a:pt x="26" y="92"/>
                    <a:pt x="26" y="93"/>
                  </a:cubicBezTo>
                  <a:cubicBezTo>
                    <a:pt x="26" y="94"/>
                    <a:pt x="27" y="95"/>
                    <a:pt x="28" y="96"/>
                  </a:cubicBezTo>
                  <a:cubicBezTo>
                    <a:pt x="31" y="99"/>
                    <a:pt x="35" y="102"/>
                    <a:pt x="39" y="103"/>
                  </a:cubicBezTo>
                  <a:cubicBezTo>
                    <a:pt x="43" y="104"/>
                    <a:pt x="45" y="107"/>
                    <a:pt x="47" y="111"/>
                  </a:cubicBezTo>
                  <a:cubicBezTo>
                    <a:pt x="47" y="112"/>
                    <a:pt x="48" y="115"/>
                    <a:pt x="49" y="116"/>
                  </a:cubicBezTo>
                  <a:cubicBezTo>
                    <a:pt x="49" y="116"/>
                    <a:pt x="50" y="117"/>
                    <a:pt x="51" y="118"/>
                  </a:cubicBezTo>
                  <a:cubicBezTo>
                    <a:pt x="52" y="119"/>
                    <a:pt x="53" y="120"/>
                    <a:pt x="53" y="121"/>
                  </a:cubicBezTo>
                  <a:cubicBezTo>
                    <a:pt x="55" y="123"/>
                    <a:pt x="56" y="126"/>
                    <a:pt x="58" y="128"/>
                  </a:cubicBezTo>
                  <a:cubicBezTo>
                    <a:pt x="60" y="129"/>
                    <a:pt x="61" y="130"/>
                    <a:pt x="62" y="131"/>
                  </a:cubicBezTo>
                  <a:cubicBezTo>
                    <a:pt x="62" y="132"/>
                    <a:pt x="63" y="133"/>
                    <a:pt x="63" y="134"/>
                  </a:cubicBezTo>
                  <a:cubicBezTo>
                    <a:pt x="66" y="136"/>
                    <a:pt x="69" y="139"/>
                    <a:pt x="72" y="142"/>
                  </a:cubicBezTo>
                  <a:cubicBezTo>
                    <a:pt x="73" y="143"/>
                    <a:pt x="75" y="143"/>
                    <a:pt x="75" y="144"/>
                  </a:cubicBezTo>
                  <a:cubicBezTo>
                    <a:pt x="76" y="145"/>
                    <a:pt x="76" y="146"/>
                    <a:pt x="76" y="147"/>
                  </a:cubicBezTo>
                  <a:cubicBezTo>
                    <a:pt x="76" y="148"/>
                    <a:pt x="76" y="149"/>
                    <a:pt x="76" y="150"/>
                  </a:cubicBezTo>
                  <a:cubicBezTo>
                    <a:pt x="76" y="152"/>
                    <a:pt x="76" y="153"/>
                    <a:pt x="77" y="155"/>
                  </a:cubicBezTo>
                  <a:cubicBezTo>
                    <a:pt x="77" y="155"/>
                    <a:pt x="77" y="156"/>
                    <a:pt x="77" y="157"/>
                  </a:cubicBezTo>
                  <a:cubicBezTo>
                    <a:pt x="77" y="157"/>
                    <a:pt x="78" y="158"/>
                    <a:pt x="78" y="158"/>
                  </a:cubicBezTo>
                  <a:cubicBezTo>
                    <a:pt x="79" y="159"/>
                    <a:pt x="79" y="160"/>
                    <a:pt x="79" y="160"/>
                  </a:cubicBezTo>
                  <a:cubicBezTo>
                    <a:pt x="79" y="161"/>
                    <a:pt x="79" y="161"/>
                    <a:pt x="79" y="161"/>
                  </a:cubicBezTo>
                  <a:cubicBezTo>
                    <a:pt x="80" y="162"/>
                    <a:pt x="81" y="162"/>
                    <a:pt x="81" y="162"/>
                  </a:cubicBezTo>
                  <a:cubicBezTo>
                    <a:pt x="81" y="163"/>
                    <a:pt x="81" y="164"/>
                    <a:pt x="81" y="165"/>
                  </a:cubicBezTo>
                  <a:cubicBezTo>
                    <a:pt x="81" y="166"/>
                    <a:pt x="81" y="167"/>
                    <a:pt x="81" y="168"/>
                  </a:cubicBezTo>
                  <a:cubicBezTo>
                    <a:pt x="80" y="169"/>
                    <a:pt x="79" y="170"/>
                    <a:pt x="79" y="171"/>
                  </a:cubicBezTo>
                  <a:cubicBezTo>
                    <a:pt x="80" y="172"/>
                    <a:pt x="84" y="172"/>
                    <a:pt x="85" y="173"/>
                  </a:cubicBezTo>
                  <a:cubicBezTo>
                    <a:pt x="86" y="173"/>
                    <a:pt x="86" y="174"/>
                    <a:pt x="86" y="175"/>
                  </a:cubicBezTo>
                  <a:cubicBezTo>
                    <a:pt x="88" y="178"/>
                    <a:pt x="91" y="180"/>
                    <a:pt x="91" y="182"/>
                  </a:cubicBezTo>
                  <a:cubicBezTo>
                    <a:pt x="92" y="183"/>
                    <a:pt x="91" y="184"/>
                    <a:pt x="92" y="185"/>
                  </a:cubicBezTo>
                  <a:cubicBezTo>
                    <a:pt x="92" y="185"/>
                    <a:pt x="93" y="186"/>
                    <a:pt x="93" y="186"/>
                  </a:cubicBezTo>
                  <a:cubicBezTo>
                    <a:pt x="93" y="186"/>
                    <a:pt x="93" y="187"/>
                    <a:pt x="94" y="187"/>
                  </a:cubicBezTo>
                  <a:cubicBezTo>
                    <a:pt x="93" y="188"/>
                    <a:pt x="89" y="188"/>
                    <a:pt x="88" y="188"/>
                  </a:cubicBezTo>
                  <a:cubicBezTo>
                    <a:pt x="88" y="189"/>
                    <a:pt x="89" y="190"/>
                    <a:pt x="90" y="191"/>
                  </a:cubicBezTo>
                  <a:cubicBezTo>
                    <a:pt x="90" y="192"/>
                    <a:pt x="91" y="194"/>
                    <a:pt x="92" y="194"/>
                  </a:cubicBezTo>
                  <a:cubicBezTo>
                    <a:pt x="93" y="192"/>
                    <a:pt x="97" y="191"/>
                    <a:pt x="98" y="191"/>
                  </a:cubicBezTo>
                  <a:cubicBezTo>
                    <a:pt x="99" y="191"/>
                    <a:pt x="100" y="190"/>
                    <a:pt x="100" y="190"/>
                  </a:cubicBezTo>
                  <a:cubicBezTo>
                    <a:pt x="101" y="190"/>
                    <a:pt x="102" y="189"/>
                    <a:pt x="103" y="190"/>
                  </a:cubicBezTo>
                  <a:cubicBezTo>
                    <a:pt x="103" y="190"/>
                    <a:pt x="103" y="191"/>
                    <a:pt x="103" y="191"/>
                  </a:cubicBezTo>
                  <a:cubicBezTo>
                    <a:pt x="103" y="191"/>
                    <a:pt x="104" y="191"/>
                    <a:pt x="104" y="192"/>
                  </a:cubicBezTo>
                  <a:cubicBezTo>
                    <a:pt x="104" y="192"/>
                    <a:pt x="104" y="192"/>
                    <a:pt x="104" y="193"/>
                  </a:cubicBezTo>
                  <a:cubicBezTo>
                    <a:pt x="105" y="194"/>
                    <a:pt x="106" y="195"/>
                    <a:pt x="107" y="196"/>
                  </a:cubicBezTo>
                  <a:cubicBezTo>
                    <a:pt x="108" y="197"/>
                    <a:pt x="108" y="198"/>
                    <a:pt x="108" y="199"/>
                  </a:cubicBezTo>
                  <a:cubicBezTo>
                    <a:pt x="109" y="200"/>
                    <a:pt x="110" y="202"/>
                    <a:pt x="112" y="203"/>
                  </a:cubicBezTo>
                  <a:cubicBezTo>
                    <a:pt x="113" y="204"/>
                    <a:pt x="115" y="206"/>
                    <a:pt x="117" y="207"/>
                  </a:cubicBezTo>
                  <a:cubicBezTo>
                    <a:pt x="119" y="209"/>
                    <a:pt x="121" y="210"/>
                    <a:pt x="122" y="211"/>
                  </a:cubicBezTo>
                  <a:cubicBezTo>
                    <a:pt x="123" y="211"/>
                    <a:pt x="124" y="212"/>
                    <a:pt x="125" y="213"/>
                  </a:cubicBezTo>
                  <a:cubicBezTo>
                    <a:pt x="125" y="215"/>
                    <a:pt x="130" y="214"/>
                    <a:pt x="131" y="214"/>
                  </a:cubicBezTo>
                  <a:cubicBezTo>
                    <a:pt x="132" y="214"/>
                    <a:pt x="133" y="216"/>
                    <a:pt x="134" y="217"/>
                  </a:cubicBezTo>
                  <a:cubicBezTo>
                    <a:pt x="135" y="218"/>
                    <a:pt x="135" y="219"/>
                    <a:pt x="135" y="220"/>
                  </a:cubicBezTo>
                  <a:cubicBezTo>
                    <a:pt x="136" y="221"/>
                    <a:pt x="137" y="223"/>
                    <a:pt x="138" y="224"/>
                  </a:cubicBezTo>
                  <a:cubicBezTo>
                    <a:pt x="139" y="225"/>
                    <a:pt x="139" y="224"/>
                    <a:pt x="140" y="223"/>
                  </a:cubicBezTo>
                  <a:cubicBezTo>
                    <a:pt x="140" y="223"/>
                    <a:pt x="140" y="222"/>
                    <a:pt x="140" y="222"/>
                  </a:cubicBezTo>
                  <a:cubicBezTo>
                    <a:pt x="141" y="222"/>
                    <a:pt x="141" y="221"/>
                    <a:pt x="141" y="221"/>
                  </a:cubicBezTo>
                  <a:cubicBezTo>
                    <a:pt x="143" y="219"/>
                    <a:pt x="143" y="214"/>
                    <a:pt x="143" y="211"/>
                  </a:cubicBezTo>
                  <a:cubicBezTo>
                    <a:pt x="143" y="210"/>
                    <a:pt x="143" y="209"/>
                    <a:pt x="143" y="209"/>
                  </a:cubicBezTo>
                  <a:cubicBezTo>
                    <a:pt x="143" y="208"/>
                    <a:pt x="142" y="207"/>
                    <a:pt x="142" y="207"/>
                  </a:cubicBezTo>
                  <a:cubicBezTo>
                    <a:pt x="142" y="206"/>
                    <a:pt x="142" y="206"/>
                    <a:pt x="141" y="206"/>
                  </a:cubicBezTo>
                  <a:cubicBezTo>
                    <a:pt x="141" y="206"/>
                    <a:pt x="141" y="204"/>
                    <a:pt x="140" y="204"/>
                  </a:cubicBezTo>
                  <a:cubicBezTo>
                    <a:pt x="140" y="202"/>
                    <a:pt x="140" y="201"/>
                    <a:pt x="140" y="200"/>
                  </a:cubicBezTo>
                  <a:cubicBezTo>
                    <a:pt x="140" y="198"/>
                    <a:pt x="139" y="198"/>
                    <a:pt x="139" y="197"/>
                  </a:cubicBezTo>
                  <a:cubicBezTo>
                    <a:pt x="139" y="196"/>
                    <a:pt x="140" y="195"/>
                    <a:pt x="140" y="195"/>
                  </a:cubicBezTo>
                  <a:cubicBezTo>
                    <a:pt x="141" y="193"/>
                    <a:pt x="142" y="192"/>
                    <a:pt x="143" y="190"/>
                  </a:cubicBezTo>
                  <a:cubicBezTo>
                    <a:pt x="143" y="190"/>
                    <a:pt x="143" y="189"/>
                    <a:pt x="143" y="189"/>
                  </a:cubicBezTo>
                  <a:cubicBezTo>
                    <a:pt x="143" y="188"/>
                    <a:pt x="143" y="188"/>
                    <a:pt x="143" y="188"/>
                  </a:cubicBezTo>
                  <a:cubicBezTo>
                    <a:pt x="144" y="187"/>
                    <a:pt x="144" y="185"/>
                    <a:pt x="144" y="184"/>
                  </a:cubicBezTo>
                  <a:cubicBezTo>
                    <a:pt x="145" y="183"/>
                    <a:pt x="147" y="183"/>
                    <a:pt x="147" y="182"/>
                  </a:cubicBezTo>
                  <a:cubicBezTo>
                    <a:pt x="148" y="181"/>
                    <a:pt x="147" y="181"/>
                    <a:pt x="147" y="180"/>
                  </a:cubicBezTo>
                  <a:cubicBezTo>
                    <a:pt x="148" y="179"/>
                    <a:pt x="148" y="178"/>
                    <a:pt x="148" y="177"/>
                  </a:cubicBezTo>
                  <a:cubicBezTo>
                    <a:pt x="149" y="176"/>
                    <a:pt x="149" y="175"/>
                    <a:pt x="149" y="173"/>
                  </a:cubicBezTo>
                  <a:cubicBezTo>
                    <a:pt x="149" y="172"/>
                    <a:pt x="148" y="171"/>
                    <a:pt x="148" y="170"/>
                  </a:cubicBezTo>
                  <a:cubicBezTo>
                    <a:pt x="148" y="169"/>
                    <a:pt x="149" y="168"/>
                    <a:pt x="150" y="167"/>
                  </a:cubicBezTo>
                  <a:cubicBezTo>
                    <a:pt x="152" y="166"/>
                    <a:pt x="154" y="164"/>
                    <a:pt x="155" y="163"/>
                  </a:cubicBezTo>
                  <a:cubicBezTo>
                    <a:pt x="155" y="162"/>
                    <a:pt x="155" y="162"/>
                    <a:pt x="156" y="162"/>
                  </a:cubicBezTo>
                  <a:cubicBezTo>
                    <a:pt x="156" y="161"/>
                    <a:pt x="157" y="161"/>
                    <a:pt x="157" y="161"/>
                  </a:cubicBezTo>
                  <a:cubicBezTo>
                    <a:pt x="159" y="160"/>
                    <a:pt x="161" y="158"/>
                    <a:pt x="163" y="158"/>
                  </a:cubicBezTo>
                  <a:cubicBezTo>
                    <a:pt x="165" y="158"/>
                    <a:pt x="166" y="159"/>
                    <a:pt x="167" y="161"/>
                  </a:cubicBezTo>
                  <a:cubicBezTo>
                    <a:pt x="167" y="162"/>
                    <a:pt x="167" y="163"/>
                    <a:pt x="168" y="164"/>
                  </a:cubicBezTo>
                  <a:cubicBezTo>
                    <a:pt x="168" y="164"/>
                    <a:pt x="169" y="165"/>
                    <a:pt x="170" y="165"/>
                  </a:cubicBezTo>
                  <a:cubicBezTo>
                    <a:pt x="170" y="164"/>
                    <a:pt x="171" y="165"/>
                    <a:pt x="171" y="164"/>
                  </a:cubicBezTo>
                  <a:cubicBezTo>
                    <a:pt x="172" y="164"/>
                    <a:pt x="172" y="163"/>
                    <a:pt x="172" y="163"/>
                  </a:cubicBezTo>
                  <a:cubicBezTo>
                    <a:pt x="174" y="161"/>
                    <a:pt x="173" y="160"/>
                    <a:pt x="172" y="158"/>
                  </a:cubicBezTo>
                  <a:cubicBezTo>
                    <a:pt x="172" y="157"/>
                    <a:pt x="172" y="156"/>
                    <a:pt x="171" y="155"/>
                  </a:cubicBezTo>
                  <a:cubicBezTo>
                    <a:pt x="170" y="154"/>
                    <a:pt x="169" y="152"/>
                    <a:pt x="168" y="151"/>
                  </a:cubicBezTo>
                  <a:cubicBezTo>
                    <a:pt x="167" y="150"/>
                    <a:pt x="166" y="150"/>
                    <a:pt x="166" y="148"/>
                  </a:cubicBezTo>
                  <a:cubicBezTo>
                    <a:pt x="166" y="147"/>
                    <a:pt x="165" y="145"/>
                    <a:pt x="166" y="144"/>
                  </a:cubicBezTo>
                  <a:cubicBezTo>
                    <a:pt x="166" y="144"/>
                    <a:pt x="166" y="144"/>
                    <a:pt x="167" y="143"/>
                  </a:cubicBezTo>
                  <a:cubicBezTo>
                    <a:pt x="167" y="143"/>
                    <a:pt x="166" y="142"/>
                    <a:pt x="166" y="142"/>
                  </a:cubicBezTo>
                  <a:cubicBezTo>
                    <a:pt x="167" y="141"/>
                    <a:pt x="167" y="141"/>
                    <a:pt x="168" y="141"/>
                  </a:cubicBezTo>
                  <a:cubicBezTo>
                    <a:pt x="170" y="140"/>
                    <a:pt x="172" y="143"/>
                    <a:pt x="173" y="144"/>
                  </a:cubicBezTo>
                  <a:cubicBezTo>
                    <a:pt x="174" y="145"/>
                    <a:pt x="175" y="145"/>
                    <a:pt x="176" y="145"/>
                  </a:cubicBezTo>
                  <a:cubicBezTo>
                    <a:pt x="177" y="144"/>
                    <a:pt x="178" y="144"/>
                    <a:pt x="178" y="144"/>
                  </a:cubicBezTo>
                  <a:cubicBezTo>
                    <a:pt x="179" y="144"/>
                    <a:pt x="180" y="144"/>
                    <a:pt x="180" y="143"/>
                  </a:cubicBezTo>
                  <a:cubicBezTo>
                    <a:pt x="181" y="143"/>
                    <a:pt x="181" y="142"/>
                    <a:pt x="181" y="141"/>
                  </a:cubicBezTo>
                  <a:cubicBezTo>
                    <a:pt x="181" y="140"/>
                    <a:pt x="182" y="140"/>
                    <a:pt x="183" y="139"/>
                  </a:cubicBezTo>
                  <a:cubicBezTo>
                    <a:pt x="184" y="139"/>
                    <a:pt x="184" y="138"/>
                    <a:pt x="184" y="138"/>
                  </a:cubicBezTo>
                  <a:cubicBezTo>
                    <a:pt x="185" y="137"/>
                    <a:pt x="187" y="135"/>
                    <a:pt x="188" y="136"/>
                  </a:cubicBezTo>
                  <a:cubicBezTo>
                    <a:pt x="188" y="136"/>
                    <a:pt x="188" y="138"/>
                    <a:pt x="189" y="139"/>
                  </a:cubicBezTo>
                  <a:cubicBezTo>
                    <a:pt x="190" y="140"/>
                    <a:pt x="191" y="141"/>
                    <a:pt x="191" y="143"/>
                  </a:cubicBezTo>
                  <a:cubicBezTo>
                    <a:pt x="192" y="143"/>
                    <a:pt x="192" y="144"/>
                    <a:pt x="193" y="143"/>
                  </a:cubicBezTo>
                  <a:cubicBezTo>
                    <a:pt x="194" y="143"/>
                    <a:pt x="193" y="143"/>
                    <a:pt x="194" y="142"/>
                  </a:cubicBezTo>
                  <a:cubicBezTo>
                    <a:pt x="194" y="141"/>
                    <a:pt x="195" y="141"/>
                    <a:pt x="196" y="140"/>
                  </a:cubicBezTo>
                  <a:cubicBezTo>
                    <a:pt x="196" y="139"/>
                    <a:pt x="196" y="138"/>
                    <a:pt x="196" y="137"/>
                  </a:cubicBezTo>
                  <a:cubicBezTo>
                    <a:pt x="196" y="135"/>
                    <a:pt x="197" y="134"/>
                    <a:pt x="197" y="133"/>
                  </a:cubicBezTo>
                  <a:cubicBezTo>
                    <a:pt x="197" y="132"/>
                    <a:pt x="196" y="132"/>
                    <a:pt x="196" y="131"/>
                  </a:cubicBezTo>
                  <a:cubicBezTo>
                    <a:pt x="196" y="131"/>
                    <a:pt x="196" y="130"/>
                    <a:pt x="196" y="130"/>
                  </a:cubicBezTo>
                  <a:cubicBezTo>
                    <a:pt x="196" y="128"/>
                    <a:pt x="195" y="127"/>
                    <a:pt x="194" y="125"/>
                  </a:cubicBezTo>
                  <a:cubicBezTo>
                    <a:pt x="192" y="122"/>
                    <a:pt x="190" y="120"/>
                    <a:pt x="189" y="117"/>
                  </a:cubicBezTo>
                  <a:cubicBezTo>
                    <a:pt x="188" y="116"/>
                    <a:pt x="188" y="115"/>
                    <a:pt x="187" y="114"/>
                  </a:cubicBezTo>
                  <a:cubicBezTo>
                    <a:pt x="186" y="112"/>
                    <a:pt x="186" y="113"/>
                    <a:pt x="184" y="112"/>
                  </a:cubicBezTo>
                  <a:cubicBezTo>
                    <a:pt x="183" y="112"/>
                    <a:pt x="182" y="111"/>
                    <a:pt x="182" y="110"/>
                  </a:cubicBezTo>
                  <a:cubicBezTo>
                    <a:pt x="181" y="109"/>
                    <a:pt x="182" y="106"/>
                    <a:pt x="183" y="105"/>
                  </a:cubicBezTo>
                  <a:cubicBezTo>
                    <a:pt x="184" y="106"/>
                    <a:pt x="185" y="107"/>
                    <a:pt x="186" y="107"/>
                  </a:cubicBezTo>
                  <a:cubicBezTo>
                    <a:pt x="188" y="109"/>
                    <a:pt x="192" y="109"/>
                    <a:pt x="195" y="109"/>
                  </a:cubicBezTo>
                  <a:cubicBezTo>
                    <a:pt x="197" y="109"/>
                    <a:pt x="200" y="109"/>
                    <a:pt x="201" y="108"/>
                  </a:cubicBezTo>
                  <a:cubicBezTo>
                    <a:pt x="202" y="107"/>
                    <a:pt x="202" y="107"/>
                    <a:pt x="203" y="106"/>
                  </a:cubicBezTo>
                  <a:cubicBezTo>
                    <a:pt x="204" y="105"/>
                    <a:pt x="204" y="105"/>
                    <a:pt x="204" y="104"/>
                  </a:cubicBezTo>
                  <a:cubicBezTo>
                    <a:pt x="204" y="104"/>
                    <a:pt x="204" y="103"/>
                    <a:pt x="204" y="102"/>
                  </a:cubicBezTo>
                  <a:cubicBezTo>
                    <a:pt x="204" y="102"/>
                    <a:pt x="204" y="100"/>
                    <a:pt x="204" y="100"/>
                  </a:cubicBezTo>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26" name="Freeform 28"/>
            <p:cNvSpPr>
              <a:spLocks/>
            </p:cNvSpPr>
            <p:nvPr/>
          </p:nvSpPr>
          <p:spPr bwMode="auto">
            <a:xfrm>
              <a:off x="6652383" y="5001950"/>
              <a:ext cx="178759" cy="160580"/>
            </a:xfrm>
            <a:custGeom>
              <a:avLst/>
              <a:gdLst/>
              <a:ahLst/>
              <a:cxnLst>
                <a:cxn ang="0">
                  <a:pos x="145" y="47"/>
                </a:cxn>
                <a:cxn ang="0">
                  <a:pos x="135" y="45"/>
                </a:cxn>
                <a:cxn ang="0">
                  <a:pos x="132" y="40"/>
                </a:cxn>
                <a:cxn ang="0">
                  <a:pos x="121" y="36"/>
                </a:cxn>
                <a:cxn ang="0">
                  <a:pos x="116" y="31"/>
                </a:cxn>
                <a:cxn ang="0">
                  <a:pos x="110" y="28"/>
                </a:cxn>
                <a:cxn ang="0">
                  <a:pos x="105" y="20"/>
                </a:cxn>
                <a:cxn ang="0">
                  <a:pos x="94" y="10"/>
                </a:cxn>
                <a:cxn ang="0">
                  <a:pos x="88" y="3"/>
                </a:cxn>
                <a:cxn ang="0">
                  <a:pos x="84" y="5"/>
                </a:cxn>
                <a:cxn ang="0">
                  <a:pos x="74" y="2"/>
                </a:cxn>
                <a:cxn ang="0">
                  <a:pos x="74" y="8"/>
                </a:cxn>
                <a:cxn ang="0">
                  <a:pos x="80" y="18"/>
                </a:cxn>
                <a:cxn ang="0">
                  <a:pos x="78" y="25"/>
                </a:cxn>
                <a:cxn ang="0">
                  <a:pos x="71" y="18"/>
                </a:cxn>
                <a:cxn ang="0">
                  <a:pos x="63" y="23"/>
                </a:cxn>
                <a:cxn ang="0">
                  <a:pos x="57" y="33"/>
                </a:cxn>
                <a:cxn ang="0">
                  <a:pos x="55" y="42"/>
                </a:cxn>
                <a:cxn ang="0">
                  <a:pos x="51" y="49"/>
                </a:cxn>
                <a:cxn ang="0">
                  <a:pos x="47" y="57"/>
                </a:cxn>
                <a:cxn ang="0">
                  <a:pos x="49" y="66"/>
                </a:cxn>
                <a:cxn ang="0">
                  <a:pos x="51" y="71"/>
                </a:cxn>
                <a:cxn ang="0">
                  <a:pos x="48" y="83"/>
                </a:cxn>
                <a:cxn ang="0">
                  <a:pos x="42" y="77"/>
                </a:cxn>
                <a:cxn ang="0">
                  <a:pos x="30" y="71"/>
                </a:cxn>
                <a:cxn ang="0">
                  <a:pos x="16" y="59"/>
                </a:cxn>
                <a:cxn ang="0">
                  <a:pos x="12" y="52"/>
                </a:cxn>
                <a:cxn ang="0">
                  <a:pos x="8" y="50"/>
                </a:cxn>
                <a:cxn ang="0">
                  <a:pos x="0" y="54"/>
                </a:cxn>
                <a:cxn ang="0">
                  <a:pos x="5" y="59"/>
                </a:cxn>
                <a:cxn ang="0">
                  <a:pos x="12" y="62"/>
                </a:cxn>
                <a:cxn ang="0">
                  <a:pos x="17" y="66"/>
                </a:cxn>
                <a:cxn ang="0">
                  <a:pos x="26" y="75"/>
                </a:cxn>
                <a:cxn ang="0">
                  <a:pos x="34" y="82"/>
                </a:cxn>
                <a:cxn ang="0">
                  <a:pos x="53" y="94"/>
                </a:cxn>
                <a:cxn ang="0">
                  <a:pos x="62" y="104"/>
                </a:cxn>
                <a:cxn ang="0">
                  <a:pos x="68" y="106"/>
                </a:cxn>
                <a:cxn ang="0">
                  <a:pos x="76" y="116"/>
                </a:cxn>
                <a:cxn ang="0">
                  <a:pos x="82" y="131"/>
                </a:cxn>
                <a:cxn ang="0">
                  <a:pos x="91" y="133"/>
                </a:cxn>
                <a:cxn ang="0">
                  <a:pos x="90" y="111"/>
                </a:cxn>
                <a:cxn ang="0">
                  <a:pos x="95" y="98"/>
                </a:cxn>
                <a:cxn ang="0">
                  <a:pos x="101" y="88"/>
                </a:cxn>
                <a:cxn ang="0">
                  <a:pos x="109" y="76"/>
                </a:cxn>
                <a:cxn ang="0">
                  <a:pos x="113" y="81"/>
                </a:cxn>
                <a:cxn ang="0">
                  <a:pos x="126" y="88"/>
                </a:cxn>
                <a:cxn ang="0">
                  <a:pos x="132" y="81"/>
                </a:cxn>
                <a:cxn ang="0">
                  <a:pos x="132" y="70"/>
                </a:cxn>
                <a:cxn ang="0">
                  <a:pos x="133" y="64"/>
                </a:cxn>
                <a:cxn ang="0">
                  <a:pos x="142" y="62"/>
                </a:cxn>
                <a:cxn ang="0">
                  <a:pos x="148" y="59"/>
                </a:cxn>
              </a:cxnLst>
              <a:rect l="0" t="0" r="r" b="b"/>
              <a:pathLst>
                <a:path w="150" h="135">
                  <a:moveTo>
                    <a:pt x="147" y="51"/>
                  </a:moveTo>
                  <a:cubicBezTo>
                    <a:pt x="146" y="51"/>
                    <a:pt x="146" y="50"/>
                    <a:pt x="146" y="49"/>
                  </a:cubicBezTo>
                  <a:cubicBezTo>
                    <a:pt x="145" y="49"/>
                    <a:pt x="146" y="47"/>
                    <a:pt x="145" y="47"/>
                  </a:cubicBezTo>
                  <a:cubicBezTo>
                    <a:pt x="144" y="46"/>
                    <a:pt x="142" y="47"/>
                    <a:pt x="141" y="47"/>
                  </a:cubicBezTo>
                  <a:cubicBezTo>
                    <a:pt x="140" y="47"/>
                    <a:pt x="136" y="48"/>
                    <a:pt x="136" y="47"/>
                  </a:cubicBezTo>
                  <a:cubicBezTo>
                    <a:pt x="135" y="46"/>
                    <a:pt x="135" y="46"/>
                    <a:pt x="135" y="45"/>
                  </a:cubicBezTo>
                  <a:cubicBezTo>
                    <a:pt x="135" y="44"/>
                    <a:pt x="135" y="44"/>
                    <a:pt x="135" y="43"/>
                  </a:cubicBezTo>
                  <a:cubicBezTo>
                    <a:pt x="134" y="43"/>
                    <a:pt x="134" y="42"/>
                    <a:pt x="133" y="42"/>
                  </a:cubicBezTo>
                  <a:cubicBezTo>
                    <a:pt x="133" y="41"/>
                    <a:pt x="132" y="41"/>
                    <a:pt x="132" y="40"/>
                  </a:cubicBezTo>
                  <a:cubicBezTo>
                    <a:pt x="130" y="40"/>
                    <a:pt x="130" y="39"/>
                    <a:pt x="130" y="38"/>
                  </a:cubicBezTo>
                  <a:cubicBezTo>
                    <a:pt x="129" y="36"/>
                    <a:pt x="128" y="36"/>
                    <a:pt x="127" y="36"/>
                  </a:cubicBezTo>
                  <a:cubicBezTo>
                    <a:pt x="125" y="36"/>
                    <a:pt x="123" y="37"/>
                    <a:pt x="121" y="36"/>
                  </a:cubicBezTo>
                  <a:cubicBezTo>
                    <a:pt x="120" y="36"/>
                    <a:pt x="119" y="35"/>
                    <a:pt x="118" y="34"/>
                  </a:cubicBezTo>
                  <a:cubicBezTo>
                    <a:pt x="117" y="34"/>
                    <a:pt x="117" y="33"/>
                    <a:pt x="116" y="33"/>
                  </a:cubicBezTo>
                  <a:cubicBezTo>
                    <a:pt x="116" y="32"/>
                    <a:pt x="116" y="32"/>
                    <a:pt x="116" y="31"/>
                  </a:cubicBezTo>
                  <a:cubicBezTo>
                    <a:pt x="115" y="31"/>
                    <a:pt x="115" y="31"/>
                    <a:pt x="114" y="31"/>
                  </a:cubicBezTo>
                  <a:cubicBezTo>
                    <a:pt x="113" y="31"/>
                    <a:pt x="113" y="30"/>
                    <a:pt x="112" y="30"/>
                  </a:cubicBezTo>
                  <a:cubicBezTo>
                    <a:pt x="112" y="29"/>
                    <a:pt x="111" y="29"/>
                    <a:pt x="110" y="28"/>
                  </a:cubicBezTo>
                  <a:cubicBezTo>
                    <a:pt x="108" y="27"/>
                    <a:pt x="106" y="25"/>
                    <a:pt x="106" y="23"/>
                  </a:cubicBezTo>
                  <a:cubicBezTo>
                    <a:pt x="108" y="23"/>
                    <a:pt x="108" y="23"/>
                    <a:pt x="108" y="23"/>
                  </a:cubicBezTo>
                  <a:cubicBezTo>
                    <a:pt x="107" y="22"/>
                    <a:pt x="106" y="21"/>
                    <a:pt x="105" y="20"/>
                  </a:cubicBezTo>
                  <a:cubicBezTo>
                    <a:pt x="103" y="18"/>
                    <a:pt x="101" y="17"/>
                    <a:pt x="100" y="14"/>
                  </a:cubicBezTo>
                  <a:cubicBezTo>
                    <a:pt x="99" y="13"/>
                    <a:pt x="99" y="12"/>
                    <a:pt x="98" y="12"/>
                  </a:cubicBezTo>
                  <a:cubicBezTo>
                    <a:pt x="96" y="11"/>
                    <a:pt x="95" y="11"/>
                    <a:pt x="94" y="10"/>
                  </a:cubicBezTo>
                  <a:cubicBezTo>
                    <a:pt x="93" y="9"/>
                    <a:pt x="93" y="9"/>
                    <a:pt x="92" y="8"/>
                  </a:cubicBezTo>
                  <a:cubicBezTo>
                    <a:pt x="90" y="8"/>
                    <a:pt x="90" y="7"/>
                    <a:pt x="90" y="6"/>
                  </a:cubicBezTo>
                  <a:cubicBezTo>
                    <a:pt x="89" y="5"/>
                    <a:pt x="88" y="4"/>
                    <a:pt x="88" y="3"/>
                  </a:cubicBezTo>
                  <a:cubicBezTo>
                    <a:pt x="88" y="3"/>
                    <a:pt x="88" y="3"/>
                    <a:pt x="88" y="3"/>
                  </a:cubicBezTo>
                  <a:cubicBezTo>
                    <a:pt x="88" y="4"/>
                    <a:pt x="87" y="4"/>
                    <a:pt x="86" y="4"/>
                  </a:cubicBezTo>
                  <a:cubicBezTo>
                    <a:pt x="86" y="4"/>
                    <a:pt x="85" y="4"/>
                    <a:pt x="84" y="5"/>
                  </a:cubicBezTo>
                  <a:cubicBezTo>
                    <a:pt x="83" y="5"/>
                    <a:pt x="82" y="5"/>
                    <a:pt x="81" y="4"/>
                  </a:cubicBezTo>
                  <a:cubicBezTo>
                    <a:pt x="80" y="3"/>
                    <a:pt x="78" y="0"/>
                    <a:pt x="76" y="1"/>
                  </a:cubicBezTo>
                  <a:cubicBezTo>
                    <a:pt x="75" y="1"/>
                    <a:pt x="75" y="1"/>
                    <a:pt x="74" y="2"/>
                  </a:cubicBezTo>
                  <a:cubicBezTo>
                    <a:pt x="74" y="2"/>
                    <a:pt x="75" y="3"/>
                    <a:pt x="75" y="3"/>
                  </a:cubicBezTo>
                  <a:cubicBezTo>
                    <a:pt x="74" y="4"/>
                    <a:pt x="74" y="4"/>
                    <a:pt x="74" y="4"/>
                  </a:cubicBezTo>
                  <a:cubicBezTo>
                    <a:pt x="73" y="5"/>
                    <a:pt x="74" y="7"/>
                    <a:pt x="74" y="8"/>
                  </a:cubicBezTo>
                  <a:cubicBezTo>
                    <a:pt x="74" y="10"/>
                    <a:pt x="75" y="10"/>
                    <a:pt x="76" y="11"/>
                  </a:cubicBezTo>
                  <a:cubicBezTo>
                    <a:pt x="77" y="12"/>
                    <a:pt x="78" y="14"/>
                    <a:pt x="79" y="15"/>
                  </a:cubicBezTo>
                  <a:cubicBezTo>
                    <a:pt x="80" y="16"/>
                    <a:pt x="80" y="17"/>
                    <a:pt x="80" y="18"/>
                  </a:cubicBezTo>
                  <a:cubicBezTo>
                    <a:pt x="81" y="20"/>
                    <a:pt x="82" y="21"/>
                    <a:pt x="80" y="23"/>
                  </a:cubicBezTo>
                  <a:cubicBezTo>
                    <a:pt x="80" y="23"/>
                    <a:pt x="80" y="24"/>
                    <a:pt x="79" y="24"/>
                  </a:cubicBezTo>
                  <a:cubicBezTo>
                    <a:pt x="79" y="25"/>
                    <a:pt x="78" y="24"/>
                    <a:pt x="78" y="25"/>
                  </a:cubicBezTo>
                  <a:cubicBezTo>
                    <a:pt x="77" y="25"/>
                    <a:pt x="76" y="24"/>
                    <a:pt x="76" y="24"/>
                  </a:cubicBezTo>
                  <a:cubicBezTo>
                    <a:pt x="75" y="23"/>
                    <a:pt x="75" y="22"/>
                    <a:pt x="75" y="21"/>
                  </a:cubicBezTo>
                  <a:cubicBezTo>
                    <a:pt x="74" y="19"/>
                    <a:pt x="73" y="18"/>
                    <a:pt x="71" y="18"/>
                  </a:cubicBezTo>
                  <a:cubicBezTo>
                    <a:pt x="69" y="18"/>
                    <a:pt x="67" y="20"/>
                    <a:pt x="65" y="21"/>
                  </a:cubicBezTo>
                  <a:cubicBezTo>
                    <a:pt x="65" y="21"/>
                    <a:pt x="64" y="21"/>
                    <a:pt x="64" y="22"/>
                  </a:cubicBezTo>
                  <a:cubicBezTo>
                    <a:pt x="63" y="22"/>
                    <a:pt x="63" y="22"/>
                    <a:pt x="63" y="23"/>
                  </a:cubicBezTo>
                  <a:cubicBezTo>
                    <a:pt x="62" y="24"/>
                    <a:pt x="60" y="26"/>
                    <a:pt x="58" y="27"/>
                  </a:cubicBezTo>
                  <a:cubicBezTo>
                    <a:pt x="57" y="28"/>
                    <a:pt x="56" y="29"/>
                    <a:pt x="56" y="30"/>
                  </a:cubicBezTo>
                  <a:cubicBezTo>
                    <a:pt x="56" y="31"/>
                    <a:pt x="57" y="32"/>
                    <a:pt x="57" y="33"/>
                  </a:cubicBezTo>
                  <a:cubicBezTo>
                    <a:pt x="57" y="35"/>
                    <a:pt x="57" y="36"/>
                    <a:pt x="56" y="37"/>
                  </a:cubicBezTo>
                  <a:cubicBezTo>
                    <a:pt x="56" y="38"/>
                    <a:pt x="56" y="39"/>
                    <a:pt x="55" y="40"/>
                  </a:cubicBezTo>
                  <a:cubicBezTo>
                    <a:pt x="55" y="41"/>
                    <a:pt x="56" y="41"/>
                    <a:pt x="55" y="42"/>
                  </a:cubicBezTo>
                  <a:cubicBezTo>
                    <a:pt x="55" y="43"/>
                    <a:pt x="53" y="43"/>
                    <a:pt x="52" y="44"/>
                  </a:cubicBezTo>
                  <a:cubicBezTo>
                    <a:pt x="52" y="45"/>
                    <a:pt x="52" y="47"/>
                    <a:pt x="51" y="48"/>
                  </a:cubicBezTo>
                  <a:cubicBezTo>
                    <a:pt x="51" y="48"/>
                    <a:pt x="51" y="48"/>
                    <a:pt x="51" y="49"/>
                  </a:cubicBezTo>
                  <a:cubicBezTo>
                    <a:pt x="51" y="49"/>
                    <a:pt x="51" y="50"/>
                    <a:pt x="51" y="50"/>
                  </a:cubicBezTo>
                  <a:cubicBezTo>
                    <a:pt x="50" y="52"/>
                    <a:pt x="49" y="53"/>
                    <a:pt x="48" y="55"/>
                  </a:cubicBezTo>
                  <a:cubicBezTo>
                    <a:pt x="48" y="55"/>
                    <a:pt x="47" y="56"/>
                    <a:pt x="47" y="57"/>
                  </a:cubicBezTo>
                  <a:cubicBezTo>
                    <a:pt x="47" y="58"/>
                    <a:pt x="48" y="58"/>
                    <a:pt x="48" y="60"/>
                  </a:cubicBezTo>
                  <a:cubicBezTo>
                    <a:pt x="48" y="61"/>
                    <a:pt x="48" y="62"/>
                    <a:pt x="48" y="64"/>
                  </a:cubicBezTo>
                  <a:cubicBezTo>
                    <a:pt x="49" y="64"/>
                    <a:pt x="49" y="66"/>
                    <a:pt x="49" y="66"/>
                  </a:cubicBezTo>
                  <a:cubicBezTo>
                    <a:pt x="50" y="66"/>
                    <a:pt x="50" y="66"/>
                    <a:pt x="50" y="67"/>
                  </a:cubicBezTo>
                  <a:cubicBezTo>
                    <a:pt x="50" y="67"/>
                    <a:pt x="51" y="68"/>
                    <a:pt x="51" y="69"/>
                  </a:cubicBezTo>
                  <a:cubicBezTo>
                    <a:pt x="51" y="69"/>
                    <a:pt x="51" y="70"/>
                    <a:pt x="51" y="71"/>
                  </a:cubicBezTo>
                  <a:cubicBezTo>
                    <a:pt x="51" y="74"/>
                    <a:pt x="51" y="79"/>
                    <a:pt x="49" y="81"/>
                  </a:cubicBezTo>
                  <a:cubicBezTo>
                    <a:pt x="49" y="81"/>
                    <a:pt x="49" y="82"/>
                    <a:pt x="48" y="82"/>
                  </a:cubicBezTo>
                  <a:cubicBezTo>
                    <a:pt x="48" y="82"/>
                    <a:pt x="48" y="83"/>
                    <a:pt x="48" y="83"/>
                  </a:cubicBezTo>
                  <a:cubicBezTo>
                    <a:pt x="47" y="84"/>
                    <a:pt x="47" y="85"/>
                    <a:pt x="46" y="84"/>
                  </a:cubicBezTo>
                  <a:cubicBezTo>
                    <a:pt x="45" y="83"/>
                    <a:pt x="44" y="81"/>
                    <a:pt x="43" y="80"/>
                  </a:cubicBezTo>
                  <a:cubicBezTo>
                    <a:pt x="43" y="79"/>
                    <a:pt x="43" y="78"/>
                    <a:pt x="42" y="77"/>
                  </a:cubicBezTo>
                  <a:cubicBezTo>
                    <a:pt x="41" y="76"/>
                    <a:pt x="40" y="74"/>
                    <a:pt x="39" y="74"/>
                  </a:cubicBezTo>
                  <a:cubicBezTo>
                    <a:pt x="38" y="74"/>
                    <a:pt x="33" y="75"/>
                    <a:pt x="33" y="73"/>
                  </a:cubicBezTo>
                  <a:cubicBezTo>
                    <a:pt x="32" y="72"/>
                    <a:pt x="31" y="71"/>
                    <a:pt x="30" y="71"/>
                  </a:cubicBezTo>
                  <a:cubicBezTo>
                    <a:pt x="29" y="70"/>
                    <a:pt x="27" y="69"/>
                    <a:pt x="25" y="67"/>
                  </a:cubicBezTo>
                  <a:cubicBezTo>
                    <a:pt x="23" y="66"/>
                    <a:pt x="21" y="64"/>
                    <a:pt x="20" y="63"/>
                  </a:cubicBezTo>
                  <a:cubicBezTo>
                    <a:pt x="18" y="62"/>
                    <a:pt x="17" y="60"/>
                    <a:pt x="16" y="59"/>
                  </a:cubicBezTo>
                  <a:cubicBezTo>
                    <a:pt x="16" y="58"/>
                    <a:pt x="16" y="57"/>
                    <a:pt x="15" y="56"/>
                  </a:cubicBezTo>
                  <a:cubicBezTo>
                    <a:pt x="14" y="55"/>
                    <a:pt x="13" y="54"/>
                    <a:pt x="12" y="53"/>
                  </a:cubicBezTo>
                  <a:cubicBezTo>
                    <a:pt x="12" y="52"/>
                    <a:pt x="12" y="52"/>
                    <a:pt x="12" y="52"/>
                  </a:cubicBezTo>
                  <a:cubicBezTo>
                    <a:pt x="12" y="51"/>
                    <a:pt x="11" y="51"/>
                    <a:pt x="11" y="51"/>
                  </a:cubicBezTo>
                  <a:cubicBezTo>
                    <a:pt x="11" y="51"/>
                    <a:pt x="11" y="50"/>
                    <a:pt x="11" y="50"/>
                  </a:cubicBezTo>
                  <a:cubicBezTo>
                    <a:pt x="10" y="49"/>
                    <a:pt x="9" y="50"/>
                    <a:pt x="8" y="50"/>
                  </a:cubicBezTo>
                  <a:cubicBezTo>
                    <a:pt x="8" y="50"/>
                    <a:pt x="7" y="51"/>
                    <a:pt x="6" y="51"/>
                  </a:cubicBezTo>
                  <a:cubicBezTo>
                    <a:pt x="5" y="51"/>
                    <a:pt x="1" y="52"/>
                    <a:pt x="0" y="54"/>
                  </a:cubicBezTo>
                  <a:cubicBezTo>
                    <a:pt x="0" y="54"/>
                    <a:pt x="0" y="54"/>
                    <a:pt x="0" y="54"/>
                  </a:cubicBezTo>
                  <a:cubicBezTo>
                    <a:pt x="0" y="55"/>
                    <a:pt x="0" y="56"/>
                    <a:pt x="0" y="57"/>
                  </a:cubicBezTo>
                  <a:cubicBezTo>
                    <a:pt x="1" y="57"/>
                    <a:pt x="2" y="57"/>
                    <a:pt x="3" y="58"/>
                  </a:cubicBezTo>
                  <a:cubicBezTo>
                    <a:pt x="4" y="58"/>
                    <a:pt x="5" y="58"/>
                    <a:pt x="5" y="59"/>
                  </a:cubicBezTo>
                  <a:cubicBezTo>
                    <a:pt x="5" y="59"/>
                    <a:pt x="6" y="59"/>
                    <a:pt x="6" y="59"/>
                  </a:cubicBezTo>
                  <a:cubicBezTo>
                    <a:pt x="7" y="59"/>
                    <a:pt x="9" y="60"/>
                    <a:pt x="10" y="61"/>
                  </a:cubicBezTo>
                  <a:cubicBezTo>
                    <a:pt x="11" y="62"/>
                    <a:pt x="12" y="62"/>
                    <a:pt x="12" y="62"/>
                  </a:cubicBezTo>
                  <a:cubicBezTo>
                    <a:pt x="13" y="62"/>
                    <a:pt x="13" y="63"/>
                    <a:pt x="14" y="63"/>
                  </a:cubicBezTo>
                  <a:cubicBezTo>
                    <a:pt x="14" y="64"/>
                    <a:pt x="15" y="64"/>
                    <a:pt x="15" y="65"/>
                  </a:cubicBezTo>
                  <a:cubicBezTo>
                    <a:pt x="16" y="65"/>
                    <a:pt x="17" y="65"/>
                    <a:pt x="17" y="66"/>
                  </a:cubicBezTo>
                  <a:cubicBezTo>
                    <a:pt x="19" y="67"/>
                    <a:pt x="20" y="69"/>
                    <a:pt x="22" y="71"/>
                  </a:cubicBezTo>
                  <a:cubicBezTo>
                    <a:pt x="23" y="71"/>
                    <a:pt x="24" y="72"/>
                    <a:pt x="24" y="73"/>
                  </a:cubicBezTo>
                  <a:cubicBezTo>
                    <a:pt x="25" y="73"/>
                    <a:pt x="25" y="74"/>
                    <a:pt x="26" y="75"/>
                  </a:cubicBezTo>
                  <a:cubicBezTo>
                    <a:pt x="27" y="76"/>
                    <a:pt x="29" y="77"/>
                    <a:pt x="30" y="78"/>
                  </a:cubicBezTo>
                  <a:cubicBezTo>
                    <a:pt x="31" y="79"/>
                    <a:pt x="32" y="80"/>
                    <a:pt x="33" y="81"/>
                  </a:cubicBezTo>
                  <a:cubicBezTo>
                    <a:pt x="34" y="81"/>
                    <a:pt x="34" y="82"/>
                    <a:pt x="34" y="82"/>
                  </a:cubicBezTo>
                  <a:cubicBezTo>
                    <a:pt x="35" y="83"/>
                    <a:pt x="35" y="83"/>
                    <a:pt x="36" y="83"/>
                  </a:cubicBezTo>
                  <a:cubicBezTo>
                    <a:pt x="40" y="85"/>
                    <a:pt x="43" y="88"/>
                    <a:pt x="47" y="90"/>
                  </a:cubicBezTo>
                  <a:cubicBezTo>
                    <a:pt x="49" y="91"/>
                    <a:pt x="51" y="93"/>
                    <a:pt x="53" y="94"/>
                  </a:cubicBezTo>
                  <a:cubicBezTo>
                    <a:pt x="55" y="95"/>
                    <a:pt x="57" y="97"/>
                    <a:pt x="58" y="99"/>
                  </a:cubicBezTo>
                  <a:cubicBezTo>
                    <a:pt x="59" y="100"/>
                    <a:pt x="59" y="102"/>
                    <a:pt x="60" y="102"/>
                  </a:cubicBezTo>
                  <a:cubicBezTo>
                    <a:pt x="61" y="103"/>
                    <a:pt x="62" y="103"/>
                    <a:pt x="62" y="104"/>
                  </a:cubicBezTo>
                  <a:cubicBezTo>
                    <a:pt x="63" y="104"/>
                    <a:pt x="64" y="105"/>
                    <a:pt x="65" y="105"/>
                  </a:cubicBezTo>
                  <a:cubicBezTo>
                    <a:pt x="67" y="105"/>
                    <a:pt x="66" y="105"/>
                    <a:pt x="67" y="106"/>
                  </a:cubicBezTo>
                  <a:cubicBezTo>
                    <a:pt x="68" y="106"/>
                    <a:pt x="68" y="106"/>
                    <a:pt x="68" y="106"/>
                  </a:cubicBezTo>
                  <a:cubicBezTo>
                    <a:pt x="68" y="106"/>
                    <a:pt x="69" y="107"/>
                    <a:pt x="69" y="107"/>
                  </a:cubicBezTo>
                  <a:cubicBezTo>
                    <a:pt x="71" y="109"/>
                    <a:pt x="72" y="113"/>
                    <a:pt x="74" y="115"/>
                  </a:cubicBezTo>
                  <a:cubicBezTo>
                    <a:pt x="75" y="116"/>
                    <a:pt x="75" y="116"/>
                    <a:pt x="76" y="116"/>
                  </a:cubicBezTo>
                  <a:cubicBezTo>
                    <a:pt x="77" y="117"/>
                    <a:pt x="77" y="118"/>
                    <a:pt x="78" y="119"/>
                  </a:cubicBezTo>
                  <a:cubicBezTo>
                    <a:pt x="79" y="121"/>
                    <a:pt x="79" y="124"/>
                    <a:pt x="80" y="126"/>
                  </a:cubicBezTo>
                  <a:cubicBezTo>
                    <a:pt x="81" y="128"/>
                    <a:pt x="81" y="129"/>
                    <a:pt x="82" y="131"/>
                  </a:cubicBezTo>
                  <a:cubicBezTo>
                    <a:pt x="83" y="132"/>
                    <a:pt x="85" y="132"/>
                    <a:pt x="86" y="133"/>
                  </a:cubicBezTo>
                  <a:cubicBezTo>
                    <a:pt x="87" y="133"/>
                    <a:pt x="88" y="135"/>
                    <a:pt x="90" y="135"/>
                  </a:cubicBezTo>
                  <a:cubicBezTo>
                    <a:pt x="91" y="134"/>
                    <a:pt x="90" y="134"/>
                    <a:pt x="91" y="133"/>
                  </a:cubicBezTo>
                  <a:cubicBezTo>
                    <a:pt x="91" y="132"/>
                    <a:pt x="91" y="132"/>
                    <a:pt x="91" y="131"/>
                  </a:cubicBezTo>
                  <a:cubicBezTo>
                    <a:pt x="93" y="129"/>
                    <a:pt x="96" y="127"/>
                    <a:pt x="95" y="124"/>
                  </a:cubicBezTo>
                  <a:cubicBezTo>
                    <a:pt x="95" y="120"/>
                    <a:pt x="92" y="115"/>
                    <a:pt x="90" y="111"/>
                  </a:cubicBezTo>
                  <a:cubicBezTo>
                    <a:pt x="88" y="110"/>
                    <a:pt x="86" y="108"/>
                    <a:pt x="86" y="105"/>
                  </a:cubicBezTo>
                  <a:cubicBezTo>
                    <a:pt x="87" y="103"/>
                    <a:pt x="91" y="103"/>
                    <a:pt x="93" y="102"/>
                  </a:cubicBezTo>
                  <a:cubicBezTo>
                    <a:pt x="94" y="101"/>
                    <a:pt x="95" y="100"/>
                    <a:pt x="95" y="98"/>
                  </a:cubicBezTo>
                  <a:cubicBezTo>
                    <a:pt x="96" y="97"/>
                    <a:pt x="97" y="95"/>
                    <a:pt x="97" y="94"/>
                  </a:cubicBezTo>
                  <a:cubicBezTo>
                    <a:pt x="98" y="93"/>
                    <a:pt x="98" y="92"/>
                    <a:pt x="99" y="91"/>
                  </a:cubicBezTo>
                  <a:cubicBezTo>
                    <a:pt x="100" y="90"/>
                    <a:pt x="100" y="89"/>
                    <a:pt x="101" y="88"/>
                  </a:cubicBezTo>
                  <a:cubicBezTo>
                    <a:pt x="103" y="87"/>
                    <a:pt x="104" y="85"/>
                    <a:pt x="105" y="83"/>
                  </a:cubicBezTo>
                  <a:cubicBezTo>
                    <a:pt x="107" y="81"/>
                    <a:pt x="108" y="80"/>
                    <a:pt x="109" y="78"/>
                  </a:cubicBezTo>
                  <a:cubicBezTo>
                    <a:pt x="109" y="77"/>
                    <a:pt x="109" y="77"/>
                    <a:pt x="109" y="76"/>
                  </a:cubicBezTo>
                  <a:cubicBezTo>
                    <a:pt x="109" y="76"/>
                    <a:pt x="111" y="74"/>
                    <a:pt x="111" y="74"/>
                  </a:cubicBezTo>
                  <a:cubicBezTo>
                    <a:pt x="112" y="74"/>
                    <a:pt x="112" y="74"/>
                    <a:pt x="112" y="75"/>
                  </a:cubicBezTo>
                  <a:cubicBezTo>
                    <a:pt x="113" y="77"/>
                    <a:pt x="113" y="79"/>
                    <a:pt x="113" y="81"/>
                  </a:cubicBezTo>
                  <a:cubicBezTo>
                    <a:pt x="113" y="83"/>
                    <a:pt x="113" y="86"/>
                    <a:pt x="113" y="87"/>
                  </a:cubicBezTo>
                  <a:cubicBezTo>
                    <a:pt x="114" y="90"/>
                    <a:pt x="116" y="89"/>
                    <a:pt x="118" y="89"/>
                  </a:cubicBezTo>
                  <a:cubicBezTo>
                    <a:pt x="121" y="89"/>
                    <a:pt x="123" y="89"/>
                    <a:pt x="126" y="88"/>
                  </a:cubicBezTo>
                  <a:cubicBezTo>
                    <a:pt x="127" y="87"/>
                    <a:pt x="129" y="87"/>
                    <a:pt x="130" y="85"/>
                  </a:cubicBezTo>
                  <a:cubicBezTo>
                    <a:pt x="131" y="85"/>
                    <a:pt x="131" y="84"/>
                    <a:pt x="131" y="83"/>
                  </a:cubicBezTo>
                  <a:cubicBezTo>
                    <a:pt x="131" y="82"/>
                    <a:pt x="132" y="82"/>
                    <a:pt x="132" y="81"/>
                  </a:cubicBezTo>
                  <a:cubicBezTo>
                    <a:pt x="133" y="80"/>
                    <a:pt x="133" y="79"/>
                    <a:pt x="133" y="78"/>
                  </a:cubicBezTo>
                  <a:cubicBezTo>
                    <a:pt x="134" y="76"/>
                    <a:pt x="135" y="73"/>
                    <a:pt x="134" y="71"/>
                  </a:cubicBezTo>
                  <a:cubicBezTo>
                    <a:pt x="134" y="71"/>
                    <a:pt x="133" y="70"/>
                    <a:pt x="132" y="70"/>
                  </a:cubicBezTo>
                  <a:cubicBezTo>
                    <a:pt x="132" y="69"/>
                    <a:pt x="131" y="69"/>
                    <a:pt x="130" y="69"/>
                  </a:cubicBezTo>
                  <a:cubicBezTo>
                    <a:pt x="129" y="69"/>
                    <a:pt x="129" y="68"/>
                    <a:pt x="129" y="68"/>
                  </a:cubicBezTo>
                  <a:cubicBezTo>
                    <a:pt x="128" y="66"/>
                    <a:pt x="131" y="64"/>
                    <a:pt x="133" y="64"/>
                  </a:cubicBezTo>
                  <a:cubicBezTo>
                    <a:pt x="134" y="65"/>
                    <a:pt x="135" y="65"/>
                    <a:pt x="136" y="66"/>
                  </a:cubicBezTo>
                  <a:cubicBezTo>
                    <a:pt x="138" y="67"/>
                    <a:pt x="139" y="67"/>
                    <a:pt x="141" y="67"/>
                  </a:cubicBezTo>
                  <a:cubicBezTo>
                    <a:pt x="141" y="65"/>
                    <a:pt x="140" y="62"/>
                    <a:pt x="142" y="62"/>
                  </a:cubicBezTo>
                  <a:cubicBezTo>
                    <a:pt x="143" y="62"/>
                    <a:pt x="145" y="63"/>
                    <a:pt x="146" y="62"/>
                  </a:cubicBezTo>
                  <a:cubicBezTo>
                    <a:pt x="146" y="61"/>
                    <a:pt x="145" y="60"/>
                    <a:pt x="146" y="60"/>
                  </a:cubicBezTo>
                  <a:cubicBezTo>
                    <a:pt x="147" y="59"/>
                    <a:pt x="148" y="59"/>
                    <a:pt x="148" y="59"/>
                  </a:cubicBezTo>
                  <a:cubicBezTo>
                    <a:pt x="149" y="58"/>
                    <a:pt x="149" y="58"/>
                    <a:pt x="149" y="57"/>
                  </a:cubicBezTo>
                  <a:cubicBezTo>
                    <a:pt x="150" y="55"/>
                    <a:pt x="148" y="52"/>
                    <a:pt x="147" y="51"/>
                  </a:cubicBezTo>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27" name="Freeform 29"/>
            <p:cNvSpPr>
              <a:spLocks noEditPoints="1"/>
            </p:cNvSpPr>
            <p:nvPr/>
          </p:nvSpPr>
          <p:spPr bwMode="auto">
            <a:xfrm>
              <a:off x="6743278" y="4750476"/>
              <a:ext cx="258545" cy="382767"/>
            </a:xfrm>
            <a:custGeom>
              <a:avLst/>
              <a:gdLst/>
              <a:ahLst/>
              <a:cxnLst>
                <a:cxn ang="0">
                  <a:pos x="53" y="277"/>
                </a:cxn>
                <a:cxn ang="0">
                  <a:pos x="53" y="278"/>
                </a:cxn>
                <a:cxn ang="0">
                  <a:pos x="54" y="276"/>
                </a:cxn>
                <a:cxn ang="0">
                  <a:pos x="58" y="282"/>
                </a:cxn>
                <a:cxn ang="0">
                  <a:pos x="54" y="280"/>
                </a:cxn>
                <a:cxn ang="0">
                  <a:pos x="208" y="236"/>
                </a:cxn>
                <a:cxn ang="0">
                  <a:pos x="200" y="227"/>
                </a:cxn>
                <a:cxn ang="0">
                  <a:pos x="192" y="213"/>
                </a:cxn>
                <a:cxn ang="0">
                  <a:pos x="188" y="190"/>
                </a:cxn>
                <a:cxn ang="0">
                  <a:pos x="201" y="176"/>
                </a:cxn>
                <a:cxn ang="0">
                  <a:pos x="195" y="148"/>
                </a:cxn>
                <a:cxn ang="0">
                  <a:pos x="198" y="139"/>
                </a:cxn>
                <a:cxn ang="0">
                  <a:pos x="183" y="129"/>
                </a:cxn>
                <a:cxn ang="0">
                  <a:pos x="170" y="135"/>
                </a:cxn>
                <a:cxn ang="0">
                  <a:pos x="147" y="122"/>
                </a:cxn>
                <a:cxn ang="0">
                  <a:pos x="137" y="115"/>
                </a:cxn>
                <a:cxn ang="0">
                  <a:pos x="141" y="103"/>
                </a:cxn>
                <a:cxn ang="0">
                  <a:pos x="137" y="90"/>
                </a:cxn>
                <a:cxn ang="0">
                  <a:pos x="137" y="76"/>
                </a:cxn>
                <a:cxn ang="0">
                  <a:pos x="107" y="61"/>
                </a:cxn>
                <a:cxn ang="0">
                  <a:pos x="105" y="40"/>
                </a:cxn>
                <a:cxn ang="0">
                  <a:pos x="95" y="29"/>
                </a:cxn>
                <a:cxn ang="0">
                  <a:pos x="81" y="12"/>
                </a:cxn>
                <a:cxn ang="0">
                  <a:pos x="44" y="0"/>
                </a:cxn>
                <a:cxn ang="0">
                  <a:pos x="26" y="8"/>
                </a:cxn>
                <a:cxn ang="0">
                  <a:pos x="6" y="18"/>
                </a:cxn>
                <a:cxn ang="0">
                  <a:pos x="2" y="31"/>
                </a:cxn>
                <a:cxn ang="0">
                  <a:pos x="2" y="48"/>
                </a:cxn>
                <a:cxn ang="0">
                  <a:pos x="6" y="64"/>
                </a:cxn>
                <a:cxn ang="0">
                  <a:pos x="19" y="82"/>
                </a:cxn>
                <a:cxn ang="0">
                  <a:pos x="23" y="112"/>
                </a:cxn>
                <a:cxn ang="0">
                  <a:pos x="11" y="142"/>
                </a:cxn>
                <a:cxn ang="0">
                  <a:pos x="24" y="151"/>
                </a:cxn>
                <a:cxn ang="0">
                  <a:pos x="24" y="164"/>
                </a:cxn>
                <a:cxn ang="0">
                  <a:pos x="36" y="173"/>
                </a:cxn>
                <a:cxn ang="0">
                  <a:pos x="15" y="176"/>
                </a:cxn>
                <a:cxn ang="0">
                  <a:pos x="28" y="201"/>
                </a:cxn>
                <a:cxn ang="0">
                  <a:pos x="25" y="214"/>
                </a:cxn>
                <a:cxn ang="0">
                  <a:pos x="13" y="212"/>
                </a:cxn>
                <a:cxn ang="0">
                  <a:pos x="22" y="223"/>
                </a:cxn>
                <a:cxn ang="0">
                  <a:pos x="36" y="241"/>
                </a:cxn>
                <a:cxn ang="0">
                  <a:pos x="51" y="247"/>
                </a:cxn>
                <a:cxn ang="0">
                  <a:pos x="60" y="258"/>
                </a:cxn>
                <a:cxn ang="0">
                  <a:pos x="72" y="270"/>
                </a:cxn>
                <a:cxn ang="0">
                  <a:pos x="82" y="262"/>
                </a:cxn>
                <a:cxn ang="0">
                  <a:pos x="93" y="244"/>
                </a:cxn>
                <a:cxn ang="0">
                  <a:pos x="105" y="245"/>
                </a:cxn>
                <a:cxn ang="0">
                  <a:pos x="117" y="255"/>
                </a:cxn>
                <a:cxn ang="0">
                  <a:pos x="131" y="272"/>
                </a:cxn>
                <a:cxn ang="0">
                  <a:pos x="151" y="289"/>
                </a:cxn>
                <a:cxn ang="0">
                  <a:pos x="143" y="305"/>
                </a:cxn>
                <a:cxn ang="0">
                  <a:pos x="138" y="321"/>
                </a:cxn>
                <a:cxn ang="0">
                  <a:pos x="159" y="316"/>
                </a:cxn>
                <a:cxn ang="0">
                  <a:pos x="174" y="312"/>
                </a:cxn>
                <a:cxn ang="0">
                  <a:pos x="190" y="299"/>
                </a:cxn>
                <a:cxn ang="0">
                  <a:pos x="187" y="276"/>
                </a:cxn>
                <a:cxn ang="0">
                  <a:pos x="202" y="269"/>
                </a:cxn>
              </a:cxnLst>
              <a:rect l="0" t="0" r="r" b="b"/>
              <a:pathLst>
                <a:path w="218" h="322">
                  <a:moveTo>
                    <a:pt x="53" y="277"/>
                  </a:moveTo>
                  <a:cubicBezTo>
                    <a:pt x="53" y="276"/>
                    <a:pt x="53" y="276"/>
                    <a:pt x="53" y="276"/>
                  </a:cubicBezTo>
                  <a:cubicBezTo>
                    <a:pt x="53" y="276"/>
                    <a:pt x="53" y="276"/>
                    <a:pt x="53" y="276"/>
                  </a:cubicBezTo>
                  <a:cubicBezTo>
                    <a:pt x="53" y="276"/>
                    <a:pt x="53" y="276"/>
                    <a:pt x="53" y="277"/>
                  </a:cubicBezTo>
                  <a:moveTo>
                    <a:pt x="53" y="277"/>
                  </a:moveTo>
                  <a:cubicBezTo>
                    <a:pt x="53" y="277"/>
                    <a:pt x="53" y="277"/>
                    <a:pt x="53" y="277"/>
                  </a:cubicBezTo>
                  <a:cubicBezTo>
                    <a:pt x="53" y="277"/>
                    <a:pt x="53" y="277"/>
                    <a:pt x="53" y="277"/>
                  </a:cubicBezTo>
                  <a:cubicBezTo>
                    <a:pt x="53" y="277"/>
                    <a:pt x="53" y="277"/>
                    <a:pt x="53" y="276"/>
                  </a:cubicBezTo>
                  <a:cubicBezTo>
                    <a:pt x="53" y="277"/>
                    <a:pt x="53" y="277"/>
                    <a:pt x="53" y="277"/>
                  </a:cubicBezTo>
                  <a:moveTo>
                    <a:pt x="53" y="277"/>
                  </a:moveTo>
                  <a:cubicBezTo>
                    <a:pt x="53" y="277"/>
                    <a:pt x="53" y="277"/>
                    <a:pt x="53" y="277"/>
                  </a:cubicBezTo>
                  <a:cubicBezTo>
                    <a:pt x="53" y="277"/>
                    <a:pt x="53" y="278"/>
                    <a:pt x="53" y="278"/>
                  </a:cubicBezTo>
                  <a:cubicBezTo>
                    <a:pt x="53" y="278"/>
                    <a:pt x="53" y="278"/>
                    <a:pt x="53" y="278"/>
                  </a:cubicBezTo>
                  <a:cubicBezTo>
                    <a:pt x="53" y="278"/>
                    <a:pt x="53" y="277"/>
                    <a:pt x="53" y="277"/>
                  </a:cubicBezTo>
                  <a:moveTo>
                    <a:pt x="53" y="278"/>
                  </a:moveTo>
                  <a:cubicBezTo>
                    <a:pt x="53" y="278"/>
                    <a:pt x="53" y="277"/>
                    <a:pt x="53" y="277"/>
                  </a:cubicBezTo>
                  <a:cubicBezTo>
                    <a:pt x="53" y="277"/>
                    <a:pt x="53" y="278"/>
                    <a:pt x="53" y="278"/>
                  </a:cubicBezTo>
                  <a:moveTo>
                    <a:pt x="54" y="276"/>
                  </a:moveTo>
                  <a:cubicBezTo>
                    <a:pt x="54" y="276"/>
                    <a:pt x="54" y="276"/>
                    <a:pt x="54" y="276"/>
                  </a:cubicBezTo>
                  <a:cubicBezTo>
                    <a:pt x="55" y="275"/>
                    <a:pt x="56" y="275"/>
                    <a:pt x="56" y="275"/>
                  </a:cubicBezTo>
                  <a:cubicBezTo>
                    <a:pt x="55" y="275"/>
                    <a:pt x="54" y="276"/>
                    <a:pt x="54" y="276"/>
                  </a:cubicBezTo>
                  <a:moveTo>
                    <a:pt x="58" y="282"/>
                  </a:moveTo>
                  <a:cubicBezTo>
                    <a:pt x="58" y="283"/>
                    <a:pt x="59" y="284"/>
                    <a:pt x="59" y="285"/>
                  </a:cubicBezTo>
                  <a:cubicBezTo>
                    <a:pt x="59" y="284"/>
                    <a:pt x="58" y="283"/>
                    <a:pt x="58" y="282"/>
                  </a:cubicBezTo>
                  <a:moveTo>
                    <a:pt x="56" y="275"/>
                  </a:moveTo>
                  <a:cubicBezTo>
                    <a:pt x="57" y="275"/>
                    <a:pt x="57" y="275"/>
                    <a:pt x="57" y="275"/>
                  </a:cubicBezTo>
                  <a:cubicBezTo>
                    <a:pt x="57" y="275"/>
                    <a:pt x="57" y="275"/>
                    <a:pt x="56" y="275"/>
                  </a:cubicBezTo>
                  <a:moveTo>
                    <a:pt x="54" y="280"/>
                  </a:moveTo>
                  <a:cubicBezTo>
                    <a:pt x="54" y="280"/>
                    <a:pt x="54" y="280"/>
                    <a:pt x="54" y="280"/>
                  </a:cubicBezTo>
                  <a:cubicBezTo>
                    <a:pt x="54" y="280"/>
                    <a:pt x="54" y="280"/>
                    <a:pt x="54" y="280"/>
                  </a:cubicBezTo>
                  <a:moveTo>
                    <a:pt x="217" y="248"/>
                  </a:moveTo>
                  <a:cubicBezTo>
                    <a:pt x="217" y="248"/>
                    <a:pt x="216" y="248"/>
                    <a:pt x="216" y="247"/>
                  </a:cubicBezTo>
                  <a:cubicBezTo>
                    <a:pt x="216" y="247"/>
                    <a:pt x="215" y="246"/>
                    <a:pt x="215" y="246"/>
                  </a:cubicBezTo>
                  <a:cubicBezTo>
                    <a:pt x="215" y="245"/>
                    <a:pt x="214" y="244"/>
                    <a:pt x="213" y="243"/>
                  </a:cubicBezTo>
                  <a:cubicBezTo>
                    <a:pt x="212" y="242"/>
                    <a:pt x="210" y="240"/>
                    <a:pt x="210" y="238"/>
                  </a:cubicBezTo>
                  <a:cubicBezTo>
                    <a:pt x="210" y="237"/>
                    <a:pt x="209" y="237"/>
                    <a:pt x="208" y="236"/>
                  </a:cubicBezTo>
                  <a:cubicBezTo>
                    <a:pt x="207" y="235"/>
                    <a:pt x="207" y="234"/>
                    <a:pt x="206" y="233"/>
                  </a:cubicBezTo>
                  <a:cubicBezTo>
                    <a:pt x="205" y="232"/>
                    <a:pt x="205" y="231"/>
                    <a:pt x="203" y="231"/>
                  </a:cubicBezTo>
                  <a:cubicBezTo>
                    <a:pt x="202" y="230"/>
                    <a:pt x="200" y="231"/>
                    <a:pt x="198" y="230"/>
                  </a:cubicBezTo>
                  <a:cubicBezTo>
                    <a:pt x="197" y="230"/>
                    <a:pt x="195" y="230"/>
                    <a:pt x="194" y="230"/>
                  </a:cubicBezTo>
                  <a:cubicBezTo>
                    <a:pt x="193" y="229"/>
                    <a:pt x="193" y="226"/>
                    <a:pt x="194" y="226"/>
                  </a:cubicBezTo>
                  <a:cubicBezTo>
                    <a:pt x="196" y="226"/>
                    <a:pt x="198" y="228"/>
                    <a:pt x="200" y="227"/>
                  </a:cubicBezTo>
                  <a:cubicBezTo>
                    <a:pt x="199" y="225"/>
                    <a:pt x="198" y="224"/>
                    <a:pt x="197" y="222"/>
                  </a:cubicBezTo>
                  <a:cubicBezTo>
                    <a:pt x="196" y="221"/>
                    <a:pt x="196" y="221"/>
                    <a:pt x="195" y="220"/>
                  </a:cubicBezTo>
                  <a:cubicBezTo>
                    <a:pt x="195" y="220"/>
                    <a:pt x="194" y="219"/>
                    <a:pt x="194" y="218"/>
                  </a:cubicBezTo>
                  <a:cubicBezTo>
                    <a:pt x="194" y="218"/>
                    <a:pt x="193" y="217"/>
                    <a:pt x="193" y="216"/>
                  </a:cubicBezTo>
                  <a:cubicBezTo>
                    <a:pt x="193" y="215"/>
                    <a:pt x="193" y="214"/>
                    <a:pt x="193" y="214"/>
                  </a:cubicBezTo>
                  <a:cubicBezTo>
                    <a:pt x="192" y="213"/>
                    <a:pt x="192" y="214"/>
                    <a:pt x="192" y="213"/>
                  </a:cubicBezTo>
                  <a:cubicBezTo>
                    <a:pt x="191" y="212"/>
                    <a:pt x="192" y="210"/>
                    <a:pt x="191" y="210"/>
                  </a:cubicBezTo>
                  <a:cubicBezTo>
                    <a:pt x="191" y="209"/>
                    <a:pt x="191" y="209"/>
                    <a:pt x="190" y="209"/>
                  </a:cubicBezTo>
                  <a:cubicBezTo>
                    <a:pt x="190" y="209"/>
                    <a:pt x="190" y="208"/>
                    <a:pt x="190" y="208"/>
                  </a:cubicBezTo>
                  <a:cubicBezTo>
                    <a:pt x="189" y="207"/>
                    <a:pt x="188" y="205"/>
                    <a:pt x="187" y="203"/>
                  </a:cubicBezTo>
                  <a:cubicBezTo>
                    <a:pt x="187" y="201"/>
                    <a:pt x="187" y="196"/>
                    <a:pt x="187" y="194"/>
                  </a:cubicBezTo>
                  <a:cubicBezTo>
                    <a:pt x="187" y="192"/>
                    <a:pt x="188" y="191"/>
                    <a:pt x="188" y="190"/>
                  </a:cubicBezTo>
                  <a:cubicBezTo>
                    <a:pt x="189" y="189"/>
                    <a:pt x="190" y="189"/>
                    <a:pt x="191" y="187"/>
                  </a:cubicBezTo>
                  <a:cubicBezTo>
                    <a:pt x="191" y="186"/>
                    <a:pt x="191" y="186"/>
                    <a:pt x="191" y="185"/>
                  </a:cubicBezTo>
                  <a:cubicBezTo>
                    <a:pt x="191" y="184"/>
                    <a:pt x="192" y="184"/>
                    <a:pt x="192" y="183"/>
                  </a:cubicBezTo>
                  <a:cubicBezTo>
                    <a:pt x="194" y="181"/>
                    <a:pt x="194" y="178"/>
                    <a:pt x="196" y="177"/>
                  </a:cubicBezTo>
                  <a:cubicBezTo>
                    <a:pt x="196" y="176"/>
                    <a:pt x="198" y="176"/>
                    <a:pt x="198" y="176"/>
                  </a:cubicBezTo>
                  <a:cubicBezTo>
                    <a:pt x="199" y="176"/>
                    <a:pt x="201" y="176"/>
                    <a:pt x="201" y="176"/>
                  </a:cubicBezTo>
                  <a:cubicBezTo>
                    <a:pt x="202" y="175"/>
                    <a:pt x="202" y="174"/>
                    <a:pt x="202" y="173"/>
                  </a:cubicBezTo>
                  <a:cubicBezTo>
                    <a:pt x="202" y="169"/>
                    <a:pt x="202" y="165"/>
                    <a:pt x="202" y="161"/>
                  </a:cubicBezTo>
                  <a:cubicBezTo>
                    <a:pt x="202" y="159"/>
                    <a:pt x="201" y="157"/>
                    <a:pt x="199" y="156"/>
                  </a:cubicBezTo>
                  <a:cubicBezTo>
                    <a:pt x="199" y="155"/>
                    <a:pt x="198" y="154"/>
                    <a:pt x="198" y="154"/>
                  </a:cubicBezTo>
                  <a:cubicBezTo>
                    <a:pt x="197" y="153"/>
                    <a:pt x="196" y="153"/>
                    <a:pt x="195" y="152"/>
                  </a:cubicBezTo>
                  <a:cubicBezTo>
                    <a:pt x="194" y="151"/>
                    <a:pt x="195" y="149"/>
                    <a:pt x="195" y="148"/>
                  </a:cubicBezTo>
                  <a:cubicBezTo>
                    <a:pt x="194" y="148"/>
                    <a:pt x="193" y="147"/>
                    <a:pt x="193" y="146"/>
                  </a:cubicBezTo>
                  <a:cubicBezTo>
                    <a:pt x="193" y="145"/>
                    <a:pt x="192" y="145"/>
                    <a:pt x="192" y="144"/>
                  </a:cubicBezTo>
                  <a:cubicBezTo>
                    <a:pt x="193" y="143"/>
                    <a:pt x="193" y="143"/>
                    <a:pt x="194" y="143"/>
                  </a:cubicBezTo>
                  <a:cubicBezTo>
                    <a:pt x="194" y="142"/>
                    <a:pt x="194" y="142"/>
                    <a:pt x="194" y="141"/>
                  </a:cubicBezTo>
                  <a:cubicBezTo>
                    <a:pt x="194" y="140"/>
                    <a:pt x="196" y="140"/>
                    <a:pt x="196" y="140"/>
                  </a:cubicBezTo>
                  <a:cubicBezTo>
                    <a:pt x="197" y="139"/>
                    <a:pt x="197" y="139"/>
                    <a:pt x="198" y="139"/>
                  </a:cubicBezTo>
                  <a:cubicBezTo>
                    <a:pt x="199" y="138"/>
                    <a:pt x="200" y="138"/>
                    <a:pt x="201" y="137"/>
                  </a:cubicBezTo>
                  <a:cubicBezTo>
                    <a:pt x="204" y="137"/>
                    <a:pt x="207" y="137"/>
                    <a:pt x="208" y="135"/>
                  </a:cubicBezTo>
                  <a:cubicBezTo>
                    <a:pt x="209" y="132"/>
                    <a:pt x="206" y="131"/>
                    <a:pt x="204" y="130"/>
                  </a:cubicBezTo>
                  <a:cubicBezTo>
                    <a:pt x="201" y="128"/>
                    <a:pt x="199" y="128"/>
                    <a:pt x="196" y="126"/>
                  </a:cubicBezTo>
                  <a:cubicBezTo>
                    <a:pt x="193" y="125"/>
                    <a:pt x="191" y="122"/>
                    <a:pt x="188" y="123"/>
                  </a:cubicBezTo>
                  <a:cubicBezTo>
                    <a:pt x="185" y="124"/>
                    <a:pt x="185" y="127"/>
                    <a:pt x="183" y="129"/>
                  </a:cubicBezTo>
                  <a:cubicBezTo>
                    <a:pt x="182" y="129"/>
                    <a:pt x="182" y="130"/>
                    <a:pt x="181" y="131"/>
                  </a:cubicBezTo>
                  <a:cubicBezTo>
                    <a:pt x="181" y="131"/>
                    <a:pt x="181" y="132"/>
                    <a:pt x="180" y="133"/>
                  </a:cubicBezTo>
                  <a:cubicBezTo>
                    <a:pt x="180" y="133"/>
                    <a:pt x="180" y="134"/>
                    <a:pt x="180" y="134"/>
                  </a:cubicBezTo>
                  <a:cubicBezTo>
                    <a:pt x="179" y="136"/>
                    <a:pt x="179" y="135"/>
                    <a:pt x="178" y="136"/>
                  </a:cubicBezTo>
                  <a:cubicBezTo>
                    <a:pt x="176" y="138"/>
                    <a:pt x="175" y="138"/>
                    <a:pt x="172" y="137"/>
                  </a:cubicBezTo>
                  <a:cubicBezTo>
                    <a:pt x="170" y="137"/>
                    <a:pt x="170" y="137"/>
                    <a:pt x="170" y="135"/>
                  </a:cubicBezTo>
                  <a:cubicBezTo>
                    <a:pt x="169" y="135"/>
                    <a:pt x="169" y="133"/>
                    <a:pt x="169" y="133"/>
                  </a:cubicBezTo>
                  <a:cubicBezTo>
                    <a:pt x="168" y="132"/>
                    <a:pt x="167" y="132"/>
                    <a:pt x="166" y="131"/>
                  </a:cubicBezTo>
                  <a:cubicBezTo>
                    <a:pt x="165" y="131"/>
                    <a:pt x="164" y="130"/>
                    <a:pt x="163" y="130"/>
                  </a:cubicBezTo>
                  <a:cubicBezTo>
                    <a:pt x="161" y="128"/>
                    <a:pt x="159" y="126"/>
                    <a:pt x="156" y="125"/>
                  </a:cubicBezTo>
                  <a:cubicBezTo>
                    <a:pt x="153" y="124"/>
                    <a:pt x="150" y="123"/>
                    <a:pt x="147" y="122"/>
                  </a:cubicBezTo>
                  <a:cubicBezTo>
                    <a:pt x="147" y="122"/>
                    <a:pt x="147" y="122"/>
                    <a:pt x="147" y="122"/>
                  </a:cubicBezTo>
                  <a:cubicBezTo>
                    <a:pt x="147" y="122"/>
                    <a:pt x="146" y="122"/>
                    <a:pt x="146" y="122"/>
                  </a:cubicBezTo>
                  <a:cubicBezTo>
                    <a:pt x="145" y="121"/>
                    <a:pt x="144" y="121"/>
                    <a:pt x="143" y="120"/>
                  </a:cubicBezTo>
                  <a:cubicBezTo>
                    <a:pt x="143" y="119"/>
                    <a:pt x="143" y="119"/>
                    <a:pt x="143" y="118"/>
                  </a:cubicBezTo>
                  <a:cubicBezTo>
                    <a:pt x="143" y="118"/>
                    <a:pt x="142" y="117"/>
                    <a:pt x="142" y="117"/>
                  </a:cubicBezTo>
                  <a:cubicBezTo>
                    <a:pt x="142" y="116"/>
                    <a:pt x="142" y="116"/>
                    <a:pt x="141" y="115"/>
                  </a:cubicBezTo>
                  <a:cubicBezTo>
                    <a:pt x="141" y="115"/>
                    <a:pt x="138" y="115"/>
                    <a:pt x="137" y="115"/>
                  </a:cubicBezTo>
                  <a:cubicBezTo>
                    <a:pt x="136" y="115"/>
                    <a:pt x="135" y="115"/>
                    <a:pt x="134" y="115"/>
                  </a:cubicBezTo>
                  <a:cubicBezTo>
                    <a:pt x="133" y="114"/>
                    <a:pt x="133" y="113"/>
                    <a:pt x="133" y="112"/>
                  </a:cubicBezTo>
                  <a:cubicBezTo>
                    <a:pt x="132" y="111"/>
                    <a:pt x="133" y="111"/>
                    <a:pt x="134" y="110"/>
                  </a:cubicBezTo>
                  <a:cubicBezTo>
                    <a:pt x="135" y="109"/>
                    <a:pt x="135" y="108"/>
                    <a:pt x="136" y="108"/>
                  </a:cubicBezTo>
                  <a:cubicBezTo>
                    <a:pt x="138" y="107"/>
                    <a:pt x="140" y="108"/>
                    <a:pt x="141" y="108"/>
                  </a:cubicBezTo>
                  <a:cubicBezTo>
                    <a:pt x="143" y="107"/>
                    <a:pt x="142" y="104"/>
                    <a:pt x="141" y="103"/>
                  </a:cubicBezTo>
                  <a:cubicBezTo>
                    <a:pt x="140" y="102"/>
                    <a:pt x="139" y="101"/>
                    <a:pt x="139" y="101"/>
                  </a:cubicBezTo>
                  <a:cubicBezTo>
                    <a:pt x="138" y="100"/>
                    <a:pt x="136" y="100"/>
                    <a:pt x="135" y="99"/>
                  </a:cubicBezTo>
                  <a:cubicBezTo>
                    <a:pt x="134" y="98"/>
                    <a:pt x="133" y="95"/>
                    <a:pt x="134" y="94"/>
                  </a:cubicBezTo>
                  <a:cubicBezTo>
                    <a:pt x="134" y="93"/>
                    <a:pt x="135" y="93"/>
                    <a:pt x="136" y="92"/>
                  </a:cubicBezTo>
                  <a:cubicBezTo>
                    <a:pt x="136" y="92"/>
                    <a:pt x="136" y="92"/>
                    <a:pt x="136" y="91"/>
                  </a:cubicBezTo>
                  <a:cubicBezTo>
                    <a:pt x="137" y="91"/>
                    <a:pt x="137" y="90"/>
                    <a:pt x="137" y="90"/>
                  </a:cubicBezTo>
                  <a:cubicBezTo>
                    <a:pt x="137" y="88"/>
                    <a:pt x="138" y="88"/>
                    <a:pt x="139" y="87"/>
                  </a:cubicBezTo>
                  <a:cubicBezTo>
                    <a:pt x="140" y="86"/>
                    <a:pt x="141" y="85"/>
                    <a:pt x="141" y="84"/>
                  </a:cubicBezTo>
                  <a:cubicBezTo>
                    <a:pt x="141" y="83"/>
                    <a:pt x="140" y="83"/>
                    <a:pt x="139" y="82"/>
                  </a:cubicBezTo>
                  <a:cubicBezTo>
                    <a:pt x="138" y="81"/>
                    <a:pt x="138" y="80"/>
                    <a:pt x="138" y="79"/>
                  </a:cubicBezTo>
                  <a:cubicBezTo>
                    <a:pt x="139" y="78"/>
                    <a:pt x="140" y="78"/>
                    <a:pt x="139" y="77"/>
                  </a:cubicBezTo>
                  <a:cubicBezTo>
                    <a:pt x="139" y="76"/>
                    <a:pt x="138" y="76"/>
                    <a:pt x="137" y="76"/>
                  </a:cubicBezTo>
                  <a:cubicBezTo>
                    <a:pt x="137" y="75"/>
                    <a:pt x="137" y="75"/>
                    <a:pt x="136" y="74"/>
                  </a:cubicBezTo>
                  <a:cubicBezTo>
                    <a:pt x="135" y="73"/>
                    <a:pt x="134" y="73"/>
                    <a:pt x="133" y="73"/>
                  </a:cubicBezTo>
                  <a:cubicBezTo>
                    <a:pt x="126" y="73"/>
                    <a:pt x="120" y="73"/>
                    <a:pt x="114" y="71"/>
                  </a:cubicBezTo>
                  <a:cubicBezTo>
                    <a:pt x="112" y="70"/>
                    <a:pt x="111" y="69"/>
                    <a:pt x="110" y="68"/>
                  </a:cubicBezTo>
                  <a:cubicBezTo>
                    <a:pt x="110" y="67"/>
                    <a:pt x="110" y="66"/>
                    <a:pt x="110" y="65"/>
                  </a:cubicBezTo>
                  <a:cubicBezTo>
                    <a:pt x="110" y="62"/>
                    <a:pt x="110" y="62"/>
                    <a:pt x="107" y="61"/>
                  </a:cubicBezTo>
                  <a:cubicBezTo>
                    <a:pt x="105" y="61"/>
                    <a:pt x="104" y="61"/>
                    <a:pt x="104" y="59"/>
                  </a:cubicBezTo>
                  <a:cubicBezTo>
                    <a:pt x="103" y="58"/>
                    <a:pt x="103" y="57"/>
                    <a:pt x="103" y="56"/>
                  </a:cubicBezTo>
                  <a:cubicBezTo>
                    <a:pt x="104" y="55"/>
                    <a:pt x="107" y="53"/>
                    <a:pt x="106" y="52"/>
                  </a:cubicBezTo>
                  <a:cubicBezTo>
                    <a:pt x="104" y="52"/>
                    <a:pt x="103" y="48"/>
                    <a:pt x="104" y="46"/>
                  </a:cubicBezTo>
                  <a:cubicBezTo>
                    <a:pt x="104" y="45"/>
                    <a:pt x="105" y="45"/>
                    <a:pt x="105" y="44"/>
                  </a:cubicBezTo>
                  <a:cubicBezTo>
                    <a:pt x="105" y="43"/>
                    <a:pt x="105" y="41"/>
                    <a:pt x="105" y="40"/>
                  </a:cubicBezTo>
                  <a:cubicBezTo>
                    <a:pt x="105" y="38"/>
                    <a:pt x="106" y="35"/>
                    <a:pt x="105" y="33"/>
                  </a:cubicBezTo>
                  <a:cubicBezTo>
                    <a:pt x="104" y="32"/>
                    <a:pt x="103" y="32"/>
                    <a:pt x="102" y="32"/>
                  </a:cubicBezTo>
                  <a:cubicBezTo>
                    <a:pt x="101" y="32"/>
                    <a:pt x="100" y="31"/>
                    <a:pt x="100" y="32"/>
                  </a:cubicBezTo>
                  <a:cubicBezTo>
                    <a:pt x="99" y="32"/>
                    <a:pt x="99" y="33"/>
                    <a:pt x="98" y="33"/>
                  </a:cubicBezTo>
                  <a:cubicBezTo>
                    <a:pt x="97" y="33"/>
                    <a:pt x="96" y="31"/>
                    <a:pt x="96" y="30"/>
                  </a:cubicBezTo>
                  <a:cubicBezTo>
                    <a:pt x="96" y="30"/>
                    <a:pt x="95" y="29"/>
                    <a:pt x="95" y="29"/>
                  </a:cubicBezTo>
                  <a:cubicBezTo>
                    <a:pt x="94" y="28"/>
                    <a:pt x="95" y="28"/>
                    <a:pt x="94" y="27"/>
                  </a:cubicBezTo>
                  <a:cubicBezTo>
                    <a:pt x="94" y="26"/>
                    <a:pt x="93" y="25"/>
                    <a:pt x="92" y="25"/>
                  </a:cubicBezTo>
                  <a:cubicBezTo>
                    <a:pt x="90" y="24"/>
                    <a:pt x="90" y="25"/>
                    <a:pt x="90" y="23"/>
                  </a:cubicBezTo>
                  <a:cubicBezTo>
                    <a:pt x="89" y="20"/>
                    <a:pt x="86" y="20"/>
                    <a:pt x="84" y="19"/>
                  </a:cubicBezTo>
                  <a:cubicBezTo>
                    <a:pt x="83" y="19"/>
                    <a:pt x="82" y="19"/>
                    <a:pt x="82" y="18"/>
                  </a:cubicBezTo>
                  <a:cubicBezTo>
                    <a:pt x="80" y="16"/>
                    <a:pt x="81" y="14"/>
                    <a:pt x="81" y="12"/>
                  </a:cubicBezTo>
                  <a:cubicBezTo>
                    <a:pt x="76" y="3"/>
                    <a:pt x="76" y="3"/>
                    <a:pt x="76" y="3"/>
                  </a:cubicBezTo>
                  <a:cubicBezTo>
                    <a:pt x="75" y="3"/>
                    <a:pt x="75" y="3"/>
                    <a:pt x="74" y="3"/>
                  </a:cubicBezTo>
                  <a:cubicBezTo>
                    <a:pt x="71" y="3"/>
                    <a:pt x="68" y="1"/>
                    <a:pt x="65" y="1"/>
                  </a:cubicBezTo>
                  <a:cubicBezTo>
                    <a:pt x="61" y="1"/>
                    <a:pt x="59" y="2"/>
                    <a:pt x="56" y="3"/>
                  </a:cubicBezTo>
                  <a:cubicBezTo>
                    <a:pt x="53" y="3"/>
                    <a:pt x="50" y="3"/>
                    <a:pt x="46" y="2"/>
                  </a:cubicBezTo>
                  <a:cubicBezTo>
                    <a:pt x="45" y="2"/>
                    <a:pt x="45" y="1"/>
                    <a:pt x="44" y="0"/>
                  </a:cubicBezTo>
                  <a:cubicBezTo>
                    <a:pt x="43" y="0"/>
                    <a:pt x="41" y="1"/>
                    <a:pt x="40" y="1"/>
                  </a:cubicBezTo>
                  <a:cubicBezTo>
                    <a:pt x="38" y="1"/>
                    <a:pt x="37" y="1"/>
                    <a:pt x="36" y="2"/>
                  </a:cubicBezTo>
                  <a:cubicBezTo>
                    <a:pt x="35" y="2"/>
                    <a:pt x="35" y="3"/>
                    <a:pt x="34" y="3"/>
                  </a:cubicBezTo>
                  <a:cubicBezTo>
                    <a:pt x="34" y="4"/>
                    <a:pt x="34" y="4"/>
                    <a:pt x="33" y="4"/>
                  </a:cubicBezTo>
                  <a:cubicBezTo>
                    <a:pt x="33" y="4"/>
                    <a:pt x="33" y="5"/>
                    <a:pt x="33" y="5"/>
                  </a:cubicBezTo>
                  <a:cubicBezTo>
                    <a:pt x="31" y="7"/>
                    <a:pt x="28" y="7"/>
                    <a:pt x="26" y="8"/>
                  </a:cubicBezTo>
                  <a:cubicBezTo>
                    <a:pt x="25" y="9"/>
                    <a:pt x="24" y="10"/>
                    <a:pt x="23" y="11"/>
                  </a:cubicBezTo>
                  <a:cubicBezTo>
                    <a:pt x="23" y="13"/>
                    <a:pt x="23" y="13"/>
                    <a:pt x="23" y="14"/>
                  </a:cubicBezTo>
                  <a:cubicBezTo>
                    <a:pt x="22" y="16"/>
                    <a:pt x="20" y="17"/>
                    <a:pt x="18" y="16"/>
                  </a:cubicBezTo>
                  <a:cubicBezTo>
                    <a:pt x="16" y="15"/>
                    <a:pt x="15" y="13"/>
                    <a:pt x="14" y="11"/>
                  </a:cubicBezTo>
                  <a:cubicBezTo>
                    <a:pt x="13" y="11"/>
                    <a:pt x="12" y="10"/>
                    <a:pt x="12" y="9"/>
                  </a:cubicBezTo>
                  <a:cubicBezTo>
                    <a:pt x="9" y="11"/>
                    <a:pt x="7" y="15"/>
                    <a:pt x="6" y="18"/>
                  </a:cubicBezTo>
                  <a:cubicBezTo>
                    <a:pt x="4" y="19"/>
                    <a:pt x="1" y="18"/>
                    <a:pt x="0" y="19"/>
                  </a:cubicBezTo>
                  <a:cubicBezTo>
                    <a:pt x="0" y="18"/>
                    <a:pt x="0" y="18"/>
                    <a:pt x="0" y="18"/>
                  </a:cubicBezTo>
                  <a:cubicBezTo>
                    <a:pt x="0" y="20"/>
                    <a:pt x="0" y="22"/>
                    <a:pt x="0" y="24"/>
                  </a:cubicBezTo>
                  <a:cubicBezTo>
                    <a:pt x="0" y="26"/>
                    <a:pt x="0" y="27"/>
                    <a:pt x="0" y="28"/>
                  </a:cubicBezTo>
                  <a:cubicBezTo>
                    <a:pt x="1" y="29"/>
                    <a:pt x="1" y="30"/>
                    <a:pt x="1" y="30"/>
                  </a:cubicBezTo>
                  <a:cubicBezTo>
                    <a:pt x="1" y="30"/>
                    <a:pt x="2" y="30"/>
                    <a:pt x="2" y="31"/>
                  </a:cubicBezTo>
                  <a:cubicBezTo>
                    <a:pt x="2" y="31"/>
                    <a:pt x="2" y="32"/>
                    <a:pt x="2" y="32"/>
                  </a:cubicBezTo>
                  <a:cubicBezTo>
                    <a:pt x="2" y="33"/>
                    <a:pt x="2" y="35"/>
                    <a:pt x="2" y="36"/>
                  </a:cubicBezTo>
                  <a:cubicBezTo>
                    <a:pt x="2" y="38"/>
                    <a:pt x="4" y="38"/>
                    <a:pt x="4" y="40"/>
                  </a:cubicBezTo>
                  <a:cubicBezTo>
                    <a:pt x="4" y="41"/>
                    <a:pt x="3" y="41"/>
                    <a:pt x="3" y="42"/>
                  </a:cubicBezTo>
                  <a:cubicBezTo>
                    <a:pt x="3" y="43"/>
                    <a:pt x="2" y="43"/>
                    <a:pt x="2" y="44"/>
                  </a:cubicBezTo>
                  <a:cubicBezTo>
                    <a:pt x="2" y="46"/>
                    <a:pt x="2" y="47"/>
                    <a:pt x="2" y="48"/>
                  </a:cubicBezTo>
                  <a:cubicBezTo>
                    <a:pt x="4" y="49"/>
                    <a:pt x="4" y="48"/>
                    <a:pt x="5" y="50"/>
                  </a:cubicBezTo>
                  <a:cubicBezTo>
                    <a:pt x="6" y="50"/>
                    <a:pt x="6" y="50"/>
                    <a:pt x="6" y="51"/>
                  </a:cubicBezTo>
                  <a:cubicBezTo>
                    <a:pt x="7" y="52"/>
                    <a:pt x="8" y="53"/>
                    <a:pt x="7" y="55"/>
                  </a:cubicBezTo>
                  <a:cubicBezTo>
                    <a:pt x="7" y="55"/>
                    <a:pt x="6" y="55"/>
                    <a:pt x="6" y="56"/>
                  </a:cubicBezTo>
                  <a:cubicBezTo>
                    <a:pt x="6" y="57"/>
                    <a:pt x="7" y="57"/>
                    <a:pt x="8" y="58"/>
                  </a:cubicBezTo>
                  <a:cubicBezTo>
                    <a:pt x="8" y="61"/>
                    <a:pt x="4" y="62"/>
                    <a:pt x="6" y="64"/>
                  </a:cubicBezTo>
                  <a:cubicBezTo>
                    <a:pt x="6" y="65"/>
                    <a:pt x="7" y="66"/>
                    <a:pt x="8" y="66"/>
                  </a:cubicBezTo>
                  <a:cubicBezTo>
                    <a:pt x="10" y="67"/>
                    <a:pt x="13" y="69"/>
                    <a:pt x="17" y="70"/>
                  </a:cubicBezTo>
                  <a:cubicBezTo>
                    <a:pt x="19" y="70"/>
                    <a:pt x="19" y="70"/>
                    <a:pt x="21" y="72"/>
                  </a:cubicBezTo>
                  <a:cubicBezTo>
                    <a:pt x="22" y="73"/>
                    <a:pt x="23" y="75"/>
                    <a:pt x="24" y="76"/>
                  </a:cubicBezTo>
                  <a:cubicBezTo>
                    <a:pt x="25" y="77"/>
                    <a:pt x="26" y="77"/>
                    <a:pt x="26" y="78"/>
                  </a:cubicBezTo>
                  <a:cubicBezTo>
                    <a:pt x="28" y="82"/>
                    <a:pt x="21" y="82"/>
                    <a:pt x="19" y="82"/>
                  </a:cubicBezTo>
                  <a:cubicBezTo>
                    <a:pt x="17" y="83"/>
                    <a:pt x="13" y="84"/>
                    <a:pt x="12" y="86"/>
                  </a:cubicBezTo>
                  <a:cubicBezTo>
                    <a:pt x="11" y="87"/>
                    <a:pt x="12" y="88"/>
                    <a:pt x="12" y="89"/>
                  </a:cubicBezTo>
                  <a:cubicBezTo>
                    <a:pt x="12" y="90"/>
                    <a:pt x="10" y="91"/>
                    <a:pt x="10" y="92"/>
                  </a:cubicBezTo>
                  <a:cubicBezTo>
                    <a:pt x="7" y="94"/>
                    <a:pt x="10" y="96"/>
                    <a:pt x="11" y="99"/>
                  </a:cubicBezTo>
                  <a:cubicBezTo>
                    <a:pt x="11" y="99"/>
                    <a:pt x="11" y="99"/>
                    <a:pt x="11" y="99"/>
                  </a:cubicBezTo>
                  <a:cubicBezTo>
                    <a:pt x="18" y="104"/>
                    <a:pt x="22" y="109"/>
                    <a:pt x="23" y="112"/>
                  </a:cubicBezTo>
                  <a:cubicBezTo>
                    <a:pt x="21" y="120"/>
                    <a:pt x="21" y="120"/>
                    <a:pt x="21" y="120"/>
                  </a:cubicBezTo>
                  <a:cubicBezTo>
                    <a:pt x="17" y="124"/>
                    <a:pt x="14" y="129"/>
                    <a:pt x="13" y="135"/>
                  </a:cubicBezTo>
                  <a:cubicBezTo>
                    <a:pt x="12" y="136"/>
                    <a:pt x="12" y="136"/>
                    <a:pt x="12" y="137"/>
                  </a:cubicBezTo>
                  <a:cubicBezTo>
                    <a:pt x="11" y="138"/>
                    <a:pt x="11" y="138"/>
                    <a:pt x="11" y="139"/>
                  </a:cubicBezTo>
                  <a:cubicBezTo>
                    <a:pt x="11" y="139"/>
                    <a:pt x="11" y="140"/>
                    <a:pt x="11" y="141"/>
                  </a:cubicBezTo>
                  <a:cubicBezTo>
                    <a:pt x="11" y="141"/>
                    <a:pt x="11" y="142"/>
                    <a:pt x="11" y="142"/>
                  </a:cubicBezTo>
                  <a:cubicBezTo>
                    <a:pt x="11" y="143"/>
                    <a:pt x="12" y="143"/>
                    <a:pt x="13" y="144"/>
                  </a:cubicBezTo>
                  <a:cubicBezTo>
                    <a:pt x="13" y="144"/>
                    <a:pt x="12" y="145"/>
                    <a:pt x="13" y="145"/>
                  </a:cubicBezTo>
                  <a:cubicBezTo>
                    <a:pt x="14" y="145"/>
                    <a:pt x="14" y="146"/>
                    <a:pt x="15" y="146"/>
                  </a:cubicBezTo>
                  <a:cubicBezTo>
                    <a:pt x="16" y="146"/>
                    <a:pt x="18" y="147"/>
                    <a:pt x="19" y="147"/>
                  </a:cubicBezTo>
                  <a:cubicBezTo>
                    <a:pt x="21" y="147"/>
                    <a:pt x="24" y="146"/>
                    <a:pt x="25" y="148"/>
                  </a:cubicBezTo>
                  <a:cubicBezTo>
                    <a:pt x="25" y="149"/>
                    <a:pt x="24" y="150"/>
                    <a:pt x="24" y="151"/>
                  </a:cubicBezTo>
                  <a:cubicBezTo>
                    <a:pt x="24" y="152"/>
                    <a:pt x="24" y="152"/>
                    <a:pt x="24" y="153"/>
                  </a:cubicBezTo>
                  <a:cubicBezTo>
                    <a:pt x="23" y="153"/>
                    <a:pt x="23" y="153"/>
                    <a:pt x="23" y="154"/>
                  </a:cubicBezTo>
                  <a:cubicBezTo>
                    <a:pt x="23" y="154"/>
                    <a:pt x="22" y="154"/>
                    <a:pt x="21" y="154"/>
                  </a:cubicBezTo>
                  <a:cubicBezTo>
                    <a:pt x="20" y="155"/>
                    <a:pt x="20" y="157"/>
                    <a:pt x="20" y="158"/>
                  </a:cubicBezTo>
                  <a:cubicBezTo>
                    <a:pt x="20" y="159"/>
                    <a:pt x="21" y="160"/>
                    <a:pt x="22" y="161"/>
                  </a:cubicBezTo>
                  <a:cubicBezTo>
                    <a:pt x="23" y="162"/>
                    <a:pt x="23" y="163"/>
                    <a:pt x="24" y="164"/>
                  </a:cubicBezTo>
                  <a:cubicBezTo>
                    <a:pt x="24" y="164"/>
                    <a:pt x="24" y="164"/>
                    <a:pt x="24" y="165"/>
                  </a:cubicBezTo>
                  <a:cubicBezTo>
                    <a:pt x="24" y="164"/>
                    <a:pt x="25" y="165"/>
                    <a:pt x="25" y="165"/>
                  </a:cubicBezTo>
                  <a:cubicBezTo>
                    <a:pt x="26" y="166"/>
                    <a:pt x="27" y="167"/>
                    <a:pt x="28" y="167"/>
                  </a:cubicBezTo>
                  <a:cubicBezTo>
                    <a:pt x="29" y="168"/>
                    <a:pt x="31" y="169"/>
                    <a:pt x="32" y="169"/>
                  </a:cubicBezTo>
                  <a:cubicBezTo>
                    <a:pt x="33" y="169"/>
                    <a:pt x="36" y="170"/>
                    <a:pt x="36" y="171"/>
                  </a:cubicBezTo>
                  <a:cubicBezTo>
                    <a:pt x="36" y="171"/>
                    <a:pt x="36" y="173"/>
                    <a:pt x="36" y="173"/>
                  </a:cubicBezTo>
                  <a:cubicBezTo>
                    <a:pt x="36" y="174"/>
                    <a:pt x="36" y="175"/>
                    <a:pt x="36" y="175"/>
                  </a:cubicBezTo>
                  <a:cubicBezTo>
                    <a:pt x="36" y="176"/>
                    <a:pt x="36" y="176"/>
                    <a:pt x="35" y="177"/>
                  </a:cubicBezTo>
                  <a:cubicBezTo>
                    <a:pt x="34" y="178"/>
                    <a:pt x="34" y="178"/>
                    <a:pt x="33" y="179"/>
                  </a:cubicBezTo>
                  <a:cubicBezTo>
                    <a:pt x="32" y="180"/>
                    <a:pt x="29" y="180"/>
                    <a:pt x="27" y="180"/>
                  </a:cubicBezTo>
                  <a:cubicBezTo>
                    <a:pt x="24" y="180"/>
                    <a:pt x="20" y="180"/>
                    <a:pt x="18" y="178"/>
                  </a:cubicBezTo>
                  <a:cubicBezTo>
                    <a:pt x="17" y="178"/>
                    <a:pt x="16" y="177"/>
                    <a:pt x="15" y="176"/>
                  </a:cubicBezTo>
                  <a:cubicBezTo>
                    <a:pt x="14" y="177"/>
                    <a:pt x="13" y="180"/>
                    <a:pt x="14" y="181"/>
                  </a:cubicBezTo>
                  <a:cubicBezTo>
                    <a:pt x="14" y="182"/>
                    <a:pt x="15" y="183"/>
                    <a:pt x="16" y="183"/>
                  </a:cubicBezTo>
                  <a:cubicBezTo>
                    <a:pt x="18" y="184"/>
                    <a:pt x="18" y="183"/>
                    <a:pt x="19" y="185"/>
                  </a:cubicBezTo>
                  <a:cubicBezTo>
                    <a:pt x="20" y="186"/>
                    <a:pt x="20" y="187"/>
                    <a:pt x="21" y="188"/>
                  </a:cubicBezTo>
                  <a:cubicBezTo>
                    <a:pt x="22" y="191"/>
                    <a:pt x="24" y="193"/>
                    <a:pt x="26" y="196"/>
                  </a:cubicBezTo>
                  <a:cubicBezTo>
                    <a:pt x="27" y="198"/>
                    <a:pt x="28" y="199"/>
                    <a:pt x="28" y="201"/>
                  </a:cubicBezTo>
                  <a:cubicBezTo>
                    <a:pt x="28" y="201"/>
                    <a:pt x="28" y="202"/>
                    <a:pt x="28" y="202"/>
                  </a:cubicBezTo>
                  <a:cubicBezTo>
                    <a:pt x="28" y="203"/>
                    <a:pt x="29" y="203"/>
                    <a:pt x="29" y="204"/>
                  </a:cubicBezTo>
                  <a:cubicBezTo>
                    <a:pt x="29" y="205"/>
                    <a:pt x="28" y="206"/>
                    <a:pt x="28" y="208"/>
                  </a:cubicBezTo>
                  <a:cubicBezTo>
                    <a:pt x="28" y="209"/>
                    <a:pt x="28" y="210"/>
                    <a:pt x="28" y="211"/>
                  </a:cubicBezTo>
                  <a:cubicBezTo>
                    <a:pt x="27" y="212"/>
                    <a:pt x="26" y="212"/>
                    <a:pt x="26" y="213"/>
                  </a:cubicBezTo>
                  <a:cubicBezTo>
                    <a:pt x="25" y="214"/>
                    <a:pt x="26" y="214"/>
                    <a:pt x="25" y="214"/>
                  </a:cubicBezTo>
                  <a:cubicBezTo>
                    <a:pt x="24" y="215"/>
                    <a:pt x="24" y="214"/>
                    <a:pt x="23" y="214"/>
                  </a:cubicBezTo>
                  <a:cubicBezTo>
                    <a:pt x="23" y="212"/>
                    <a:pt x="22" y="211"/>
                    <a:pt x="21" y="210"/>
                  </a:cubicBezTo>
                  <a:cubicBezTo>
                    <a:pt x="20" y="209"/>
                    <a:pt x="20" y="207"/>
                    <a:pt x="20" y="207"/>
                  </a:cubicBezTo>
                  <a:cubicBezTo>
                    <a:pt x="19" y="206"/>
                    <a:pt x="17" y="208"/>
                    <a:pt x="16" y="209"/>
                  </a:cubicBezTo>
                  <a:cubicBezTo>
                    <a:pt x="16" y="209"/>
                    <a:pt x="16" y="210"/>
                    <a:pt x="15" y="210"/>
                  </a:cubicBezTo>
                  <a:cubicBezTo>
                    <a:pt x="14" y="211"/>
                    <a:pt x="13" y="211"/>
                    <a:pt x="13" y="212"/>
                  </a:cubicBezTo>
                  <a:cubicBezTo>
                    <a:pt x="13" y="213"/>
                    <a:pt x="13" y="214"/>
                    <a:pt x="12" y="214"/>
                  </a:cubicBezTo>
                  <a:cubicBezTo>
                    <a:pt x="12" y="214"/>
                    <a:pt x="12" y="214"/>
                    <a:pt x="12" y="214"/>
                  </a:cubicBezTo>
                  <a:cubicBezTo>
                    <a:pt x="12" y="215"/>
                    <a:pt x="13" y="216"/>
                    <a:pt x="14" y="217"/>
                  </a:cubicBezTo>
                  <a:cubicBezTo>
                    <a:pt x="14" y="218"/>
                    <a:pt x="14" y="219"/>
                    <a:pt x="16" y="219"/>
                  </a:cubicBezTo>
                  <a:cubicBezTo>
                    <a:pt x="17" y="220"/>
                    <a:pt x="17" y="220"/>
                    <a:pt x="18" y="221"/>
                  </a:cubicBezTo>
                  <a:cubicBezTo>
                    <a:pt x="19" y="222"/>
                    <a:pt x="20" y="222"/>
                    <a:pt x="22" y="223"/>
                  </a:cubicBezTo>
                  <a:cubicBezTo>
                    <a:pt x="23" y="223"/>
                    <a:pt x="23" y="224"/>
                    <a:pt x="24" y="225"/>
                  </a:cubicBezTo>
                  <a:cubicBezTo>
                    <a:pt x="25" y="228"/>
                    <a:pt x="27" y="229"/>
                    <a:pt x="29" y="231"/>
                  </a:cubicBezTo>
                  <a:cubicBezTo>
                    <a:pt x="30" y="232"/>
                    <a:pt x="31" y="233"/>
                    <a:pt x="32" y="234"/>
                  </a:cubicBezTo>
                  <a:cubicBezTo>
                    <a:pt x="30" y="234"/>
                    <a:pt x="30" y="234"/>
                    <a:pt x="30" y="234"/>
                  </a:cubicBezTo>
                  <a:cubicBezTo>
                    <a:pt x="30" y="236"/>
                    <a:pt x="32" y="238"/>
                    <a:pt x="34" y="239"/>
                  </a:cubicBezTo>
                  <a:cubicBezTo>
                    <a:pt x="35" y="240"/>
                    <a:pt x="36" y="240"/>
                    <a:pt x="36" y="241"/>
                  </a:cubicBezTo>
                  <a:cubicBezTo>
                    <a:pt x="37" y="241"/>
                    <a:pt x="37" y="242"/>
                    <a:pt x="38" y="242"/>
                  </a:cubicBezTo>
                  <a:cubicBezTo>
                    <a:pt x="39" y="242"/>
                    <a:pt x="39" y="242"/>
                    <a:pt x="40" y="242"/>
                  </a:cubicBezTo>
                  <a:cubicBezTo>
                    <a:pt x="40" y="243"/>
                    <a:pt x="40" y="243"/>
                    <a:pt x="40" y="244"/>
                  </a:cubicBezTo>
                  <a:cubicBezTo>
                    <a:pt x="41" y="244"/>
                    <a:pt x="41" y="245"/>
                    <a:pt x="42" y="245"/>
                  </a:cubicBezTo>
                  <a:cubicBezTo>
                    <a:pt x="43" y="246"/>
                    <a:pt x="44" y="247"/>
                    <a:pt x="45" y="247"/>
                  </a:cubicBezTo>
                  <a:cubicBezTo>
                    <a:pt x="47" y="248"/>
                    <a:pt x="49" y="247"/>
                    <a:pt x="51" y="247"/>
                  </a:cubicBezTo>
                  <a:cubicBezTo>
                    <a:pt x="52" y="247"/>
                    <a:pt x="53" y="247"/>
                    <a:pt x="54" y="249"/>
                  </a:cubicBezTo>
                  <a:cubicBezTo>
                    <a:pt x="54" y="250"/>
                    <a:pt x="54" y="251"/>
                    <a:pt x="56" y="251"/>
                  </a:cubicBezTo>
                  <a:cubicBezTo>
                    <a:pt x="56" y="252"/>
                    <a:pt x="57" y="252"/>
                    <a:pt x="57" y="253"/>
                  </a:cubicBezTo>
                  <a:cubicBezTo>
                    <a:pt x="58" y="253"/>
                    <a:pt x="58" y="254"/>
                    <a:pt x="59" y="254"/>
                  </a:cubicBezTo>
                  <a:cubicBezTo>
                    <a:pt x="59" y="255"/>
                    <a:pt x="59" y="255"/>
                    <a:pt x="59" y="256"/>
                  </a:cubicBezTo>
                  <a:cubicBezTo>
                    <a:pt x="59" y="257"/>
                    <a:pt x="59" y="257"/>
                    <a:pt x="60" y="258"/>
                  </a:cubicBezTo>
                  <a:cubicBezTo>
                    <a:pt x="60" y="259"/>
                    <a:pt x="64" y="258"/>
                    <a:pt x="65" y="258"/>
                  </a:cubicBezTo>
                  <a:cubicBezTo>
                    <a:pt x="66" y="258"/>
                    <a:pt x="68" y="257"/>
                    <a:pt x="69" y="258"/>
                  </a:cubicBezTo>
                  <a:cubicBezTo>
                    <a:pt x="70" y="258"/>
                    <a:pt x="69" y="260"/>
                    <a:pt x="70" y="260"/>
                  </a:cubicBezTo>
                  <a:cubicBezTo>
                    <a:pt x="70" y="261"/>
                    <a:pt x="70" y="262"/>
                    <a:pt x="71" y="262"/>
                  </a:cubicBezTo>
                  <a:cubicBezTo>
                    <a:pt x="72" y="263"/>
                    <a:pt x="74" y="266"/>
                    <a:pt x="73" y="268"/>
                  </a:cubicBezTo>
                  <a:cubicBezTo>
                    <a:pt x="73" y="269"/>
                    <a:pt x="73" y="269"/>
                    <a:pt x="72" y="270"/>
                  </a:cubicBezTo>
                  <a:cubicBezTo>
                    <a:pt x="72" y="270"/>
                    <a:pt x="72" y="270"/>
                    <a:pt x="72" y="270"/>
                  </a:cubicBezTo>
                  <a:cubicBezTo>
                    <a:pt x="73" y="270"/>
                    <a:pt x="75" y="271"/>
                    <a:pt x="75" y="270"/>
                  </a:cubicBezTo>
                  <a:cubicBezTo>
                    <a:pt x="76" y="270"/>
                    <a:pt x="77" y="269"/>
                    <a:pt x="77" y="268"/>
                  </a:cubicBezTo>
                  <a:cubicBezTo>
                    <a:pt x="78" y="268"/>
                    <a:pt x="78" y="267"/>
                    <a:pt x="79" y="266"/>
                  </a:cubicBezTo>
                  <a:cubicBezTo>
                    <a:pt x="80" y="265"/>
                    <a:pt x="81" y="266"/>
                    <a:pt x="82" y="264"/>
                  </a:cubicBezTo>
                  <a:cubicBezTo>
                    <a:pt x="82" y="263"/>
                    <a:pt x="82" y="262"/>
                    <a:pt x="82" y="262"/>
                  </a:cubicBezTo>
                  <a:cubicBezTo>
                    <a:pt x="82" y="259"/>
                    <a:pt x="84" y="258"/>
                    <a:pt x="86" y="257"/>
                  </a:cubicBezTo>
                  <a:cubicBezTo>
                    <a:pt x="86" y="256"/>
                    <a:pt x="87" y="256"/>
                    <a:pt x="88" y="256"/>
                  </a:cubicBezTo>
                  <a:cubicBezTo>
                    <a:pt x="88" y="256"/>
                    <a:pt x="88" y="255"/>
                    <a:pt x="88" y="255"/>
                  </a:cubicBezTo>
                  <a:cubicBezTo>
                    <a:pt x="88" y="254"/>
                    <a:pt x="89" y="253"/>
                    <a:pt x="90" y="252"/>
                  </a:cubicBezTo>
                  <a:cubicBezTo>
                    <a:pt x="91" y="251"/>
                    <a:pt x="92" y="251"/>
                    <a:pt x="93" y="249"/>
                  </a:cubicBezTo>
                  <a:cubicBezTo>
                    <a:pt x="93" y="248"/>
                    <a:pt x="93" y="246"/>
                    <a:pt x="93" y="244"/>
                  </a:cubicBezTo>
                  <a:cubicBezTo>
                    <a:pt x="93" y="241"/>
                    <a:pt x="93" y="239"/>
                    <a:pt x="95" y="236"/>
                  </a:cubicBezTo>
                  <a:cubicBezTo>
                    <a:pt x="96" y="235"/>
                    <a:pt x="97" y="232"/>
                    <a:pt x="98" y="234"/>
                  </a:cubicBezTo>
                  <a:cubicBezTo>
                    <a:pt x="99" y="236"/>
                    <a:pt x="98" y="236"/>
                    <a:pt x="97" y="236"/>
                  </a:cubicBezTo>
                  <a:cubicBezTo>
                    <a:pt x="96" y="237"/>
                    <a:pt x="96" y="236"/>
                    <a:pt x="96" y="238"/>
                  </a:cubicBezTo>
                  <a:cubicBezTo>
                    <a:pt x="96" y="241"/>
                    <a:pt x="99" y="244"/>
                    <a:pt x="100" y="247"/>
                  </a:cubicBezTo>
                  <a:cubicBezTo>
                    <a:pt x="102" y="247"/>
                    <a:pt x="103" y="245"/>
                    <a:pt x="105" y="245"/>
                  </a:cubicBezTo>
                  <a:cubicBezTo>
                    <a:pt x="106" y="244"/>
                    <a:pt x="107" y="244"/>
                    <a:pt x="107" y="243"/>
                  </a:cubicBezTo>
                  <a:cubicBezTo>
                    <a:pt x="108" y="242"/>
                    <a:pt x="107" y="241"/>
                    <a:pt x="108" y="241"/>
                  </a:cubicBezTo>
                  <a:cubicBezTo>
                    <a:pt x="108" y="240"/>
                    <a:pt x="110" y="240"/>
                    <a:pt x="111" y="240"/>
                  </a:cubicBezTo>
                  <a:cubicBezTo>
                    <a:pt x="113" y="242"/>
                    <a:pt x="112" y="243"/>
                    <a:pt x="112" y="245"/>
                  </a:cubicBezTo>
                  <a:cubicBezTo>
                    <a:pt x="115" y="250"/>
                    <a:pt x="115" y="250"/>
                    <a:pt x="115" y="250"/>
                  </a:cubicBezTo>
                  <a:cubicBezTo>
                    <a:pt x="115" y="252"/>
                    <a:pt x="116" y="253"/>
                    <a:pt x="117" y="255"/>
                  </a:cubicBezTo>
                  <a:cubicBezTo>
                    <a:pt x="117" y="257"/>
                    <a:pt x="116" y="258"/>
                    <a:pt x="118" y="260"/>
                  </a:cubicBezTo>
                  <a:cubicBezTo>
                    <a:pt x="119" y="261"/>
                    <a:pt x="122" y="261"/>
                    <a:pt x="124" y="263"/>
                  </a:cubicBezTo>
                  <a:cubicBezTo>
                    <a:pt x="124" y="265"/>
                    <a:pt x="124" y="265"/>
                    <a:pt x="125" y="266"/>
                  </a:cubicBezTo>
                  <a:cubicBezTo>
                    <a:pt x="126" y="267"/>
                    <a:pt x="126" y="267"/>
                    <a:pt x="127" y="268"/>
                  </a:cubicBezTo>
                  <a:cubicBezTo>
                    <a:pt x="128" y="267"/>
                    <a:pt x="130" y="267"/>
                    <a:pt x="132" y="267"/>
                  </a:cubicBezTo>
                  <a:cubicBezTo>
                    <a:pt x="132" y="269"/>
                    <a:pt x="131" y="271"/>
                    <a:pt x="131" y="272"/>
                  </a:cubicBezTo>
                  <a:cubicBezTo>
                    <a:pt x="131" y="274"/>
                    <a:pt x="131" y="276"/>
                    <a:pt x="131" y="278"/>
                  </a:cubicBezTo>
                  <a:cubicBezTo>
                    <a:pt x="134" y="278"/>
                    <a:pt x="134" y="282"/>
                    <a:pt x="136" y="282"/>
                  </a:cubicBezTo>
                  <a:cubicBezTo>
                    <a:pt x="140" y="274"/>
                    <a:pt x="143" y="288"/>
                    <a:pt x="147" y="287"/>
                  </a:cubicBezTo>
                  <a:cubicBezTo>
                    <a:pt x="148" y="287"/>
                    <a:pt x="149" y="285"/>
                    <a:pt x="150" y="286"/>
                  </a:cubicBezTo>
                  <a:cubicBezTo>
                    <a:pt x="151" y="286"/>
                    <a:pt x="152" y="287"/>
                    <a:pt x="152" y="287"/>
                  </a:cubicBezTo>
                  <a:cubicBezTo>
                    <a:pt x="153" y="288"/>
                    <a:pt x="152" y="288"/>
                    <a:pt x="151" y="289"/>
                  </a:cubicBezTo>
                  <a:cubicBezTo>
                    <a:pt x="150" y="290"/>
                    <a:pt x="150" y="291"/>
                    <a:pt x="149" y="292"/>
                  </a:cubicBezTo>
                  <a:cubicBezTo>
                    <a:pt x="148" y="293"/>
                    <a:pt x="146" y="294"/>
                    <a:pt x="146" y="296"/>
                  </a:cubicBezTo>
                  <a:cubicBezTo>
                    <a:pt x="146" y="297"/>
                    <a:pt x="147" y="300"/>
                    <a:pt x="146" y="302"/>
                  </a:cubicBezTo>
                  <a:cubicBezTo>
                    <a:pt x="146" y="302"/>
                    <a:pt x="146" y="302"/>
                    <a:pt x="146" y="302"/>
                  </a:cubicBezTo>
                  <a:cubicBezTo>
                    <a:pt x="146" y="302"/>
                    <a:pt x="145" y="304"/>
                    <a:pt x="145" y="304"/>
                  </a:cubicBezTo>
                  <a:cubicBezTo>
                    <a:pt x="144" y="304"/>
                    <a:pt x="143" y="304"/>
                    <a:pt x="143" y="305"/>
                  </a:cubicBezTo>
                  <a:cubicBezTo>
                    <a:pt x="142" y="306"/>
                    <a:pt x="142" y="307"/>
                    <a:pt x="142" y="308"/>
                  </a:cubicBezTo>
                  <a:cubicBezTo>
                    <a:pt x="142" y="308"/>
                    <a:pt x="141" y="309"/>
                    <a:pt x="140" y="309"/>
                  </a:cubicBezTo>
                  <a:cubicBezTo>
                    <a:pt x="139" y="311"/>
                    <a:pt x="135" y="313"/>
                    <a:pt x="135" y="316"/>
                  </a:cubicBezTo>
                  <a:cubicBezTo>
                    <a:pt x="136" y="317"/>
                    <a:pt x="137" y="318"/>
                    <a:pt x="137" y="319"/>
                  </a:cubicBezTo>
                  <a:cubicBezTo>
                    <a:pt x="138" y="319"/>
                    <a:pt x="138" y="319"/>
                    <a:pt x="138" y="320"/>
                  </a:cubicBezTo>
                  <a:cubicBezTo>
                    <a:pt x="138" y="320"/>
                    <a:pt x="138" y="321"/>
                    <a:pt x="138" y="321"/>
                  </a:cubicBezTo>
                  <a:cubicBezTo>
                    <a:pt x="138" y="321"/>
                    <a:pt x="138" y="321"/>
                    <a:pt x="138" y="321"/>
                  </a:cubicBezTo>
                  <a:cubicBezTo>
                    <a:pt x="140" y="322"/>
                    <a:pt x="144" y="322"/>
                    <a:pt x="146" y="321"/>
                  </a:cubicBezTo>
                  <a:cubicBezTo>
                    <a:pt x="148" y="320"/>
                    <a:pt x="148" y="320"/>
                    <a:pt x="149" y="318"/>
                  </a:cubicBezTo>
                  <a:cubicBezTo>
                    <a:pt x="149" y="318"/>
                    <a:pt x="149" y="317"/>
                    <a:pt x="150" y="316"/>
                  </a:cubicBezTo>
                  <a:cubicBezTo>
                    <a:pt x="151" y="315"/>
                    <a:pt x="153" y="315"/>
                    <a:pt x="155" y="314"/>
                  </a:cubicBezTo>
                  <a:cubicBezTo>
                    <a:pt x="157" y="313"/>
                    <a:pt x="158" y="314"/>
                    <a:pt x="159" y="316"/>
                  </a:cubicBezTo>
                  <a:cubicBezTo>
                    <a:pt x="160" y="317"/>
                    <a:pt x="159" y="317"/>
                    <a:pt x="160" y="317"/>
                  </a:cubicBezTo>
                  <a:cubicBezTo>
                    <a:pt x="161" y="318"/>
                    <a:pt x="162" y="318"/>
                    <a:pt x="163" y="319"/>
                  </a:cubicBezTo>
                  <a:cubicBezTo>
                    <a:pt x="164" y="319"/>
                    <a:pt x="163" y="320"/>
                    <a:pt x="165" y="319"/>
                  </a:cubicBezTo>
                  <a:cubicBezTo>
                    <a:pt x="165" y="319"/>
                    <a:pt x="166" y="319"/>
                    <a:pt x="167" y="318"/>
                  </a:cubicBezTo>
                  <a:cubicBezTo>
                    <a:pt x="168" y="317"/>
                    <a:pt x="168" y="315"/>
                    <a:pt x="170" y="314"/>
                  </a:cubicBezTo>
                  <a:cubicBezTo>
                    <a:pt x="171" y="313"/>
                    <a:pt x="172" y="313"/>
                    <a:pt x="174" y="312"/>
                  </a:cubicBezTo>
                  <a:cubicBezTo>
                    <a:pt x="178" y="310"/>
                    <a:pt x="181" y="314"/>
                    <a:pt x="184" y="316"/>
                  </a:cubicBezTo>
                  <a:cubicBezTo>
                    <a:pt x="186" y="317"/>
                    <a:pt x="190" y="317"/>
                    <a:pt x="193" y="315"/>
                  </a:cubicBezTo>
                  <a:cubicBezTo>
                    <a:pt x="194" y="314"/>
                    <a:pt x="195" y="312"/>
                    <a:pt x="195" y="311"/>
                  </a:cubicBezTo>
                  <a:cubicBezTo>
                    <a:pt x="195" y="309"/>
                    <a:pt x="195" y="309"/>
                    <a:pt x="194" y="307"/>
                  </a:cubicBezTo>
                  <a:cubicBezTo>
                    <a:pt x="193" y="306"/>
                    <a:pt x="193" y="304"/>
                    <a:pt x="193" y="303"/>
                  </a:cubicBezTo>
                  <a:cubicBezTo>
                    <a:pt x="192" y="301"/>
                    <a:pt x="191" y="301"/>
                    <a:pt x="190" y="299"/>
                  </a:cubicBezTo>
                  <a:cubicBezTo>
                    <a:pt x="190" y="297"/>
                    <a:pt x="190" y="298"/>
                    <a:pt x="189" y="297"/>
                  </a:cubicBezTo>
                  <a:cubicBezTo>
                    <a:pt x="188" y="296"/>
                    <a:pt x="188" y="296"/>
                    <a:pt x="187" y="295"/>
                  </a:cubicBezTo>
                  <a:cubicBezTo>
                    <a:pt x="186" y="293"/>
                    <a:pt x="186" y="293"/>
                    <a:pt x="186" y="290"/>
                  </a:cubicBezTo>
                  <a:cubicBezTo>
                    <a:pt x="186" y="288"/>
                    <a:pt x="187" y="287"/>
                    <a:pt x="187" y="285"/>
                  </a:cubicBezTo>
                  <a:cubicBezTo>
                    <a:pt x="188" y="283"/>
                    <a:pt x="189" y="281"/>
                    <a:pt x="188" y="279"/>
                  </a:cubicBezTo>
                  <a:cubicBezTo>
                    <a:pt x="188" y="278"/>
                    <a:pt x="187" y="277"/>
                    <a:pt x="187" y="276"/>
                  </a:cubicBezTo>
                  <a:cubicBezTo>
                    <a:pt x="187" y="275"/>
                    <a:pt x="187" y="273"/>
                    <a:pt x="187" y="272"/>
                  </a:cubicBezTo>
                  <a:cubicBezTo>
                    <a:pt x="188" y="271"/>
                    <a:pt x="192" y="270"/>
                    <a:pt x="193" y="270"/>
                  </a:cubicBezTo>
                  <a:cubicBezTo>
                    <a:pt x="194" y="270"/>
                    <a:pt x="195" y="270"/>
                    <a:pt x="196" y="270"/>
                  </a:cubicBezTo>
                  <a:cubicBezTo>
                    <a:pt x="197" y="270"/>
                    <a:pt x="197" y="271"/>
                    <a:pt x="198" y="271"/>
                  </a:cubicBezTo>
                  <a:cubicBezTo>
                    <a:pt x="199" y="270"/>
                    <a:pt x="199" y="270"/>
                    <a:pt x="200" y="270"/>
                  </a:cubicBezTo>
                  <a:cubicBezTo>
                    <a:pt x="201" y="269"/>
                    <a:pt x="201" y="270"/>
                    <a:pt x="202" y="269"/>
                  </a:cubicBezTo>
                  <a:cubicBezTo>
                    <a:pt x="202" y="269"/>
                    <a:pt x="204" y="268"/>
                    <a:pt x="205" y="267"/>
                  </a:cubicBezTo>
                  <a:cubicBezTo>
                    <a:pt x="205" y="267"/>
                    <a:pt x="205" y="265"/>
                    <a:pt x="205" y="264"/>
                  </a:cubicBezTo>
                  <a:cubicBezTo>
                    <a:pt x="206" y="262"/>
                    <a:pt x="206" y="260"/>
                    <a:pt x="208" y="258"/>
                  </a:cubicBezTo>
                  <a:cubicBezTo>
                    <a:pt x="210" y="256"/>
                    <a:pt x="213" y="256"/>
                    <a:pt x="214" y="254"/>
                  </a:cubicBezTo>
                  <a:cubicBezTo>
                    <a:pt x="215" y="253"/>
                    <a:pt x="218" y="251"/>
                    <a:pt x="217" y="248"/>
                  </a:cubicBezTo>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28" name="Freeform 30"/>
            <p:cNvSpPr>
              <a:spLocks noEditPoints="1"/>
            </p:cNvSpPr>
            <p:nvPr/>
          </p:nvSpPr>
          <p:spPr bwMode="auto">
            <a:xfrm>
              <a:off x="6805895" y="5026189"/>
              <a:ext cx="119172" cy="139372"/>
            </a:xfrm>
            <a:custGeom>
              <a:avLst/>
              <a:gdLst/>
              <a:ahLst/>
              <a:cxnLst>
                <a:cxn ang="0">
                  <a:pos x="1" y="48"/>
                </a:cxn>
                <a:cxn ang="0">
                  <a:pos x="1" y="48"/>
                </a:cxn>
                <a:cxn ang="0">
                  <a:pos x="1" y="48"/>
                </a:cxn>
                <a:cxn ang="0">
                  <a:pos x="78" y="46"/>
                </a:cxn>
                <a:cxn ang="0">
                  <a:pos x="79" y="35"/>
                </a:cxn>
                <a:cxn ang="0">
                  <a:pos x="72" y="34"/>
                </a:cxn>
                <a:cxn ang="0">
                  <a:pos x="65" y="28"/>
                </a:cxn>
                <a:cxn ang="0">
                  <a:pos x="62" y="18"/>
                </a:cxn>
                <a:cxn ang="0">
                  <a:pos x="58" y="8"/>
                </a:cxn>
                <a:cxn ang="0">
                  <a:pos x="54" y="11"/>
                </a:cxn>
                <a:cxn ang="0">
                  <a:pos x="47" y="15"/>
                </a:cxn>
                <a:cxn ang="0">
                  <a:pos x="44" y="4"/>
                </a:cxn>
                <a:cxn ang="0">
                  <a:pos x="42" y="4"/>
                </a:cxn>
                <a:cxn ang="0">
                  <a:pos x="40" y="17"/>
                </a:cxn>
                <a:cxn ang="0">
                  <a:pos x="35" y="23"/>
                </a:cxn>
                <a:cxn ang="0">
                  <a:pos x="33" y="25"/>
                </a:cxn>
                <a:cxn ang="0">
                  <a:pos x="29" y="32"/>
                </a:cxn>
                <a:cxn ang="0">
                  <a:pos x="24" y="36"/>
                </a:cxn>
                <a:cxn ang="0">
                  <a:pos x="19" y="38"/>
                </a:cxn>
                <a:cxn ang="0">
                  <a:pos x="17" y="39"/>
                </a:cxn>
                <a:cxn ang="0">
                  <a:pos x="13" y="41"/>
                </a:cxn>
                <a:cxn ang="0">
                  <a:pos x="7" y="45"/>
                </a:cxn>
                <a:cxn ang="0">
                  <a:pos x="1" y="44"/>
                </a:cxn>
                <a:cxn ang="0">
                  <a:pos x="0" y="44"/>
                </a:cxn>
                <a:cxn ang="0">
                  <a:pos x="0" y="46"/>
                </a:cxn>
                <a:cxn ang="0">
                  <a:pos x="0" y="45"/>
                </a:cxn>
                <a:cxn ang="0">
                  <a:pos x="0" y="47"/>
                </a:cxn>
                <a:cxn ang="0">
                  <a:pos x="1" y="48"/>
                </a:cxn>
                <a:cxn ang="0">
                  <a:pos x="2" y="48"/>
                </a:cxn>
                <a:cxn ang="0">
                  <a:pos x="3" y="49"/>
                </a:cxn>
                <a:cxn ang="0">
                  <a:pos x="5" y="55"/>
                </a:cxn>
                <a:cxn ang="0">
                  <a:pos x="8" y="62"/>
                </a:cxn>
                <a:cxn ang="0">
                  <a:pos x="17" y="67"/>
                </a:cxn>
                <a:cxn ang="0">
                  <a:pos x="22" y="74"/>
                </a:cxn>
                <a:cxn ang="0">
                  <a:pos x="25" y="82"/>
                </a:cxn>
                <a:cxn ang="0">
                  <a:pos x="27" y="88"/>
                </a:cxn>
                <a:cxn ang="0">
                  <a:pos x="30" y="99"/>
                </a:cxn>
                <a:cxn ang="0">
                  <a:pos x="30" y="114"/>
                </a:cxn>
                <a:cxn ang="0">
                  <a:pos x="34" y="115"/>
                </a:cxn>
                <a:cxn ang="0">
                  <a:pos x="40" y="111"/>
                </a:cxn>
                <a:cxn ang="0">
                  <a:pos x="40" y="106"/>
                </a:cxn>
                <a:cxn ang="0">
                  <a:pos x="45" y="98"/>
                </a:cxn>
                <a:cxn ang="0">
                  <a:pos x="61" y="93"/>
                </a:cxn>
                <a:cxn ang="0">
                  <a:pos x="64" y="98"/>
                </a:cxn>
                <a:cxn ang="0">
                  <a:pos x="69" y="96"/>
                </a:cxn>
                <a:cxn ang="0">
                  <a:pos x="75" y="87"/>
                </a:cxn>
                <a:cxn ang="0">
                  <a:pos x="85" y="89"/>
                </a:cxn>
                <a:cxn ang="0">
                  <a:pos x="84" y="87"/>
                </a:cxn>
                <a:cxn ang="0">
                  <a:pos x="87" y="77"/>
                </a:cxn>
                <a:cxn ang="0">
                  <a:pos x="90" y="73"/>
                </a:cxn>
                <a:cxn ang="0">
                  <a:pos x="93" y="70"/>
                </a:cxn>
                <a:cxn ang="0">
                  <a:pos x="93" y="64"/>
                </a:cxn>
                <a:cxn ang="0">
                  <a:pos x="98" y="57"/>
                </a:cxn>
                <a:cxn ang="0">
                  <a:pos x="97" y="54"/>
                </a:cxn>
                <a:cxn ang="0">
                  <a:pos x="83" y="50"/>
                </a:cxn>
                <a:cxn ang="0">
                  <a:pos x="0" y="47"/>
                </a:cxn>
                <a:cxn ang="0">
                  <a:pos x="1" y="44"/>
                </a:cxn>
                <a:cxn ang="0">
                  <a:pos x="1" y="44"/>
                </a:cxn>
                <a:cxn ang="0">
                  <a:pos x="2" y="62"/>
                </a:cxn>
              </a:cxnLst>
              <a:rect l="0" t="0" r="r" b="b"/>
              <a:pathLst>
                <a:path w="100" h="117">
                  <a:moveTo>
                    <a:pt x="1" y="48"/>
                  </a:moveTo>
                  <a:cubicBezTo>
                    <a:pt x="1" y="48"/>
                    <a:pt x="1" y="48"/>
                    <a:pt x="1" y="48"/>
                  </a:cubicBezTo>
                  <a:cubicBezTo>
                    <a:pt x="1" y="48"/>
                    <a:pt x="1" y="48"/>
                    <a:pt x="1" y="48"/>
                  </a:cubicBezTo>
                  <a:cubicBezTo>
                    <a:pt x="1" y="48"/>
                    <a:pt x="1" y="48"/>
                    <a:pt x="1" y="48"/>
                  </a:cubicBezTo>
                  <a:cubicBezTo>
                    <a:pt x="1" y="48"/>
                    <a:pt x="1" y="48"/>
                    <a:pt x="1" y="48"/>
                  </a:cubicBezTo>
                  <a:cubicBezTo>
                    <a:pt x="1" y="48"/>
                    <a:pt x="1" y="48"/>
                    <a:pt x="1" y="48"/>
                  </a:cubicBezTo>
                  <a:moveTo>
                    <a:pt x="83" y="50"/>
                  </a:moveTo>
                  <a:cubicBezTo>
                    <a:pt x="81" y="50"/>
                    <a:pt x="81" y="46"/>
                    <a:pt x="78" y="46"/>
                  </a:cubicBezTo>
                  <a:cubicBezTo>
                    <a:pt x="78" y="44"/>
                    <a:pt x="78" y="42"/>
                    <a:pt x="78" y="40"/>
                  </a:cubicBezTo>
                  <a:cubicBezTo>
                    <a:pt x="78" y="39"/>
                    <a:pt x="79" y="37"/>
                    <a:pt x="79" y="35"/>
                  </a:cubicBezTo>
                  <a:cubicBezTo>
                    <a:pt x="77" y="35"/>
                    <a:pt x="75" y="35"/>
                    <a:pt x="74" y="36"/>
                  </a:cubicBezTo>
                  <a:cubicBezTo>
                    <a:pt x="73" y="35"/>
                    <a:pt x="73" y="35"/>
                    <a:pt x="72" y="34"/>
                  </a:cubicBezTo>
                  <a:cubicBezTo>
                    <a:pt x="71" y="33"/>
                    <a:pt x="71" y="33"/>
                    <a:pt x="71" y="31"/>
                  </a:cubicBezTo>
                  <a:cubicBezTo>
                    <a:pt x="69" y="29"/>
                    <a:pt x="66" y="29"/>
                    <a:pt x="65" y="28"/>
                  </a:cubicBezTo>
                  <a:cubicBezTo>
                    <a:pt x="63" y="26"/>
                    <a:pt x="64" y="25"/>
                    <a:pt x="64" y="23"/>
                  </a:cubicBezTo>
                  <a:cubicBezTo>
                    <a:pt x="63" y="21"/>
                    <a:pt x="62" y="20"/>
                    <a:pt x="62" y="18"/>
                  </a:cubicBezTo>
                  <a:cubicBezTo>
                    <a:pt x="59" y="13"/>
                    <a:pt x="59" y="13"/>
                    <a:pt x="59" y="13"/>
                  </a:cubicBezTo>
                  <a:cubicBezTo>
                    <a:pt x="59" y="11"/>
                    <a:pt x="60" y="10"/>
                    <a:pt x="58" y="8"/>
                  </a:cubicBezTo>
                  <a:cubicBezTo>
                    <a:pt x="57" y="8"/>
                    <a:pt x="55" y="8"/>
                    <a:pt x="55" y="9"/>
                  </a:cubicBezTo>
                  <a:cubicBezTo>
                    <a:pt x="54" y="9"/>
                    <a:pt x="55" y="10"/>
                    <a:pt x="54" y="11"/>
                  </a:cubicBezTo>
                  <a:cubicBezTo>
                    <a:pt x="54" y="12"/>
                    <a:pt x="53" y="12"/>
                    <a:pt x="52" y="13"/>
                  </a:cubicBezTo>
                  <a:cubicBezTo>
                    <a:pt x="50" y="13"/>
                    <a:pt x="49" y="15"/>
                    <a:pt x="47" y="15"/>
                  </a:cubicBezTo>
                  <a:cubicBezTo>
                    <a:pt x="46" y="12"/>
                    <a:pt x="43" y="9"/>
                    <a:pt x="43" y="6"/>
                  </a:cubicBezTo>
                  <a:cubicBezTo>
                    <a:pt x="43" y="4"/>
                    <a:pt x="43" y="5"/>
                    <a:pt x="44" y="4"/>
                  </a:cubicBezTo>
                  <a:cubicBezTo>
                    <a:pt x="45" y="4"/>
                    <a:pt x="46" y="4"/>
                    <a:pt x="45" y="2"/>
                  </a:cubicBezTo>
                  <a:cubicBezTo>
                    <a:pt x="44" y="0"/>
                    <a:pt x="43" y="3"/>
                    <a:pt x="42" y="4"/>
                  </a:cubicBezTo>
                  <a:cubicBezTo>
                    <a:pt x="40" y="7"/>
                    <a:pt x="40" y="9"/>
                    <a:pt x="40" y="12"/>
                  </a:cubicBezTo>
                  <a:cubicBezTo>
                    <a:pt x="40" y="14"/>
                    <a:pt x="40" y="16"/>
                    <a:pt x="40" y="17"/>
                  </a:cubicBezTo>
                  <a:cubicBezTo>
                    <a:pt x="39" y="19"/>
                    <a:pt x="38" y="19"/>
                    <a:pt x="37" y="20"/>
                  </a:cubicBezTo>
                  <a:cubicBezTo>
                    <a:pt x="36" y="21"/>
                    <a:pt x="35" y="22"/>
                    <a:pt x="35" y="23"/>
                  </a:cubicBezTo>
                  <a:cubicBezTo>
                    <a:pt x="35" y="23"/>
                    <a:pt x="35" y="24"/>
                    <a:pt x="35" y="24"/>
                  </a:cubicBezTo>
                  <a:cubicBezTo>
                    <a:pt x="34" y="24"/>
                    <a:pt x="33" y="24"/>
                    <a:pt x="33" y="25"/>
                  </a:cubicBezTo>
                  <a:cubicBezTo>
                    <a:pt x="31" y="26"/>
                    <a:pt x="29" y="27"/>
                    <a:pt x="29" y="30"/>
                  </a:cubicBezTo>
                  <a:cubicBezTo>
                    <a:pt x="29" y="30"/>
                    <a:pt x="29" y="31"/>
                    <a:pt x="29" y="32"/>
                  </a:cubicBezTo>
                  <a:cubicBezTo>
                    <a:pt x="28" y="34"/>
                    <a:pt x="27" y="33"/>
                    <a:pt x="26" y="34"/>
                  </a:cubicBezTo>
                  <a:cubicBezTo>
                    <a:pt x="25" y="35"/>
                    <a:pt x="25" y="36"/>
                    <a:pt x="24" y="36"/>
                  </a:cubicBezTo>
                  <a:cubicBezTo>
                    <a:pt x="24" y="37"/>
                    <a:pt x="23" y="38"/>
                    <a:pt x="22" y="38"/>
                  </a:cubicBezTo>
                  <a:cubicBezTo>
                    <a:pt x="22" y="39"/>
                    <a:pt x="20" y="38"/>
                    <a:pt x="19" y="38"/>
                  </a:cubicBezTo>
                  <a:cubicBezTo>
                    <a:pt x="19" y="38"/>
                    <a:pt x="19" y="38"/>
                    <a:pt x="19" y="38"/>
                  </a:cubicBezTo>
                  <a:cubicBezTo>
                    <a:pt x="19" y="38"/>
                    <a:pt x="18" y="38"/>
                    <a:pt x="17" y="39"/>
                  </a:cubicBezTo>
                  <a:cubicBezTo>
                    <a:pt x="16" y="39"/>
                    <a:pt x="17" y="40"/>
                    <a:pt x="17" y="41"/>
                  </a:cubicBezTo>
                  <a:cubicBezTo>
                    <a:pt x="16" y="42"/>
                    <a:pt x="14" y="41"/>
                    <a:pt x="13" y="41"/>
                  </a:cubicBezTo>
                  <a:cubicBezTo>
                    <a:pt x="11" y="41"/>
                    <a:pt x="12" y="44"/>
                    <a:pt x="12" y="46"/>
                  </a:cubicBezTo>
                  <a:cubicBezTo>
                    <a:pt x="10" y="46"/>
                    <a:pt x="9" y="46"/>
                    <a:pt x="7" y="45"/>
                  </a:cubicBezTo>
                  <a:cubicBezTo>
                    <a:pt x="6" y="44"/>
                    <a:pt x="5" y="44"/>
                    <a:pt x="4" y="43"/>
                  </a:cubicBezTo>
                  <a:cubicBezTo>
                    <a:pt x="3" y="43"/>
                    <a:pt x="2" y="43"/>
                    <a:pt x="1" y="44"/>
                  </a:cubicBezTo>
                  <a:cubicBezTo>
                    <a:pt x="1" y="44"/>
                    <a:pt x="0" y="45"/>
                    <a:pt x="0" y="45"/>
                  </a:cubicBezTo>
                  <a:cubicBezTo>
                    <a:pt x="0" y="45"/>
                    <a:pt x="0" y="45"/>
                    <a:pt x="0" y="44"/>
                  </a:cubicBezTo>
                  <a:cubicBezTo>
                    <a:pt x="0" y="45"/>
                    <a:pt x="0" y="45"/>
                    <a:pt x="0" y="46"/>
                  </a:cubicBezTo>
                  <a:cubicBezTo>
                    <a:pt x="0" y="46"/>
                    <a:pt x="0" y="46"/>
                    <a:pt x="0" y="46"/>
                  </a:cubicBezTo>
                  <a:cubicBezTo>
                    <a:pt x="0" y="46"/>
                    <a:pt x="0" y="46"/>
                    <a:pt x="0" y="46"/>
                  </a:cubicBezTo>
                  <a:cubicBezTo>
                    <a:pt x="0" y="46"/>
                    <a:pt x="0" y="45"/>
                    <a:pt x="0" y="45"/>
                  </a:cubicBezTo>
                  <a:cubicBezTo>
                    <a:pt x="0" y="45"/>
                    <a:pt x="0" y="46"/>
                    <a:pt x="0" y="46"/>
                  </a:cubicBezTo>
                  <a:cubicBezTo>
                    <a:pt x="0" y="46"/>
                    <a:pt x="0" y="46"/>
                    <a:pt x="0" y="47"/>
                  </a:cubicBezTo>
                  <a:cubicBezTo>
                    <a:pt x="0" y="47"/>
                    <a:pt x="1" y="47"/>
                    <a:pt x="1" y="48"/>
                  </a:cubicBezTo>
                  <a:cubicBezTo>
                    <a:pt x="1" y="48"/>
                    <a:pt x="1" y="48"/>
                    <a:pt x="1" y="48"/>
                  </a:cubicBezTo>
                  <a:cubicBezTo>
                    <a:pt x="1" y="48"/>
                    <a:pt x="2" y="48"/>
                    <a:pt x="2" y="48"/>
                  </a:cubicBezTo>
                  <a:cubicBezTo>
                    <a:pt x="2" y="48"/>
                    <a:pt x="2" y="48"/>
                    <a:pt x="2" y="48"/>
                  </a:cubicBezTo>
                  <a:cubicBezTo>
                    <a:pt x="2" y="48"/>
                    <a:pt x="2" y="48"/>
                    <a:pt x="2" y="48"/>
                  </a:cubicBezTo>
                  <a:cubicBezTo>
                    <a:pt x="2" y="49"/>
                    <a:pt x="3" y="49"/>
                    <a:pt x="3" y="49"/>
                  </a:cubicBezTo>
                  <a:cubicBezTo>
                    <a:pt x="4" y="49"/>
                    <a:pt x="5" y="50"/>
                    <a:pt x="5" y="50"/>
                  </a:cubicBezTo>
                  <a:cubicBezTo>
                    <a:pt x="6" y="52"/>
                    <a:pt x="6" y="54"/>
                    <a:pt x="5" y="55"/>
                  </a:cubicBezTo>
                  <a:cubicBezTo>
                    <a:pt x="6" y="56"/>
                    <a:pt x="6" y="57"/>
                    <a:pt x="6" y="58"/>
                  </a:cubicBezTo>
                  <a:cubicBezTo>
                    <a:pt x="7" y="59"/>
                    <a:pt x="7" y="61"/>
                    <a:pt x="8" y="62"/>
                  </a:cubicBezTo>
                  <a:cubicBezTo>
                    <a:pt x="10" y="64"/>
                    <a:pt x="13" y="62"/>
                    <a:pt x="15" y="64"/>
                  </a:cubicBezTo>
                  <a:cubicBezTo>
                    <a:pt x="16" y="65"/>
                    <a:pt x="16" y="66"/>
                    <a:pt x="17" y="67"/>
                  </a:cubicBezTo>
                  <a:cubicBezTo>
                    <a:pt x="18" y="68"/>
                    <a:pt x="19" y="69"/>
                    <a:pt x="20" y="70"/>
                  </a:cubicBezTo>
                  <a:cubicBezTo>
                    <a:pt x="21" y="71"/>
                    <a:pt x="21" y="72"/>
                    <a:pt x="22" y="74"/>
                  </a:cubicBezTo>
                  <a:cubicBezTo>
                    <a:pt x="22" y="75"/>
                    <a:pt x="24" y="77"/>
                    <a:pt x="25" y="79"/>
                  </a:cubicBezTo>
                  <a:cubicBezTo>
                    <a:pt x="26" y="80"/>
                    <a:pt x="25" y="81"/>
                    <a:pt x="25" y="82"/>
                  </a:cubicBezTo>
                  <a:cubicBezTo>
                    <a:pt x="25" y="83"/>
                    <a:pt x="26" y="83"/>
                    <a:pt x="26" y="84"/>
                  </a:cubicBezTo>
                  <a:cubicBezTo>
                    <a:pt x="27" y="86"/>
                    <a:pt x="27" y="87"/>
                    <a:pt x="27" y="88"/>
                  </a:cubicBezTo>
                  <a:cubicBezTo>
                    <a:pt x="27" y="90"/>
                    <a:pt x="28" y="92"/>
                    <a:pt x="28" y="94"/>
                  </a:cubicBezTo>
                  <a:cubicBezTo>
                    <a:pt x="28" y="96"/>
                    <a:pt x="29" y="97"/>
                    <a:pt x="30" y="99"/>
                  </a:cubicBezTo>
                  <a:cubicBezTo>
                    <a:pt x="31" y="101"/>
                    <a:pt x="31" y="104"/>
                    <a:pt x="31" y="106"/>
                  </a:cubicBezTo>
                  <a:cubicBezTo>
                    <a:pt x="31" y="109"/>
                    <a:pt x="31" y="112"/>
                    <a:pt x="30" y="114"/>
                  </a:cubicBezTo>
                  <a:cubicBezTo>
                    <a:pt x="30" y="115"/>
                    <a:pt x="30" y="117"/>
                    <a:pt x="31" y="117"/>
                  </a:cubicBezTo>
                  <a:cubicBezTo>
                    <a:pt x="32" y="117"/>
                    <a:pt x="33" y="116"/>
                    <a:pt x="34" y="115"/>
                  </a:cubicBezTo>
                  <a:cubicBezTo>
                    <a:pt x="35" y="114"/>
                    <a:pt x="36" y="114"/>
                    <a:pt x="37" y="113"/>
                  </a:cubicBezTo>
                  <a:cubicBezTo>
                    <a:pt x="38" y="112"/>
                    <a:pt x="39" y="112"/>
                    <a:pt x="40" y="111"/>
                  </a:cubicBezTo>
                  <a:cubicBezTo>
                    <a:pt x="40" y="110"/>
                    <a:pt x="40" y="109"/>
                    <a:pt x="40" y="108"/>
                  </a:cubicBezTo>
                  <a:cubicBezTo>
                    <a:pt x="40" y="107"/>
                    <a:pt x="40" y="106"/>
                    <a:pt x="40" y="106"/>
                  </a:cubicBezTo>
                  <a:cubicBezTo>
                    <a:pt x="40" y="105"/>
                    <a:pt x="41" y="104"/>
                    <a:pt x="41" y="103"/>
                  </a:cubicBezTo>
                  <a:cubicBezTo>
                    <a:pt x="43" y="101"/>
                    <a:pt x="44" y="99"/>
                    <a:pt x="45" y="98"/>
                  </a:cubicBezTo>
                  <a:cubicBezTo>
                    <a:pt x="47" y="96"/>
                    <a:pt x="49" y="96"/>
                    <a:pt x="51" y="95"/>
                  </a:cubicBezTo>
                  <a:cubicBezTo>
                    <a:pt x="54" y="94"/>
                    <a:pt x="58" y="91"/>
                    <a:pt x="61" y="93"/>
                  </a:cubicBezTo>
                  <a:cubicBezTo>
                    <a:pt x="63" y="94"/>
                    <a:pt x="62" y="94"/>
                    <a:pt x="63" y="95"/>
                  </a:cubicBezTo>
                  <a:cubicBezTo>
                    <a:pt x="63" y="96"/>
                    <a:pt x="64" y="97"/>
                    <a:pt x="64" y="98"/>
                  </a:cubicBezTo>
                  <a:cubicBezTo>
                    <a:pt x="65" y="98"/>
                    <a:pt x="67" y="101"/>
                    <a:pt x="68" y="100"/>
                  </a:cubicBezTo>
                  <a:cubicBezTo>
                    <a:pt x="68" y="99"/>
                    <a:pt x="69" y="97"/>
                    <a:pt x="69" y="96"/>
                  </a:cubicBezTo>
                  <a:cubicBezTo>
                    <a:pt x="70" y="94"/>
                    <a:pt x="70" y="93"/>
                    <a:pt x="72" y="92"/>
                  </a:cubicBezTo>
                  <a:cubicBezTo>
                    <a:pt x="71" y="90"/>
                    <a:pt x="75" y="89"/>
                    <a:pt x="75" y="87"/>
                  </a:cubicBezTo>
                  <a:cubicBezTo>
                    <a:pt x="77" y="86"/>
                    <a:pt x="86" y="86"/>
                    <a:pt x="85" y="89"/>
                  </a:cubicBezTo>
                  <a:cubicBezTo>
                    <a:pt x="85" y="89"/>
                    <a:pt x="85" y="89"/>
                    <a:pt x="85" y="89"/>
                  </a:cubicBezTo>
                  <a:cubicBezTo>
                    <a:pt x="85" y="89"/>
                    <a:pt x="85" y="88"/>
                    <a:pt x="85" y="88"/>
                  </a:cubicBezTo>
                  <a:cubicBezTo>
                    <a:pt x="85" y="87"/>
                    <a:pt x="85" y="87"/>
                    <a:pt x="84" y="87"/>
                  </a:cubicBezTo>
                  <a:cubicBezTo>
                    <a:pt x="84" y="86"/>
                    <a:pt x="83" y="85"/>
                    <a:pt x="82" y="84"/>
                  </a:cubicBezTo>
                  <a:cubicBezTo>
                    <a:pt x="82" y="81"/>
                    <a:pt x="86" y="79"/>
                    <a:pt x="87" y="77"/>
                  </a:cubicBezTo>
                  <a:cubicBezTo>
                    <a:pt x="88" y="77"/>
                    <a:pt x="89" y="76"/>
                    <a:pt x="89" y="76"/>
                  </a:cubicBezTo>
                  <a:cubicBezTo>
                    <a:pt x="89" y="75"/>
                    <a:pt x="89" y="74"/>
                    <a:pt x="90" y="73"/>
                  </a:cubicBezTo>
                  <a:cubicBezTo>
                    <a:pt x="90" y="72"/>
                    <a:pt x="91" y="72"/>
                    <a:pt x="92" y="72"/>
                  </a:cubicBezTo>
                  <a:cubicBezTo>
                    <a:pt x="92" y="72"/>
                    <a:pt x="93" y="70"/>
                    <a:pt x="93" y="70"/>
                  </a:cubicBezTo>
                  <a:cubicBezTo>
                    <a:pt x="93" y="70"/>
                    <a:pt x="93" y="70"/>
                    <a:pt x="93" y="70"/>
                  </a:cubicBezTo>
                  <a:cubicBezTo>
                    <a:pt x="94" y="68"/>
                    <a:pt x="93" y="65"/>
                    <a:pt x="93" y="64"/>
                  </a:cubicBezTo>
                  <a:cubicBezTo>
                    <a:pt x="93" y="62"/>
                    <a:pt x="95" y="61"/>
                    <a:pt x="96" y="60"/>
                  </a:cubicBezTo>
                  <a:cubicBezTo>
                    <a:pt x="97" y="59"/>
                    <a:pt x="97" y="58"/>
                    <a:pt x="98" y="57"/>
                  </a:cubicBezTo>
                  <a:cubicBezTo>
                    <a:pt x="99" y="56"/>
                    <a:pt x="100" y="56"/>
                    <a:pt x="99" y="55"/>
                  </a:cubicBezTo>
                  <a:cubicBezTo>
                    <a:pt x="99" y="55"/>
                    <a:pt x="98" y="54"/>
                    <a:pt x="97" y="54"/>
                  </a:cubicBezTo>
                  <a:cubicBezTo>
                    <a:pt x="96" y="53"/>
                    <a:pt x="95" y="55"/>
                    <a:pt x="94" y="55"/>
                  </a:cubicBezTo>
                  <a:cubicBezTo>
                    <a:pt x="90" y="56"/>
                    <a:pt x="87" y="42"/>
                    <a:pt x="83" y="50"/>
                  </a:cubicBezTo>
                  <a:moveTo>
                    <a:pt x="0" y="46"/>
                  </a:moveTo>
                  <a:cubicBezTo>
                    <a:pt x="0" y="47"/>
                    <a:pt x="0" y="47"/>
                    <a:pt x="0" y="47"/>
                  </a:cubicBezTo>
                  <a:cubicBezTo>
                    <a:pt x="0" y="47"/>
                    <a:pt x="0" y="47"/>
                    <a:pt x="0" y="46"/>
                  </a:cubicBezTo>
                  <a:moveTo>
                    <a:pt x="1" y="44"/>
                  </a:moveTo>
                  <a:cubicBezTo>
                    <a:pt x="1" y="44"/>
                    <a:pt x="1" y="44"/>
                    <a:pt x="0" y="44"/>
                  </a:cubicBezTo>
                  <a:cubicBezTo>
                    <a:pt x="1" y="44"/>
                    <a:pt x="1" y="44"/>
                    <a:pt x="1" y="44"/>
                  </a:cubicBezTo>
                  <a:moveTo>
                    <a:pt x="2" y="62"/>
                  </a:moveTo>
                  <a:cubicBezTo>
                    <a:pt x="2" y="62"/>
                    <a:pt x="2" y="62"/>
                    <a:pt x="2" y="62"/>
                  </a:cubicBezTo>
                  <a:cubicBezTo>
                    <a:pt x="2" y="62"/>
                    <a:pt x="2" y="62"/>
                    <a:pt x="2" y="62"/>
                  </a:cubicBezTo>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29" name="Freeform 31"/>
            <p:cNvSpPr>
              <a:spLocks noEditPoints="1"/>
            </p:cNvSpPr>
            <p:nvPr/>
          </p:nvSpPr>
          <p:spPr bwMode="auto">
            <a:xfrm>
              <a:off x="6753377" y="5077696"/>
              <a:ext cx="118163" cy="294902"/>
            </a:xfrm>
            <a:custGeom>
              <a:avLst/>
              <a:gdLst/>
              <a:ahLst/>
              <a:cxnLst>
                <a:cxn ang="0">
                  <a:pos x="44" y="3"/>
                </a:cxn>
                <a:cxn ang="0">
                  <a:pos x="44" y="3"/>
                </a:cxn>
                <a:cxn ang="0">
                  <a:pos x="44" y="3"/>
                </a:cxn>
                <a:cxn ang="0">
                  <a:pos x="44" y="4"/>
                </a:cxn>
                <a:cxn ang="0">
                  <a:pos x="44" y="4"/>
                </a:cxn>
                <a:cxn ang="0">
                  <a:pos x="46" y="5"/>
                </a:cxn>
                <a:cxn ang="0">
                  <a:pos x="45" y="5"/>
                </a:cxn>
                <a:cxn ang="0">
                  <a:pos x="45" y="5"/>
                </a:cxn>
                <a:cxn ang="0">
                  <a:pos x="46" y="0"/>
                </a:cxn>
                <a:cxn ang="0">
                  <a:pos x="46" y="0"/>
                </a:cxn>
                <a:cxn ang="0">
                  <a:pos x="46" y="5"/>
                </a:cxn>
                <a:cxn ang="0">
                  <a:pos x="44" y="2"/>
                </a:cxn>
                <a:cxn ang="0">
                  <a:pos x="45" y="1"/>
                </a:cxn>
                <a:cxn ang="0">
                  <a:pos x="45" y="1"/>
                </a:cxn>
                <a:cxn ang="0">
                  <a:pos x="44" y="1"/>
                </a:cxn>
                <a:cxn ang="0">
                  <a:pos x="44" y="2"/>
                </a:cxn>
                <a:cxn ang="0">
                  <a:pos x="44" y="2"/>
                </a:cxn>
                <a:cxn ang="0">
                  <a:pos x="44" y="2"/>
                </a:cxn>
                <a:cxn ang="0">
                  <a:pos x="44" y="2"/>
                </a:cxn>
                <a:cxn ang="0">
                  <a:pos x="11" y="187"/>
                </a:cxn>
                <a:cxn ang="0">
                  <a:pos x="9" y="201"/>
                </a:cxn>
                <a:cxn ang="0">
                  <a:pos x="15" y="208"/>
                </a:cxn>
                <a:cxn ang="0">
                  <a:pos x="20" y="215"/>
                </a:cxn>
                <a:cxn ang="0">
                  <a:pos x="28" y="221"/>
                </a:cxn>
                <a:cxn ang="0">
                  <a:pos x="34" y="229"/>
                </a:cxn>
                <a:cxn ang="0">
                  <a:pos x="37" y="242"/>
                </a:cxn>
                <a:cxn ang="0">
                  <a:pos x="50" y="244"/>
                </a:cxn>
                <a:cxn ang="0">
                  <a:pos x="56" y="236"/>
                </a:cxn>
                <a:cxn ang="0">
                  <a:pos x="56" y="228"/>
                </a:cxn>
                <a:cxn ang="0">
                  <a:pos x="59" y="219"/>
                </a:cxn>
                <a:cxn ang="0">
                  <a:pos x="73" y="213"/>
                </a:cxn>
                <a:cxn ang="0">
                  <a:pos x="77" y="202"/>
                </a:cxn>
                <a:cxn ang="0">
                  <a:pos x="83" y="185"/>
                </a:cxn>
                <a:cxn ang="0">
                  <a:pos x="92" y="184"/>
                </a:cxn>
                <a:cxn ang="0">
                  <a:pos x="96" y="167"/>
                </a:cxn>
                <a:cxn ang="0">
                  <a:pos x="94" y="155"/>
                </a:cxn>
                <a:cxn ang="0">
                  <a:pos x="81" y="147"/>
                </a:cxn>
                <a:cxn ang="0">
                  <a:pos x="75" y="134"/>
                </a:cxn>
                <a:cxn ang="0">
                  <a:pos x="69" y="125"/>
                </a:cxn>
                <a:cxn ang="0">
                  <a:pos x="68" y="112"/>
                </a:cxn>
                <a:cxn ang="0">
                  <a:pos x="67" y="104"/>
                </a:cxn>
                <a:cxn ang="0">
                  <a:pos x="71" y="95"/>
                </a:cxn>
                <a:cxn ang="0">
                  <a:pos x="72" y="79"/>
                </a:cxn>
                <a:cxn ang="0">
                  <a:pos x="74" y="56"/>
                </a:cxn>
                <a:cxn ang="0">
                  <a:pos x="69" y="39"/>
                </a:cxn>
                <a:cxn ang="0">
                  <a:pos x="61" y="24"/>
                </a:cxn>
                <a:cxn ang="0">
                  <a:pos x="49" y="12"/>
                </a:cxn>
                <a:cxn ang="0">
                  <a:pos x="45" y="21"/>
                </a:cxn>
                <a:cxn ang="0">
                  <a:pos x="28" y="17"/>
                </a:cxn>
                <a:cxn ang="0">
                  <a:pos x="24" y="14"/>
                </a:cxn>
                <a:cxn ang="0">
                  <a:pos x="12" y="30"/>
                </a:cxn>
                <a:cxn ang="0">
                  <a:pos x="5" y="47"/>
                </a:cxn>
                <a:cxn ang="0">
                  <a:pos x="10" y="69"/>
                </a:cxn>
                <a:cxn ang="0">
                  <a:pos x="18" y="82"/>
                </a:cxn>
                <a:cxn ang="0">
                  <a:pos x="19" y="103"/>
                </a:cxn>
                <a:cxn ang="0">
                  <a:pos x="7" y="112"/>
                </a:cxn>
                <a:cxn ang="0">
                  <a:pos x="12" y="121"/>
                </a:cxn>
                <a:cxn ang="0">
                  <a:pos x="11" y="135"/>
                </a:cxn>
                <a:cxn ang="0">
                  <a:pos x="13" y="146"/>
                </a:cxn>
                <a:cxn ang="0">
                  <a:pos x="8" y="143"/>
                </a:cxn>
                <a:cxn ang="0">
                  <a:pos x="2" y="167"/>
                </a:cxn>
              </a:cxnLst>
              <a:rect l="0" t="0" r="r" b="b"/>
              <a:pathLst>
                <a:path w="99" h="248">
                  <a:moveTo>
                    <a:pt x="46" y="5"/>
                  </a:moveTo>
                  <a:cubicBezTo>
                    <a:pt x="46" y="5"/>
                    <a:pt x="46" y="5"/>
                    <a:pt x="46" y="5"/>
                  </a:cubicBezTo>
                  <a:cubicBezTo>
                    <a:pt x="46" y="5"/>
                    <a:pt x="46" y="5"/>
                    <a:pt x="46" y="5"/>
                  </a:cubicBezTo>
                  <a:close/>
                  <a:moveTo>
                    <a:pt x="44" y="3"/>
                  </a:moveTo>
                  <a:cubicBezTo>
                    <a:pt x="44" y="3"/>
                    <a:pt x="44" y="3"/>
                    <a:pt x="44" y="3"/>
                  </a:cubicBezTo>
                  <a:cubicBezTo>
                    <a:pt x="44" y="3"/>
                    <a:pt x="44" y="2"/>
                    <a:pt x="44" y="2"/>
                  </a:cubicBezTo>
                  <a:cubicBezTo>
                    <a:pt x="44" y="2"/>
                    <a:pt x="44" y="2"/>
                    <a:pt x="44" y="2"/>
                  </a:cubicBezTo>
                  <a:cubicBezTo>
                    <a:pt x="44" y="2"/>
                    <a:pt x="44" y="3"/>
                    <a:pt x="44" y="3"/>
                  </a:cubicBezTo>
                  <a:cubicBezTo>
                    <a:pt x="44" y="3"/>
                    <a:pt x="44" y="3"/>
                    <a:pt x="44" y="3"/>
                  </a:cubicBezTo>
                  <a:cubicBezTo>
                    <a:pt x="44" y="3"/>
                    <a:pt x="44" y="2"/>
                    <a:pt x="44" y="2"/>
                  </a:cubicBezTo>
                  <a:cubicBezTo>
                    <a:pt x="44" y="2"/>
                    <a:pt x="44" y="3"/>
                    <a:pt x="44" y="3"/>
                  </a:cubicBezTo>
                  <a:cubicBezTo>
                    <a:pt x="44" y="3"/>
                    <a:pt x="44" y="3"/>
                    <a:pt x="44" y="3"/>
                  </a:cubicBezTo>
                  <a:cubicBezTo>
                    <a:pt x="44" y="3"/>
                    <a:pt x="44" y="3"/>
                    <a:pt x="44" y="3"/>
                  </a:cubicBezTo>
                  <a:moveTo>
                    <a:pt x="45" y="5"/>
                  </a:moveTo>
                  <a:cubicBezTo>
                    <a:pt x="45" y="5"/>
                    <a:pt x="45" y="5"/>
                    <a:pt x="45" y="5"/>
                  </a:cubicBezTo>
                  <a:cubicBezTo>
                    <a:pt x="45" y="4"/>
                    <a:pt x="44" y="4"/>
                    <a:pt x="44" y="4"/>
                  </a:cubicBezTo>
                  <a:cubicBezTo>
                    <a:pt x="44" y="3"/>
                    <a:pt x="44" y="3"/>
                    <a:pt x="44" y="3"/>
                  </a:cubicBezTo>
                  <a:cubicBezTo>
                    <a:pt x="44" y="3"/>
                    <a:pt x="44" y="3"/>
                    <a:pt x="44" y="3"/>
                  </a:cubicBezTo>
                  <a:cubicBezTo>
                    <a:pt x="44" y="3"/>
                    <a:pt x="44" y="3"/>
                    <a:pt x="44" y="3"/>
                  </a:cubicBezTo>
                  <a:cubicBezTo>
                    <a:pt x="44" y="4"/>
                    <a:pt x="44" y="4"/>
                    <a:pt x="44" y="4"/>
                  </a:cubicBezTo>
                  <a:cubicBezTo>
                    <a:pt x="44" y="4"/>
                    <a:pt x="44" y="5"/>
                    <a:pt x="45" y="5"/>
                  </a:cubicBezTo>
                  <a:moveTo>
                    <a:pt x="45" y="5"/>
                  </a:moveTo>
                  <a:cubicBezTo>
                    <a:pt x="45" y="5"/>
                    <a:pt x="45" y="5"/>
                    <a:pt x="45" y="5"/>
                  </a:cubicBezTo>
                  <a:cubicBezTo>
                    <a:pt x="45" y="5"/>
                    <a:pt x="46" y="5"/>
                    <a:pt x="46" y="5"/>
                  </a:cubicBezTo>
                  <a:cubicBezTo>
                    <a:pt x="46" y="5"/>
                    <a:pt x="45" y="5"/>
                    <a:pt x="45" y="5"/>
                  </a:cubicBezTo>
                  <a:cubicBezTo>
                    <a:pt x="45" y="5"/>
                    <a:pt x="45" y="5"/>
                    <a:pt x="45" y="5"/>
                  </a:cubicBezTo>
                  <a:moveTo>
                    <a:pt x="45" y="5"/>
                  </a:moveTo>
                  <a:cubicBezTo>
                    <a:pt x="45" y="5"/>
                    <a:pt x="45" y="5"/>
                    <a:pt x="45" y="5"/>
                  </a:cubicBezTo>
                  <a:cubicBezTo>
                    <a:pt x="45" y="5"/>
                    <a:pt x="45" y="5"/>
                    <a:pt x="45" y="5"/>
                  </a:cubicBezTo>
                  <a:cubicBezTo>
                    <a:pt x="45" y="5"/>
                    <a:pt x="45" y="5"/>
                    <a:pt x="45" y="5"/>
                  </a:cubicBezTo>
                  <a:moveTo>
                    <a:pt x="45" y="5"/>
                  </a:moveTo>
                  <a:cubicBezTo>
                    <a:pt x="45" y="5"/>
                    <a:pt x="45" y="5"/>
                    <a:pt x="45" y="5"/>
                  </a:cubicBezTo>
                  <a:cubicBezTo>
                    <a:pt x="45" y="5"/>
                    <a:pt x="45" y="5"/>
                    <a:pt x="45" y="5"/>
                  </a:cubicBezTo>
                  <a:cubicBezTo>
                    <a:pt x="45" y="5"/>
                    <a:pt x="45" y="5"/>
                    <a:pt x="45" y="5"/>
                  </a:cubicBezTo>
                  <a:moveTo>
                    <a:pt x="46" y="0"/>
                  </a:moveTo>
                  <a:cubicBezTo>
                    <a:pt x="46" y="0"/>
                    <a:pt x="46" y="0"/>
                    <a:pt x="46" y="0"/>
                  </a:cubicBezTo>
                  <a:cubicBezTo>
                    <a:pt x="46" y="0"/>
                    <a:pt x="46" y="0"/>
                    <a:pt x="46" y="0"/>
                  </a:cubicBezTo>
                  <a:cubicBezTo>
                    <a:pt x="46" y="0"/>
                    <a:pt x="46" y="0"/>
                    <a:pt x="46" y="0"/>
                  </a:cubicBezTo>
                  <a:cubicBezTo>
                    <a:pt x="46" y="0"/>
                    <a:pt x="46" y="0"/>
                    <a:pt x="46" y="0"/>
                  </a:cubicBezTo>
                  <a:cubicBezTo>
                    <a:pt x="46" y="0"/>
                    <a:pt x="46" y="0"/>
                    <a:pt x="46" y="0"/>
                  </a:cubicBezTo>
                  <a:cubicBezTo>
                    <a:pt x="46" y="0"/>
                    <a:pt x="46" y="0"/>
                    <a:pt x="46" y="0"/>
                  </a:cubicBezTo>
                  <a:cubicBezTo>
                    <a:pt x="46" y="0"/>
                    <a:pt x="46" y="0"/>
                    <a:pt x="46" y="0"/>
                  </a:cubicBezTo>
                  <a:moveTo>
                    <a:pt x="46" y="5"/>
                  </a:moveTo>
                  <a:cubicBezTo>
                    <a:pt x="46" y="5"/>
                    <a:pt x="46" y="5"/>
                    <a:pt x="46" y="5"/>
                  </a:cubicBezTo>
                  <a:cubicBezTo>
                    <a:pt x="46" y="5"/>
                    <a:pt x="46" y="5"/>
                    <a:pt x="46" y="5"/>
                  </a:cubicBezTo>
                  <a:cubicBezTo>
                    <a:pt x="46" y="5"/>
                    <a:pt x="46" y="5"/>
                    <a:pt x="46" y="5"/>
                  </a:cubicBezTo>
                  <a:moveTo>
                    <a:pt x="44" y="2"/>
                  </a:moveTo>
                  <a:cubicBezTo>
                    <a:pt x="44" y="2"/>
                    <a:pt x="44" y="2"/>
                    <a:pt x="44" y="2"/>
                  </a:cubicBezTo>
                  <a:cubicBezTo>
                    <a:pt x="44" y="2"/>
                    <a:pt x="44" y="2"/>
                    <a:pt x="44" y="2"/>
                  </a:cubicBezTo>
                  <a:cubicBezTo>
                    <a:pt x="44" y="2"/>
                    <a:pt x="44" y="2"/>
                    <a:pt x="44" y="2"/>
                  </a:cubicBezTo>
                  <a:moveTo>
                    <a:pt x="45" y="1"/>
                  </a:moveTo>
                  <a:cubicBezTo>
                    <a:pt x="45" y="1"/>
                    <a:pt x="45" y="1"/>
                    <a:pt x="45" y="1"/>
                  </a:cubicBezTo>
                  <a:cubicBezTo>
                    <a:pt x="45" y="1"/>
                    <a:pt x="46" y="1"/>
                    <a:pt x="46" y="0"/>
                  </a:cubicBezTo>
                  <a:cubicBezTo>
                    <a:pt x="46" y="1"/>
                    <a:pt x="46" y="1"/>
                    <a:pt x="46" y="1"/>
                  </a:cubicBezTo>
                  <a:cubicBezTo>
                    <a:pt x="45" y="1"/>
                    <a:pt x="45" y="1"/>
                    <a:pt x="45" y="1"/>
                  </a:cubicBezTo>
                  <a:cubicBezTo>
                    <a:pt x="45" y="1"/>
                    <a:pt x="45" y="1"/>
                    <a:pt x="45" y="1"/>
                  </a:cubicBezTo>
                  <a:moveTo>
                    <a:pt x="44" y="2"/>
                  </a:moveTo>
                  <a:cubicBezTo>
                    <a:pt x="44" y="2"/>
                    <a:pt x="44" y="2"/>
                    <a:pt x="44" y="2"/>
                  </a:cubicBezTo>
                  <a:cubicBezTo>
                    <a:pt x="45" y="1"/>
                    <a:pt x="45" y="1"/>
                    <a:pt x="45" y="1"/>
                  </a:cubicBezTo>
                  <a:cubicBezTo>
                    <a:pt x="45" y="1"/>
                    <a:pt x="45" y="1"/>
                    <a:pt x="44" y="1"/>
                  </a:cubicBezTo>
                  <a:cubicBezTo>
                    <a:pt x="44" y="1"/>
                    <a:pt x="44" y="1"/>
                    <a:pt x="44" y="1"/>
                  </a:cubicBezTo>
                  <a:cubicBezTo>
                    <a:pt x="44" y="1"/>
                    <a:pt x="44" y="1"/>
                    <a:pt x="44" y="1"/>
                  </a:cubicBezTo>
                  <a:cubicBezTo>
                    <a:pt x="44" y="1"/>
                    <a:pt x="44" y="1"/>
                    <a:pt x="44" y="2"/>
                  </a:cubicBezTo>
                  <a:cubicBezTo>
                    <a:pt x="44" y="2"/>
                    <a:pt x="44" y="2"/>
                    <a:pt x="44" y="2"/>
                  </a:cubicBezTo>
                  <a:moveTo>
                    <a:pt x="44" y="2"/>
                  </a:moveTo>
                  <a:cubicBezTo>
                    <a:pt x="44" y="2"/>
                    <a:pt x="44" y="2"/>
                    <a:pt x="44" y="2"/>
                  </a:cubicBezTo>
                  <a:cubicBezTo>
                    <a:pt x="44" y="2"/>
                    <a:pt x="44" y="2"/>
                    <a:pt x="44" y="2"/>
                  </a:cubicBezTo>
                  <a:cubicBezTo>
                    <a:pt x="44" y="2"/>
                    <a:pt x="44" y="2"/>
                    <a:pt x="44" y="2"/>
                  </a:cubicBezTo>
                  <a:moveTo>
                    <a:pt x="44" y="2"/>
                  </a:moveTo>
                  <a:cubicBezTo>
                    <a:pt x="44" y="2"/>
                    <a:pt x="44" y="2"/>
                    <a:pt x="44" y="2"/>
                  </a:cubicBezTo>
                  <a:cubicBezTo>
                    <a:pt x="44" y="2"/>
                    <a:pt x="44" y="2"/>
                    <a:pt x="44" y="2"/>
                  </a:cubicBezTo>
                  <a:cubicBezTo>
                    <a:pt x="44" y="2"/>
                    <a:pt x="44" y="2"/>
                    <a:pt x="44" y="2"/>
                  </a:cubicBezTo>
                  <a:cubicBezTo>
                    <a:pt x="44" y="2"/>
                    <a:pt x="44" y="2"/>
                    <a:pt x="44" y="2"/>
                  </a:cubicBezTo>
                  <a:cubicBezTo>
                    <a:pt x="44" y="1"/>
                    <a:pt x="44" y="1"/>
                    <a:pt x="44" y="1"/>
                  </a:cubicBezTo>
                  <a:cubicBezTo>
                    <a:pt x="44" y="1"/>
                    <a:pt x="44" y="1"/>
                    <a:pt x="44" y="1"/>
                  </a:cubicBezTo>
                  <a:cubicBezTo>
                    <a:pt x="44" y="2"/>
                    <a:pt x="44" y="2"/>
                    <a:pt x="44" y="2"/>
                  </a:cubicBezTo>
                  <a:moveTo>
                    <a:pt x="2" y="174"/>
                  </a:moveTo>
                  <a:cubicBezTo>
                    <a:pt x="3" y="176"/>
                    <a:pt x="8" y="176"/>
                    <a:pt x="9" y="178"/>
                  </a:cubicBezTo>
                  <a:cubicBezTo>
                    <a:pt x="9" y="179"/>
                    <a:pt x="8" y="181"/>
                    <a:pt x="9" y="182"/>
                  </a:cubicBezTo>
                  <a:cubicBezTo>
                    <a:pt x="9" y="184"/>
                    <a:pt x="11" y="185"/>
                    <a:pt x="11" y="187"/>
                  </a:cubicBezTo>
                  <a:cubicBezTo>
                    <a:pt x="12" y="188"/>
                    <a:pt x="11" y="189"/>
                    <a:pt x="10" y="190"/>
                  </a:cubicBezTo>
                  <a:cubicBezTo>
                    <a:pt x="9" y="191"/>
                    <a:pt x="8" y="191"/>
                    <a:pt x="7" y="193"/>
                  </a:cubicBezTo>
                  <a:cubicBezTo>
                    <a:pt x="7" y="194"/>
                    <a:pt x="7" y="196"/>
                    <a:pt x="8" y="197"/>
                  </a:cubicBezTo>
                  <a:cubicBezTo>
                    <a:pt x="8" y="199"/>
                    <a:pt x="8" y="200"/>
                    <a:pt x="9" y="201"/>
                  </a:cubicBezTo>
                  <a:cubicBezTo>
                    <a:pt x="10" y="202"/>
                    <a:pt x="10" y="202"/>
                    <a:pt x="11" y="203"/>
                  </a:cubicBezTo>
                  <a:cubicBezTo>
                    <a:pt x="11" y="204"/>
                    <a:pt x="11" y="204"/>
                    <a:pt x="11" y="205"/>
                  </a:cubicBezTo>
                  <a:cubicBezTo>
                    <a:pt x="11" y="205"/>
                    <a:pt x="12" y="206"/>
                    <a:pt x="13" y="206"/>
                  </a:cubicBezTo>
                  <a:cubicBezTo>
                    <a:pt x="13" y="207"/>
                    <a:pt x="14" y="207"/>
                    <a:pt x="15" y="208"/>
                  </a:cubicBezTo>
                  <a:cubicBezTo>
                    <a:pt x="15" y="209"/>
                    <a:pt x="15" y="209"/>
                    <a:pt x="16" y="209"/>
                  </a:cubicBezTo>
                  <a:cubicBezTo>
                    <a:pt x="16" y="210"/>
                    <a:pt x="18" y="210"/>
                    <a:pt x="19" y="211"/>
                  </a:cubicBezTo>
                  <a:cubicBezTo>
                    <a:pt x="20" y="211"/>
                    <a:pt x="20" y="212"/>
                    <a:pt x="20" y="213"/>
                  </a:cubicBezTo>
                  <a:cubicBezTo>
                    <a:pt x="20" y="213"/>
                    <a:pt x="20" y="214"/>
                    <a:pt x="20" y="215"/>
                  </a:cubicBezTo>
                  <a:cubicBezTo>
                    <a:pt x="21" y="215"/>
                    <a:pt x="21" y="215"/>
                    <a:pt x="21" y="216"/>
                  </a:cubicBezTo>
                  <a:cubicBezTo>
                    <a:pt x="22" y="217"/>
                    <a:pt x="22" y="218"/>
                    <a:pt x="24" y="218"/>
                  </a:cubicBezTo>
                  <a:cubicBezTo>
                    <a:pt x="24" y="219"/>
                    <a:pt x="25" y="219"/>
                    <a:pt x="26" y="220"/>
                  </a:cubicBezTo>
                  <a:cubicBezTo>
                    <a:pt x="27" y="220"/>
                    <a:pt x="27" y="221"/>
                    <a:pt x="28" y="221"/>
                  </a:cubicBezTo>
                  <a:cubicBezTo>
                    <a:pt x="29" y="222"/>
                    <a:pt x="30" y="222"/>
                    <a:pt x="31" y="222"/>
                  </a:cubicBezTo>
                  <a:cubicBezTo>
                    <a:pt x="33" y="222"/>
                    <a:pt x="32" y="225"/>
                    <a:pt x="32" y="226"/>
                  </a:cubicBezTo>
                  <a:cubicBezTo>
                    <a:pt x="32" y="228"/>
                    <a:pt x="32" y="228"/>
                    <a:pt x="33" y="229"/>
                  </a:cubicBezTo>
                  <a:cubicBezTo>
                    <a:pt x="34" y="229"/>
                    <a:pt x="34" y="229"/>
                    <a:pt x="34" y="229"/>
                  </a:cubicBezTo>
                  <a:cubicBezTo>
                    <a:pt x="35" y="229"/>
                    <a:pt x="36" y="230"/>
                    <a:pt x="37" y="231"/>
                  </a:cubicBezTo>
                  <a:cubicBezTo>
                    <a:pt x="38" y="232"/>
                    <a:pt x="39" y="233"/>
                    <a:pt x="37" y="234"/>
                  </a:cubicBezTo>
                  <a:cubicBezTo>
                    <a:pt x="36" y="235"/>
                    <a:pt x="36" y="235"/>
                    <a:pt x="36" y="236"/>
                  </a:cubicBezTo>
                  <a:cubicBezTo>
                    <a:pt x="35" y="238"/>
                    <a:pt x="36" y="240"/>
                    <a:pt x="37" y="242"/>
                  </a:cubicBezTo>
                  <a:cubicBezTo>
                    <a:pt x="38" y="245"/>
                    <a:pt x="40" y="244"/>
                    <a:pt x="42" y="245"/>
                  </a:cubicBezTo>
                  <a:cubicBezTo>
                    <a:pt x="43" y="245"/>
                    <a:pt x="46" y="248"/>
                    <a:pt x="48" y="247"/>
                  </a:cubicBezTo>
                  <a:cubicBezTo>
                    <a:pt x="48" y="246"/>
                    <a:pt x="48" y="246"/>
                    <a:pt x="49" y="245"/>
                  </a:cubicBezTo>
                  <a:cubicBezTo>
                    <a:pt x="49" y="245"/>
                    <a:pt x="50" y="245"/>
                    <a:pt x="50" y="244"/>
                  </a:cubicBezTo>
                  <a:cubicBezTo>
                    <a:pt x="51" y="244"/>
                    <a:pt x="52" y="242"/>
                    <a:pt x="53" y="241"/>
                  </a:cubicBezTo>
                  <a:cubicBezTo>
                    <a:pt x="53" y="239"/>
                    <a:pt x="53" y="238"/>
                    <a:pt x="54" y="237"/>
                  </a:cubicBezTo>
                  <a:cubicBezTo>
                    <a:pt x="54" y="237"/>
                    <a:pt x="54" y="237"/>
                    <a:pt x="55" y="237"/>
                  </a:cubicBezTo>
                  <a:cubicBezTo>
                    <a:pt x="55" y="237"/>
                    <a:pt x="55" y="237"/>
                    <a:pt x="56" y="236"/>
                  </a:cubicBezTo>
                  <a:cubicBezTo>
                    <a:pt x="56" y="236"/>
                    <a:pt x="56" y="236"/>
                    <a:pt x="57" y="236"/>
                  </a:cubicBezTo>
                  <a:cubicBezTo>
                    <a:pt x="57" y="235"/>
                    <a:pt x="58" y="235"/>
                    <a:pt x="58" y="234"/>
                  </a:cubicBezTo>
                  <a:cubicBezTo>
                    <a:pt x="59" y="233"/>
                    <a:pt x="58" y="232"/>
                    <a:pt x="57" y="231"/>
                  </a:cubicBezTo>
                  <a:cubicBezTo>
                    <a:pt x="57" y="230"/>
                    <a:pt x="57" y="229"/>
                    <a:pt x="56" y="228"/>
                  </a:cubicBezTo>
                  <a:cubicBezTo>
                    <a:pt x="56" y="227"/>
                    <a:pt x="55" y="227"/>
                    <a:pt x="55" y="226"/>
                  </a:cubicBezTo>
                  <a:cubicBezTo>
                    <a:pt x="55" y="225"/>
                    <a:pt x="56" y="223"/>
                    <a:pt x="56" y="223"/>
                  </a:cubicBezTo>
                  <a:cubicBezTo>
                    <a:pt x="57" y="222"/>
                    <a:pt x="57" y="222"/>
                    <a:pt x="57" y="221"/>
                  </a:cubicBezTo>
                  <a:cubicBezTo>
                    <a:pt x="58" y="220"/>
                    <a:pt x="58" y="220"/>
                    <a:pt x="59" y="219"/>
                  </a:cubicBezTo>
                  <a:cubicBezTo>
                    <a:pt x="60" y="217"/>
                    <a:pt x="62" y="216"/>
                    <a:pt x="64" y="215"/>
                  </a:cubicBezTo>
                  <a:cubicBezTo>
                    <a:pt x="65" y="214"/>
                    <a:pt x="66" y="214"/>
                    <a:pt x="68" y="214"/>
                  </a:cubicBezTo>
                  <a:cubicBezTo>
                    <a:pt x="69" y="214"/>
                    <a:pt x="71" y="215"/>
                    <a:pt x="72" y="215"/>
                  </a:cubicBezTo>
                  <a:cubicBezTo>
                    <a:pt x="72" y="215"/>
                    <a:pt x="73" y="213"/>
                    <a:pt x="73" y="213"/>
                  </a:cubicBezTo>
                  <a:cubicBezTo>
                    <a:pt x="73" y="212"/>
                    <a:pt x="73" y="211"/>
                    <a:pt x="74" y="210"/>
                  </a:cubicBezTo>
                  <a:cubicBezTo>
                    <a:pt x="74" y="209"/>
                    <a:pt x="75" y="209"/>
                    <a:pt x="75" y="207"/>
                  </a:cubicBezTo>
                  <a:cubicBezTo>
                    <a:pt x="75" y="207"/>
                    <a:pt x="74" y="206"/>
                    <a:pt x="75" y="206"/>
                  </a:cubicBezTo>
                  <a:cubicBezTo>
                    <a:pt x="75" y="204"/>
                    <a:pt x="76" y="203"/>
                    <a:pt x="77" y="202"/>
                  </a:cubicBezTo>
                  <a:cubicBezTo>
                    <a:pt x="77" y="201"/>
                    <a:pt x="77" y="200"/>
                    <a:pt x="78" y="199"/>
                  </a:cubicBezTo>
                  <a:cubicBezTo>
                    <a:pt x="79" y="197"/>
                    <a:pt x="79" y="196"/>
                    <a:pt x="79" y="194"/>
                  </a:cubicBezTo>
                  <a:cubicBezTo>
                    <a:pt x="79" y="192"/>
                    <a:pt x="80" y="190"/>
                    <a:pt x="81" y="188"/>
                  </a:cubicBezTo>
                  <a:cubicBezTo>
                    <a:pt x="82" y="187"/>
                    <a:pt x="82" y="186"/>
                    <a:pt x="83" y="185"/>
                  </a:cubicBezTo>
                  <a:cubicBezTo>
                    <a:pt x="84" y="185"/>
                    <a:pt x="85" y="186"/>
                    <a:pt x="86" y="185"/>
                  </a:cubicBezTo>
                  <a:cubicBezTo>
                    <a:pt x="86" y="185"/>
                    <a:pt x="87" y="185"/>
                    <a:pt x="87" y="184"/>
                  </a:cubicBezTo>
                  <a:cubicBezTo>
                    <a:pt x="87" y="184"/>
                    <a:pt x="88" y="184"/>
                    <a:pt x="88" y="184"/>
                  </a:cubicBezTo>
                  <a:cubicBezTo>
                    <a:pt x="89" y="184"/>
                    <a:pt x="91" y="184"/>
                    <a:pt x="92" y="184"/>
                  </a:cubicBezTo>
                  <a:cubicBezTo>
                    <a:pt x="94" y="183"/>
                    <a:pt x="93" y="181"/>
                    <a:pt x="94" y="179"/>
                  </a:cubicBezTo>
                  <a:cubicBezTo>
                    <a:pt x="94" y="177"/>
                    <a:pt x="94" y="177"/>
                    <a:pt x="96" y="176"/>
                  </a:cubicBezTo>
                  <a:cubicBezTo>
                    <a:pt x="96" y="176"/>
                    <a:pt x="97" y="175"/>
                    <a:pt x="98" y="175"/>
                  </a:cubicBezTo>
                  <a:cubicBezTo>
                    <a:pt x="99" y="173"/>
                    <a:pt x="97" y="168"/>
                    <a:pt x="96" y="167"/>
                  </a:cubicBezTo>
                  <a:cubicBezTo>
                    <a:pt x="95" y="165"/>
                    <a:pt x="90" y="162"/>
                    <a:pt x="92" y="160"/>
                  </a:cubicBezTo>
                  <a:cubicBezTo>
                    <a:pt x="92" y="159"/>
                    <a:pt x="93" y="159"/>
                    <a:pt x="93" y="158"/>
                  </a:cubicBezTo>
                  <a:cubicBezTo>
                    <a:pt x="93" y="158"/>
                    <a:pt x="93" y="157"/>
                    <a:pt x="93" y="157"/>
                  </a:cubicBezTo>
                  <a:cubicBezTo>
                    <a:pt x="93" y="156"/>
                    <a:pt x="93" y="156"/>
                    <a:pt x="94" y="155"/>
                  </a:cubicBezTo>
                  <a:cubicBezTo>
                    <a:pt x="94" y="153"/>
                    <a:pt x="93" y="151"/>
                    <a:pt x="92" y="150"/>
                  </a:cubicBezTo>
                  <a:cubicBezTo>
                    <a:pt x="91" y="149"/>
                    <a:pt x="89" y="147"/>
                    <a:pt x="87" y="148"/>
                  </a:cubicBezTo>
                  <a:cubicBezTo>
                    <a:pt x="86" y="148"/>
                    <a:pt x="85" y="150"/>
                    <a:pt x="84" y="149"/>
                  </a:cubicBezTo>
                  <a:cubicBezTo>
                    <a:pt x="82" y="149"/>
                    <a:pt x="82" y="147"/>
                    <a:pt x="81" y="147"/>
                  </a:cubicBezTo>
                  <a:cubicBezTo>
                    <a:pt x="80" y="147"/>
                    <a:pt x="79" y="147"/>
                    <a:pt x="79" y="147"/>
                  </a:cubicBezTo>
                  <a:cubicBezTo>
                    <a:pt x="78" y="147"/>
                    <a:pt x="78" y="146"/>
                    <a:pt x="78" y="146"/>
                  </a:cubicBezTo>
                  <a:cubicBezTo>
                    <a:pt x="77" y="143"/>
                    <a:pt x="78" y="140"/>
                    <a:pt x="78" y="137"/>
                  </a:cubicBezTo>
                  <a:cubicBezTo>
                    <a:pt x="77" y="136"/>
                    <a:pt x="76" y="135"/>
                    <a:pt x="75" y="134"/>
                  </a:cubicBezTo>
                  <a:cubicBezTo>
                    <a:pt x="74" y="133"/>
                    <a:pt x="74" y="131"/>
                    <a:pt x="72" y="131"/>
                  </a:cubicBezTo>
                  <a:cubicBezTo>
                    <a:pt x="71" y="131"/>
                    <a:pt x="70" y="132"/>
                    <a:pt x="69" y="131"/>
                  </a:cubicBezTo>
                  <a:cubicBezTo>
                    <a:pt x="69" y="130"/>
                    <a:pt x="69" y="129"/>
                    <a:pt x="69" y="129"/>
                  </a:cubicBezTo>
                  <a:cubicBezTo>
                    <a:pt x="69" y="127"/>
                    <a:pt x="69" y="126"/>
                    <a:pt x="69" y="125"/>
                  </a:cubicBezTo>
                  <a:cubicBezTo>
                    <a:pt x="68" y="123"/>
                    <a:pt x="68" y="122"/>
                    <a:pt x="67" y="120"/>
                  </a:cubicBezTo>
                  <a:cubicBezTo>
                    <a:pt x="67" y="119"/>
                    <a:pt x="66" y="118"/>
                    <a:pt x="67" y="116"/>
                  </a:cubicBezTo>
                  <a:cubicBezTo>
                    <a:pt x="67" y="116"/>
                    <a:pt x="67" y="115"/>
                    <a:pt x="68" y="114"/>
                  </a:cubicBezTo>
                  <a:cubicBezTo>
                    <a:pt x="68" y="113"/>
                    <a:pt x="68" y="113"/>
                    <a:pt x="68" y="112"/>
                  </a:cubicBezTo>
                  <a:cubicBezTo>
                    <a:pt x="69" y="111"/>
                    <a:pt x="70" y="111"/>
                    <a:pt x="70" y="110"/>
                  </a:cubicBezTo>
                  <a:cubicBezTo>
                    <a:pt x="70" y="109"/>
                    <a:pt x="69" y="108"/>
                    <a:pt x="69" y="108"/>
                  </a:cubicBezTo>
                  <a:cubicBezTo>
                    <a:pt x="69" y="107"/>
                    <a:pt x="69" y="107"/>
                    <a:pt x="68" y="106"/>
                  </a:cubicBezTo>
                  <a:cubicBezTo>
                    <a:pt x="68" y="105"/>
                    <a:pt x="67" y="105"/>
                    <a:pt x="67" y="104"/>
                  </a:cubicBezTo>
                  <a:cubicBezTo>
                    <a:pt x="67" y="103"/>
                    <a:pt x="66" y="102"/>
                    <a:pt x="66" y="101"/>
                  </a:cubicBezTo>
                  <a:cubicBezTo>
                    <a:pt x="66" y="101"/>
                    <a:pt x="66" y="100"/>
                    <a:pt x="66" y="100"/>
                  </a:cubicBezTo>
                  <a:cubicBezTo>
                    <a:pt x="67" y="99"/>
                    <a:pt x="66" y="97"/>
                    <a:pt x="68" y="97"/>
                  </a:cubicBezTo>
                  <a:cubicBezTo>
                    <a:pt x="69" y="96"/>
                    <a:pt x="70" y="96"/>
                    <a:pt x="71" y="95"/>
                  </a:cubicBezTo>
                  <a:cubicBezTo>
                    <a:pt x="71" y="95"/>
                    <a:pt x="71" y="94"/>
                    <a:pt x="71" y="94"/>
                  </a:cubicBezTo>
                  <a:cubicBezTo>
                    <a:pt x="71" y="92"/>
                    <a:pt x="71" y="91"/>
                    <a:pt x="71" y="89"/>
                  </a:cubicBezTo>
                  <a:cubicBezTo>
                    <a:pt x="71" y="88"/>
                    <a:pt x="71" y="86"/>
                    <a:pt x="71" y="85"/>
                  </a:cubicBezTo>
                  <a:cubicBezTo>
                    <a:pt x="71" y="83"/>
                    <a:pt x="72" y="81"/>
                    <a:pt x="72" y="79"/>
                  </a:cubicBezTo>
                  <a:cubicBezTo>
                    <a:pt x="74" y="73"/>
                    <a:pt x="74" y="73"/>
                    <a:pt x="74" y="73"/>
                  </a:cubicBezTo>
                  <a:cubicBezTo>
                    <a:pt x="74" y="72"/>
                    <a:pt x="74" y="72"/>
                    <a:pt x="74" y="71"/>
                  </a:cubicBezTo>
                  <a:cubicBezTo>
                    <a:pt x="75" y="69"/>
                    <a:pt x="75" y="66"/>
                    <a:pt x="75" y="63"/>
                  </a:cubicBezTo>
                  <a:cubicBezTo>
                    <a:pt x="75" y="61"/>
                    <a:pt x="75" y="58"/>
                    <a:pt x="74" y="56"/>
                  </a:cubicBezTo>
                  <a:cubicBezTo>
                    <a:pt x="73" y="54"/>
                    <a:pt x="72" y="53"/>
                    <a:pt x="72" y="51"/>
                  </a:cubicBezTo>
                  <a:cubicBezTo>
                    <a:pt x="72" y="49"/>
                    <a:pt x="71" y="47"/>
                    <a:pt x="71" y="45"/>
                  </a:cubicBezTo>
                  <a:cubicBezTo>
                    <a:pt x="71" y="44"/>
                    <a:pt x="71" y="43"/>
                    <a:pt x="70" y="41"/>
                  </a:cubicBezTo>
                  <a:cubicBezTo>
                    <a:pt x="70" y="40"/>
                    <a:pt x="69" y="40"/>
                    <a:pt x="69" y="39"/>
                  </a:cubicBezTo>
                  <a:cubicBezTo>
                    <a:pt x="69" y="38"/>
                    <a:pt x="70" y="37"/>
                    <a:pt x="69" y="36"/>
                  </a:cubicBezTo>
                  <a:cubicBezTo>
                    <a:pt x="68" y="34"/>
                    <a:pt x="66" y="32"/>
                    <a:pt x="66" y="31"/>
                  </a:cubicBezTo>
                  <a:cubicBezTo>
                    <a:pt x="65" y="29"/>
                    <a:pt x="65" y="28"/>
                    <a:pt x="64" y="27"/>
                  </a:cubicBezTo>
                  <a:cubicBezTo>
                    <a:pt x="63" y="26"/>
                    <a:pt x="62" y="25"/>
                    <a:pt x="61" y="24"/>
                  </a:cubicBezTo>
                  <a:cubicBezTo>
                    <a:pt x="60" y="23"/>
                    <a:pt x="60" y="22"/>
                    <a:pt x="59" y="21"/>
                  </a:cubicBezTo>
                  <a:cubicBezTo>
                    <a:pt x="57" y="19"/>
                    <a:pt x="54" y="21"/>
                    <a:pt x="52" y="19"/>
                  </a:cubicBezTo>
                  <a:cubicBezTo>
                    <a:pt x="51" y="18"/>
                    <a:pt x="51" y="16"/>
                    <a:pt x="50" y="15"/>
                  </a:cubicBezTo>
                  <a:cubicBezTo>
                    <a:pt x="50" y="14"/>
                    <a:pt x="50" y="13"/>
                    <a:pt x="49" y="12"/>
                  </a:cubicBezTo>
                  <a:cubicBezTo>
                    <a:pt x="49" y="13"/>
                    <a:pt x="49" y="13"/>
                    <a:pt x="48" y="14"/>
                  </a:cubicBezTo>
                  <a:cubicBezTo>
                    <a:pt x="48" y="15"/>
                    <a:pt x="48" y="16"/>
                    <a:pt x="47" y="17"/>
                  </a:cubicBezTo>
                  <a:cubicBezTo>
                    <a:pt x="47" y="18"/>
                    <a:pt x="46" y="18"/>
                    <a:pt x="46" y="19"/>
                  </a:cubicBezTo>
                  <a:cubicBezTo>
                    <a:pt x="46" y="20"/>
                    <a:pt x="46" y="21"/>
                    <a:pt x="45" y="21"/>
                  </a:cubicBezTo>
                  <a:cubicBezTo>
                    <a:pt x="44" y="23"/>
                    <a:pt x="42" y="23"/>
                    <a:pt x="41" y="24"/>
                  </a:cubicBezTo>
                  <a:cubicBezTo>
                    <a:pt x="38" y="25"/>
                    <a:pt x="36" y="25"/>
                    <a:pt x="33" y="25"/>
                  </a:cubicBezTo>
                  <a:cubicBezTo>
                    <a:pt x="31" y="25"/>
                    <a:pt x="29" y="26"/>
                    <a:pt x="28" y="23"/>
                  </a:cubicBezTo>
                  <a:cubicBezTo>
                    <a:pt x="28" y="22"/>
                    <a:pt x="28" y="19"/>
                    <a:pt x="28" y="17"/>
                  </a:cubicBezTo>
                  <a:cubicBezTo>
                    <a:pt x="28" y="15"/>
                    <a:pt x="28" y="13"/>
                    <a:pt x="27" y="11"/>
                  </a:cubicBezTo>
                  <a:cubicBezTo>
                    <a:pt x="27" y="10"/>
                    <a:pt x="27" y="10"/>
                    <a:pt x="26" y="10"/>
                  </a:cubicBezTo>
                  <a:cubicBezTo>
                    <a:pt x="26" y="10"/>
                    <a:pt x="24" y="12"/>
                    <a:pt x="24" y="12"/>
                  </a:cubicBezTo>
                  <a:cubicBezTo>
                    <a:pt x="24" y="13"/>
                    <a:pt x="24" y="13"/>
                    <a:pt x="24" y="14"/>
                  </a:cubicBezTo>
                  <a:cubicBezTo>
                    <a:pt x="23" y="16"/>
                    <a:pt x="22" y="17"/>
                    <a:pt x="20" y="19"/>
                  </a:cubicBezTo>
                  <a:cubicBezTo>
                    <a:pt x="19" y="21"/>
                    <a:pt x="18" y="23"/>
                    <a:pt x="16" y="24"/>
                  </a:cubicBezTo>
                  <a:cubicBezTo>
                    <a:pt x="15" y="25"/>
                    <a:pt x="15" y="26"/>
                    <a:pt x="14" y="27"/>
                  </a:cubicBezTo>
                  <a:cubicBezTo>
                    <a:pt x="13" y="28"/>
                    <a:pt x="13" y="29"/>
                    <a:pt x="12" y="30"/>
                  </a:cubicBezTo>
                  <a:cubicBezTo>
                    <a:pt x="12" y="31"/>
                    <a:pt x="11" y="33"/>
                    <a:pt x="10" y="34"/>
                  </a:cubicBezTo>
                  <a:cubicBezTo>
                    <a:pt x="10" y="36"/>
                    <a:pt x="9" y="37"/>
                    <a:pt x="8" y="38"/>
                  </a:cubicBezTo>
                  <a:cubicBezTo>
                    <a:pt x="6" y="39"/>
                    <a:pt x="2" y="39"/>
                    <a:pt x="1" y="41"/>
                  </a:cubicBezTo>
                  <a:cubicBezTo>
                    <a:pt x="1" y="44"/>
                    <a:pt x="3" y="46"/>
                    <a:pt x="5" y="47"/>
                  </a:cubicBezTo>
                  <a:cubicBezTo>
                    <a:pt x="7" y="51"/>
                    <a:pt x="10" y="56"/>
                    <a:pt x="10" y="60"/>
                  </a:cubicBezTo>
                  <a:cubicBezTo>
                    <a:pt x="11" y="63"/>
                    <a:pt x="8" y="65"/>
                    <a:pt x="7" y="67"/>
                  </a:cubicBezTo>
                  <a:cubicBezTo>
                    <a:pt x="7" y="67"/>
                    <a:pt x="7" y="67"/>
                    <a:pt x="7" y="67"/>
                  </a:cubicBezTo>
                  <a:cubicBezTo>
                    <a:pt x="8" y="68"/>
                    <a:pt x="9" y="68"/>
                    <a:pt x="10" y="69"/>
                  </a:cubicBezTo>
                  <a:cubicBezTo>
                    <a:pt x="13" y="70"/>
                    <a:pt x="16" y="68"/>
                    <a:pt x="19" y="70"/>
                  </a:cubicBezTo>
                  <a:cubicBezTo>
                    <a:pt x="20" y="72"/>
                    <a:pt x="20" y="76"/>
                    <a:pt x="19" y="77"/>
                  </a:cubicBezTo>
                  <a:cubicBezTo>
                    <a:pt x="18" y="78"/>
                    <a:pt x="18" y="78"/>
                    <a:pt x="18" y="79"/>
                  </a:cubicBezTo>
                  <a:cubicBezTo>
                    <a:pt x="18" y="80"/>
                    <a:pt x="18" y="81"/>
                    <a:pt x="18" y="82"/>
                  </a:cubicBezTo>
                  <a:cubicBezTo>
                    <a:pt x="18" y="86"/>
                    <a:pt x="19" y="90"/>
                    <a:pt x="18" y="93"/>
                  </a:cubicBezTo>
                  <a:cubicBezTo>
                    <a:pt x="18" y="95"/>
                    <a:pt x="18" y="97"/>
                    <a:pt x="18" y="99"/>
                  </a:cubicBezTo>
                  <a:cubicBezTo>
                    <a:pt x="18" y="100"/>
                    <a:pt x="18" y="100"/>
                    <a:pt x="18" y="101"/>
                  </a:cubicBezTo>
                  <a:cubicBezTo>
                    <a:pt x="18" y="101"/>
                    <a:pt x="19" y="102"/>
                    <a:pt x="19" y="103"/>
                  </a:cubicBezTo>
                  <a:cubicBezTo>
                    <a:pt x="19" y="104"/>
                    <a:pt x="19" y="105"/>
                    <a:pt x="18" y="103"/>
                  </a:cubicBezTo>
                  <a:cubicBezTo>
                    <a:pt x="16" y="104"/>
                    <a:pt x="13" y="103"/>
                    <a:pt x="10" y="104"/>
                  </a:cubicBezTo>
                  <a:cubicBezTo>
                    <a:pt x="8" y="104"/>
                    <a:pt x="8" y="107"/>
                    <a:pt x="8" y="108"/>
                  </a:cubicBezTo>
                  <a:cubicBezTo>
                    <a:pt x="8" y="110"/>
                    <a:pt x="7" y="111"/>
                    <a:pt x="7" y="112"/>
                  </a:cubicBezTo>
                  <a:cubicBezTo>
                    <a:pt x="8" y="113"/>
                    <a:pt x="9" y="114"/>
                    <a:pt x="10" y="115"/>
                  </a:cubicBezTo>
                  <a:cubicBezTo>
                    <a:pt x="11" y="116"/>
                    <a:pt x="11" y="117"/>
                    <a:pt x="12" y="119"/>
                  </a:cubicBezTo>
                  <a:cubicBezTo>
                    <a:pt x="12" y="119"/>
                    <a:pt x="12" y="119"/>
                    <a:pt x="12" y="119"/>
                  </a:cubicBezTo>
                  <a:cubicBezTo>
                    <a:pt x="12" y="120"/>
                    <a:pt x="12" y="120"/>
                    <a:pt x="12" y="121"/>
                  </a:cubicBezTo>
                  <a:cubicBezTo>
                    <a:pt x="12" y="121"/>
                    <a:pt x="12" y="123"/>
                    <a:pt x="13" y="123"/>
                  </a:cubicBezTo>
                  <a:cubicBezTo>
                    <a:pt x="13" y="124"/>
                    <a:pt x="15" y="124"/>
                    <a:pt x="15" y="125"/>
                  </a:cubicBezTo>
                  <a:cubicBezTo>
                    <a:pt x="15" y="126"/>
                    <a:pt x="15" y="127"/>
                    <a:pt x="14" y="128"/>
                  </a:cubicBezTo>
                  <a:cubicBezTo>
                    <a:pt x="13" y="131"/>
                    <a:pt x="11" y="133"/>
                    <a:pt x="11" y="135"/>
                  </a:cubicBezTo>
                  <a:cubicBezTo>
                    <a:pt x="11" y="136"/>
                    <a:pt x="11" y="138"/>
                    <a:pt x="12" y="139"/>
                  </a:cubicBezTo>
                  <a:cubicBezTo>
                    <a:pt x="12" y="139"/>
                    <a:pt x="13" y="140"/>
                    <a:pt x="13" y="140"/>
                  </a:cubicBezTo>
                  <a:cubicBezTo>
                    <a:pt x="14" y="141"/>
                    <a:pt x="13" y="142"/>
                    <a:pt x="13" y="143"/>
                  </a:cubicBezTo>
                  <a:cubicBezTo>
                    <a:pt x="13" y="144"/>
                    <a:pt x="13" y="145"/>
                    <a:pt x="13" y="146"/>
                  </a:cubicBezTo>
                  <a:cubicBezTo>
                    <a:pt x="13" y="146"/>
                    <a:pt x="12" y="148"/>
                    <a:pt x="12" y="148"/>
                  </a:cubicBezTo>
                  <a:cubicBezTo>
                    <a:pt x="11" y="147"/>
                    <a:pt x="11" y="146"/>
                    <a:pt x="11" y="145"/>
                  </a:cubicBezTo>
                  <a:cubicBezTo>
                    <a:pt x="11" y="144"/>
                    <a:pt x="11" y="143"/>
                    <a:pt x="11" y="142"/>
                  </a:cubicBezTo>
                  <a:cubicBezTo>
                    <a:pt x="10" y="142"/>
                    <a:pt x="8" y="142"/>
                    <a:pt x="8" y="143"/>
                  </a:cubicBezTo>
                  <a:cubicBezTo>
                    <a:pt x="7" y="143"/>
                    <a:pt x="6" y="144"/>
                    <a:pt x="5" y="144"/>
                  </a:cubicBezTo>
                  <a:cubicBezTo>
                    <a:pt x="2" y="148"/>
                    <a:pt x="3" y="152"/>
                    <a:pt x="3" y="156"/>
                  </a:cubicBezTo>
                  <a:cubicBezTo>
                    <a:pt x="3" y="159"/>
                    <a:pt x="2" y="162"/>
                    <a:pt x="1" y="165"/>
                  </a:cubicBezTo>
                  <a:cubicBezTo>
                    <a:pt x="1" y="166"/>
                    <a:pt x="2" y="167"/>
                    <a:pt x="2" y="167"/>
                  </a:cubicBezTo>
                  <a:cubicBezTo>
                    <a:pt x="2" y="169"/>
                    <a:pt x="0" y="173"/>
                    <a:pt x="2" y="174"/>
                  </a:cubicBezTo>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30" name="Freeform 32"/>
            <p:cNvSpPr>
              <a:spLocks/>
            </p:cNvSpPr>
            <p:nvPr/>
          </p:nvSpPr>
          <p:spPr bwMode="auto">
            <a:xfrm>
              <a:off x="6832152" y="5119104"/>
              <a:ext cx="169670" cy="150482"/>
            </a:xfrm>
            <a:custGeom>
              <a:avLst/>
              <a:gdLst/>
              <a:ahLst/>
              <a:cxnLst>
                <a:cxn ang="0">
                  <a:pos x="137" y="46"/>
                </a:cxn>
                <a:cxn ang="0">
                  <a:pos x="136" y="39"/>
                </a:cxn>
                <a:cxn ang="0">
                  <a:pos x="135" y="32"/>
                </a:cxn>
                <a:cxn ang="0">
                  <a:pos x="132" y="28"/>
                </a:cxn>
                <a:cxn ang="0">
                  <a:pos x="122" y="25"/>
                </a:cxn>
                <a:cxn ang="0">
                  <a:pos x="117" y="20"/>
                </a:cxn>
                <a:cxn ang="0">
                  <a:pos x="115" y="18"/>
                </a:cxn>
                <a:cxn ang="0">
                  <a:pos x="113" y="12"/>
                </a:cxn>
                <a:cxn ang="0">
                  <a:pos x="99" y="2"/>
                </a:cxn>
                <a:cxn ang="0">
                  <a:pos x="90" y="9"/>
                </a:cxn>
                <a:cxn ang="0">
                  <a:pos x="84" y="6"/>
                </a:cxn>
                <a:cxn ang="0">
                  <a:pos x="74" y="8"/>
                </a:cxn>
                <a:cxn ang="0">
                  <a:pos x="53" y="9"/>
                </a:cxn>
                <a:cxn ang="0">
                  <a:pos x="46" y="22"/>
                </a:cxn>
                <a:cxn ang="0">
                  <a:pos x="39" y="15"/>
                </a:cxn>
                <a:cxn ang="0">
                  <a:pos x="19" y="25"/>
                </a:cxn>
                <a:cxn ang="0">
                  <a:pos x="18" y="33"/>
                </a:cxn>
                <a:cxn ang="0">
                  <a:pos x="9" y="39"/>
                </a:cxn>
                <a:cxn ang="0">
                  <a:pos x="5" y="50"/>
                </a:cxn>
                <a:cxn ang="0">
                  <a:pos x="5" y="60"/>
                </a:cxn>
                <a:cxn ang="0">
                  <a:pos x="0" y="66"/>
                </a:cxn>
                <a:cxn ang="0">
                  <a:pos x="3" y="73"/>
                </a:cxn>
                <a:cxn ang="0">
                  <a:pos x="2" y="79"/>
                </a:cxn>
                <a:cxn ang="0">
                  <a:pos x="3" y="90"/>
                </a:cxn>
                <a:cxn ang="0">
                  <a:pos x="6" y="96"/>
                </a:cxn>
                <a:cxn ang="0">
                  <a:pos x="12" y="111"/>
                </a:cxn>
                <a:cxn ang="0">
                  <a:pos x="18" y="114"/>
                </a:cxn>
                <a:cxn ang="0">
                  <a:pos x="28" y="120"/>
                </a:cxn>
                <a:cxn ang="0">
                  <a:pos x="26" y="125"/>
                </a:cxn>
                <a:cxn ang="0">
                  <a:pos x="36" y="119"/>
                </a:cxn>
                <a:cxn ang="0">
                  <a:pos x="50" y="116"/>
                </a:cxn>
                <a:cxn ang="0">
                  <a:pos x="58" y="115"/>
                </a:cxn>
                <a:cxn ang="0">
                  <a:pos x="66" y="115"/>
                </a:cxn>
                <a:cxn ang="0">
                  <a:pos x="74" y="108"/>
                </a:cxn>
                <a:cxn ang="0">
                  <a:pos x="87" y="96"/>
                </a:cxn>
                <a:cxn ang="0">
                  <a:pos x="95" y="97"/>
                </a:cxn>
                <a:cxn ang="0">
                  <a:pos x="104" y="98"/>
                </a:cxn>
                <a:cxn ang="0">
                  <a:pos x="115" y="99"/>
                </a:cxn>
                <a:cxn ang="0">
                  <a:pos x="124" y="99"/>
                </a:cxn>
                <a:cxn ang="0">
                  <a:pos x="126" y="89"/>
                </a:cxn>
                <a:cxn ang="0">
                  <a:pos x="130" y="85"/>
                </a:cxn>
                <a:cxn ang="0">
                  <a:pos x="137" y="80"/>
                </a:cxn>
                <a:cxn ang="0">
                  <a:pos x="139" y="65"/>
                </a:cxn>
                <a:cxn ang="0">
                  <a:pos x="142" y="54"/>
                </a:cxn>
              </a:cxnLst>
              <a:rect l="0" t="0" r="r" b="b"/>
              <a:pathLst>
                <a:path w="143" h="126">
                  <a:moveTo>
                    <a:pt x="143" y="52"/>
                  </a:moveTo>
                  <a:cubicBezTo>
                    <a:pt x="143" y="50"/>
                    <a:pt x="140" y="50"/>
                    <a:pt x="139" y="49"/>
                  </a:cubicBezTo>
                  <a:cubicBezTo>
                    <a:pt x="138" y="48"/>
                    <a:pt x="138" y="47"/>
                    <a:pt x="137" y="46"/>
                  </a:cubicBezTo>
                  <a:cubicBezTo>
                    <a:pt x="137" y="45"/>
                    <a:pt x="137" y="44"/>
                    <a:pt x="137" y="44"/>
                  </a:cubicBezTo>
                  <a:cubicBezTo>
                    <a:pt x="137" y="43"/>
                    <a:pt x="137" y="42"/>
                    <a:pt x="137" y="41"/>
                  </a:cubicBezTo>
                  <a:cubicBezTo>
                    <a:pt x="137" y="40"/>
                    <a:pt x="136" y="40"/>
                    <a:pt x="136" y="39"/>
                  </a:cubicBezTo>
                  <a:cubicBezTo>
                    <a:pt x="136" y="38"/>
                    <a:pt x="136" y="37"/>
                    <a:pt x="136" y="37"/>
                  </a:cubicBezTo>
                  <a:cubicBezTo>
                    <a:pt x="136" y="36"/>
                    <a:pt x="135" y="36"/>
                    <a:pt x="135" y="35"/>
                  </a:cubicBezTo>
                  <a:cubicBezTo>
                    <a:pt x="135" y="34"/>
                    <a:pt x="135" y="33"/>
                    <a:pt x="135" y="32"/>
                  </a:cubicBezTo>
                  <a:cubicBezTo>
                    <a:pt x="135" y="31"/>
                    <a:pt x="134" y="30"/>
                    <a:pt x="134" y="30"/>
                  </a:cubicBezTo>
                  <a:cubicBezTo>
                    <a:pt x="134" y="29"/>
                    <a:pt x="134" y="29"/>
                    <a:pt x="134" y="29"/>
                  </a:cubicBezTo>
                  <a:cubicBezTo>
                    <a:pt x="133" y="28"/>
                    <a:pt x="133" y="28"/>
                    <a:pt x="132" y="28"/>
                  </a:cubicBezTo>
                  <a:cubicBezTo>
                    <a:pt x="131" y="28"/>
                    <a:pt x="130" y="27"/>
                    <a:pt x="129" y="27"/>
                  </a:cubicBezTo>
                  <a:cubicBezTo>
                    <a:pt x="128" y="26"/>
                    <a:pt x="127" y="25"/>
                    <a:pt x="126" y="25"/>
                  </a:cubicBezTo>
                  <a:cubicBezTo>
                    <a:pt x="124" y="24"/>
                    <a:pt x="123" y="25"/>
                    <a:pt x="122" y="25"/>
                  </a:cubicBezTo>
                  <a:cubicBezTo>
                    <a:pt x="121" y="24"/>
                    <a:pt x="120" y="24"/>
                    <a:pt x="119" y="24"/>
                  </a:cubicBezTo>
                  <a:cubicBezTo>
                    <a:pt x="118" y="23"/>
                    <a:pt x="118" y="22"/>
                    <a:pt x="118" y="21"/>
                  </a:cubicBezTo>
                  <a:cubicBezTo>
                    <a:pt x="117" y="21"/>
                    <a:pt x="117" y="20"/>
                    <a:pt x="117" y="20"/>
                  </a:cubicBezTo>
                  <a:cubicBezTo>
                    <a:pt x="116" y="20"/>
                    <a:pt x="115" y="20"/>
                    <a:pt x="115" y="20"/>
                  </a:cubicBezTo>
                  <a:cubicBezTo>
                    <a:pt x="115" y="19"/>
                    <a:pt x="115" y="19"/>
                    <a:pt x="115" y="19"/>
                  </a:cubicBezTo>
                  <a:cubicBezTo>
                    <a:pt x="115" y="18"/>
                    <a:pt x="115" y="18"/>
                    <a:pt x="115" y="18"/>
                  </a:cubicBezTo>
                  <a:cubicBezTo>
                    <a:pt x="115" y="18"/>
                    <a:pt x="115" y="17"/>
                    <a:pt x="115" y="17"/>
                  </a:cubicBezTo>
                  <a:cubicBezTo>
                    <a:pt x="114" y="16"/>
                    <a:pt x="114" y="16"/>
                    <a:pt x="114" y="15"/>
                  </a:cubicBezTo>
                  <a:cubicBezTo>
                    <a:pt x="113" y="14"/>
                    <a:pt x="113" y="13"/>
                    <a:pt x="113" y="12"/>
                  </a:cubicBezTo>
                  <a:cubicBezTo>
                    <a:pt x="112" y="7"/>
                    <a:pt x="112" y="7"/>
                    <a:pt x="112" y="7"/>
                  </a:cubicBezTo>
                  <a:cubicBezTo>
                    <a:pt x="111" y="7"/>
                    <a:pt x="110" y="6"/>
                    <a:pt x="109" y="6"/>
                  </a:cubicBezTo>
                  <a:cubicBezTo>
                    <a:pt x="106" y="4"/>
                    <a:pt x="103" y="0"/>
                    <a:pt x="99" y="2"/>
                  </a:cubicBezTo>
                  <a:cubicBezTo>
                    <a:pt x="97" y="3"/>
                    <a:pt x="96" y="3"/>
                    <a:pt x="95" y="4"/>
                  </a:cubicBezTo>
                  <a:cubicBezTo>
                    <a:pt x="93" y="5"/>
                    <a:pt x="93" y="7"/>
                    <a:pt x="92" y="8"/>
                  </a:cubicBezTo>
                  <a:cubicBezTo>
                    <a:pt x="91" y="9"/>
                    <a:pt x="90" y="9"/>
                    <a:pt x="90" y="9"/>
                  </a:cubicBezTo>
                  <a:cubicBezTo>
                    <a:pt x="88" y="10"/>
                    <a:pt x="89" y="9"/>
                    <a:pt x="88" y="9"/>
                  </a:cubicBezTo>
                  <a:cubicBezTo>
                    <a:pt x="87" y="8"/>
                    <a:pt x="86" y="8"/>
                    <a:pt x="85" y="7"/>
                  </a:cubicBezTo>
                  <a:cubicBezTo>
                    <a:pt x="84" y="7"/>
                    <a:pt x="85" y="7"/>
                    <a:pt x="84" y="6"/>
                  </a:cubicBezTo>
                  <a:cubicBezTo>
                    <a:pt x="83" y="4"/>
                    <a:pt x="82" y="3"/>
                    <a:pt x="80" y="4"/>
                  </a:cubicBezTo>
                  <a:cubicBezTo>
                    <a:pt x="78" y="5"/>
                    <a:pt x="76" y="5"/>
                    <a:pt x="75" y="6"/>
                  </a:cubicBezTo>
                  <a:cubicBezTo>
                    <a:pt x="74" y="7"/>
                    <a:pt x="74" y="8"/>
                    <a:pt x="74" y="8"/>
                  </a:cubicBezTo>
                  <a:cubicBezTo>
                    <a:pt x="73" y="10"/>
                    <a:pt x="73" y="10"/>
                    <a:pt x="71" y="11"/>
                  </a:cubicBezTo>
                  <a:cubicBezTo>
                    <a:pt x="69" y="12"/>
                    <a:pt x="65" y="12"/>
                    <a:pt x="63" y="11"/>
                  </a:cubicBezTo>
                  <a:cubicBezTo>
                    <a:pt x="64" y="8"/>
                    <a:pt x="55" y="8"/>
                    <a:pt x="53" y="9"/>
                  </a:cubicBezTo>
                  <a:cubicBezTo>
                    <a:pt x="53" y="11"/>
                    <a:pt x="49" y="12"/>
                    <a:pt x="50" y="14"/>
                  </a:cubicBezTo>
                  <a:cubicBezTo>
                    <a:pt x="48" y="15"/>
                    <a:pt x="48" y="16"/>
                    <a:pt x="47" y="18"/>
                  </a:cubicBezTo>
                  <a:cubicBezTo>
                    <a:pt x="47" y="19"/>
                    <a:pt x="46" y="21"/>
                    <a:pt x="46" y="22"/>
                  </a:cubicBezTo>
                  <a:cubicBezTo>
                    <a:pt x="45" y="23"/>
                    <a:pt x="43" y="20"/>
                    <a:pt x="42" y="20"/>
                  </a:cubicBezTo>
                  <a:cubicBezTo>
                    <a:pt x="42" y="19"/>
                    <a:pt x="41" y="18"/>
                    <a:pt x="41" y="17"/>
                  </a:cubicBezTo>
                  <a:cubicBezTo>
                    <a:pt x="40" y="16"/>
                    <a:pt x="41" y="16"/>
                    <a:pt x="39" y="15"/>
                  </a:cubicBezTo>
                  <a:cubicBezTo>
                    <a:pt x="36" y="13"/>
                    <a:pt x="32" y="16"/>
                    <a:pt x="29" y="17"/>
                  </a:cubicBezTo>
                  <a:cubicBezTo>
                    <a:pt x="27" y="18"/>
                    <a:pt x="25" y="18"/>
                    <a:pt x="23" y="20"/>
                  </a:cubicBezTo>
                  <a:cubicBezTo>
                    <a:pt x="22" y="21"/>
                    <a:pt x="21" y="23"/>
                    <a:pt x="19" y="25"/>
                  </a:cubicBezTo>
                  <a:cubicBezTo>
                    <a:pt x="19" y="26"/>
                    <a:pt x="18" y="27"/>
                    <a:pt x="18" y="28"/>
                  </a:cubicBezTo>
                  <a:cubicBezTo>
                    <a:pt x="18" y="28"/>
                    <a:pt x="18" y="29"/>
                    <a:pt x="18" y="30"/>
                  </a:cubicBezTo>
                  <a:cubicBezTo>
                    <a:pt x="18" y="31"/>
                    <a:pt x="18" y="32"/>
                    <a:pt x="18" y="33"/>
                  </a:cubicBezTo>
                  <a:cubicBezTo>
                    <a:pt x="17" y="34"/>
                    <a:pt x="16" y="34"/>
                    <a:pt x="15" y="35"/>
                  </a:cubicBezTo>
                  <a:cubicBezTo>
                    <a:pt x="14" y="36"/>
                    <a:pt x="13" y="36"/>
                    <a:pt x="12" y="37"/>
                  </a:cubicBezTo>
                  <a:cubicBezTo>
                    <a:pt x="11" y="38"/>
                    <a:pt x="10" y="39"/>
                    <a:pt x="9" y="39"/>
                  </a:cubicBezTo>
                  <a:cubicBezTo>
                    <a:pt x="9" y="39"/>
                    <a:pt x="8" y="38"/>
                    <a:pt x="8" y="38"/>
                  </a:cubicBezTo>
                  <a:cubicBezTo>
                    <a:pt x="6" y="44"/>
                    <a:pt x="6" y="44"/>
                    <a:pt x="6" y="44"/>
                  </a:cubicBezTo>
                  <a:cubicBezTo>
                    <a:pt x="6" y="46"/>
                    <a:pt x="5" y="48"/>
                    <a:pt x="5" y="50"/>
                  </a:cubicBezTo>
                  <a:cubicBezTo>
                    <a:pt x="5" y="51"/>
                    <a:pt x="5" y="53"/>
                    <a:pt x="5" y="54"/>
                  </a:cubicBezTo>
                  <a:cubicBezTo>
                    <a:pt x="5" y="56"/>
                    <a:pt x="5" y="57"/>
                    <a:pt x="5" y="59"/>
                  </a:cubicBezTo>
                  <a:cubicBezTo>
                    <a:pt x="5" y="59"/>
                    <a:pt x="5" y="60"/>
                    <a:pt x="5" y="60"/>
                  </a:cubicBezTo>
                  <a:cubicBezTo>
                    <a:pt x="4" y="61"/>
                    <a:pt x="3" y="61"/>
                    <a:pt x="2" y="62"/>
                  </a:cubicBezTo>
                  <a:cubicBezTo>
                    <a:pt x="0" y="62"/>
                    <a:pt x="1" y="64"/>
                    <a:pt x="0" y="65"/>
                  </a:cubicBezTo>
                  <a:cubicBezTo>
                    <a:pt x="0" y="65"/>
                    <a:pt x="0" y="66"/>
                    <a:pt x="0" y="66"/>
                  </a:cubicBezTo>
                  <a:cubicBezTo>
                    <a:pt x="0" y="67"/>
                    <a:pt x="1" y="68"/>
                    <a:pt x="1" y="69"/>
                  </a:cubicBezTo>
                  <a:cubicBezTo>
                    <a:pt x="1" y="70"/>
                    <a:pt x="2" y="70"/>
                    <a:pt x="2" y="71"/>
                  </a:cubicBezTo>
                  <a:cubicBezTo>
                    <a:pt x="3" y="72"/>
                    <a:pt x="3" y="72"/>
                    <a:pt x="3" y="73"/>
                  </a:cubicBezTo>
                  <a:cubicBezTo>
                    <a:pt x="3" y="73"/>
                    <a:pt x="4" y="74"/>
                    <a:pt x="4" y="75"/>
                  </a:cubicBezTo>
                  <a:cubicBezTo>
                    <a:pt x="4" y="76"/>
                    <a:pt x="3" y="76"/>
                    <a:pt x="2" y="77"/>
                  </a:cubicBezTo>
                  <a:cubicBezTo>
                    <a:pt x="2" y="78"/>
                    <a:pt x="2" y="78"/>
                    <a:pt x="2" y="79"/>
                  </a:cubicBezTo>
                  <a:cubicBezTo>
                    <a:pt x="1" y="80"/>
                    <a:pt x="1" y="81"/>
                    <a:pt x="1" y="81"/>
                  </a:cubicBezTo>
                  <a:cubicBezTo>
                    <a:pt x="0" y="83"/>
                    <a:pt x="1" y="84"/>
                    <a:pt x="1" y="85"/>
                  </a:cubicBezTo>
                  <a:cubicBezTo>
                    <a:pt x="2" y="87"/>
                    <a:pt x="2" y="88"/>
                    <a:pt x="3" y="90"/>
                  </a:cubicBezTo>
                  <a:cubicBezTo>
                    <a:pt x="3" y="91"/>
                    <a:pt x="3" y="92"/>
                    <a:pt x="3" y="94"/>
                  </a:cubicBezTo>
                  <a:cubicBezTo>
                    <a:pt x="3" y="94"/>
                    <a:pt x="3" y="95"/>
                    <a:pt x="3" y="96"/>
                  </a:cubicBezTo>
                  <a:cubicBezTo>
                    <a:pt x="4" y="97"/>
                    <a:pt x="5" y="96"/>
                    <a:pt x="6" y="96"/>
                  </a:cubicBezTo>
                  <a:cubicBezTo>
                    <a:pt x="8" y="96"/>
                    <a:pt x="8" y="98"/>
                    <a:pt x="9" y="99"/>
                  </a:cubicBezTo>
                  <a:cubicBezTo>
                    <a:pt x="10" y="100"/>
                    <a:pt x="11" y="101"/>
                    <a:pt x="12" y="102"/>
                  </a:cubicBezTo>
                  <a:cubicBezTo>
                    <a:pt x="12" y="105"/>
                    <a:pt x="11" y="108"/>
                    <a:pt x="12" y="111"/>
                  </a:cubicBezTo>
                  <a:cubicBezTo>
                    <a:pt x="12" y="111"/>
                    <a:pt x="12" y="112"/>
                    <a:pt x="13" y="112"/>
                  </a:cubicBezTo>
                  <a:cubicBezTo>
                    <a:pt x="13" y="112"/>
                    <a:pt x="14" y="112"/>
                    <a:pt x="15" y="112"/>
                  </a:cubicBezTo>
                  <a:cubicBezTo>
                    <a:pt x="16" y="112"/>
                    <a:pt x="16" y="114"/>
                    <a:pt x="18" y="114"/>
                  </a:cubicBezTo>
                  <a:cubicBezTo>
                    <a:pt x="19" y="115"/>
                    <a:pt x="20" y="113"/>
                    <a:pt x="21" y="113"/>
                  </a:cubicBezTo>
                  <a:cubicBezTo>
                    <a:pt x="23" y="112"/>
                    <a:pt x="25" y="114"/>
                    <a:pt x="26" y="115"/>
                  </a:cubicBezTo>
                  <a:cubicBezTo>
                    <a:pt x="27" y="116"/>
                    <a:pt x="28" y="118"/>
                    <a:pt x="28" y="120"/>
                  </a:cubicBezTo>
                  <a:cubicBezTo>
                    <a:pt x="27" y="121"/>
                    <a:pt x="27" y="121"/>
                    <a:pt x="27" y="122"/>
                  </a:cubicBezTo>
                  <a:cubicBezTo>
                    <a:pt x="27" y="122"/>
                    <a:pt x="27" y="123"/>
                    <a:pt x="27" y="123"/>
                  </a:cubicBezTo>
                  <a:cubicBezTo>
                    <a:pt x="27" y="124"/>
                    <a:pt x="26" y="124"/>
                    <a:pt x="26" y="125"/>
                  </a:cubicBezTo>
                  <a:cubicBezTo>
                    <a:pt x="25" y="125"/>
                    <a:pt x="25" y="126"/>
                    <a:pt x="25" y="126"/>
                  </a:cubicBezTo>
                  <a:cubicBezTo>
                    <a:pt x="27" y="125"/>
                    <a:pt x="29" y="123"/>
                    <a:pt x="31" y="121"/>
                  </a:cubicBezTo>
                  <a:cubicBezTo>
                    <a:pt x="32" y="120"/>
                    <a:pt x="34" y="119"/>
                    <a:pt x="36" y="119"/>
                  </a:cubicBezTo>
                  <a:cubicBezTo>
                    <a:pt x="37" y="118"/>
                    <a:pt x="39" y="117"/>
                    <a:pt x="40" y="116"/>
                  </a:cubicBezTo>
                  <a:cubicBezTo>
                    <a:pt x="42" y="116"/>
                    <a:pt x="44" y="116"/>
                    <a:pt x="45" y="116"/>
                  </a:cubicBezTo>
                  <a:cubicBezTo>
                    <a:pt x="47" y="116"/>
                    <a:pt x="48" y="116"/>
                    <a:pt x="50" y="116"/>
                  </a:cubicBezTo>
                  <a:cubicBezTo>
                    <a:pt x="52" y="116"/>
                    <a:pt x="53" y="117"/>
                    <a:pt x="55" y="117"/>
                  </a:cubicBezTo>
                  <a:cubicBezTo>
                    <a:pt x="56" y="117"/>
                    <a:pt x="57" y="117"/>
                    <a:pt x="57" y="117"/>
                  </a:cubicBezTo>
                  <a:cubicBezTo>
                    <a:pt x="58" y="116"/>
                    <a:pt x="57" y="116"/>
                    <a:pt x="58" y="115"/>
                  </a:cubicBezTo>
                  <a:cubicBezTo>
                    <a:pt x="58" y="115"/>
                    <a:pt x="59" y="115"/>
                    <a:pt x="59" y="115"/>
                  </a:cubicBezTo>
                  <a:cubicBezTo>
                    <a:pt x="60" y="115"/>
                    <a:pt x="61" y="116"/>
                    <a:pt x="62" y="115"/>
                  </a:cubicBezTo>
                  <a:cubicBezTo>
                    <a:pt x="63" y="115"/>
                    <a:pt x="65" y="115"/>
                    <a:pt x="66" y="115"/>
                  </a:cubicBezTo>
                  <a:cubicBezTo>
                    <a:pt x="67" y="115"/>
                    <a:pt x="69" y="114"/>
                    <a:pt x="70" y="113"/>
                  </a:cubicBezTo>
                  <a:cubicBezTo>
                    <a:pt x="71" y="113"/>
                    <a:pt x="72" y="111"/>
                    <a:pt x="73" y="111"/>
                  </a:cubicBezTo>
                  <a:cubicBezTo>
                    <a:pt x="73" y="110"/>
                    <a:pt x="73" y="109"/>
                    <a:pt x="74" y="108"/>
                  </a:cubicBezTo>
                  <a:cubicBezTo>
                    <a:pt x="75" y="106"/>
                    <a:pt x="78" y="105"/>
                    <a:pt x="79" y="103"/>
                  </a:cubicBezTo>
                  <a:cubicBezTo>
                    <a:pt x="80" y="102"/>
                    <a:pt x="81" y="101"/>
                    <a:pt x="82" y="100"/>
                  </a:cubicBezTo>
                  <a:cubicBezTo>
                    <a:pt x="83" y="98"/>
                    <a:pt x="85" y="96"/>
                    <a:pt x="87" y="96"/>
                  </a:cubicBezTo>
                  <a:cubicBezTo>
                    <a:pt x="87" y="96"/>
                    <a:pt x="88" y="96"/>
                    <a:pt x="89" y="97"/>
                  </a:cubicBezTo>
                  <a:cubicBezTo>
                    <a:pt x="90" y="97"/>
                    <a:pt x="92" y="98"/>
                    <a:pt x="93" y="98"/>
                  </a:cubicBezTo>
                  <a:cubicBezTo>
                    <a:pt x="94" y="98"/>
                    <a:pt x="95" y="97"/>
                    <a:pt x="95" y="97"/>
                  </a:cubicBezTo>
                  <a:cubicBezTo>
                    <a:pt x="96" y="96"/>
                    <a:pt x="97" y="96"/>
                    <a:pt x="98" y="96"/>
                  </a:cubicBezTo>
                  <a:cubicBezTo>
                    <a:pt x="99" y="97"/>
                    <a:pt x="101" y="97"/>
                    <a:pt x="102" y="98"/>
                  </a:cubicBezTo>
                  <a:cubicBezTo>
                    <a:pt x="103" y="98"/>
                    <a:pt x="103" y="98"/>
                    <a:pt x="104" y="98"/>
                  </a:cubicBezTo>
                  <a:cubicBezTo>
                    <a:pt x="104" y="98"/>
                    <a:pt x="105" y="98"/>
                    <a:pt x="105" y="98"/>
                  </a:cubicBezTo>
                  <a:cubicBezTo>
                    <a:pt x="107" y="98"/>
                    <a:pt x="109" y="98"/>
                    <a:pt x="111" y="98"/>
                  </a:cubicBezTo>
                  <a:cubicBezTo>
                    <a:pt x="112" y="98"/>
                    <a:pt x="113" y="99"/>
                    <a:pt x="115" y="99"/>
                  </a:cubicBezTo>
                  <a:cubicBezTo>
                    <a:pt x="116" y="99"/>
                    <a:pt x="117" y="99"/>
                    <a:pt x="118" y="99"/>
                  </a:cubicBezTo>
                  <a:cubicBezTo>
                    <a:pt x="118" y="98"/>
                    <a:pt x="121" y="96"/>
                    <a:pt x="122" y="96"/>
                  </a:cubicBezTo>
                  <a:cubicBezTo>
                    <a:pt x="123" y="97"/>
                    <a:pt x="123" y="99"/>
                    <a:pt x="124" y="99"/>
                  </a:cubicBezTo>
                  <a:cubicBezTo>
                    <a:pt x="125" y="98"/>
                    <a:pt x="125" y="97"/>
                    <a:pt x="125" y="96"/>
                  </a:cubicBezTo>
                  <a:cubicBezTo>
                    <a:pt x="125" y="94"/>
                    <a:pt x="125" y="93"/>
                    <a:pt x="126" y="91"/>
                  </a:cubicBezTo>
                  <a:cubicBezTo>
                    <a:pt x="126" y="90"/>
                    <a:pt x="126" y="90"/>
                    <a:pt x="126" y="89"/>
                  </a:cubicBezTo>
                  <a:cubicBezTo>
                    <a:pt x="126" y="89"/>
                    <a:pt x="126" y="89"/>
                    <a:pt x="127" y="88"/>
                  </a:cubicBezTo>
                  <a:cubicBezTo>
                    <a:pt x="127" y="88"/>
                    <a:pt x="126" y="86"/>
                    <a:pt x="127" y="86"/>
                  </a:cubicBezTo>
                  <a:cubicBezTo>
                    <a:pt x="127" y="84"/>
                    <a:pt x="129" y="85"/>
                    <a:pt x="130" y="85"/>
                  </a:cubicBezTo>
                  <a:cubicBezTo>
                    <a:pt x="131" y="85"/>
                    <a:pt x="132" y="83"/>
                    <a:pt x="133" y="83"/>
                  </a:cubicBezTo>
                  <a:cubicBezTo>
                    <a:pt x="134" y="82"/>
                    <a:pt x="134" y="82"/>
                    <a:pt x="135" y="81"/>
                  </a:cubicBezTo>
                  <a:cubicBezTo>
                    <a:pt x="136" y="81"/>
                    <a:pt x="137" y="81"/>
                    <a:pt x="137" y="80"/>
                  </a:cubicBezTo>
                  <a:cubicBezTo>
                    <a:pt x="138" y="80"/>
                    <a:pt x="138" y="79"/>
                    <a:pt x="138" y="78"/>
                  </a:cubicBezTo>
                  <a:cubicBezTo>
                    <a:pt x="138" y="74"/>
                    <a:pt x="139" y="71"/>
                    <a:pt x="139" y="67"/>
                  </a:cubicBezTo>
                  <a:cubicBezTo>
                    <a:pt x="139" y="66"/>
                    <a:pt x="139" y="65"/>
                    <a:pt x="139" y="65"/>
                  </a:cubicBezTo>
                  <a:cubicBezTo>
                    <a:pt x="138" y="63"/>
                    <a:pt x="137" y="61"/>
                    <a:pt x="137" y="60"/>
                  </a:cubicBezTo>
                  <a:cubicBezTo>
                    <a:pt x="137" y="58"/>
                    <a:pt x="139" y="57"/>
                    <a:pt x="140" y="56"/>
                  </a:cubicBezTo>
                  <a:cubicBezTo>
                    <a:pt x="141" y="55"/>
                    <a:pt x="142" y="55"/>
                    <a:pt x="142" y="54"/>
                  </a:cubicBezTo>
                  <a:cubicBezTo>
                    <a:pt x="142" y="54"/>
                    <a:pt x="142" y="54"/>
                    <a:pt x="142" y="54"/>
                  </a:cubicBezTo>
                  <a:cubicBezTo>
                    <a:pt x="142" y="53"/>
                    <a:pt x="143" y="53"/>
                    <a:pt x="143" y="52"/>
                  </a:cubicBezTo>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31" name="Freeform 33"/>
            <p:cNvSpPr>
              <a:spLocks noEditPoints="1"/>
            </p:cNvSpPr>
            <p:nvPr/>
          </p:nvSpPr>
          <p:spPr bwMode="auto">
            <a:xfrm>
              <a:off x="6964455" y="4945394"/>
              <a:ext cx="424175" cy="287833"/>
            </a:xfrm>
            <a:custGeom>
              <a:avLst/>
              <a:gdLst/>
              <a:ahLst/>
              <a:cxnLst>
                <a:cxn ang="0">
                  <a:pos x="357" y="62"/>
                </a:cxn>
                <a:cxn ang="0">
                  <a:pos x="346" y="45"/>
                </a:cxn>
                <a:cxn ang="0">
                  <a:pos x="318" y="38"/>
                </a:cxn>
                <a:cxn ang="0">
                  <a:pos x="312" y="26"/>
                </a:cxn>
                <a:cxn ang="0">
                  <a:pos x="298" y="24"/>
                </a:cxn>
                <a:cxn ang="0">
                  <a:pos x="287" y="21"/>
                </a:cxn>
                <a:cxn ang="0">
                  <a:pos x="272" y="13"/>
                </a:cxn>
                <a:cxn ang="0">
                  <a:pos x="241" y="16"/>
                </a:cxn>
                <a:cxn ang="0">
                  <a:pos x="206" y="25"/>
                </a:cxn>
                <a:cxn ang="0">
                  <a:pos x="190" y="41"/>
                </a:cxn>
                <a:cxn ang="0">
                  <a:pos x="173" y="50"/>
                </a:cxn>
                <a:cxn ang="0">
                  <a:pos x="147" y="44"/>
                </a:cxn>
                <a:cxn ang="0">
                  <a:pos x="111" y="44"/>
                </a:cxn>
                <a:cxn ang="0">
                  <a:pos x="79" y="36"/>
                </a:cxn>
                <a:cxn ang="0">
                  <a:pos x="38" y="33"/>
                </a:cxn>
                <a:cxn ang="0">
                  <a:pos x="31" y="15"/>
                </a:cxn>
                <a:cxn ang="0">
                  <a:pos x="16" y="9"/>
                </a:cxn>
                <a:cxn ang="0">
                  <a:pos x="5" y="21"/>
                </a:cxn>
                <a:cxn ang="0">
                  <a:pos x="4" y="44"/>
                </a:cxn>
                <a:cxn ang="0">
                  <a:pos x="7" y="52"/>
                </a:cxn>
                <a:cxn ang="0">
                  <a:pos x="8" y="62"/>
                </a:cxn>
                <a:cxn ang="0">
                  <a:pos x="22" y="72"/>
                </a:cxn>
                <a:cxn ang="0">
                  <a:pos x="31" y="84"/>
                </a:cxn>
                <a:cxn ang="0">
                  <a:pos x="16" y="105"/>
                </a:cxn>
                <a:cxn ang="0">
                  <a:pos x="1" y="108"/>
                </a:cxn>
                <a:cxn ang="0">
                  <a:pos x="1" y="131"/>
                </a:cxn>
                <a:cxn ang="0">
                  <a:pos x="9" y="147"/>
                </a:cxn>
                <a:cxn ang="0">
                  <a:pos x="4" y="163"/>
                </a:cxn>
                <a:cxn ang="0">
                  <a:pos x="7" y="167"/>
                </a:cxn>
                <a:cxn ang="0">
                  <a:pos x="21" y="174"/>
                </a:cxn>
                <a:cxn ang="0">
                  <a:pos x="25" y="183"/>
                </a:cxn>
                <a:cxn ang="0">
                  <a:pos x="28" y="195"/>
                </a:cxn>
                <a:cxn ang="0">
                  <a:pos x="26" y="206"/>
                </a:cxn>
                <a:cxn ang="0">
                  <a:pos x="27" y="226"/>
                </a:cxn>
                <a:cxn ang="0">
                  <a:pos x="49" y="230"/>
                </a:cxn>
                <a:cxn ang="0">
                  <a:pos x="76" y="226"/>
                </a:cxn>
                <a:cxn ang="0">
                  <a:pos x="91" y="216"/>
                </a:cxn>
                <a:cxn ang="0">
                  <a:pos x="105" y="216"/>
                </a:cxn>
                <a:cxn ang="0">
                  <a:pos x="116" y="223"/>
                </a:cxn>
                <a:cxn ang="0">
                  <a:pos x="129" y="235"/>
                </a:cxn>
                <a:cxn ang="0">
                  <a:pos x="146" y="237"/>
                </a:cxn>
                <a:cxn ang="0">
                  <a:pos x="162" y="242"/>
                </a:cxn>
                <a:cxn ang="0">
                  <a:pos x="189" y="238"/>
                </a:cxn>
                <a:cxn ang="0">
                  <a:pos x="206" y="227"/>
                </a:cxn>
                <a:cxn ang="0">
                  <a:pos x="209" y="205"/>
                </a:cxn>
                <a:cxn ang="0">
                  <a:pos x="230" y="198"/>
                </a:cxn>
                <a:cxn ang="0">
                  <a:pos x="238" y="189"/>
                </a:cxn>
                <a:cxn ang="0">
                  <a:pos x="266" y="179"/>
                </a:cxn>
                <a:cxn ang="0">
                  <a:pos x="286" y="191"/>
                </a:cxn>
                <a:cxn ang="0">
                  <a:pos x="310" y="189"/>
                </a:cxn>
                <a:cxn ang="0">
                  <a:pos x="302" y="169"/>
                </a:cxn>
                <a:cxn ang="0">
                  <a:pos x="301" y="156"/>
                </a:cxn>
                <a:cxn ang="0">
                  <a:pos x="284" y="148"/>
                </a:cxn>
                <a:cxn ang="0">
                  <a:pos x="292" y="140"/>
                </a:cxn>
                <a:cxn ang="0">
                  <a:pos x="299" y="132"/>
                </a:cxn>
                <a:cxn ang="0">
                  <a:pos x="313" y="121"/>
                </a:cxn>
                <a:cxn ang="0">
                  <a:pos x="310" y="108"/>
                </a:cxn>
                <a:cxn ang="0">
                  <a:pos x="314" y="90"/>
                </a:cxn>
                <a:cxn ang="0">
                  <a:pos x="320" y="76"/>
                </a:cxn>
                <a:cxn ang="0">
                  <a:pos x="339" y="74"/>
                </a:cxn>
                <a:cxn ang="0">
                  <a:pos x="356" y="69"/>
                </a:cxn>
              </a:cxnLst>
              <a:rect l="0" t="0" r="r" b="b"/>
              <a:pathLst>
                <a:path w="357" h="242">
                  <a:moveTo>
                    <a:pt x="345" y="45"/>
                  </a:moveTo>
                  <a:cubicBezTo>
                    <a:pt x="345" y="45"/>
                    <a:pt x="346" y="45"/>
                    <a:pt x="346" y="45"/>
                  </a:cubicBezTo>
                  <a:cubicBezTo>
                    <a:pt x="346" y="45"/>
                    <a:pt x="347" y="45"/>
                    <a:pt x="347" y="45"/>
                  </a:cubicBezTo>
                  <a:lnTo>
                    <a:pt x="345" y="45"/>
                  </a:lnTo>
                  <a:close/>
                  <a:moveTo>
                    <a:pt x="357" y="62"/>
                  </a:moveTo>
                  <a:cubicBezTo>
                    <a:pt x="357" y="62"/>
                    <a:pt x="357" y="61"/>
                    <a:pt x="356" y="60"/>
                  </a:cubicBezTo>
                  <a:cubicBezTo>
                    <a:pt x="356" y="59"/>
                    <a:pt x="354" y="59"/>
                    <a:pt x="354" y="58"/>
                  </a:cubicBezTo>
                  <a:cubicBezTo>
                    <a:pt x="353" y="57"/>
                    <a:pt x="353" y="54"/>
                    <a:pt x="352" y="53"/>
                  </a:cubicBezTo>
                  <a:cubicBezTo>
                    <a:pt x="351" y="51"/>
                    <a:pt x="350" y="50"/>
                    <a:pt x="350" y="48"/>
                  </a:cubicBezTo>
                  <a:cubicBezTo>
                    <a:pt x="349" y="48"/>
                    <a:pt x="347" y="46"/>
                    <a:pt x="346" y="45"/>
                  </a:cubicBezTo>
                  <a:cubicBezTo>
                    <a:pt x="343" y="45"/>
                    <a:pt x="339" y="45"/>
                    <a:pt x="336" y="45"/>
                  </a:cubicBezTo>
                  <a:cubicBezTo>
                    <a:pt x="333" y="44"/>
                    <a:pt x="331" y="43"/>
                    <a:pt x="329" y="43"/>
                  </a:cubicBezTo>
                  <a:cubicBezTo>
                    <a:pt x="326" y="42"/>
                    <a:pt x="323" y="42"/>
                    <a:pt x="321" y="41"/>
                  </a:cubicBezTo>
                  <a:cubicBezTo>
                    <a:pt x="320" y="41"/>
                    <a:pt x="319" y="40"/>
                    <a:pt x="319" y="39"/>
                  </a:cubicBezTo>
                  <a:cubicBezTo>
                    <a:pt x="318" y="39"/>
                    <a:pt x="319" y="38"/>
                    <a:pt x="318" y="38"/>
                  </a:cubicBezTo>
                  <a:cubicBezTo>
                    <a:pt x="318" y="36"/>
                    <a:pt x="317" y="36"/>
                    <a:pt x="316" y="35"/>
                  </a:cubicBezTo>
                  <a:cubicBezTo>
                    <a:pt x="316" y="35"/>
                    <a:pt x="316" y="34"/>
                    <a:pt x="316" y="34"/>
                  </a:cubicBezTo>
                  <a:cubicBezTo>
                    <a:pt x="315" y="34"/>
                    <a:pt x="315" y="34"/>
                    <a:pt x="314" y="33"/>
                  </a:cubicBezTo>
                  <a:cubicBezTo>
                    <a:pt x="313" y="32"/>
                    <a:pt x="314" y="31"/>
                    <a:pt x="313" y="30"/>
                  </a:cubicBezTo>
                  <a:cubicBezTo>
                    <a:pt x="313" y="28"/>
                    <a:pt x="313" y="28"/>
                    <a:pt x="312" y="26"/>
                  </a:cubicBezTo>
                  <a:cubicBezTo>
                    <a:pt x="311" y="26"/>
                    <a:pt x="311" y="25"/>
                    <a:pt x="311" y="25"/>
                  </a:cubicBezTo>
                  <a:cubicBezTo>
                    <a:pt x="311" y="24"/>
                    <a:pt x="311" y="24"/>
                    <a:pt x="311" y="23"/>
                  </a:cubicBezTo>
                  <a:cubicBezTo>
                    <a:pt x="310" y="21"/>
                    <a:pt x="305" y="25"/>
                    <a:pt x="304" y="26"/>
                  </a:cubicBezTo>
                  <a:cubicBezTo>
                    <a:pt x="303" y="26"/>
                    <a:pt x="301" y="26"/>
                    <a:pt x="300" y="26"/>
                  </a:cubicBezTo>
                  <a:cubicBezTo>
                    <a:pt x="300" y="26"/>
                    <a:pt x="299" y="24"/>
                    <a:pt x="298" y="24"/>
                  </a:cubicBezTo>
                  <a:cubicBezTo>
                    <a:pt x="298" y="23"/>
                    <a:pt x="297" y="23"/>
                    <a:pt x="297" y="22"/>
                  </a:cubicBezTo>
                  <a:cubicBezTo>
                    <a:pt x="296" y="20"/>
                    <a:pt x="297" y="20"/>
                    <a:pt x="294" y="20"/>
                  </a:cubicBezTo>
                  <a:cubicBezTo>
                    <a:pt x="293" y="20"/>
                    <a:pt x="292" y="20"/>
                    <a:pt x="291" y="20"/>
                  </a:cubicBezTo>
                  <a:cubicBezTo>
                    <a:pt x="291" y="20"/>
                    <a:pt x="289" y="21"/>
                    <a:pt x="289" y="21"/>
                  </a:cubicBezTo>
                  <a:cubicBezTo>
                    <a:pt x="288" y="21"/>
                    <a:pt x="288" y="21"/>
                    <a:pt x="287" y="21"/>
                  </a:cubicBezTo>
                  <a:cubicBezTo>
                    <a:pt x="286" y="20"/>
                    <a:pt x="284" y="19"/>
                    <a:pt x="283" y="19"/>
                  </a:cubicBezTo>
                  <a:cubicBezTo>
                    <a:pt x="282" y="19"/>
                    <a:pt x="280" y="19"/>
                    <a:pt x="280" y="19"/>
                  </a:cubicBezTo>
                  <a:cubicBezTo>
                    <a:pt x="279" y="19"/>
                    <a:pt x="278" y="18"/>
                    <a:pt x="277" y="18"/>
                  </a:cubicBezTo>
                  <a:cubicBezTo>
                    <a:pt x="276" y="17"/>
                    <a:pt x="275" y="17"/>
                    <a:pt x="274" y="16"/>
                  </a:cubicBezTo>
                  <a:cubicBezTo>
                    <a:pt x="273" y="15"/>
                    <a:pt x="273" y="14"/>
                    <a:pt x="272" y="13"/>
                  </a:cubicBezTo>
                  <a:cubicBezTo>
                    <a:pt x="270" y="12"/>
                    <a:pt x="268" y="11"/>
                    <a:pt x="267" y="11"/>
                  </a:cubicBezTo>
                  <a:cubicBezTo>
                    <a:pt x="266" y="10"/>
                    <a:pt x="264" y="9"/>
                    <a:pt x="263" y="9"/>
                  </a:cubicBezTo>
                  <a:cubicBezTo>
                    <a:pt x="260" y="8"/>
                    <a:pt x="258" y="10"/>
                    <a:pt x="256" y="11"/>
                  </a:cubicBezTo>
                  <a:cubicBezTo>
                    <a:pt x="253" y="13"/>
                    <a:pt x="251" y="14"/>
                    <a:pt x="248" y="15"/>
                  </a:cubicBezTo>
                  <a:cubicBezTo>
                    <a:pt x="246" y="16"/>
                    <a:pt x="244" y="16"/>
                    <a:pt x="241" y="16"/>
                  </a:cubicBezTo>
                  <a:cubicBezTo>
                    <a:pt x="239" y="16"/>
                    <a:pt x="236" y="16"/>
                    <a:pt x="234" y="16"/>
                  </a:cubicBezTo>
                  <a:cubicBezTo>
                    <a:pt x="231" y="16"/>
                    <a:pt x="228" y="18"/>
                    <a:pt x="225" y="19"/>
                  </a:cubicBezTo>
                  <a:cubicBezTo>
                    <a:pt x="224" y="20"/>
                    <a:pt x="223" y="20"/>
                    <a:pt x="221" y="21"/>
                  </a:cubicBezTo>
                  <a:cubicBezTo>
                    <a:pt x="218" y="21"/>
                    <a:pt x="216" y="21"/>
                    <a:pt x="214" y="22"/>
                  </a:cubicBezTo>
                  <a:cubicBezTo>
                    <a:pt x="211" y="23"/>
                    <a:pt x="208" y="23"/>
                    <a:pt x="206" y="25"/>
                  </a:cubicBezTo>
                  <a:cubicBezTo>
                    <a:pt x="205" y="25"/>
                    <a:pt x="204" y="26"/>
                    <a:pt x="203" y="27"/>
                  </a:cubicBezTo>
                  <a:cubicBezTo>
                    <a:pt x="201" y="28"/>
                    <a:pt x="199" y="29"/>
                    <a:pt x="198" y="30"/>
                  </a:cubicBezTo>
                  <a:cubicBezTo>
                    <a:pt x="198" y="31"/>
                    <a:pt x="198" y="32"/>
                    <a:pt x="198" y="33"/>
                  </a:cubicBezTo>
                  <a:cubicBezTo>
                    <a:pt x="198" y="35"/>
                    <a:pt x="197" y="36"/>
                    <a:pt x="195" y="37"/>
                  </a:cubicBezTo>
                  <a:cubicBezTo>
                    <a:pt x="194" y="38"/>
                    <a:pt x="191" y="39"/>
                    <a:pt x="190" y="41"/>
                  </a:cubicBezTo>
                  <a:cubicBezTo>
                    <a:pt x="190" y="42"/>
                    <a:pt x="191" y="43"/>
                    <a:pt x="190" y="44"/>
                  </a:cubicBezTo>
                  <a:cubicBezTo>
                    <a:pt x="189" y="46"/>
                    <a:pt x="187" y="45"/>
                    <a:pt x="185" y="45"/>
                  </a:cubicBezTo>
                  <a:cubicBezTo>
                    <a:pt x="183" y="45"/>
                    <a:pt x="182" y="45"/>
                    <a:pt x="180" y="47"/>
                  </a:cubicBezTo>
                  <a:cubicBezTo>
                    <a:pt x="179" y="48"/>
                    <a:pt x="178" y="48"/>
                    <a:pt x="176" y="49"/>
                  </a:cubicBezTo>
                  <a:cubicBezTo>
                    <a:pt x="175" y="50"/>
                    <a:pt x="175" y="50"/>
                    <a:pt x="173" y="50"/>
                  </a:cubicBezTo>
                  <a:cubicBezTo>
                    <a:pt x="171" y="50"/>
                    <a:pt x="168" y="48"/>
                    <a:pt x="165" y="48"/>
                  </a:cubicBezTo>
                  <a:cubicBezTo>
                    <a:pt x="165" y="48"/>
                    <a:pt x="165" y="48"/>
                    <a:pt x="164" y="48"/>
                  </a:cubicBezTo>
                  <a:cubicBezTo>
                    <a:pt x="163" y="48"/>
                    <a:pt x="162" y="47"/>
                    <a:pt x="161" y="47"/>
                  </a:cubicBezTo>
                  <a:cubicBezTo>
                    <a:pt x="159" y="46"/>
                    <a:pt x="156" y="45"/>
                    <a:pt x="153" y="44"/>
                  </a:cubicBezTo>
                  <a:cubicBezTo>
                    <a:pt x="151" y="44"/>
                    <a:pt x="149" y="44"/>
                    <a:pt x="147" y="44"/>
                  </a:cubicBezTo>
                  <a:cubicBezTo>
                    <a:pt x="145" y="44"/>
                    <a:pt x="143" y="41"/>
                    <a:pt x="141" y="40"/>
                  </a:cubicBezTo>
                  <a:cubicBezTo>
                    <a:pt x="138" y="39"/>
                    <a:pt x="138" y="40"/>
                    <a:pt x="136" y="41"/>
                  </a:cubicBezTo>
                  <a:cubicBezTo>
                    <a:pt x="134" y="42"/>
                    <a:pt x="132" y="42"/>
                    <a:pt x="130" y="42"/>
                  </a:cubicBezTo>
                  <a:cubicBezTo>
                    <a:pt x="126" y="41"/>
                    <a:pt x="122" y="40"/>
                    <a:pt x="118" y="41"/>
                  </a:cubicBezTo>
                  <a:cubicBezTo>
                    <a:pt x="115" y="41"/>
                    <a:pt x="113" y="43"/>
                    <a:pt x="111" y="44"/>
                  </a:cubicBezTo>
                  <a:cubicBezTo>
                    <a:pt x="109" y="45"/>
                    <a:pt x="105" y="45"/>
                    <a:pt x="103" y="45"/>
                  </a:cubicBezTo>
                  <a:cubicBezTo>
                    <a:pt x="99" y="44"/>
                    <a:pt x="97" y="40"/>
                    <a:pt x="93" y="40"/>
                  </a:cubicBezTo>
                  <a:cubicBezTo>
                    <a:pt x="92" y="40"/>
                    <a:pt x="92" y="41"/>
                    <a:pt x="91" y="41"/>
                  </a:cubicBezTo>
                  <a:cubicBezTo>
                    <a:pt x="90" y="41"/>
                    <a:pt x="88" y="40"/>
                    <a:pt x="87" y="39"/>
                  </a:cubicBezTo>
                  <a:cubicBezTo>
                    <a:pt x="84" y="38"/>
                    <a:pt x="82" y="37"/>
                    <a:pt x="79" y="36"/>
                  </a:cubicBezTo>
                  <a:cubicBezTo>
                    <a:pt x="78" y="35"/>
                    <a:pt x="76" y="35"/>
                    <a:pt x="75" y="35"/>
                  </a:cubicBezTo>
                  <a:cubicBezTo>
                    <a:pt x="73" y="34"/>
                    <a:pt x="72" y="33"/>
                    <a:pt x="70" y="33"/>
                  </a:cubicBezTo>
                  <a:cubicBezTo>
                    <a:pt x="67" y="31"/>
                    <a:pt x="64" y="31"/>
                    <a:pt x="61" y="31"/>
                  </a:cubicBezTo>
                  <a:cubicBezTo>
                    <a:pt x="56" y="31"/>
                    <a:pt x="52" y="30"/>
                    <a:pt x="47" y="30"/>
                  </a:cubicBezTo>
                  <a:cubicBezTo>
                    <a:pt x="43" y="30"/>
                    <a:pt x="41" y="34"/>
                    <a:pt x="38" y="33"/>
                  </a:cubicBezTo>
                  <a:cubicBezTo>
                    <a:pt x="36" y="33"/>
                    <a:pt x="35" y="32"/>
                    <a:pt x="33" y="32"/>
                  </a:cubicBezTo>
                  <a:cubicBezTo>
                    <a:pt x="31" y="32"/>
                    <a:pt x="30" y="32"/>
                    <a:pt x="28" y="31"/>
                  </a:cubicBezTo>
                  <a:cubicBezTo>
                    <a:pt x="26" y="29"/>
                    <a:pt x="26" y="24"/>
                    <a:pt x="26" y="22"/>
                  </a:cubicBezTo>
                  <a:cubicBezTo>
                    <a:pt x="26" y="21"/>
                    <a:pt x="26" y="18"/>
                    <a:pt x="27" y="18"/>
                  </a:cubicBezTo>
                  <a:cubicBezTo>
                    <a:pt x="28" y="17"/>
                    <a:pt x="30" y="16"/>
                    <a:pt x="31" y="15"/>
                  </a:cubicBezTo>
                  <a:cubicBezTo>
                    <a:pt x="33" y="14"/>
                    <a:pt x="36" y="13"/>
                    <a:pt x="35" y="10"/>
                  </a:cubicBezTo>
                  <a:cubicBezTo>
                    <a:pt x="34" y="7"/>
                    <a:pt x="29" y="6"/>
                    <a:pt x="26" y="4"/>
                  </a:cubicBezTo>
                  <a:cubicBezTo>
                    <a:pt x="25" y="3"/>
                    <a:pt x="24" y="2"/>
                    <a:pt x="22" y="1"/>
                  </a:cubicBezTo>
                  <a:cubicBezTo>
                    <a:pt x="20" y="1"/>
                    <a:pt x="18" y="0"/>
                    <a:pt x="16" y="0"/>
                  </a:cubicBezTo>
                  <a:cubicBezTo>
                    <a:pt x="16" y="3"/>
                    <a:pt x="16" y="6"/>
                    <a:pt x="16" y="9"/>
                  </a:cubicBezTo>
                  <a:cubicBezTo>
                    <a:pt x="16" y="10"/>
                    <a:pt x="16" y="11"/>
                    <a:pt x="15" y="12"/>
                  </a:cubicBezTo>
                  <a:cubicBezTo>
                    <a:pt x="15" y="12"/>
                    <a:pt x="13" y="12"/>
                    <a:pt x="12" y="12"/>
                  </a:cubicBezTo>
                  <a:cubicBezTo>
                    <a:pt x="12" y="12"/>
                    <a:pt x="10" y="12"/>
                    <a:pt x="10" y="13"/>
                  </a:cubicBezTo>
                  <a:cubicBezTo>
                    <a:pt x="8" y="14"/>
                    <a:pt x="8" y="17"/>
                    <a:pt x="6" y="19"/>
                  </a:cubicBezTo>
                  <a:cubicBezTo>
                    <a:pt x="6" y="20"/>
                    <a:pt x="5" y="20"/>
                    <a:pt x="5" y="21"/>
                  </a:cubicBezTo>
                  <a:cubicBezTo>
                    <a:pt x="5" y="22"/>
                    <a:pt x="5" y="22"/>
                    <a:pt x="5" y="23"/>
                  </a:cubicBezTo>
                  <a:cubicBezTo>
                    <a:pt x="4" y="25"/>
                    <a:pt x="3" y="25"/>
                    <a:pt x="2" y="26"/>
                  </a:cubicBezTo>
                  <a:cubicBezTo>
                    <a:pt x="2" y="27"/>
                    <a:pt x="1" y="28"/>
                    <a:pt x="1" y="30"/>
                  </a:cubicBezTo>
                  <a:cubicBezTo>
                    <a:pt x="1" y="32"/>
                    <a:pt x="1" y="37"/>
                    <a:pt x="1" y="39"/>
                  </a:cubicBezTo>
                  <a:cubicBezTo>
                    <a:pt x="2" y="41"/>
                    <a:pt x="3" y="43"/>
                    <a:pt x="4" y="44"/>
                  </a:cubicBezTo>
                  <a:cubicBezTo>
                    <a:pt x="4" y="44"/>
                    <a:pt x="4" y="45"/>
                    <a:pt x="4" y="45"/>
                  </a:cubicBezTo>
                  <a:cubicBezTo>
                    <a:pt x="5" y="45"/>
                    <a:pt x="5" y="45"/>
                    <a:pt x="5" y="46"/>
                  </a:cubicBezTo>
                  <a:cubicBezTo>
                    <a:pt x="6" y="46"/>
                    <a:pt x="5" y="48"/>
                    <a:pt x="6" y="49"/>
                  </a:cubicBezTo>
                  <a:cubicBezTo>
                    <a:pt x="6" y="50"/>
                    <a:pt x="6" y="49"/>
                    <a:pt x="7" y="50"/>
                  </a:cubicBezTo>
                  <a:cubicBezTo>
                    <a:pt x="7" y="50"/>
                    <a:pt x="7" y="51"/>
                    <a:pt x="7" y="52"/>
                  </a:cubicBezTo>
                  <a:cubicBezTo>
                    <a:pt x="7" y="53"/>
                    <a:pt x="8" y="54"/>
                    <a:pt x="8" y="54"/>
                  </a:cubicBezTo>
                  <a:cubicBezTo>
                    <a:pt x="8" y="55"/>
                    <a:pt x="9" y="56"/>
                    <a:pt x="9" y="56"/>
                  </a:cubicBezTo>
                  <a:cubicBezTo>
                    <a:pt x="10" y="57"/>
                    <a:pt x="10" y="57"/>
                    <a:pt x="11" y="58"/>
                  </a:cubicBezTo>
                  <a:cubicBezTo>
                    <a:pt x="12" y="60"/>
                    <a:pt x="13" y="61"/>
                    <a:pt x="14" y="63"/>
                  </a:cubicBezTo>
                  <a:cubicBezTo>
                    <a:pt x="12" y="64"/>
                    <a:pt x="10" y="62"/>
                    <a:pt x="8" y="62"/>
                  </a:cubicBezTo>
                  <a:cubicBezTo>
                    <a:pt x="7" y="62"/>
                    <a:pt x="7" y="65"/>
                    <a:pt x="8" y="66"/>
                  </a:cubicBezTo>
                  <a:cubicBezTo>
                    <a:pt x="9" y="66"/>
                    <a:pt x="11" y="66"/>
                    <a:pt x="12" y="66"/>
                  </a:cubicBezTo>
                  <a:cubicBezTo>
                    <a:pt x="14" y="67"/>
                    <a:pt x="16" y="66"/>
                    <a:pt x="17" y="67"/>
                  </a:cubicBezTo>
                  <a:cubicBezTo>
                    <a:pt x="19" y="67"/>
                    <a:pt x="19" y="68"/>
                    <a:pt x="20" y="69"/>
                  </a:cubicBezTo>
                  <a:cubicBezTo>
                    <a:pt x="21" y="70"/>
                    <a:pt x="21" y="71"/>
                    <a:pt x="22" y="72"/>
                  </a:cubicBezTo>
                  <a:cubicBezTo>
                    <a:pt x="23" y="73"/>
                    <a:pt x="24" y="73"/>
                    <a:pt x="24" y="74"/>
                  </a:cubicBezTo>
                  <a:cubicBezTo>
                    <a:pt x="24" y="76"/>
                    <a:pt x="26" y="78"/>
                    <a:pt x="27" y="79"/>
                  </a:cubicBezTo>
                  <a:cubicBezTo>
                    <a:pt x="28" y="80"/>
                    <a:pt x="29" y="81"/>
                    <a:pt x="29" y="82"/>
                  </a:cubicBezTo>
                  <a:cubicBezTo>
                    <a:pt x="29" y="82"/>
                    <a:pt x="30" y="83"/>
                    <a:pt x="30" y="83"/>
                  </a:cubicBezTo>
                  <a:cubicBezTo>
                    <a:pt x="30" y="84"/>
                    <a:pt x="31" y="84"/>
                    <a:pt x="31" y="84"/>
                  </a:cubicBezTo>
                  <a:cubicBezTo>
                    <a:pt x="32" y="87"/>
                    <a:pt x="29" y="89"/>
                    <a:pt x="28" y="90"/>
                  </a:cubicBezTo>
                  <a:cubicBezTo>
                    <a:pt x="27" y="92"/>
                    <a:pt x="24" y="92"/>
                    <a:pt x="22" y="94"/>
                  </a:cubicBezTo>
                  <a:cubicBezTo>
                    <a:pt x="20" y="96"/>
                    <a:pt x="20" y="98"/>
                    <a:pt x="19" y="100"/>
                  </a:cubicBezTo>
                  <a:cubicBezTo>
                    <a:pt x="19" y="101"/>
                    <a:pt x="19" y="103"/>
                    <a:pt x="19" y="103"/>
                  </a:cubicBezTo>
                  <a:cubicBezTo>
                    <a:pt x="18" y="104"/>
                    <a:pt x="16" y="105"/>
                    <a:pt x="16" y="105"/>
                  </a:cubicBezTo>
                  <a:cubicBezTo>
                    <a:pt x="15" y="106"/>
                    <a:pt x="15" y="105"/>
                    <a:pt x="14" y="106"/>
                  </a:cubicBezTo>
                  <a:cubicBezTo>
                    <a:pt x="13" y="106"/>
                    <a:pt x="13" y="106"/>
                    <a:pt x="12" y="107"/>
                  </a:cubicBezTo>
                  <a:cubicBezTo>
                    <a:pt x="11" y="107"/>
                    <a:pt x="11" y="106"/>
                    <a:pt x="10" y="106"/>
                  </a:cubicBezTo>
                  <a:cubicBezTo>
                    <a:pt x="9" y="106"/>
                    <a:pt x="8" y="106"/>
                    <a:pt x="7" y="106"/>
                  </a:cubicBezTo>
                  <a:cubicBezTo>
                    <a:pt x="6" y="106"/>
                    <a:pt x="2" y="107"/>
                    <a:pt x="1" y="108"/>
                  </a:cubicBezTo>
                  <a:cubicBezTo>
                    <a:pt x="1" y="109"/>
                    <a:pt x="1" y="111"/>
                    <a:pt x="1" y="112"/>
                  </a:cubicBezTo>
                  <a:cubicBezTo>
                    <a:pt x="1" y="113"/>
                    <a:pt x="2" y="114"/>
                    <a:pt x="2" y="115"/>
                  </a:cubicBezTo>
                  <a:cubicBezTo>
                    <a:pt x="3" y="117"/>
                    <a:pt x="2" y="119"/>
                    <a:pt x="1" y="121"/>
                  </a:cubicBezTo>
                  <a:cubicBezTo>
                    <a:pt x="1" y="123"/>
                    <a:pt x="0" y="124"/>
                    <a:pt x="0" y="126"/>
                  </a:cubicBezTo>
                  <a:cubicBezTo>
                    <a:pt x="0" y="129"/>
                    <a:pt x="0" y="129"/>
                    <a:pt x="1" y="131"/>
                  </a:cubicBezTo>
                  <a:cubicBezTo>
                    <a:pt x="2" y="132"/>
                    <a:pt x="2" y="132"/>
                    <a:pt x="3" y="133"/>
                  </a:cubicBezTo>
                  <a:cubicBezTo>
                    <a:pt x="4" y="134"/>
                    <a:pt x="4" y="133"/>
                    <a:pt x="4" y="135"/>
                  </a:cubicBezTo>
                  <a:cubicBezTo>
                    <a:pt x="5" y="137"/>
                    <a:pt x="6" y="137"/>
                    <a:pt x="7" y="139"/>
                  </a:cubicBezTo>
                  <a:cubicBezTo>
                    <a:pt x="7" y="140"/>
                    <a:pt x="7" y="142"/>
                    <a:pt x="8" y="143"/>
                  </a:cubicBezTo>
                  <a:cubicBezTo>
                    <a:pt x="9" y="145"/>
                    <a:pt x="9" y="145"/>
                    <a:pt x="9" y="147"/>
                  </a:cubicBezTo>
                  <a:cubicBezTo>
                    <a:pt x="9" y="148"/>
                    <a:pt x="8" y="150"/>
                    <a:pt x="7" y="151"/>
                  </a:cubicBezTo>
                  <a:cubicBezTo>
                    <a:pt x="5" y="152"/>
                    <a:pt x="3" y="153"/>
                    <a:pt x="1" y="153"/>
                  </a:cubicBezTo>
                  <a:cubicBezTo>
                    <a:pt x="2" y="158"/>
                    <a:pt x="2" y="158"/>
                    <a:pt x="2" y="158"/>
                  </a:cubicBezTo>
                  <a:cubicBezTo>
                    <a:pt x="2" y="159"/>
                    <a:pt x="2" y="160"/>
                    <a:pt x="3" y="161"/>
                  </a:cubicBezTo>
                  <a:cubicBezTo>
                    <a:pt x="3" y="162"/>
                    <a:pt x="3" y="162"/>
                    <a:pt x="4" y="163"/>
                  </a:cubicBezTo>
                  <a:cubicBezTo>
                    <a:pt x="4" y="163"/>
                    <a:pt x="4" y="164"/>
                    <a:pt x="4" y="164"/>
                  </a:cubicBezTo>
                  <a:cubicBezTo>
                    <a:pt x="4" y="164"/>
                    <a:pt x="4" y="164"/>
                    <a:pt x="4" y="165"/>
                  </a:cubicBezTo>
                  <a:cubicBezTo>
                    <a:pt x="4" y="165"/>
                    <a:pt x="4" y="165"/>
                    <a:pt x="4" y="166"/>
                  </a:cubicBezTo>
                  <a:cubicBezTo>
                    <a:pt x="4" y="166"/>
                    <a:pt x="5" y="166"/>
                    <a:pt x="6" y="166"/>
                  </a:cubicBezTo>
                  <a:cubicBezTo>
                    <a:pt x="6" y="166"/>
                    <a:pt x="6" y="167"/>
                    <a:pt x="7" y="167"/>
                  </a:cubicBezTo>
                  <a:cubicBezTo>
                    <a:pt x="7" y="168"/>
                    <a:pt x="7" y="169"/>
                    <a:pt x="8" y="170"/>
                  </a:cubicBezTo>
                  <a:cubicBezTo>
                    <a:pt x="9" y="170"/>
                    <a:pt x="10" y="170"/>
                    <a:pt x="11" y="171"/>
                  </a:cubicBezTo>
                  <a:cubicBezTo>
                    <a:pt x="12" y="171"/>
                    <a:pt x="13" y="170"/>
                    <a:pt x="15" y="171"/>
                  </a:cubicBezTo>
                  <a:cubicBezTo>
                    <a:pt x="16" y="171"/>
                    <a:pt x="17" y="172"/>
                    <a:pt x="18" y="173"/>
                  </a:cubicBezTo>
                  <a:cubicBezTo>
                    <a:pt x="19" y="173"/>
                    <a:pt x="20" y="174"/>
                    <a:pt x="21" y="174"/>
                  </a:cubicBezTo>
                  <a:cubicBezTo>
                    <a:pt x="22" y="174"/>
                    <a:pt x="22" y="174"/>
                    <a:pt x="23" y="175"/>
                  </a:cubicBezTo>
                  <a:cubicBezTo>
                    <a:pt x="23" y="175"/>
                    <a:pt x="23" y="175"/>
                    <a:pt x="23" y="176"/>
                  </a:cubicBezTo>
                  <a:cubicBezTo>
                    <a:pt x="23" y="176"/>
                    <a:pt x="24" y="177"/>
                    <a:pt x="24" y="178"/>
                  </a:cubicBezTo>
                  <a:cubicBezTo>
                    <a:pt x="24" y="179"/>
                    <a:pt x="24" y="180"/>
                    <a:pt x="24" y="181"/>
                  </a:cubicBezTo>
                  <a:cubicBezTo>
                    <a:pt x="24" y="182"/>
                    <a:pt x="25" y="182"/>
                    <a:pt x="25" y="183"/>
                  </a:cubicBezTo>
                  <a:cubicBezTo>
                    <a:pt x="25" y="183"/>
                    <a:pt x="25" y="184"/>
                    <a:pt x="25" y="185"/>
                  </a:cubicBezTo>
                  <a:cubicBezTo>
                    <a:pt x="25" y="186"/>
                    <a:pt x="26" y="186"/>
                    <a:pt x="26" y="187"/>
                  </a:cubicBezTo>
                  <a:cubicBezTo>
                    <a:pt x="26" y="188"/>
                    <a:pt x="26" y="189"/>
                    <a:pt x="26" y="190"/>
                  </a:cubicBezTo>
                  <a:cubicBezTo>
                    <a:pt x="26" y="190"/>
                    <a:pt x="26" y="191"/>
                    <a:pt x="26" y="192"/>
                  </a:cubicBezTo>
                  <a:cubicBezTo>
                    <a:pt x="27" y="193"/>
                    <a:pt x="27" y="194"/>
                    <a:pt x="28" y="195"/>
                  </a:cubicBezTo>
                  <a:cubicBezTo>
                    <a:pt x="29" y="196"/>
                    <a:pt x="32" y="196"/>
                    <a:pt x="32" y="198"/>
                  </a:cubicBezTo>
                  <a:cubicBezTo>
                    <a:pt x="32" y="199"/>
                    <a:pt x="31" y="199"/>
                    <a:pt x="31" y="200"/>
                  </a:cubicBezTo>
                  <a:cubicBezTo>
                    <a:pt x="31" y="200"/>
                    <a:pt x="31" y="200"/>
                    <a:pt x="31" y="200"/>
                  </a:cubicBezTo>
                  <a:cubicBezTo>
                    <a:pt x="31" y="201"/>
                    <a:pt x="30" y="201"/>
                    <a:pt x="29" y="202"/>
                  </a:cubicBezTo>
                  <a:cubicBezTo>
                    <a:pt x="28" y="203"/>
                    <a:pt x="26" y="204"/>
                    <a:pt x="26" y="206"/>
                  </a:cubicBezTo>
                  <a:cubicBezTo>
                    <a:pt x="26" y="207"/>
                    <a:pt x="27" y="209"/>
                    <a:pt x="28" y="211"/>
                  </a:cubicBezTo>
                  <a:cubicBezTo>
                    <a:pt x="28" y="211"/>
                    <a:pt x="28" y="212"/>
                    <a:pt x="28" y="213"/>
                  </a:cubicBezTo>
                  <a:cubicBezTo>
                    <a:pt x="28" y="217"/>
                    <a:pt x="27" y="220"/>
                    <a:pt x="27" y="224"/>
                  </a:cubicBezTo>
                  <a:cubicBezTo>
                    <a:pt x="27" y="225"/>
                    <a:pt x="27" y="225"/>
                    <a:pt x="27" y="226"/>
                  </a:cubicBezTo>
                  <a:cubicBezTo>
                    <a:pt x="27" y="226"/>
                    <a:pt x="27" y="226"/>
                    <a:pt x="27" y="226"/>
                  </a:cubicBezTo>
                  <a:cubicBezTo>
                    <a:pt x="28" y="227"/>
                    <a:pt x="29" y="228"/>
                    <a:pt x="30" y="229"/>
                  </a:cubicBezTo>
                  <a:cubicBezTo>
                    <a:pt x="31" y="229"/>
                    <a:pt x="31" y="230"/>
                    <a:pt x="32" y="231"/>
                  </a:cubicBezTo>
                  <a:cubicBezTo>
                    <a:pt x="33" y="232"/>
                    <a:pt x="34" y="231"/>
                    <a:pt x="36" y="231"/>
                  </a:cubicBezTo>
                  <a:cubicBezTo>
                    <a:pt x="37" y="231"/>
                    <a:pt x="39" y="231"/>
                    <a:pt x="41" y="231"/>
                  </a:cubicBezTo>
                  <a:cubicBezTo>
                    <a:pt x="44" y="231"/>
                    <a:pt x="46" y="231"/>
                    <a:pt x="49" y="230"/>
                  </a:cubicBezTo>
                  <a:cubicBezTo>
                    <a:pt x="51" y="229"/>
                    <a:pt x="55" y="227"/>
                    <a:pt x="57" y="228"/>
                  </a:cubicBezTo>
                  <a:cubicBezTo>
                    <a:pt x="58" y="228"/>
                    <a:pt x="59" y="229"/>
                    <a:pt x="60" y="229"/>
                  </a:cubicBezTo>
                  <a:cubicBezTo>
                    <a:pt x="62" y="229"/>
                    <a:pt x="63" y="229"/>
                    <a:pt x="64" y="229"/>
                  </a:cubicBezTo>
                  <a:cubicBezTo>
                    <a:pt x="66" y="228"/>
                    <a:pt x="68" y="229"/>
                    <a:pt x="70" y="228"/>
                  </a:cubicBezTo>
                  <a:cubicBezTo>
                    <a:pt x="72" y="228"/>
                    <a:pt x="75" y="227"/>
                    <a:pt x="76" y="226"/>
                  </a:cubicBezTo>
                  <a:cubicBezTo>
                    <a:pt x="77" y="225"/>
                    <a:pt x="77" y="224"/>
                    <a:pt x="78" y="224"/>
                  </a:cubicBezTo>
                  <a:cubicBezTo>
                    <a:pt x="79" y="224"/>
                    <a:pt x="80" y="224"/>
                    <a:pt x="80" y="224"/>
                  </a:cubicBezTo>
                  <a:cubicBezTo>
                    <a:pt x="81" y="224"/>
                    <a:pt x="82" y="223"/>
                    <a:pt x="83" y="222"/>
                  </a:cubicBezTo>
                  <a:cubicBezTo>
                    <a:pt x="85" y="224"/>
                    <a:pt x="88" y="223"/>
                    <a:pt x="89" y="220"/>
                  </a:cubicBezTo>
                  <a:cubicBezTo>
                    <a:pt x="89" y="219"/>
                    <a:pt x="88" y="215"/>
                    <a:pt x="91" y="216"/>
                  </a:cubicBezTo>
                  <a:cubicBezTo>
                    <a:pt x="92" y="217"/>
                    <a:pt x="93" y="218"/>
                    <a:pt x="94" y="218"/>
                  </a:cubicBezTo>
                  <a:cubicBezTo>
                    <a:pt x="95" y="218"/>
                    <a:pt x="97" y="218"/>
                    <a:pt x="98" y="218"/>
                  </a:cubicBezTo>
                  <a:cubicBezTo>
                    <a:pt x="100" y="218"/>
                    <a:pt x="101" y="219"/>
                    <a:pt x="103" y="218"/>
                  </a:cubicBezTo>
                  <a:cubicBezTo>
                    <a:pt x="103" y="218"/>
                    <a:pt x="103" y="217"/>
                    <a:pt x="104" y="217"/>
                  </a:cubicBezTo>
                  <a:cubicBezTo>
                    <a:pt x="104" y="216"/>
                    <a:pt x="105" y="217"/>
                    <a:pt x="105" y="216"/>
                  </a:cubicBezTo>
                  <a:cubicBezTo>
                    <a:pt x="107" y="216"/>
                    <a:pt x="106" y="218"/>
                    <a:pt x="108" y="218"/>
                  </a:cubicBezTo>
                  <a:cubicBezTo>
                    <a:pt x="109" y="218"/>
                    <a:pt x="110" y="216"/>
                    <a:pt x="110" y="218"/>
                  </a:cubicBezTo>
                  <a:cubicBezTo>
                    <a:pt x="111" y="217"/>
                    <a:pt x="113" y="216"/>
                    <a:pt x="114" y="217"/>
                  </a:cubicBezTo>
                  <a:cubicBezTo>
                    <a:pt x="115" y="218"/>
                    <a:pt x="114" y="221"/>
                    <a:pt x="115" y="222"/>
                  </a:cubicBezTo>
                  <a:cubicBezTo>
                    <a:pt x="115" y="222"/>
                    <a:pt x="116" y="223"/>
                    <a:pt x="116" y="223"/>
                  </a:cubicBezTo>
                  <a:cubicBezTo>
                    <a:pt x="116" y="224"/>
                    <a:pt x="117" y="225"/>
                    <a:pt x="118" y="225"/>
                  </a:cubicBezTo>
                  <a:cubicBezTo>
                    <a:pt x="120" y="226"/>
                    <a:pt x="122" y="226"/>
                    <a:pt x="124" y="228"/>
                  </a:cubicBezTo>
                  <a:cubicBezTo>
                    <a:pt x="124" y="229"/>
                    <a:pt x="125" y="230"/>
                    <a:pt x="126" y="231"/>
                  </a:cubicBezTo>
                  <a:cubicBezTo>
                    <a:pt x="126" y="231"/>
                    <a:pt x="126" y="231"/>
                    <a:pt x="127" y="232"/>
                  </a:cubicBezTo>
                  <a:cubicBezTo>
                    <a:pt x="128" y="232"/>
                    <a:pt x="128" y="234"/>
                    <a:pt x="129" y="235"/>
                  </a:cubicBezTo>
                  <a:cubicBezTo>
                    <a:pt x="130" y="236"/>
                    <a:pt x="130" y="235"/>
                    <a:pt x="131" y="234"/>
                  </a:cubicBezTo>
                  <a:cubicBezTo>
                    <a:pt x="133" y="234"/>
                    <a:pt x="135" y="233"/>
                    <a:pt x="137" y="233"/>
                  </a:cubicBezTo>
                  <a:cubicBezTo>
                    <a:pt x="138" y="234"/>
                    <a:pt x="138" y="235"/>
                    <a:pt x="139" y="235"/>
                  </a:cubicBezTo>
                  <a:cubicBezTo>
                    <a:pt x="140" y="236"/>
                    <a:pt x="141" y="236"/>
                    <a:pt x="142" y="236"/>
                  </a:cubicBezTo>
                  <a:cubicBezTo>
                    <a:pt x="143" y="238"/>
                    <a:pt x="144" y="237"/>
                    <a:pt x="146" y="237"/>
                  </a:cubicBezTo>
                  <a:cubicBezTo>
                    <a:pt x="147" y="237"/>
                    <a:pt x="148" y="238"/>
                    <a:pt x="148" y="238"/>
                  </a:cubicBezTo>
                  <a:cubicBezTo>
                    <a:pt x="150" y="239"/>
                    <a:pt x="151" y="241"/>
                    <a:pt x="152" y="241"/>
                  </a:cubicBezTo>
                  <a:cubicBezTo>
                    <a:pt x="153" y="242"/>
                    <a:pt x="154" y="241"/>
                    <a:pt x="155" y="241"/>
                  </a:cubicBezTo>
                  <a:cubicBezTo>
                    <a:pt x="155" y="242"/>
                    <a:pt x="156" y="242"/>
                    <a:pt x="156" y="242"/>
                  </a:cubicBezTo>
                  <a:cubicBezTo>
                    <a:pt x="158" y="242"/>
                    <a:pt x="160" y="242"/>
                    <a:pt x="162" y="242"/>
                  </a:cubicBezTo>
                  <a:cubicBezTo>
                    <a:pt x="167" y="242"/>
                    <a:pt x="173" y="241"/>
                    <a:pt x="178" y="241"/>
                  </a:cubicBezTo>
                  <a:cubicBezTo>
                    <a:pt x="178" y="239"/>
                    <a:pt x="178" y="237"/>
                    <a:pt x="176" y="236"/>
                  </a:cubicBezTo>
                  <a:cubicBezTo>
                    <a:pt x="179" y="235"/>
                    <a:pt x="181" y="239"/>
                    <a:pt x="184" y="238"/>
                  </a:cubicBezTo>
                  <a:cubicBezTo>
                    <a:pt x="185" y="237"/>
                    <a:pt x="185" y="237"/>
                    <a:pt x="186" y="237"/>
                  </a:cubicBezTo>
                  <a:cubicBezTo>
                    <a:pt x="187" y="237"/>
                    <a:pt x="188" y="238"/>
                    <a:pt x="189" y="238"/>
                  </a:cubicBezTo>
                  <a:cubicBezTo>
                    <a:pt x="191" y="239"/>
                    <a:pt x="192" y="240"/>
                    <a:pt x="195" y="239"/>
                  </a:cubicBezTo>
                  <a:cubicBezTo>
                    <a:pt x="196" y="239"/>
                    <a:pt x="198" y="238"/>
                    <a:pt x="199" y="238"/>
                  </a:cubicBezTo>
                  <a:cubicBezTo>
                    <a:pt x="200" y="237"/>
                    <a:pt x="201" y="236"/>
                    <a:pt x="202" y="236"/>
                  </a:cubicBezTo>
                  <a:cubicBezTo>
                    <a:pt x="203" y="235"/>
                    <a:pt x="204" y="235"/>
                    <a:pt x="205" y="235"/>
                  </a:cubicBezTo>
                  <a:cubicBezTo>
                    <a:pt x="207" y="233"/>
                    <a:pt x="206" y="230"/>
                    <a:pt x="206" y="227"/>
                  </a:cubicBezTo>
                  <a:cubicBezTo>
                    <a:pt x="206" y="227"/>
                    <a:pt x="206" y="226"/>
                    <a:pt x="206" y="226"/>
                  </a:cubicBezTo>
                  <a:cubicBezTo>
                    <a:pt x="206" y="224"/>
                    <a:pt x="207" y="224"/>
                    <a:pt x="207" y="223"/>
                  </a:cubicBezTo>
                  <a:cubicBezTo>
                    <a:pt x="208" y="221"/>
                    <a:pt x="207" y="220"/>
                    <a:pt x="207" y="218"/>
                  </a:cubicBezTo>
                  <a:cubicBezTo>
                    <a:pt x="207" y="215"/>
                    <a:pt x="204" y="214"/>
                    <a:pt x="203" y="211"/>
                  </a:cubicBezTo>
                  <a:cubicBezTo>
                    <a:pt x="202" y="207"/>
                    <a:pt x="205" y="205"/>
                    <a:pt x="209" y="205"/>
                  </a:cubicBezTo>
                  <a:cubicBezTo>
                    <a:pt x="211" y="205"/>
                    <a:pt x="213" y="207"/>
                    <a:pt x="215" y="208"/>
                  </a:cubicBezTo>
                  <a:cubicBezTo>
                    <a:pt x="217" y="208"/>
                    <a:pt x="220" y="210"/>
                    <a:pt x="223" y="210"/>
                  </a:cubicBezTo>
                  <a:cubicBezTo>
                    <a:pt x="223" y="208"/>
                    <a:pt x="223" y="206"/>
                    <a:pt x="223" y="204"/>
                  </a:cubicBezTo>
                  <a:cubicBezTo>
                    <a:pt x="224" y="202"/>
                    <a:pt x="224" y="201"/>
                    <a:pt x="225" y="200"/>
                  </a:cubicBezTo>
                  <a:cubicBezTo>
                    <a:pt x="227" y="198"/>
                    <a:pt x="227" y="198"/>
                    <a:pt x="230" y="198"/>
                  </a:cubicBezTo>
                  <a:cubicBezTo>
                    <a:pt x="229" y="197"/>
                    <a:pt x="230" y="197"/>
                    <a:pt x="230" y="197"/>
                  </a:cubicBezTo>
                  <a:cubicBezTo>
                    <a:pt x="230" y="196"/>
                    <a:pt x="231" y="196"/>
                    <a:pt x="231" y="196"/>
                  </a:cubicBezTo>
                  <a:cubicBezTo>
                    <a:pt x="232" y="195"/>
                    <a:pt x="232" y="195"/>
                    <a:pt x="233" y="194"/>
                  </a:cubicBezTo>
                  <a:cubicBezTo>
                    <a:pt x="233" y="194"/>
                    <a:pt x="233" y="193"/>
                    <a:pt x="233" y="193"/>
                  </a:cubicBezTo>
                  <a:cubicBezTo>
                    <a:pt x="235" y="191"/>
                    <a:pt x="237" y="190"/>
                    <a:pt x="238" y="189"/>
                  </a:cubicBezTo>
                  <a:cubicBezTo>
                    <a:pt x="240" y="189"/>
                    <a:pt x="242" y="189"/>
                    <a:pt x="244" y="188"/>
                  </a:cubicBezTo>
                  <a:cubicBezTo>
                    <a:pt x="245" y="188"/>
                    <a:pt x="246" y="187"/>
                    <a:pt x="247" y="187"/>
                  </a:cubicBezTo>
                  <a:cubicBezTo>
                    <a:pt x="249" y="188"/>
                    <a:pt x="249" y="188"/>
                    <a:pt x="251" y="187"/>
                  </a:cubicBezTo>
                  <a:cubicBezTo>
                    <a:pt x="254" y="185"/>
                    <a:pt x="256" y="183"/>
                    <a:pt x="260" y="181"/>
                  </a:cubicBezTo>
                  <a:cubicBezTo>
                    <a:pt x="262" y="180"/>
                    <a:pt x="263" y="177"/>
                    <a:pt x="266" y="179"/>
                  </a:cubicBezTo>
                  <a:cubicBezTo>
                    <a:pt x="268" y="180"/>
                    <a:pt x="270" y="183"/>
                    <a:pt x="273" y="183"/>
                  </a:cubicBezTo>
                  <a:cubicBezTo>
                    <a:pt x="275" y="183"/>
                    <a:pt x="276" y="182"/>
                    <a:pt x="277" y="183"/>
                  </a:cubicBezTo>
                  <a:cubicBezTo>
                    <a:pt x="278" y="183"/>
                    <a:pt x="278" y="184"/>
                    <a:pt x="279" y="185"/>
                  </a:cubicBezTo>
                  <a:cubicBezTo>
                    <a:pt x="281" y="185"/>
                    <a:pt x="281" y="185"/>
                    <a:pt x="282" y="187"/>
                  </a:cubicBezTo>
                  <a:cubicBezTo>
                    <a:pt x="283" y="188"/>
                    <a:pt x="285" y="190"/>
                    <a:pt x="286" y="191"/>
                  </a:cubicBezTo>
                  <a:cubicBezTo>
                    <a:pt x="287" y="193"/>
                    <a:pt x="286" y="193"/>
                    <a:pt x="288" y="193"/>
                  </a:cubicBezTo>
                  <a:cubicBezTo>
                    <a:pt x="290" y="193"/>
                    <a:pt x="291" y="192"/>
                    <a:pt x="292" y="192"/>
                  </a:cubicBezTo>
                  <a:cubicBezTo>
                    <a:pt x="294" y="191"/>
                    <a:pt x="296" y="190"/>
                    <a:pt x="298" y="190"/>
                  </a:cubicBezTo>
                  <a:cubicBezTo>
                    <a:pt x="301" y="190"/>
                    <a:pt x="303" y="189"/>
                    <a:pt x="306" y="188"/>
                  </a:cubicBezTo>
                  <a:cubicBezTo>
                    <a:pt x="308" y="188"/>
                    <a:pt x="309" y="189"/>
                    <a:pt x="310" y="189"/>
                  </a:cubicBezTo>
                  <a:cubicBezTo>
                    <a:pt x="311" y="189"/>
                    <a:pt x="314" y="189"/>
                    <a:pt x="315" y="188"/>
                  </a:cubicBezTo>
                  <a:cubicBezTo>
                    <a:pt x="316" y="187"/>
                    <a:pt x="315" y="182"/>
                    <a:pt x="314" y="181"/>
                  </a:cubicBezTo>
                  <a:cubicBezTo>
                    <a:pt x="313" y="181"/>
                    <a:pt x="312" y="181"/>
                    <a:pt x="311" y="180"/>
                  </a:cubicBezTo>
                  <a:cubicBezTo>
                    <a:pt x="309" y="179"/>
                    <a:pt x="308" y="177"/>
                    <a:pt x="307" y="175"/>
                  </a:cubicBezTo>
                  <a:cubicBezTo>
                    <a:pt x="305" y="173"/>
                    <a:pt x="303" y="171"/>
                    <a:pt x="302" y="169"/>
                  </a:cubicBezTo>
                  <a:cubicBezTo>
                    <a:pt x="301" y="168"/>
                    <a:pt x="300" y="167"/>
                    <a:pt x="301" y="166"/>
                  </a:cubicBezTo>
                  <a:cubicBezTo>
                    <a:pt x="301" y="167"/>
                    <a:pt x="302" y="165"/>
                    <a:pt x="302" y="165"/>
                  </a:cubicBezTo>
                  <a:cubicBezTo>
                    <a:pt x="303" y="165"/>
                    <a:pt x="304" y="164"/>
                    <a:pt x="304" y="164"/>
                  </a:cubicBezTo>
                  <a:cubicBezTo>
                    <a:pt x="305" y="163"/>
                    <a:pt x="305" y="162"/>
                    <a:pt x="304" y="161"/>
                  </a:cubicBezTo>
                  <a:cubicBezTo>
                    <a:pt x="304" y="159"/>
                    <a:pt x="302" y="158"/>
                    <a:pt x="301" y="156"/>
                  </a:cubicBezTo>
                  <a:cubicBezTo>
                    <a:pt x="301" y="155"/>
                    <a:pt x="302" y="154"/>
                    <a:pt x="300" y="154"/>
                  </a:cubicBezTo>
                  <a:cubicBezTo>
                    <a:pt x="298" y="153"/>
                    <a:pt x="297" y="154"/>
                    <a:pt x="295" y="153"/>
                  </a:cubicBezTo>
                  <a:cubicBezTo>
                    <a:pt x="294" y="152"/>
                    <a:pt x="293" y="151"/>
                    <a:pt x="292" y="150"/>
                  </a:cubicBezTo>
                  <a:cubicBezTo>
                    <a:pt x="291" y="149"/>
                    <a:pt x="286" y="146"/>
                    <a:pt x="285" y="147"/>
                  </a:cubicBezTo>
                  <a:cubicBezTo>
                    <a:pt x="284" y="147"/>
                    <a:pt x="284" y="148"/>
                    <a:pt x="284" y="148"/>
                  </a:cubicBezTo>
                  <a:cubicBezTo>
                    <a:pt x="283" y="148"/>
                    <a:pt x="282" y="148"/>
                    <a:pt x="282" y="148"/>
                  </a:cubicBezTo>
                  <a:cubicBezTo>
                    <a:pt x="281" y="146"/>
                    <a:pt x="281" y="145"/>
                    <a:pt x="283" y="144"/>
                  </a:cubicBezTo>
                  <a:cubicBezTo>
                    <a:pt x="284" y="144"/>
                    <a:pt x="285" y="143"/>
                    <a:pt x="286" y="143"/>
                  </a:cubicBezTo>
                  <a:cubicBezTo>
                    <a:pt x="287" y="142"/>
                    <a:pt x="289" y="143"/>
                    <a:pt x="290" y="143"/>
                  </a:cubicBezTo>
                  <a:cubicBezTo>
                    <a:pt x="292" y="142"/>
                    <a:pt x="291" y="142"/>
                    <a:pt x="292" y="140"/>
                  </a:cubicBezTo>
                  <a:cubicBezTo>
                    <a:pt x="292" y="139"/>
                    <a:pt x="292" y="138"/>
                    <a:pt x="293" y="137"/>
                  </a:cubicBezTo>
                  <a:cubicBezTo>
                    <a:pt x="293" y="136"/>
                    <a:pt x="293" y="134"/>
                    <a:pt x="294" y="135"/>
                  </a:cubicBezTo>
                  <a:cubicBezTo>
                    <a:pt x="295" y="136"/>
                    <a:pt x="297" y="138"/>
                    <a:pt x="298" y="138"/>
                  </a:cubicBezTo>
                  <a:cubicBezTo>
                    <a:pt x="300" y="138"/>
                    <a:pt x="299" y="136"/>
                    <a:pt x="299" y="135"/>
                  </a:cubicBezTo>
                  <a:cubicBezTo>
                    <a:pt x="299" y="134"/>
                    <a:pt x="299" y="133"/>
                    <a:pt x="299" y="132"/>
                  </a:cubicBezTo>
                  <a:cubicBezTo>
                    <a:pt x="299" y="130"/>
                    <a:pt x="300" y="131"/>
                    <a:pt x="301" y="131"/>
                  </a:cubicBezTo>
                  <a:cubicBezTo>
                    <a:pt x="303" y="131"/>
                    <a:pt x="305" y="130"/>
                    <a:pt x="306" y="128"/>
                  </a:cubicBezTo>
                  <a:cubicBezTo>
                    <a:pt x="306" y="126"/>
                    <a:pt x="304" y="125"/>
                    <a:pt x="304" y="123"/>
                  </a:cubicBezTo>
                  <a:cubicBezTo>
                    <a:pt x="307" y="123"/>
                    <a:pt x="310" y="123"/>
                    <a:pt x="312" y="122"/>
                  </a:cubicBezTo>
                  <a:cubicBezTo>
                    <a:pt x="313" y="121"/>
                    <a:pt x="313" y="121"/>
                    <a:pt x="313" y="121"/>
                  </a:cubicBezTo>
                  <a:cubicBezTo>
                    <a:pt x="313" y="120"/>
                    <a:pt x="313" y="120"/>
                    <a:pt x="312" y="120"/>
                  </a:cubicBezTo>
                  <a:cubicBezTo>
                    <a:pt x="312" y="119"/>
                    <a:pt x="312" y="119"/>
                    <a:pt x="312" y="118"/>
                  </a:cubicBezTo>
                  <a:cubicBezTo>
                    <a:pt x="311" y="117"/>
                    <a:pt x="311" y="117"/>
                    <a:pt x="310" y="116"/>
                  </a:cubicBezTo>
                  <a:cubicBezTo>
                    <a:pt x="310" y="116"/>
                    <a:pt x="310" y="114"/>
                    <a:pt x="310" y="114"/>
                  </a:cubicBezTo>
                  <a:cubicBezTo>
                    <a:pt x="310" y="112"/>
                    <a:pt x="310" y="110"/>
                    <a:pt x="310" y="108"/>
                  </a:cubicBezTo>
                  <a:cubicBezTo>
                    <a:pt x="310" y="107"/>
                    <a:pt x="311" y="107"/>
                    <a:pt x="310" y="106"/>
                  </a:cubicBezTo>
                  <a:cubicBezTo>
                    <a:pt x="310" y="105"/>
                    <a:pt x="310" y="105"/>
                    <a:pt x="310" y="104"/>
                  </a:cubicBezTo>
                  <a:cubicBezTo>
                    <a:pt x="310" y="103"/>
                    <a:pt x="310" y="102"/>
                    <a:pt x="311" y="101"/>
                  </a:cubicBezTo>
                  <a:cubicBezTo>
                    <a:pt x="312" y="100"/>
                    <a:pt x="313" y="98"/>
                    <a:pt x="314" y="96"/>
                  </a:cubicBezTo>
                  <a:cubicBezTo>
                    <a:pt x="315" y="94"/>
                    <a:pt x="315" y="92"/>
                    <a:pt x="314" y="90"/>
                  </a:cubicBezTo>
                  <a:cubicBezTo>
                    <a:pt x="313" y="88"/>
                    <a:pt x="314" y="87"/>
                    <a:pt x="315" y="85"/>
                  </a:cubicBezTo>
                  <a:cubicBezTo>
                    <a:pt x="316" y="84"/>
                    <a:pt x="316" y="82"/>
                    <a:pt x="318" y="80"/>
                  </a:cubicBezTo>
                  <a:cubicBezTo>
                    <a:pt x="318" y="80"/>
                    <a:pt x="318" y="79"/>
                    <a:pt x="318" y="79"/>
                  </a:cubicBezTo>
                  <a:cubicBezTo>
                    <a:pt x="319" y="79"/>
                    <a:pt x="319" y="79"/>
                    <a:pt x="319" y="78"/>
                  </a:cubicBezTo>
                  <a:cubicBezTo>
                    <a:pt x="319" y="78"/>
                    <a:pt x="320" y="76"/>
                    <a:pt x="320" y="76"/>
                  </a:cubicBezTo>
                  <a:cubicBezTo>
                    <a:pt x="322" y="75"/>
                    <a:pt x="325" y="76"/>
                    <a:pt x="327" y="76"/>
                  </a:cubicBezTo>
                  <a:cubicBezTo>
                    <a:pt x="329" y="76"/>
                    <a:pt x="330" y="77"/>
                    <a:pt x="332" y="77"/>
                  </a:cubicBezTo>
                  <a:cubicBezTo>
                    <a:pt x="333" y="77"/>
                    <a:pt x="334" y="77"/>
                    <a:pt x="335" y="77"/>
                  </a:cubicBezTo>
                  <a:cubicBezTo>
                    <a:pt x="336" y="77"/>
                    <a:pt x="336" y="77"/>
                    <a:pt x="337" y="75"/>
                  </a:cubicBezTo>
                  <a:cubicBezTo>
                    <a:pt x="338" y="75"/>
                    <a:pt x="338" y="74"/>
                    <a:pt x="339" y="74"/>
                  </a:cubicBezTo>
                  <a:cubicBezTo>
                    <a:pt x="341" y="74"/>
                    <a:pt x="343" y="76"/>
                    <a:pt x="345" y="76"/>
                  </a:cubicBezTo>
                  <a:cubicBezTo>
                    <a:pt x="347" y="76"/>
                    <a:pt x="348" y="74"/>
                    <a:pt x="348" y="72"/>
                  </a:cubicBezTo>
                  <a:cubicBezTo>
                    <a:pt x="349" y="72"/>
                    <a:pt x="351" y="73"/>
                    <a:pt x="352" y="73"/>
                  </a:cubicBezTo>
                  <a:cubicBezTo>
                    <a:pt x="352" y="74"/>
                    <a:pt x="353" y="75"/>
                    <a:pt x="354" y="74"/>
                  </a:cubicBezTo>
                  <a:cubicBezTo>
                    <a:pt x="355" y="74"/>
                    <a:pt x="356" y="69"/>
                    <a:pt x="356" y="69"/>
                  </a:cubicBezTo>
                  <a:cubicBezTo>
                    <a:pt x="357" y="67"/>
                    <a:pt x="357" y="64"/>
                    <a:pt x="357" y="62"/>
                  </a:cubicBezTo>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32" name="Freeform 34"/>
            <p:cNvSpPr>
              <a:spLocks/>
            </p:cNvSpPr>
            <p:nvPr/>
          </p:nvSpPr>
          <p:spPr bwMode="auto">
            <a:xfrm>
              <a:off x="6833162" y="4548488"/>
              <a:ext cx="624142" cy="456492"/>
            </a:xfrm>
            <a:custGeom>
              <a:avLst/>
              <a:gdLst/>
              <a:ahLst/>
              <a:cxnLst>
                <a:cxn ang="0">
                  <a:pos x="474" y="252"/>
                </a:cxn>
                <a:cxn ang="0">
                  <a:pos x="437" y="239"/>
                </a:cxn>
                <a:cxn ang="0">
                  <a:pos x="438" y="138"/>
                </a:cxn>
                <a:cxn ang="0">
                  <a:pos x="412" y="87"/>
                </a:cxn>
                <a:cxn ang="0">
                  <a:pos x="392" y="65"/>
                </a:cxn>
                <a:cxn ang="0">
                  <a:pos x="379" y="32"/>
                </a:cxn>
                <a:cxn ang="0">
                  <a:pos x="336" y="10"/>
                </a:cxn>
                <a:cxn ang="0">
                  <a:pos x="295" y="30"/>
                </a:cxn>
                <a:cxn ang="0">
                  <a:pos x="245" y="34"/>
                </a:cxn>
                <a:cxn ang="0">
                  <a:pos x="212" y="27"/>
                </a:cxn>
                <a:cxn ang="0">
                  <a:pos x="175" y="24"/>
                </a:cxn>
                <a:cxn ang="0">
                  <a:pos x="145" y="27"/>
                </a:cxn>
                <a:cxn ang="0">
                  <a:pos x="125" y="42"/>
                </a:cxn>
                <a:cxn ang="0">
                  <a:pos x="107" y="53"/>
                </a:cxn>
                <a:cxn ang="0">
                  <a:pos x="102" y="62"/>
                </a:cxn>
                <a:cxn ang="0">
                  <a:pos x="94" y="76"/>
                </a:cxn>
                <a:cxn ang="0">
                  <a:pos x="80" y="102"/>
                </a:cxn>
                <a:cxn ang="0">
                  <a:pos x="73" y="123"/>
                </a:cxn>
                <a:cxn ang="0">
                  <a:pos x="64" y="133"/>
                </a:cxn>
                <a:cxn ang="0">
                  <a:pos x="54" y="149"/>
                </a:cxn>
                <a:cxn ang="0">
                  <a:pos x="48" y="159"/>
                </a:cxn>
                <a:cxn ang="0">
                  <a:pos x="34" y="165"/>
                </a:cxn>
                <a:cxn ang="0">
                  <a:pos x="5" y="182"/>
                </a:cxn>
                <a:cxn ang="0">
                  <a:pos x="19" y="199"/>
                </a:cxn>
                <a:cxn ang="0">
                  <a:pos x="29" y="210"/>
                </a:cxn>
                <a:cxn ang="0">
                  <a:pos x="31" y="231"/>
                </a:cxn>
                <a:cxn ang="0">
                  <a:pos x="61" y="246"/>
                </a:cxn>
                <a:cxn ang="0">
                  <a:pos x="61" y="260"/>
                </a:cxn>
                <a:cxn ang="0">
                  <a:pos x="65" y="273"/>
                </a:cxn>
                <a:cxn ang="0">
                  <a:pos x="61" y="285"/>
                </a:cxn>
                <a:cxn ang="0">
                  <a:pos x="71" y="292"/>
                </a:cxn>
                <a:cxn ang="0">
                  <a:pos x="94" y="305"/>
                </a:cxn>
                <a:cxn ang="0">
                  <a:pos x="107" y="299"/>
                </a:cxn>
                <a:cxn ang="0">
                  <a:pos x="122" y="309"/>
                </a:cxn>
                <a:cxn ang="0">
                  <a:pos x="119" y="318"/>
                </a:cxn>
                <a:cxn ang="0">
                  <a:pos x="132" y="335"/>
                </a:cxn>
                <a:cxn ang="0">
                  <a:pos x="138" y="365"/>
                </a:cxn>
                <a:cxn ang="0">
                  <a:pos x="185" y="369"/>
                </a:cxn>
                <a:cxn ang="0">
                  <a:pos x="221" y="378"/>
                </a:cxn>
                <a:cxn ang="0">
                  <a:pos x="263" y="378"/>
                </a:cxn>
                <a:cxn ang="0">
                  <a:pos x="290" y="381"/>
                </a:cxn>
                <a:cxn ang="0">
                  <a:pos x="308" y="364"/>
                </a:cxn>
                <a:cxn ang="0">
                  <a:pos x="344" y="350"/>
                </a:cxn>
                <a:cxn ang="0">
                  <a:pos x="382" y="347"/>
                </a:cxn>
                <a:cxn ang="0">
                  <a:pos x="399" y="355"/>
                </a:cxn>
                <a:cxn ang="0">
                  <a:pos x="414" y="360"/>
                </a:cxn>
                <a:cxn ang="0">
                  <a:pos x="426" y="368"/>
                </a:cxn>
                <a:cxn ang="0">
                  <a:pos x="446" y="379"/>
                </a:cxn>
                <a:cxn ang="0">
                  <a:pos x="458" y="366"/>
                </a:cxn>
                <a:cxn ang="0">
                  <a:pos x="468" y="316"/>
                </a:cxn>
                <a:cxn ang="0">
                  <a:pos x="476" y="294"/>
                </a:cxn>
                <a:cxn ang="0">
                  <a:pos x="491" y="289"/>
                </a:cxn>
                <a:cxn ang="0">
                  <a:pos x="518" y="280"/>
                </a:cxn>
              </a:cxnLst>
              <a:rect l="0" t="0" r="r" b="b"/>
              <a:pathLst>
                <a:path w="525" h="384">
                  <a:moveTo>
                    <a:pt x="525" y="255"/>
                  </a:moveTo>
                  <a:cubicBezTo>
                    <a:pt x="525" y="252"/>
                    <a:pt x="515" y="249"/>
                    <a:pt x="512" y="247"/>
                  </a:cubicBezTo>
                  <a:cubicBezTo>
                    <a:pt x="507" y="244"/>
                    <a:pt x="503" y="241"/>
                    <a:pt x="496" y="243"/>
                  </a:cubicBezTo>
                  <a:cubicBezTo>
                    <a:pt x="493" y="243"/>
                    <a:pt x="493" y="244"/>
                    <a:pt x="491" y="246"/>
                  </a:cubicBezTo>
                  <a:cubicBezTo>
                    <a:pt x="490" y="247"/>
                    <a:pt x="487" y="249"/>
                    <a:pt x="483" y="250"/>
                  </a:cubicBezTo>
                  <a:cubicBezTo>
                    <a:pt x="478" y="252"/>
                    <a:pt x="476" y="252"/>
                    <a:pt x="474" y="252"/>
                  </a:cubicBezTo>
                  <a:cubicBezTo>
                    <a:pt x="472" y="252"/>
                    <a:pt x="470" y="251"/>
                    <a:pt x="468" y="252"/>
                  </a:cubicBezTo>
                  <a:cubicBezTo>
                    <a:pt x="467" y="252"/>
                    <a:pt x="467" y="255"/>
                    <a:pt x="466" y="256"/>
                  </a:cubicBezTo>
                  <a:cubicBezTo>
                    <a:pt x="463" y="259"/>
                    <a:pt x="462" y="257"/>
                    <a:pt x="459" y="256"/>
                  </a:cubicBezTo>
                  <a:cubicBezTo>
                    <a:pt x="457" y="254"/>
                    <a:pt x="455" y="253"/>
                    <a:pt x="453" y="252"/>
                  </a:cubicBezTo>
                  <a:cubicBezTo>
                    <a:pt x="451" y="252"/>
                    <a:pt x="445" y="249"/>
                    <a:pt x="443" y="248"/>
                  </a:cubicBezTo>
                  <a:cubicBezTo>
                    <a:pt x="443" y="247"/>
                    <a:pt x="438" y="239"/>
                    <a:pt x="437" y="239"/>
                  </a:cubicBezTo>
                  <a:cubicBezTo>
                    <a:pt x="433" y="234"/>
                    <a:pt x="428" y="230"/>
                    <a:pt x="432" y="223"/>
                  </a:cubicBezTo>
                  <a:cubicBezTo>
                    <a:pt x="433" y="219"/>
                    <a:pt x="433" y="211"/>
                    <a:pt x="431" y="208"/>
                  </a:cubicBezTo>
                  <a:cubicBezTo>
                    <a:pt x="429" y="204"/>
                    <a:pt x="430" y="191"/>
                    <a:pt x="430" y="185"/>
                  </a:cubicBezTo>
                  <a:cubicBezTo>
                    <a:pt x="431" y="175"/>
                    <a:pt x="433" y="171"/>
                    <a:pt x="437" y="161"/>
                  </a:cubicBezTo>
                  <a:cubicBezTo>
                    <a:pt x="438" y="159"/>
                    <a:pt x="439" y="151"/>
                    <a:pt x="437" y="148"/>
                  </a:cubicBezTo>
                  <a:cubicBezTo>
                    <a:pt x="436" y="146"/>
                    <a:pt x="438" y="141"/>
                    <a:pt x="438" y="138"/>
                  </a:cubicBezTo>
                  <a:cubicBezTo>
                    <a:pt x="438" y="136"/>
                    <a:pt x="434" y="130"/>
                    <a:pt x="434" y="128"/>
                  </a:cubicBezTo>
                  <a:cubicBezTo>
                    <a:pt x="432" y="125"/>
                    <a:pt x="434" y="121"/>
                    <a:pt x="431" y="121"/>
                  </a:cubicBezTo>
                  <a:cubicBezTo>
                    <a:pt x="427" y="121"/>
                    <a:pt x="424" y="119"/>
                    <a:pt x="422" y="115"/>
                  </a:cubicBezTo>
                  <a:cubicBezTo>
                    <a:pt x="420" y="112"/>
                    <a:pt x="421" y="109"/>
                    <a:pt x="421" y="106"/>
                  </a:cubicBezTo>
                  <a:cubicBezTo>
                    <a:pt x="420" y="101"/>
                    <a:pt x="419" y="96"/>
                    <a:pt x="416" y="92"/>
                  </a:cubicBezTo>
                  <a:cubicBezTo>
                    <a:pt x="414" y="91"/>
                    <a:pt x="414" y="90"/>
                    <a:pt x="412" y="87"/>
                  </a:cubicBezTo>
                  <a:cubicBezTo>
                    <a:pt x="411" y="86"/>
                    <a:pt x="409" y="85"/>
                    <a:pt x="408" y="84"/>
                  </a:cubicBezTo>
                  <a:cubicBezTo>
                    <a:pt x="407" y="83"/>
                    <a:pt x="406" y="81"/>
                    <a:pt x="405" y="79"/>
                  </a:cubicBezTo>
                  <a:cubicBezTo>
                    <a:pt x="403" y="77"/>
                    <a:pt x="403" y="73"/>
                    <a:pt x="401" y="72"/>
                  </a:cubicBezTo>
                  <a:cubicBezTo>
                    <a:pt x="399" y="70"/>
                    <a:pt x="396" y="70"/>
                    <a:pt x="394" y="68"/>
                  </a:cubicBezTo>
                  <a:cubicBezTo>
                    <a:pt x="394" y="68"/>
                    <a:pt x="395" y="67"/>
                    <a:pt x="394" y="67"/>
                  </a:cubicBezTo>
                  <a:cubicBezTo>
                    <a:pt x="394" y="66"/>
                    <a:pt x="393" y="66"/>
                    <a:pt x="392" y="65"/>
                  </a:cubicBezTo>
                  <a:cubicBezTo>
                    <a:pt x="391" y="65"/>
                    <a:pt x="392" y="64"/>
                    <a:pt x="391" y="63"/>
                  </a:cubicBezTo>
                  <a:cubicBezTo>
                    <a:pt x="391" y="62"/>
                    <a:pt x="390" y="62"/>
                    <a:pt x="390" y="60"/>
                  </a:cubicBezTo>
                  <a:cubicBezTo>
                    <a:pt x="389" y="59"/>
                    <a:pt x="390" y="58"/>
                    <a:pt x="390" y="57"/>
                  </a:cubicBezTo>
                  <a:cubicBezTo>
                    <a:pt x="390" y="53"/>
                    <a:pt x="390" y="49"/>
                    <a:pt x="388" y="46"/>
                  </a:cubicBezTo>
                  <a:cubicBezTo>
                    <a:pt x="386" y="42"/>
                    <a:pt x="383" y="40"/>
                    <a:pt x="381" y="37"/>
                  </a:cubicBezTo>
                  <a:cubicBezTo>
                    <a:pt x="380" y="36"/>
                    <a:pt x="380" y="34"/>
                    <a:pt x="379" y="32"/>
                  </a:cubicBezTo>
                  <a:cubicBezTo>
                    <a:pt x="378" y="27"/>
                    <a:pt x="374" y="26"/>
                    <a:pt x="372" y="22"/>
                  </a:cubicBezTo>
                  <a:cubicBezTo>
                    <a:pt x="369" y="19"/>
                    <a:pt x="367" y="17"/>
                    <a:pt x="365" y="14"/>
                  </a:cubicBezTo>
                  <a:cubicBezTo>
                    <a:pt x="362" y="10"/>
                    <a:pt x="361" y="4"/>
                    <a:pt x="357" y="2"/>
                  </a:cubicBezTo>
                  <a:cubicBezTo>
                    <a:pt x="353" y="0"/>
                    <a:pt x="348" y="5"/>
                    <a:pt x="344" y="6"/>
                  </a:cubicBezTo>
                  <a:cubicBezTo>
                    <a:pt x="344" y="6"/>
                    <a:pt x="344" y="6"/>
                    <a:pt x="344" y="6"/>
                  </a:cubicBezTo>
                  <a:cubicBezTo>
                    <a:pt x="341" y="7"/>
                    <a:pt x="339" y="8"/>
                    <a:pt x="336" y="10"/>
                  </a:cubicBezTo>
                  <a:cubicBezTo>
                    <a:pt x="333" y="11"/>
                    <a:pt x="329" y="13"/>
                    <a:pt x="328" y="16"/>
                  </a:cubicBezTo>
                  <a:cubicBezTo>
                    <a:pt x="326" y="18"/>
                    <a:pt x="326" y="21"/>
                    <a:pt x="324" y="23"/>
                  </a:cubicBezTo>
                  <a:cubicBezTo>
                    <a:pt x="322" y="26"/>
                    <a:pt x="321" y="25"/>
                    <a:pt x="317" y="25"/>
                  </a:cubicBezTo>
                  <a:cubicBezTo>
                    <a:pt x="313" y="25"/>
                    <a:pt x="308" y="27"/>
                    <a:pt x="303" y="27"/>
                  </a:cubicBezTo>
                  <a:cubicBezTo>
                    <a:pt x="301" y="27"/>
                    <a:pt x="298" y="28"/>
                    <a:pt x="296" y="29"/>
                  </a:cubicBezTo>
                  <a:cubicBezTo>
                    <a:pt x="296" y="29"/>
                    <a:pt x="296" y="30"/>
                    <a:pt x="295" y="30"/>
                  </a:cubicBezTo>
                  <a:cubicBezTo>
                    <a:pt x="295" y="30"/>
                    <a:pt x="293" y="30"/>
                    <a:pt x="293" y="30"/>
                  </a:cubicBezTo>
                  <a:cubicBezTo>
                    <a:pt x="287" y="30"/>
                    <a:pt x="281" y="30"/>
                    <a:pt x="276" y="30"/>
                  </a:cubicBezTo>
                  <a:cubicBezTo>
                    <a:pt x="272" y="30"/>
                    <a:pt x="271" y="32"/>
                    <a:pt x="269" y="35"/>
                  </a:cubicBezTo>
                  <a:cubicBezTo>
                    <a:pt x="268" y="37"/>
                    <a:pt x="267" y="41"/>
                    <a:pt x="264" y="42"/>
                  </a:cubicBezTo>
                  <a:cubicBezTo>
                    <a:pt x="259" y="44"/>
                    <a:pt x="253" y="42"/>
                    <a:pt x="249" y="39"/>
                  </a:cubicBezTo>
                  <a:cubicBezTo>
                    <a:pt x="247" y="37"/>
                    <a:pt x="246" y="35"/>
                    <a:pt x="245" y="34"/>
                  </a:cubicBezTo>
                  <a:cubicBezTo>
                    <a:pt x="244" y="33"/>
                    <a:pt x="242" y="32"/>
                    <a:pt x="241" y="31"/>
                  </a:cubicBezTo>
                  <a:cubicBezTo>
                    <a:pt x="240" y="30"/>
                    <a:pt x="241" y="29"/>
                    <a:pt x="238" y="29"/>
                  </a:cubicBezTo>
                  <a:cubicBezTo>
                    <a:pt x="239" y="25"/>
                    <a:pt x="229" y="29"/>
                    <a:pt x="228" y="29"/>
                  </a:cubicBezTo>
                  <a:cubicBezTo>
                    <a:pt x="223" y="31"/>
                    <a:pt x="220" y="31"/>
                    <a:pt x="216" y="29"/>
                  </a:cubicBezTo>
                  <a:cubicBezTo>
                    <a:pt x="215" y="29"/>
                    <a:pt x="214" y="29"/>
                    <a:pt x="214" y="29"/>
                  </a:cubicBezTo>
                  <a:cubicBezTo>
                    <a:pt x="213" y="29"/>
                    <a:pt x="213" y="28"/>
                    <a:pt x="212" y="27"/>
                  </a:cubicBezTo>
                  <a:cubicBezTo>
                    <a:pt x="210" y="26"/>
                    <a:pt x="205" y="26"/>
                    <a:pt x="203" y="26"/>
                  </a:cubicBezTo>
                  <a:cubicBezTo>
                    <a:pt x="201" y="26"/>
                    <a:pt x="199" y="26"/>
                    <a:pt x="197" y="26"/>
                  </a:cubicBezTo>
                  <a:cubicBezTo>
                    <a:pt x="195" y="26"/>
                    <a:pt x="195" y="27"/>
                    <a:pt x="194" y="29"/>
                  </a:cubicBezTo>
                  <a:cubicBezTo>
                    <a:pt x="194" y="28"/>
                    <a:pt x="192" y="24"/>
                    <a:pt x="191" y="24"/>
                  </a:cubicBezTo>
                  <a:cubicBezTo>
                    <a:pt x="189" y="22"/>
                    <a:pt x="187" y="23"/>
                    <a:pt x="186" y="23"/>
                  </a:cubicBezTo>
                  <a:cubicBezTo>
                    <a:pt x="182" y="23"/>
                    <a:pt x="179" y="24"/>
                    <a:pt x="175" y="24"/>
                  </a:cubicBezTo>
                  <a:cubicBezTo>
                    <a:pt x="171" y="23"/>
                    <a:pt x="172" y="21"/>
                    <a:pt x="170" y="18"/>
                  </a:cubicBezTo>
                  <a:cubicBezTo>
                    <a:pt x="168" y="16"/>
                    <a:pt x="165" y="15"/>
                    <a:pt x="162" y="17"/>
                  </a:cubicBezTo>
                  <a:cubicBezTo>
                    <a:pt x="160" y="18"/>
                    <a:pt x="159" y="19"/>
                    <a:pt x="158" y="20"/>
                  </a:cubicBezTo>
                  <a:cubicBezTo>
                    <a:pt x="157" y="21"/>
                    <a:pt x="156" y="22"/>
                    <a:pt x="155" y="23"/>
                  </a:cubicBezTo>
                  <a:cubicBezTo>
                    <a:pt x="152" y="24"/>
                    <a:pt x="148" y="22"/>
                    <a:pt x="145" y="23"/>
                  </a:cubicBezTo>
                  <a:cubicBezTo>
                    <a:pt x="145" y="24"/>
                    <a:pt x="145" y="25"/>
                    <a:pt x="145" y="27"/>
                  </a:cubicBezTo>
                  <a:cubicBezTo>
                    <a:pt x="143" y="27"/>
                    <a:pt x="142" y="28"/>
                    <a:pt x="142" y="30"/>
                  </a:cubicBezTo>
                  <a:cubicBezTo>
                    <a:pt x="141" y="31"/>
                    <a:pt x="142" y="32"/>
                    <a:pt x="141" y="33"/>
                  </a:cubicBezTo>
                  <a:cubicBezTo>
                    <a:pt x="141" y="33"/>
                    <a:pt x="140" y="34"/>
                    <a:pt x="140" y="35"/>
                  </a:cubicBezTo>
                  <a:cubicBezTo>
                    <a:pt x="138" y="35"/>
                    <a:pt x="135" y="37"/>
                    <a:pt x="133" y="39"/>
                  </a:cubicBezTo>
                  <a:cubicBezTo>
                    <a:pt x="133" y="40"/>
                    <a:pt x="133" y="41"/>
                    <a:pt x="132" y="42"/>
                  </a:cubicBezTo>
                  <a:cubicBezTo>
                    <a:pt x="130" y="43"/>
                    <a:pt x="127" y="42"/>
                    <a:pt x="125" y="42"/>
                  </a:cubicBezTo>
                  <a:cubicBezTo>
                    <a:pt x="124" y="42"/>
                    <a:pt x="124" y="43"/>
                    <a:pt x="122" y="43"/>
                  </a:cubicBezTo>
                  <a:cubicBezTo>
                    <a:pt x="121" y="43"/>
                    <a:pt x="120" y="43"/>
                    <a:pt x="119" y="45"/>
                  </a:cubicBezTo>
                  <a:cubicBezTo>
                    <a:pt x="118" y="46"/>
                    <a:pt x="118" y="47"/>
                    <a:pt x="116" y="48"/>
                  </a:cubicBezTo>
                  <a:cubicBezTo>
                    <a:pt x="115" y="48"/>
                    <a:pt x="113" y="48"/>
                    <a:pt x="112" y="48"/>
                  </a:cubicBezTo>
                  <a:cubicBezTo>
                    <a:pt x="110" y="48"/>
                    <a:pt x="110" y="48"/>
                    <a:pt x="109" y="50"/>
                  </a:cubicBezTo>
                  <a:cubicBezTo>
                    <a:pt x="108" y="51"/>
                    <a:pt x="108" y="52"/>
                    <a:pt x="107" y="53"/>
                  </a:cubicBezTo>
                  <a:cubicBezTo>
                    <a:pt x="106" y="53"/>
                    <a:pt x="106" y="54"/>
                    <a:pt x="106" y="55"/>
                  </a:cubicBezTo>
                  <a:cubicBezTo>
                    <a:pt x="105" y="55"/>
                    <a:pt x="105" y="55"/>
                    <a:pt x="104" y="56"/>
                  </a:cubicBezTo>
                  <a:cubicBezTo>
                    <a:pt x="104" y="57"/>
                    <a:pt x="105" y="58"/>
                    <a:pt x="104" y="59"/>
                  </a:cubicBezTo>
                  <a:cubicBezTo>
                    <a:pt x="104" y="59"/>
                    <a:pt x="103" y="60"/>
                    <a:pt x="103" y="60"/>
                  </a:cubicBezTo>
                  <a:cubicBezTo>
                    <a:pt x="103" y="60"/>
                    <a:pt x="102" y="61"/>
                    <a:pt x="102" y="61"/>
                  </a:cubicBezTo>
                  <a:cubicBezTo>
                    <a:pt x="102" y="62"/>
                    <a:pt x="102" y="62"/>
                    <a:pt x="102" y="62"/>
                  </a:cubicBezTo>
                  <a:cubicBezTo>
                    <a:pt x="102" y="62"/>
                    <a:pt x="101" y="63"/>
                    <a:pt x="101" y="63"/>
                  </a:cubicBezTo>
                  <a:cubicBezTo>
                    <a:pt x="100" y="64"/>
                    <a:pt x="100" y="65"/>
                    <a:pt x="99" y="66"/>
                  </a:cubicBezTo>
                  <a:cubicBezTo>
                    <a:pt x="99" y="66"/>
                    <a:pt x="99" y="67"/>
                    <a:pt x="99" y="67"/>
                  </a:cubicBezTo>
                  <a:cubicBezTo>
                    <a:pt x="99" y="69"/>
                    <a:pt x="99" y="70"/>
                    <a:pt x="98" y="71"/>
                  </a:cubicBezTo>
                  <a:cubicBezTo>
                    <a:pt x="98" y="73"/>
                    <a:pt x="98" y="74"/>
                    <a:pt x="98" y="75"/>
                  </a:cubicBezTo>
                  <a:cubicBezTo>
                    <a:pt x="97" y="76"/>
                    <a:pt x="95" y="76"/>
                    <a:pt x="94" y="76"/>
                  </a:cubicBezTo>
                  <a:cubicBezTo>
                    <a:pt x="92" y="77"/>
                    <a:pt x="91" y="79"/>
                    <a:pt x="90" y="81"/>
                  </a:cubicBezTo>
                  <a:cubicBezTo>
                    <a:pt x="89" y="82"/>
                    <a:pt x="89" y="83"/>
                    <a:pt x="89" y="84"/>
                  </a:cubicBezTo>
                  <a:cubicBezTo>
                    <a:pt x="88" y="86"/>
                    <a:pt x="89" y="87"/>
                    <a:pt x="88" y="89"/>
                  </a:cubicBezTo>
                  <a:cubicBezTo>
                    <a:pt x="88" y="91"/>
                    <a:pt x="86" y="94"/>
                    <a:pt x="84" y="96"/>
                  </a:cubicBezTo>
                  <a:cubicBezTo>
                    <a:pt x="83" y="96"/>
                    <a:pt x="81" y="97"/>
                    <a:pt x="81" y="98"/>
                  </a:cubicBezTo>
                  <a:cubicBezTo>
                    <a:pt x="80" y="99"/>
                    <a:pt x="80" y="101"/>
                    <a:pt x="80" y="102"/>
                  </a:cubicBezTo>
                  <a:cubicBezTo>
                    <a:pt x="79" y="103"/>
                    <a:pt x="79" y="104"/>
                    <a:pt x="78" y="105"/>
                  </a:cubicBezTo>
                  <a:cubicBezTo>
                    <a:pt x="77" y="106"/>
                    <a:pt x="77" y="107"/>
                    <a:pt x="77" y="108"/>
                  </a:cubicBezTo>
                  <a:cubicBezTo>
                    <a:pt x="76" y="109"/>
                    <a:pt x="76" y="109"/>
                    <a:pt x="75" y="109"/>
                  </a:cubicBezTo>
                  <a:cubicBezTo>
                    <a:pt x="75" y="110"/>
                    <a:pt x="75" y="112"/>
                    <a:pt x="75" y="113"/>
                  </a:cubicBezTo>
                  <a:cubicBezTo>
                    <a:pt x="75" y="115"/>
                    <a:pt x="74" y="117"/>
                    <a:pt x="74" y="118"/>
                  </a:cubicBezTo>
                  <a:cubicBezTo>
                    <a:pt x="74" y="120"/>
                    <a:pt x="74" y="122"/>
                    <a:pt x="73" y="123"/>
                  </a:cubicBezTo>
                  <a:cubicBezTo>
                    <a:pt x="72" y="125"/>
                    <a:pt x="71" y="126"/>
                    <a:pt x="70" y="126"/>
                  </a:cubicBezTo>
                  <a:cubicBezTo>
                    <a:pt x="70" y="127"/>
                    <a:pt x="70" y="127"/>
                    <a:pt x="69" y="128"/>
                  </a:cubicBezTo>
                  <a:cubicBezTo>
                    <a:pt x="68" y="128"/>
                    <a:pt x="68" y="128"/>
                    <a:pt x="68" y="128"/>
                  </a:cubicBezTo>
                  <a:cubicBezTo>
                    <a:pt x="67" y="128"/>
                    <a:pt x="67" y="128"/>
                    <a:pt x="67" y="129"/>
                  </a:cubicBezTo>
                  <a:cubicBezTo>
                    <a:pt x="66" y="129"/>
                    <a:pt x="66" y="132"/>
                    <a:pt x="64" y="132"/>
                  </a:cubicBezTo>
                  <a:cubicBezTo>
                    <a:pt x="64" y="132"/>
                    <a:pt x="64" y="132"/>
                    <a:pt x="64" y="133"/>
                  </a:cubicBezTo>
                  <a:cubicBezTo>
                    <a:pt x="62" y="133"/>
                    <a:pt x="63" y="134"/>
                    <a:pt x="62" y="135"/>
                  </a:cubicBezTo>
                  <a:cubicBezTo>
                    <a:pt x="61" y="136"/>
                    <a:pt x="60" y="136"/>
                    <a:pt x="59" y="137"/>
                  </a:cubicBezTo>
                  <a:cubicBezTo>
                    <a:pt x="59" y="138"/>
                    <a:pt x="59" y="139"/>
                    <a:pt x="59" y="139"/>
                  </a:cubicBezTo>
                  <a:cubicBezTo>
                    <a:pt x="59" y="140"/>
                    <a:pt x="58" y="140"/>
                    <a:pt x="58" y="141"/>
                  </a:cubicBezTo>
                  <a:cubicBezTo>
                    <a:pt x="57" y="142"/>
                    <a:pt x="56" y="143"/>
                    <a:pt x="55" y="145"/>
                  </a:cubicBezTo>
                  <a:cubicBezTo>
                    <a:pt x="55" y="146"/>
                    <a:pt x="54" y="148"/>
                    <a:pt x="54" y="149"/>
                  </a:cubicBezTo>
                  <a:cubicBezTo>
                    <a:pt x="54" y="149"/>
                    <a:pt x="55" y="150"/>
                    <a:pt x="54" y="151"/>
                  </a:cubicBezTo>
                  <a:cubicBezTo>
                    <a:pt x="54" y="151"/>
                    <a:pt x="53" y="151"/>
                    <a:pt x="53" y="152"/>
                  </a:cubicBezTo>
                  <a:cubicBezTo>
                    <a:pt x="53" y="152"/>
                    <a:pt x="53" y="153"/>
                    <a:pt x="52" y="154"/>
                  </a:cubicBezTo>
                  <a:cubicBezTo>
                    <a:pt x="52" y="154"/>
                    <a:pt x="51" y="155"/>
                    <a:pt x="51" y="155"/>
                  </a:cubicBezTo>
                  <a:cubicBezTo>
                    <a:pt x="50" y="156"/>
                    <a:pt x="50" y="157"/>
                    <a:pt x="49" y="158"/>
                  </a:cubicBezTo>
                  <a:cubicBezTo>
                    <a:pt x="49" y="159"/>
                    <a:pt x="48" y="159"/>
                    <a:pt x="48" y="159"/>
                  </a:cubicBezTo>
                  <a:cubicBezTo>
                    <a:pt x="48" y="158"/>
                    <a:pt x="47" y="161"/>
                    <a:pt x="47" y="161"/>
                  </a:cubicBezTo>
                  <a:cubicBezTo>
                    <a:pt x="46" y="161"/>
                    <a:pt x="46" y="162"/>
                    <a:pt x="46" y="162"/>
                  </a:cubicBezTo>
                  <a:cubicBezTo>
                    <a:pt x="46" y="162"/>
                    <a:pt x="45" y="163"/>
                    <a:pt x="46" y="163"/>
                  </a:cubicBezTo>
                  <a:cubicBezTo>
                    <a:pt x="45" y="164"/>
                    <a:pt x="45" y="165"/>
                    <a:pt x="43" y="166"/>
                  </a:cubicBezTo>
                  <a:cubicBezTo>
                    <a:pt x="42" y="166"/>
                    <a:pt x="40" y="166"/>
                    <a:pt x="38" y="166"/>
                  </a:cubicBezTo>
                  <a:cubicBezTo>
                    <a:pt x="37" y="166"/>
                    <a:pt x="36" y="166"/>
                    <a:pt x="34" y="165"/>
                  </a:cubicBezTo>
                  <a:cubicBezTo>
                    <a:pt x="33" y="164"/>
                    <a:pt x="32" y="164"/>
                    <a:pt x="31" y="164"/>
                  </a:cubicBezTo>
                  <a:cubicBezTo>
                    <a:pt x="28" y="164"/>
                    <a:pt x="27" y="167"/>
                    <a:pt x="26" y="168"/>
                  </a:cubicBezTo>
                  <a:cubicBezTo>
                    <a:pt x="22" y="177"/>
                    <a:pt x="12" y="171"/>
                    <a:pt x="5" y="172"/>
                  </a:cubicBezTo>
                  <a:cubicBezTo>
                    <a:pt x="4" y="172"/>
                    <a:pt x="4" y="173"/>
                    <a:pt x="2" y="173"/>
                  </a:cubicBezTo>
                  <a:cubicBezTo>
                    <a:pt x="2" y="173"/>
                    <a:pt x="1" y="173"/>
                    <a:pt x="0" y="173"/>
                  </a:cubicBezTo>
                  <a:cubicBezTo>
                    <a:pt x="5" y="182"/>
                    <a:pt x="5" y="182"/>
                    <a:pt x="5" y="182"/>
                  </a:cubicBezTo>
                  <a:cubicBezTo>
                    <a:pt x="5" y="184"/>
                    <a:pt x="4" y="186"/>
                    <a:pt x="6" y="188"/>
                  </a:cubicBezTo>
                  <a:cubicBezTo>
                    <a:pt x="6" y="189"/>
                    <a:pt x="7" y="189"/>
                    <a:pt x="8" y="189"/>
                  </a:cubicBezTo>
                  <a:cubicBezTo>
                    <a:pt x="10" y="190"/>
                    <a:pt x="13" y="190"/>
                    <a:pt x="14" y="193"/>
                  </a:cubicBezTo>
                  <a:cubicBezTo>
                    <a:pt x="14" y="195"/>
                    <a:pt x="14" y="194"/>
                    <a:pt x="16" y="195"/>
                  </a:cubicBezTo>
                  <a:cubicBezTo>
                    <a:pt x="17" y="195"/>
                    <a:pt x="18" y="196"/>
                    <a:pt x="18" y="197"/>
                  </a:cubicBezTo>
                  <a:cubicBezTo>
                    <a:pt x="19" y="198"/>
                    <a:pt x="18" y="198"/>
                    <a:pt x="19" y="199"/>
                  </a:cubicBezTo>
                  <a:cubicBezTo>
                    <a:pt x="19" y="199"/>
                    <a:pt x="20" y="200"/>
                    <a:pt x="20" y="200"/>
                  </a:cubicBezTo>
                  <a:cubicBezTo>
                    <a:pt x="20" y="201"/>
                    <a:pt x="21" y="203"/>
                    <a:pt x="22" y="203"/>
                  </a:cubicBezTo>
                  <a:cubicBezTo>
                    <a:pt x="23" y="203"/>
                    <a:pt x="23" y="202"/>
                    <a:pt x="24" y="202"/>
                  </a:cubicBezTo>
                  <a:cubicBezTo>
                    <a:pt x="24" y="201"/>
                    <a:pt x="25" y="202"/>
                    <a:pt x="26" y="202"/>
                  </a:cubicBezTo>
                  <a:cubicBezTo>
                    <a:pt x="27" y="202"/>
                    <a:pt x="28" y="202"/>
                    <a:pt x="29" y="203"/>
                  </a:cubicBezTo>
                  <a:cubicBezTo>
                    <a:pt x="30" y="205"/>
                    <a:pt x="29" y="208"/>
                    <a:pt x="29" y="210"/>
                  </a:cubicBezTo>
                  <a:cubicBezTo>
                    <a:pt x="29" y="211"/>
                    <a:pt x="29" y="213"/>
                    <a:pt x="29" y="214"/>
                  </a:cubicBezTo>
                  <a:cubicBezTo>
                    <a:pt x="29" y="215"/>
                    <a:pt x="28" y="215"/>
                    <a:pt x="28" y="216"/>
                  </a:cubicBezTo>
                  <a:cubicBezTo>
                    <a:pt x="27" y="218"/>
                    <a:pt x="28" y="222"/>
                    <a:pt x="30" y="222"/>
                  </a:cubicBezTo>
                  <a:cubicBezTo>
                    <a:pt x="31" y="223"/>
                    <a:pt x="28" y="225"/>
                    <a:pt x="27" y="226"/>
                  </a:cubicBezTo>
                  <a:cubicBezTo>
                    <a:pt x="27" y="227"/>
                    <a:pt x="27" y="228"/>
                    <a:pt x="28" y="229"/>
                  </a:cubicBezTo>
                  <a:cubicBezTo>
                    <a:pt x="28" y="231"/>
                    <a:pt x="29" y="231"/>
                    <a:pt x="31" y="231"/>
                  </a:cubicBezTo>
                  <a:cubicBezTo>
                    <a:pt x="34" y="232"/>
                    <a:pt x="34" y="232"/>
                    <a:pt x="34" y="235"/>
                  </a:cubicBezTo>
                  <a:cubicBezTo>
                    <a:pt x="34" y="236"/>
                    <a:pt x="34" y="237"/>
                    <a:pt x="34" y="238"/>
                  </a:cubicBezTo>
                  <a:cubicBezTo>
                    <a:pt x="35" y="239"/>
                    <a:pt x="36" y="240"/>
                    <a:pt x="38" y="241"/>
                  </a:cubicBezTo>
                  <a:cubicBezTo>
                    <a:pt x="44" y="243"/>
                    <a:pt x="50" y="243"/>
                    <a:pt x="57" y="243"/>
                  </a:cubicBezTo>
                  <a:cubicBezTo>
                    <a:pt x="58" y="243"/>
                    <a:pt x="59" y="243"/>
                    <a:pt x="60" y="244"/>
                  </a:cubicBezTo>
                  <a:cubicBezTo>
                    <a:pt x="61" y="245"/>
                    <a:pt x="61" y="245"/>
                    <a:pt x="61" y="246"/>
                  </a:cubicBezTo>
                  <a:cubicBezTo>
                    <a:pt x="62" y="246"/>
                    <a:pt x="63" y="246"/>
                    <a:pt x="63" y="247"/>
                  </a:cubicBezTo>
                  <a:cubicBezTo>
                    <a:pt x="64" y="248"/>
                    <a:pt x="63" y="248"/>
                    <a:pt x="62" y="249"/>
                  </a:cubicBezTo>
                  <a:cubicBezTo>
                    <a:pt x="62" y="250"/>
                    <a:pt x="62" y="251"/>
                    <a:pt x="63" y="252"/>
                  </a:cubicBezTo>
                  <a:cubicBezTo>
                    <a:pt x="64" y="253"/>
                    <a:pt x="65" y="253"/>
                    <a:pt x="65" y="254"/>
                  </a:cubicBezTo>
                  <a:cubicBezTo>
                    <a:pt x="65" y="255"/>
                    <a:pt x="64" y="256"/>
                    <a:pt x="63" y="257"/>
                  </a:cubicBezTo>
                  <a:cubicBezTo>
                    <a:pt x="62" y="258"/>
                    <a:pt x="61" y="258"/>
                    <a:pt x="61" y="260"/>
                  </a:cubicBezTo>
                  <a:cubicBezTo>
                    <a:pt x="61" y="260"/>
                    <a:pt x="61" y="261"/>
                    <a:pt x="60" y="261"/>
                  </a:cubicBezTo>
                  <a:cubicBezTo>
                    <a:pt x="60" y="262"/>
                    <a:pt x="60" y="262"/>
                    <a:pt x="60" y="262"/>
                  </a:cubicBezTo>
                  <a:cubicBezTo>
                    <a:pt x="59" y="263"/>
                    <a:pt x="58" y="263"/>
                    <a:pt x="58" y="264"/>
                  </a:cubicBezTo>
                  <a:cubicBezTo>
                    <a:pt x="57" y="265"/>
                    <a:pt x="58" y="268"/>
                    <a:pt x="59" y="269"/>
                  </a:cubicBezTo>
                  <a:cubicBezTo>
                    <a:pt x="60" y="270"/>
                    <a:pt x="62" y="270"/>
                    <a:pt x="63" y="271"/>
                  </a:cubicBezTo>
                  <a:cubicBezTo>
                    <a:pt x="63" y="271"/>
                    <a:pt x="64" y="272"/>
                    <a:pt x="65" y="273"/>
                  </a:cubicBezTo>
                  <a:cubicBezTo>
                    <a:pt x="66" y="274"/>
                    <a:pt x="67" y="277"/>
                    <a:pt x="65" y="278"/>
                  </a:cubicBezTo>
                  <a:cubicBezTo>
                    <a:pt x="64" y="278"/>
                    <a:pt x="62" y="277"/>
                    <a:pt x="60" y="278"/>
                  </a:cubicBezTo>
                  <a:cubicBezTo>
                    <a:pt x="59" y="278"/>
                    <a:pt x="59" y="279"/>
                    <a:pt x="58" y="280"/>
                  </a:cubicBezTo>
                  <a:cubicBezTo>
                    <a:pt x="57" y="281"/>
                    <a:pt x="56" y="281"/>
                    <a:pt x="57" y="282"/>
                  </a:cubicBezTo>
                  <a:cubicBezTo>
                    <a:pt x="57" y="283"/>
                    <a:pt x="57" y="284"/>
                    <a:pt x="58" y="285"/>
                  </a:cubicBezTo>
                  <a:cubicBezTo>
                    <a:pt x="59" y="285"/>
                    <a:pt x="60" y="285"/>
                    <a:pt x="61" y="285"/>
                  </a:cubicBezTo>
                  <a:cubicBezTo>
                    <a:pt x="62" y="285"/>
                    <a:pt x="65" y="285"/>
                    <a:pt x="65" y="285"/>
                  </a:cubicBezTo>
                  <a:cubicBezTo>
                    <a:pt x="66" y="286"/>
                    <a:pt x="66" y="286"/>
                    <a:pt x="66" y="287"/>
                  </a:cubicBezTo>
                  <a:cubicBezTo>
                    <a:pt x="66" y="287"/>
                    <a:pt x="67" y="288"/>
                    <a:pt x="67" y="288"/>
                  </a:cubicBezTo>
                  <a:cubicBezTo>
                    <a:pt x="67" y="289"/>
                    <a:pt x="67" y="289"/>
                    <a:pt x="67" y="290"/>
                  </a:cubicBezTo>
                  <a:cubicBezTo>
                    <a:pt x="68" y="291"/>
                    <a:pt x="69" y="291"/>
                    <a:pt x="70" y="292"/>
                  </a:cubicBezTo>
                  <a:cubicBezTo>
                    <a:pt x="70" y="292"/>
                    <a:pt x="71" y="292"/>
                    <a:pt x="71" y="292"/>
                  </a:cubicBezTo>
                  <a:cubicBezTo>
                    <a:pt x="71" y="292"/>
                    <a:pt x="71" y="292"/>
                    <a:pt x="71" y="292"/>
                  </a:cubicBezTo>
                  <a:cubicBezTo>
                    <a:pt x="74" y="293"/>
                    <a:pt x="77" y="294"/>
                    <a:pt x="80" y="295"/>
                  </a:cubicBezTo>
                  <a:cubicBezTo>
                    <a:pt x="83" y="296"/>
                    <a:pt x="85" y="298"/>
                    <a:pt x="87" y="300"/>
                  </a:cubicBezTo>
                  <a:cubicBezTo>
                    <a:pt x="88" y="300"/>
                    <a:pt x="89" y="301"/>
                    <a:pt x="90" y="301"/>
                  </a:cubicBezTo>
                  <a:cubicBezTo>
                    <a:pt x="91" y="302"/>
                    <a:pt x="92" y="302"/>
                    <a:pt x="93" y="303"/>
                  </a:cubicBezTo>
                  <a:cubicBezTo>
                    <a:pt x="93" y="303"/>
                    <a:pt x="93" y="305"/>
                    <a:pt x="94" y="305"/>
                  </a:cubicBezTo>
                  <a:cubicBezTo>
                    <a:pt x="94" y="307"/>
                    <a:pt x="94" y="307"/>
                    <a:pt x="96" y="307"/>
                  </a:cubicBezTo>
                  <a:cubicBezTo>
                    <a:pt x="99" y="308"/>
                    <a:pt x="100" y="308"/>
                    <a:pt x="102" y="306"/>
                  </a:cubicBezTo>
                  <a:cubicBezTo>
                    <a:pt x="103" y="305"/>
                    <a:pt x="103" y="306"/>
                    <a:pt x="104" y="304"/>
                  </a:cubicBezTo>
                  <a:cubicBezTo>
                    <a:pt x="104" y="304"/>
                    <a:pt x="104" y="303"/>
                    <a:pt x="104" y="303"/>
                  </a:cubicBezTo>
                  <a:cubicBezTo>
                    <a:pt x="105" y="302"/>
                    <a:pt x="105" y="301"/>
                    <a:pt x="105" y="301"/>
                  </a:cubicBezTo>
                  <a:cubicBezTo>
                    <a:pt x="106" y="300"/>
                    <a:pt x="106" y="299"/>
                    <a:pt x="107" y="299"/>
                  </a:cubicBezTo>
                  <a:cubicBezTo>
                    <a:pt x="109" y="297"/>
                    <a:pt x="109" y="294"/>
                    <a:pt x="112" y="293"/>
                  </a:cubicBezTo>
                  <a:cubicBezTo>
                    <a:pt x="115" y="292"/>
                    <a:pt x="117" y="295"/>
                    <a:pt x="120" y="296"/>
                  </a:cubicBezTo>
                  <a:cubicBezTo>
                    <a:pt x="123" y="298"/>
                    <a:pt x="125" y="298"/>
                    <a:pt x="128" y="300"/>
                  </a:cubicBezTo>
                  <a:cubicBezTo>
                    <a:pt x="130" y="301"/>
                    <a:pt x="133" y="302"/>
                    <a:pt x="132" y="305"/>
                  </a:cubicBezTo>
                  <a:cubicBezTo>
                    <a:pt x="131" y="307"/>
                    <a:pt x="128" y="307"/>
                    <a:pt x="125" y="307"/>
                  </a:cubicBezTo>
                  <a:cubicBezTo>
                    <a:pt x="124" y="308"/>
                    <a:pt x="123" y="308"/>
                    <a:pt x="122" y="309"/>
                  </a:cubicBezTo>
                  <a:cubicBezTo>
                    <a:pt x="121" y="309"/>
                    <a:pt x="121" y="309"/>
                    <a:pt x="120" y="310"/>
                  </a:cubicBezTo>
                  <a:cubicBezTo>
                    <a:pt x="120" y="310"/>
                    <a:pt x="118" y="310"/>
                    <a:pt x="118" y="311"/>
                  </a:cubicBezTo>
                  <a:cubicBezTo>
                    <a:pt x="118" y="312"/>
                    <a:pt x="118" y="312"/>
                    <a:pt x="118" y="313"/>
                  </a:cubicBezTo>
                  <a:cubicBezTo>
                    <a:pt x="117" y="313"/>
                    <a:pt x="117" y="313"/>
                    <a:pt x="116" y="314"/>
                  </a:cubicBezTo>
                  <a:cubicBezTo>
                    <a:pt x="116" y="315"/>
                    <a:pt x="117" y="315"/>
                    <a:pt x="117" y="316"/>
                  </a:cubicBezTo>
                  <a:cubicBezTo>
                    <a:pt x="117" y="317"/>
                    <a:pt x="118" y="318"/>
                    <a:pt x="119" y="318"/>
                  </a:cubicBezTo>
                  <a:cubicBezTo>
                    <a:pt x="119" y="319"/>
                    <a:pt x="118" y="321"/>
                    <a:pt x="119" y="322"/>
                  </a:cubicBezTo>
                  <a:cubicBezTo>
                    <a:pt x="120" y="323"/>
                    <a:pt x="121" y="323"/>
                    <a:pt x="122" y="324"/>
                  </a:cubicBezTo>
                  <a:cubicBezTo>
                    <a:pt x="122" y="324"/>
                    <a:pt x="123" y="325"/>
                    <a:pt x="123" y="326"/>
                  </a:cubicBezTo>
                  <a:cubicBezTo>
                    <a:pt x="125" y="327"/>
                    <a:pt x="126" y="329"/>
                    <a:pt x="126" y="331"/>
                  </a:cubicBezTo>
                  <a:cubicBezTo>
                    <a:pt x="126" y="332"/>
                    <a:pt x="126" y="333"/>
                    <a:pt x="126" y="334"/>
                  </a:cubicBezTo>
                  <a:cubicBezTo>
                    <a:pt x="128" y="334"/>
                    <a:pt x="130" y="335"/>
                    <a:pt x="132" y="335"/>
                  </a:cubicBezTo>
                  <a:cubicBezTo>
                    <a:pt x="134" y="336"/>
                    <a:pt x="135" y="337"/>
                    <a:pt x="136" y="338"/>
                  </a:cubicBezTo>
                  <a:cubicBezTo>
                    <a:pt x="139" y="340"/>
                    <a:pt x="144" y="341"/>
                    <a:pt x="145" y="344"/>
                  </a:cubicBezTo>
                  <a:cubicBezTo>
                    <a:pt x="146" y="347"/>
                    <a:pt x="143" y="348"/>
                    <a:pt x="141" y="349"/>
                  </a:cubicBezTo>
                  <a:cubicBezTo>
                    <a:pt x="140" y="350"/>
                    <a:pt x="138" y="351"/>
                    <a:pt x="137" y="352"/>
                  </a:cubicBezTo>
                  <a:cubicBezTo>
                    <a:pt x="136" y="352"/>
                    <a:pt x="136" y="355"/>
                    <a:pt x="136" y="356"/>
                  </a:cubicBezTo>
                  <a:cubicBezTo>
                    <a:pt x="136" y="358"/>
                    <a:pt x="136" y="363"/>
                    <a:pt x="138" y="365"/>
                  </a:cubicBezTo>
                  <a:cubicBezTo>
                    <a:pt x="140" y="366"/>
                    <a:pt x="141" y="366"/>
                    <a:pt x="143" y="366"/>
                  </a:cubicBezTo>
                  <a:cubicBezTo>
                    <a:pt x="145" y="366"/>
                    <a:pt x="146" y="367"/>
                    <a:pt x="148" y="367"/>
                  </a:cubicBezTo>
                  <a:cubicBezTo>
                    <a:pt x="151" y="368"/>
                    <a:pt x="153" y="364"/>
                    <a:pt x="157" y="364"/>
                  </a:cubicBezTo>
                  <a:cubicBezTo>
                    <a:pt x="162" y="364"/>
                    <a:pt x="166" y="365"/>
                    <a:pt x="171" y="365"/>
                  </a:cubicBezTo>
                  <a:cubicBezTo>
                    <a:pt x="174" y="365"/>
                    <a:pt x="177" y="365"/>
                    <a:pt x="180" y="367"/>
                  </a:cubicBezTo>
                  <a:cubicBezTo>
                    <a:pt x="182" y="367"/>
                    <a:pt x="183" y="368"/>
                    <a:pt x="185" y="369"/>
                  </a:cubicBezTo>
                  <a:cubicBezTo>
                    <a:pt x="186" y="369"/>
                    <a:pt x="188" y="369"/>
                    <a:pt x="189" y="370"/>
                  </a:cubicBezTo>
                  <a:cubicBezTo>
                    <a:pt x="192" y="371"/>
                    <a:pt x="194" y="372"/>
                    <a:pt x="197" y="373"/>
                  </a:cubicBezTo>
                  <a:cubicBezTo>
                    <a:pt x="198" y="374"/>
                    <a:pt x="200" y="375"/>
                    <a:pt x="201" y="375"/>
                  </a:cubicBezTo>
                  <a:cubicBezTo>
                    <a:pt x="202" y="375"/>
                    <a:pt x="202" y="374"/>
                    <a:pt x="203" y="374"/>
                  </a:cubicBezTo>
                  <a:cubicBezTo>
                    <a:pt x="207" y="374"/>
                    <a:pt x="209" y="378"/>
                    <a:pt x="213" y="379"/>
                  </a:cubicBezTo>
                  <a:cubicBezTo>
                    <a:pt x="215" y="379"/>
                    <a:pt x="219" y="379"/>
                    <a:pt x="221" y="378"/>
                  </a:cubicBezTo>
                  <a:cubicBezTo>
                    <a:pt x="223" y="377"/>
                    <a:pt x="225" y="375"/>
                    <a:pt x="228" y="375"/>
                  </a:cubicBezTo>
                  <a:cubicBezTo>
                    <a:pt x="232" y="374"/>
                    <a:pt x="236" y="375"/>
                    <a:pt x="240" y="376"/>
                  </a:cubicBezTo>
                  <a:cubicBezTo>
                    <a:pt x="242" y="376"/>
                    <a:pt x="244" y="376"/>
                    <a:pt x="246" y="375"/>
                  </a:cubicBezTo>
                  <a:cubicBezTo>
                    <a:pt x="248" y="374"/>
                    <a:pt x="248" y="373"/>
                    <a:pt x="251" y="374"/>
                  </a:cubicBezTo>
                  <a:cubicBezTo>
                    <a:pt x="253" y="375"/>
                    <a:pt x="255" y="378"/>
                    <a:pt x="257" y="378"/>
                  </a:cubicBezTo>
                  <a:cubicBezTo>
                    <a:pt x="259" y="378"/>
                    <a:pt x="261" y="378"/>
                    <a:pt x="263" y="378"/>
                  </a:cubicBezTo>
                  <a:cubicBezTo>
                    <a:pt x="266" y="379"/>
                    <a:pt x="269" y="380"/>
                    <a:pt x="271" y="381"/>
                  </a:cubicBezTo>
                  <a:cubicBezTo>
                    <a:pt x="272" y="381"/>
                    <a:pt x="273" y="382"/>
                    <a:pt x="274" y="382"/>
                  </a:cubicBezTo>
                  <a:cubicBezTo>
                    <a:pt x="275" y="382"/>
                    <a:pt x="275" y="382"/>
                    <a:pt x="275" y="382"/>
                  </a:cubicBezTo>
                  <a:cubicBezTo>
                    <a:pt x="278" y="382"/>
                    <a:pt x="281" y="384"/>
                    <a:pt x="283" y="384"/>
                  </a:cubicBezTo>
                  <a:cubicBezTo>
                    <a:pt x="285" y="384"/>
                    <a:pt x="285" y="384"/>
                    <a:pt x="286" y="383"/>
                  </a:cubicBezTo>
                  <a:cubicBezTo>
                    <a:pt x="288" y="382"/>
                    <a:pt x="289" y="382"/>
                    <a:pt x="290" y="381"/>
                  </a:cubicBezTo>
                  <a:cubicBezTo>
                    <a:pt x="292" y="379"/>
                    <a:pt x="293" y="379"/>
                    <a:pt x="295" y="379"/>
                  </a:cubicBezTo>
                  <a:cubicBezTo>
                    <a:pt x="297" y="379"/>
                    <a:pt x="299" y="380"/>
                    <a:pt x="300" y="378"/>
                  </a:cubicBezTo>
                  <a:cubicBezTo>
                    <a:pt x="301" y="377"/>
                    <a:pt x="300" y="376"/>
                    <a:pt x="300" y="375"/>
                  </a:cubicBezTo>
                  <a:cubicBezTo>
                    <a:pt x="301" y="373"/>
                    <a:pt x="304" y="372"/>
                    <a:pt x="305" y="371"/>
                  </a:cubicBezTo>
                  <a:cubicBezTo>
                    <a:pt x="307" y="370"/>
                    <a:pt x="308" y="369"/>
                    <a:pt x="308" y="367"/>
                  </a:cubicBezTo>
                  <a:cubicBezTo>
                    <a:pt x="308" y="366"/>
                    <a:pt x="308" y="365"/>
                    <a:pt x="308" y="364"/>
                  </a:cubicBezTo>
                  <a:cubicBezTo>
                    <a:pt x="309" y="363"/>
                    <a:pt x="311" y="362"/>
                    <a:pt x="313" y="361"/>
                  </a:cubicBezTo>
                  <a:cubicBezTo>
                    <a:pt x="314" y="360"/>
                    <a:pt x="315" y="359"/>
                    <a:pt x="316" y="359"/>
                  </a:cubicBezTo>
                  <a:cubicBezTo>
                    <a:pt x="318" y="357"/>
                    <a:pt x="321" y="357"/>
                    <a:pt x="324" y="356"/>
                  </a:cubicBezTo>
                  <a:cubicBezTo>
                    <a:pt x="326" y="355"/>
                    <a:pt x="328" y="355"/>
                    <a:pt x="331" y="355"/>
                  </a:cubicBezTo>
                  <a:cubicBezTo>
                    <a:pt x="333" y="354"/>
                    <a:pt x="334" y="354"/>
                    <a:pt x="335" y="353"/>
                  </a:cubicBezTo>
                  <a:cubicBezTo>
                    <a:pt x="338" y="352"/>
                    <a:pt x="341" y="350"/>
                    <a:pt x="344" y="350"/>
                  </a:cubicBezTo>
                  <a:cubicBezTo>
                    <a:pt x="346" y="350"/>
                    <a:pt x="349" y="350"/>
                    <a:pt x="351" y="350"/>
                  </a:cubicBezTo>
                  <a:cubicBezTo>
                    <a:pt x="354" y="350"/>
                    <a:pt x="356" y="350"/>
                    <a:pt x="358" y="349"/>
                  </a:cubicBezTo>
                  <a:cubicBezTo>
                    <a:pt x="361" y="348"/>
                    <a:pt x="363" y="347"/>
                    <a:pt x="366" y="345"/>
                  </a:cubicBezTo>
                  <a:cubicBezTo>
                    <a:pt x="368" y="344"/>
                    <a:pt x="370" y="342"/>
                    <a:pt x="373" y="343"/>
                  </a:cubicBezTo>
                  <a:cubicBezTo>
                    <a:pt x="374" y="343"/>
                    <a:pt x="376" y="344"/>
                    <a:pt x="377" y="345"/>
                  </a:cubicBezTo>
                  <a:cubicBezTo>
                    <a:pt x="378" y="345"/>
                    <a:pt x="380" y="346"/>
                    <a:pt x="382" y="347"/>
                  </a:cubicBezTo>
                  <a:cubicBezTo>
                    <a:pt x="383" y="348"/>
                    <a:pt x="383" y="349"/>
                    <a:pt x="384" y="350"/>
                  </a:cubicBezTo>
                  <a:cubicBezTo>
                    <a:pt x="385" y="351"/>
                    <a:pt x="386" y="351"/>
                    <a:pt x="387" y="352"/>
                  </a:cubicBezTo>
                  <a:cubicBezTo>
                    <a:pt x="388" y="352"/>
                    <a:pt x="389" y="353"/>
                    <a:pt x="390" y="353"/>
                  </a:cubicBezTo>
                  <a:cubicBezTo>
                    <a:pt x="390" y="353"/>
                    <a:pt x="392" y="353"/>
                    <a:pt x="393" y="353"/>
                  </a:cubicBezTo>
                  <a:cubicBezTo>
                    <a:pt x="394" y="353"/>
                    <a:pt x="396" y="354"/>
                    <a:pt x="397" y="355"/>
                  </a:cubicBezTo>
                  <a:cubicBezTo>
                    <a:pt x="398" y="355"/>
                    <a:pt x="398" y="355"/>
                    <a:pt x="399" y="355"/>
                  </a:cubicBezTo>
                  <a:cubicBezTo>
                    <a:pt x="399" y="355"/>
                    <a:pt x="401" y="354"/>
                    <a:pt x="401" y="354"/>
                  </a:cubicBezTo>
                  <a:cubicBezTo>
                    <a:pt x="402" y="354"/>
                    <a:pt x="403" y="354"/>
                    <a:pt x="404" y="354"/>
                  </a:cubicBezTo>
                  <a:cubicBezTo>
                    <a:pt x="407" y="354"/>
                    <a:pt x="406" y="354"/>
                    <a:pt x="407" y="356"/>
                  </a:cubicBezTo>
                  <a:cubicBezTo>
                    <a:pt x="407" y="357"/>
                    <a:pt x="408" y="357"/>
                    <a:pt x="408" y="358"/>
                  </a:cubicBezTo>
                  <a:cubicBezTo>
                    <a:pt x="409" y="358"/>
                    <a:pt x="410" y="360"/>
                    <a:pt x="410" y="360"/>
                  </a:cubicBezTo>
                  <a:cubicBezTo>
                    <a:pt x="411" y="360"/>
                    <a:pt x="413" y="360"/>
                    <a:pt x="414" y="360"/>
                  </a:cubicBezTo>
                  <a:cubicBezTo>
                    <a:pt x="415" y="359"/>
                    <a:pt x="420" y="355"/>
                    <a:pt x="421" y="357"/>
                  </a:cubicBezTo>
                  <a:cubicBezTo>
                    <a:pt x="421" y="358"/>
                    <a:pt x="421" y="358"/>
                    <a:pt x="421" y="359"/>
                  </a:cubicBezTo>
                  <a:cubicBezTo>
                    <a:pt x="421" y="359"/>
                    <a:pt x="421" y="360"/>
                    <a:pt x="422" y="360"/>
                  </a:cubicBezTo>
                  <a:cubicBezTo>
                    <a:pt x="423" y="362"/>
                    <a:pt x="423" y="362"/>
                    <a:pt x="423" y="364"/>
                  </a:cubicBezTo>
                  <a:cubicBezTo>
                    <a:pt x="424" y="365"/>
                    <a:pt x="423" y="366"/>
                    <a:pt x="424" y="367"/>
                  </a:cubicBezTo>
                  <a:cubicBezTo>
                    <a:pt x="425" y="368"/>
                    <a:pt x="425" y="368"/>
                    <a:pt x="426" y="368"/>
                  </a:cubicBezTo>
                  <a:cubicBezTo>
                    <a:pt x="426" y="368"/>
                    <a:pt x="426" y="369"/>
                    <a:pt x="426" y="369"/>
                  </a:cubicBezTo>
                  <a:cubicBezTo>
                    <a:pt x="427" y="370"/>
                    <a:pt x="428" y="370"/>
                    <a:pt x="428" y="372"/>
                  </a:cubicBezTo>
                  <a:cubicBezTo>
                    <a:pt x="429" y="372"/>
                    <a:pt x="428" y="373"/>
                    <a:pt x="429" y="373"/>
                  </a:cubicBezTo>
                  <a:cubicBezTo>
                    <a:pt x="429" y="374"/>
                    <a:pt x="430" y="375"/>
                    <a:pt x="431" y="375"/>
                  </a:cubicBezTo>
                  <a:cubicBezTo>
                    <a:pt x="433" y="376"/>
                    <a:pt x="436" y="376"/>
                    <a:pt x="439" y="377"/>
                  </a:cubicBezTo>
                  <a:cubicBezTo>
                    <a:pt x="441" y="377"/>
                    <a:pt x="443" y="378"/>
                    <a:pt x="446" y="379"/>
                  </a:cubicBezTo>
                  <a:cubicBezTo>
                    <a:pt x="449" y="379"/>
                    <a:pt x="452" y="379"/>
                    <a:pt x="456" y="379"/>
                  </a:cubicBezTo>
                  <a:cubicBezTo>
                    <a:pt x="456" y="379"/>
                    <a:pt x="456" y="379"/>
                    <a:pt x="456" y="379"/>
                  </a:cubicBezTo>
                  <a:cubicBezTo>
                    <a:pt x="456" y="379"/>
                    <a:pt x="455" y="379"/>
                    <a:pt x="455" y="379"/>
                  </a:cubicBezTo>
                  <a:cubicBezTo>
                    <a:pt x="456" y="379"/>
                    <a:pt x="456" y="379"/>
                    <a:pt x="456" y="379"/>
                  </a:cubicBezTo>
                  <a:cubicBezTo>
                    <a:pt x="456" y="378"/>
                    <a:pt x="456" y="377"/>
                    <a:pt x="456" y="376"/>
                  </a:cubicBezTo>
                  <a:cubicBezTo>
                    <a:pt x="457" y="372"/>
                    <a:pt x="458" y="369"/>
                    <a:pt x="458" y="366"/>
                  </a:cubicBezTo>
                  <a:cubicBezTo>
                    <a:pt x="458" y="362"/>
                    <a:pt x="458" y="359"/>
                    <a:pt x="458" y="356"/>
                  </a:cubicBezTo>
                  <a:cubicBezTo>
                    <a:pt x="458" y="347"/>
                    <a:pt x="457" y="340"/>
                    <a:pt x="462" y="332"/>
                  </a:cubicBezTo>
                  <a:cubicBezTo>
                    <a:pt x="465" y="330"/>
                    <a:pt x="466" y="328"/>
                    <a:pt x="466" y="325"/>
                  </a:cubicBezTo>
                  <a:cubicBezTo>
                    <a:pt x="466" y="323"/>
                    <a:pt x="466" y="322"/>
                    <a:pt x="466" y="321"/>
                  </a:cubicBezTo>
                  <a:cubicBezTo>
                    <a:pt x="466" y="321"/>
                    <a:pt x="467" y="319"/>
                    <a:pt x="467" y="319"/>
                  </a:cubicBezTo>
                  <a:cubicBezTo>
                    <a:pt x="467" y="318"/>
                    <a:pt x="467" y="317"/>
                    <a:pt x="468" y="316"/>
                  </a:cubicBezTo>
                  <a:cubicBezTo>
                    <a:pt x="469" y="314"/>
                    <a:pt x="469" y="312"/>
                    <a:pt x="469" y="309"/>
                  </a:cubicBezTo>
                  <a:cubicBezTo>
                    <a:pt x="469" y="308"/>
                    <a:pt x="468" y="306"/>
                    <a:pt x="467" y="305"/>
                  </a:cubicBezTo>
                  <a:cubicBezTo>
                    <a:pt x="466" y="304"/>
                    <a:pt x="465" y="304"/>
                    <a:pt x="464" y="302"/>
                  </a:cubicBezTo>
                  <a:cubicBezTo>
                    <a:pt x="466" y="302"/>
                    <a:pt x="468" y="302"/>
                    <a:pt x="470" y="302"/>
                  </a:cubicBezTo>
                  <a:cubicBezTo>
                    <a:pt x="472" y="302"/>
                    <a:pt x="472" y="301"/>
                    <a:pt x="474" y="299"/>
                  </a:cubicBezTo>
                  <a:cubicBezTo>
                    <a:pt x="475" y="297"/>
                    <a:pt x="476" y="296"/>
                    <a:pt x="476" y="294"/>
                  </a:cubicBezTo>
                  <a:cubicBezTo>
                    <a:pt x="476" y="291"/>
                    <a:pt x="473" y="290"/>
                    <a:pt x="472" y="288"/>
                  </a:cubicBezTo>
                  <a:cubicBezTo>
                    <a:pt x="471" y="284"/>
                    <a:pt x="472" y="279"/>
                    <a:pt x="475" y="278"/>
                  </a:cubicBezTo>
                  <a:cubicBezTo>
                    <a:pt x="477" y="277"/>
                    <a:pt x="479" y="278"/>
                    <a:pt x="481" y="277"/>
                  </a:cubicBezTo>
                  <a:cubicBezTo>
                    <a:pt x="483" y="277"/>
                    <a:pt x="482" y="274"/>
                    <a:pt x="484" y="274"/>
                  </a:cubicBezTo>
                  <a:cubicBezTo>
                    <a:pt x="485" y="279"/>
                    <a:pt x="479" y="280"/>
                    <a:pt x="478" y="285"/>
                  </a:cubicBezTo>
                  <a:cubicBezTo>
                    <a:pt x="477" y="290"/>
                    <a:pt x="488" y="288"/>
                    <a:pt x="491" y="289"/>
                  </a:cubicBezTo>
                  <a:cubicBezTo>
                    <a:pt x="492" y="289"/>
                    <a:pt x="493" y="288"/>
                    <a:pt x="494" y="289"/>
                  </a:cubicBezTo>
                  <a:cubicBezTo>
                    <a:pt x="494" y="290"/>
                    <a:pt x="494" y="291"/>
                    <a:pt x="494" y="292"/>
                  </a:cubicBezTo>
                  <a:cubicBezTo>
                    <a:pt x="496" y="293"/>
                    <a:pt x="500" y="292"/>
                    <a:pt x="502" y="292"/>
                  </a:cubicBezTo>
                  <a:cubicBezTo>
                    <a:pt x="507" y="292"/>
                    <a:pt x="512" y="292"/>
                    <a:pt x="515" y="288"/>
                  </a:cubicBezTo>
                  <a:cubicBezTo>
                    <a:pt x="516" y="287"/>
                    <a:pt x="516" y="286"/>
                    <a:pt x="517" y="285"/>
                  </a:cubicBezTo>
                  <a:cubicBezTo>
                    <a:pt x="517" y="284"/>
                    <a:pt x="517" y="281"/>
                    <a:pt x="518" y="280"/>
                  </a:cubicBezTo>
                  <a:cubicBezTo>
                    <a:pt x="518" y="278"/>
                    <a:pt x="518" y="276"/>
                    <a:pt x="518" y="274"/>
                  </a:cubicBezTo>
                  <a:cubicBezTo>
                    <a:pt x="518" y="271"/>
                    <a:pt x="520" y="268"/>
                    <a:pt x="521" y="265"/>
                  </a:cubicBezTo>
                  <a:cubicBezTo>
                    <a:pt x="521" y="262"/>
                    <a:pt x="522" y="259"/>
                    <a:pt x="523" y="257"/>
                  </a:cubicBezTo>
                  <a:cubicBezTo>
                    <a:pt x="523" y="257"/>
                    <a:pt x="525" y="255"/>
                    <a:pt x="525" y="255"/>
                  </a:cubicBezTo>
                </a:path>
              </a:pathLst>
            </a:custGeom>
            <a:solidFill>
              <a:srgbClr val="E23936"/>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33" name="Freeform 35"/>
            <p:cNvSpPr>
              <a:spLocks/>
            </p:cNvSpPr>
            <p:nvPr/>
          </p:nvSpPr>
          <p:spPr bwMode="auto">
            <a:xfrm>
              <a:off x="7254306" y="4526269"/>
              <a:ext cx="214107" cy="303992"/>
            </a:xfrm>
            <a:custGeom>
              <a:avLst/>
              <a:gdLst/>
              <a:ahLst/>
              <a:cxnLst>
                <a:cxn ang="0">
                  <a:pos x="169" y="144"/>
                </a:cxn>
                <a:cxn ang="0">
                  <a:pos x="163" y="133"/>
                </a:cxn>
                <a:cxn ang="0">
                  <a:pos x="158" y="123"/>
                </a:cxn>
                <a:cxn ang="0">
                  <a:pos x="159" y="115"/>
                </a:cxn>
                <a:cxn ang="0">
                  <a:pos x="160" y="101"/>
                </a:cxn>
                <a:cxn ang="0">
                  <a:pos x="150" y="101"/>
                </a:cxn>
                <a:cxn ang="0">
                  <a:pos x="144" y="96"/>
                </a:cxn>
                <a:cxn ang="0">
                  <a:pos x="136" y="85"/>
                </a:cxn>
                <a:cxn ang="0">
                  <a:pos x="139" y="74"/>
                </a:cxn>
                <a:cxn ang="0">
                  <a:pos x="141" y="63"/>
                </a:cxn>
                <a:cxn ang="0">
                  <a:pos x="141" y="56"/>
                </a:cxn>
                <a:cxn ang="0">
                  <a:pos x="141" y="48"/>
                </a:cxn>
                <a:cxn ang="0">
                  <a:pos x="130" y="48"/>
                </a:cxn>
                <a:cxn ang="0">
                  <a:pos x="121" y="45"/>
                </a:cxn>
                <a:cxn ang="0">
                  <a:pos x="115" y="35"/>
                </a:cxn>
                <a:cxn ang="0">
                  <a:pos x="107" y="31"/>
                </a:cxn>
                <a:cxn ang="0">
                  <a:pos x="97" y="37"/>
                </a:cxn>
                <a:cxn ang="0">
                  <a:pos x="95" y="29"/>
                </a:cxn>
                <a:cxn ang="0">
                  <a:pos x="92" y="24"/>
                </a:cxn>
                <a:cxn ang="0">
                  <a:pos x="80" y="23"/>
                </a:cxn>
                <a:cxn ang="0">
                  <a:pos x="75" y="18"/>
                </a:cxn>
                <a:cxn ang="0">
                  <a:pos x="60" y="7"/>
                </a:cxn>
                <a:cxn ang="0">
                  <a:pos x="48" y="4"/>
                </a:cxn>
                <a:cxn ang="0">
                  <a:pos x="36" y="6"/>
                </a:cxn>
                <a:cxn ang="0">
                  <a:pos x="25" y="11"/>
                </a:cxn>
                <a:cxn ang="0">
                  <a:pos x="12" y="13"/>
                </a:cxn>
                <a:cxn ang="0">
                  <a:pos x="4" y="7"/>
                </a:cxn>
                <a:cxn ang="0">
                  <a:pos x="2" y="18"/>
                </a:cxn>
                <a:cxn ang="0">
                  <a:pos x="11" y="33"/>
                </a:cxn>
                <a:cxn ang="0">
                  <a:pos x="34" y="65"/>
                </a:cxn>
                <a:cxn ang="0">
                  <a:pos x="38" y="84"/>
                </a:cxn>
                <a:cxn ang="0">
                  <a:pos x="51" y="98"/>
                </a:cxn>
                <a:cxn ang="0">
                  <a:pos x="67" y="125"/>
                </a:cxn>
                <a:cxn ang="0">
                  <a:pos x="84" y="157"/>
                </a:cxn>
                <a:cxn ang="0">
                  <a:pos x="77" y="227"/>
                </a:cxn>
                <a:cxn ang="0">
                  <a:pos x="88" y="252"/>
                </a:cxn>
                <a:cxn ang="0">
                  <a:pos x="98" y="253"/>
                </a:cxn>
                <a:cxn ang="0">
                  <a:pos x="99" y="244"/>
                </a:cxn>
                <a:cxn ang="0">
                  <a:pos x="101" y="234"/>
                </a:cxn>
                <a:cxn ang="0">
                  <a:pos x="108" y="228"/>
                </a:cxn>
                <a:cxn ang="0">
                  <a:pos x="126" y="211"/>
                </a:cxn>
                <a:cxn ang="0">
                  <a:pos x="128" y="195"/>
                </a:cxn>
                <a:cxn ang="0">
                  <a:pos x="126" y="182"/>
                </a:cxn>
                <a:cxn ang="0">
                  <a:pos x="127" y="172"/>
                </a:cxn>
                <a:cxn ang="0">
                  <a:pos x="143" y="169"/>
                </a:cxn>
                <a:cxn ang="0">
                  <a:pos x="142" y="180"/>
                </a:cxn>
                <a:cxn ang="0">
                  <a:pos x="146" y="171"/>
                </a:cxn>
                <a:cxn ang="0">
                  <a:pos x="155" y="176"/>
                </a:cxn>
                <a:cxn ang="0">
                  <a:pos x="163" y="185"/>
                </a:cxn>
                <a:cxn ang="0">
                  <a:pos x="171" y="172"/>
                </a:cxn>
                <a:cxn ang="0">
                  <a:pos x="178" y="165"/>
                </a:cxn>
              </a:cxnLst>
              <a:rect l="0" t="0" r="r" b="b"/>
              <a:pathLst>
                <a:path w="180" h="256">
                  <a:moveTo>
                    <a:pt x="180" y="147"/>
                  </a:moveTo>
                  <a:cubicBezTo>
                    <a:pt x="180" y="144"/>
                    <a:pt x="178" y="144"/>
                    <a:pt x="176" y="143"/>
                  </a:cubicBezTo>
                  <a:cubicBezTo>
                    <a:pt x="175" y="142"/>
                    <a:pt x="174" y="141"/>
                    <a:pt x="173" y="142"/>
                  </a:cubicBezTo>
                  <a:cubicBezTo>
                    <a:pt x="171" y="143"/>
                    <a:pt x="170" y="143"/>
                    <a:pt x="169" y="144"/>
                  </a:cubicBezTo>
                  <a:cubicBezTo>
                    <a:pt x="168" y="144"/>
                    <a:pt x="168" y="144"/>
                    <a:pt x="167" y="143"/>
                  </a:cubicBezTo>
                  <a:cubicBezTo>
                    <a:pt x="167" y="141"/>
                    <a:pt x="165" y="138"/>
                    <a:pt x="165" y="136"/>
                  </a:cubicBezTo>
                  <a:cubicBezTo>
                    <a:pt x="165" y="135"/>
                    <a:pt x="165" y="135"/>
                    <a:pt x="164" y="134"/>
                  </a:cubicBezTo>
                  <a:cubicBezTo>
                    <a:pt x="164" y="134"/>
                    <a:pt x="163" y="133"/>
                    <a:pt x="163" y="133"/>
                  </a:cubicBezTo>
                  <a:cubicBezTo>
                    <a:pt x="163" y="132"/>
                    <a:pt x="163" y="130"/>
                    <a:pt x="164" y="128"/>
                  </a:cubicBezTo>
                  <a:cubicBezTo>
                    <a:pt x="164" y="128"/>
                    <a:pt x="164" y="127"/>
                    <a:pt x="164" y="126"/>
                  </a:cubicBezTo>
                  <a:cubicBezTo>
                    <a:pt x="164" y="126"/>
                    <a:pt x="164" y="124"/>
                    <a:pt x="163" y="123"/>
                  </a:cubicBezTo>
                  <a:cubicBezTo>
                    <a:pt x="162" y="123"/>
                    <a:pt x="159" y="123"/>
                    <a:pt x="158" y="123"/>
                  </a:cubicBezTo>
                  <a:cubicBezTo>
                    <a:pt x="156" y="123"/>
                    <a:pt x="152" y="122"/>
                    <a:pt x="154" y="120"/>
                  </a:cubicBezTo>
                  <a:cubicBezTo>
                    <a:pt x="155" y="118"/>
                    <a:pt x="156" y="119"/>
                    <a:pt x="158" y="120"/>
                  </a:cubicBezTo>
                  <a:cubicBezTo>
                    <a:pt x="157" y="119"/>
                    <a:pt x="157" y="118"/>
                    <a:pt x="157" y="117"/>
                  </a:cubicBezTo>
                  <a:cubicBezTo>
                    <a:pt x="158" y="115"/>
                    <a:pt x="158" y="116"/>
                    <a:pt x="159" y="115"/>
                  </a:cubicBezTo>
                  <a:cubicBezTo>
                    <a:pt x="159" y="114"/>
                    <a:pt x="159" y="114"/>
                    <a:pt x="159" y="113"/>
                  </a:cubicBezTo>
                  <a:cubicBezTo>
                    <a:pt x="159" y="113"/>
                    <a:pt x="159" y="112"/>
                    <a:pt x="159" y="112"/>
                  </a:cubicBezTo>
                  <a:cubicBezTo>
                    <a:pt x="158" y="109"/>
                    <a:pt x="160" y="109"/>
                    <a:pt x="161" y="107"/>
                  </a:cubicBezTo>
                  <a:cubicBezTo>
                    <a:pt x="162" y="105"/>
                    <a:pt x="160" y="103"/>
                    <a:pt x="160" y="101"/>
                  </a:cubicBezTo>
                  <a:cubicBezTo>
                    <a:pt x="160" y="99"/>
                    <a:pt x="160" y="98"/>
                    <a:pt x="160" y="97"/>
                  </a:cubicBezTo>
                  <a:cubicBezTo>
                    <a:pt x="159" y="97"/>
                    <a:pt x="158" y="97"/>
                    <a:pt x="157" y="98"/>
                  </a:cubicBezTo>
                  <a:cubicBezTo>
                    <a:pt x="157" y="98"/>
                    <a:pt x="156" y="98"/>
                    <a:pt x="156" y="98"/>
                  </a:cubicBezTo>
                  <a:cubicBezTo>
                    <a:pt x="154" y="100"/>
                    <a:pt x="153" y="103"/>
                    <a:pt x="150" y="101"/>
                  </a:cubicBezTo>
                  <a:cubicBezTo>
                    <a:pt x="149" y="101"/>
                    <a:pt x="148" y="100"/>
                    <a:pt x="147" y="100"/>
                  </a:cubicBezTo>
                  <a:cubicBezTo>
                    <a:pt x="146" y="99"/>
                    <a:pt x="146" y="97"/>
                    <a:pt x="146" y="96"/>
                  </a:cubicBezTo>
                  <a:cubicBezTo>
                    <a:pt x="146" y="96"/>
                    <a:pt x="145" y="95"/>
                    <a:pt x="145" y="94"/>
                  </a:cubicBezTo>
                  <a:cubicBezTo>
                    <a:pt x="145" y="95"/>
                    <a:pt x="144" y="96"/>
                    <a:pt x="144" y="96"/>
                  </a:cubicBezTo>
                  <a:cubicBezTo>
                    <a:pt x="143" y="96"/>
                    <a:pt x="141" y="95"/>
                    <a:pt x="141" y="94"/>
                  </a:cubicBezTo>
                  <a:cubicBezTo>
                    <a:pt x="141" y="93"/>
                    <a:pt x="141" y="92"/>
                    <a:pt x="140" y="91"/>
                  </a:cubicBezTo>
                  <a:cubicBezTo>
                    <a:pt x="139" y="90"/>
                    <a:pt x="139" y="89"/>
                    <a:pt x="138" y="89"/>
                  </a:cubicBezTo>
                  <a:cubicBezTo>
                    <a:pt x="137" y="88"/>
                    <a:pt x="137" y="86"/>
                    <a:pt x="136" y="85"/>
                  </a:cubicBezTo>
                  <a:cubicBezTo>
                    <a:pt x="135" y="84"/>
                    <a:pt x="135" y="84"/>
                    <a:pt x="135" y="84"/>
                  </a:cubicBezTo>
                  <a:cubicBezTo>
                    <a:pt x="135" y="83"/>
                    <a:pt x="135" y="82"/>
                    <a:pt x="135" y="81"/>
                  </a:cubicBezTo>
                  <a:cubicBezTo>
                    <a:pt x="134" y="80"/>
                    <a:pt x="134" y="79"/>
                    <a:pt x="135" y="78"/>
                  </a:cubicBezTo>
                  <a:cubicBezTo>
                    <a:pt x="136" y="76"/>
                    <a:pt x="139" y="76"/>
                    <a:pt x="139" y="74"/>
                  </a:cubicBezTo>
                  <a:cubicBezTo>
                    <a:pt x="139" y="74"/>
                    <a:pt x="139" y="73"/>
                    <a:pt x="139" y="72"/>
                  </a:cubicBezTo>
                  <a:cubicBezTo>
                    <a:pt x="139" y="71"/>
                    <a:pt x="139" y="70"/>
                    <a:pt x="139" y="70"/>
                  </a:cubicBezTo>
                  <a:cubicBezTo>
                    <a:pt x="140" y="68"/>
                    <a:pt x="140" y="67"/>
                    <a:pt x="140" y="66"/>
                  </a:cubicBezTo>
                  <a:cubicBezTo>
                    <a:pt x="140" y="65"/>
                    <a:pt x="141" y="64"/>
                    <a:pt x="141" y="63"/>
                  </a:cubicBezTo>
                  <a:cubicBezTo>
                    <a:pt x="142" y="63"/>
                    <a:pt x="143" y="63"/>
                    <a:pt x="142" y="62"/>
                  </a:cubicBezTo>
                  <a:cubicBezTo>
                    <a:pt x="141" y="61"/>
                    <a:pt x="140" y="61"/>
                    <a:pt x="140" y="60"/>
                  </a:cubicBezTo>
                  <a:cubicBezTo>
                    <a:pt x="140" y="60"/>
                    <a:pt x="140" y="59"/>
                    <a:pt x="140" y="59"/>
                  </a:cubicBezTo>
                  <a:cubicBezTo>
                    <a:pt x="141" y="58"/>
                    <a:pt x="141" y="58"/>
                    <a:pt x="141" y="56"/>
                  </a:cubicBezTo>
                  <a:cubicBezTo>
                    <a:pt x="141" y="56"/>
                    <a:pt x="141" y="55"/>
                    <a:pt x="141" y="55"/>
                  </a:cubicBezTo>
                  <a:cubicBezTo>
                    <a:pt x="141" y="54"/>
                    <a:pt x="141" y="54"/>
                    <a:pt x="142" y="53"/>
                  </a:cubicBezTo>
                  <a:cubicBezTo>
                    <a:pt x="142" y="53"/>
                    <a:pt x="142" y="53"/>
                    <a:pt x="142" y="52"/>
                  </a:cubicBezTo>
                  <a:cubicBezTo>
                    <a:pt x="143" y="51"/>
                    <a:pt x="143" y="49"/>
                    <a:pt x="141" y="48"/>
                  </a:cubicBezTo>
                  <a:cubicBezTo>
                    <a:pt x="141" y="48"/>
                    <a:pt x="140" y="48"/>
                    <a:pt x="139" y="48"/>
                  </a:cubicBezTo>
                  <a:cubicBezTo>
                    <a:pt x="138" y="47"/>
                    <a:pt x="137" y="47"/>
                    <a:pt x="136" y="46"/>
                  </a:cubicBezTo>
                  <a:cubicBezTo>
                    <a:pt x="135" y="46"/>
                    <a:pt x="133" y="45"/>
                    <a:pt x="132" y="46"/>
                  </a:cubicBezTo>
                  <a:cubicBezTo>
                    <a:pt x="131" y="47"/>
                    <a:pt x="131" y="48"/>
                    <a:pt x="130" y="48"/>
                  </a:cubicBezTo>
                  <a:cubicBezTo>
                    <a:pt x="130" y="48"/>
                    <a:pt x="129" y="48"/>
                    <a:pt x="129" y="48"/>
                  </a:cubicBezTo>
                  <a:cubicBezTo>
                    <a:pt x="128" y="48"/>
                    <a:pt x="126" y="48"/>
                    <a:pt x="125" y="48"/>
                  </a:cubicBezTo>
                  <a:cubicBezTo>
                    <a:pt x="124" y="47"/>
                    <a:pt x="125" y="47"/>
                    <a:pt x="124" y="46"/>
                  </a:cubicBezTo>
                  <a:cubicBezTo>
                    <a:pt x="123" y="45"/>
                    <a:pt x="123" y="45"/>
                    <a:pt x="121" y="45"/>
                  </a:cubicBezTo>
                  <a:cubicBezTo>
                    <a:pt x="120" y="45"/>
                    <a:pt x="120" y="43"/>
                    <a:pt x="119" y="42"/>
                  </a:cubicBezTo>
                  <a:cubicBezTo>
                    <a:pt x="117" y="40"/>
                    <a:pt x="117" y="40"/>
                    <a:pt x="117" y="38"/>
                  </a:cubicBezTo>
                  <a:cubicBezTo>
                    <a:pt x="117" y="37"/>
                    <a:pt x="118" y="35"/>
                    <a:pt x="117" y="35"/>
                  </a:cubicBezTo>
                  <a:cubicBezTo>
                    <a:pt x="116" y="34"/>
                    <a:pt x="116" y="35"/>
                    <a:pt x="115" y="35"/>
                  </a:cubicBezTo>
                  <a:cubicBezTo>
                    <a:pt x="114" y="34"/>
                    <a:pt x="114" y="33"/>
                    <a:pt x="113" y="33"/>
                  </a:cubicBezTo>
                  <a:cubicBezTo>
                    <a:pt x="112" y="32"/>
                    <a:pt x="113" y="32"/>
                    <a:pt x="111" y="32"/>
                  </a:cubicBezTo>
                  <a:cubicBezTo>
                    <a:pt x="111" y="32"/>
                    <a:pt x="110" y="32"/>
                    <a:pt x="109" y="32"/>
                  </a:cubicBezTo>
                  <a:cubicBezTo>
                    <a:pt x="109" y="32"/>
                    <a:pt x="108" y="31"/>
                    <a:pt x="107" y="31"/>
                  </a:cubicBezTo>
                  <a:cubicBezTo>
                    <a:pt x="106" y="30"/>
                    <a:pt x="105" y="30"/>
                    <a:pt x="104" y="30"/>
                  </a:cubicBezTo>
                  <a:cubicBezTo>
                    <a:pt x="103" y="30"/>
                    <a:pt x="100" y="29"/>
                    <a:pt x="99" y="30"/>
                  </a:cubicBezTo>
                  <a:cubicBezTo>
                    <a:pt x="99" y="31"/>
                    <a:pt x="99" y="33"/>
                    <a:pt x="99" y="34"/>
                  </a:cubicBezTo>
                  <a:cubicBezTo>
                    <a:pt x="99" y="35"/>
                    <a:pt x="98" y="37"/>
                    <a:pt x="97" y="37"/>
                  </a:cubicBezTo>
                  <a:cubicBezTo>
                    <a:pt x="97" y="37"/>
                    <a:pt x="97" y="36"/>
                    <a:pt x="97" y="35"/>
                  </a:cubicBezTo>
                  <a:cubicBezTo>
                    <a:pt x="96" y="35"/>
                    <a:pt x="96" y="35"/>
                    <a:pt x="95" y="35"/>
                  </a:cubicBezTo>
                  <a:cubicBezTo>
                    <a:pt x="95" y="35"/>
                    <a:pt x="95" y="33"/>
                    <a:pt x="95" y="32"/>
                  </a:cubicBezTo>
                  <a:cubicBezTo>
                    <a:pt x="95" y="32"/>
                    <a:pt x="95" y="30"/>
                    <a:pt x="95" y="29"/>
                  </a:cubicBezTo>
                  <a:cubicBezTo>
                    <a:pt x="94" y="29"/>
                    <a:pt x="93" y="31"/>
                    <a:pt x="92" y="31"/>
                  </a:cubicBezTo>
                  <a:cubicBezTo>
                    <a:pt x="91" y="31"/>
                    <a:pt x="90" y="32"/>
                    <a:pt x="89" y="31"/>
                  </a:cubicBezTo>
                  <a:cubicBezTo>
                    <a:pt x="89" y="30"/>
                    <a:pt x="90" y="30"/>
                    <a:pt x="91" y="29"/>
                  </a:cubicBezTo>
                  <a:cubicBezTo>
                    <a:pt x="92" y="28"/>
                    <a:pt x="93" y="26"/>
                    <a:pt x="92" y="24"/>
                  </a:cubicBezTo>
                  <a:cubicBezTo>
                    <a:pt x="91" y="22"/>
                    <a:pt x="90" y="23"/>
                    <a:pt x="88" y="23"/>
                  </a:cubicBezTo>
                  <a:cubicBezTo>
                    <a:pt x="87" y="24"/>
                    <a:pt x="86" y="23"/>
                    <a:pt x="84" y="23"/>
                  </a:cubicBezTo>
                  <a:cubicBezTo>
                    <a:pt x="84" y="24"/>
                    <a:pt x="83" y="24"/>
                    <a:pt x="83" y="25"/>
                  </a:cubicBezTo>
                  <a:cubicBezTo>
                    <a:pt x="82" y="25"/>
                    <a:pt x="80" y="24"/>
                    <a:pt x="80" y="23"/>
                  </a:cubicBezTo>
                  <a:cubicBezTo>
                    <a:pt x="79" y="22"/>
                    <a:pt x="80" y="22"/>
                    <a:pt x="79" y="21"/>
                  </a:cubicBezTo>
                  <a:cubicBezTo>
                    <a:pt x="77" y="21"/>
                    <a:pt x="77" y="22"/>
                    <a:pt x="77" y="20"/>
                  </a:cubicBezTo>
                  <a:cubicBezTo>
                    <a:pt x="77" y="20"/>
                    <a:pt x="77" y="19"/>
                    <a:pt x="77" y="19"/>
                  </a:cubicBezTo>
                  <a:cubicBezTo>
                    <a:pt x="77" y="18"/>
                    <a:pt x="76" y="18"/>
                    <a:pt x="75" y="18"/>
                  </a:cubicBezTo>
                  <a:cubicBezTo>
                    <a:pt x="73" y="17"/>
                    <a:pt x="71" y="14"/>
                    <a:pt x="69" y="13"/>
                  </a:cubicBezTo>
                  <a:cubicBezTo>
                    <a:pt x="68" y="12"/>
                    <a:pt x="66" y="12"/>
                    <a:pt x="64" y="11"/>
                  </a:cubicBezTo>
                  <a:cubicBezTo>
                    <a:pt x="63" y="10"/>
                    <a:pt x="62" y="9"/>
                    <a:pt x="61" y="8"/>
                  </a:cubicBezTo>
                  <a:cubicBezTo>
                    <a:pt x="61" y="8"/>
                    <a:pt x="60" y="8"/>
                    <a:pt x="60" y="7"/>
                  </a:cubicBezTo>
                  <a:cubicBezTo>
                    <a:pt x="58" y="6"/>
                    <a:pt x="59" y="6"/>
                    <a:pt x="57" y="6"/>
                  </a:cubicBezTo>
                  <a:cubicBezTo>
                    <a:pt x="56" y="6"/>
                    <a:pt x="54" y="6"/>
                    <a:pt x="54" y="5"/>
                  </a:cubicBezTo>
                  <a:cubicBezTo>
                    <a:pt x="53" y="5"/>
                    <a:pt x="51" y="0"/>
                    <a:pt x="49" y="2"/>
                  </a:cubicBezTo>
                  <a:cubicBezTo>
                    <a:pt x="48" y="2"/>
                    <a:pt x="48" y="4"/>
                    <a:pt x="48" y="4"/>
                  </a:cubicBezTo>
                  <a:cubicBezTo>
                    <a:pt x="48" y="7"/>
                    <a:pt x="45" y="9"/>
                    <a:pt x="42" y="10"/>
                  </a:cubicBezTo>
                  <a:cubicBezTo>
                    <a:pt x="41" y="10"/>
                    <a:pt x="40" y="10"/>
                    <a:pt x="39" y="9"/>
                  </a:cubicBezTo>
                  <a:cubicBezTo>
                    <a:pt x="38" y="8"/>
                    <a:pt x="38" y="7"/>
                    <a:pt x="37" y="7"/>
                  </a:cubicBezTo>
                  <a:cubicBezTo>
                    <a:pt x="37" y="6"/>
                    <a:pt x="36" y="5"/>
                    <a:pt x="36" y="6"/>
                  </a:cubicBezTo>
                  <a:cubicBezTo>
                    <a:pt x="35" y="6"/>
                    <a:pt x="35" y="7"/>
                    <a:pt x="35" y="8"/>
                  </a:cubicBezTo>
                  <a:cubicBezTo>
                    <a:pt x="34" y="9"/>
                    <a:pt x="33" y="9"/>
                    <a:pt x="32" y="10"/>
                  </a:cubicBezTo>
                  <a:cubicBezTo>
                    <a:pt x="31" y="11"/>
                    <a:pt x="28" y="12"/>
                    <a:pt x="26" y="12"/>
                  </a:cubicBezTo>
                  <a:cubicBezTo>
                    <a:pt x="25" y="12"/>
                    <a:pt x="25" y="12"/>
                    <a:pt x="25" y="11"/>
                  </a:cubicBezTo>
                  <a:cubicBezTo>
                    <a:pt x="24" y="9"/>
                    <a:pt x="23" y="8"/>
                    <a:pt x="21" y="8"/>
                  </a:cubicBezTo>
                  <a:cubicBezTo>
                    <a:pt x="19" y="7"/>
                    <a:pt x="19" y="7"/>
                    <a:pt x="19" y="9"/>
                  </a:cubicBezTo>
                  <a:cubicBezTo>
                    <a:pt x="18" y="11"/>
                    <a:pt x="18" y="12"/>
                    <a:pt x="15" y="13"/>
                  </a:cubicBezTo>
                  <a:cubicBezTo>
                    <a:pt x="14" y="14"/>
                    <a:pt x="13" y="14"/>
                    <a:pt x="12" y="13"/>
                  </a:cubicBezTo>
                  <a:cubicBezTo>
                    <a:pt x="12" y="12"/>
                    <a:pt x="12" y="11"/>
                    <a:pt x="11" y="11"/>
                  </a:cubicBezTo>
                  <a:cubicBezTo>
                    <a:pt x="10" y="10"/>
                    <a:pt x="9" y="11"/>
                    <a:pt x="8" y="10"/>
                  </a:cubicBezTo>
                  <a:cubicBezTo>
                    <a:pt x="6" y="10"/>
                    <a:pt x="7" y="7"/>
                    <a:pt x="6" y="7"/>
                  </a:cubicBezTo>
                  <a:cubicBezTo>
                    <a:pt x="5" y="7"/>
                    <a:pt x="4" y="7"/>
                    <a:pt x="4" y="7"/>
                  </a:cubicBezTo>
                  <a:cubicBezTo>
                    <a:pt x="2" y="8"/>
                    <a:pt x="1" y="8"/>
                    <a:pt x="1" y="10"/>
                  </a:cubicBezTo>
                  <a:cubicBezTo>
                    <a:pt x="1" y="11"/>
                    <a:pt x="1" y="12"/>
                    <a:pt x="1" y="13"/>
                  </a:cubicBezTo>
                  <a:cubicBezTo>
                    <a:pt x="1" y="14"/>
                    <a:pt x="2" y="14"/>
                    <a:pt x="2" y="15"/>
                  </a:cubicBezTo>
                  <a:cubicBezTo>
                    <a:pt x="2" y="16"/>
                    <a:pt x="2" y="17"/>
                    <a:pt x="2" y="18"/>
                  </a:cubicBezTo>
                  <a:cubicBezTo>
                    <a:pt x="1" y="19"/>
                    <a:pt x="1" y="19"/>
                    <a:pt x="0" y="20"/>
                  </a:cubicBezTo>
                  <a:cubicBezTo>
                    <a:pt x="0" y="20"/>
                    <a:pt x="0" y="20"/>
                    <a:pt x="0" y="21"/>
                  </a:cubicBezTo>
                  <a:cubicBezTo>
                    <a:pt x="1" y="21"/>
                    <a:pt x="2" y="21"/>
                    <a:pt x="3" y="21"/>
                  </a:cubicBezTo>
                  <a:cubicBezTo>
                    <a:pt x="7" y="23"/>
                    <a:pt x="8" y="29"/>
                    <a:pt x="11" y="33"/>
                  </a:cubicBezTo>
                  <a:cubicBezTo>
                    <a:pt x="13" y="36"/>
                    <a:pt x="15" y="38"/>
                    <a:pt x="18" y="41"/>
                  </a:cubicBezTo>
                  <a:cubicBezTo>
                    <a:pt x="20" y="45"/>
                    <a:pt x="24" y="46"/>
                    <a:pt x="25" y="51"/>
                  </a:cubicBezTo>
                  <a:cubicBezTo>
                    <a:pt x="26" y="53"/>
                    <a:pt x="26" y="55"/>
                    <a:pt x="27" y="56"/>
                  </a:cubicBezTo>
                  <a:cubicBezTo>
                    <a:pt x="29" y="59"/>
                    <a:pt x="32" y="61"/>
                    <a:pt x="34" y="65"/>
                  </a:cubicBezTo>
                  <a:cubicBezTo>
                    <a:pt x="36" y="68"/>
                    <a:pt x="36" y="72"/>
                    <a:pt x="36" y="76"/>
                  </a:cubicBezTo>
                  <a:cubicBezTo>
                    <a:pt x="36" y="77"/>
                    <a:pt x="35" y="78"/>
                    <a:pt x="36" y="79"/>
                  </a:cubicBezTo>
                  <a:cubicBezTo>
                    <a:pt x="36" y="81"/>
                    <a:pt x="37" y="81"/>
                    <a:pt x="37" y="82"/>
                  </a:cubicBezTo>
                  <a:cubicBezTo>
                    <a:pt x="38" y="83"/>
                    <a:pt x="37" y="84"/>
                    <a:pt x="38" y="84"/>
                  </a:cubicBezTo>
                  <a:cubicBezTo>
                    <a:pt x="39" y="85"/>
                    <a:pt x="40" y="85"/>
                    <a:pt x="40" y="86"/>
                  </a:cubicBezTo>
                  <a:cubicBezTo>
                    <a:pt x="41" y="86"/>
                    <a:pt x="40" y="87"/>
                    <a:pt x="40" y="87"/>
                  </a:cubicBezTo>
                  <a:cubicBezTo>
                    <a:pt x="42" y="89"/>
                    <a:pt x="45" y="89"/>
                    <a:pt x="47" y="91"/>
                  </a:cubicBezTo>
                  <a:cubicBezTo>
                    <a:pt x="49" y="92"/>
                    <a:pt x="49" y="96"/>
                    <a:pt x="51" y="98"/>
                  </a:cubicBezTo>
                  <a:cubicBezTo>
                    <a:pt x="52" y="100"/>
                    <a:pt x="53" y="102"/>
                    <a:pt x="54" y="103"/>
                  </a:cubicBezTo>
                  <a:cubicBezTo>
                    <a:pt x="55" y="104"/>
                    <a:pt x="57" y="105"/>
                    <a:pt x="58" y="106"/>
                  </a:cubicBezTo>
                  <a:cubicBezTo>
                    <a:pt x="60" y="109"/>
                    <a:pt x="60" y="110"/>
                    <a:pt x="62" y="111"/>
                  </a:cubicBezTo>
                  <a:cubicBezTo>
                    <a:pt x="65" y="115"/>
                    <a:pt x="66" y="120"/>
                    <a:pt x="67" y="125"/>
                  </a:cubicBezTo>
                  <a:cubicBezTo>
                    <a:pt x="67" y="128"/>
                    <a:pt x="66" y="131"/>
                    <a:pt x="68" y="134"/>
                  </a:cubicBezTo>
                  <a:cubicBezTo>
                    <a:pt x="70" y="138"/>
                    <a:pt x="73" y="140"/>
                    <a:pt x="77" y="140"/>
                  </a:cubicBezTo>
                  <a:cubicBezTo>
                    <a:pt x="80" y="140"/>
                    <a:pt x="78" y="144"/>
                    <a:pt x="80" y="147"/>
                  </a:cubicBezTo>
                  <a:cubicBezTo>
                    <a:pt x="80" y="149"/>
                    <a:pt x="84" y="155"/>
                    <a:pt x="84" y="157"/>
                  </a:cubicBezTo>
                  <a:cubicBezTo>
                    <a:pt x="84" y="160"/>
                    <a:pt x="82" y="165"/>
                    <a:pt x="83" y="167"/>
                  </a:cubicBezTo>
                  <a:cubicBezTo>
                    <a:pt x="85" y="170"/>
                    <a:pt x="84" y="178"/>
                    <a:pt x="83" y="180"/>
                  </a:cubicBezTo>
                  <a:cubicBezTo>
                    <a:pt x="79" y="190"/>
                    <a:pt x="77" y="194"/>
                    <a:pt x="76" y="204"/>
                  </a:cubicBezTo>
                  <a:cubicBezTo>
                    <a:pt x="76" y="210"/>
                    <a:pt x="75" y="223"/>
                    <a:pt x="77" y="227"/>
                  </a:cubicBezTo>
                  <a:cubicBezTo>
                    <a:pt x="79" y="230"/>
                    <a:pt x="79" y="238"/>
                    <a:pt x="78" y="242"/>
                  </a:cubicBezTo>
                  <a:cubicBezTo>
                    <a:pt x="75" y="249"/>
                    <a:pt x="78" y="252"/>
                    <a:pt x="82" y="256"/>
                  </a:cubicBezTo>
                  <a:cubicBezTo>
                    <a:pt x="83" y="256"/>
                    <a:pt x="84" y="255"/>
                    <a:pt x="85" y="254"/>
                  </a:cubicBezTo>
                  <a:cubicBezTo>
                    <a:pt x="86" y="253"/>
                    <a:pt x="87" y="252"/>
                    <a:pt x="88" y="252"/>
                  </a:cubicBezTo>
                  <a:cubicBezTo>
                    <a:pt x="91" y="249"/>
                    <a:pt x="91" y="256"/>
                    <a:pt x="94" y="256"/>
                  </a:cubicBezTo>
                  <a:cubicBezTo>
                    <a:pt x="95" y="256"/>
                    <a:pt x="95" y="256"/>
                    <a:pt x="96" y="255"/>
                  </a:cubicBezTo>
                  <a:cubicBezTo>
                    <a:pt x="96" y="255"/>
                    <a:pt x="96" y="254"/>
                    <a:pt x="97" y="254"/>
                  </a:cubicBezTo>
                  <a:cubicBezTo>
                    <a:pt x="97" y="253"/>
                    <a:pt x="98" y="253"/>
                    <a:pt x="98" y="253"/>
                  </a:cubicBezTo>
                  <a:cubicBezTo>
                    <a:pt x="98" y="252"/>
                    <a:pt x="98" y="251"/>
                    <a:pt x="98" y="250"/>
                  </a:cubicBezTo>
                  <a:cubicBezTo>
                    <a:pt x="98" y="250"/>
                    <a:pt x="98" y="249"/>
                    <a:pt x="99" y="248"/>
                  </a:cubicBezTo>
                  <a:cubicBezTo>
                    <a:pt x="99" y="247"/>
                    <a:pt x="99" y="246"/>
                    <a:pt x="99" y="245"/>
                  </a:cubicBezTo>
                  <a:cubicBezTo>
                    <a:pt x="99" y="245"/>
                    <a:pt x="99" y="244"/>
                    <a:pt x="99" y="244"/>
                  </a:cubicBezTo>
                  <a:cubicBezTo>
                    <a:pt x="99" y="244"/>
                    <a:pt x="100" y="243"/>
                    <a:pt x="100" y="243"/>
                  </a:cubicBezTo>
                  <a:cubicBezTo>
                    <a:pt x="101" y="241"/>
                    <a:pt x="99" y="240"/>
                    <a:pt x="99" y="238"/>
                  </a:cubicBezTo>
                  <a:cubicBezTo>
                    <a:pt x="99" y="237"/>
                    <a:pt x="99" y="236"/>
                    <a:pt x="99" y="235"/>
                  </a:cubicBezTo>
                  <a:cubicBezTo>
                    <a:pt x="99" y="234"/>
                    <a:pt x="100" y="234"/>
                    <a:pt x="101" y="234"/>
                  </a:cubicBezTo>
                  <a:cubicBezTo>
                    <a:pt x="102" y="233"/>
                    <a:pt x="102" y="233"/>
                    <a:pt x="102" y="232"/>
                  </a:cubicBezTo>
                  <a:cubicBezTo>
                    <a:pt x="102" y="231"/>
                    <a:pt x="103" y="230"/>
                    <a:pt x="104" y="230"/>
                  </a:cubicBezTo>
                  <a:cubicBezTo>
                    <a:pt x="104" y="229"/>
                    <a:pt x="105" y="229"/>
                    <a:pt x="106" y="228"/>
                  </a:cubicBezTo>
                  <a:cubicBezTo>
                    <a:pt x="107" y="228"/>
                    <a:pt x="107" y="228"/>
                    <a:pt x="108" y="228"/>
                  </a:cubicBezTo>
                  <a:cubicBezTo>
                    <a:pt x="109" y="228"/>
                    <a:pt x="110" y="227"/>
                    <a:pt x="111" y="227"/>
                  </a:cubicBezTo>
                  <a:cubicBezTo>
                    <a:pt x="113" y="225"/>
                    <a:pt x="112" y="223"/>
                    <a:pt x="111" y="221"/>
                  </a:cubicBezTo>
                  <a:cubicBezTo>
                    <a:pt x="110" y="219"/>
                    <a:pt x="113" y="217"/>
                    <a:pt x="115" y="216"/>
                  </a:cubicBezTo>
                  <a:cubicBezTo>
                    <a:pt x="118" y="214"/>
                    <a:pt x="122" y="213"/>
                    <a:pt x="126" y="211"/>
                  </a:cubicBezTo>
                  <a:cubicBezTo>
                    <a:pt x="127" y="210"/>
                    <a:pt x="128" y="210"/>
                    <a:pt x="128" y="209"/>
                  </a:cubicBezTo>
                  <a:cubicBezTo>
                    <a:pt x="128" y="208"/>
                    <a:pt x="127" y="207"/>
                    <a:pt x="126" y="206"/>
                  </a:cubicBezTo>
                  <a:cubicBezTo>
                    <a:pt x="125" y="204"/>
                    <a:pt x="127" y="202"/>
                    <a:pt x="128" y="200"/>
                  </a:cubicBezTo>
                  <a:cubicBezTo>
                    <a:pt x="129" y="198"/>
                    <a:pt x="129" y="197"/>
                    <a:pt x="128" y="195"/>
                  </a:cubicBezTo>
                  <a:cubicBezTo>
                    <a:pt x="128" y="194"/>
                    <a:pt x="128" y="194"/>
                    <a:pt x="127" y="193"/>
                  </a:cubicBezTo>
                  <a:cubicBezTo>
                    <a:pt x="126" y="193"/>
                    <a:pt x="124" y="194"/>
                    <a:pt x="124" y="193"/>
                  </a:cubicBezTo>
                  <a:cubicBezTo>
                    <a:pt x="123" y="192"/>
                    <a:pt x="125" y="189"/>
                    <a:pt x="125" y="188"/>
                  </a:cubicBezTo>
                  <a:cubicBezTo>
                    <a:pt x="126" y="186"/>
                    <a:pt x="126" y="184"/>
                    <a:pt x="126" y="182"/>
                  </a:cubicBezTo>
                  <a:cubicBezTo>
                    <a:pt x="126" y="181"/>
                    <a:pt x="127" y="180"/>
                    <a:pt x="127" y="179"/>
                  </a:cubicBezTo>
                  <a:cubicBezTo>
                    <a:pt x="126" y="177"/>
                    <a:pt x="125" y="178"/>
                    <a:pt x="124" y="177"/>
                  </a:cubicBezTo>
                  <a:cubicBezTo>
                    <a:pt x="124" y="176"/>
                    <a:pt x="125" y="174"/>
                    <a:pt x="125" y="174"/>
                  </a:cubicBezTo>
                  <a:cubicBezTo>
                    <a:pt x="126" y="172"/>
                    <a:pt x="126" y="172"/>
                    <a:pt x="127" y="172"/>
                  </a:cubicBezTo>
                  <a:cubicBezTo>
                    <a:pt x="129" y="171"/>
                    <a:pt x="130" y="170"/>
                    <a:pt x="131" y="170"/>
                  </a:cubicBezTo>
                  <a:cubicBezTo>
                    <a:pt x="132" y="170"/>
                    <a:pt x="133" y="170"/>
                    <a:pt x="134" y="169"/>
                  </a:cubicBezTo>
                  <a:cubicBezTo>
                    <a:pt x="135" y="169"/>
                    <a:pt x="134" y="169"/>
                    <a:pt x="135" y="168"/>
                  </a:cubicBezTo>
                  <a:cubicBezTo>
                    <a:pt x="137" y="166"/>
                    <a:pt x="143" y="164"/>
                    <a:pt x="143" y="169"/>
                  </a:cubicBezTo>
                  <a:cubicBezTo>
                    <a:pt x="143" y="171"/>
                    <a:pt x="142" y="172"/>
                    <a:pt x="141" y="174"/>
                  </a:cubicBezTo>
                  <a:cubicBezTo>
                    <a:pt x="139" y="176"/>
                    <a:pt x="139" y="177"/>
                    <a:pt x="139" y="179"/>
                  </a:cubicBezTo>
                  <a:cubicBezTo>
                    <a:pt x="140" y="180"/>
                    <a:pt x="140" y="183"/>
                    <a:pt x="141" y="182"/>
                  </a:cubicBezTo>
                  <a:cubicBezTo>
                    <a:pt x="142" y="181"/>
                    <a:pt x="142" y="180"/>
                    <a:pt x="142" y="180"/>
                  </a:cubicBezTo>
                  <a:cubicBezTo>
                    <a:pt x="142" y="179"/>
                    <a:pt x="143" y="179"/>
                    <a:pt x="143" y="178"/>
                  </a:cubicBezTo>
                  <a:cubicBezTo>
                    <a:pt x="144" y="177"/>
                    <a:pt x="144" y="176"/>
                    <a:pt x="144" y="175"/>
                  </a:cubicBezTo>
                  <a:cubicBezTo>
                    <a:pt x="144" y="172"/>
                    <a:pt x="145" y="169"/>
                    <a:pt x="146" y="168"/>
                  </a:cubicBezTo>
                  <a:cubicBezTo>
                    <a:pt x="147" y="169"/>
                    <a:pt x="146" y="170"/>
                    <a:pt x="146" y="171"/>
                  </a:cubicBezTo>
                  <a:cubicBezTo>
                    <a:pt x="146" y="172"/>
                    <a:pt x="147" y="176"/>
                    <a:pt x="148" y="177"/>
                  </a:cubicBezTo>
                  <a:cubicBezTo>
                    <a:pt x="149" y="176"/>
                    <a:pt x="151" y="171"/>
                    <a:pt x="154" y="172"/>
                  </a:cubicBezTo>
                  <a:cubicBezTo>
                    <a:pt x="155" y="172"/>
                    <a:pt x="155" y="173"/>
                    <a:pt x="155" y="174"/>
                  </a:cubicBezTo>
                  <a:cubicBezTo>
                    <a:pt x="155" y="175"/>
                    <a:pt x="155" y="175"/>
                    <a:pt x="155" y="176"/>
                  </a:cubicBezTo>
                  <a:cubicBezTo>
                    <a:pt x="156" y="176"/>
                    <a:pt x="157" y="177"/>
                    <a:pt x="158" y="177"/>
                  </a:cubicBezTo>
                  <a:cubicBezTo>
                    <a:pt x="158" y="178"/>
                    <a:pt x="159" y="179"/>
                    <a:pt x="159" y="180"/>
                  </a:cubicBezTo>
                  <a:cubicBezTo>
                    <a:pt x="159" y="180"/>
                    <a:pt x="160" y="181"/>
                    <a:pt x="160" y="182"/>
                  </a:cubicBezTo>
                  <a:cubicBezTo>
                    <a:pt x="161" y="183"/>
                    <a:pt x="162" y="184"/>
                    <a:pt x="163" y="185"/>
                  </a:cubicBezTo>
                  <a:cubicBezTo>
                    <a:pt x="163" y="185"/>
                    <a:pt x="165" y="185"/>
                    <a:pt x="166" y="185"/>
                  </a:cubicBezTo>
                  <a:cubicBezTo>
                    <a:pt x="166" y="182"/>
                    <a:pt x="166" y="180"/>
                    <a:pt x="168" y="178"/>
                  </a:cubicBezTo>
                  <a:cubicBezTo>
                    <a:pt x="169" y="177"/>
                    <a:pt x="170" y="176"/>
                    <a:pt x="170" y="175"/>
                  </a:cubicBezTo>
                  <a:cubicBezTo>
                    <a:pt x="171" y="174"/>
                    <a:pt x="170" y="173"/>
                    <a:pt x="171" y="172"/>
                  </a:cubicBezTo>
                  <a:cubicBezTo>
                    <a:pt x="172" y="171"/>
                    <a:pt x="172" y="171"/>
                    <a:pt x="173" y="170"/>
                  </a:cubicBezTo>
                  <a:cubicBezTo>
                    <a:pt x="173" y="170"/>
                    <a:pt x="173" y="169"/>
                    <a:pt x="173" y="168"/>
                  </a:cubicBezTo>
                  <a:cubicBezTo>
                    <a:pt x="175" y="167"/>
                    <a:pt x="176" y="169"/>
                    <a:pt x="178" y="168"/>
                  </a:cubicBezTo>
                  <a:cubicBezTo>
                    <a:pt x="179" y="167"/>
                    <a:pt x="178" y="166"/>
                    <a:pt x="178" y="165"/>
                  </a:cubicBezTo>
                  <a:cubicBezTo>
                    <a:pt x="178" y="163"/>
                    <a:pt x="179" y="161"/>
                    <a:pt x="179" y="160"/>
                  </a:cubicBezTo>
                  <a:cubicBezTo>
                    <a:pt x="180" y="156"/>
                    <a:pt x="180" y="151"/>
                    <a:pt x="180" y="147"/>
                  </a:cubicBezTo>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34" name="Freeform 36"/>
            <p:cNvSpPr>
              <a:spLocks/>
            </p:cNvSpPr>
            <p:nvPr/>
          </p:nvSpPr>
          <p:spPr bwMode="auto">
            <a:xfrm>
              <a:off x="6840232" y="3816282"/>
              <a:ext cx="220167" cy="114123"/>
            </a:xfrm>
            <a:custGeom>
              <a:avLst/>
              <a:gdLst/>
              <a:ahLst/>
              <a:cxnLst>
                <a:cxn ang="0">
                  <a:pos x="184" y="94"/>
                </a:cxn>
                <a:cxn ang="0">
                  <a:pos x="182" y="91"/>
                </a:cxn>
                <a:cxn ang="0">
                  <a:pos x="175" y="87"/>
                </a:cxn>
                <a:cxn ang="0">
                  <a:pos x="163" y="83"/>
                </a:cxn>
                <a:cxn ang="0">
                  <a:pos x="161" y="81"/>
                </a:cxn>
                <a:cxn ang="0">
                  <a:pos x="160" y="75"/>
                </a:cxn>
                <a:cxn ang="0">
                  <a:pos x="163" y="61"/>
                </a:cxn>
                <a:cxn ang="0">
                  <a:pos x="171" y="47"/>
                </a:cxn>
                <a:cxn ang="0">
                  <a:pos x="169" y="38"/>
                </a:cxn>
                <a:cxn ang="0">
                  <a:pos x="163" y="31"/>
                </a:cxn>
                <a:cxn ang="0">
                  <a:pos x="158" y="23"/>
                </a:cxn>
                <a:cxn ang="0">
                  <a:pos x="151" y="22"/>
                </a:cxn>
                <a:cxn ang="0">
                  <a:pos x="139" y="20"/>
                </a:cxn>
                <a:cxn ang="0">
                  <a:pos x="132" y="22"/>
                </a:cxn>
                <a:cxn ang="0">
                  <a:pos x="127" y="22"/>
                </a:cxn>
                <a:cxn ang="0">
                  <a:pos x="122" y="20"/>
                </a:cxn>
                <a:cxn ang="0">
                  <a:pos x="115" y="17"/>
                </a:cxn>
                <a:cxn ang="0">
                  <a:pos x="110" y="15"/>
                </a:cxn>
                <a:cxn ang="0">
                  <a:pos x="101" y="12"/>
                </a:cxn>
                <a:cxn ang="0">
                  <a:pos x="90" y="1"/>
                </a:cxn>
                <a:cxn ang="0">
                  <a:pos x="82" y="3"/>
                </a:cxn>
                <a:cxn ang="0">
                  <a:pos x="83" y="9"/>
                </a:cxn>
                <a:cxn ang="0">
                  <a:pos x="76" y="12"/>
                </a:cxn>
                <a:cxn ang="0">
                  <a:pos x="76" y="20"/>
                </a:cxn>
                <a:cxn ang="0">
                  <a:pos x="76" y="36"/>
                </a:cxn>
                <a:cxn ang="0">
                  <a:pos x="74" y="40"/>
                </a:cxn>
                <a:cxn ang="0">
                  <a:pos x="62" y="33"/>
                </a:cxn>
                <a:cxn ang="0">
                  <a:pos x="48" y="39"/>
                </a:cxn>
                <a:cxn ang="0">
                  <a:pos x="33" y="45"/>
                </a:cxn>
                <a:cxn ang="0">
                  <a:pos x="14" y="52"/>
                </a:cxn>
                <a:cxn ang="0">
                  <a:pos x="28" y="56"/>
                </a:cxn>
                <a:cxn ang="0">
                  <a:pos x="28" y="62"/>
                </a:cxn>
                <a:cxn ang="0">
                  <a:pos x="22" y="65"/>
                </a:cxn>
                <a:cxn ang="0">
                  <a:pos x="15" y="66"/>
                </a:cxn>
                <a:cxn ang="0">
                  <a:pos x="11" y="71"/>
                </a:cxn>
                <a:cxn ang="0">
                  <a:pos x="0" y="78"/>
                </a:cxn>
                <a:cxn ang="0">
                  <a:pos x="2" y="84"/>
                </a:cxn>
                <a:cxn ang="0">
                  <a:pos x="6" y="83"/>
                </a:cxn>
                <a:cxn ang="0">
                  <a:pos x="76" y="88"/>
                </a:cxn>
                <a:cxn ang="0">
                  <a:pos x="137" y="89"/>
                </a:cxn>
                <a:cxn ang="0">
                  <a:pos x="164" y="89"/>
                </a:cxn>
                <a:cxn ang="0">
                  <a:pos x="184" y="96"/>
                </a:cxn>
              </a:cxnLst>
              <a:rect l="0" t="0" r="r" b="b"/>
              <a:pathLst>
                <a:path w="185" h="96">
                  <a:moveTo>
                    <a:pt x="185" y="96"/>
                  </a:moveTo>
                  <a:cubicBezTo>
                    <a:pt x="185" y="96"/>
                    <a:pt x="184" y="95"/>
                    <a:pt x="184" y="94"/>
                  </a:cubicBezTo>
                  <a:cubicBezTo>
                    <a:pt x="183" y="94"/>
                    <a:pt x="184" y="93"/>
                    <a:pt x="183" y="92"/>
                  </a:cubicBezTo>
                  <a:cubicBezTo>
                    <a:pt x="183" y="92"/>
                    <a:pt x="182" y="91"/>
                    <a:pt x="182" y="91"/>
                  </a:cubicBezTo>
                  <a:cubicBezTo>
                    <a:pt x="181" y="90"/>
                    <a:pt x="180" y="89"/>
                    <a:pt x="179" y="88"/>
                  </a:cubicBezTo>
                  <a:cubicBezTo>
                    <a:pt x="178" y="87"/>
                    <a:pt x="177" y="87"/>
                    <a:pt x="175" y="87"/>
                  </a:cubicBezTo>
                  <a:cubicBezTo>
                    <a:pt x="173" y="87"/>
                    <a:pt x="171" y="86"/>
                    <a:pt x="169" y="85"/>
                  </a:cubicBezTo>
                  <a:cubicBezTo>
                    <a:pt x="167" y="85"/>
                    <a:pt x="165" y="84"/>
                    <a:pt x="163" y="83"/>
                  </a:cubicBezTo>
                  <a:cubicBezTo>
                    <a:pt x="163" y="82"/>
                    <a:pt x="163" y="82"/>
                    <a:pt x="162" y="82"/>
                  </a:cubicBezTo>
                  <a:cubicBezTo>
                    <a:pt x="162" y="81"/>
                    <a:pt x="161" y="81"/>
                    <a:pt x="161" y="81"/>
                  </a:cubicBezTo>
                  <a:cubicBezTo>
                    <a:pt x="160" y="81"/>
                    <a:pt x="160" y="81"/>
                    <a:pt x="160" y="80"/>
                  </a:cubicBezTo>
                  <a:cubicBezTo>
                    <a:pt x="160" y="78"/>
                    <a:pt x="160" y="76"/>
                    <a:pt x="160" y="75"/>
                  </a:cubicBezTo>
                  <a:cubicBezTo>
                    <a:pt x="160" y="73"/>
                    <a:pt x="161" y="72"/>
                    <a:pt x="161" y="71"/>
                  </a:cubicBezTo>
                  <a:cubicBezTo>
                    <a:pt x="161" y="67"/>
                    <a:pt x="162" y="64"/>
                    <a:pt x="163" y="61"/>
                  </a:cubicBezTo>
                  <a:cubicBezTo>
                    <a:pt x="163" y="58"/>
                    <a:pt x="163" y="57"/>
                    <a:pt x="165" y="55"/>
                  </a:cubicBezTo>
                  <a:cubicBezTo>
                    <a:pt x="167" y="53"/>
                    <a:pt x="169" y="50"/>
                    <a:pt x="171" y="47"/>
                  </a:cubicBezTo>
                  <a:cubicBezTo>
                    <a:pt x="172" y="47"/>
                    <a:pt x="172" y="46"/>
                    <a:pt x="172" y="45"/>
                  </a:cubicBezTo>
                  <a:cubicBezTo>
                    <a:pt x="172" y="42"/>
                    <a:pt x="169" y="40"/>
                    <a:pt x="169" y="38"/>
                  </a:cubicBezTo>
                  <a:cubicBezTo>
                    <a:pt x="168" y="37"/>
                    <a:pt x="168" y="35"/>
                    <a:pt x="167" y="33"/>
                  </a:cubicBezTo>
                  <a:cubicBezTo>
                    <a:pt x="166" y="32"/>
                    <a:pt x="164" y="32"/>
                    <a:pt x="163" y="31"/>
                  </a:cubicBezTo>
                  <a:cubicBezTo>
                    <a:pt x="162" y="30"/>
                    <a:pt x="159" y="28"/>
                    <a:pt x="159" y="27"/>
                  </a:cubicBezTo>
                  <a:cubicBezTo>
                    <a:pt x="158" y="26"/>
                    <a:pt x="159" y="25"/>
                    <a:pt x="158" y="23"/>
                  </a:cubicBezTo>
                  <a:cubicBezTo>
                    <a:pt x="157" y="22"/>
                    <a:pt x="155" y="20"/>
                    <a:pt x="154" y="20"/>
                  </a:cubicBezTo>
                  <a:cubicBezTo>
                    <a:pt x="152" y="20"/>
                    <a:pt x="152" y="21"/>
                    <a:pt x="151" y="22"/>
                  </a:cubicBezTo>
                  <a:cubicBezTo>
                    <a:pt x="150" y="22"/>
                    <a:pt x="149" y="22"/>
                    <a:pt x="148" y="22"/>
                  </a:cubicBezTo>
                  <a:cubicBezTo>
                    <a:pt x="144" y="22"/>
                    <a:pt x="142" y="21"/>
                    <a:pt x="139" y="20"/>
                  </a:cubicBezTo>
                  <a:cubicBezTo>
                    <a:pt x="137" y="19"/>
                    <a:pt x="136" y="19"/>
                    <a:pt x="134" y="20"/>
                  </a:cubicBezTo>
                  <a:cubicBezTo>
                    <a:pt x="133" y="21"/>
                    <a:pt x="132" y="22"/>
                    <a:pt x="132" y="22"/>
                  </a:cubicBezTo>
                  <a:cubicBezTo>
                    <a:pt x="131" y="23"/>
                    <a:pt x="132" y="24"/>
                    <a:pt x="130" y="24"/>
                  </a:cubicBezTo>
                  <a:cubicBezTo>
                    <a:pt x="129" y="24"/>
                    <a:pt x="128" y="22"/>
                    <a:pt x="127" y="22"/>
                  </a:cubicBezTo>
                  <a:cubicBezTo>
                    <a:pt x="126" y="21"/>
                    <a:pt x="125" y="18"/>
                    <a:pt x="124" y="19"/>
                  </a:cubicBezTo>
                  <a:cubicBezTo>
                    <a:pt x="123" y="19"/>
                    <a:pt x="123" y="20"/>
                    <a:pt x="122" y="20"/>
                  </a:cubicBezTo>
                  <a:cubicBezTo>
                    <a:pt x="121" y="20"/>
                    <a:pt x="121" y="19"/>
                    <a:pt x="120" y="18"/>
                  </a:cubicBezTo>
                  <a:cubicBezTo>
                    <a:pt x="119" y="17"/>
                    <a:pt x="116" y="18"/>
                    <a:pt x="115" y="17"/>
                  </a:cubicBezTo>
                  <a:cubicBezTo>
                    <a:pt x="114" y="17"/>
                    <a:pt x="113" y="16"/>
                    <a:pt x="112" y="15"/>
                  </a:cubicBezTo>
                  <a:cubicBezTo>
                    <a:pt x="111" y="15"/>
                    <a:pt x="110" y="15"/>
                    <a:pt x="110" y="15"/>
                  </a:cubicBezTo>
                  <a:cubicBezTo>
                    <a:pt x="109" y="14"/>
                    <a:pt x="108" y="14"/>
                    <a:pt x="107" y="13"/>
                  </a:cubicBezTo>
                  <a:cubicBezTo>
                    <a:pt x="105" y="13"/>
                    <a:pt x="103" y="12"/>
                    <a:pt x="101" y="12"/>
                  </a:cubicBezTo>
                  <a:cubicBezTo>
                    <a:pt x="99" y="12"/>
                    <a:pt x="98" y="10"/>
                    <a:pt x="97" y="9"/>
                  </a:cubicBezTo>
                  <a:cubicBezTo>
                    <a:pt x="95" y="6"/>
                    <a:pt x="93" y="2"/>
                    <a:pt x="90" y="1"/>
                  </a:cubicBezTo>
                  <a:cubicBezTo>
                    <a:pt x="88" y="0"/>
                    <a:pt x="87" y="1"/>
                    <a:pt x="85" y="2"/>
                  </a:cubicBezTo>
                  <a:cubicBezTo>
                    <a:pt x="85" y="2"/>
                    <a:pt x="83" y="3"/>
                    <a:pt x="82" y="3"/>
                  </a:cubicBezTo>
                  <a:cubicBezTo>
                    <a:pt x="82" y="4"/>
                    <a:pt x="82" y="4"/>
                    <a:pt x="83" y="5"/>
                  </a:cubicBezTo>
                  <a:cubicBezTo>
                    <a:pt x="83" y="7"/>
                    <a:pt x="84" y="8"/>
                    <a:pt x="83" y="9"/>
                  </a:cubicBezTo>
                  <a:cubicBezTo>
                    <a:pt x="82" y="10"/>
                    <a:pt x="80" y="10"/>
                    <a:pt x="79" y="10"/>
                  </a:cubicBezTo>
                  <a:cubicBezTo>
                    <a:pt x="77" y="10"/>
                    <a:pt x="76" y="10"/>
                    <a:pt x="76" y="12"/>
                  </a:cubicBezTo>
                  <a:cubicBezTo>
                    <a:pt x="76" y="13"/>
                    <a:pt x="76" y="14"/>
                    <a:pt x="76" y="15"/>
                  </a:cubicBezTo>
                  <a:cubicBezTo>
                    <a:pt x="76" y="16"/>
                    <a:pt x="76" y="18"/>
                    <a:pt x="76" y="20"/>
                  </a:cubicBezTo>
                  <a:cubicBezTo>
                    <a:pt x="76" y="22"/>
                    <a:pt x="76" y="25"/>
                    <a:pt x="76" y="27"/>
                  </a:cubicBezTo>
                  <a:cubicBezTo>
                    <a:pt x="76" y="30"/>
                    <a:pt x="76" y="33"/>
                    <a:pt x="76" y="36"/>
                  </a:cubicBezTo>
                  <a:cubicBezTo>
                    <a:pt x="76" y="37"/>
                    <a:pt x="77" y="38"/>
                    <a:pt x="76" y="39"/>
                  </a:cubicBezTo>
                  <a:cubicBezTo>
                    <a:pt x="75" y="39"/>
                    <a:pt x="75" y="40"/>
                    <a:pt x="74" y="40"/>
                  </a:cubicBezTo>
                  <a:cubicBezTo>
                    <a:pt x="73" y="40"/>
                    <a:pt x="72" y="40"/>
                    <a:pt x="71" y="39"/>
                  </a:cubicBezTo>
                  <a:cubicBezTo>
                    <a:pt x="68" y="37"/>
                    <a:pt x="66" y="34"/>
                    <a:pt x="62" y="33"/>
                  </a:cubicBezTo>
                  <a:cubicBezTo>
                    <a:pt x="58" y="33"/>
                    <a:pt x="54" y="30"/>
                    <a:pt x="50" y="31"/>
                  </a:cubicBezTo>
                  <a:cubicBezTo>
                    <a:pt x="47" y="32"/>
                    <a:pt x="48" y="36"/>
                    <a:pt x="48" y="39"/>
                  </a:cubicBezTo>
                  <a:cubicBezTo>
                    <a:pt x="45" y="39"/>
                    <a:pt x="40" y="36"/>
                    <a:pt x="37" y="39"/>
                  </a:cubicBezTo>
                  <a:cubicBezTo>
                    <a:pt x="35" y="40"/>
                    <a:pt x="35" y="44"/>
                    <a:pt x="33" y="45"/>
                  </a:cubicBezTo>
                  <a:cubicBezTo>
                    <a:pt x="28" y="48"/>
                    <a:pt x="23" y="49"/>
                    <a:pt x="18" y="50"/>
                  </a:cubicBezTo>
                  <a:cubicBezTo>
                    <a:pt x="17" y="50"/>
                    <a:pt x="15" y="51"/>
                    <a:pt x="14" y="52"/>
                  </a:cubicBezTo>
                  <a:cubicBezTo>
                    <a:pt x="14" y="54"/>
                    <a:pt x="17" y="55"/>
                    <a:pt x="19" y="56"/>
                  </a:cubicBezTo>
                  <a:cubicBezTo>
                    <a:pt x="22" y="56"/>
                    <a:pt x="25" y="56"/>
                    <a:pt x="28" y="56"/>
                  </a:cubicBezTo>
                  <a:cubicBezTo>
                    <a:pt x="30" y="56"/>
                    <a:pt x="33" y="56"/>
                    <a:pt x="34" y="57"/>
                  </a:cubicBezTo>
                  <a:cubicBezTo>
                    <a:pt x="37" y="60"/>
                    <a:pt x="30" y="61"/>
                    <a:pt x="28" y="62"/>
                  </a:cubicBezTo>
                  <a:cubicBezTo>
                    <a:pt x="26" y="62"/>
                    <a:pt x="25" y="63"/>
                    <a:pt x="24" y="64"/>
                  </a:cubicBezTo>
                  <a:cubicBezTo>
                    <a:pt x="23" y="64"/>
                    <a:pt x="22" y="64"/>
                    <a:pt x="22" y="65"/>
                  </a:cubicBezTo>
                  <a:cubicBezTo>
                    <a:pt x="21" y="66"/>
                    <a:pt x="21" y="67"/>
                    <a:pt x="20" y="67"/>
                  </a:cubicBezTo>
                  <a:cubicBezTo>
                    <a:pt x="17" y="68"/>
                    <a:pt x="17" y="67"/>
                    <a:pt x="15" y="66"/>
                  </a:cubicBezTo>
                  <a:cubicBezTo>
                    <a:pt x="14" y="65"/>
                    <a:pt x="13" y="65"/>
                    <a:pt x="12" y="66"/>
                  </a:cubicBezTo>
                  <a:cubicBezTo>
                    <a:pt x="10" y="67"/>
                    <a:pt x="11" y="68"/>
                    <a:pt x="11" y="71"/>
                  </a:cubicBezTo>
                  <a:cubicBezTo>
                    <a:pt x="10" y="75"/>
                    <a:pt x="6" y="72"/>
                    <a:pt x="4" y="73"/>
                  </a:cubicBezTo>
                  <a:cubicBezTo>
                    <a:pt x="2" y="73"/>
                    <a:pt x="1" y="76"/>
                    <a:pt x="0" y="78"/>
                  </a:cubicBezTo>
                  <a:cubicBezTo>
                    <a:pt x="0" y="80"/>
                    <a:pt x="1" y="80"/>
                    <a:pt x="2" y="82"/>
                  </a:cubicBezTo>
                  <a:cubicBezTo>
                    <a:pt x="2" y="83"/>
                    <a:pt x="2" y="83"/>
                    <a:pt x="2" y="84"/>
                  </a:cubicBezTo>
                  <a:cubicBezTo>
                    <a:pt x="2" y="83"/>
                    <a:pt x="3" y="83"/>
                    <a:pt x="3" y="82"/>
                  </a:cubicBezTo>
                  <a:cubicBezTo>
                    <a:pt x="4" y="82"/>
                    <a:pt x="5" y="82"/>
                    <a:pt x="6" y="83"/>
                  </a:cubicBezTo>
                  <a:cubicBezTo>
                    <a:pt x="13" y="84"/>
                    <a:pt x="20" y="85"/>
                    <a:pt x="27" y="86"/>
                  </a:cubicBezTo>
                  <a:cubicBezTo>
                    <a:pt x="43" y="87"/>
                    <a:pt x="59" y="88"/>
                    <a:pt x="76" y="88"/>
                  </a:cubicBezTo>
                  <a:cubicBezTo>
                    <a:pt x="88" y="89"/>
                    <a:pt x="100" y="88"/>
                    <a:pt x="112" y="88"/>
                  </a:cubicBezTo>
                  <a:cubicBezTo>
                    <a:pt x="120" y="88"/>
                    <a:pt x="129" y="89"/>
                    <a:pt x="137" y="89"/>
                  </a:cubicBezTo>
                  <a:cubicBezTo>
                    <a:pt x="144" y="89"/>
                    <a:pt x="150" y="89"/>
                    <a:pt x="157" y="89"/>
                  </a:cubicBezTo>
                  <a:cubicBezTo>
                    <a:pt x="159" y="89"/>
                    <a:pt x="162" y="89"/>
                    <a:pt x="164" y="89"/>
                  </a:cubicBezTo>
                  <a:cubicBezTo>
                    <a:pt x="166" y="89"/>
                    <a:pt x="168" y="90"/>
                    <a:pt x="170" y="90"/>
                  </a:cubicBezTo>
                  <a:cubicBezTo>
                    <a:pt x="175" y="92"/>
                    <a:pt x="179" y="95"/>
                    <a:pt x="184" y="96"/>
                  </a:cubicBezTo>
                  <a:cubicBezTo>
                    <a:pt x="184" y="96"/>
                    <a:pt x="185" y="96"/>
                    <a:pt x="185" y="96"/>
                  </a:cubicBezTo>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35" name="Freeform 37"/>
            <p:cNvSpPr>
              <a:spLocks/>
            </p:cNvSpPr>
            <p:nvPr/>
          </p:nvSpPr>
          <p:spPr bwMode="auto">
            <a:xfrm>
              <a:off x="6921027" y="3686000"/>
              <a:ext cx="376707" cy="287833"/>
            </a:xfrm>
            <a:custGeom>
              <a:avLst/>
              <a:gdLst/>
              <a:ahLst/>
              <a:cxnLst>
                <a:cxn ang="0">
                  <a:pos x="305" y="111"/>
                </a:cxn>
                <a:cxn ang="0">
                  <a:pos x="303" y="97"/>
                </a:cxn>
                <a:cxn ang="0">
                  <a:pos x="309" y="76"/>
                </a:cxn>
                <a:cxn ang="0">
                  <a:pos x="291" y="69"/>
                </a:cxn>
                <a:cxn ang="0">
                  <a:pos x="278" y="50"/>
                </a:cxn>
                <a:cxn ang="0">
                  <a:pos x="252" y="32"/>
                </a:cxn>
                <a:cxn ang="0">
                  <a:pos x="229" y="29"/>
                </a:cxn>
                <a:cxn ang="0">
                  <a:pos x="213" y="9"/>
                </a:cxn>
                <a:cxn ang="0">
                  <a:pos x="208" y="2"/>
                </a:cxn>
                <a:cxn ang="0">
                  <a:pos x="200" y="11"/>
                </a:cxn>
                <a:cxn ang="0">
                  <a:pos x="189" y="18"/>
                </a:cxn>
                <a:cxn ang="0">
                  <a:pos x="168" y="16"/>
                </a:cxn>
                <a:cxn ang="0">
                  <a:pos x="154" y="13"/>
                </a:cxn>
                <a:cxn ang="0">
                  <a:pos x="137" y="10"/>
                </a:cxn>
                <a:cxn ang="0">
                  <a:pos x="121" y="10"/>
                </a:cxn>
                <a:cxn ang="0">
                  <a:pos x="112" y="6"/>
                </a:cxn>
                <a:cxn ang="0">
                  <a:pos x="101" y="7"/>
                </a:cxn>
                <a:cxn ang="0">
                  <a:pos x="78" y="5"/>
                </a:cxn>
                <a:cxn ang="0">
                  <a:pos x="53" y="3"/>
                </a:cxn>
                <a:cxn ang="0">
                  <a:pos x="36" y="13"/>
                </a:cxn>
                <a:cxn ang="0">
                  <a:pos x="20" y="23"/>
                </a:cxn>
                <a:cxn ang="0">
                  <a:pos x="12" y="27"/>
                </a:cxn>
                <a:cxn ang="0">
                  <a:pos x="8" y="34"/>
                </a:cxn>
                <a:cxn ang="0">
                  <a:pos x="1" y="51"/>
                </a:cxn>
                <a:cxn ang="0">
                  <a:pos x="3" y="65"/>
                </a:cxn>
                <a:cxn ang="0">
                  <a:pos x="8" y="74"/>
                </a:cxn>
                <a:cxn ang="0">
                  <a:pos x="9" y="90"/>
                </a:cxn>
                <a:cxn ang="0">
                  <a:pos x="15" y="106"/>
                </a:cxn>
                <a:cxn ang="0">
                  <a:pos x="22" y="110"/>
                </a:cxn>
                <a:cxn ang="0">
                  <a:pos x="42" y="124"/>
                </a:cxn>
                <a:cxn ang="0">
                  <a:pos x="54" y="129"/>
                </a:cxn>
                <a:cxn ang="0">
                  <a:pos x="64" y="131"/>
                </a:cxn>
                <a:cxn ang="0">
                  <a:pos x="83" y="131"/>
                </a:cxn>
                <a:cxn ang="0">
                  <a:pos x="95" y="140"/>
                </a:cxn>
                <a:cxn ang="0">
                  <a:pos x="103" y="156"/>
                </a:cxn>
                <a:cxn ang="0">
                  <a:pos x="92" y="184"/>
                </a:cxn>
                <a:cxn ang="0">
                  <a:pos x="95" y="192"/>
                </a:cxn>
                <a:cxn ang="0">
                  <a:pos x="114" y="200"/>
                </a:cxn>
                <a:cxn ang="0">
                  <a:pos x="128" y="207"/>
                </a:cxn>
                <a:cxn ang="0">
                  <a:pos x="138" y="221"/>
                </a:cxn>
                <a:cxn ang="0">
                  <a:pos x="137" y="237"/>
                </a:cxn>
                <a:cxn ang="0">
                  <a:pos x="144" y="235"/>
                </a:cxn>
                <a:cxn ang="0">
                  <a:pos x="159" y="236"/>
                </a:cxn>
                <a:cxn ang="0">
                  <a:pos x="185" y="240"/>
                </a:cxn>
                <a:cxn ang="0">
                  <a:pos x="195" y="232"/>
                </a:cxn>
                <a:cxn ang="0">
                  <a:pos x="203" y="234"/>
                </a:cxn>
                <a:cxn ang="0">
                  <a:pos x="207" y="222"/>
                </a:cxn>
                <a:cxn ang="0">
                  <a:pos x="223" y="220"/>
                </a:cxn>
                <a:cxn ang="0">
                  <a:pos x="237" y="204"/>
                </a:cxn>
                <a:cxn ang="0">
                  <a:pos x="247" y="212"/>
                </a:cxn>
                <a:cxn ang="0">
                  <a:pos x="259" y="217"/>
                </a:cxn>
                <a:cxn ang="0">
                  <a:pos x="251" y="202"/>
                </a:cxn>
                <a:cxn ang="0">
                  <a:pos x="251" y="191"/>
                </a:cxn>
                <a:cxn ang="0">
                  <a:pos x="258" y="164"/>
                </a:cxn>
                <a:cxn ang="0">
                  <a:pos x="261" y="149"/>
                </a:cxn>
                <a:cxn ang="0">
                  <a:pos x="274" y="142"/>
                </a:cxn>
                <a:cxn ang="0">
                  <a:pos x="283" y="135"/>
                </a:cxn>
                <a:cxn ang="0">
                  <a:pos x="289" y="129"/>
                </a:cxn>
                <a:cxn ang="0">
                  <a:pos x="304" y="123"/>
                </a:cxn>
                <a:cxn ang="0">
                  <a:pos x="312" y="116"/>
                </a:cxn>
              </a:cxnLst>
              <a:rect l="0" t="0" r="r" b="b"/>
              <a:pathLst>
                <a:path w="317" h="242">
                  <a:moveTo>
                    <a:pt x="316" y="111"/>
                  </a:moveTo>
                  <a:cubicBezTo>
                    <a:pt x="314" y="110"/>
                    <a:pt x="310" y="110"/>
                    <a:pt x="308" y="110"/>
                  </a:cubicBezTo>
                  <a:cubicBezTo>
                    <a:pt x="308" y="110"/>
                    <a:pt x="307" y="110"/>
                    <a:pt x="306" y="110"/>
                  </a:cubicBezTo>
                  <a:cubicBezTo>
                    <a:pt x="306" y="110"/>
                    <a:pt x="305" y="111"/>
                    <a:pt x="305" y="111"/>
                  </a:cubicBezTo>
                  <a:cubicBezTo>
                    <a:pt x="303" y="111"/>
                    <a:pt x="302" y="109"/>
                    <a:pt x="301" y="108"/>
                  </a:cubicBezTo>
                  <a:cubicBezTo>
                    <a:pt x="300" y="106"/>
                    <a:pt x="300" y="106"/>
                    <a:pt x="301" y="105"/>
                  </a:cubicBezTo>
                  <a:cubicBezTo>
                    <a:pt x="302" y="103"/>
                    <a:pt x="304" y="102"/>
                    <a:pt x="304" y="100"/>
                  </a:cubicBezTo>
                  <a:cubicBezTo>
                    <a:pt x="304" y="98"/>
                    <a:pt x="304" y="98"/>
                    <a:pt x="303" y="97"/>
                  </a:cubicBezTo>
                  <a:cubicBezTo>
                    <a:pt x="302" y="96"/>
                    <a:pt x="300" y="97"/>
                    <a:pt x="301" y="94"/>
                  </a:cubicBezTo>
                  <a:cubicBezTo>
                    <a:pt x="301" y="94"/>
                    <a:pt x="301" y="93"/>
                    <a:pt x="302" y="92"/>
                  </a:cubicBezTo>
                  <a:cubicBezTo>
                    <a:pt x="304" y="91"/>
                    <a:pt x="305" y="89"/>
                    <a:pt x="306" y="87"/>
                  </a:cubicBezTo>
                  <a:cubicBezTo>
                    <a:pt x="307" y="85"/>
                    <a:pt x="312" y="78"/>
                    <a:pt x="309" y="76"/>
                  </a:cubicBezTo>
                  <a:cubicBezTo>
                    <a:pt x="308" y="75"/>
                    <a:pt x="306" y="75"/>
                    <a:pt x="305" y="75"/>
                  </a:cubicBezTo>
                  <a:cubicBezTo>
                    <a:pt x="303" y="75"/>
                    <a:pt x="301" y="74"/>
                    <a:pt x="299" y="74"/>
                  </a:cubicBezTo>
                  <a:cubicBezTo>
                    <a:pt x="297" y="73"/>
                    <a:pt x="293" y="73"/>
                    <a:pt x="292" y="72"/>
                  </a:cubicBezTo>
                  <a:cubicBezTo>
                    <a:pt x="291" y="71"/>
                    <a:pt x="291" y="70"/>
                    <a:pt x="291" y="69"/>
                  </a:cubicBezTo>
                  <a:cubicBezTo>
                    <a:pt x="290" y="67"/>
                    <a:pt x="288" y="65"/>
                    <a:pt x="287" y="63"/>
                  </a:cubicBezTo>
                  <a:cubicBezTo>
                    <a:pt x="286" y="62"/>
                    <a:pt x="285" y="61"/>
                    <a:pt x="285" y="60"/>
                  </a:cubicBezTo>
                  <a:cubicBezTo>
                    <a:pt x="284" y="60"/>
                    <a:pt x="284" y="59"/>
                    <a:pt x="284" y="58"/>
                  </a:cubicBezTo>
                  <a:cubicBezTo>
                    <a:pt x="283" y="55"/>
                    <a:pt x="280" y="52"/>
                    <a:pt x="278" y="50"/>
                  </a:cubicBezTo>
                  <a:cubicBezTo>
                    <a:pt x="275" y="48"/>
                    <a:pt x="273" y="46"/>
                    <a:pt x="270" y="44"/>
                  </a:cubicBezTo>
                  <a:cubicBezTo>
                    <a:pt x="267" y="42"/>
                    <a:pt x="265" y="40"/>
                    <a:pt x="262" y="39"/>
                  </a:cubicBezTo>
                  <a:cubicBezTo>
                    <a:pt x="260" y="37"/>
                    <a:pt x="258" y="36"/>
                    <a:pt x="255" y="35"/>
                  </a:cubicBezTo>
                  <a:cubicBezTo>
                    <a:pt x="254" y="34"/>
                    <a:pt x="253" y="32"/>
                    <a:pt x="252" y="32"/>
                  </a:cubicBezTo>
                  <a:cubicBezTo>
                    <a:pt x="250" y="30"/>
                    <a:pt x="248" y="30"/>
                    <a:pt x="246" y="30"/>
                  </a:cubicBezTo>
                  <a:cubicBezTo>
                    <a:pt x="243" y="30"/>
                    <a:pt x="239" y="31"/>
                    <a:pt x="236" y="29"/>
                  </a:cubicBezTo>
                  <a:cubicBezTo>
                    <a:pt x="235" y="29"/>
                    <a:pt x="234" y="27"/>
                    <a:pt x="233" y="27"/>
                  </a:cubicBezTo>
                  <a:cubicBezTo>
                    <a:pt x="232" y="26"/>
                    <a:pt x="229" y="27"/>
                    <a:pt x="229" y="29"/>
                  </a:cubicBezTo>
                  <a:cubicBezTo>
                    <a:pt x="227" y="29"/>
                    <a:pt x="226" y="26"/>
                    <a:pt x="226" y="25"/>
                  </a:cubicBezTo>
                  <a:cubicBezTo>
                    <a:pt x="223" y="24"/>
                    <a:pt x="222" y="22"/>
                    <a:pt x="221" y="19"/>
                  </a:cubicBezTo>
                  <a:cubicBezTo>
                    <a:pt x="219" y="16"/>
                    <a:pt x="217" y="14"/>
                    <a:pt x="216" y="11"/>
                  </a:cubicBezTo>
                  <a:cubicBezTo>
                    <a:pt x="215" y="10"/>
                    <a:pt x="214" y="9"/>
                    <a:pt x="213" y="9"/>
                  </a:cubicBezTo>
                  <a:cubicBezTo>
                    <a:pt x="213" y="8"/>
                    <a:pt x="213" y="8"/>
                    <a:pt x="213" y="7"/>
                  </a:cubicBezTo>
                  <a:cubicBezTo>
                    <a:pt x="214" y="6"/>
                    <a:pt x="213" y="6"/>
                    <a:pt x="214" y="5"/>
                  </a:cubicBezTo>
                  <a:cubicBezTo>
                    <a:pt x="217" y="3"/>
                    <a:pt x="217" y="3"/>
                    <a:pt x="217" y="3"/>
                  </a:cubicBezTo>
                  <a:cubicBezTo>
                    <a:pt x="217" y="0"/>
                    <a:pt x="210" y="0"/>
                    <a:pt x="208" y="2"/>
                  </a:cubicBezTo>
                  <a:cubicBezTo>
                    <a:pt x="208" y="2"/>
                    <a:pt x="208" y="3"/>
                    <a:pt x="207" y="3"/>
                  </a:cubicBezTo>
                  <a:cubicBezTo>
                    <a:pt x="207" y="4"/>
                    <a:pt x="206" y="4"/>
                    <a:pt x="205" y="4"/>
                  </a:cubicBezTo>
                  <a:cubicBezTo>
                    <a:pt x="204" y="5"/>
                    <a:pt x="202" y="6"/>
                    <a:pt x="201" y="7"/>
                  </a:cubicBezTo>
                  <a:cubicBezTo>
                    <a:pt x="200" y="8"/>
                    <a:pt x="200" y="10"/>
                    <a:pt x="200" y="11"/>
                  </a:cubicBezTo>
                  <a:cubicBezTo>
                    <a:pt x="200" y="12"/>
                    <a:pt x="200" y="13"/>
                    <a:pt x="200" y="14"/>
                  </a:cubicBezTo>
                  <a:cubicBezTo>
                    <a:pt x="199" y="14"/>
                    <a:pt x="198" y="14"/>
                    <a:pt x="197" y="14"/>
                  </a:cubicBezTo>
                  <a:cubicBezTo>
                    <a:pt x="196" y="15"/>
                    <a:pt x="196" y="16"/>
                    <a:pt x="195" y="17"/>
                  </a:cubicBezTo>
                  <a:cubicBezTo>
                    <a:pt x="193" y="18"/>
                    <a:pt x="190" y="18"/>
                    <a:pt x="189" y="18"/>
                  </a:cubicBezTo>
                  <a:cubicBezTo>
                    <a:pt x="184" y="17"/>
                    <a:pt x="179" y="15"/>
                    <a:pt x="175" y="18"/>
                  </a:cubicBezTo>
                  <a:cubicBezTo>
                    <a:pt x="174" y="18"/>
                    <a:pt x="173" y="20"/>
                    <a:pt x="171" y="20"/>
                  </a:cubicBezTo>
                  <a:cubicBezTo>
                    <a:pt x="170" y="20"/>
                    <a:pt x="169" y="20"/>
                    <a:pt x="169" y="19"/>
                  </a:cubicBezTo>
                  <a:cubicBezTo>
                    <a:pt x="168" y="18"/>
                    <a:pt x="169" y="17"/>
                    <a:pt x="168" y="16"/>
                  </a:cubicBezTo>
                  <a:cubicBezTo>
                    <a:pt x="168" y="15"/>
                    <a:pt x="166" y="15"/>
                    <a:pt x="165" y="15"/>
                  </a:cubicBezTo>
                  <a:cubicBezTo>
                    <a:pt x="163" y="14"/>
                    <a:pt x="161" y="13"/>
                    <a:pt x="159" y="12"/>
                  </a:cubicBezTo>
                  <a:cubicBezTo>
                    <a:pt x="158" y="11"/>
                    <a:pt x="157" y="10"/>
                    <a:pt x="156" y="10"/>
                  </a:cubicBezTo>
                  <a:cubicBezTo>
                    <a:pt x="154" y="10"/>
                    <a:pt x="155" y="13"/>
                    <a:pt x="154" y="13"/>
                  </a:cubicBezTo>
                  <a:cubicBezTo>
                    <a:pt x="153" y="12"/>
                    <a:pt x="153" y="10"/>
                    <a:pt x="153" y="9"/>
                  </a:cubicBezTo>
                  <a:cubicBezTo>
                    <a:pt x="150" y="8"/>
                    <a:pt x="148" y="8"/>
                    <a:pt x="145" y="9"/>
                  </a:cubicBezTo>
                  <a:cubicBezTo>
                    <a:pt x="144" y="9"/>
                    <a:pt x="143" y="10"/>
                    <a:pt x="142" y="10"/>
                  </a:cubicBezTo>
                  <a:cubicBezTo>
                    <a:pt x="140" y="10"/>
                    <a:pt x="138" y="10"/>
                    <a:pt x="137" y="10"/>
                  </a:cubicBezTo>
                  <a:cubicBezTo>
                    <a:pt x="135" y="9"/>
                    <a:pt x="134" y="8"/>
                    <a:pt x="132" y="8"/>
                  </a:cubicBezTo>
                  <a:cubicBezTo>
                    <a:pt x="131" y="8"/>
                    <a:pt x="129" y="7"/>
                    <a:pt x="128" y="7"/>
                  </a:cubicBezTo>
                  <a:cubicBezTo>
                    <a:pt x="127" y="8"/>
                    <a:pt x="127" y="10"/>
                    <a:pt x="125" y="10"/>
                  </a:cubicBezTo>
                  <a:cubicBezTo>
                    <a:pt x="124" y="10"/>
                    <a:pt x="122" y="9"/>
                    <a:pt x="121" y="10"/>
                  </a:cubicBezTo>
                  <a:cubicBezTo>
                    <a:pt x="121" y="12"/>
                    <a:pt x="117" y="14"/>
                    <a:pt x="115" y="14"/>
                  </a:cubicBezTo>
                  <a:cubicBezTo>
                    <a:pt x="113" y="13"/>
                    <a:pt x="113" y="10"/>
                    <a:pt x="113" y="9"/>
                  </a:cubicBezTo>
                  <a:cubicBezTo>
                    <a:pt x="113" y="8"/>
                    <a:pt x="112" y="8"/>
                    <a:pt x="112" y="8"/>
                  </a:cubicBezTo>
                  <a:cubicBezTo>
                    <a:pt x="112" y="7"/>
                    <a:pt x="112" y="6"/>
                    <a:pt x="112" y="6"/>
                  </a:cubicBezTo>
                  <a:cubicBezTo>
                    <a:pt x="112" y="5"/>
                    <a:pt x="110" y="6"/>
                    <a:pt x="110" y="6"/>
                  </a:cubicBezTo>
                  <a:cubicBezTo>
                    <a:pt x="109" y="5"/>
                    <a:pt x="107" y="5"/>
                    <a:pt x="106" y="5"/>
                  </a:cubicBezTo>
                  <a:cubicBezTo>
                    <a:pt x="105" y="5"/>
                    <a:pt x="104" y="5"/>
                    <a:pt x="103" y="5"/>
                  </a:cubicBezTo>
                  <a:cubicBezTo>
                    <a:pt x="102" y="6"/>
                    <a:pt x="102" y="7"/>
                    <a:pt x="101" y="7"/>
                  </a:cubicBezTo>
                  <a:cubicBezTo>
                    <a:pt x="100" y="7"/>
                    <a:pt x="99" y="7"/>
                    <a:pt x="99" y="7"/>
                  </a:cubicBezTo>
                  <a:cubicBezTo>
                    <a:pt x="97" y="7"/>
                    <a:pt x="96" y="7"/>
                    <a:pt x="94" y="7"/>
                  </a:cubicBezTo>
                  <a:cubicBezTo>
                    <a:pt x="91" y="7"/>
                    <a:pt x="89" y="7"/>
                    <a:pt x="86" y="6"/>
                  </a:cubicBezTo>
                  <a:cubicBezTo>
                    <a:pt x="83" y="5"/>
                    <a:pt x="81" y="5"/>
                    <a:pt x="78" y="5"/>
                  </a:cubicBezTo>
                  <a:cubicBezTo>
                    <a:pt x="75" y="5"/>
                    <a:pt x="71" y="5"/>
                    <a:pt x="67" y="4"/>
                  </a:cubicBezTo>
                  <a:cubicBezTo>
                    <a:pt x="66" y="4"/>
                    <a:pt x="65" y="3"/>
                    <a:pt x="64" y="3"/>
                  </a:cubicBezTo>
                  <a:cubicBezTo>
                    <a:pt x="63" y="3"/>
                    <a:pt x="62" y="2"/>
                    <a:pt x="61" y="2"/>
                  </a:cubicBezTo>
                  <a:cubicBezTo>
                    <a:pt x="60" y="1"/>
                    <a:pt x="54" y="1"/>
                    <a:pt x="53" y="3"/>
                  </a:cubicBezTo>
                  <a:cubicBezTo>
                    <a:pt x="52" y="5"/>
                    <a:pt x="54" y="7"/>
                    <a:pt x="50" y="7"/>
                  </a:cubicBezTo>
                  <a:cubicBezTo>
                    <a:pt x="49" y="7"/>
                    <a:pt x="48" y="7"/>
                    <a:pt x="47" y="8"/>
                  </a:cubicBezTo>
                  <a:cubicBezTo>
                    <a:pt x="45" y="8"/>
                    <a:pt x="42" y="9"/>
                    <a:pt x="41" y="10"/>
                  </a:cubicBezTo>
                  <a:cubicBezTo>
                    <a:pt x="39" y="12"/>
                    <a:pt x="39" y="13"/>
                    <a:pt x="36" y="13"/>
                  </a:cubicBezTo>
                  <a:cubicBezTo>
                    <a:pt x="33" y="13"/>
                    <a:pt x="31" y="12"/>
                    <a:pt x="29" y="14"/>
                  </a:cubicBezTo>
                  <a:cubicBezTo>
                    <a:pt x="28" y="14"/>
                    <a:pt x="26" y="16"/>
                    <a:pt x="25" y="17"/>
                  </a:cubicBezTo>
                  <a:cubicBezTo>
                    <a:pt x="23" y="17"/>
                    <a:pt x="22" y="17"/>
                    <a:pt x="21" y="19"/>
                  </a:cubicBezTo>
                  <a:cubicBezTo>
                    <a:pt x="21" y="20"/>
                    <a:pt x="21" y="22"/>
                    <a:pt x="20" y="23"/>
                  </a:cubicBezTo>
                  <a:cubicBezTo>
                    <a:pt x="19" y="23"/>
                    <a:pt x="18" y="24"/>
                    <a:pt x="17" y="24"/>
                  </a:cubicBezTo>
                  <a:cubicBezTo>
                    <a:pt x="16" y="24"/>
                    <a:pt x="15" y="25"/>
                    <a:pt x="15" y="25"/>
                  </a:cubicBezTo>
                  <a:cubicBezTo>
                    <a:pt x="15" y="25"/>
                    <a:pt x="14" y="26"/>
                    <a:pt x="14" y="26"/>
                  </a:cubicBezTo>
                  <a:cubicBezTo>
                    <a:pt x="14" y="26"/>
                    <a:pt x="12" y="26"/>
                    <a:pt x="12" y="27"/>
                  </a:cubicBezTo>
                  <a:cubicBezTo>
                    <a:pt x="11" y="27"/>
                    <a:pt x="12" y="28"/>
                    <a:pt x="12" y="28"/>
                  </a:cubicBezTo>
                  <a:cubicBezTo>
                    <a:pt x="12" y="29"/>
                    <a:pt x="11" y="29"/>
                    <a:pt x="11" y="29"/>
                  </a:cubicBezTo>
                  <a:cubicBezTo>
                    <a:pt x="11" y="30"/>
                    <a:pt x="10" y="31"/>
                    <a:pt x="10" y="31"/>
                  </a:cubicBezTo>
                  <a:cubicBezTo>
                    <a:pt x="9" y="32"/>
                    <a:pt x="9" y="33"/>
                    <a:pt x="8" y="34"/>
                  </a:cubicBezTo>
                  <a:cubicBezTo>
                    <a:pt x="7" y="34"/>
                    <a:pt x="6" y="33"/>
                    <a:pt x="5" y="34"/>
                  </a:cubicBezTo>
                  <a:cubicBezTo>
                    <a:pt x="3" y="35"/>
                    <a:pt x="3" y="38"/>
                    <a:pt x="3" y="40"/>
                  </a:cubicBezTo>
                  <a:cubicBezTo>
                    <a:pt x="2" y="43"/>
                    <a:pt x="2" y="46"/>
                    <a:pt x="2" y="49"/>
                  </a:cubicBezTo>
                  <a:cubicBezTo>
                    <a:pt x="2" y="50"/>
                    <a:pt x="2" y="50"/>
                    <a:pt x="1" y="51"/>
                  </a:cubicBezTo>
                  <a:cubicBezTo>
                    <a:pt x="0" y="52"/>
                    <a:pt x="0" y="53"/>
                    <a:pt x="0" y="55"/>
                  </a:cubicBezTo>
                  <a:cubicBezTo>
                    <a:pt x="0" y="57"/>
                    <a:pt x="0" y="61"/>
                    <a:pt x="1" y="63"/>
                  </a:cubicBezTo>
                  <a:cubicBezTo>
                    <a:pt x="1" y="63"/>
                    <a:pt x="2" y="63"/>
                    <a:pt x="2" y="64"/>
                  </a:cubicBezTo>
                  <a:cubicBezTo>
                    <a:pt x="2" y="64"/>
                    <a:pt x="3" y="65"/>
                    <a:pt x="3" y="65"/>
                  </a:cubicBezTo>
                  <a:cubicBezTo>
                    <a:pt x="4" y="67"/>
                    <a:pt x="5" y="67"/>
                    <a:pt x="5" y="69"/>
                  </a:cubicBezTo>
                  <a:cubicBezTo>
                    <a:pt x="5" y="68"/>
                    <a:pt x="6" y="70"/>
                    <a:pt x="6" y="70"/>
                  </a:cubicBezTo>
                  <a:cubicBezTo>
                    <a:pt x="6" y="70"/>
                    <a:pt x="7" y="70"/>
                    <a:pt x="7" y="71"/>
                  </a:cubicBezTo>
                  <a:cubicBezTo>
                    <a:pt x="8" y="72"/>
                    <a:pt x="7" y="73"/>
                    <a:pt x="8" y="74"/>
                  </a:cubicBezTo>
                  <a:cubicBezTo>
                    <a:pt x="8" y="76"/>
                    <a:pt x="8" y="76"/>
                    <a:pt x="8" y="78"/>
                  </a:cubicBezTo>
                  <a:cubicBezTo>
                    <a:pt x="9" y="81"/>
                    <a:pt x="8" y="84"/>
                    <a:pt x="8" y="88"/>
                  </a:cubicBezTo>
                  <a:cubicBezTo>
                    <a:pt x="8" y="88"/>
                    <a:pt x="8" y="89"/>
                    <a:pt x="8" y="89"/>
                  </a:cubicBezTo>
                  <a:cubicBezTo>
                    <a:pt x="9" y="90"/>
                    <a:pt x="9" y="90"/>
                    <a:pt x="9" y="90"/>
                  </a:cubicBezTo>
                  <a:cubicBezTo>
                    <a:pt x="10" y="92"/>
                    <a:pt x="12" y="95"/>
                    <a:pt x="12" y="97"/>
                  </a:cubicBezTo>
                  <a:cubicBezTo>
                    <a:pt x="12" y="99"/>
                    <a:pt x="12" y="101"/>
                    <a:pt x="12" y="102"/>
                  </a:cubicBezTo>
                  <a:cubicBezTo>
                    <a:pt x="12" y="103"/>
                    <a:pt x="12" y="104"/>
                    <a:pt x="13" y="105"/>
                  </a:cubicBezTo>
                  <a:cubicBezTo>
                    <a:pt x="13" y="105"/>
                    <a:pt x="14" y="105"/>
                    <a:pt x="15" y="106"/>
                  </a:cubicBezTo>
                  <a:cubicBezTo>
                    <a:pt x="15" y="107"/>
                    <a:pt x="15" y="107"/>
                    <a:pt x="15" y="108"/>
                  </a:cubicBezTo>
                  <a:cubicBezTo>
                    <a:pt x="16" y="109"/>
                    <a:pt x="18" y="109"/>
                    <a:pt x="19" y="110"/>
                  </a:cubicBezTo>
                  <a:cubicBezTo>
                    <a:pt x="19" y="111"/>
                    <a:pt x="19" y="111"/>
                    <a:pt x="19" y="111"/>
                  </a:cubicBezTo>
                  <a:cubicBezTo>
                    <a:pt x="20" y="110"/>
                    <a:pt x="20" y="109"/>
                    <a:pt x="22" y="110"/>
                  </a:cubicBezTo>
                  <a:cubicBezTo>
                    <a:pt x="25" y="111"/>
                    <a:pt x="27" y="115"/>
                    <a:pt x="29" y="118"/>
                  </a:cubicBezTo>
                  <a:cubicBezTo>
                    <a:pt x="30" y="119"/>
                    <a:pt x="31" y="121"/>
                    <a:pt x="33" y="121"/>
                  </a:cubicBezTo>
                  <a:cubicBezTo>
                    <a:pt x="35" y="121"/>
                    <a:pt x="37" y="122"/>
                    <a:pt x="39" y="122"/>
                  </a:cubicBezTo>
                  <a:cubicBezTo>
                    <a:pt x="40" y="123"/>
                    <a:pt x="41" y="123"/>
                    <a:pt x="42" y="124"/>
                  </a:cubicBezTo>
                  <a:cubicBezTo>
                    <a:pt x="42" y="124"/>
                    <a:pt x="43" y="124"/>
                    <a:pt x="44" y="124"/>
                  </a:cubicBezTo>
                  <a:cubicBezTo>
                    <a:pt x="45" y="125"/>
                    <a:pt x="46" y="126"/>
                    <a:pt x="47" y="126"/>
                  </a:cubicBezTo>
                  <a:cubicBezTo>
                    <a:pt x="48" y="127"/>
                    <a:pt x="51" y="126"/>
                    <a:pt x="52" y="127"/>
                  </a:cubicBezTo>
                  <a:cubicBezTo>
                    <a:pt x="53" y="128"/>
                    <a:pt x="53" y="129"/>
                    <a:pt x="54" y="129"/>
                  </a:cubicBezTo>
                  <a:cubicBezTo>
                    <a:pt x="55" y="129"/>
                    <a:pt x="55" y="128"/>
                    <a:pt x="56" y="128"/>
                  </a:cubicBezTo>
                  <a:cubicBezTo>
                    <a:pt x="57" y="127"/>
                    <a:pt x="58" y="130"/>
                    <a:pt x="59" y="131"/>
                  </a:cubicBezTo>
                  <a:cubicBezTo>
                    <a:pt x="60" y="131"/>
                    <a:pt x="61" y="133"/>
                    <a:pt x="62" y="133"/>
                  </a:cubicBezTo>
                  <a:cubicBezTo>
                    <a:pt x="64" y="133"/>
                    <a:pt x="63" y="132"/>
                    <a:pt x="64" y="131"/>
                  </a:cubicBezTo>
                  <a:cubicBezTo>
                    <a:pt x="64" y="131"/>
                    <a:pt x="65" y="130"/>
                    <a:pt x="66" y="129"/>
                  </a:cubicBezTo>
                  <a:cubicBezTo>
                    <a:pt x="68" y="128"/>
                    <a:pt x="69" y="128"/>
                    <a:pt x="71" y="129"/>
                  </a:cubicBezTo>
                  <a:cubicBezTo>
                    <a:pt x="74" y="130"/>
                    <a:pt x="76" y="131"/>
                    <a:pt x="80" y="131"/>
                  </a:cubicBezTo>
                  <a:cubicBezTo>
                    <a:pt x="81" y="131"/>
                    <a:pt x="82" y="131"/>
                    <a:pt x="83" y="131"/>
                  </a:cubicBezTo>
                  <a:cubicBezTo>
                    <a:pt x="84" y="130"/>
                    <a:pt x="84" y="129"/>
                    <a:pt x="86" y="129"/>
                  </a:cubicBezTo>
                  <a:cubicBezTo>
                    <a:pt x="87" y="129"/>
                    <a:pt x="89" y="131"/>
                    <a:pt x="90" y="132"/>
                  </a:cubicBezTo>
                  <a:cubicBezTo>
                    <a:pt x="91" y="134"/>
                    <a:pt x="90" y="135"/>
                    <a:pt x="91" y="136"/>
                  </a:cubicBezTo>
                  <a:cubicBezTo>
                    <a:pt x="91" y="137"/>
                    <a:pt x="94" y="139"/>
                    <a:pt x="95" y="140"/>
                  </a:cubicBezTo>
                  <a:cubicBezTo>
                    <a:pt x="96" y="141"/>
                    <a:pt x="98" y="141"/>
                    <a:pt x="99" y="142"/>
                  </a:cubicBezTo>
                  <a:cubicBezTo>
                    <a:pt x="100" y="144"/>
                    <a:pt x="100" y="146"/>
                    <a:pt x="101" y="147"/>
                  </a:cubicBezTo>
                  <a:cubicBezTo>
                    <a:pt x="101" y="149"/>
                    <a:pt x="104" y="151"/>
                    <a:pt x="104" y="154"/>
                  </a:cubicBezTo>
                  <a:cubicBezTo>
                    <a:pt x="104" y="155"/>
                    <a:pt x="104" y="156"/>
                    <a:pt x="103" y="156"/>
                  </a:cubicBezTo>
                  <a:cubicBezTo>
                    <a:pt x="101" y="159"/>
                    <a:pt x="99" y="162"/>
                    <a:pt x="97" y="164"/>
                  </a:cubicBezTo>
                  <a:cubicBezTo>
                    <a:pt x="95" y="166"/>
                    <a:pt x="95" y="167"/>
                    <a:pt x="95" y="170"/>
                  </a:cubicBezTo>
                  <a:cubicBezTo>
                    <a:pt x="94" y="173"/>
                    <a:pt x="93" y="176"/>
                    <a:pt x="93" y="180"/>
                  </a:cubicBezTo>
                  <a:cubicBezTo>
                    <a:pt x="93" y="181"/>
                    <a:pt x="92" y="182"/>
                    <a:pt x="92" y="184"/>
                  </a:cubicBezTo>
                  <a:cubicBezTo>
                    <a:pt x="92" y="185"/>
                    <a:pt x="92" y="187"/>
                    <a:pt x="92" y="189"/>
                  </a:cubicBezTo>
                  <a:cubicBezTo>
                    <a:pt x="92" y="190"/>
                    <a:pt x="92" y="190"/>
                    <a:pt x="93" y="190"/>
                  </a:cubicBezTo>
                  <a:cubicBezTo>
                    <a:pt x="93" y="190"/>
                    <a:pt x="94" y="190"/>
                    <a:pt x="94" y="191"/>
                  </a:cubicBezTo>
                  <a:cubicBezTo>
                    <a:pt x="95" y="191"/>
                    <a:pt x="95" y="191"/>
                    <a:pt x="95" y="192"/>
                  </a:cubicBezTo>
                  <a:cubicBezTo>
                    <a:pt x="97" y="193"/>
                    <a:pt x="99" y="194"/>
                    <a:pt x="101" y="194"/>
                  </a:cubicBezTo>
                  <a:cubicBezTo>
                    <a:pt x="103" y="195"/>
                    <a:pt x="105" y="196"/>
                    <a:pt x="107" y="196"/>
                  </a:cubicBezTo>
                  <a:cubicBezTo>
                    <a:pt x="109" y="196"/>
                    <a:pt x="110" y="196"/>
                    <a:pt x="111" y="197"/>
                  </a:cubicBezTo>
                  <a:cubicBezTo>
                    <a:pt x="112" y="198"/>
                    <a:pt x="113" y="199"/>
                    <a:pt x="114" y="200"/>
                  </a:cubicBezTo>
                  <a:cubicBezTo>
                    <a:pt x="114" y="200"/>
                    <a:pt x="115" y="201"/>
                    <a:pt x="115" y="201"/>
                  </a:cubicBezTo>
                  <a:cubicBezTo>
                    <a:pt x="116" y="202"/>
                    <a:pt x="115" y="203"/>
                    <a:pt x="116" y="203"/>
                  </a:cubicBezTo>
                  <a:cubicBezTo>
                    <a:pt x="116" y="204"/>
                    <a:pt x="117" y="205"/>
                    <a:pt x="117" y="205"/>
                  </a:cubicBezTo>
                  <a:cubicBezTo>
                    <a:pt x="121" y="206"/>
                    <a:pt x="125" y="205"/>
                    <a:pt x="128" y="207"/>
                  </a:cubicBezTo>
                  <a:cubicBezTo>
                    <a:pt x="129" y="208"/>
                    <a:pt x="131" y="210"/>
                    <a:pt x="132" y="210"/>
                  </a:cubicBezTo>
                  <a:cubicBezTo>
                    <a:pt x="132" y="211"/>
                    <a:pt x="132" y="212"/>
                    <a:pt x="132" y="213"/>
                  </a:cubicBezTo>
                  <a:cubicBezTo>
                    <a:pt x="132" y="215"/>
                    <a:pt x="134" y="216"/>
                    <a:pt x="134" y="217"/>
                  </a:cubicBezTo>
                  <a:cubicBezTo>
                    <a:pt x="135" y="218"/>
                    <a:pt x="137" y="219"/>
                    <a:pt x="138" y="221"/>
                  </a:cubicBezTo>
                  <a:cubicBezTo>
                    <a:pt x="139" y="223"/>
                    <a:pt x="139" y="228"/>
                    <a:pt x="138" y="230"/>
                  </a:cubicBezTo>
                  <a:cubicBezTo>
                    <a:pt x="138" y="231"/>
                    <a:pt x="137" y="230"/>
                    <a:pt x="137" y="231"/>
                  </a:cubicBezTo>
                  <a:cubicBezTo>
                    <a:pt x="136" y="232"/>
                    <a:pt x="137" y="233"/>
                    <a:pt x="137" y="233"/>
                  </a:cubicBezTo>
                  <a:cubicBezTo>
                    <a:pt x="137" y="234"/>
                    <a:pt x="136" y="236"/>
                    <a:pt x="137" y="237"/>
                  </a:cubicBezTo>
                  <a:cubicBezTo>
                    <a:pt x="137" y="238"/>
                    <a:pt x="137" y="239"/>
                    <a:pt x="138" y="240"/>
                  </a:cubicBezTo>
                  <a:cubicBezTo>
                    <a:pt x="138" y="240"/>
                    <a:pt x="138" y="240"/>
                    <a:pt x="139" y="239"/>
                  </a:cubicBezTo>
                  <a:cubicBezTo>
                    <a:pt x="139" y="238"/>
                    <a:pt x="140" y="237"/>
                    <a:pt x="141" y="237"/>
                  </a:cubicBezTo>
                  <a:cubicBezTo>
                    <a:pt x="142" y="235"/>
                    <a:pt x="142" y="235"/>
                    <a:pt x="144" y="235"/>
                  </a:cubicBezTo>
                  <a:cubicBezTo>
                    <a:pt x="147" y="234"/>
                    <a:pt x="149" y="234"/>
                    <a:pt x="152" y="234"/>
                  </a:cubicBezTo>
                  <a:cubicBezTo>
                    <a:pt x="153" y="234"/>
                    <a:pt x="154" y="234"/>
                    <a:pt x="155" y="234"/>
                  </a:cubicBezTo>
                  <a:cubicBezTo>
                    <a:pt x="156" y="235"/>
                    <a:pt x="156" y="235"/>
                    <a:pt x="157" y="235"/>
                  </a:cubicBezTo>
                  <a:cubicBezTo>
                    <a:pt x="158" y="236"/>
                    <a:pt x="159" y="236"/>
                    <a:pt x="159" y="236"/>
                  </a:cubicBezTo>
                  <a:cubicBezTo>
                    <a:pt x="161" y="236"/>
                    <a:pt x="166" y="238"/>
                    <a:pt x="167" y="236"/>
                  </a:cubicBezTo>
                  <a:cubicBezTo>
                    <a:pt x="167" y="236"/>
                    <a:pt x="167" y="237"/>
                    <a:pt x="167" y="237"/>
                  </a:cubicBezTo>
                  <a:cubicBezTo>
                    <a:pt x="170" y="238"/>
                    <a:pt x="174" y="237"/>
                    <a:pt x="176" y="238"/>
                  </a:cubicBezTo>
                  <a:cubicBezTo>
                    <a:pt x="179" y="239"/>
                    <a:pt x="182" y="242"/>
                    <a:pt x="185" y="240"/>
                  </a:cubicBezTo>
                  <a:cubicBezTo>
                    <a:pt x="187" y="240"/>
                    <a:pt x="187" y="239"/>
                    <a:pt x="188" y="237"/>
                  </a:cubicBezTo>
                  <a:cubicBezTo>
                    <a:pt x="189" y="236"/>
                    <a:pt x="190" y="236"/>
                    <a:pt x="192" y="235"/>
                  </a:cubicBezTo>
                  <a:cubicBezTo>
                    <a:pt x="192" y="235"/>
                    <a:pt x="193" y="234"/>
                    <a:pt x="194" y="234"/>
                  </a:cubicBezTo>
                  <a:cubicBezTo>
                    <a:pt x="194" y="233"/>
                    <a:pt x="195" y="233"/>
                    <a:pt x="195" y="232"/>
                  </a:cubicBezTo>
                  <a:cubicBezTo>
                    <a:pt x="196" y="232"/>
                    <a:pt x="197" y="232"/>
                    <a:pt x="197" y="232"/>
                  </a:cubicBezTo>
                  <a:cubicBezTo>
                    <a:pt x="198" y="231"/>
                    <a:pt x="199" y="230"/>
                    <a:pt x="200" y="230"/>
                  </a:cubicBezTo>
                  <a:cubicBezTo>
                    <a:pt x="201" y="232"/>
                    <a:pt x="198" y="236"/>
                    <a:pt x="202" y="234"/>
                  </a:cubicBezTo>
                  <a:cubicBezTo>
                    <a:pt x="202" y="234"/>
                    <a:pt x="203" y="234"/>
                    <a:pt x="203" y="234"/>
                  </a:cubicBezTo>
                  <a:cubicBezTo>
                    <a:pt x="204" y="233"/>
                    <a:pt x="204" y="233"/>
                    <a:pt x="205" y="232"/>
                  </a:cubicBezTo>
                  <a:cubicBezTo>
                    <a:pt x="206" y="231"/>
                    <a:pt x="207" y="232"/>
                    <a:pt x="208" y="231"/>
                  </a:cubicBezTo>
                  <a:cubicBezTo>
                    <a:pt x="209" y="229"/>
                    <a:pt x="207" y="228"/>
                    <a:pt x="207" y="226"/>
                  </a:cubicBezTo>
                  <a:cubicBezTo>
                    <a:pt x="207" y="225"/>
                    <a:pt x="207" y="223"/>
                    <a:pt x="207" y="222"/>
                  </a:cubicBezTo>
                  <a:cubicBezTo>
                    <a:pt x="207" y="221"/>
                    <a:pt x="208" y="218"/>
                    <a:pt x="210" y="218"/>
                  </a:cubicBezTo>
                  <a:cubicBezTo>
                    <a:pt x="211" y="217"/>
                    <a:pt x="214" y="216"/>
                    <a:pt x="216" y="216"/>
                  </a:cubicBezTo>
                  <a:cubicBezTo>
                    <a:pt x="217" y="217"/>
                    <a:pt x="217" y="219"/>
                    <a:pt x="219" y="219"/>
                  </a:cubicBezTo>
                  <a:cubicBezTo>
                    <a:pt x="220" y="220"/>
                    <a:pt x="222" y="220"/>
                    <a:pt x="223" y="220"/>
                  </a:cubicBezTo>
                  <a:cubicBezTo>
                    <a:pt x="228" y="220"/>
                    <a:pt x="227" y="215"/>
                    <a:pt x="227" y="212"/>
                  </a:cubicBezTo>
                  <a:cubicBezTo>
                    <a:pt x="227" y="208"/>
                    <a:pt x="231" y="204"/>
                    <a:pt x="235" y="205"/>
                  </a:cubicBezTo>
                  <a:cubicBezTo>
                    <a:pt x="236" y="205"/>
                    <a:pt x="236" y="205"/>
                    <a:pt x="236" y="205"/>
                  </a:cubicBezTo>
                  <a:cubicBezTo>
                    <a:pt x="237" y="205"/>
                    <a:pt x="237" y="205"/>
                    <a:pt x="237" y="204"/>
                  </a:cubicBezTo>
                  <a:cubicBezTo>
                    <a:pt x="238" y="204"/>
                    <a:pt x="238" y="204"/>
                    <a:pt x="238" y="204"/>
                  </a:cubicBezTo>
                  <a:cubicBezTo>
                    <a:pt x="241" y="204"/>
                    <a:pt x="244" y="204"/>
                    <a:pt x="246" y="204"/>
                  </a:cubicBezTo>
                  <a:cubicBezTo>
                    <a:pt x="246" y="206"/>
                    <a:pt x="248" y="206"/>
                    <a:pt x="248" y="208"/>
                  </a:cubicBezTo>
                  <a:cubicBezTo>
                    <a:pt x="248" y="210"/>
                    <a:pt x="247" y="210"/>
                    <a:pt x="247" y="212"/>
                  </a:cubicBezTo>
                  <a:cubicBezTo>
                    <a:pt x="246" y="213"/>
                    <a:pt x="246" y="215"/>
                    <a:pt x="246" y="216"/>
                  </a:cubicBezTo>
                  <a:cubicBezTo>
                    <a:pt x="246" y="218"/>
                    <a:pt x="246" y="218"/>
                    <a:pt x="248" y="219"/>
                  </a:cubicBezTo>
                  <a:cubicBezTo>
                    <a:pt x="250" y="219"/>
                    <a:pt x="254" y="219"/>
                    <a:pt x="256" y="219"/>
                  </a:cubicBezTo>
                  <a:cubicBezTo>
                    <a:pt x="257" y="219"/>
                    <a:pt x="259" y="218"/>
                    <a:pt x="259" y="217"/>
                  </a:cubicBezTo>
                  <a:cubicBezTo>
                    <a:pt x="261" y="214"/>
                    <a:pt x="259" y="211"/>
                    <a:pt x="257" y="209"/>
                  </a:cubicBezTo>
                  <a:cubicBezTo>
                    <a:pt x="257" y="208"/>
                    <a:pt x="256" y="207"/>
                    <a:pt x="255" y="207"/>
                  </a:cubicBezTo>
                  <a:cubicBezTo>
                    <a:pt x="254" y="206"/>
                    <a:pt x="253" y="205"/>
                    <a:pt x="252" y="204"/>
                  </a:cubicBezTo>
                  <a:cubicBezTo>
                    <a:pt x="252" y="204"/>
                    <a:pt x="252" y="202"/>
                    <a:pt x="251" y="202"/>
                  </a:cubicBezTo>
                  <a:cubicBezTo>
                    <a:pt x="250" y="200"/>
                    <a:pt x="249" y="201"/>
                    <a:pt x="249" y="199"/>
                  </a:cubicBezTo>
                  <a:cubicBezTo>
                    <a:pt x="249" y="198"/>
                    <a:pt x="249" y="197"/>
                    <a:pt x="249" y="196"/>
                  </a:cubicBezTo>
                  <a:cubicBezTo>
                    <a:pt x="249" y="195"/>
                    <a:pt x="249" y="194"/>
                    <a:pt x="250" y="193"/>
                  </a:cubicBezTo>
                  <a:cubicBezTo>
                    <a:pt x="250" y="192"/>
                    <a:pt x="251" y="191"/>
                    <a:pt x="251" y="191"/>
                  </a:cubicBezTo>
                  <a:cubicBezTo>
                    <a:pt x="252" y="189"/>
                    <a:pt x="253" y="188"/>
                    <a:pt x="254" y="186"/>
                  </a:cubicBezTo>
                  <a:cubicBezTo>
                    <a:pt x="255" y="184"/>
                    <a:pt x="256" y="183"/>
                    <a:pt x="257" y="180"/>
                  </a:cubicBezTo>
                  <a:cubicBezTo>
                    <a:pt x="257" y="179"/>
                    <a:pt x="258" y="177"/>
                    <a:pt x="258" y="176"/>
                  </a:cubicBezTo>
                  <a:cubicBezTo>
                    <a:pt x="259" y="172"/>
                    <a:pt x="258" y="168"/>
                    <a:pt x="258" y="164"/>
                  </a:cubicBezTo>
                  <a:cubicBezTo>
                    <a:pt x="258" y="161"/>
                    <a:pt x="258" y="158"/>
                    <a:pt x="258" y="155"/>
                  </a:cubicBezTo>
                  <a:cubicBezTo>
                    <a:pt x="258" y="155"/>
                    <a:pt x="258" y="154"/>
                    <a:pt x="258" y="154"/>
                  </a:cubicBezTo>
                  <a:cubicBezTo>
                    <a:pt x="259" y="153"/>
                    <a:pt x="259" y="153"/>
                    <a:pt x="259" y="152"/>
                  </a:cubicBezTo>
                  <a:cubicBezTo>
                    <a:pt x="260" y="150"/>
                    <a:pt x="260" y="150"/>
                    <a:pt x="261" y="149"/>
                  </a:cubicBezTo>
                  <a:cubicBezTo>
                    <a:pt x="263" y="148"/>
                    <a:pt x="264" y="148"/>
                    <a:pt x="265" y="148"/>
                  </a:cubicBezTo>
                  <a:cubicBezTo>
                    <a:pt x="266" y="147"/>
                    <a:pt x="268" y="146"/>
                    <a:pt x="269" y="145"/>
                  </a:cubicBezTo>
                  <a:cubicBezTo>
                    <a:pt x="269" y="145"/>
                    <a:pt x="269" y="144"/>
                    <a:pt x="270" y="144"/>
                  </a:cubicBezTo>
                  <a:cubicBezTo>
                    <a:pt x="271" y="143"/>
                    <a:pt x="273" y="143"/>
                    <a:pt x="274" y="142"/>
                  </a:cubicBezTo>
                  <a:cubicBezTo>
                    <a:pt x="276" y="142"/>
                    <a:pt x="277" y="142"/>
                    <a:pt x="279" y="142"/>
                  </a:cubicBezTo>
                  <a:cubicBezTo>
                    <a:pt x="281" y="142"/>
                    <a:pt x="281" y="142"/>
                    <a:pt x="282" y="141"/>
                  </a:cubicBezTo>
                  <a:cubicBezTo>
                    <a:pt x="282" y="140"/>
                    <a:pt x="283" y="139"/>
                    <a:pt x="283" y="138"/>
                  </a:cubicBezTo>
                  <a:cubicBezTo>
                    <a:pt x="283" y="137"/>
                    <a:pt x="283" y="136"/>
                    <a:pt x="283" y="135"/>
                  </a:cubicBezTo>
                  <a:cubicBezTo>
                    <a:pt x="283" y="135"/>
                    <a:pt x="284" y="135"/>
                    <a:pt x="284" y="134"/>
                  </a:cubicBezTo>
                  <a:cubicBezTo>
                    <a:pt x="284" y="134"/>
                    <a:pt x="284" y="134"/>
                    <a:pt x="284" y="133"/>
                  </a:cubicBezTo>
                  <a:cubicBezTo>
                    <a:pt x="285" y="133"/>
                    <a:pt x="285" y="132"/>
                    <a:pt x="285" y="132"/>
                  </a:cubicBezTo>
                  <a:cubicBezTo>
                    <a:pt x="287" y="131"/>
                    <a:pt x="288" y="130"/>
                    <a:pt x="289" y="129"/>
                  </a:cubicBezTo>
                  <a:cubicBezTo>
                    <a:pt x="291" y="129"/>
                    <a:pt x="293" y="128"/>
                    <a:pt x="294" y="127"/>
                  </a:cubicBezTo>
                  <a:cubicBezTo>
                    <a:pt x="295" y="126"/>
                    <a:pt x="295" y="126"/>
                    <a:pt x="296" y="125"/>
                  </a:cubicBezTo>
                  <a:cubicBezTo>
                    <a:pt x="298" y="125"/>
                    <a:pt x="299" y="124"/>
                    <a:pt x="301" y="124"/>
                  </a:cubicBezTo>
                  <a:cubicBezTo>
                    <a:pt x="302" y="123"/>
                    <a:pt x="303" y="124"/>
                    <a:pt x="304" y="123"/>
                  </a:cubicBezTo>
                  <a:cubicBezTo>
                    <a:pt x="305" y="123"/>
                    <a:pt x="305" y="122"/>
                    <a:pt x="306" y="122"/>
                  </a:cubicBezTo>
                  <a:cubicBezTo>
                    <a:pt x="307" y="121"/>
                    <a:pt x="308" y="121"/>
                    <a:pt x="309" y="120"/>
                  </a:cubicBezTo>
                  <a:cubicBezTo>
                    <a:pt x="310" y="118"/>
                    <a:pt x="309" y="118"/>
                    <a:pt x="311" y="117"/>
                  </a:cubicBezTo>
                  <a:cubicBezTo>
                    <a:pt x="311" y="117"/>
                    <a:pt x="312" y="117"/>
                    <a:pt x="312" y="116"/>
                  </a:cubicBezTo>
                  <a:cubicBezTo>
                    <a:pt x="313" y="116"/>
                    <a:pt x="313" y="116"/>
                    <a:pt x="314" y="116"/>
                  </a:cubicBezTo>
                  <a:cubicBezTo>
                    <a:pt x="316" y="115"/>
                    <a:pt x="317" y="113"/>
                    <a:pt x="316" y="111"/>
                  </a:cubicBezTo>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36" name="Freeform 38"/>
            <p:cNvSpPr>
              <a:spLocks noEditPoints="1"/>
            </p:cNvSpPr>
            <p:nvPr/>
          </p:nvSpPr>
          <p:spPr bwMode="auto">
            <a:xfrm>
              <a:off x="7073528" y="3719329"/>
              <a:ext cx="602933" cy="540318"/>
            </a:xfrm>
            <a:custGeom>
              <a:avLst/>
              <a:gdLst/>
              <a:ahLst/>
              <a:cxnLst>
                <a:cxn ang="0">
                  <a:pos x="493" y="252"/>
                </a:cxn>
                <a:cxn ang="0">
                  <a:pos x="479" y="230"/>
                </a:cxn>
                <a:cxn ang="0">
                  <a:pos x="455" y="220"/>
                </a:cxn>
                <a:cxn ang="0">
                  <a:pos x="426" y="174"/>
                </a:cxn>
                <a:cxn ang="0">
                  <a:pos x="418" y="142"/>
                </a:cxn>
                <a:cxn ang="0">
                  <a:pos x="406" y="117"/>
                </a:cxn>
                <a:cxn ang="0">
                  <a:pos x="412" y="91"/>
                </a:cxn>
                <a:cxn ang="0">
                  <a:pos x="408" y="69"/>
                </a:cxn>
                <a:cxn ang="0">
                  <a:pos x="383" y="37"/>
                </a:cxn>
                <a:cxn ang="0">
                  <a:pos x="354" y="34"/>
                </a:cxn>
                <a:cxn ang="0">
                  <a:pos x="329" y="44"/>
                </a:cxn>
                <a:cxn ang="0">
                  <a:pos x="294" y="18"/>
                </a:cxn>
                <a:cxn ang="0">
                  <a:pos x="256" y="8"/>
                </a:cxn>
                <a:cxn ang="0">
                  <a:pos x="210" y="33"/>
                </a:cxn>
                <a:cxn ang="0">
                  <a:pos x="185" y="47"/>
                </a:cxn>
                <a:cxn ang="0">
                  <a:pos x="173" y="66"/>
                </a:cxn>
                <a:cxn ang="0">
                  <a:pos x="178" y="82"/>
                </a:cxn>
                <a:cxn ang="0">
                  <a:pos x="181" y="92"/>
                </a:cxn>
                <a:cxn ang="0">
                  <a:pos x="161" y="101"/>
                </a:cxn>
                <a:cxn ang="0">
                  <a:pos x="154" y="113"/>
                </a:cxn>
                <a:cxn ang="0">
                  <a:pos x="133" y="121"/>
                </a:cxn>
                <a:cxn ang="0">
                  <a:pos x="129" y="152"/>
                </a:cxn>
                <a:cxn ang="0">
                  <a:pos x="123" y="174"/>
                </a:cxn>
                <a:cxn ang="0">
                  <a:pos x="120" y="191"/>
                </a:cxn>
                <a:cxn ang="0">
                  <a:pos x="109" y="176"/>
                </a:cxn>
                <a:cxn ang="0">
                  <a:pos x="88" y="188"/>
                </a:cxn>
                <a:cxn ang="0">
                  <a:pos x="75" y="206"/>
                </a:cxn>
                <a:cxn ang="0">
                  <a:pos x="64" y="207"/>
                </a:cxn>
                <a:cxn ang="0">
                  <a:pos x="31" y="208"/>
                </a:cxn>
                <a:cxn ang="0">
                  <a:pos x="11" y="211"/>
                </a:cxn>
                <a:cxn ang="0">
                  <a:pos x="22" y="253"/>
                </a:cxn>
                <a:cxn ang="0">
                  <a:pos x="38" y="294"/>
                </a:cxn>
                <a:cxn ang="0">
                  <a:pos x="40" y="316"/>
                </a:cxn>
                <a:cxn ang="0">
                  <a:pos x="20" y="331"/>
                </a:cxn>
                <a:cxn ang="0">
                  <a:pos x="4" y="360"/>
                </a:cxn>
                <a:cxn ang="0">
                  <a:pos x="23" y="380"/>
                </a:cxn>
                <a:cxn ang="0">
                  <a:pos x="13" y="404"/>
                </a:cxn>
                <a:cxn ang="0">
                  <a:pos x="43" y="408"/>
                </a:cxn>
                <a:cxn ang="0">
                  <a:pos x="69" y="393"/>
                </a:cxn>
                <a:cxn ang="0">
                  <a:pos x="118" y="394"/>
                </a:cxn>
                <a:cxn ang="0">
                  <a:pos x="148" y="398"/>
                </a:cxn>
                <a:cxn ang="0">
                  <a:pos x="200" y="407"/>
                </a:cxn>
                <a:cxn ang="0">
                  <a:pos x="215" y="420"/>
                </a:cxn>
                <a:cxn ang="0">
                  <a:pos x="242" y="423"/>
                </a:cxn>
                <a:cxn ang="0">
                  <a:pos x="272" y="425"/>
                </a:cxn>
                <a:cxn ang="0">
                  <a:pos x="296" y="425"/>
                </a:cxn>
                <a:cxn ang="0">
                  <a:pos x="322" y="435"/>
                </a:cxn>
                <a:cxn ang="0">
                  <a:pos x="370" y="445"/>
                </a:cxn>
                <a:cxn ang="0">
                  <a:pos x="391" y="406"/>
                </a:cxn>
                <a:cxn ang="0">
                  <a:pos x="406" y="384"/>
                </a:cxn>
                <a:cxn ang="0">
                  <a:pos x="427" y="375"/>
                </a:cxn>
                <a:cxn ang="0">
                  <a:pos x="443" y="363"/>
                </a:cxn>
                <a:cxn ang="0">
                  <a:pos x="436" y="319"/>
                </a:cxn>
                <a:cxn ang="0">
                  <a:pos x="444" y="280"/>
                </a:cxn>
                <a:cxn ang="0">
                  <a:pos x="483" y="284"/>
                </a:cxn>
                <a:cxn ang="0">
                  <a:pos x="500" y="270"/>
                </a:cxn>
              </a:cxnLst>
              <a:rect l="0" t="0" r="r" b="b"/>
              <a:pathLst>
                <a:path w="507" h="454">
                  <a:moveTo>
                    <a:pt x="9" y="209"/>
                  </a:moveTo>
                  <a:cubicBezTo>
                    <a:pt x="9" y="210"/>
                    <a:pt x="9" y="210"/>
                    <a:pt x="9" y="211"/>
                  </a:cubicBezTo>
                  <a:cubicBezTo>
                    <a:pt x="9" y="210"/>
                    <a:pt x="9" y="210"/>
                    <a:pt x="9" y="209"/>
                  </a:cubicBezTo>
                  <a:moveTo>
                    <a:pt x="505" y="257"/>
                  </a:moveTo>
                  <a:cubicBezTo>
                    <a:pt x="503" y="254"/>
                    <a:pt x="502" y="255"/>
                    <a:pt x="498" y="255"/>
                  </a:cubicBezTo>
                  <a:cubicBezTo>
                    <a:pt x="496" y="255"/>
                    <a:pt x="495" y="255"/>
                    <a:pt x="493" y="252"/>
                  </a:cubicBezTo>
                  <a:cubicBezTo>
                    <a:pt x="491" y="249"/>
                    <a:pt x="491" y="246"/>
                    <a:pt x="491" y="242"/>
                  </a:cubicBezTo>
                  <a:cubicBezTo>
                    <a:pt x="491" y="241"/>
                    <a:pt x="490" y="239"/>
                    <a:pt x="490" y="238"/>
                  </a:cubicBezTo>
                  <a:cubicBezTo>
                    <a:pt x="490" y="236"/>
                    <a:pt x="492" y="232"/>
                    <a:pt x="491" y="230"/>
                  </a:cubicBezTo>
                  <a:cubicBezTo>
                    <a:pt x="489" y="229"/>
                    <a:pt x="487" y="232"/>
                    <a:pt x="484" y="232"/>
                  </a:cubicBezTo>
                  <a:cubicBezTo>
                    <a:pt x="483" y="232"/>
                    <a:pt x="483" y="231"/>
                    <a:pt x="482" y="231"/>
                  </a:cubicBezTo>
                  <a:cubicBezTo>
                    <a:pt x="481" y="230"/>
                    <a:pt x="480" y="231"/>
                    <a:pt x="479" y="230"/>
                  </a:cubicBezTo>
                  <a:cubicBezTo>
                    <a:pt x="478" y="230"/>
                    <a:pt x="478" y="231"/>
                    <a:pt x="476" y="229"/>
                  </a:cubicBezTo>
                  <a:cubicBezTo>
                    <a:pt x="475" y="228"/>
                    <a:pt x="475" y="227"/>
                    <a:pt x="474" y="226"/>
                  </a:cubicBezTo>
                  <a:cubicBezTo>
                    <a:pt x="472" y="225"/>
                    <a:pt x="468" y="226"/>
                    <a:pt x="466" y="225"/>
                  </a:cubicBezTo>
                  <a:cubicBezTo>
                    <a:pt x="462" y="225"/>
                    <a:pt x="457" y="227"/>
                    <a:pt x="453" y="227"/>
                  </a:cubicBezTo>
                  <a:cubicBezTo>
                    <a:pt x="452" y="225"/>
                    <a:pt x="453" y="225"/>
                    <a:pt x="454" y="224"/>
                  </a:cubicBezTo>
                  <a:cubicBezTo>
                    <a:pt x="454" y="223"/>
                    <a:pt x="454" y="221"/>
                    <a:pt x="455" y="220"/>
                  </a:cubicBezTo>
                  <a:cubicBezTo>
                    <a:pt x="457" y="215"/>
                    <a:pt x="458" y="211"/>
                    <a:pt x="458" y="206"/>
                  </a:cubicBezTo>
                  <a:cubicBezTo>
                    <a:pt x="457" y="204"/>
                    <a:pt x="456" y="203"/>
                    <a:pt x="456" y="201"/>
                  </a:cubicBezTo>
                  <a:cubicBezTo>
                    <a:pt x="455" y="199"/>
                    <a:pt x="454" y="198"/>
                    <a:pt x="453" y="197"/>
                  </a:cubicBezTo>
                  <a:cubicBezTo>
                    <a:pt x="446" y="193"/>
                    <a:pt x="438" y="200"/>
                    <a:pt x="435" y="190"/>
                  </a:cubicBezTo>
                  <a:cubicBezTo>
                    <a:pt x="434" y="188"/>
                    <a:pt x="434" y="185"/>
                    <a:pt x="432" y="182"/>
                  </a:cubicBezTo>
                  <a:cubicBezTo>
                    <a:pt x="431" y="179"/>
                    <a:pt x="428" y="177"/>
                    <a:pt x="426" y="174"/>
                  </a:cubicBezTo>
                  <a:cubicBezTo>
                    <a:pt x="425" y="171"/>
                    <a:pt x="425" y="167"/>
                    <a:pt x="422" y="165"/>
                  </a:cubicBezTo>
                  <a:cubicBezTo>
                    <a:pt x="421" y="164"/>
                    <a:pt x="417" y="165"/>
                    <a:pt x="416" y="163"/>
                  </a:cubicBezTo>
                  <a:cubicBezTo>
                    <a:pt x="415" y="161"/>
                    <a:pt x="416" y="160"/>
                    <a:pt x="417" y="159"/>
                  </a:cubicBezTo>
                  <a:cubicBezTo>
                    <a:pt x="419" y="156"/>
                    <a:pt x="421" y="154"/>
                    <a:pt x="422" y="150"/>
                  </a:cubicBezTo>
                  <a:cubicBezTo>
                    <a:pt x="423" y="149"/>
                    <a:pt x="422" y="147"/>
                    <a:pt x="422" y="145"/>
                  </a:cubicBezTo>
                  <a:cubicBezTo>
                    <a:pt x="421" y="142"/>
                    <a:pt x="420" y="142"/>
                    <a:pt x="418" y="142"/>
                  </a:cubicBezTo>
                  <a:cubicBezTo>
                    <a:pt x="415" y="142"/>
                    <a:pt x="414" y="143"/>
                    <a:pt x="413" y="141"/>
                  </a:cubicBezTo>
                  <a:cubicBezTo>
                    <a:pt x="411" y="140"/>
                    <a:pt x="411" y="139"/>
                    <a:pt x="409" y="138"/>
                  </a:cubicBezTo>
                  <a:cubicBezTo>
                    <a:pt x="406" y="136"/>
                    <a:pt x="402" y="137"/>
                    <a:pt x="401" y="132"/>
                  </a:cubicBezTo>
                  <a:cubicBezTo>
                    <a:pt x="399" y="129"/>
                    <a:pt x="403" y="126"/>
                    <a:pt x="402" y="123"/>
                  </a:cubicBezTo>
                  <a:cubicBezTo>
                    <a:pt x="402" y="121"/>
                    <a:pt x="400" y="120"/>
                    <a:pt x="402" y="118"/>
                  </a:cubicBezTo>
                  <a:cubicBezTo>
                    <a:pt x="403" y="117"/>
                    <a:pt x="405" y="117"/>
                    <a:pt x="406" y="117"/>
                  </a:cubicBezTo>
                  <a:cubicBezTo>
                    <a:pt x="406" y="116"/>
                    <a:pt x="407" y="115"/>
                    <a:pt x="408" y="115"/>
                  </a:cubicBezTo>
                  <a:cubicBezTo>
                    <a:pt x="408" y="114"/>
                    <a:pt x="408" y="112"/>
                    <a:pt x="408" y="111"/>
                  </a:cubicBezTo>
                  <a:cubicBezTo>
                    <a:pt x="410" y="111"/>
                    <a:pt x="411" y="110"/>
                    <a:pt x="412" y="109"/>
                  </a:cubicBezTo>
                  <a:cubicBezTo>
                    <a:pt x="412" y="108"/>
                    <a:pt x="412" y="106"/>
                    <a:pt x="412" y="105"/>
                  </a:cubicBezTo>
                  <a:cubicBezTo>
                    <a:pt x="411" y="102"/>
                    <a:pt x="411" y="102"/>
                    <a:pt x="412" y="100"/>
                  </a:cubicBezTo>
                  <a:cubicBezTo>
                    <a:pt x="413" y="97"/>
                    <a:pt x="412" y="94"/>
                    <a:pt x="412" y="91"/>
                  </a:cubicBezTo>
                  <a:cubicBezTo>
                    <a:pt x="410" y="91"/>
                    <a:pt x="406" y="89"/>
                    <a:pt x="405" y="88"/>
                  </a:cubicBezTo>
                  <a:cubicBezTo>
                    <a:pt x="404" y="86"/>
                    <a:pt x="405" y="87"/>
                    <a:pt x="405" y="85"/>
                  </a:cubicBezTo>
                  <a:cubicBezTo>
                    <a:pt x="405" y="83"/>
                    <a:pt x="405" y="81"/>
                    <a:pt x="406" y="80"/>
                  </a:cubicBezTo>
                  <a:cubicBezTo>
                    <a:pt x="407" y="79"/>
                    <a:pt x="408" y="79"/>
                    <a:pt x="408" y="78"/>
                  </a:cubicBezTo>
                  <a:cubicBezTo>
                    <a:pt x="408" y="77"/>
                    <a:pt x="408" y="76"/>
                    <a:pt x="408" y="76"/>
                  </a:cubicBezTo>
                  <a:cubicBezTo>
                    <a:pt x="408" y="73"/>
                    <a:pt x="408" y="71"/>
                    <a:pt x="408" y="69"/>
                  </a:cubicBezTo>
                  <a:cubicBezTo>
                    <a:pt x="408" y="64"/>
                    <a:pt x="410" y="63"/>
                    <a:pt x="411" y="58"/>
                  </a:cubicBezTo>
                  <a:cubicBezTo>
                    <a:pt x="411" y="57"/>
                    <a:pt x="411" y="54"/>
                    <a:pt x="409" y="54"/>
                  </a:cubicBezTo>
                  <a:cubicBezTo>
                    <a:pt x="407" y="53"/>
                    <a:pt x="404" y="54"/>
                    <a:pt x="402" y="54"/>
                  </a:cubicBezTo>
                  <a:cubicBezTo>
                    <a:pt x="396" y="54"/>
                    <a:pt x="399" y="49"/>
                    <a:pt x="397" y="45"/>
                  </a:cubicBezTo>
                  <a:cubicBezTo>
                    <a:pt x="396" y="43"/>
                    <a:pt x="393" y="42"/>
                    <a:pt x="391" y="41"/>
                  </a:cubicBezTo>
                  <a:cubicBezTo>
                    <a:pt x="388" y="39"/>
                    <a:pt x="386" y="38"/>
                    <a:pt x="383" y="37"/>
                  </a:cubicBezTo>
                  <a:cubicBezTo>
                    <a:pt x="381" y="37"/>
                    <a:pt x="379" y="36"/>
                    <a:pt x="377" y="34"/>
                  </a:cubicBezTo>
                  <a:cubicBezTo>
                    <a:pt x="376" y="33"/>
                    <a:pt x="375" y="31"/>
                    <a:pt x="374" y="29"/>
                  </a:cubicBezTo>
                  <a:cubicBezTo>
                    <a:pt x="371" y="26"/>
                    <a:pt x="365" y="30"/>
                    <a:pt x="362" y="32"/>
                  </a:cubicBezTo>
                  <a:cubicBezTo>
                    <a:pt x="362" y="32"/>
                    <a:pt x="362" y="33"/>
                    <a:pt x="362" y="33"/>
                  </a:cubicBezTo>
                  <a:cubicBezTo>
                    <a:pt x="360" y="33"/>
                    <a:pt x="359" y="32"/>
                    <a:pt x="357" y="32"/>
                  </a:cubicBezTo>
                  <a:cubicBezTo>
                    <a:pt x="355" y="32"/>
                    <a:pt x="355" y="32"/>
                    <a:pt x="354" y="34"/>
                  </a:cubicBezTo>
                  <a:cubicBezTo>
                    <a:pt x="351" y="36"/>
                    <a:pt x="352" y="39"/>
                    <a:pt x="350" y="42"/>
                  </a:cubicBezTo>
                  <a:cubicBezTo>
                    <a:pt x="348" y="41"/>
                    <a:pt x="346" y="39"/>
                    <a:pt x="343" y="39"/>
                  </a:cubicBezTo>
                  <a:cubicBezTo>
                    <a:pt x="342" y="39"/>
                    <a:pt x="341" y="40"/>
                    <a:pt x="340" y="41"/>
                  </a:cubicBezTo>
                  <a:cubicBezTo>
                    <a:pt x="338" y="43"/>
                    <a:pt x="339" y="43"/>
                    <a:pt x="337" y="44"/>
                  </a:cubicBezTo>
                  <a:cubicBezTo>
                    <a:pt x="337" y="44"/>
                    <a:pt x="336" y="44"/>
                    <a:pt x="335" y="45"/>
                  </a:cubicBezTo>
                  <a:cubicBezTo>
                    <a:pt x="334" y="45"/>
                    <a:pt x="330" y="45"/>
                    <a:pt x="329" y="44"/>
                  </a:cubicBezTo>
                  <a:cubicBezTo>
                    <a:pt x="327" y="43"/>
                    <a:pt x="328" y="36"/>
                    <a:pt x="328" y="35"/>
                  </a:cubicBezTo>
                  <a:cubicBezTo>
                    <a:pt x="328" y="33"/>
                    <a:pt x="328" y="31"/>
                    <a:pt x="328" y="29"/>
                  </a:cubicBezTo>
                  <a:cubicBezTo>
                    <a:pt x="329" y="28"/>
                    <a:pt x="330" y="27"/>
                    <a:pt x="330" y="25"/>
                  </a:cubicBezTo>
                  <a:cubicBezTo>
                    <a:pt x="329" y="18"/>
                    <a:pt x="321" y="16"/>
                    <a:pt x="315" y="16"/>
                  </a:cubicBezTo>
                  <a:cubicBezTo>
                    <a:pt x="311" y="16"/>
                    <a:pt x="306" y="16"/>
                    <a:pt x="302" y="18"/>
                  </a:cubicBezTo>
                  <a:cubicBezTo>
                    <a:pt x="299" y="19"/>
                    <a:pt x="297" y="21"/>
                    <a:pt x="294" y="18"/>
                  </a:cubicBezTo>
                  <a:cubicBezTo>
                    <a:pt x="291" y="17"/>
                    <a:pt x="290" y="13"/>
                    <a:pt x="289" y="10"/>
                  </a:cubicBezTo>
                  <a:cubicBezTo>
                    <a:pt x="287" y="6"/>
                    <a:pt x="286" y="4"/>
                    <a:pt x="282" y="6"/>
                  </a:cubicBezTo>
                  <a:cubicBezTo>
                    <a:pt x="278" y="7"/>
                    <a:pt x="274" y="9"/>
                    <a:pt x="270" y="8"/>
                  </a:cubicBezTo>
                  <a:cubicBezTo>
                    <a:pt x="269" y="8"/>
                    <a:pt x="265" y="7"/>
                    <a:pt x="264" y="6"/>
                  </a:cubicBezTo>
                  <a:cubicBezTo>
                    <a:pt x="264" y="6"/>
                    <a:pt x="264" y="2"/>
                    <a:pt x="263" y="1"/>
                  </a:cubicBezTo>
                  <a:cubicBezTo>
                    <a:pt x="262" y="0"/>
                    <a:pt x="257" y="6"/>
                    <a:pt x="256" y="8"/>
                  </a:cubicBezTo>
                  <a:cubicBezTo>
                    <a:pt x="253" y="11"/>
                    <a:pt x="249" y="16"/>
                    <a:pt x="245" y="16"/>
                  </a:cubicBezTo>
                  <a:cubicBezTo>
                    <a:pt x="240" y="17"/>
                    <a:pt x="237" y="19"/>
                    <a:pt x="236" y="24"/>
                  </a:cubicBezTo>
                  <a:cubicBezTo>
                    <a:pt x="235" y="28"/>
                    <a:pt x="238" y="33"/>
                    <a:pt x="234" y="36"/>
                  </a:cubicBezTo>
                  <a:cubicBezTo>
                    <a:pt x="230" y="39"/>
                    <a:pt x="227" y="34"/>
                    <a:pt x="223" y="35"/>
                  </a:cubicBezTo>
                  <a:cubicBezTo>
                    <a:pt x="220" y="35"/>
                    <a:pt x="217" y="35"/>
                    <a:pt x="215" y="35"/>
                  </a:cubicBezTo>
                  <a:cubicBezTo>
                    <a:pt x="212" y="34"/>
                    <a:pt x="212" y="34"/>
                    <a:pt x="210" y="33"/>
                  </a:cubicBezTo>
                  <a:cubicBezTo>
                    <a:pt x="207" y="31"/>
                    <a:pt x="203" y="33"/>
                    <a:pt x="201" y="35"/>
                  </a:cubicBezTo>
                  <a:cubicBezTo>
                    <a:pt x="200" y="35"/>
                    <a:pt x="200" y="37"/>
                    <a:pt x="199" y="37"/>
                  </a:cubicBezTo>
                  <a:cubicBezTo>
                    <a:pt x="198" y="37"/>
                    <a:pt x="197" y="37"/>
                    <a:pt x="196" y="38"/>
                  </a:cubicBezTo>
                  <a:cubicBezTo>
                    <a:pt x="195" y="38"/>
                    <a:pt x="193" y="39"/>
                    <a:pt x="193" y="40"/>
                  </a:cubicBezTo>
                  <a:cubicBezTo>
                    <a:pt x="191" y="41"/>
                    <a:pt x="190" y="44"/>
                    <a:pt x="189" y="45"/>
                  </a:cubicBezTo>
                  <a:cubicBezTo>
                    <a:pt x="188" y="47"/>
                    <a:pt x="187" y="47"/>
                    <a:pt x="185" y="47"/>
                  </a:cubicBezTo>
                  <a:cubicBezTo>
                    <a:pt x="183" y="47"/>
                    <a:pt x="181" y="46"/>
                    <a:pt x="180" y="46"/>
                  </a:cubicBezTo>
                  <a:cubicBezTo>
                    <a:pt x="179" y="47"/>
                    <a:pt x="179" y="47"/>
                    <a:pt x="178" y="47"/>
                  </a:cubicBezTo>
                  <a:cubicBezTo>
                    <a:pt x="179" y="47"/>
                    <a:pt x="181" y="47"/>
                    <a:pt x="181" y="48"/>
                  </a:cubicBezTo>
                  <a:cubicBezTo>
                    <a:pt x="184" y="50"/>
                    <a:pt x="179" y="57"/>
                    <a:pt x="178" y="59"/>
                  </a:cubicBezTo>
                  <a:cubicBezTo>
                    <a:pt x="177" y="61"/>
                    <a:pt x="176" y="63"/>
                    <a:pt x="174" y="64"/>
                  </a:cubicBezTo>
                  <a:cubicBezTo>
                    <a:pt x="173" y="65"/>
                    <a:pt x="173" y="66"/>
                    <a:pt x="173" y="66"/>
                  </a:cubicBezTo>
                  <a:cubicBezTo>
                    <a:pt x="172" y="69"/>
                    <a:pt x="174" y="68"/>
                    <a:pt x="175" y="69"/>
                  </a:cubicBezTo>
                  <a:cubicBezTo>
                    <a:pt x="176" y="70"/>
                    <a:pt x="176" y="70"/>
                    <a:pt x="176" y="72"/>
                  </a:cubicBezTo>
                  <a:cubicBezTo>
                    <a:pt x="176" y="74"/>
                    <a:pt x="174" y="75"/>
                    <a:pt x="173" y="77"/>
                  </a:cubicBezTo>
                  <a:cubicBezTo>
                    <a:pt x="172" y="78"/>
                    <a:pt x="172" y="78"/>
                    <a:pt x="173" y="80"/>
                  </a:cubicBezTo>
                  <a:cubicBezTo>
                    <a:pt x="174" y="81"/>
                    <a:pt x="175" y="83"/>
                    <a:pt x="177" y="83"/>
                  </a:cubicBezTo>
                  <a:cubicBezTo>
                    <a:pt x="177" y="83"/>
                    <a:pt x="178" y="82"/>
                    <a:pt x="178" y="82"/>
                  </a:cubicBezTo>
                  <a:cubicBezTo>
                    <a:pt x="179" y="82"/>
                    <a:pt x="180" y="82"/>
                    <a:pt x="180" y="82"/>
                  </a:cubicBezTo>
                  <a:cubicBezTo>
                    <a:pt x="182" y="82"/>
                    <a:pt x="186" y="82"/>
                    <a:pt x="188" y="83"/>
                  </a:cubicBezTo>
                  <a:cubicBezTo>
                    <a:pt x="189" y="85"/>
                    <a:pt x="188" y="87"/>
                    <a:pt x="186" y="88"/>
                  </a:cubicBezTo>
                  <a:cubicBezTo>
                    <a:pt x="185" y="88"/>
                    <a:pt x="185" y="88"/>
                    <a:pt x="184" y="88"/>
                  </a:cubicBezTo>
                  <a:cubicBezTo>
                    <a:pt x="184" y="89"/>
                    <a:pt x="183" y="89"/>
                    <a:pt x="183" y="89"/>
                  </a:cubicBezTo>
                  <a:cubicBezTo>
                    <a:pt x="181" y="90"/>
                    <a:pt x="182" y="90"/>
                    <a:pt x="181" y="92"/>
                  </a:cubicBezTo>
                  <a:cubicBezTo>
                    <a:pt x="180" y="93"/>
                    <a:pt x="179" y="93"/>
                    <a:pt x="178" y="94"/>
                  </a:cubicBezTo>
                  <a:cubicBezTo>
                    <a:pt x="177" y="94"/>
                    <a:pt x="177" y="95"/>
                    <a:pt x="176" y="95"/>
                  </a:cubicBezTo>
                  <a:cubicBezTo>
                    <a:pt x="175" y="96"/>
                    <a:pt x="174" y="95"/>
                    <a:pt x="173" y="96"/>
                  </a:cubicBezTo>
                  <a:cubicBezTo>
                    <a:pt x="171" y="96"/>
                    <a:pt x="170" y="97"/>
                    <a:pt x="168" y="97"/>
                  </a:cubicBezTo>
                  <a:cubicBezTo>
                    <a:pt x="167" y="98"/>
                    <a:pt x="167" y="98"/>
                    <a:pt x="166" y="99"/>
                  </a:cubicBezTo>
                  <a:cubicBezTo>
                    <a:pt x="165" y="100"/>
                    <a:pt x="163" y="101"/>
                    <a:pt x="161" y="101"/>
                  </a:cubicBezTo>
                  <a:cubicBezTo>
                    <a:pt x="160" y="102"/>
                    <a:pt x="159" y="103"/>
                    <a:pt x="157" y="104"/>
                  </a:cubicBezTo>
                  <a:cubicBezTo>
                    <a:pt x="157" y="104"/>
                    <a:pt x="157" y="105"/>
                    <a:pt x="156" y="105"/>
                  </a:cubicBezTo>
                  <a:cubicBezTo>
                    <a:pt x="156" y="106"/>
                    <a:pt x="156" y="106"/>
                    <a:pt x="156" y="106"/>
                  </a:cubicBezTo>
                  <a:cubicBezTo>
                    <a:pt x="156" y="107"/>
                    <a:pt x="155" y="107"/>
                    <a:pt x="155" y="107"/>
                  </a:cubicBezTo>
                  <a:cubicBezTo>
                    <a:pt x="155" y="108"/>
                    <a:pt x="155" y="109"/>
                    <a:pt x="155" y="110"/>
                  </a:cubicBezTo>
                  <a:cubicBezTo>
                    <a:pt x="155" y="111"/>
                    <a:pt x="154" y="112"/>
                    <a:pt x="154" y="113"/>
                  </a:cubicBezTo>
                  <a:cubicBezTo>
                    <a:pt x="153" y="114"/>
                    <a:pt x="153" y="114"/>
                    <a:pt x="151" y="114"/>
                  </a:cubicBezTo>
                  <a:cubicBezTo>
                    <a:pt x="149" y="114"/>
                    <a:pt x="148" y="114"/>
                    <a:pt x="146" y="114"/>
                  </a:cubicBezTo>
                  <a:cubicBezTo>
                    <a:pt x="145" y="115"/>
                    <a:pt x="143" y="115"/>
                    <a:pt x="142" y="116"/>
                  </a:cubicBezTo>
                  <a:cubicBezTo>
                    <a:pt x="141" y="116"/>
                    <a:pt x="141" y="117"/>
                    <a:pt x="141" y="117"/>
                  </a:cubicBezTo>
                  <a:cubicBezTo>
                    <a:pt x="140" y="118"/>
                    <a:pt x="138" y="119"/>
                    <a:pt x="137" y="120"/>
                  </a:cubicBezTo>
                  <a:cubicBezTo>
                    <a:pt x="136" y="120"/>
                    <a:pt x="135" y="120"/>
                    <a:pt x="133" y="121"/>
                  </a:cubicBezTo>
                  <a:cubicBezTo>
                    <a:pt x="132" y="122"/>
                    <a:pt x="132" y="122"/>
                    <a:pt x="131" y="124"/>
                  </a:cubicBezTo>
                  <a:cubicBezTo>
                    <a:pt x="131" y="125"/>
                    <a:pt x="131" y="125"/>
                    <a:pt x="130" y="126"/>
                  </a:cubicBezTo>
                  <a:cubicBezTo>
                    <a:pt x="130" y="126"/>
                    <a:pt x="130" y="127"/>
                    <a:pt x="130" y="127"/>
                  </a:cubicBezTo>
                  <a:cubicBezTo>
                    <a:pt x="130" y="130"/>
                    <a:pt x="130" y="133"/>
                    <a:pt x="130" y="136"/>
                  </a:cubicBezTo>
                  <a:cubicBezTo>
                    <a:pt x="130" y="140"/>
                    <a:pt x="131" y="144"/>
                    <a:pt x="130" y="148"/>
                  </a:cubicBezTo>
                  <a:cubicBezTo>
                    <a:pt x="130" y="149"/>
                    <a:pt x="129" y="151"/>
                    <a:pt x="129" y="152"/>
                  </a:cubicBezTo>
                  <a:cubicBezTo>
                    <a:pt x="128" y="155"/>
                    <a:pt x="127" y="156"/>
                    <a:pt x="126" y="158"/>
                  </a:cubicBezTo>
                  <a:cubicBezTo>
                    <a:pt x="125" y="160"/>
                    <a:pt x="124" y="161"/>
                    <a:pt x="123" y="163"/>
                  </a:cubicBezTo>
                  <a:cubicBezTo>
                    <a:pt x="123" y="163"/>
                    <a:pt x="122" y="164"/>
                    <a:pt x="122" y="165"/>
                  </a:cubicBezTo>
                  <a:cubicBezTo>
                    <a:pt x="121" y="166"/>
                    <a:pt x="121" y="167"/>
                    <a:pt x="121" y="168"/>
                  </a:cubicBezTo>
                  <a:cubicBezTo>
                    <a:pt x="121" y="169"/>
                    <a:pt x="121" y="170"/>
                    <a:pt x="121" y="171"/>
                  </a:cubicBezTo>
                  <a:cubicBezTo>
                    <a:pt x="121" y="173"/>
                    <a:pt x="122" y="172"/>
                    <a:pt x="123" y="174"/>
                  </a:cubicBezTo>
                  <a:cubicBezTo>
                    <a:pt x="124" y="174"/>
                    <a:pt x="124" y="176"/>
                    <a:pt x="124" y="176"/>
                  </a:cubicBezTo>
                  <a:cubicBezTo>
                    <a:pt x="125" y="177"/>
                    <a:pt x="126" y="178"/>
                    <a:pt x="127" y="179"/>
                  </a:cubicBezTo>
                  <a:cubicBezTo>
                    <a:pt x="128" y="179"/>
                    <a:pt x="129" y="180"/>
                    <a:pt x="129" y="181"/>
                  </a:cubicBezTo>
                  <a:cubicBezTo>
                    <a:pt x="131" y="183"/>
                    <a:pt x="133" y="186"/>
                    <a:pt x="131" y="189"/>
                  </a:cubicBezTo>
                  <a:cubicBezTo>
                    <a:pt x="131" y="190"/>
                    <a:pt x="129" y="191"/>
                    <a:pt x="128" y="191"/>
                  </a:cubicBezTo>
                  <a:cubicBezTo>
                    <a:pt x="126" y="191"/>
                    <a:pt x="122" y="191"/>
                    <a:pt x="120" y="191"/>
                  </a:cubicBezTo>
                  <a:cubicBezTo>
                    <a:pt x="118" y="190"/>
                    <a:pt x="118" y="190"/>
                    <a:pt x="118" y="188"/>
                  </a:cubicBezTo>
                  <a:cubicBezTo>
                    <a:pt x="118" y="187"/>
                    <a:pt x="118" y="185"/>
                    <a:pt x="119" y="184"/>
                  </a:cubicBezTo>
                  <a:cubicBezTo>
                    <a:pt x="119" y="182"/>
                    <a:pt x="120" y="182"/>
                    <a:pt x="120" y="180"/>
                  </a:cubicBezTo>
                  <a:cubicBezTo>
                    <a:pt x="120" y="178"/>
                    <a:pt x="118" y="178"/>
                    <a:pt x="118" y="176"/>
                  </a:cubicBezTo>
                  <a:cubicBezTo>
                    <a:pt x="116" y="176"/>
                    <a:pt x="113" y="176"/>
                    <a:pt x="110" y="176"/>
                  </a:cubicBezTo>
                  <a:cubicBezTo>
                    <a:pt x="110" y="176"/>
                    <a:pt x="110" y="176"/>
                    <a:pt x="109" y="176"/>
                  </a:cubicBezTo>
                  <a:cubicBezTo>
                    <a:pt x="109" y="177"/>
                    <a:pt x="109" y="177"/>
                    <a:pt x="108" y="177"/>
                  </a:cubicBezTo>
                  <a:cubicBezTo>
                    <a:pt x="108" y="177"/>
                    <a:pt x="108" y="177"/>
                    <a:pt x="107" y="177"/>
                  </a:cubicBezTo>
                  <a:cubicBezTo>
                    <a:pt x="103" y="176"/>
                    <a:pt x="99" y="180"/>
                    <a:pt x="99" y="184"/>
                  </a:cubicBezTo>
                  <a:cubicBezTo>
                    <a:pt x="99" y="187"/>
                    <a:pt x="100" y="192"/>
                    <a:pt x="95" y="192"/>
                  </a:cubicBezTo>
                  <a:cubicBezTo>
                    <a:pt x="94" y="192"/>
                    <a:pt x="92" y="192"/>
                    <a:pt x="91" y="191"/>
                  </a:cubicBezTo>
                  <a:cubicBezTo>
                    <a:pt x="89" y="191"/>
                    <a:pt x="89" y="189"/>
                    <a:pt x="88" y="188"/>
                  </a:cubicBezTo>
                  <a:cubicBezTo>
                    <a:pt x="86" y="188"/>
                    <a:pt x="83" y="189"/>
                    <a:pt x="82" y="190"/>
                  </a:cubicBezTo>
                  <a:cubicBezTo>
                    <a:pt x="80" y="190"/>
                    <a:pt x="79" y="193"/>
                    <a:pt x="79" y="194"/>
                  </a:cubicBezTo>
                  <a:cubicBezTo>
                    <a:pt x="79" y="195"/>
                    <a:pt x="79" y="197"/>
                    <a:pt x="79" y="198"/>
                  </a:cubicBezTo>
                  <a:cubicBezTo>
                    <a:pt x="79" y="200"/>
                    <a:pt x="81" y="201"/>
                    <a:pt x="80" y="203"/>
                  </a:cubicBezTo>
                  <a:cubicBezTo>
                    <a:pt x="79" y="204"/>
                    <a:pt x="78" y="203"/>
                    <a:pt x="77" y="204"/>
                  </a:cubicBezTo>
                  <a:cubicBezTo>
                    <a:pt x="76" y="205"/>
                    <a:pt x="76" y="205"/>
                    <a:pt x="75" y="206"/>
                  </a:cubicBezTo>
                  <a:cubicBezTo>
                    <a:pt x="75" y="206"/>
                    <a:pt x="74" y="206"/>
                    <a:pt x="74" y="206"/>
                  </a:cubicBezTo>
                  <a:cubicBezTo>
                    <a:pt x="70" y="208"/>
                    <a:pt x="73" y="204"/>
                    <a:pt x="72" y="202"/>
                  </a:cubicBezTo>
                  <a:cubicBezTo>
                    <a:pt x="71" y="202"/>
                    <a:pt x="70" y="203"/>
                    <a:pt x="69" y="204"/>
                  </a:cubicBezTo>
                  <a:cubicBezTo>
                    <a:pt x="69" y="204"/>
                    <a:pt x="68" y="204"/>
                    <a:pt x="67" y="204"/>
                  </a:cubicBezTo>
                  <a:cubicBezTo>
                    <a:pt x="67" y="205"/>
                    <a:pt x="66" y="205"/>
                    <a:pt x="66" y="206"/>
                  </a:cubicBezTo>
                  <a:cubicBezTo>
                    <a:pt x="65" y="206"/>
                    <a:pt x="64" y="207"/>
                    <a:pt x="64" y="207"/>
                  </a:cubicBezTo>
                  <a:cubicBezTo>
                    <a:pt x="62" y="208"/>
                    <a:pt x="61" y="208"/>
                    <a:pt x="60" y="209"/>
                  </a:cubicBezTo>
                  <a:cubicBezTo>
                    <a:pt x="59" y="211"/>
                    <a:pt x="59" y="212"/>
                    <a:pt x="57" y="212"/>
                  </a:cubicBezTo>
                  <a:cubicBezTo>
                    <a:pt x="54" y="214"/>
                    <a:pt x="51" y="211"/>
                    <a:pt x="48" y="210"/>
                  </a:cubicBezTo>
                  <a:cubicBezTo>
                    <a:pt x="46" y="209"/>
                    <a:pt x="42" y="210"/>
                    <a:pt x="39" y="209"/>
                  </a:cubicBezTo>
                  <a:cubicBezTo>
                    <a:pt x="39" y="209"/>
                    <a:pt x="39" y="208"/>
                    <a:pt x="39" y="208"/>
                  </a:cubicBezTo>
                  <a:cubicBezTo>
                    <a:pt x="38" y="210"/>
                    <a:pt x="33" y="208"/>
                    <a:pt x="31" y="208"/>
                  </a:cubicBezTo>
                  <a:cubicBezTo>
                    <a:pt x="31" y="208"/>
                    <a:pt x="30" y="208"/>
                    <a:pt x="29" y="207"/>
                  </a:cubicBezTo>
                  <a:cubicBezTo>
                    <a:pt x="28" y="207"/>
                    <a:pt x="28" y="207"/>
                    <a:pt x="27" y="206"/>
                  </a:cubicBezTo>
                  <a:cubicBezTo>
                    <a:pt x="26" y="206"/>
                    <a:pt x="25" y="206"/>
                    <a:pt x="24" y="206"/>
                  </a:cubicBezTo>
                  <a:cubicBezTo>
                    <a:pt x="21" y="206"/>
                    <a:pt x="19" y="206"/>
                    <a:pt x="16" y="207"/>
                  </a:cubicBezTo>
                  <a:cubicBezTo>
                    <a:pt x="14" y="207"/>
                    <a:pt x="14" y="207"/>
                    <a:pt x="13" y="209"/>
                  </a:cubicBezTo>
                  <a:cubicBezTo>
                    <a:pt x="12" y="209"/>
                    <a:pt x="11" y="210"/>
                    <a:pt x="11" y="211"/>
                  </a:cubicBezTo>
                  <a:cubicBezTo>
                    <a:pt x="10" y="212"/>
                    <a:pt x="10" y="212"/>
                    <a:pt x="10" y="212"/>
                  </a:cubicBezTo>
                  <a:cubicBezTo>
                    <a:pt x="11" y="215"/>
                    <a:pt x="13" y="217"/>
                    <a:pt x="14" y="220"/>
                  </a:cubicBezTo>
                  <a:cubicBezTo>
                    <a:pt x="14" y="222"/>
                    <a:pt x="13" y="223"/>
                    <a:pt x="12" y="225"/>
                  </a:cubicBezTo>
                  <a:cubicBezTo>
                    <a:pt x="11" y="227"/>
                    <a:pt x="11" y="227"/>
                    <a:pt x="11" y="230"/>
                  </a:cubicBezTo>
                  <a:cubicBezTo>
                    <a:pt x="11" y="234"/>
                    <a:pt x="14" y="236"/>
                    <a:pt x="15" y="239"/>
                  </a:cubicBezTo>
                  <a:cubicBezTo>
                    <a:pt x="17" y="244"/>
                    <a:pt x="20" y="248"/>
                    <a:pt x="22" y="253"/>
                  </a:cubicBezTo>
                  <a:cubicBezTo>
                    <a:pt x="25" y="259"/>
                    <a:pt x="26" y="264"/>
                    <a:pt x="28" y="270"/>
                  </a:cubicBezTo>
                  <a:cubicBezTo>
                    <a:pt x="30" y="273"/>
                    <a:pt x="31" y="277"/>
                    <a:pt x="33" y="279"/>
                  </a:cubicBezTo>
                  <a:cubicBezTo>
                    <a:pt x="33" y="281"/>
                    <a:pt x="34" y="281"/>
                    <a:pt x="35" y="282"/>
                  </a:cubicBezTo>
                  <a:cubicBezTo>
                    <a:pt x="35" y="284"/>
                    <a:pt x="34" y="287"/>
                    <a:pt x="34" y="289"/>
                  </a:cubicBezTo>
                  <a:cubicBezTo>
                    <a:pt x="35" y="291"/>
                    <a:pt x="35" y="291"/>
                    <a:pt x="36" y="293"/>
                  </a:cubicBezTo>
                  <a:cubicBezTo>
                    <a:pt x="37" y="293"/>
                    <a:pt x="37" y="294"/>
                    <a:pt x="38" y="294"/>
                  </a:cubicBezTo>
                  <a:cubicBezTo>
                    <a:pt x="39" y="295"/>
                    <a:pt x="39" y="293"/>
                    <a:pt x="40" y="293"/>
                  </a:cubicBezTo>
                  <a:cubicBezTo>
                    <a:pt x="44" y="292"/>
                    <a:pt x="43" y="296"/>
                    <a:pt x="43" y="298"/>
                  </a:cubicBezTo>
                  <a:cubicBezTo>
                    <a:pt x="43" y="300"/>
                    <a:pt x="43" y="302"/>
                    <a:pt x="43" y="304"/>
                  </a:cubicBezTo>
                  <a:cubicBezTo>
                    <a:pt x="43" y="306"/>
                    <a:pt x="43" y="307"/>
                    <a:pt x="42" y="309"/>
                  </a:cubicBezTo>
                  <a:cubicBezTo>
                    <a:pt x="42" y="310"/>
                    <a:pt x="41" y="311"/>
                    <a:pt x="40" y="312"/>
                  </a:cubicBezTo>
                  <a:cubicBezTo>
                    <a:pt x="40" y="313"/>
                    <a:pt x="40" y="315"/>
                    <a:pt x="40" y="316"/>
                  </a:cubicBezTo>
                  <a:cubicBezTo>
                    <a:pt x="40" y="318"/>
                    <a:pt x="39" y="320"/>
                    <a:pt x="38" y="321"/>
                  </a:cubicBezTo>
                  <a:cubicBezTo>
                    <a:pt x="37" y="323"/>
                    <a:pt x="38" y="323"/>
                    <a:pt x="35" y="324"/>
                  </a:cubicBezTo>
                  <a:cubicBezTo>
                    <a:pt x="32" y="324"/>
                    <a:pt x="30" y="323"/>
                    <a:pt x="27" y="324"/>
                  </a:cubicBezTo>
                  <a:cubicBezTo>
                    <a:pt x="25" y="325"/>
                    <a:pt x="24" y="326"/>
                    <a:pt x="23" y="327"/>
                  </a:cubicBezTo>
                  <a:cubicBezTo>
                    <a:pt x="22" y="328"/>
                    <a:pt x="21" y="328"/>
                    <a:pt x="21" y="329"/>
                  </a:cubicBezTo>
                  <a:cubicBezTo>
                    <a:pt x="20" y="329"/>
                    <a:pt x="20" y="331"/>
                    <a:pt x="20" y="331"/>
                  </a:cubicBezTo>
                  <a:cubicBezTo>
                    <a:pt x="19" y="333"/>
                    <a:pt x="19" y="334"/>
                    <a:pt x="18" y="336"/>
                  </a:cubicBezTo>
                  <a:cubicBezTo>
                    <a:pt x="17" y="338"/>
                    <a:pt x="18" y="337"/>
                    <a:pt x="16" y="338"/>
                  </a:cubicBezTo>
                  <a:cubicBezTo>
                    <a:pt x="14" y="341"/>
                    <a:pt x="11" y="342"/>
                    <a:pt x="8" y="344"/>
                  </a:cubicBezTo>
                  <a:cubicBezTo>
                    <a:pt x="6" y="345"/>
                    <a:pt x="4" y="346"/>
                    <a:pt x="3" y="347"/>
                  </a:cubicBezTo>
                  <a:cubicBezTo>
                    <a:pt x="3" y="349"/>
                    <a:pt x="3" y="351"/>
                    <a:pt x="2" y="352"/>
                  </a:cubicBezTo>
                  <a:cubicBezTo>
                    <a:pt x="1" y="355"/>
                    <a:pt x="0" y="360"/>
                    <a:pt x="4" y="360"/>
                  </a:cubicBezTo>
                  <a:cubicBezTo>
                    <a:pt x="8" y="359"/>
                    <a:pt x="8" y="360"/>
                    <a:pt x="10" y="363"/>
                  </a:cubicBezTo>
                  <a:cubicBezTo>
                    <a:pt x="11" y="365"/>
                    <a:pt x="12" y="367"/>
                    <a:pt x="14" y="368"/>
                  </a:cubicBezTo>
                  <a:cubicBezTo>
                    <a:pt x="16" y="368"/>
                    <a:pt x="16" y="368"/>
                    <a:pt x="18" y="370"/>
                  </a:cubicBezTo>
                  <a:cubicBezTo>
                    <a:pt x="19" y="371"/>
                    <a:pt x="20" y="372"/>
                    <a:pt x="21" y="373"/>
                  </a:cubicBezTo>
                  <a:cubicBezTo>
                    <a:pt x="22" y="375"/>
                    <a:pt x="23" y="375"/>
                    <a:pt x="23" y="377"/>
                  </a:cubicBezTo>
                  <a:cubicBezTo>
                    <a:pt x="23" y="377"/>
                    <a:pt x="23" y="379"/>
                    <a:pt x="23" y="380"/>
                  </a:cubicBezTo>
                  <a:cubicBezTo>
                    <a:pt x="23" y="381"/>
                    <a:pt x="22" y="380"/>
                    <a:pt x="22" y="381"/>
                  </a:cubicBezTo>
                  <a:cubicBezTo>
                    <a:pt x="20" y="382"/>
                    <a:pt x="21" y="383"/>
                    <a:pt x="21" y="385"/>
                  </a:cubicBezTo>
                  <a:cubicBezTo>
                    <a:pt x="20" y="388"/>
                    <a:pt x="19" y="390"/>
                    <a:pt x="18" y="392"/>
                  </a:cubicBezTo>
                  <a:cubicBezTo>
                    <a:pt x="17" y="394"/>
                    <a:pt x="17" y="394"/>
                    <a:pt x="16" y="396"/>
                  </a:cubicBezTo>
                  <a:cubicBezTo>
                    <a:pt x="16" y="397"/>
                    <a:pt x="16" y="399"/>
                    <a:pt x="16" y="400"/>
                  </a:cubicBezTo>
                  <a:cubicBezTo>
                    <a:pt x="15" y="402"/>
                    <a:pt x="14" y="402"/>
                    <a:pt x="13" y="404"/>
                  </a:cubicBezTo>
                  <a:cubicBezTo>
                    <a:pt x="13" y="406"/>
                    <a:pt x="13" y="408"/>
                    <a:pt x="13" y="410"/>
                  </a:cubicBezTo>
                  <a:cubicBezTo>
                    <a:pt x="13" y="413"/>
                    <a:pt x="12" y="416"/>
                    <a:pt x="15" y="417"/>
                  </a:cubicBezTo>
                  <a:cubicBezTo>
                    <a:pt x="17" y="418"/>
                    <a:pt x="17" y="416"/>
                    <a:pt x="19" y="418"/>
                  </a:cubicBezTo>
                  <a:cubicBezTo>
                    <a:pt x="22" y="418"/>
                    <a:pt x="25" y="417"/>
                    <a:pt x="28" y="416"/>
                  </a:cubicBezTo>
                  <a:cubicBezTo>
                    <a:pt x="31" y="416"/>
                    <a:pt x="32" y="416"/>
                    <a:pt x="35" y="414"/>
                  </a:cubicBezTo>
                  <a:cubicBezTo>
                    <a:pt x="37" y="412"/>
                    <a:pt x="42" y="412"/>
                    <a:pt x="43" y="408"/>
                  </a:cubicBezTo>
                  <a:cubicBezTo>
                    <a:pt x="45" y="405"/>
                    <a:pt x="43" y="402"/>
                    <a:pt x="46" y="399"/>
                  </a:cubicBezTo>
                  <a:cubicBezTo>
                    <a:pt x="47" y="397"/>
                    <a:pt x="49" y="396"/>
                    <a:pt x="50" y="396"/>
                  </a:cubicBezTo>
                  <a:cubicBezTo>
                    <a:pt x="51" y="396"/>
                    <a:pt x="52" y="396"/>
                    <a:pt x="53" y="396"/>
                  </a:cubicBezTo>
                  <a:cubicBezTo>
                    <a:pt x="53" y="396"/>
                    <a:pt x="55" y="394"/>
                    <a:pt x="55" y="394"/>
                  </a:cubicBezTo>
                  <a:cubicBezTo>
                    <a:pt x="57" y="392"/>
                    <a:pt x="60" y="391"/>
                    <a:pt x="63" y="392"/>
                  </a:cubicBezTo>
                  <a:cubicBezTo>
                    <a:pt x="65" y="392"/>
                    <a:pt x="67" y="392"/>
                    <a:pt x="69" y="393"/>
                  </a:cubicBezTo>
                  <a:cubicBezTo>
                    <a:pt x="71" y="393"/>
                    <a:pt x="73" y="395"/>
                    <a:pt x="75" y="395"/>
                  </a:cubicBezTo>
                  <a:cubicBezTo>
                    <a:pt x="76" y="395"/>
                    <a:pt x="78" y="395"/>
                    <a:pt x="80" y="394"/>
                  </a:cubicBezTo>
                  <a:cubicBezTo>
                    <a:pt x="83" y="394"/>
                    <a:pt x="86" y="391"/>
                    <a:pt x="89" y="392"/>
                  </a:cubicBezTo>
                  <a:cubicBezTo>
                    <a:pt x="91" y="392"/>
                    <a:pt x="92" y="392"/>
                    <a:pt x="94" y="392"/>
                  </a:cubicBezTo>
                  <a:cubicBezTo>
                    <a:pt x="98" y="392"/>
                    <a:pt x="102" y="393"/>
                    <a:pt x="106" y="393"/>
                  </a:cubicBezTo>
                  <a:cubicBezTo>
                    <a:pt x="110" y="393"/>
                    <a:pt x="114" y="394"/>
                    <a:pt x="118" y="394"/>
                  </a:cubicBezTo>
                  <a:cubicBezTo>
                    <a:pt x="120" y="394"/>
                    <a:pt x="123" y="393"/>
                    <a:pt x="124" y="394"/>
                  </a:cubicBezTo>
                  <a:cubicBezTo>
                    <a:pt x="125" y="394"/>
                    <a:pt x="126" y="395"/>
                    <a:pt x="127" y="395"/>
                  </a:cubicBezTo>
                  <a:cubicBezTo>
                    <a:pt x="128" y="396"/>
                    <a:pt x="130" y="396"/>
                    <a:pt x="131" y="396"/>
                  </a:cubicBezTo>
                  <a:cubicBezTo>
                    <a:pt x="133" y="396"/>
                    <a:pt x="135" y="396"/>
                    <a:pt x="138" y="397"/>
                  </a:cubicBezTo>
                  <a:cubicBezTo>
                    <a:pt x="139" y="397"/>
                    <a:pt x="141" y="398"/>
                    <a:pt x="143" y="398"/>
                  </a:cubicBezTo>
                  <a:cubicBezTo>
                    <a:pt x="144" y="398"/>
                    <a:pt x="147" y="397"/>
                    <a:pt x="148" y="398"/>
                  </a:cubicBezTo>
                  <a:cubicBezTo>
                    <a:pt x="151" y="399"/>
                    <a:pt x="150" y="402"/>
                    <a:pt x="152" y="403"/>
                  </a:cubicBezTo>
                  <a:cubicBezTo>
                    <a:pt x="154" y="404"/>
                    <a:pt x="157" y="403"/>
                    <a:pt x="159" y="402"/>
                  </a:cubicBezTo>
                  <a:cubicBezTo>
                    <a:pt x="163" y="402"/>
                    <a:pt x="166" y="402"/>
                    <a:pt x="169" y="402"/>
                  </a:cubicBezTo>
                  <a:cubicBezTo>
                    <a:pt x="171" y="403"/>
                    <a:pt x="174" y="404"/>
                    <a:pt x="176" y="405"/>
                  </a:cubicBezTo>
                  <a:cubicBezTo>
                    <a:pt x="178" y="406"/>
                    <a:pt x="180" y="408"/>
                    <a:pt x="183" y="409"/>
                  </a:cubicBezTo>
                  <a:cubicBezTo>
                    <a:pt x="188" y="410"/>
                    <a:pt x="195" y="401"/>
                    <a:pt x="200" y="407"/>
                  </a:cubicBezTo>
                  <a:cubicBezTo>
                    <a:pt x="201" y="408"/>
                    <a:pt x="201" y="410"/>
                    <a:pt x="202" y="412"/>
                  </a:cubicBezTo>
                  <a:cubicBezTo>
                    <a:pt x="202" y="412"/>
                    <a:pt x="203" y="413"/>
                    <a:pt x="203" y="414"/>
                  </a:cubicBezTo>
                  <a:cubicBezTo>
                    <a:pt x="204" y="415"/>
                    <a:pt x="204" y="415"/>
                    <a:pt x="204" y="416"/>
                  </a:cubicBezTo>
                  <a:cubicBezTo>
                    <a:pt x="205" y="418"/>
                    <a:pt x="205" y="418"/>
                    <a:pt x="206" y="419"/>
                  </a:cubicBezTo>
                  <a:cubicBezTo>
                    <a:pt x="206" y="420"/>
                    <a:pt x="206" y="421"/>
                    <a:pt x="207" y="422"/>
                  </a:cubicBezTo>
                  <a:cubicBezTo>
                    <a:pt x="209" y="423"/>
                    <a:pt x="212" y="420"/>
                    <a:pt x="215" y="420"/>
                  </a:cubicBezTo>
                  <a:cubicBezTo>
                    <a:pt x="218" y="420"/>
                    <a:pt x="221" y="420"/>
                    <a:pt x="222" y="423"/>
                  </a:cubicBezTo>
                  <a:cubicBezTo>
                    <a:pt x="223" y="426"/>
                    <a:pt x="224" y="429"/>
                    <a:pt x="225" y="431"/>
                  </a:cubicBezTo>
                  <a:cubicBezTo>
                    <a:pt x="227" y="434"/>
                    <a:pt x="228" y="434"/>
                    <a:pt x="231" y="432"/>
                  </a:cubicBezTo>
                  <a:cubicBezTo>
                    <a:pt x="233" y="430"/>
                    <a:pt x="234" y="429"/>
                    <a:pt x="235" y="427"/>
                  </a:cubicBezTo>
                  <a:cubicBezTo>
                    <a:pt x="235" y="425"/>
                    <a:pt x="234" y="422"/>
                    <a:pt x="236" y="421"/>
                  </a:cubicBezTo>
                  <a:cubicBezTo>
                    <a:pt x="237" y="420"/>
                    <a:pt x="240" y="423"/>
                    <a:pt x="242" y="423"/>
                  </a:cubicBezTo>
                  <a:cubicBezTo>
                    <a:pt x="245" y="423"/>
                    <a:pt x="246" y="422"/>
                    <a:pt x="247" y="420"/>
                  </a:cubicBezTo>
                  <a:cubicBezTo>
                    <a:pt x="247" y="418"/>
                    <a:pt x="248" y="413"/>
                    <a:pt x="251" y="414"/>
                  </a:cubicBezTo>
                  <a:cubicBezTo>
                    <a:pt x="255" y="414"/>
                    <a:pt x="257" y="423"/>
                    <a:pt x="258" y="426"/>
                  </a:cubicBezTo>
                  <a:cubicBezTo>
                    <a:pt x="260" y="429"/>
                    <a:pt x="261" y="430"/>
                    <a:pt x="263" y="429"/>
                  </a:cubicBezTo>
                  <a:cubicBezTo>
                    <a:pt x="264" y="428"/>
                    <a:pt x="265" y="426"/>
                    <a:pt x="267" y="425"/>
                  </a:cubicBezTo>
                  <a:cubicBezTo>
                    <a:pt x="268" y="425"/>
                    <a:pt x="271" y="425"/>
                    <a:pt x="272" y="425"/>
                  </a:cubicBezTo>
                  <a:cubicBezTo>
                    <a:pt x="278" y="427"/>
                    <a:pt x="276" y="436"/>
                    <a:pt x="276" y="441"/>
                  </a:cubicBezTo>
                  <a:cubicBezTo>
                    <a:pt x="278" y="441"/>
                    <a:pt x="281" y="441"/>
                    <a:pt x="282" y="440"/>
                  </a:cubicBezTo>
                  <a:cubicBezTo>
                    <a:pt x="284" y="439"/>
                    <a:pt x="282" y="434"/>
                    <a:pt x="282" y="432"/>
                  </a:cubicBezTo>
                  <a:cubicBezTo>
                    <a:pt x="283" y="430"/>
                    <a:pt x="283" y="431"/>
                    <a:pt x="286" y="430"/>
                  </a:cubicBezTo>
                  <a:cubicBezTo>
                    <a:pt x="288" y="429"/>
                    <a:pt x="289" y="429"/>
                    <a:pt x="291" y="428"/>
                  </a:cubicBezTo>
                  <a:cubicBezTo>
                    <a:pt x="293" y="428"/>
                    <a:pt x="295" y="427"/>
                    <a:pt x="296" y="425"/>
                  </a:cubicBezTo>
                  <a:cubicBezTo>
                    <a:pt x="297" y="424"/>
                    <a:pt x="297" y="422"/>
                    <a:pt x="299" y="421"/>
                  </a:cubicBezTo>
                  <a:cubicBezTo>
                    <a:pt x="304" y="419"/>
                    <a:pt x="306" y="424"/>
                    <a:pt x="307" y="427"/>
                  </a:cubicBezTo>
                  <a:cubicBezTo>
                    <a:pt x="307" y="431"/>
                    <a:pt x="309" y="438"/>
                    <a:pt x="312" y="441"/>
                  </a:cubicBezTo>
                  <a:cubicBezTo>
                    <a:pt x="313" y="442"/>
                    <a:pt x="316" y="443"/>
                    <a:pt x="318" y="443"/>
                  </a:cubicBezTo>
                  <a:cubicBezTo>
                    <a:pt x="320" y="442"/>
                    <a:pt x="320" y="441"/>
                    <a:pt x="321" y="440"/>
                  </a:cubicBezTo>
                  <a:cubicBezTo>
                    <a:pt x="322" y="438"/>
                    <a:pt x="322" y="437"/>
                    <a:pt x="322" y="435"/>
                  </a:cubicBezTo>
                  <a:cubicBezTo>
                    <a:pt x="323" y="430"/>
                    <a:pt x="328" y="427"/>
                    <a:pt x="332" y="429"/>
                  </a:cubicBezTo>
                  <a:cubicBezTo>
                    <a:pt x="335" y="430"/>
                    <a:pt x="336" y="433"/>
                    <a:pt x="336" y="436"/>
                  </a:cubicBezTo>
                  <a:cubicBezTo>
                    <a:pt x="339" y="436"/>
                    <a:pt x="343" y="436"/>
                    <a:pt x="346" y="436"/>
                  </a:cubicBezTo>
                  <a:cubicBezTo>
                    <a:pt x="350" y="435"/>
                    <a:pt x="354" y="431"/>
                    <a:pt x="357" y="433"/>
                  </a:cubicBezTo>
                  <a:cubicBezTo>
                    <a:pt x="360" y="434"/>
                    <a:pt x="361" y="439"/>
                    <a:pt x="363" y="440"/>
                  </a:cubicBezTo>
                  <a:cubicBezTo>
                    <a:pt x="365" y="442"/>
                    <a:pt x="368" y="442"/>
                    <a:pt x="370" y="445"/>
                  </a:cubicBezTo>
                  <a:cubicBezTo>
                    <a:pt x="372" y="447"/>
                    <a:pt x="374" y="449"/>
                    <a:pt x="376" y="451"/>
                  </a:cubicBezTo>
                  <a:cubicBezTo>
                    <a:pt x="377" y="452"/>
                    <a:pt x="378" y="453"/>
                    <a:pt x="380" y="453"/>
                  </a:cubicBezTo>
                  <a:cubicBezTo>
                    <a:pt x="383" y="454"/>
                    <a:pt x="385" y="451"/>
                    <a:pt x="386" y="449"/>
                  </a:cubicBezTo>
                  <a:cubicBezTo>
                    <a:pt x="387" y="446"/>
                    <a:pt x="385" y="443"/>
                    <a:pt x="384" y="440"/>
                  </a:cubicBezTo>
                  <a:cubicBezTo>
                    <a:pt x="382" y="432"/>
                    <a:pt x="380" y="423"/>
                    <a:pt x="385" y="415"/>
                  </a:cubicBezTo>
                  <a:cubicBezTo>
                    <a:pt x="387" y="412"/>
                    <a:pt x="389" y="409"/>
                    <a:pt x="391" y="406"/>
                  </a:cubicBezTo>
                  <a:cubicBezTo>
                    <a:pt x="392" y="404"/>
                    <a:pt x="392" y="403"/>
                    <a:pt x="394" y="402"/>
                  </a:cubicBezTo>
                  <a:cubicBezTo>
                    <a:pt x="394" y="401"/>
                    <a:pt x="395" y="401"/>
                    <a:pt x="396" y="400"/>
                  </a:cubicBezTo>
                  <a:cubicBezTo>
                    <a:pt x="397" y="399"/>
                    <a:pt x="399" y="396"/>
                    <a:pt x="400" y="394"/>
                  </a:cubicBezTo>
                  <a:cubicBezTo>
                    <a:pt x="401" y="393"/>
                    <a:pt x="401" y="392"/>
                    <a:pt x="402" y="391"/>
                  </a:cubicBezTo>
                  <a:cubicBezTo>
                    <a:pt x="403" y="390"/>
                    <a:pt x="403" y="390"/>
                    <a:pt x="404" y="390"/>
                  </a:cubicBezTo>
                  <a:cubicBezTo>
                    <a:pt x="405" y="388"/>
                    <a:pt x="406" y="386"/>
                    <a:pt x="406" y="384"/>
                  </a:cubicBezTo>
                  <a:cubicBezTo>
                    <a:pt x="406" y="383"/>
                    <a:pt x="405" y="380"/>
                    <a:pt x="406" y="379"/>
                  </a:cubicBezTo>
                  <a:cubicBezTo>
                    <a:pt x="408" y="377"/>
                    <a:pt x="409" y="380"/>
                    <a:pt x="410" y="381"/>
                  </a:cubicBezTo>
                  <a:cubicBezTo>
                    <a:pt x="411" y="382"/>
                    <a:pt x="410" y="382"/>
                    <a:pt x="412" y="383"/>
                  </a:cubicBezTo>
                  <a:cubicBezTo>
                    <a:pt x="414" y="384"/>
                    <a:pt x="418" y="383"/>
                    <a:pt x="420" y="383"/>
                  </a:cubicBezTo>
                  <a:cubicBezTo>
                    <a:pt x="421" y="382"/>
                    <a:pt x="423" y="379"/>
                    <a:pt x="424" y="377"/>
                  </a:cubicBezTo>
                  <a:cubicBezTo>
                    <a:pt x="425" y="375"/>
                    <a:pt x="425" y="375"/>
                    <a:pt x="427" y="375"/>
                  </a:cubicBezTo>
                  <a:cubicBezTo>
                    <a:pt x="434" y="375"/>
                    <a:pt x="441" y="377"/>
                    <a:pt x="447" y="378"/>
                  </a:cubicBezTo>
                  <a:cubicBezTo>
                    <a:pt x="449" y="379"/>
                    <a:pt x="452" y="381"/>
                    <a:pt x="453" y="379"/>
                  </a:cubicBezTo>
                  <a:cubicBezTo>
                    <a:pt x="454" y="377"/>
                    <a:pt x="452" y="376"/>
                    <a:pt x="452" y="375"/>
                  </a:cubicBezTo>
                  <a:cubicBezTo>
                    <a:pt x="450" y="372"/>
                    <a:pt x="450" y="371"/>
                    <a:pt x="449" y="368"/>
                  </a:cubicBezTo>
                  <a:cubicBezTo>
                    <a:pt x="448" y="366"/>
                    <a:pt x="448" y="366"/>
                    <a:pt x="446" y="365"/>
                  </a:cubicBezTo>
                  <a:cubicBezTo>
                    <a:pt x="445" y="365"/>
                    <a:pt x="444" y="364"/>
                    <a:pt x="443" y="363"/>
                  </a:cubicBezTo>
                  <a:cubicBezTo>
                    <a:pt x="440" y="361"/>
                    <a:pt x="442" y="360"/>
                    <a:pt x="442" y="357"/>
                  </a:cubicBezTo>
                  <a:cubicBezTo>
                    <a:pt x="442" y="354"/>
                    <a:pt x="439" y="351"/>
                    <a:pt x="439" y="347"/>
                  </a:cubicBezTo>
                  <a:cubicBezTo>
                    <a:pt x="439" y="346"/>
                    <a:pt x="439" y="345"/>
                    <a:pt x="439" y="344"/>
                  </a:cubicBezTo>
                  <a:cubicBezTo>
                    <a:pt x="440" y="342"/>
                    <a:pt x="441" y="343"/>
                    <a:pt x="442" y="341"/>
                  </a:cubicBezTo>
                  <a:cubicBezTo>
                    <a:pt x="445" y="337"/>
                    <a:pt x="439" y="334"/>
                    <a:pt x="437" y="331"/>
                  </a:cubicBezTo>
                  <a:cubicBezTo>
                    <a:pt x="436" y="328"/>
                    <a:pt x="436" y="323"/>
                    <a:pt x="436" y="319"/>
                  </a:cubicBezTo>
                  <a:cubicBezTo>
                    <a:pt x="436" y="313"/>
                    <a:pt x="434" y="309"/>
                    <a:pt x="430" y="304"/>
                  </a:cubicBezTo>
                  <a:cubicBezTo>
                    <a:pt x="427" y="300"/>
                    <a:pt x="423" y="296"/>
                    <a:pt x="428" y="293"/>
                  </a:cubicBezTo>
                  <a:cubicBezTo>
                    <a:pt x="431" y="291"/>
                    <a:pt x="430" y="291"/>
                    <a:pt x="430" y="288"/>
                  </a:cubicBezTo>
                  <a:cubicBezTo>
                    <a:pt x="430" y="286"/>
                    <a:pt x="429" y="281"/>
                    <a:pt x="430" y="280"/>
                  </a:cubicBezTo>
                  <a:cubicBezTo>
                    <a:pt x="432" y="278"/>
                    <a:pt x="436" y="280"/>
                    <a:pt x="438" y="280"/>
                  </a:cubicBezTo>
                  <a:cubicBezTo>
                    <a:pt x="440" y="280"/>
                    <a:pt x="442" y="279"/>
                    <a:pt x="444" y="280"/>
                  </a:cubicBezTo>
                  <a:cubicBezTo>
                    <a:pt x="447" y="281"/>
                    <a:pt x="448" y="283"/>
                    <a:pt x="450" y="285"/>
                  </a:cubicBezTo>
                  <a:cubicBezTo>
                    <a:pt x="451" y="285"/>
                    <a:pt x="453" y="285"/>
                    <a:pt x="453" y="286"/>
                  </a:cubicBezTo>
                  <a:cubicBezTo>
                    <a:pt x="454" y="286"/>
                    <a:pt x="454" y="286"/>
                    <a:pt x="454" y="287"/>
                  </a:cubicBezTo>
                  <a:cubicBezTo>
                    <a:pt x="455" y="287"/>
                    <a:pt x="456" y="288"/>
                    <a:pt x="457" y="288"/>
                  </a:cubicBezTo>
                  <a:cubicBezTo>
                    <a:pt x="463" y="289"/>
                    <a:pt x="471" y="289"/>
                    <a:pt x="477" y="288"/>
                  </a:cubicBezTo>
                  <a:cubicBezTo>
                    <a:pt x="479" y="287"/>
                    <a:pt x="481" y="286"/>
                    <a:pt x="483" y="284"/>
                  </a:cubicBezTo>
                  <a:cubicBezTo>
                    <a:pt x="483" y="283"/>
                    <a:pt x="483" y="282"/>
                    <a:pt x="484" y="281"/>
                  </a:cubicBezTo>
                  <a:cubicBezTo>
                    <a:pt x="485" y="280"/>
                    <a:pt x="486" y="280"/>
                    <a:pt x="487" y="279"/>
                  </a:cubicBezTo>
                  <a:cubicBezTo>
                    <a:pt x="488" y="278"/>
                    <a:pt x="489" y="277"/>
                    <a:pt x="490" y="276"/>
                  </a:cubicBezTo>
                  <a:cubicBezTo>
                    <a:pt x="492" y="275"/>
                    <a:pt x="493" y="275"/>
                    <a:pt x="494" y="274"/>
                  </a:cubicBezTo>
                  <a:cubicBezTo>
                    <a:pt x="496" y="273"/>
                    <a:pt x="496" y="271"/>
                    <a:pt x="497" y="270"/>
                  </a:cubicBezTo>
                  <a:cubicBezTo>
                    <a:pt x="498" y="269"/>
                    <a:pt x="499" y="270"/>
                    <a:pt x="500" y="270"/>
                  </a:cubicBezTo>
                  <a:cubicBezTo>
                    <a:pt x="502" y="269"/>
                    <a:pt x="501" y="269"/>
                    <a:pt x="502" y="268"/>
                  </a:cubicBezTo>
                  <a:cubicBezTo>
                    <a:pt x="504" y="266"/>
                    <a:pt x="504" y="266"/>
                    <a:pt x="505" y="263"/>
                  </a:cubicBezTo>
                  <a:cubicBezTo>
                    <a:pt x="505" y="262"/>
                    <a:pt x="506" y="261"/>
                    <a:pt x="506" y="260"/>
                  </a:cubicBezTo>
                  <a:cubicBezTo>
                    <a:pt x="507" y="258"/>
                    <a:pt x="506" y="258"/>
                    <a:pt x="505" y="257"/>
                  </a:cubicBezTo>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37" name="Freeform 39"/>
            <p:cNvSpPr>
              <a:spLocks/>
            </p:cNvSpPr>
            <p:nvPr/>
          </p:nvSpPr>
          <p:spPr bwMode="auto">
            <a:xfrm>
              <a:off x="6911938" y="3495122"/>
              <a:ext cx="474671" cy="280763"/>
            </a:xfrm>
            <a:custGeom>
              <a:avLst/>
              <a:gdLst/>
              <a:ahLst/>
              <a:cxnLst>
                <a:cxn ang="0">
                  <a:pos x="394" y="150"/>
                </a:cxn>
                <a:cxn ang="0">
                  <a:pos x="386" y="137"/>
                </a:cxn>
                <a:cxn ang="0">
                  <a:pos x="375" y="124"/>
                </a:cxn>
                <a:cxn ang="0">
                  <a:pos x="376" y="94"/>
                </a:cxn>
                <a:cxn ang="0">
                  <a:pos x="378" y="77"/>
                </a:cxn>
                <a:cxn ang="0">
                  <a:pos x="359" y="56"/>
                </a:cxn>
                <a:cxn ang="0">
                  <a:pos x="349" y="50"/>
                </a:cxn>
                <a:cxn ang="0">
                  <a:pos x="332" y="49"/>
                </a:cxn>
                <a:cxn ang="0">
                  <a:pos x="311" y="53"/>
                </a:cxn>
                <a:cxn ang="0">
                  <a:pos x="294" y="48"/>
                </a:cxn>
                <a:cxn ang="0">
                  <a:pos x="279" y="32"/>
                </a:cxn>
                <a:cxn ang="0">
                  <a:pos x="255" y="15"/>
                </a:cxn>
                <a:cxn ang="0">
                  <a:pos x="237" y="7"/>
                </a:cxn>
                <a:cxn ang="0">
                  <a:pos x="219" y="10"/>
                </a:cxn>
                <a:cxn ang="0">
                  <a:pos x="192" y="22"/>
                </a:cxn>
                <a:cxn ang="0">
                  <a:pos x="189" y="60"/>
                </a:cxn>
                <a:cxn ang="0">
                  <a:pos x="174" y="94"/>
                </a:cxn>
                <a:cxn ang="0">
                  <a:pos x="146" y="109"/>
                </a:cxn>
                <a:cxn ang="0">
                  <a:pos x="127" y="96"/>
                </a:cxn>
                <a:cxn ang="0">
                  <a:pos x="124" y="77"/>
                </a:cxn>
                <a:cxn ang="0">
                  <a:pos x="110" y="64"/>
                </a:cxn>
                <a:cxn ang="0">
                  <a:pos x="96" y="50"/>
                </a:cxn>
                <a:cxn ang="0">
                  <a:pos x="93" y="33"/>
                </a:cxn>
                <a:cxn ang="0">
                  <a:pos x="75" y="38"/>
                </a:cxn>
                <a:cxn ang="0">
                  <a:pos x="57" y="51"/>
                </a:cxn>
                <a:cxn ang="0">
                  <a:pos x="39" y="58"/>
                </a:cxn>
                <a:cxn ang="0">
                  <a:pos x="28" y="75"/>
                </a:cxn>
                <a:cxn ang="0">
                  <a:pos x="17" y="117"/>
                </a:cxn>
                <a:cxn ang="0">
                  <a:pos x="8" y="131"/>
                </a:cxn>
                <a:cxn ang="0">
                  <a:pos x="1" y="189"/>
                </a:cxn>
                <a:cxn ang="0">
                  <a:pos x="10" y="204"/>
                </a:cxn>
                <a:cxn ang="0">
                  <a:pos x="18" y="192"/>
                </a:cxn>
                <a:cxn ang="0">
                  <a:pos x="22" y="187"/>
                </a:cxn>
                <a:cxn ang="0">
                  <a:pos x="29" y="180"/>
                </a:cxn>
                <a:cxn ang="0">
                  <a:pos x="49" y="171"/>
                </a:cxn>
                <a:cxn ang="0">
                  <a:pos x="69" y="163"/>
                </a:cxn>
                <a:cxn ang="0">
                  <a:pos x="94" y="167"/>
                </a:cxn>
                <a:cxn ang="0">
                  <a:pos x="111" y="166"/>
                </a:cxn>
                <a:cxn ang="0">
                  <a:pos x="120" y="169"/>
                </a:cxn>
                <a:cxn ang="0">
                  <a:pos x="133" y="171"/>
                </a:cxn>
                <a:cxn ang="0">
                  <a:pos x="150" y="171"/>
                </a:cxn>
                <a:cxn ang="0">
                  <a:pos x="164" y="171"/>
                </a:cxn>
                <a:cxn ang="0">
                  <a:pos x="177" y="180"/>
                </a:cxn>
                <a:cxn ang="0">
                  <a:pos x="203" y="178"/>
                </a:cxn>
                <a:cxn ang="0">
                  <a:pos x="209" y="168"/>
                </a:cxn>
                <a:cxn ang="0">
                  <a:pos x="225" y="164"/>
                </a:cxn>
                <a:cxn ang="0">
                  <a:pos x="224" y="172"/>
                </a:cxn>
                <a:cxn ang="0">
                  <a:pos x="241" y="188"/>
                </a:cxn>
                <a:cxn ang="0">
                  <a:pos x="263" y="196"/>
                </a:cxn>
                <a:cxn ang="0">
                  <a:pos x="292" y="219"/>
                </a:cxn>
                <a:cxn ang="0">
                  <a:pos x="300" y="233"/>
                </a:cxn>
                <a:cxn ang="0">
                  <a:pos x="316" y="235"/>
                </a:cxn>
                <a:cxn ang="0">
                  <a:pos x="332" y="227"/>
                </a:cxn>
                <a:cxn ang="0">
                  <a:pos x="351" y="224"/>
                </a:cxn>
                <a:cxn ang="0">
                  <a:pos x="381" y="205"/>
                </a:cxn>
                <a:cxn ang="0">
                  <a:pos x="399" y="173"/>
                </a:cxn>
              </a:cxnLst>
              <a:rect l="0" t="0" r="r" b="b"/>
              <a:pathLst>
                <a:path w="399" h="236">
                  <a:moveTo>
                    <a:pt x="399" y="162"/>
                  </a:moveTo>
                  <a:cubicBezTo>
                    <a:pt x="399" y="161"/>
                    <a:pt x="398" y="161"/>
                    <a:pt x="397" y="159"/>
                  </a:cubicBezTo>
                  <a:cubicBezTo>
                    <a:pt x="396" y="157"/>
                    <a:pt x="398" y="153"/>
                    <a:pt x="397" y="151"/>
                  </a:cubicBezTo>
                  <a:cubicBezTo>
                    <a:pt x="396" y="149"/>
                    <a:pt x="396" y="150"/>
                    <a:pt x="394" y="150"/>
                  </a:cubicBezTo>
                  <a:cubicBezTo>
                    <a:pt x="392" y="149"/>
                    <a:pt x="392" y="148"/>
                    <a:pt x="391" y="146"/>
                  </a:cubicBezTo>
                  <a:cubicBezTo>
                    <a:pt x="391" y="143"/>
                    <a:pt x="392" y="143"/>
                    <a:pt x="390" y="142"/>
                  </a:cubicBezTo>
                  <a:cubicBezTo>
                    <a:pt x="389" y="141"/>
                    <a:pt x="387" y="141"/>
                    <a:pt x="387" y="140"/>
                  </a:cubicBezTo>
                  <a:cubicBezTo>
                    <a:pt x="386" y="139"/>
                    <a:pt x="386" y="138"/>
                    <a:pt x="386" y="137"/>
                  </a:cubicBezTo>
                  <a:cubicBezTo>
                    <a:pt x="385" y="135"/>
                    <a:pt x="384" y="135"/>
                    <a:pt x="384" y="133"/>
                  </a:cubicBezTo>
                  <a:cubicBezTo>
                    <a:pt x="385" y="130"/>
                    <a:pt x="387" y="129"/>
                    <a:pt x="387" y="126"/>
                  </a:cubicBezTo>
                  <a:cubicBezTo>
                    <a:pt x="382" y="126"/>
                    <a:pt x="383" y="124"/>
                    <a:pt x="383" y="121"/>
                  </a:cubicBezTo>
                  <a:cubicBezTo>
                    <a:pt x="380" y="120"/>
                    <a:pt x="378" y="123"/>
                    <a:pt x="375" y="124"/>
                  </a:cubicBezTo>
                  <a:cubicBezTo>
                    <a:pt x="373" y="124"/>
                    <a:pt x="371" y="124"/>
                    <a:pt x="369" y="125"/>
                  </a:cubicBezTo>
                  <a:cubicBezTo>
                    <a:pt x="367" y="121"/>
                    <a:pt x="373" y="118"/>
                    <a:pt x="373" y="114"/>
                  </a:cubicBezTo>
                  <a:cubicBezTo>
                    <a:pt x="374" y="110"/>
                    <a:pt x="372" y="110"/>
                    <a:pt x="371" y="107"/>
                  </a:cubicBezTo>
                  <a:cubicBezTo>
                    <a:pt x="369" y="101"/>
                    <a:pt x="374" y="98"/>
                    <a:pt x="376" y="94"/>
                  </a:cubicBezTo>
                  <a:cubicBezTo>
                    <a:pt x="377" y="94"/>
                    <a:pt x="377" y="93"/>
                    <a:pt x="377" y="93"/>
                  </a:cubicBezTo>
                  <a:cubicBezTo>
                    <a:pt x="378" y="92"/>
                    <a:pt x="380" y="91"/>
                    <a:pt x="380" y="91"/>
                  </a:cubicBezTo>
                  <a:cubicBezTo>
                    <a:pt x="381" y="90"/>
                    <a:pt x="381" y="87"/>
                    <a:pt x="381" y="86"/>
                  </a:cubicBezTo>
                  <a:cubicBezTo>
                    <a:pt x="382" y="83"/>
                    <a:pt x="381" y="79"/>
                    <a:pt x="378" y="77"/>
                  </a:cubicBezTo>
                  <a:cubicBezTo>
                    <a:pt x="376" y="75"/>
                    <a:pt x="373" y="75"/>
                    <a:pt x="370" y="73"/>
                  </a:cubicBezTo>
                  <a:cubicBezTo>
                    <a:pt x="369" y="72"/>
                    <a:pt x="368" y="70"/>
                    <a:pt x="367" y="69"/>
                  </a:cubicBezTo>
                  <a:cubicBezTo>
                    <a:pt x="364" y="66"/>
                    <a:pt x="361" y="65"/>
                    <a:pt x="358" y="63"/>
                  </a:cubicBezTo>
                  <a:cubicBezTo>
                    <a:pt x="359" y="61"/>
                    <a:pt x="359" y="58"/>
                    <a:pt x="359" y="56"/>
                  </a:cubicBezTo>
                  <a:cubicBezTo>
                    <a:pt x="357" y="56"/>
                    <a:pt x="355" y="56"/>
                    <a:pt x="354" y="56"/>
                  </a:cubicBezTo>
                  <a:cubicBezTo>
                    <a:pt x="353" y="55"/>
                    <a:pt x="353" y="55"/>
                    <a:pt x="353" y="54"/>
                  </a:cubicBezTo>
                  <a:cubicBezTo>
                    <a:pt x="351" y="52"/>
                    <a:pt x="350" y="50"/>
                    <a:pt x="349" y="47"/>
                  </a:cubicBezTo>
                  <a:cubicBezTo>
                    <a:pt x="349" y="48"/>
                    <a:pt x="349" y="49"/>
                    <a:pt x="349" y="50"/>
                  </a:cubicBezTo>
                  <a:cubicBezTo>
                    <a:pt x="349" y="53"/>
                    <a:pt x="350" y="54"/>
                    <a:pt x="350" y="56"/>
                  </a:cubicBezTo>
                  <a:cubicBezTo>
                    <a:pt x="346" y="57"/>
                    <a:pt x="343" y="56"/>
                    <a:pt x="340" y="54"/>
                  </a:cubicBezTo>
                  <a:cubicBezTo>
                    <a:pt x="338" y="53"/>
                    <a:pt x="336" y="53"/>
                    <a:pt x="334" y="52"/>
                  </a:cubicBezTo>
                  <a:cubicBezTo>
                    <a:pt x="333" y="51"/>
                    <a:pt x="333" y="50"/>
                    <a:pt x="332" y="49"/>
                  </a:cubicBezTo>
                  <a:cubicBezTo>
                    <a:pt x="331" y="48"/>
                    <a:pt x="329" y="48"/>
                    <a:pt x="327" y="48"/>
                  </a:cubicBezTo>
                  <a:cubicBezTo>
                    <a:pt x="326" y="47"/>
                    <a:pt x="327" y="47"/>
                    <a:pt x="325" y="47"/>
                  </a:cubicBezTo>
                  <a:cubicBezTo>
                    <a:pt x="324" y="46"/>
                    <a:pt x="320" y="46"/>
                    <a:pt x="319" y="47"/>
                  </a:cubicBezTo>
                  <a:cubicBezTo>
                    <a:pt x="314" y="48"/>
                    <a:pt x="315" y="52"/>
                    <a:pt x="311" y="53"/>
                  </a:cubicBezTo>
                  <a:cubicBezTo>
                    <a:pt x="310" y="53"/>
                    <a:pt x="309" y="53"/>
                    <a:pt x="308" y="53"/>
                  </a:cubicBezTo>
                  <a:cubicBezTo>
                    <a:pt x="306" y="52"/>
                    <a:pt x="303" y="52"/>
                    <a:pt x="301" y="51"/>
                  </a:cubicBezTo>
                  <a:cubicBezTo>
                    <a:pt x="300" y="51"/>
                    <a:pt x="300" y="50"/>
                    <a:pt x="299" y="50"/>
                  </a:cubicBezTo>
                  <a:cubicBezTo>
                    <a:pt x="297" y="49"/>
                    <a:pt x="296" y="48"/>
                    <a:pt x="294" y="48"/>
                  </a:cubicBezTo>
                  <a:cubicBezTo>
                    <a:pt x="294" y="48"/>
                    <a:pt x="292" y="49"/>
                    <a:pt x="291" y="48"/>
                  </a:cubicBezTo>
                  <a:cubicBezTo>
                    <a:pt x="289" y="48"/>
                    <a:pt x="288" y="45"/>
                    <a:pt x="287" y="43"/>
                  </a:cubicBezTo>
                  <a:cubicBezTo>
                    <a:pt x="285" y="41"/>
                    <a:pt x="284" y="39"/>
                    <a:pt x="282" y="36"/>
                  </a:cubicBezTo>
                  <a:cubicBezTo>
                    <a:pt x="281" y="34"/>
                    <a:pt x="281" y="33"/>
                    <a:pt x="279" y="32"/>
                  </a:cubicBezTo>
                  <a:cubicBezTo>
                    <a:pt x="276" y="31"/>
                    <a:pt x="276" y="31"/>
                    <a:pt x="276" y="28"/>
                  </a:cubicBezTo>
                  <a:cubicBezTo>
                    <a:pt x="275" y="25"/>
                    <a:pt x="277" y="24"/>
                    <a:pt x="274" y="22"/>
                  </a:cubicBezTo>
                  <a:cubicBezTo>
                    <a:pt x="271" y="21"/>
                    <a:pt x="268" y="22"/>
                    <a:pt x="266" y="20"/>
                  </a:cubicBezTo>
                  <a:cubicBezTo>
                    <a:pt x="262" y="17"/>
                    <a:pt x="262" y="13"/>
                    <a:pt x="255" y="15"/>
                  </a:cubicBezTo>
                  <a:cubicBezTo>
                    <a:pt x="256" y="10"/>
                    <a:pt x="251" y="7"/>
                    <a:pt x="247" y="5"/>
                  </a:cubicBezTo>
                  <a:cubicBezTo>
                    <a:pt x="245" y="5"/>
                    <a:pt x="244" y="4"/>
                    <a:pt x="243" y="4"/>
                  </a:cubicBezTo>
                  <a:cubicBezTo>
                    <a:pt x="241" y="2"/>
                    <a:pt x="240" y="0"/>
                    <a:pt x="237" y="0"/>
                  </a:cubicBezTo>
                  <a:cubicBezTo>
                    <a:pt x="237" y="2"/>
                    <a:pt x="237" y="5"/>
                    <a:pt x="237" y="7"/>
                  </a:cubicBezTo>
                  <a:cubicBezTo>
                    <a:pt x="232" y="8"/>
                    <a:pt x="235" y="2"/>
                    <a:pt x="233" y="1"/>
                  </a:cubicBezTo>
                  <a:cubicBezTo>
                    <a:pt x="231" y="0"/>
                    <a:pt x="226" y="4"/>
                    <a:pt x="224" y="5"/>
                  </a:cubicBezTo>
                  <a:cubicBezTo>
                    <a:pt x="223" y="6"/>
                    <a:pt x="222" y="6"/>
                    <a:pt x="221" y="7"/>
                  </a:cubicBezTo>
                  <a:cubicBezTo>
                    <a:pt x="220" y="8"/>
                    <a:pt x="219" y="9"/>
                    <a:pt x="219" y="10"/>
                  </a:cubicBezTo>
                  <a:cubicBezTo>
                    <a:pt x="215" y="13"/>
                    <a:pt x="209" y="12"/>
                    <a:pt x="204" y="13"/>
                  </a:cubicBezTo>
                  <a:cubicBezTo>
                    <a:pt x="201" y="13"/>
                    <a:pt x="202" y="13"/>
                    <a:pt x="201" y="15"/>
                  </a:cubicBezTo>
                  <a:cubicBezTo>
                    <a:pt x="199" y="17"/>
                    <a:pt x="198" y="18"/>
                    <a:pt x="196" y="20"/>
                  </a:cubicBezTo>
                  <a:cubicBezTo>
                    <a:pt x="195" y="20"/>
                    <a:pt x="193" y="22"/>
                    <a:pt x="192" y="22"/>
                  </a:cubicBezTo>
                  <a:cubicBezTo>
                    <a:pt x="189" y="23"/>
                    <a:pt x="188" y="22"/>
                    <a:pt x="188" y="21"/>
                  </a:cubicBezTo>
                  <a:cubicBezTo>
                    <a:pt x="188" y="23"/>
                    <a:pt x="188" y="25"/>
                    <a:pt x="188" y="27"/>
                  </a:cubicBezTo>
                  <a:cubicBezTo>
                    <a:pt x="188" y="30"/>
                    <a:pt x="189" y="34"/>
                    <a:pt x="189" y="37"/>
                  </a:cubicBezTo>
                  <a:cubicBezTo>
                    <a:pt x="189" y="45"/>
                    <a:pt x="189" y="52"/>
                    <a:pt x="189" y="60"/>
                  </a:cubicBezTo>
                  <a:cubicBezTo>
                    <a:pt x="189" y="68"/>
                    <a:pt x="190" y="77"/>
                    <a:pt x="189" y="85"/>
                  </a:cubicBezTo>
                  <a:cubicBezTo>
                    <a:pt x="188" y="90"/>
                    <a:pt x="185" y="91"/>
                    <a:pt x="181" y="92"/>
                  </a:cubicBezTo>
                  <a:cubicBezTo>
                    <a:pt x="179" y="93"/>
                    <a:pt x="178" y="94"/>
                    <a:pt x="176" y="94"/>
                  </a:cubicBezTo>
                  <a:cubicBezTo>
                    <a:pt x="175" y="94"/>
                    <a:pt x="174" y="94"/>
                    <a:pt x="174" y="94"/>
                  </a:cubicBezTo>
                  <a:cubicBezTo>
                    <a:pt x="173" y="93"/>
                    <a:pt x="173" y="92"/>
                    <a:pt x="172" y="92"/>
                  </a:cubicBezTo>
                  <a:cubicBezTo>
                    <a:pt x="165" y="90"/>
                    <a:pt x="163" y="102"/>
                    <a:pt x="159" y="105"/>
                  </a:cubicBezTo>
                  <a:cubicBezTo>
                    <a:pt x="158" y="106"/>
                    <a:pt x="156" y="106"/>
                    <a:pt x="154" y="107"/>
                  </a:cubicBezTo>
                  <a:cubicBezTo>
                    <a:pt x="151" y="108"/>
                    <a:pt x="148" y="109"/>
                    <a:pt x="146" y="109"/>
                  </a:cubicBezTo>
                  <a:cubicBezTo>
                    <a:pt x="142" y="110"/>
                    <a:pt x="140" y="108"/>
                    <a:pt x="140" y="104"/>
                  </a:cubicBezTo>
                  <a:cubicBezTo>
                    <a:pt x="138" y="104"/>
                    <a:pt x="135" y="105"/>
                    <a:pt x="133" y="104"/>
                  </a:cubicBezTo>
                  <a:cubicBezTo>
                    <a:pt x="131" y="103"/>
                    <a:pt x="131" y="103"/>
                    <a:pt x="131" y="101"/>
                  </a:cubicBezTo>
                  <a:cubicBezTo>
                    <a:pt x="129" y="99"/>
                    <a:pt x="128" y="98"/>
                    <a:pt x="127" y="96"/>
                  </a:cubicBezTo>
                  <a:cubicBezTo>
                    <a:pt x="127" y="96"/>
                    <a:pt x="127" y="95"/>
                    <a:pt x="127" y="95"/>
                  </a:cubicBezTo>
                  <a:cubicBezTo>
                    <a:pt x="126" y="94"/>
                    <a:pt x="125" y="93"/>
                    <a:pt x="125" y="92"/>
                  </a:cubicBezTo>
                  <a:cubicBezTo>
                    <a:pt x="124" y="91"/>
                    <a:pt x="124" y="90"/>
                    <a:pt x="124" y="88"/>
                  </a:cubicBezTo>
                  <a:cubicBezTo>
                    <a:pt x="124" y="85"/>
                    <a:pt x="124" y="81"/>
                    <a:pt x="124" y="77"/>
                  </a:cubicBezTo>
                  <a:cubicBezTo>
                    <a:pt x="124" y="73"/>
                    <a:pt x="125" y="72"/>
                    <a:pt x="121" y="71"/>
                  </a:cubicBezTo>
                  <a:cubicBezTo>
                    <a:pt x="118" y="70"/>
                    <a:pt x="114" y="70"/>
                    <a:pt x="112" y="68"/>
                  </a:cubicBezTo>
                  <a:cubicBezTo>
                    <a:pt x="111" y="67"/>
                    <a:pt x="110" y="67"/>
                    <a:pt x="110" y="66"/>
                  </a:cubicBezTo>
                  <a:cubicBezTo>
                    <a:pt x="110" y="65"/>
                    <a:pt x="110" y="64"/>
                    <a:pt x="110" y="64"/>
                  </a:cubicBezTo>
                  <a:cubicBezTo>
                    <a:pt x="110" y="63"/>
                    <a:pt x="109" y="62"/>
                    <a:pt x="108" y="62"/>
                  </a:cubicBezTo>
                  <a:cubicBezTo>
                    <a:pt x="107" y="61"/>
                    <a:pt x="105" y="59"/>
                    <a:pt x="105" y="57"/>
                  </a:cubicBezTo>
                  <a:cubicBezTo>
                    <a:pt x="103" y="57"/>
                    <a:pt x="101" y="58"/>
                    <a:pt x="99" y="56"/>
                  </a:cubicBezTo>
                  <a:cubicBezTo>
                    <a:pt x="98" y="54"/>
                    <a:pt x="98" y="52"/>
                    <a:pt x="96" y="50"/>
                  </a:cubicBezTo>
                  <a:cubicBezTo>
                    <a:pt x="96" y="49"/>
                    <a:pt x="95" y="49"/>
                    <a:pt x="94" y="48"/>
                  </a:cubicBezTo>
                  <a:cubicBezTo>
                    <a:pt x="92" y="47"/>
                    <a:pt x="92" y="48"/>
                    <a:pt x="92" y="45"/>
                  </a:cubicBezTo>
                  <a:cubicBezTo>
                    <a:pt x="92" y="43"/>
                    <a:pt x="92" y="41"/>
                    <a:pt x="92" y="39"/>
                  </a:cubicBezTo>
                  <a:cubicBezTo>
                    <a:pt x="92" y="38"/>
                    <a:pt x="93" y="35"/>
                    <a:pt x="93" y="33"/>
                  </a:cubicBezTo>
                  <a:cubicBezTo>
                    <a:pt x="92" y="32"/>
                    <a:pt x="91" y="32"/>
                    <a:pt x="91" y="30"/>
                  </a:cubicBezTo>
                  <a:cubicBezTo>
                    <a:pt x="90" y="30"/>
                    <a:pt x="88" y="32"/>
                    <a:pt x="87" y="33"/>
                  </a:cubicBezTo>
                  <a:cubicBezTo>
                    <a:pt x="85" y="35"/>
                    <a:pt x="86" y="35"/>
                    <a:pt x="84" y="35"/>
                  </a:cubicBezTo>
                  <a:cubicBezTo>
                    <a:pt x="81" y="36"/>
                    <a:pt x="78" y="37"/>
                    <a:pt x="75" y="38"/>
                  </a:cubicBezTo>
                  <a:cubicBezTo>
                    <a:pt x="73" y="39"/>
                    <a:pt x="72" y="40"/>
                    <a:pt x="70" y="41"/>
                  </a:cubicBezTo>
                  <a:cubicBezTo>
                    <a:pt x="68" y="43"/>
                    <a:pt x="67" y="42"/>
                    <a:pt x="65" y="43"/>
                  </a:cubicBezTo>
                  <a:cubicBezTo>
                    <a:pt x="61" y="45"/>
                    <a:pt x="61" y="48"/>
                    <a:pt x="61" y="51"/>
                  </a:cubicBezTo>
                  <a:cubicBezTo>
                    <a:pt x="59" y="51"/>
                    <a:pt x="58" y="51"/>
                    <a:pt x="57" y="51"/>
                  </a:cubicBezTo>
                  <a:cubicBezTo>
                    <a:pt x="57" y="51"/>
                    <a:pt x="55" y="50"/>
                    <a:pt x="55" y="50"/>
                  </a:cubicBezTo>
                  <a:cubicBezTo>
                    <a:pt x="54" y="49"/>
                    <a:pt x="52" y="49"/>
                    <a:pt x="50" y="49"/>
                  </a:cubicBezTo>
                  <a:cubicBezTo>
                    <a:pt x="47" y="49"/>
                    <a:pt x="44" y="51"/>
                    <a:pt x="42" y="53"/>
                  </a:cubicBezTo>
                  <a:cubicBezTo>
                    <a:pt x="41" y="55"/>
                    <a:pt x="40" y="56"/>
                    <a:pt x="39" y="58"/>
                  </a:cubicBezTo>
                  <a:cubicBezTo>
                    <a:pt x="37" y="59"/>
                    <a:pt x="37" y="62"/>
                    <a:pt x="36" y="64"/>
                  </a:cubicBezTo>
                  <a:cubicBezTo>
                    <a:pt x="34" y="66"/>
                    <a:pt x="33" y="67"/>
                    <a:pt x="32" y="69"/>
                  </a:cubicBezTo>
                  <a:cubicBezTo>
                    <a:pt x="31" y="70"/>
                    <a:pt x="31" y="71"/>
                    <a:pt x="30" y="72"/>
                  </a:cubicBezTo>
                  <a:cubicBezTo>
                    <a:pt x="30" y="73"/>
                    <a:pt x="28" y="74"/>
                    <a:pt x="28" y="75"/>
                  </a:cubicBezTo>
                  <a:cubicBezTo>
                    <a:pt x="27" y="77"/>
                    <a:pt x="26" y="80"/>
                    <a:pt x="25" y="83"/>
                  </a:cubicBezTo>
                  <a:cubicBezTo>
                    <a:pt x="24" y="88"/>
                    <a:pt x="26" y="94"/>
                    <a:pt x="25" y="99"/>
                  </a:cubicBezTo>
                  <a:cubicBezTo>
                    <a:pt x="24" y="103"/>
                    <a:pt x="23" y="107"/>
                    <a:pt x="22" y="110"/>
                  </a:cubicBezTo>
                  <a:cubicBezTo>
                    <a:pt x="21" y="113"/>
                    <a:pt x="19" y="115"/>
                    <a:pt x="17" y="117"/>
                  </a:cubicBezTo>
                  <a:cubicBezTo>
                    <a:pt x="17" y="117"/>
                    <a:pt x="15" y="118"/>
                    <a:pt x="15" y="119"/>
                  </a:cubicBezTo>
                  <a:cubicBezTo>
                    <a:pt x="14" y="120"/>
                    <a:pt x="14" y="120"/>
                    <a:pt x="14" y="122"/>
                  </a:cubicBezTo>
                  <a:cubicBezTo>
                    <a:pt x="13" y="123"/>
                    <a:pt x="12" y="125"/>
                    <a:pt x="11" y="126"/>
                  </a:cubicBezTo>
                  <a:cubicBezTo>
                    <a:pt x="10" y="128"/>
                    <a:pt x="9" y="130"/>
                    <a:pt x="8" y="131"/>
                  </a:cubicBezTo>
                  <a:cubicBezTo>
                    <a:pt x="7" y="135"/>
                    <a:pt x="8" y="141"/>
                    <a:pt x="6" y="146"/>
                  </a:cubicBezTo>
                  <a:cubicBezTo>
                    <a:pt x="5" y="149"/>
                    <a:pt x="2" y="152"/>
                    <a:pt x="1" y="156"/>
                  </a:cubicBezTo>
                  <a:cubicBezTo>
                    <a:pt x="0" y="160"/>
                    <a:pt x="0" y="164"/>
                    <a:pt x="0" y="168"/>
                  </a:cubicBezTo>
                  <a:cubicBezTo>
                    <a:pt x="0" y="175"/>
                    <a:pt x="0" y="182"/>
                    <a:pt x="1" y="189"/>
                  </a:cubicBezTo>
                  <a:cubicBezTo>
                    <a:pt x="1" y="191"/>
                    <a:pt x="0" y="191"/>
                    <a:pt x="2" y="193"/>
                  </a:cubicBezTo>
                  <a:cubicBezTo>
                    <a:pt x="2" y="194"/>
                    <a:pt x="3" y="194"/>
                    <a:pt x="4" y="195"/>
                  </a:cubicBezTo>
                  <a:cubicBezTo>
                    <a:pt x="5" y="196"/>
                    <a:pt x="6" y="198"/>
                    <a:pt x="6" y="199"/>
                  </a:cubicBezTo>
                  <a:cubicBezTo>
                    <a:pt x="7" y="201"/>
                    <a:pt x="9" y="202"/>
                    <a:pt x="10" y="204"/>
                  </a:cubicBezTo>
                  <a:cubicBezTo>
                    <a:pt x="11" y="203"/>
                    <a:pt x="11" y="202"/>
                    <a:pt x="11" y="201"/>
                  </a:cubicBezTo>
                  <a:cubicBezTo>
                    <a:pt x="11" y="199"/>
                    <a:pt x="11" y="196"/>
                    <a:pt x="13" y="195"/>
                  </a:cubicBezTo>
                  <a:cubicBezTo>
                    <a:pt x="14" y="194"/>
                    <a:pt x="15" y="195"/>
                    <a:pt x="16" y="195"/>
                  </a:cubicBezTo>
                  <a:cubicBezTo>
                    <a:pt x="17" y="194"/>
                    <a:pt x="17" y="193"/>
                    <a:pt x="18" y="192"/>
                  </a:cubicBezTo>
                  <a:cubicBezTo>
                    <a:pt x="18" y="192"/>
                    <a:pt x="19" y="191"/>
                    <a:pt x="19" y="190"/>
                  </a:cubicBezTo>
                  <a:cubicBezTo>
                    <a:pt x="19" y="190"/>
                    <a:pt x="20" y="190"/>
                    <a:pt x="20" y="189"/>
                  </a:cubicBezTo>
                  <a:cubicBezTo>
                    <a:pt x="20" y="189"/>
                    <a:pt x="19" y="188"/>
                    <a:pt x="20" y="188"/>
                  </a:cubicBezTo>
                  <a:cubicBezTo>
                    <a:pt x="20" y="187"/>
                    <a:pt x="22" y="187"/>
                    <a:pt x="22" y="187"/>
                  </a:cubicBezTo>
                  <a:cubicBezTo>
                    <a:pt x="22" y="187"/>
                    <a:pt x="23" y="186"/>
                    <a:pt x="23" y="186"/>
                  </a:cubicBezTo>
                  <a:cubicBezTo>
                    <a:pt x="23" y="186"/>
                    <a:pt x="24" y="185"/>
                    <a:pt x="25" y="185"/>
                  </a:cubicBezTo>
                  <a:cubicBezTo>
                    <a:pt x="26" y="185"/>
                    <a:pt x="27" y="184"/>
                    <a:pt x="28" y="184"/>
                  </a:cubicBezTo>
                  <a:cubicBezTo>
                    <a:pt x="29" y="183"/>
                    <a:pt x="29" y="181"/>
                    <a:pt x="29" y="180"/>
                  </a:cubicBezTo>
                  <a:cubicBezTo>
                    <a:pt x="30" y="178"/>
                    <a:pt x="31" y="178"/>
                    <a:pt x="33" y="178"/>
                  </a:cubicBezTo>
                  <a:cubicBezTo>
                    <a:pt x="34" y="177"/>
                    <a:pt x="36" y="175"/>
                    <a:pt x="37" y="175"/>
                  </a:cubicBezTo>
                  <a:cubicBezTo>
                    <a:pt x="39" y="173"/>
                    <a:pt x="41" y="174"/>
                    <a:pt x="44" y="174"/>
                  </a:cubicBezTo>
                  <a:cubicBezTo>
                    <a:pt x="47" y="174"/>
                    <a:pt x="47" y="173"/>
                    <a:pt x="49" y="171"/>
                  </a:cubicBezTo>
                  <a:cubicBezTo>
                    <a:pt x="50" y="170"/>
                    <a:pt x="53" y="169"/>
                    <a:pt x="55" y="169"/>
                  </a:cubicBezTo>
                  <a:cubicBezTo>
                    <a:pt x="56" y="168"/>
                    <a:pt x="57" y="168"/>
                    <a:pt x="58" y="168"/>
                  </a:cubicBezTo>
                  <a:cubicBezTo>
                    <a:pt x="62" y="168"/>
                    <a:pt x="60" y="166"/>
                    <a:pt x="61" y="164"/>
                  </a:cubicBezTo>
                  <a:cubicBezTo>
                    <a:pt x="62" y="162"/>
                    <a:pt x="68" y="162"/>
                    <a:pt x="69" y="163"/>
                  </a:cubicBezTo>
                  <a:cubicBezTo>
                    <a:pt x="70" y="163"/>
                    <a:pt x="71" y="164"/>
                    <a:pt x="72" y="164"/>
                  </a:cubicBezTo>
                  <a:cubicBezTo>
                    <a:pt x="73" y="164"/>
                    <a:pt x="74" y="165"/>
                    <a:pt x="75" y="165"/>
                  </a:cubicBezTo>
                  <a:cubicBezTo>
                    <a:pt x="79" y="166"/>
                    <a:pt x="83" y="166"/>
                    <a:pt x="86" y="166"/>
                  </a:cubicBezTo>
                  <a:cubicBezTo>
                    <a:pt x="89" y="166"/>
                    <a:pt x="91" y="166"/>
                    <a:pt x="94" y="167"/>
                  </a:cubicBezTo>
                  <a:cubicBezTo>
                    <a:pt x="97" y="168"/>
                    <a:pt x="99" y="168"/>
                    <a:pt x="102" y="168"/>
                  </a:cubicBezTo>
                  <a:cubicBezTo>
                    <a:pt x="104" y="168"/>
                    <a:pt x="105" y="168"/>
                    <a:pt x="107" y="168"/>
                  </a:cubicBezTo>
                  <a:cubicBezTo>
                    <a:pt x="107" y="168"/>
                    <a:pt x="108" y="168"/>
                    <a:pt x="109" y="168"/>
                  </a:cubicBezTo>
                  <a:cubicBezTo>
                    <a:pt x="110" y="168"/>
                    <a:pt x="110" y="167"/>
                    <a:pt x="111" y="166"/>
                  </a:cubicBezTo>
                  <a:cubicBezTo>
                    <a:pt x="112" y="166"/>
                    <a:pt x="113" y="166"/>
                    <a:pt x="114" y="166"/>
                  </a:cubicBezTo>
                  <a:cubicBezTo>
                    <a:pt x="115" y="166"/>
                    <a:pt x="117" y="166"/>
                    <a:pt x="118" y="167"/>
                  </a:cubicBezTo>
                  <a:cubicBezTo>
                    <a:pt x="118" y="167"/>
                    <a:pt x="120" y="166"/>
                    <a:pt x="120" y="167"/>
                  </a:cubicBezTo>
                  <a:cubicBezTo>
                    <a:pt x="120" y="167"/>
                    <a:pt x="120" y="168"/>
                    <a:pt x="120" y="169"/>
                  </a:cubicBezTo>
                  <a:cubicBezTo>
                    <a:pt x="120" y="169"/>
                    <a:pt x="121" y="169"/>
                    <a:pt x="121" y="170"/>
                  </a:cubicBezTo>
                  <a:cubicBezTo>
                    <a:pt x="121" y="171"/>
                    <a:pt x="121" y="174"/>
                    <a:pt x="123" y="175"/>
                  </a:cubicBezTo>
                  <a:cubicBezTo>
                    <a:pt x="125" y="175"/>
                    <a:pt x="129" y="173"/>
                    <a:pt x="129" y="171"/>
                  </a:cubicBezTo>
                  <a:cubicBezTo>
                    <a:pt x="130" y="170"/>
                    <a:pt x="132" y="171"/>
                    <a:pt x="133" y="171"/>
                  </a:cubicBezTo>
                  <a:cubicBezTo>
                    <a:pt x="135" y="171"/>
                    <a:pt x="135" y="169"/>
                    <a:pt x="136" y="168"/>
                  </a:cubicBezTo>
                  <a:cubicBezTo>
                    <a:pt x="137" y="168"/>
                    <a:pt x="139" y="169"/>
                    <a:pt x="140" y="169"/>
                  </a:cubicBezTo>
                  <a:cubicBezTo>
                    <a:pt x="142" y="169"/>
                    <a:pt x="143" y="170"/>
                    <a:pt x="145" y="171"/>
                  </a:cubicBezTo>
                  <a:cubicBezTo>
                    <a:pt x="146" y="171"/>
                    <a:pt x="148" y="171"/>
                    <a:pt x="150" y="171"/>
                  </a:cubicBezTo>
                  <a:cubicBezTo>
                    <a:pt x="151" y="171"/>
                    <a:pt x="152" y="170"/>
                    <a:pt x="153" y="170"/>
                  </a:cubicBezTo>
                  <a:cubicBezTo>
                    <a:pt x="156" y="169"/>
                    <a:pt x="158" y="169"/>
                    <a:pt x="161" y="170"/>
                  </a:cubicBezTo>
                  <a:cubicBezTo>
                    <a:pt x="161" y="171"/>
                    <a:pt x="161" y="173"/>
                    <a:pt x="162" y="174"/>
                  </a:cubicBezTo>
                  <a:cubicBezTo>
                    <a:pt x="163" y="174"/>
                    <a:pt x="162" y="171"/>
                    <a:pt x="164" y="171"/>
                  </a:cubicBezTo>
                  <a:cubicBezTo>
                    <a:pt x="165" y="171"/>
                    <a:pt x="166" y="172"/>
                    <a:pt x="167" y="173"/>
                  </a:cubicBezTo>
                  <a:cubicBezTo>
                    <a:pt x="169" y="174"/>
                    <a:pt x="171" y="175"/>
                    <a:pt x="173" y="176"/>
                  </a:cubicBezTo>
                  <a:cubicBezTo>
                    <a:pt x="174" y="176"/>
                    <a:pt x="176" y="176"/>
                    <a:pt x="176" y="177"/>
                  </a:cubicBezTo>
                  <a:cubicBezTo>
                    <a:pt x="177" y="178"/>
                    <a:pt x="176" y="179"/>
                    <a:pt x="177" y="180"/>
                  </a:cubicBezTo>
                  <a:cubicBezTo>
                    <a:pt x="177" y="181"/>
                    <a:pt x="178" y="181"/>
                    <a:pt x="179" y="181"/>
                  </a:cubicBezTo>
                  <a:cubicBezTo>
                    <a:pt x="181" y="181"/>
                    <a:pt x="182" y="179"/>
                    <a:pt x="183" y="179"/>
                  </a:cubicBezTo>
                  <a:cubicBezTo>
                    <a:pt x="187" y="176"/>
                    <a:pt x="192" y="178"/>
                    <a:pt x="197" y="179"/>
                  </a:cubicBezTo>
                  <a:cubicBezTo>
                    <a:pt x="198" y="179"/>
                    <a:pt x="201" y="179"/>
                    <a:pt x="203" y="178"/>
                  </a:cubicBezTo>
                  <a:cubicBezTo>
                    <a:pt x="204" y="177"/>
                    <a:pt x="204" y="176"/>
                    <a:pt x="205" y="175"/>
                  </a:cubicBezTo>
                  <a:cubicBezTo>
                    <a:pt x="206" y="175"/>
                    <a:pt x="207" y="175"/>
                    <a:pt x="208" y="175"/>
                  </a:cubicBezTo>
                  <a:cubicBezTo>
                    <a:pt x="208" y="174"/>
                    <a:pt x="208" y="173"/>
                    <a:pt x="208" y="172"/>
                  </a:cubicBezTo>
                  <a:cubicBezTo>
                    <a:pt x="208" y="171"/>
                    <a:pt x="208" y="169"/>
                    <a:pt x="209" y="168"/>
                  </a:cubicBezTo>
                  <a:cubicBezTo>
                    <a:pt x="210" y="167"/>
                    <a:pt x="212" y="166"/>
                    <a:pt x="213" y="165"/>
                  </a:cubicBezTo>
                  <a:cubicBezTo>
                    <a:pt x="214" y="165"/>
                    <a:pt x="215" y="165"/>
                    <a:pt x="215" y="164"/>
                  </a:cubicBezTo>
                  <a:cubicBezTo>
                    <a:pt x="216" y="164"/>
                    <a:pt x="216" y="163"/>
                    <a:pt x="216" y="163"/>
                  </a:cubicBezTo>
                  <a:cubicBezTo>
                    <a:pt x="218" y="161"/>
                    <a:pt x="225" y="161"/>
                    <a:pt x="225" y="164"/>
                  </a:cubicBezTo>
                  <a:cubicBezTo>
                    <a:pt x="222" y="166"/>
                    <a:pt x="222" y="166"/>
                    <a:pt x="222" y="166"/>
                  </a:cubicBezTo>
                  <a:cubicBezTo>
                    <a:pt x="221" y="167"/>
                    <a:pt x="222" y="167"/>
                    <a:pt x="221" y="168"/>
                  </a:cubicBezTo>
                  <a:cubicBezTo>
                    <a:pt x="221" y="169"/>
                    <a:pt x="221" y="169"/>
                    <a:pt x="221" y="170"/>
                  </a:cubicBezTo>
                  <a:cubicBezTo>
                    <a:pt x="222" y="170"/>
                    <a:pt x="223" y="171"/>
                    <a:pt x="224" y="172"/>
                  </a:cubicBezTo>
                  <a:cubicBezTo>
                    <a:pt x="225" y="175"/>
                    <a:pt x="227" y="177"/>
                    <a:pt x="229" y="180"/>
                  </a:cubicBezTo>
                  <a:cubicBezTo>
                    <a:pt x="230" y="183"/>
                    <a:pt x="231" y="185"/>
                    <a:pt x="234" y="186"/>
                  </a:cubicBezTo>
                  <a:cubicBezTo>
                    <a:pt x="234" y="187"/>
                    <a:pt x="235" y="190"/>
                    <a:pt x="237" y="190"/>
                  </a:cubicBezTo>
                  <a:cubicBezTo>
                    <a:pt x="237" y="188"/>
                    <a:pt x="240" y="187"/>
                    <a:pt x="241" y="188"/>
                  </a:cubicBezTo>
                  <a:cubicBezTo>
                    <a:pt x="242" y="188"/>
                    <a:pt x="243" y="190"/>
                    <a:pt x="244" y="190"/>
                  </a:cubicBezTo>
                  <a:cubicBezTo>
                    <a:pt x="247" y="192"/>
                    <a:pt x="251" y="191"/>
                    <a:pt x="254" y="191"/>
                  </a:cubicBezTo>
                  <a:cubicBezTo>
                    <a:pt x="256" y="191"/>
                    <a:pt x="258" y="191"/>
                    <a:pt x="260" y="193"/>
                  </a:cubicBezTo>
                  <a:cubicBezTo>
                    <a:pt x="261" y="193"/>
                    <a:pt x="262" y="195"/>
                    <a:pt x="263" y="196"/>
                  </a:cubicBezTo>
                  <a:cubicBezTo>
                    <a:pt x="266" y="197"/>
                    <a:pt x="268" y="198"/>
                    <a:pt x="270" y="200"/>
                  </a:cubicBezTo>
                  <a:cubicBezTo>
                    <a:pt x="273" y="201"/>
                    <a:pt x="275" y="203"/>
                    <a:pt x="278" y="205"/>
                  </a:cubicBezTo>
                  <a:cubicBezTo>
                    <a:pt x="281" y="207"/>
                    <a:pt x="283" y="209"/>
                    <a:pt x="286" y="211"/>
                  </a:cubicBezTo>
                  <a:cubicBezTo>
                    <a:pt x="288" y="213"/>
                    <a:pt x="291" y="216"/>
                    <a:pt x="292" y="219"/>
                  </a:cubicBezTo>
                  <a:cubicBezTo>
                    <a:pt x="292" y="220"/>
                    <a:pt x="292" y="221"/>
                    <a:pt x="293" y="221"/>
                  </a:cubicBezTo>
                  <a:cubicBezTo>
                    <a:pt x="293" y="222"/>
                    <a:pt x="294" y="223"/>
                    <a:pt x="295" y="224"/>
                  </a:cubicBezTo>
                  <a:cubicBezTo>
                    <a:pt x="296" y="226"/>
                    <a:pt x="298" y="228"/>
                    <a:pt x="299" y="230"/>
                  </a:cubicBezTo>
                  <a:cubicBezTo>
                    <a:pt x="299" y="231"/>
                    <a:pt x="299" y="232"/>
                    <a:pt x="300" y="233"/>
                  </a:cubicBezTo>
                  <a:cubicBezTo>
                    <a:pt x="301" y="234"/>
                    <a:pt x="305" y="234"/>
                    <a:pt x="307" y="235"/>
                  </a:cubicBezTo>
                  <a:cubicBezTo>
                    <a:pt x="309" y="235"/>
                    <a:pt x="311" y="236"/>
                    <a:pt x="313" y="236"/>
                  </a:cubicBezTo>
                  <a:cubicBezTo>
                    <a:pt x="313" y="236"/>
                    <a:pt x="313" y="236"/>
                    <a:pt x="314" y="236"/>
                  </a:cubicBezTo>
                  <a:cubicBezTo>
                    <a:pt x="315" y="236"/>
                    <a:pt x="315" y="236"/>
                    <a:pt x="316" y="235"/>
                  </a:cubicBezTo>
                  <a:cubicBezTo>
                    <a:pt x="317" y="235"/>
                    <a:pt x="319" y="236"/>
                    <a:pt x="321" y="236"/>
                  </a:cubicBezTo>
                  <a:cubicBezTo>
                    <a:pt x="323" y="236"/>
                    <a:pt x="324" y="236"/>
                    <a:pt x="325" y="234"/>
                  </a:cubicBezTo>
                  <a:cubicBezTo>
                    <a:pt x="326" y="233"/>
                    <a:pt x="327" y="230"/>
                    <a:pt x="329" y="229"/>
                  </a:cubicBezTo>
                  <a:cubicBezTo>
                    <a:pt x="329" y="228"/>
                    <a:pt x="331" y="227"/>
                    <a:pt x="332" y="227"/>
                  </a:cubicBezTo>
                  <a:cubicBezTo>
                    <a:pt x="333" y="226"/>
                    <a:pt x="334" y="226"/>
                    <a:pt x="335" y="226"/>
                  </a:cubicBezTo>
                  <a:cubicBezTo>
                    <a:pt x="336" y="226"/>
                    <a:pt x="336" y="224"/>
                    <a:pt x="337" y="224"/>
                  </a:cubicBezTo>
                  <a:cubicBezTo>
                    <a:pt x="339" y="222"/>
                    <a:pt x="343" y="220"/>
                    <a:pt x="346" y="222"/>
                  </a:cubicBezTo>
                  <a:cubicBezTo>
                    <a:pt x="348" y="223"/>
                    <a:pt x="348" y="223"/>
                    <a:pt x="351" y="224"/>
                  </a:cubicBezTo>
                  <a:cubicBezTo>
                    <a:pt x="353" y="224"/>
                    <a:pt x="356" y="224"/>
                    <a:pt x="359" y="224"/>
                  </a:cubicBezTo>
                  <a:cubicBezTo>
                    <a:pt x="363" y="223"/>
                    <a:pt x="366" y="228"/>
                    <a:pt x="370" y="225"/>
                  </a:cubicBezTo>
                  <a:cubicBezTo>
                    <a:pt x="374" y="222"/>
                    <a:pt x="371" y="217"/>
                    <a:pt x="372" y="213"/>
                  </a:cubicBezTo>
                  <a:cubicBezTo>
                    <a:pt x="373" y="208"/>
                    <a:pt x="376" y="206"/>
                    <a:pt x="381" y="205"/>
                  </a:cubicBezTo>
                  <a:cubicBezTo>
                    <a:pt x="385" y="205"/>
                    <a:pt x="389" y="200"/>
                    <a:pt x="392" y="197"/>
                  </a:cubicBezTo>
                  <a:cubicBezTo>
                    <a:pt x="392" y="196"/>
                    <a:pt x="393" y="195"/>
                    <a:pt x="394" y="194"/>
                  </a:cubicBezTo>
                  <a:cubicBezTo>
                    <a:pt x="394" y="191"/>
                    <a:pt x="395" y="188"/>
                    <a:pt x="395" y="187"/>
                  </a:cubicBezTo>
                  <a:cubicBezTo>
                    <a:pt x="396" y="182"/>
                    <a:pt x="398" y="177"/>
                    <a:pt x="399" y="173"/>
                  </a:cubicBezTo>
                  <a:cubicBezTo>
                    <a:pt x="399" y="170"/>
                    <a:pt x="399" y="167"/>
                    <a:pt x="399" y="165"/>
                  </a:cubicBezTo>
                  <a:cubicBezTo>
                    <a:pt x="399" y="164"/>
                    <a:pt x="399" y="162"/>
                    <a:pt x="399" y="162"/>
                  </a:cubicBezTo>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38" name="Freeform 40"/>
            <p:cNvSpPr>
              <a:spLocks/>
            </p:cNvSpPr>
            <p:nvPr/>
          </p:nvSpPr>
          <p:spPr bwMode="auto">
            <a:xfrm>
              <a:off x="7058379" y="3300204"/>
              <a:ext cx="323181" cy="262584"/>
            </a:xfrm>
            <a:custGeom>
              <a:avLst/>
              <a:gdLst/>
              <a:ahLst/>
              <a:cxnLst>
                <a:cxn ang="0">
                  <a:pos x="269" y="22"/>
                </a:cxn>
                <a:cxn ang="0">
                  <a:pos x="268" y="32"/>
                </a:cxn>
                <a:cxn ang="0">
                  <a:pos x="255" y="49"/>
                </a:cxn>
                <a:cxn ang="0">
                  <a:pos x="252" y="66"/>
                </a:cxn>
                <a:cxn ang="0">
                  <a:pos x="234" y="69"/>
                </a:cxn>
                <a:cxn ang="0">
                  <a:pos x="209" y="77"/>
                </a:cxn>
                <a:cxn ang="0">
                  <a:pos x="212" y="94"/>
                </a:cxn>
                <a:cxn ang="0">
                  <a:pos x="219" y="119"/>
                </a:cxn>
                <a:cxn ang="0">
                  <a:pos x="240" y="136"/>
                </a:cxn>
                <a:cxn ang="0">
                  <a:pos x="237" y="157"/>
                </a:cxn>
                <a:cxn ang="0">
                  <a:pos x="242" y="171"/>
                </a:cxn>
                <a:cxn ang="0">
                  <a:pos x="248" y="184"/>
                </a:cxn>
                <a:cxn ang="0">
                  <a:pos x="236" y="187"/>
                </a:cxn>
                <a:cxn ang="0">
                  <a:pos x="232" y="195"/>
                </a:cxn>
                <a:cxn ang="0">
                  <a:pos x="228" y="209"/>
                </a:cxn>
                <a:cxn ang="0">
                  <a:pos x="217" y="218"/>
                </a:cxn>
                <a:cxn ang="0">
                  <a:pos x="204" y="212"/>
                </a:cxn>
                <a:cxn ang="0">
                  <a:pos x="188" y="217"/>
                </a:cxn>
                <a:cxn ang="0">
                  <a:pos x="176" y="214"/>
                </a:cxn>
                <a:cxn ang="0">
                  <a:pos x="164" y="207"/>
                </a:cxn>
                <a:cxn ang="0">
                  <a:pos x="153" y="192"/>
                </a:cxn>
                <a:cxn ang="0">
                  <a:pos x="132" y="179"/>
                </a:cxn>
                <a:cxn ang="0">
                  <a:pos x="114" y="164"/>
                </a:cxn>
                <a:cxn ang="0">
                  <a:pos x="101" y="169"/>
                </a:cxn>
                <a:cxn ang="0">
                  <a:pos x="81" y="177"/>
                </a:cxn>
                <a:cxn ang="0">
                  <a:pos x="69" y="186"/>
                </a:cxn>
                <a:cxn ang="0">
                  <a:pos x="70" y="159"/>
                </a:cxn>
                <a:cxn ang="0">
                  <a:pos x="78" y="138"/>
                </a:cxn>
                <a:cxn ang="0">
                  <a:pos x="44" y="143"/>
                </a:cxn>
                <a:cxn ang="0">
                  <a:pos x="23" y="119"/>
                </a:cxn>
                <a:cxn ang="0">
                  <a:pos x="21" y="107"/>
                </a:cxn>
                <a:cxn ang="0">
                  <a:pos x="28" y="96"/>
                </a:cxn>
                <a:cxn ang="0">
                  <a:pos x="22" y="87"/>
                </a:cxn>
                <a:cxn ang="0">
                  <a:pos x="20" y="68"/>
                </a:cxn>
                <a:cxn ang="0">
                  <a:pos x="3" y="63"/>
                </a:cxn>
                <a:cxn ang="0">
                  <a:pos x="13" y="59"/>
                </a:cxn>
                <a:cxn ang="0">
                  <a:pos x="17" y="44"/>
                </a:cxn>
                <a:cxn ang="0">
                  <a:pos x="29" y="39"/>
                </a:cxn>
                <a:cxn ang="0">
                  <a:pos x="46" y="32"/>
                </a:cxn>
                <a:cxn ang="0">
                  <a:pos x="58" y="25"/>
                </a:cxn>
                <a:cxn ang="0">
                  <a:pos x="81" y="18"/>
                </a:cxn>
                <a:cxn ang="0">
                  <a:pos x="97" y="8"/>
                </a:cxn>
                <a:cxn ang="0">
                  <a:pos x="109" y="14"/>
                </a:cxn>
                <a:cxn ang="0">
                  <a:pos x="128" y="5"/>
                </a:cxn>
                <a:cxn ang="0">
                  <a:pos x="136" y="4"/>
                </a:cxn>
                <a:cxn ang="0">
                  <a:pos x="153" y="6"/>
                </a:cxn>
                <a:cxn ang="0">
                  <a:pos x="167" y="6"/>
                </a:cxn>
                <a:cxn ang="0">
                  <a:pos x="183" y="12"/>
                </a:cxn>
                <a:cxn ang="0">
                  <a:pos x="195" y="14"/>
                </a:cxn>
                <a:cxn ang="0">
                  <a:pos x="227" y="23"/>
                </a:cxn>
                <a:cxn ang="0">
                  <a:pos x="247" y="19"/>
                </a:cxn>
              </a:cxnLst>
              <a:rect l="0" t="0" r="r" b="b"/>
              <a:pathLst>
                <a:path w="272" h="221">
                  <a:moveTo>
                    <a:pt x="264" y="14"/>
                  </a:moveTo>
                  <a:cubicBezTo>
                    <a:pt x="264" y="14"/>
                    <a:pt x="264" y="15"/>
                    <a:pt x="264" y="15"/>
                  </a:cubicBezTo>
                  <a:cubicBezTo>
                    <a:pt x="265" y="18"/>
                    <a:pt x="267" y="20"/>
                    <a:pt x="269" y="22"/>
                  </a:cubicBezTo>
                  <a:cubicBezTo>
                    <a:pt x="270" y="23"/>
                    <a:pt x="271" y="24"/>
                    <a:pt x="271" y="26"/>
                  </a:cubicBezTo>
                  <a:cubicBezTo>
                    <a:pt x="272" y="28"/>
                    <a:pt x="271" y="27"/>
                    <a:pt x="270" y="29"/>
                  </a:cubicBezTo>
                  <a:cubicBezTo>
                    <a:pt x="269" y="30"/>
                    <a:pt x="269" y="31"/>
                    <a:pt x="268" y="32"/>
                  </a:cubicBezTo>
                  <a:cubicBezTo>
                    <a:pt x="267" y="35"/>
                    <a:pt x="265" y="34"/>
                    <a:pt x="264" y="35"/>
                  </a:cubicBezTo>
                  <a:cubicBezTo>
                    <a:pt x="260" y="37"/>
                    <a:pt x="257" y="41"/>
                    <a:pt x="256" y="45"/>
                  </a:cubicBezTo>
                  <a:cubicBezTo>
                    <a:pt x="255" y="46"/>
                    <a:pt x="255" y="48"/>
                    <a:pt x="255" y="49"/>
                  </a:cubicBezTo>
                  <a:cubicBezTo>
                    <a:pt x="254" y="51"/>
                    <a:pt x="254" y="53"/>
                    <a:pt x="254" y="54"/>
                  </a:cubicBezTo>
                  <a:cubicBezTo>
                    <a:pt x="254" y="57"/>
                    <a:pt x="253" y="58"/>
                    <a:pt x="253" y="60"/>
                  </a:cubicBezTo>
                  <a:cubicBezTo>
                    <a:pt x="252" y="62"/>
                    <a:pt x="253" y="64"/>
                    <a:pt x="252" y="66"/>
                  </a:cubicBezTo>
                  <a:cubicBezTo>
                    <a:pt x="251" y="69"/>
                    <a:pt x="248" y="71"/>
                    <a:pt x="245" y="71"/>
                  </a:cubicBezTo>
                  <a:cubicBezTo>
                    <a:pt x="242" y="71"/>
                    <a:pt x="242" y="70"/>
                    <a:pt x="240" y="69"/>
                  </a:cubicBezTo>
                  <a:cubicBezTo>
                    <a:pt x="238" y="68"/>
                    <a:pt x="236" y="69"/>
                    <a:pt x="234" y="69"/>
                  </a:cubicBezTo>
                  <a:cubicBezTo>
                    <a:pt x="230" y="69"/>
                    <a:pt x="227" y="71"/>
                    <a:pt x="223" y="72"/>
                  </a:cubicBezTo>
                  <a:cubicBezTo>
                    <a:pt x="220" y="73"/>
                    <a:pt x="218" y="73"/>
                    <a:pt x="215" y="74"/>
                  </a:cubicBezTo>
                  <a:cubicBezTo>
                    <a:pt x="213" y="75"/>
                    <a:pt x="211" y="76"/>
                    <a:pt x="209" y="77"/>
                  </a:cubicBezTo>
                  <a:cubicBezTo>
                    <a:pt x="206" y="79"/>
                    <a:pt x="202" y="80"/>
                    <a:pt x="203" y="84"/>
                  </a:cubicBezTo>
                  <a:cubicBezTo>
                    <a:pt x="204" y="86"/>
                    <a:pt x="207" y="89"/>
                    <a:pt x="209" y="91"/>
                  </a:cubicBezTo>
                  <a:cubicBezTo>
                    <a:pt x="210" y="92"/>
                    <a:pt x="211" y="93"/>
                    <a:pt x="212" y="94"/>
                  </a:cubicBezTo>
                  <a:cubicBezTo>
                    <a:pt x="215" y="97"/>
                    <a:pt x="215" y="101"/>
                    <a:pt x="216" y="105"/>
                  </a:cubicBezTo>
                  <a:cubicBezTo>
                    <a:pt x="216" y="108"/>
                    <a:pt x="216" y="111"/>
                    <a:pt x="216" y="114"/>
                  </a:cubicBezTo>
                  <a:cubicBezTo>
                    <a:pt x="217" y="116"/>
                    <a:pt x="218" y="117"/>
                    <a:pt x="219" y="119"/>
                  </a:cubicBezTo>
                  <a:cubicBezTo>
                    <a:pt x="220" y="123"/>
                    <a:pt x="219" y="126"/>
                    <a:pt x="222" y="129"/>
                  </a:cubicBezTo>
                  <a:cubicBezTo>
                    <a:pt x="224" y="130"/>
                    <a:pt x="229" y="131"/>
                    <a:pt x="229" y="135"/>
                  </a:cubicBezTo>
                  <a:cubicBezTo>
                    <a:pt x="232" y="136"/>
                    <a:pt x="237" y="134"/>
                    <a:pt x="240" y="136"/>
                  </a:cubicBezTo>
                  <a:cubicBezTo>
                    <a:pt x="243" y="140"/>
                    <a:pt x="237" y="140"/>
                    <a:pt x="236" y="141"/>
                  </a:cubicBezTo>
                  <a:cubicBezTo>
                    <a:pt x="235" y="142"/>
                    <a:pt x="235" y="144"/>
                    <a:pt x="235" y="146"/>
                  </a:cubicBezTo>
                  <a:cubicBezTo>
                    <a:pt x="235" y="151"/>
                    <a:pt x="234" y="154"/>
                    <a:pt x="237" y="157"/>
                  </a:cubicBezTo>
                  <a:cubicBezTo>
                    <a:pt x="238" y="159"/>
                    <a:pt x="239" y="161"/>
                    <a:pt x="240" y="163"/>
                  </a:cubicBezTo>
                  <a:cubicBezTo>
                    <a:pt x="241" y="165"/>
                    <a:pt x="242" y="166"/>
                    <a:pt x="242" y="168"/>
                  </a:cubicBezTo>
                  <a:cubicBezTo>
                    <a:pt x="242" y="169"/>
                    <a:pt x="242" y="170"/>
                    <a:pt x="242" y="171"/>
                  </a:cubicBezTo>
                  <a:cubicBezTo>
                    <a:pt x="242" y="172"/>
                    <a:pt x="244" y="173"/>
                    <a:pt x="244" y="174"/>
                  </a:cubicBezTo>
                  <a:cubicBezTo>
                    <a:pt x="245" y="174"/>
                    <a:pt x="245" y="177"/>
                    <a:pt x="245" y="178"/>
                  </a:cubicBezTo>
                  <a:cubicBezTo>
                    <a:pt x="245" y="180"/>
                    <a:pt x="246" y="182"/>
                    <a:pt x="248" y="184"/>
                  </a:cubicBezTo>
                  <a:cubicBezTo>
                    <a:pt x="248" y="185"/>
                    <a:pt x="250" y="184"/>
                    <a:pt x="250" y="186"/>
                  </a:cubicBezTo>
                  <a:cubicBezTo>
                    <a:pt x="249" y="188"/>
                    <a:pt x="248" y="187"/>
                    <a:pt x="247" y="187"/>
                  </a:cubicBezTo>
                  <a:cubicBezTo>
                    <a:pt x="244" y="188"/>
                    <a:pt x="239" y="186"/>
                    <a:pt x="236" y="187"/>
                  </a:cubicBezTo>
                  <a:cubicBezTo>
                    <a:pt x="234" y="188"/>
                    <a:pt x="235" y="189"/>
                    <a:pt x="234" y="191"/>
                  </a:cubicBezTo>
                  <a:cubicBezTo>
                    <a:pt x="233" y="192"/>
                    <a:pt x="232" y="191"/>
                    <a:pt x="232" y="193"/>
                  </a:cubicBezTo>
                  <a:cubicBezTo>
                    <a:pt x="232" y="194"/>
                    <a:pt x="232" y="195"/>
                    <a:pt x="232" y="195"/>
                  </a:cubicBezTo>
                  <a:cubicBezTo>
                    <a:pt x="234" y="198"/>
                    <a:pt x="234" y="197"/>
                    <a:pt x="234" y="200"/>
                  </a:cubicBezTo>
                  <a:cubicBezTo>
                    <a:pt x="234" y="200"/>
                    <a:pt x="235" y="203"/>
                    <a:pt x="234" y="204"/>
                  </a:cubicBezTo>
                  <a:cubicBezTo>
                    <a:pt x="233" y="207"/>
                    <a:pt x="230" y="207"/>
                    <a:pt x="228" y="209"/>
                  </a:cubicBezTo>
                  <a:cubicBezTo>
                    <a:pt x="226" y="210"/>
                    <a:pt x="226" y="211"/>
                    <a:pt x="226" y="214"/>
                  </a:cubicBezTo>
                  <a:cubicBezTo>
                    <a:pt x="226" y="217"/>
                    <a:pt x="227" y="218"/>
                    <a:pt x="227" y="220"/>
                  </a:cubicBezTo>
                  <a:cubicBezTo>
                    <a:pt x="223" y="221"/>
                    <a:pt x="220" y="220"/>
                    <a:pt x="217" y="218"/>
                  </a:cubicBezTo>
                  <a:cubicBezTo>
                    <a:pt x="215" y="217"/>
                    <a:pt x="213" y="217"/>
                    <a:pt x="211" y="216"/>
                  </a:cubicBezTo>
                  <a:cubicBezTo>
                    <a:pt x="210" y="215"/>
                    <a:pt x="210" y="214"/>
                    <a:pt x="209" y="213"/>
                  </a:cubicBezTo>
                  <a:cubicBezTo>
                    <a:pt x="208" y="212"/>
                    <a:pt x="206" y="212"/>
                    <a:pt x="204" y="212"/>
                  </a:cubicBezTo>
                  <a:cubicBezTo>
                    <a:pt x="203" y="211"/>
                    <a:pt x="204" y="211"/>
                    <a:pt x="202" y="211"/>
                  </a:cubicBezTo>
                  <a:cubicBezTo>
                    <a:pt x="201" y="210"/>
                    <a:pt x="197" y="210"/>
                    <a:pt x="196" y="211"/>
                  </a:cubicBezTo>
                  <a:cubicBezTo>
                    <a:pt x="191" y="212"/>
                    <a:pt x="192" y="216"/>
                    <a:pt x="188" y="217"/>
                  </a:cubicBezTo>
                  <a:cubicBezTo>
                    <a:pt x="187" y="217"/>
                    <a:pt x="186" y="217"/>
                    <a:pt x="185" y="217"/>
                  </a:cubicBezTo>
                  <a:cubicBezTo>
                    <a:pt x="183" y="216"/>
                    <a:pt x="180" y="216"/>
                    <a:pt x="178" y="215"/>
                  </a:cubicBezTo>
                  <a:cubicBezTo>
                    <a:pt x="177" y="215"/>
                    <a:pt x="177" y="214"/>
                    <a:pt x="176" y="214"/>
                  </a:cubicBezTo>
                  <a:cubicBezTo>
                    <a:pt x="174" y="213"/>
                    <a:pt x="173" y="212"/>
                    <a:pt x="171" y="212"/>
                  </a:cubicBezTo>
                  <a:cubicBezTo>
                    <a:pt x="171" y="212"/>
                    <a:pt x="169" y="213"/>
                    <a:pt x="168" y="212"/>
                  </a:cubicBezTo>
                  <a:cubicBezTo>
                    <a:pt x="166" y="212"/>
                    <a:pt x="165" y="209"/>
                    <a:pt x="164" y="207"/>
                  </a:cubicBezTo>
                  <a:cubicBezTo>
                    <a:pt x="162" y="205"/>
                    <a:pt x="161" y="203"/>
                    <a:pt x="159" y="200"/>
                  </a:cubicBezTo>
                  <a:cubicBezTo>
                    <a:pt x="158" y="198"/>
                    <a:pt x="158" y="197"/>
                    <a:pt x="156" y="196"/>
                  </a:cubicBezTo>
                  <a:cubicBezTo>
                    <a:pt x="153" y="195"/>
                    <a:pt x="153" y="195"/>
                    <a:pt x="153" y="192"/>
                  </a:cubicBezTo>
                  <a:cubicBezTo>
                    <a:pt x="152" y="189"/>
                    <a:pt x="154" y="188"/>
                    <a:pt x="151" y="186"/>
                  </a:cubicBezTo>
                  <a:cubicBezTo>
                    <a:pt x="148" y="185"/>
                    <a:pt x="145" y="186"/>
                    <a:pt x="143" y="184"/>
                  </a:cubicBezTo>
                  <a:cubicBezTo>
                    <a:pt x="139" y="181"/>
                    <a:pt x="139" y="177"/>
                    <a:pt x="132" y="179"/>
                  </a:cubicBezTo>
                  <a:cubicBezTo>
                    <a:pt x="133" y="174"/>
                    <a:pt x="128" y="171"/>
                    <a:pt x="124" y="169"/>
                  </a:cubicBezTo>
                  <a:cubicBezTo>
                    <a:pt x="122" y="169"/>
                    <a:pt x="121" y="168"/>
                    <a:pt x="120" y="168"/>
                  </a:cubicBezTo>
                  <a:cubicBezTo>
                    <a:pt x="118" y="166"/>
                    <a:pt x="117" y="164"/>
                    <a:pt x="114" y="164"/>
                  </a:cubicBezTo>
                  <a:cubicBezTo>
                    <a:pt x="114" y="166"/>
                    <a:pt x="114" y="169"/>
                    <a:pt x="114" y="171"/>
                  </a:cubicBezTo>
                  <a:cubicBezTo>
                    <a:pt x="109" y="172"/>
                    <a:pt x="112" y="166"/>
                    <a:pt x="110" y="165"/>
                  </a:cubicBezTo>
                  <a:cubicBezTo>
                    <a:pt x="108" y="164"/>
                    <a:pt x="103" y="168"/>
                    <a:pt x="101" y="169"/>
                  </a:cubicBezTo>
                  <a:cubicBezTo>
                    <a:pt x="100" y="170"/>
                    <a:pt x="99" y="170"/>
                    <a:pt x="98" y="171"/>
                  </a:cubicBezTo>
                  <a:cubicBezTo>
                    <a:pt x="97" y="172"/>
                    <a:pt x="96" y="173"/>
                    <a:pt x="96" y="174"/>
                  </a:cubicBezTo>
                  <a:cubicBezTo>
                    <a:pt x="92" y="177"/>
                    <a:pt x="86" y="176"/>
                    <a:pt x="81" y="177"/>
                  </a:cubicBezTo>
                  <a:cubicBezTo>
                    <a:pt x="78" y="177"/>
                    <a:pt x="79" y="177"/>
                    <a:pt x="78" y="179"/>
                  </a:cubicBezTo>
                  <a:cubicBezTo>
                    <a:pt x="76" y="181"/>
                    <a:pt x="75" y="182"/>
                    <a:pt x="73" y="184"/>
                  </a:cubicBezTo>
                  <a:cubicBezTo>
                    <a:pt x="72" y="184"/>
                    <a:pt x="70" y="186"/>
                    <a:pt x="69" y="186"/>
                  </a:cubicBezTo>
                  <a:cubicBezTo>
                    <a:pt x="65" y="188"/>
                    <a:pt x="65" y="185"/>
                    <a:pt x="64" y="182"/>
                  </a:cubicBezTo>
                  <a:cubicBezTo>
                    <a:pt x="63" y="176"/>
                    <a:pt x="67" y="174"/>
                    <a:pt x="68" y="169"/>
                  </a:cubicBezTo>
                  <a:cubicBezTo>
                    <a:pt x="70" y="165"/>
                    <a:pt x="71" y="163"/>
                    <a:pt x="70" y="159"/>
                  </a:cubicBezTo>
                  <a:cubicBezTo>
                    <a:pt x="70" y="157"/>
                    <a:pt x="70" y="156"/>
                    <a:pt x="69" y="154"/>
                  </a:cubicBezTo>
                  <a:cubicBezTo>
                    <a:pt x="69" y="150"/>
                    <a:pt x="70" y="145"/>
                    <a:pt x="73" y="142"/>
                  </a:cubicBezTo>
                  <a:cubicBezTo>
                    <a:pt x="74" y="140"/>
                    <a:pt x="77" y="140"/>
                    <a:pt x="78" y="138"/>
                  </a:cubicBezTo>
                  <a:cubicBezTo>
                    <a:pt x="76" y="135"/>
                    <a:pt x="64" y="134"/>
                    <a:pt x="62" y="137"/>
                  </a:cubicBezTo>
                  <a:cubicBezTo>
                    <a:pt x="59" y="140"/>
                    <a:pt x="59" y="144"/>
                    <a:pt x="55" y="147"/>
                  </a:cubicBezTo>
                  <a:cubicBezTo>
                    <a:pt x="51" y="150"/>
                    <a:pt x="47" y="147"/>
                    <a:pt x="44" y="143"/>
                  </a:cubicBezTo>
                  <a:cubicBezTo>
                    <a:pt x="43" y="140"/>
                    <a:pt x="37" y="130"/>
                    <a:pt x="33" y="134"/>
                  </a:cubicBezTo>
                  <a:cubicBezTo>
                    <a:pt x="31" y="131"/>
                    <a:pt x="30" y="127"/>
                    <a:pt x="27" y="124"/>
                  </a:cubicBezTo>
                  <a:cubicBezTo>
                    <a:pt x="26" y="122"/>
                    <a:pt x="24" y="121"/>
                    <a:pt x="23" y="119"/>
                  </a:cubicBezTo>
                  <a:cubicBezTo>
                    <a:pt x="22" y="118"/>
                    <a:pt x="23" y="114"/>
                    <a:pt x="23" y="112"/>
                  </a:cubicBezTo>
                  <a:cubicBezTo>
                    <a:pt x="22" y="111"/>
                    <a:pt x="22" y="110"/>
                    <a:pt x="21" y="109"/>
                  </a:cubicBezTo>
                  <a:cubicBezTo>
                    <a:pt x="21" y="108"/>
                    <a:pt x="21" y="108"/>
                    <a:pt x="21" y="107"/>
                  </a:cubicBezTo>
                  <a:cubicBezTo>
                    <a:pt x="21" y="107"/>
                    <a:pt x="21" y="106"/>
                    <a:pt x="20" y="106"/>
                  </a:cubicBezTo>
                  <a:cubicBezTo>
                    <a:pt x="19" y="104"/>
                    <a:pt x="16" y="97"/>
                    <a:pt x="20" y="96"/>
                  </a:cubicBezTo>
                  <a:cubicBezTo>
                    <a:pt x="22" y="95"/>
                    <a:pt x="26" y="97"/>
                    <a:pt x="28" y="96"/>
                  </a:cubicBezTo>
                  <a:cubicBezTo>
                    <a:pt x="28" y="96"/>
                    <a:pt x="30" y="93"/>
                    <a:pt x="30" y="93"/>
                  </a:cubicBezTo>
                  <a:cubicBezTo>
                    <a:pt x="31" y="91"/>
                    <a:pt x="32" y="90"/>
                    <a:pt x="32" y="88"/>
                  </a:cubicBezTo>
                  <a:cubicBezTo>
                    <a:pt x="28" y="87"/>
                    <a:pt x="25" y="88"/>
                    <a:pt x="22" y="87"/>
                  </a:cubicBezTo>
                  <a:cubicBezTo>
                    <a:pt x="22" y="86"/>
                    <a:pt x="22" y="84"/>
                    <a:pt x="22" y="82"/>
                  </a:cubicBezTo>
                  <a:cubicBezTo>
                    <a:pt x="21" y="80"/>
                    <a:pt x="18" y="79"/>
                    <a:pt x="17" y="76"/>
                  </a:cubicBezTo>
                  <a:cubicBezTo>
                    <a:pt x="16" y="72"/>
                    <a:pt x="18" y="70"/>
                    <a:pt x="20" y="68"/>
                  </a:cubicBezTo>
                  <a:cubicBezTo>
                    <a:pt x="19" y="66"/>
                    <a:pt x="14" y="67"/>
                    <a:pt x="12" y="67"/>
                  </a:cubicBezTo>
                  <a:cubicBezTo>
                    <a:pt x="9" y="67"/>
                    <a:pt x="6" y="70"/>
                    <a:pt x="4" y="69"/>
                  </a:cubicBezTo>
                  <a:cubicBezTo>
                    <a:pt x="0" y="68"/>
                    <a:pt x="1" y="64"/>
                    <a:pt x="3" y="63"/>
                  </a:cubicBezTo>
                  <a:cubicBezTo>
                    <a:pt x="6" y="62"/>
                    <a:pt x="6" y="62"/>
                    <a:pt x="8" y="63"/>
                  </a:cubicBezTo>
                  <a:cubicBezTo>
                    <a:pt x="10" y="63"/>
                    <a:pt x="11" y="62"/>
                    <a:pt x="12" y="61"/>
                  </a:cubicBezTo>
                  <a:cubicBezTo>
                    <a:pt x="12" y="60"/>
                    <a:pt x="12" y="59"/>
                    <a:pt x="13" y="59"/>
                  </a:cubicBezTo>
                  <a:cubicBezTo>
                    <a:pt x="13" y="58"/>
                    <a:pt x="14" y="59"/>
                    <a:pt x="14" y="58"/>
                  </a:cubicBezTo>
                  <a:cubicBezTo>
                    <a:pt x="16" y="57"/>
                    <a:pt x="16" y="57"/>
                    <a:pt x="17" y="55"/>
                  </a:cubicBezTo>
                  <a:cubicBezTo>
                    <a:pt x="18" y="51"/>
                    <a:pt x="17" y="48"/>
                    <a:pt x="17" y="44"/>
                  </a:cubicBezTo>
                  <a:cubicBezTo>
                    <a:pt x="16" y="40"/>
                    <a:pt x="17" y="37"/>
                    <a:pt x="21" y="39"/>
                  </a:cubicBezTo>
                  <a:cubicBezTo>
                    <a:pt x="22" y="39"/>
                    <a:pt x="23" y="41"/>
                    <a:pt x="25" y="41"/>
                  </a:cubicBezTo>
                  <a:cubicBezTo>
                    <a:pt x="27" y="42"/>
                    <a:pt x="28" y="40"/>
                    <a:pt x="29" y="39"/>
                  </a:cubicBezTo>
                  <a:cubicBezTo>
                    <a:pt x="31" y="37"/>
                    <a:pt x="41" y="36"/>
                    <a:pt x="41" y="40"/>
                  </a:cubicBezTo>
                  <a:cubicBezTo>
                    <a:pt x="43" y="40"/>
                    <a:pt x="52" y="40"/>
                    <a:pt x="50" y="36"/>
                  </a:cubicBezTo>
                  <a:cubicBezTo>
                    <a:pt x="50" y="34"/>
                    <a:pt x="47" y="34"/>
                    <a:pt x="46" y="32"/>
                  </a:cubicBezTo>
                  <a:cubicBezTo>
                    <a:pt x="45" y="30"/>
                    <a:pt x="47" y="29"/>
                    <a:pt x="48" y="29"/>
                  </a:cubicBezTo>
                  <a:cubicBezTo>
                    <a:pt x="50" y="29"/>
                    <a:pt x="52" y="30"/>
                    <a:pt x="53" y="29"/>
                  </a:cubicBezTo>
                  <a:cubicBezTo>
                    <a:pt x="56" y="29"/>
                    <a:pt x="56" y="27"/>
                    <a:pt x="58" y="25"/>
                  </a:cubicBezTo>
                  <a:cubicBezTo>
                    <a:pt x="61" y="22"/>
                    <a:pt x="66" y="20"/>
                    <a:pt x="69" y="20"/>
                  </a:cubicBezTo>
                  <a:cubicBezTo>
                    <a:pt x="72" y="20"/>
                    <a:pt x="73" y="20"/>
                    <a:pt x="75" y="19"/>
                  </a:cubicBezTo>
                  <a:cubicBezTo>
                    <a:pt x="77" y="19"/>
                    <a:pt x="79" y="18"/>
                    <a:pt x="81" y="18"/>
                  </a:cubicBezTo>
                  <a:cubicBezTo>
                    <a:pt x="83" y="17"/>
                    <a:pt x="83" y="17"/>
                    <a:pt x="84" y="16"/>
                  </a:cubicBezTo>
                  <a:cubicBezTo>
                    <a:pt x="85" y="15"/>
                    <a:pt x="87" y="15"/>
                    <a:pt x="89" y="14"/>
                  </a:cubicBezTo>
                  <a:cubicBezTo>
                    <a:pt x="92" y="11"/>
                    <a:pt x="93" y="9"/>
                    <a:pt x="97" y="8"/>
                  </a:cubicBezTo>
                  <a:cubicBezTo>
                    <a:pt x="100" y="7"/>
                    <a:pt x="102" y="8"/>
                    <a:pt x="105" y="10"/>
                  </a:cubicBezTo>
                  <a:cubicBezTo>
                    <a:pt x="106" y="11"/>
                    <a:pt x="108" y="11"/>
                    <a:pt x="109" y="12"/>
                  </a:cubicBezTo>
                  <a:cubicBezTo>
                    <a:pt x="109" y="13"/>
                    <a:pt x="109" y="14"/>
                    <a:pt x="109" y="14"/>
                  </a:cubicBezTo>
                  <a:cubicBezTo>
                    <a:pt x="110" y="14"/>
                    <a:pt x="111" y="14"/>
                    <a:pt x="111" y="14"/>
                  </a:cubicBezTo>
                  <a:cubicBezTo>
                    <a:pt x="116" y="16"/>
                    <a:pt x="123" y="16"/>
                    <a:pt x="128" y="15"/>
                  </a:cubicBezTo>
                  <a:cubicBezTo>
                    <a:pt x="128" y="12"/>
                    <a:pt x="127" y="8"/>
                    <a:pt x="128" y="5"/>
                  </a:cubicBezTo>
                  <a:cubicBezTo>
                    <a:pt x="128" y="4"/>
                    <a:pt x="128" y="2"/>
                    <a:pt x="130" y="3"/>
                  </a:cubicBezTo>
                  <a:cubicBezTo>
                    <a:pt x="133" y="3"/>
                    <a:pt x="132" y="7"/>
                    <a:pt x="132" y="9"/>
                  </a:cubicBezTo>
                  <a:cubicBezTo>
                    <a:pt x="136" y="10"/>
                    <a:pt x="135" y="5"/>
                    <a:pt x="136" y="4"/>
                  </a:cubicBezTo>
                  <a:cubicBezTo>
                    <a:pt x="139" y="0"/>
                    <a:pt x="140" y="6"/>
                    <a:pt x="141" y="8"/>
                  </a:cubicBezTo>
                  <a:cubicBezTo>
                    <a:pt x="143" y="8"/>
                    <a:pt x="145" y="9"/>
                    <a:pt x="147" y="8"/>
                  </a:cubicBezTo>
                  <a:cubicBezTo>
                    <a:pt x="150" y="8"/>
                    <a:pt x="151" y="7"/>
                    <a:pt x="153" y="6"/>
                  </a:cubicBezTo>
                  <a:cubicBezTo>
                    <a:pt x="156" y="5"/>
                    <a:pt x="158" y="5"/>
                    <a:pt x="161" y="5"/>
                  </a:cubicBezTo>
                  <a:cubicBezTo>
                    <a:pt x="163" y="4"/>
                    <a:pt x="163" y="3"/>
                    <a:pt x="166" y="4"/>
                  </a:cubicBezTo>
                  <a:cubicBezTo>
                    <a:pt x="166" y="5"/>
                    <a:pt x="167" y="6"/>
                    <a:pt x="167" y="6"/>
                  </a:cubicBezTo>
                  <a:cubicBezTo>
                    <a:pt x="168" y="7"/>
                    <a:pt x="169" y="7"/>
                    <a:pt x="170" y="7"/>
                  </a:cubicBezTo>
                  <a:cubicBezTo>
                    <a:pt x="172" y="8"/>
                    <a:pt x="173" y="9"/>
                    <a:pt x="175" y="9"/>
                  </a:cubicBezTo>
                  <a:cubicBezTo>
                    <a:pt x="177" y="10"/>
                    <a:pt x="180" y="12"/>
                    <a:pt x="183" y="12"/>
                  </a:cubicBezTo>
                  <a:cubicBezTo>
                    <a:pt x="183" y="11"/>
                    <a:pt x="183" y="9"/>
                    <a:pt x="183" y="8"/>
                  </a:cubicBezTo>
                  <a:cubicBezTo>
                    <a:pt x="185" y="8"/>
                    <a:pt x="187" y="10"/>
                    <a:pt x="188" y="11"/>
                  </a:cubicBezTo>
                  <a:cubicBezTo>
                    <a:pt x="191" y="13"/>
                    <a:pt x="192" y="14"/>
                    <a:pt x="195" y="14"/>
                  </a:cubicBezTo>
                  <a:cubicBezTo>
                    <a:pt x="198" y="15"/>
                    <a:pt x="202" y="14"/>
                    <a:pt x="205" y="16"/>
                  </a:cubicBezTo>
                  <a:cubicBezTo>
                    <a:pt x="209" y="17"/>
                    <a:pt x="211" y="20"/>
                    <a:pt x="214" y="21"/>
                  </a:cubicBezTo>
                  <a:cubicBezTo>
                    <a:pt x="218" y="23"/>
                    <a:pt x="223" y="23"/>
                    <a:pt x="227" y="23"/>
                  </a:cubicBezTo>
                  <a:cubicBezTo>
                    <a:pt x="231" y="22"/>
                    <a:pt x="233" y="20"/>
                    <a:pt x="237" y="19"/>
                  </a:cubicBezTo>
                  <a:cubicBezTo>
                    <a:pt x="238" y="19"/>
                    <a:pt x="243" y="17"/>
                    <a:pt x="244" y="17"/>
                  </a:cubicBezTo>
                  <a:cubicBezTo>
                    <a:pt x="246" y="18"/>
                    <a:pt x="245" y="18"/>
                    <a:pt x="247" y="19"/>
                  </a:cubicBezTo>
                  <a:cubicBezTo>
                    <a:pt x="251" y="22"/>
                    <a:pt x="259" y="21"/>
                    <a:pt x="264" y="21"/>
                  </a:cubicBezTo>
                  <a:lnTo>
                    <a:pt x="264" y="14"/>
                  </a:ln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39" name="Freeform 41"/>
            <p:cNvSpPr>
              <a:spLocks/>
            </p:cNvSpPr>
            <p:nvPr/>
          </p:nvSpPr>
          <p:spPr bwMode="auto">
            <a:xfrm>
              <a:off x="6969504" y="3422406"/>
              <a:ext cx="109073" cy="91905"/>
            </a:xfrm>
            <a:custGeom>
              <a:avLst/>
              <a:gdLst/>
              <a:ahLst/>
              <a:cxnLst>
                <a:cxn ang="0">
                  <a:pos x="83" y="0"/>
                </a:cxn>
                <a:cxn ang="0">
                  <a:pos x="76" y="1"/>
                </a:cxn>
                <a:cxn ang="0">
                  <a:pos x="75" y="8"/>
                </a:cxn>
                <a:cxn ang="0">
                  <a:pos x="75" y="11"/>
                </a:cxn>
                <a:cxn ang="0">
                  <a:pos x="72" y="9"/>
                </a:cxn>
                <a:cxn ang="0">
                  <a:pos x="69" y="8"/>
                </a:cxn>
                <a:cxn ang="0">
                  <a:pos x="66" y="6"/>
                </a:cxn>
                <a:cxn ang="0">
                  <a:pos x="62" y="6"/>
                </a:cxn>
                <a:cxn ang="0">
                  <a:pos x="59" y="4"/>
                </a:cxn>
                <a:cxn ang="0">
                  <a:pos x="55" y="9"/>
                </a:cxn>
                <a:cxn ang="0">
                  <a:pos x="49" y="9"/>
                </a:cxn>
                <a:cxn ang="0">
                  <a:pos x="46" y="7"/>
                </a:cxn>
                <a:cxn ang="0">
                  <a:pos x="42" y="7"/>
                </a:cxn>
                <a:cxn ang="0">
                  <a:pos x="38" y="3"/>
                </a:cxn>
                <a:cxn ang="0">
                  <a:pos x="36" y="7"/>
                </a:cxn>
                <a:cxn ang="0">
                  <a:pos x="32" y="9"/>
                </a:cxn>
                <a:cxn ang="0">
                  <a:pos x="28" y="20"/>
                </a:cxn>
                <a:cxn ang="0">
                  <a:pos x="22" y="18"/>
                </a:cxn>
                <a:cxn ang="0">
                  <a:pos x="22" y="13"/>
                </a:cxn>
                <a:cxn ang="0">
                  <a:pos x="16" y="25"/>
                </a:cxn>
                <a:cxn ang="0">
                  <a:pos x="7" y="17"/>
                </a:cxn>
                <a:cxn ang="0">
                  <a:pos x="1" y="20"/>
                </a:cxn>
                <a:cxn ang="0">
                  <a:pos x="7" y="27"/>
                </a:cxn>
                <a:cxn ang="0">
                  <a:pos x="5" y="31"/>
                </a:cxn>
                <a:cxn ang="0">
                  <a:pos x="9" y="36"/>
                </a:cxn>
                <a:cxn ang="0">
                  <a:pos x="3" y="39"/>
                </a:cxn>
                <a:cxn ang="0">
                  <a:pos x="10" y="42"/>
                </a:cxn>
                <a:cxn ang="0">
                  <a:pos x="19" y="51"/>
                </a:cxn>
                <a:cxn ang="0">
                  <a:pos x="20" y="59"/>
                </a:cxn>
                <a:cxn ang="0">
                  <a:pos x="14" y="63"/>
                </a:cxn>
                <a:cxn ang="0">
                  <a:pos x="18" y="77"/>
                </a:cxn>
                <a:cxn ang="0">
                  <a:pos x="22" y="75"/>
                </a:cxn>
                <a:cxn ang="0">
                  <a:pos x="23" y="69"/>
                </a:cxn>
                <a:cxn ang="0">
                  <a:pos x="22" y="64"/>
                </a:cxn>
                <a:cxn ang="0">
                  <a:pos x="21" y="59"/>
                </a:cxn>
                <a:cxn ang="0">
                  <a:pos x="24" y="53"/>
                </a:cxn>
                <a:cxn ang="0">
                  <a:pos x="27" y="49"/>
                </a:cxn>
                <a:cxn ang="0">
                  <a:pos x="28" y="48"/>
                </a:cxn>
                <a:cxn ang="0">
                  <a:pos x="31" y="50"/>
                </a:cxn>
                <a:cxn ang="0">
                  <a:pos x="34" y="48"/>
                </a:cxn>
                <a:cxn ang="0">
                  <a:pos x="39" y="50"/>
                </a:cxn>
                <a:cxn ang="0">
                  <a:pos x="48" y="45"/>
                </a:cxn>
                <a:cxn ang="0">
                  <a:pos x="56" y="44"/>
                </a:cxn>
                <a:cxn ang="0">
                  <a:pos x="57" y="38"/>
                </a:cxn>
                <a:cxn ang="0">
                  <a:pos x="62" y="37"/>
                </a:cxn>
                <a:cxn ang="0">
                  <a:pos x="68" y="31"/>
                </a:cxn>
                <a:cxn ang="0">
                  <a:pos x="72" y="27"/>
                </a:cxn>
                <a:cxn ang="0">
                  <a:pos x="80" y="20"/>
                </a:cxn>
                <a:cxn ang="0">
                  <a:pos x="75" y="17"/>
                </a:cxn>
                <a:cxn ang="0">
                  <a:pos x="72" y="13"/>
                </a:cxn>
                <a:cxn ang="0">
                  <a:pos x="90" y="12"/>
                </a:cxn>
                <a:cxn ang="0">
                  <a:pos x="82" y="1"/>
                </a:cxn>
                <a:cxn ang="0">
                  <a:pos x="83" y="0"/>
                </a:cxn>
              </a:cxnLst>
              <a:rect l="0" t="0" r="r" b="b"/>
              <a:pathLst>
                <a:path w="91" h="77">
                  <a:moveTo>
                    <a:pt x="83" y="0"/>
                  </a:moveTo>
                  <a:cubicBezTo>
                    <a:pt x="81" y="0"/>
                    <a:pt x="77" y="0"/>
                    <a:pt x="76" y="1"/>
                  </a:cubicBezTo>
                  <a:cubicBezTo>
                    <a:pt x="72" y="2"/>
                    <a:pt x="74" y="5"/>
                    <a:pt x="75" y="8"/>
                  </a:cubicBezTo>
                  <a:cubicBezTo>
                    <a:pt x="75" y="9"/>
                    <a:pt x="76" y="10"/>
                    <a:pt x="75" y="11"/>
                  </a:cubicBezTo>
                  <a:cubicBezTo>
                    <a:pt x="73" y="12"/>
                    <a:pt x="73" y="10"/>
                    <a:pt x="72" y="9"/>
                  </a:cubicBezTo>
                  <a:cubicBezTo>
                    <a:pt x="70" y="8"/>
                    <a:pt x="70" y="9"/>
                    <a:pt x="69" y="8"/>
                  </a:cubicBezTo>
                  <a:cubicBezTo>
                    <a:pt x="68" y="7"/>
                    <a:pt x="68" y="7"/>
                    <a:pt x="66" y="6"/>
                  </a:cubicBezTo>
                  <a:cubicBezTo>
                    <a:pt x="65" y="6"/>
                    <a:pt x="63" y="6"/>
                    <a:pt x="62" y="6"/>
                  </a:cubicBezTo>
                  <a:cubicBezTo>
                    <a:pt x="61" y="6"/>
                    <a:pt x="60" y="4"/>
                    <a:pt x="59" y="4"/>
                  </a:cubicBezTo>
                  <a:cubicBezTo>
                    <a:pt x="56" y="4"/>
                    <a:pt x="57" y="8"/>
                    <a:pt x="55" y="9"/>
                  </a:cubicBezTo>
                  <a:cubicBezTo>
                    <a:pt x="54" y="9"/>
                    <a:pt x="50" y="9"/>
                    <a:pt x="49" y="9"/>
                  </a:cubicBezTo>
                  <a:cubicBezTo>
                    <a:pt x="48" y="8"/>
                    <a:pt x="47" y="7"/>
                    <a:pt x="46" y="7"/>
                  </a:cubicBezTo>
                  <a:cubicBezTo>
                    <a:pt x="44" y="7"/>
                    <a:pt x="43" y="7"/>
                    <a:pt x="42" y="7"/>
                  </a:cubicBezTo>
                  <a:cubicBezTo>
                    <a:pt x="41" y="5"/>
                    <a:pt x="41" y="1"/>
                    <a:pt x="38" y="3"/>
                  </a:cubicBezTo>
                  <a:cubicBezTo>
                    <a:pt x="36" y="4"/>
                    <a:pt x="37" y="6"/>
                    <a:pt x="36" y="7"/>
                  </a:cubicBezTo>
                  <a:cubicBezTo>
                    <a:pt x="34" y="9"/>
                    <a:pt x="33" y="8"/>
                    <a:pt x="32" y="9"/>
                  </a:cubicBezTo>
                  <a:cubicBezTo>
                    <a:pt x="28" y="11"/>
                    <a:pt x="31" y="17"/>
                    <a:pt x="28" y="20"/>
                  </a:cubicBezTo>
                  <a:cubicBezTo>
                    <a:pt x="27" y="21"/>
                    <a:pt x="23" y="19"/>
                    <a:pt x="22" y="18"/>
                  </a:cubicBezTo>
                  <a:cubicBezTo>
                    <a:pt x="22" y="17"/>
                    <a:pt x="23" y="15"/>
                    <a:pt x="22" y="13"/>
                  </a:cubicBezTo>
                  <a:cubicBezTo>
                    <a:pt x="16" y="12"/>
                    <a:pt x="16" y="21"/>
                    <a:pt x="16" y="25"/>
                  </a:cubicBezTo>
                  <a:cubicBezTo>
                    <a:pt x="12" y="27"/>
                    <a:pt x="9" y="18"/>
                    <a:pt x="7" y="17"/>
                  </a:cubicBezTo>
                  <a:cubicBezTo>
                    <a:pt x="5" y="15"/>
                    <a:pt x="0" y="16"/>
                    <a:pt x="1" y="20"/>
                  </a:cubicBezTo>
                  <a:cubicBezTo>
                    <a:pt x="5" y="20"/>
                    <a:pt x="7" y="24"/>
                    <a:pt x="7" y="27"/>
                  </a:cubicBezTo>
                  <a:cubicBezTo>
                    <a:pt x="6" y="28"/>
                    <a:pt x="5" y="29"/>
                    <a:pt x="5" y="31"/>
                  </a:cubicBezTo>
                  <a:cubicBezTo>
                    <a:pt x="4" y="34"/>
                    <a:pt x="7" y="34"/>
                    <a:pt x="9" y="36"/>
                  </a:cubicBezTo>
                  <a:cubicBezTo>
                    <a:pt x="8" y="38"/>
                    <a:pt x="4" y="37"/>
                    <a:pt x="3" y="39"/>
                  </a:cubicBezTo>
                  <a:cubicBezTo>
                    <a:pt x="1" y="42"/>
                    <a:pt x="8" y="42"/>
                    <a:pt x="10" y="42"/>
                  </a:cubicBezTo>
                  <a:cubicBezTo>
                    <a:pt x="10" y="48"/>
                    <a:pt x="18" y="45"/>
                    <a:pt x="19" y="51"/>
                  </a:cubicBezTo>
                  <a:cubicBezTo>
                    <a:pt x="19" y="53"/>
                    <a:pt x="21" y="57"/>
                    <a:pt x="20" y="59"/>
                  </a:cubicBezTo>
                  <a:cubicBezTo>
                    <a:pt x="19" y="60"/>
                    <a:pt x="16" y="62"/>
                    <a:pt x="14" y="63"/>
                  </a:cubicBezTo>
                  <a:cubicBezTo>
                    <a:pt x="9" y="67"/>
                    <a:pt x="10" y="77"/>
                    <a:pt x="18" y="77"/>
                  </a:cubicBezTo>
                  <a:cubicBezTo>
                    <a:pt x="21" y="77"/>
                    <a:pt x="21" y="77"/>
                    <a:pt x="22" y="75"/>
                  </a:cubicBezTo>
                  <a:cubicBezTo>
                    <a:pt x="23" y="74"/>
                    <a:pt x="24" y="70"/>
                    <a:pt x="23" y="69"/>
                  </a:cubicBezTo>
                  <a:cubicBezTo>
                    <a:pt x="23" y="67"/>
                    <a:pt x="22" y="66"/>
                    <a:pt x="22" y="64"/>
                  </a:cubicBezTo>
                  <a:cubicBezTo>
                    <a:pt x="21" y="62"/>
                    <a:pt x="22" y="61"/>
                    <a:pt x="21" y="59"/>
                  </a:cubicBezTo>
                  <a:cubicBezTo>
                    <a:pt x="23" y="59"/>
                    <a:pt x="23" y="55"/>
                    <a:pt x="24" y="53"/>
                  </a:cubicBezTo>
                  <a:cubicBezTo>
                    <a:pt x="25" y="52"/>
                    <a:pt x="25" y="50"/>
                    <a:pt x="27" y="49"/>
                  </a:cubicBezTo>
                  <a:cubicBezTo>
                    <a:pt x="28" y="48"/>
                    <a:pt x="27" y="48"/>
                    <a:pt x="28" y="48"/>
                  </a:cubicBezTo>
                  <a:cubicBezTo>
                    <a:pt x="30" y="48"/>
                    <a:pt x="30" y="50"/>
                    <a:pt x="31" y="50"/>
                  </a:cubicBezTo>
                  <a:cubicBezTo>
                    <a:pt x="33" y="51"/>
                    <a:pt x="32" y="49"/>
                    <a:pt x="34" y="48"/>
                  </a:cubicBezTo>
                  <a:cubicBezTo>
                    <a:pt x="37" y="46"/>
                    <a:pt x="38" y="49"/>
                    <a:pt x="39" y="50"/>
                  </a:cubicBezTo>
                  <a:cubicBezTo>
                    <a:pt x="44" y="53"/>
                    <a:pt x="46" y="47"/>
                    <a:pt x="48" y="45"/>
                  </a:cubicBezTo>
                  <a:cubicBezTo>
                    <a:pt x="51" y="42"/>
                    <a:pt x="53" y="45"/>
                    <a:pt x="56" y="44"/>
                  </a:cubicBezTo>
                  <a:cubicBezTo>
                    <a:pt x="56" y="42"/>
                    <a:pt x="55" y="40"/>
                    <a:pt x="57" y="38"/>
                  </a:cubicBezTo>
                  <a:cubicBezTo>
                    <a:pt x="59" y="36"/>
                    <a:pt x="60" y="37"/>
                    <a:pt x="62" y="37"/>
                  </a:cubicBezTo>
                  <a:cubicBezTo>
                    <a:pt x="66" y="36"/>
                    <a:pt x="66" y="34"/>
                    <a:pt x="68" y="31"/>
                  </a:cubicBezTo>
                  <a:cubicBezTo>
                    <a:pt x="69" y="28"/>
                    <a:pt x="69" y="28"/>
                    <a:pt x="72" y="27"/>
                  </a:cubicBezTo>
                  <a:cubicBezTo>
                    <a:pt x="76" y="25"/>
                    <a:pt x="84" y="25"/>
                    <a:pt x="80" y="20"/>
                  </a:cubicBezTo>
                  <a:cubicBezTo>
                    <a:pt x="79" y="17"/>
                    <a:pt x="77" y="17"/>
                    <a:pt x="75" y="17"/>
                  </a:cubicBezTo>
                  <a:cubicBezTo>
                    <a:pt x="72" y="16"/>
                    <a:pt x="73" y="15"/>
                    <a:pt x="72" y="13"/>
                  </a:cubicBezTo>
                  <a:cubicBezTo>
                    <a:pt x="76" y="15"/>
                    <a:pt x="87" y="17"/>
                    <a:pt x="90" y="12"/>
                  </a:cubicBezTo>
                  <a:cubicBezTo>
                    <a:pt x="91" y="8"/>
                    <a:pt x="85" y="2"/>
                    <a:pt x="82" y="1"/>
                  </a:cubicBezTo>
                  <a:lnTo>
                    <a:pt x="83" y="0"/>
                  </a:ln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40" name="Freeform 42"/>
            <p:cNvSpPr>
              <a:spLocks/>
            </p:cNvSpPr>
            <p:nvPr/>
          </p:nvSpPr>
          <p:spPr bwMode="auto">
            <a:xfrm>
              <a:off x="6988693" y="3368880"/>
              <a:ext cx="64636" cy="50497"/>
            </a:xfrm>
            <a:custGeom>
              <a:avLst/>
              <a:gdLst/>
              <a:ahLst/>
              <a:cxnLst>
                <a:cxn ang="0">
                  <a:pos x="50" y="21"/>
                </a:cxn>
                <a:cxn ang="0">
                  <a:pos x="53" y="27"/>
                </a:cxn>
                <a:cxn ang="0">
                  <a:pos x="44" y="26"/>
                </a:cxn>
                <a:cxn ang="0">
                  <a:pos x="36" y="25"/>
                </a:cxn>
                <a:cxn ang="0">
                  <a:pos x="37" y="34"/>
                </a:cxn>
                <a:cxn ang="0">
                  <a:pos x="38" y="39"/>
                </a:cxn>
                <a:cxn ang="0">
                  <a:pos x="31" y="38"/>
                </a:cxn>
                <a:cxn ang="0">
                  <a:pos x="29" y="36"/>
                </a:cxn>
                <a:cxn ang="0">
                  <a:pos x="28" y="40"/>
                </a:cxn>
                <a:cxn ang="0">
                  <a:pos x="23" y="41"/>
                </a:cxn>
                <a:cxn ang="0">
                  <a:pos x="20" y="36"/>
                </a:cxn>
                <a:cxn ang="0">
                  <a:pos x="14" y="25"/>
                </a:cxn>
                <a:cxn ang="0">
                  <a:pos x="3" y="24"/>
                </a:cxn>
                <a:cxn ang="0">
                  <a:pos x="1" y="19"/>
                </a:cxn>
                <a:cxn ang="0">
                  <a:pos x="1" y="16"/>
                </a:cxn>
                <a:cxn ang="0">
                  <a:pos x="10" y="17"/>
                </a:cxn>
                <a:cxn ang="0">
                  <a:pos x="12" y="16"/>
                </a:cxn>
                <a:cxn ang="0">
                  <a:pos x="16" y="17"/>
                </a:cxn>
                <a:cxn ang="0">
                  <a:pos x="20" y="6"/>
                </a:cxn>
                <a:cxn ang="0">
                  <a:pos x="28" y="4"/>
                </a:cxn>
                <a:cxn ang="0">
                  <a:pos x="34" y="0"/>
                </a:cxn>
                <a:cxn ang="0">
                  <a:pos x="35" y="9"/>
                </a:cxn>
                <a:cxn ang="0">
                  <a:pos x="41" y="10"/>
                </a:cxn>
                <a:cxn ang="0">
                  <a:pos x="43" y="15"/>
                </a:cxn>
                <a:cxn ang="0">
                  <a:pos x="53" y="17"/>
                </a:cxn>
                <a:cxn ang="0">
                  <a:pos x="53" y="23"/>
                </a:cxn>
                <a:cxn ang="0">
                  <a:pos x="50" y="21"/>
                </a:cxn>
              </a:cxnLst>
              <a:rect l="0" t="0" r="r" b="b"/>
              <a:pathLst>
                <a:path w="54" h="42">
                  <a:moveTo>
                    <a:pt x="50" y="21"/>
                  </a:moveTo>
                  <a:cubicBezTo>
                    <a:pt x="50" y="24"/>
                    <a:pt x="54" y="24"/>
                    <a:pt x="53" y="27"/>
                  </a:cubicBezTo>
                  <a:cubicBezTo>
                    <a:pt x="50" y="28"/>
                    <a:pt x="47" y="27"/>
                    <a:pt x="44" y="26"/>
                  </a:cubicBezTo>
                  <a:cubicBezTo>
                    <a:pt x="41" y="24"/>
                    <a:pt x="39" y="21"/>
                    <a:pt x="36" y="25"/>
                  </a:cubicBezTo>
                  <a:cubicBezTo>
                    <a:pt x="34" y="29"/>
                    <a:pt x="34" y="31"/>
                    <a:pt x="37" y="34"/>
                  </a:cubicBezTo>
                  <a:cubicBezTo>
                    <a:pt x="38" y="36"/>
                    <a:pt x="39" y="37"/>
                    <a:pt x="38" y="39"/>
                  </a:cubicBezTo>
                  <a:cubicBezTo>
                    <a:pt x="36" y="39"/>
                    <a:pt x="33" y="39"/>
                    <a:pt x="31" y="38"/>
                  </a:cubicBezTo>
                  <a:cubicBezTo>
                    <a:pt x="30" y="38"/>
                    <a:pt x="31" y="36"/>
                    <a:pt x="29" y="36"/>
                  </a:cubicBezTo>
                  <a:cubicBezTo>
                    <a:pt x="28" y="37"/>
                    <a:pt x="29" y="39"/>
                    <a:pt x="28" y="40"/>
                  </a:cubicBezTo>
                  <a:cubicBezTo>
                    <a:pt x="28" y="42"/>
                    <a:pt x="25" y="42"/>
                    <a:pt x="23" y="41"/>
                  </a:cubicBezTo>
                  <a:cubicBezTo>
                    <a:pt x="20" y="40"/>
                    <a:pt x="20" y="39"/>
                    <a:pt x="20" y="36"/>
                  </a:cubicBezTo>
                  <a:cubicBezTo>
                    <a:pt x="20" y="31"/>
                    <a:pt x="20" y="26"/>
                    <a:pt x="14" y="25"/>
                  </a:cubicBezTo>
                  <a:cubicBezTo>
                    <a:pt x="11" y="25"/>
                    <a:pt x="5" y="27"/>
                    <a:pt x="3" y="24"/>
                  </a:cubicBezTo>
                  <a:cubicBezTo>
                    <a:pt x="2" y="23"/>
                    <a:pt x="1" y="20"/>
                    <a:pt x="1" y="19"/>
                  </a:cubicBezTo>
                  <a:cubicBezTo>
                    <a:pt x="1" y="18"/>
                    <a:pt x="0" y="17"/>
                    <a:pt x="1" y="16"/>
                  </a:cubicBezTo>
                  <a:cubicBezTo>
                    <a:pt x="4" y="15"/>
                    <a:pt x="6" y="18"/>
                    <a:pt x="10" y="17"/>
                  </a:cubicBezTo>
                  <a:cubicBezTo>
                    <a:pt x="10" y="17"/>
                    <a:pt x="11" y="16"/>
                    <a:pt x="12" y="16"/>
                  </a:cubicBezTo>
                  <a:cubicBezTo>
                    <a:pt x="14" y="16"/>
                    <a:pt x="15" y="17"/>
                    <a:pt x="16" y="17"/>
                  </a:cubicBezTo>
                  <a:cubicBezTo>
                    <a:pt x="17" y="12"/>
                    <a:pt x="14" y="9"/>
                    <a:pt x="20" y="6"/>
                  </a:cubicBezTo>
                  <a:cubicBezTo>
                    <a:pt x="22" y="5"/>
                    <a:pt x="25" y="5"/>
                    <a:pt x="28" y="4"/>
                  </a:cubicBezTo>
                  <a:cubicBezTo>
                    <a:pt x="30" y="3"/>
                    <a:pt x="31" y="1"/>
                    <a:pt x="34" y="0"/>
                  </a:cubicBezTo>
                  <a:cubicBezTo>
                    <a:pt x="34" y="3"/>
                    <a:pt x="34" y="6"/>
                    <a:pt x="35" y="9"/>
                  </a:cubicBezTo>
                  <a:cubicBezTo>
                    <a:pt x="37" y="9"/>
                    <a:pt x="39" y="9"/>
                    <a:pt x="41" y="10"/>
                  </a:cubicBezTo>
                  <a:cubicBezTo>
                    <a:pt x="42" y="12"/>
                    <a:pt x="41" y="14"/>
                    <a:pt x="43" y="15"/>
                  </a:cubicBezTo>
                  <a:cubicBezTo>
                    <a:pt x="45" y="17"/>
                    <a:pt x="50" y="14"/>
                    <a:pt x="53" y="17"/>
                  </a:cubicBezTo>
                  <a:cubicBezTo>
                    <a:pt x="53" y="18"/>
                    <a:pt x="54" y="21"/>
                    <a:pt x="53" y="23"/>
                  </a:cubicBezTo>
                  <a:lnTo>
                    <a:pt x="50" y="21"/>
                  </a:ln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41" name="Freeform 43"/>
            <p:cNvSpPr>
              <a:spLocks noEditPoints="1"/>
            </p:cNvSpPr>
            <p:nvPr/>
          </p:nvSpPr>
          <p:spPr bwMode="auto">
            <a:xfrm>
              <a:off x="6807914" y="5189799"/>
              <a:ext cx="438314" cy="495880"/>
            </a:xfrm>
            <a:custGeom>
              <a:avLst/>
              <a:gdLst/>
              <a:ahLst/>
              <a:cxnLst>
                <a:cxn ang="0">
                  <a:pos x="116" y="274"/>
                </a:cxn>
                <a:cxn ang="0">
                  <a:pos x="84" y="265"/>
                </a:cxn>
                <a:cxn ang="0">
                  <a:pos x="52" y="293"/>
                </a:cxn>
                <a:cxn ang="0">
                  <a:pos x="79" y="343"/>
                </a:cxn>
                <a:cxn ang="0">
                  <a:pos x="77" y="372"/>
                </a:cxn>
                <a:cxn ang="0">
                  <a:pos x="109" y="379"/>
                </a:cxn>
                <a:cxn ang="0">
                  <a:pos x="139" y="385"/>
                </a:cxn>
                <a:cxn ang="0">
                  <a:pos x="154" y="408"/>
                </a:cxn>
                <a:cxn ang="0">
                  <a:pos x="155" y="380"/>
                </a:cxn>
                <a:cxn ang="0">
                  <a:pos x="142" y="334"/>
                </a:cxn>
                <a:cxn ang="0">
                  <a:pos x="160" y="334"/>
                </a:cxn>
                <a:cxn ang="0">
                  <a:pos x="171" y="346"/>
                </a:cxn>
                <a:cxn ang="0">
                  <a:pos x="183" y="335"/>
                </a:cxn>
                <a:cxn ang="0">
                  <a:pos x="160" y="315"/>
                </a:cxn>
                <a:cxn ang="0">
                  <a:pos x="158" y="293"/>
                </a:cxn>
                <a:cxn ang="0">
                  <a:pos x="18" y="191"/>
                </a:cxn>
                <a:cxn ang="0">
                  <a:pos x="48" y="216"/>
                </a:cxn>
                <a:cxn ang="0">
                  <a:pos x="24" y="239"/>
                </a:cxn>
                <a:cxn ang="0">
                  <a:pos x="40" y="236"/>
                </a:cxn>
                <a:cxn ang="0">
                  <a:pos x="69" y="257"/>
                </a:cxn>
                <a:cxn ang="0">
                  <a:pos x="120" y="261"/>
                </a:cxn>
                <a:cxn ang="0">
                  <a:pos x="155" y="271"/>
                </a:cxn>
                <a:cxn ang="0">
                  <a:pos x="152" y="289"/>
                </a:cxn>
                <a:cxn ang="0">
                  <a:pos x="180" y="295"/>
                </a:cxn>
                <a:cxn ang="0">
                  <a:pos x="211" y="312"/>
                </a:cxn>
                <a:cxn ang="0">
                  <a:pos x="216" y="287"/>
                </a:cxn>
                <a:cxn ang="0">
                  <a:pos x="247" y="294"/>
                </a:cxn>
                <a:cxn ang="0">
                  <a:pos x="224" y="248"/>
                </a:cxn>
                <a:cxn ang="0">
                  <a:pos x="168" y="210"/>
                </a:cxn>
                <a:cxn ang="0">
                  <a:pos x="162" y="230"/>
                </a:cxn>
                <a:cxn ang="0">
                  <a:pos x="176" y="249"/>
                </a:cxn>
                <a:cxn ang="0">
                  <a:pos x="149" y="219"/>
                </a:cxn>
                <a:cxn ang="0">
                  <a:pos x="166" y="201"/>
                </a:cxn>
                <a:cxn ang="0">
                  <a:pos x="155" y="166"/>
                </a:cxn>
                <a:cxn ang="0">
                  <a:pos x="132" y="116"/>
                </a:cxn>
                <a:cxn ang="0">
                  <a:pos x="156" y="96"/>
                </a:cxn>
                <a:cxn ang="0">
                  <a:pos x="178" y="138"/>
                </a:cxn>
                <a:cxn ang="0">
                  <a:pos x="196" y="124"/>
                </a:cxn>
                <a:cxn ang="0">
                  <a:pos x="208" y="110"/>
                </a:cxn>
                <a:cxn ang="0">
                  <a:pos x="238" y="121"/>
                </a:cxn>
                <a:cxn ang="0">
                  <a:pos x="210" y="92"/>
                </a:cxn>
                <a:cxn ang="0">
                  <a:pos x="228" y="72"/>
                </a:cxn>
                <a:cxn ang="0">
                  <a:pos x="275" y="53"/>
                </a:cxn>
                <a:cxn ang="0">
                  <a:pos x="333" y="79"/>
                </a:cxn>
                <a:cxn ang="0">
                  <a:pos x="366" y="22"/>
                </a:cxn>
                <a:cxn ang="0">
                  <a:pos x="338" y="13"/>
                </a:cxn>
                <a:cxn ang="0">
                  <a:pos x="320" y="33"/>
                </a:cxn>
                <a:cxn ang="0">
                  <a:pos x="283" y="36"/>
                </a:cxn>
                <a:cxn ang="0">
                  <a:pos x="258" y="27"/>
                </a:cxn>
                <a:cxn ang="0">
                  <a:pos x="239" y="13"/>
                </a:cxn>
                <a:cxn ang="0">
                  <a:pos x="214" y="17"/>
                </a:cxn>
                <a:cxn ang="0">
                  <a:pos x="180" y="25"/>
                </a:cxn>
                <a:cxn ang="0">
                  <a:pos x="155" y="22"/>
                </a:cxn>
                <a:cxn ang="0">
                  <a:pos x="144" y="40"/>
                </a:cxn>
                <a:cxn ang="0">
                  <a:pos x="118" y="37"/>
                </a:cxn>
                <a:cxn ang="0">
                  <a:pos x="93" y="52"/>
                </a:cxn>
                <a:cxn ang="0">
                  <a:pos x="70" y="57"/>
                </a:cxn>
                <a:cxn ang="0">
                  <a:pos x="50" y="82"/>
                </a:cxn>
                <a:cxn ang="0">
                  <a:pos x="33" y="100"/>
                </a:cxn>
                <a:cxn ang="0">
                  <a:pos x="22" y="120"/>
                </a:cxn>
                <a:cxn ang="0">
                  <a:pos x="12" y="140"/>
                </a:cxn>
                <a:cxn ang="0">
                  <a:pos x="2" y="153"/>
                </a:cxn>
              </a:cxnLst>
              <a:rect l="0" t="0" r="r" b="b"/>
              <a:pathLst>
                <a:path w="368" h="417">
                  <a:moveTo>
                    <a:pt x="155" y="296"/>
                  </a:moveTo>
                  <a:cubicBezTo>
                    <a:pt x="155" y="296"/>
                    <a:pt x="155" y="296"/>
                    <a:pt x="155" y="296"/>
                  </a:cubicBezTo>
                  <a:cubicBezTo>
                    <a:pt x="151" y="295"/>
                    <a:pt x="146" y="291"/>
                    <a:pt x="145" y="290"/>
                  </a:cubicBezTo>
                  <a:cubicBezTo>
                    <a:pt x="144" y="289"/>
                    <a:pt x="142" y="288"/>
                    <a:pt x="141" y="287"/>
                  </a:cubicBezTo>
                  <a:cubicBezTo>
                    <a:pt x="141" y="285"/>
                    <a:pt x="140" y="283"/>
                    <a:pt x="139" y="282"/>
                  </a:cubicBezTo>
                  <a:cubicBezTo>
                    <a:pt x="137" y="281"/>
                    <a:pt x="135" y="282"/>
                    <a:pt x="134" y="281"/>
                  </a:cubicBezTo>
                  <a:cubicBezTo>
                    <a:pt x="132" y="281"/>
                    <a:pt x="131" y="280"/>
                    <a:pt x="129" y="279"/>
                  </a:cubicBezTo>
                  <a:cubicBezTo>
                    <a:pt x="125" y="277"/>
                    <a:pt x="120" y="275"/>
                    <a:pt x="116" y="274"/>
                  </a:cubicBezTo>
                  <a:cubicBezTo>
                    <a:pt x="114" y="273"/>
                    <a:pt x="112" y="272"/>
                    <a:pt x="110" y="271"/>
                  </a:cubicBezTo>
                  <a:cubicBezTo>
                    <a:pt x="109" y="271"/>
                    <a:pt x="108" y="271"/>
                    <a:pt x="107" y="270"/>
                  </a:cubicBezTo>
                  <a:cubicBezTo>
                    <a:pt x="106" y="269"/>
                    <a:pt x="107" y="268"/>
                    <a:pt x="106" y="267"/>
                  </a:cubicBezTo>
                  <a:cubicBezTo>
                    <a:pt x="104" y="265"/>
                    <a:pt x="100" y="267"/>
                    <a:pt x="98" y="264"/>
                  </a:cubicBezTo>
                  <a:cubicBezTo>
                    <a:pt x="97" y="262"/>
                    <a:pt x="97" y="261"/>
                    <a:pt x="94" y="261"/>
                  </a:cubicBezTo>
                  <a:cubicBezTo>
                    <a:pt x="92" y="261"/>
                    <a:pt x="91" y="260"/>
                    <a:pt x="89" y="261"/>
                  </a:cubicBezTo>
                  <a:cubicBezTo>
                    <a:pt x="87" y="261"/>
                    <a:pt x="87" y="262"/>
                    <a:pt x="86" y="263"/>
                  </a:cubicBezTo>
                  <a:cubicBezTo>
                    <a:pt x="85" y="264"/>
                    <a:pt x="85" y="265"/>
                    <a:pt x="84" y="265"/>
                  </a:cubicBezTo>
                  <a:cubicBezTo>
                    <a:pt x="82" y="266"/>
                    <a:pt x="81" y="267"/>
                    <a:pt x="79" y="268"/>
                  </a:cubicBezTo>
                  <a:cubicBezTo>
                    <a:pt x="78" y="268"/>
                    <a:pt x="77" y="270"/>
                    <a:pt x="77" y="270"/>
                  </a:cubicBezTo>
                  <a:cubicBezTo>
                    <a:pt x="75" y="271"/>
                    <a:pt x="73" y="270"/>
                    <a:pt x="71" y="269"/>
                  </a:cubicBezTo>
                  <a:cubicBezTo>
                    <a:pt x="70" y="269"/>
                    <a:pt x="67" y="266"/>
                    <a:pt x="65" y="266"/>
                  </a:cubicBezTo>
                  <a:cubicBezTo>
                    <a:pt x="65" y="269"/>
                    <a:pt x="66" y="274"/>
                    <a:pt x="64" y="276"/>
                  </a:cubicBezTo>
                  <a:cubicBezTo>
                    <a:pt x="63" y="277"/>
                    <a:pt x="61" y="277"/>
                    <a:pt x="60" y="278"/>
                  </a:cubicBezTo>
                  <a:cubicBezTo>
                    <a:pt x="57" y="281"/>
                    <a:pt x="55" y="288"/>
                    <a:pt x="55" y="292"/>
                  </a:cubicBezTo>
                  <a:cubicBezTo>
                    <a:pt x="54" y="292"/>
                    <a:pt x="53" y="293"/>
                    <a:pt x="52" y="293"/>
                  </a:cubicBezTo>
                  <a:cubicBezTo>
                    <a:pt x="51" y="293"/>
                    <a:pt x="49" y="292"/>
                    <a:pt x="48" y="293"/>
                  </a:cubicBezTo>
                  <a:cubicBezTo>
                    <a:pt x="45" y="294"/>
                    <a:pt x="44" y="297"/>
                    <a:pt x="46" y="299"/>
                  </a:cubicBezTo>
                  <a:cubicBezTo>
                    <a:pt x="49" y="302"/>
                    <a:pt x="54" y="301"/>
                    <a:pt x="57" y="304"/>
                  </a:cubicBezTo>
                  <a:cubicBezTo>
                    <a:pt x="60" y="307"/>
                    <a:pt x="56" y="309"/>
                    <a:pt x="57" y="312"/>
                  </a:cubicBezTo>
                  <a:cubicBezTo>
                    <a:pt x="61" y="313"/>
                    <a:pt x="65" y="314"/>
                    <a:pt x="69" y="315"/>
                  </a:cubicBezTo>
                  <a:cubicBezTo>
                    <a:pt x="74" y="316"/>
                    <a:pt x="75" y="319"/>
                    <a:pt x="75" y="325"/>
                  </a:cubicBezTo>
                  <a:cubicBezTo>
                    <a:pt x="75" y="328"/>
                    <a:pt x="74" y="331"/>
                    <a:pt x="75" y="334"/>
                  </a:cubicBezTo>
                  <a:cubicBezTo>
                    <a:pt x="76" y="337"/>
                    <a:pt x="80" y="340"/>
                    <a:pt x="79" y="343"/>
                  </a:cubicBezTo>
                  <a:cubicBezTo>
                    <a:pt x="79" y="345"/>
                    <a:pt x="76" y="345"/>
                    <a:pt x="74" y="345"/>
                  </a:cubicBezTo>
                  <a:cubicBezTo>
                    <a:pt x="70" y="346"/>
                    <a:pt x="70" y="346"/>
                    <a:pt x="71" y="349"/>
                  </a:cubicBezTo>
                  <a:cubicBezTo>
                    <a:pt x="71" y="352"/>
                    <a:pt x="71" y="355"/>
                    <a:pt x="71" y="358"/>
                  </a:cubicBezTo>
                  <a:cubicBezTo>
                    <a:pt x="72" y="359"/>
                    <a:pt x="72" y="361"/>
                    <a:pt x="72" y="361"/>
                  </a:cubicBezTo>
                  <a:cubicBezTo>
                    <a:pt x="73" y="362"/>
                    <a:pt x="74" y="362"/>
                    <a:pt x="74" y="362"/>
                  </a:cubicBezTo>
                  <a:cubicBezTo>
                    <a:pt x="75" y="363"/>
                    <a:pt x="75" y="364"/>
                    <a:pt x="76" y="364"/>
                  </a:cubicBezTo>
                  <a:cubicBezTo>
                    <a:pt x="77" y="366"/>
                    <a:pt x="77" y="368"/>
                    <a:pt x="78" y="370"/>
                  </a:cubicBezTo>
                  <a:cubicBezTo>
                    <a:pt x="78" y="371"/>
                    <a:pt x="77" y="371"/>
                    <a:pt x="77" y="372"/>
                  </a:cubicBezTo>
                  <a:cubicBezTo>
                    <a:pt x="75" y="376"/>
                    <a:pt x="76" y="380"/>
                    <a:pt x="77" y="384"/>
                  </a:cubicBezTo>
                  <a:cubicBezTo>
                    <a:pt x="80" y="384"/>
                    <a:pt x="82" y="384"/>
                    <a:pt x="84" y="386"/>
                  </a:cubicBezTo>
                  <a:cubicBezTo>
                    <a:pt x="85" y="387"/>
                    <a:pt x="86" y="388"/>
                    <a:pt x="87" y="389"/>
                  </a:cubicBezTo>
                  <a:cubicBezTo>
                    <a:pt x="88" y="390"/>
                    <a:pt x="90" y="390"/>
                    <a:pt x="90" y="390"/>
                  </a:cubicBezTo>
                  <a:cubicBezTo>
                    <a:pt x="94" y="385"/>
                    <a:pt x="90" y="377"/>
                    <a:pt x="91" y="371"/>
                  </a:cubicBezTo>
                  <a:cubicBezTo>
                    <a:pt x="92" y="364"/>
                    <a:pt x="98" y="366"/>
                    <a:pt x="103" y="367"/>
                  </a:cubicBezTo>
                  <a:cubicBezTo>
                    <a:pt x="103" y="369"/>
                    <a:pt x="103" y="372"/>
                    <a:pt x="104" y="373"/>
                  </a:cubicBezTo>
                  <a:cubicBezTo>
                    <a:pt x="105" y="375"/>
                    <a:pt x="107" y="377"/>
                    <a:pt x="109" y="379"/>
                  </a:cubicBezTo>
                  <a:cubicBezTo>
                    <a:pt x="111" y="381"/>
                    <a:pt x="112" y="383"/>
                    <a:pt x="113" y="386"/>
                  </a:cubicBezTo>
                  <a:cubicBezTo>
                    <a:pt x="114" y="389"/>
                    <a:pt x="116" y="391"/>
                    <a:pt x="117" y="394"/>
                  </a:cubicBezTo>
                  <a:cubicBezTo>
                    <a:pt x="119" y="400"/>
                    <a:pt x="113" y="411"/>
                    <a:pt x="120" y="414"/>
                  </a:cubicBezTo>
                  <a:cubicBezTo>
                    <a:pt x="126" y="417"/>
                    <a:pt x="124" y="408"/>
                    <a:pt x="124" y="405"/>
                  </a:cubicBezTo>
                  <a:cubicBezTo>
                    <a:pt x="124" y="401"/>
                    <a:pt x="123" y="399"/>
                    <a:pt x="125" y="396"/>
                  </a:cubicBezTo>
                  <a:cubicBezTo>
                    <a:pt x="126" y="393"/>
                    <a:pt x="127" y="392"/>
                    <a:pt x="129" y="390"/>
                  </a:cubicBezTo>
                  <a:cubicBezTo>
                    <a:pt x="132" y="388"/>
                    <a:pt x="131" y="385"/>
                    <a:pt x="135" y="385"/>
                  </a:cubicBezTo>
                  <a:cubicBezTo>
                    <a:pt x="136" y="385"/>
                    <a:pt x="138" y="384"/>
                    <a:pt x="139" y="385"/>
                  </a:cubicBezTo>
                  <a:cubicBezTo>
                    <a:pt x="141" y="385"/>
                    <a:pt x="140" y="386"/>
                    <a:pt x="140" y="387"/>
                  </a:cubicBezTo>
                  <a:cubicBezTo>
                    <a:pt x="141" y="389"/>
                    <a:pt x="140" y="389"/>
                    <a:pt x="141" y="391"/>
                  </a:cubicBezTo>
                  <a:cubicBezTo>
                    <a:pt x="142" y="391"/>
                    <a:pt x="143" y="391"/>
                    <a:pt x="144" y="392"/>
                  </a:cubicBezTo>
                  <a:cubicBezTo>
                    <a:pt x="145" y="393"/>
                    <a:pt x="145" y="393"/>
                    <a:pt x="145" y="394"/>
                  </a:cubicBezTo>
                  <a:cubicBezTo>
                    <a:pt x="146" y="396"/>
                    <a:pt x="145" y="398"/>
                    <a:pt x="146" y="400"/>
                  </a:cubicBezTo>
                  <a:cubicBezTo>
                    <a:pt x="146" y="402"/>
                    <a:pt x="146" y="402"/>
                    <a:pt x="147" y="403"/>
                  </a:cubicBezTo>
                  <a:cubicBezTo>
                    <a:pt x="148" y="405"/>
                    <a:pt x="148" y="406"/>
                    <a:pt x="150" y="407"/>
                  </a:cubicBezTo>
                  <a:cubicBezTo>
                    <a:pt x="151" y="407"/>
                    <a:pt x="153" y="407"/>
                    <a:pt x="154" y="408"/>
                  </a:cubicBezTo>
                  <a:cubicBezTo>
                    <a:pt x="155" y="409"/>
                    <a:pt x="155" y="410"/>
                    <a:pt x="155" y="411"/>
                  </a:cubicBezTo>
                  <a:cubicBezTo>
                    <a:pt x="156" y="412"/>
                    <a:pt x="160" y="415"/>
                    <a:pt x="162" y="415"/>
                  </a:cubicBezTo>
                  <a:cubicBezTo>
                    <a:pt x="162" y="413"/>
                    <a:pt x="160" y="412"/>
                    <a:pt x="160" y="410"/>
                  </a:cubicBezTo>
                  <a:cubicBezTo>
                    <a:pt x="159" y="408"/>
                    <a:pt x="159" y="405"/>
                    <a:pt x="157" y="404"/>
                  </a:cubicBezTo>
                  <a:cubicBezTo>
                    <a:pt x="156" y="401"/>
                    <a:pt x="155" y="402"/>
                    <a:pt x="155" y="399"/>
                  </a:cubicBezTo>
                  <a:cubicBezTo>
                    <a:pt x="155" y="397"/>
                    <a:pt x="154" y="395"/>
                    <a:pt x="155" y="393"/>
                  </a:cubicBezTo>
                  <a:cubicBezTo>
                    <a:pt x="155" y="390"/>
                    <a:pt x="157" y="389"/>
                    <a:pt x="156" y="386"/>
                  </a:cubicBezTo>
                  <a:cubicBezTo>
                    <a:pt x="156" y="384"/>
                    <a:pt x="155" y="382"/>
                    <a:pt x="155" y="380"/>
                  </a:cubicBezTo>
                  <a:cubicBezTo>
                    <a:pt x="154" y="378"/>
                    <a:pt x="155" y="375"/>
                    <a:pt x="155" y="373"/>
                  </a:cubicBezTo>
                  <a:cubicBezTo>
                    <a:pt x="155" y="371"/>
                    <a:pt x="155" y="368"/>
                    <a:pt x="155" y="367"/>
                  </a:cubicBezTo>
                  <a:cubicBezTo>
                    <a:pt x="154" y="366"/>
                    <a:pt x="152" y="365"/>
                    <a:pt x="150" y="363"/>
                  </a:cubicBezTo>
                  <a:cubicBezTo>
                    <a:pt x="149" y="362"/>
                    <a:pt x="149" y="361"/>
                    <a:pt x="149" y="359"/>
                  </a:cubicBezTo>
                  <a:cubicBezTo>
                    <a:pt x="149" y="356"/>
                    <a:pt x="150" y="352"/>
                    <a:pt x="149" y="350"/>
                  </a:cubicBezTo>
                  <a:cubicBezTo>
                    <a:pt x="148" y="349"/>
                    <a:pt x="147" y="348"/>
                    <a:pt x="146" y="347"/>
                  </a:cubicBezTo>
                  <a:cubicBezTo>
                    <a:pt x="145" y="345"/>
                    <a:pt x="144" y="342"/>
                    <a:pt x="144" y="340"/>
                  </a:cubicBezTo>
                  <a:cubicBezTo>
                    <a:pt x="143" y="338"/>
                    <a:pt x="143" y="337"/>
                    <a:pt x="142" y="334"/>
                  </a:cubicBezTo>
                  <a:cubicBezTo>
                    <a:pt x="141" y="333"/>
                    <a:pt x="141" y="332"/>
                    <a:pt x="141" y="331"/>
                  </a:cubicBezTo>
                  <a:cubicBezTo>
                    <a:pt x="140" y="330"/>
                    <a:pt x="139" y="329"/>
                    <a:pt x="139" y="329"/>
                  </a:cubicBezTo>
                  <a:cubicBezTo>
                    <a:pt x="138" y="327"/>
                    <a:pt x="138" y="323"/>
                    <a:pt x="140" y="322"/>
                  </a:cubicBezTo>
                  <a:cubicBezTo>
                    <a:pt x="141" y="322"/>
                    <a:pt x="142" y="324"/>
                    <a:pt x="143" y="325"/>
                  </a:cubicBezTo>
                  <a:cubicBezTo>
                    <a:pt x="145" y="325"/>
                    <a:pt x="147" y="324"/>
                    <a:pt x="149" y="326"/>
                  </a:cubicBezTo>
                  <a:cubicBezTo>
                    <a:pt x="149" y="326"/>
                    <a:pt x="150" y="328"/>
                    <a:pt x="150" y="328"/>
                  </a:cubicBezTo>
                  <a:cubicBezTo>
                    <a:pt x="150" y="329"/>
                    <a:pt x="152" y="330"/>
                    <a:pt x="152" y="330"/>
                  </a:cubicBezTo>
                  <a:cubicBezTo>
                    <a:pt x="154" y="332"/>
                    <a:pt x="158" y="332"/>
                    <a:pt x="160" y="334"/>
                  </a:cubicBezTo>
                  <a:cubicBezTo>
                    <a:pt x="160" y="335"/>
                    <a:pt x="159" y="337"/>
                    <a:pt x="159" y="339"/>
                  </a:cubicBezTo>
                  <a:cubicBezTo>
                    <a:pt x="159" y="341"/>
                    <a:pt x="160" y="343"/>
                    <a:pt x="158" y="345"/>
                  </a:cubicBezTo>
                  <a:cubicBezTo>
                    <a:pt x="157" y="347"/>
                    <a:pt x="155" y="347"/>
                    <a:pt x="156" y="350"/>
                  </a:cubicBezTo>
                  <a:cubicBezTo>
                    <a:pt x="156" y="352"/>
                    <a:pt x="156" y="352"/>
                    <a:pt x="158" y="352"/>
                  </a:cubicBezTo>
                  <a:cubicBezTo>
                    <a:pt x="158" y="352"/>
                    <a:pt x="160" y="352"/>
                    <a:pt x="161" y="352"/>
                  </a:cubicBezTo>
                  <a:cubicBezTo>
                    <a:pt x="163" y="351"/>
                    <a:pt x="163" y="349"/>
                    <a:pt x="165" y="349"/>
                  </a:cubicBezTo>
                  <a:cubicBezTo>
                    <a:pt x="165" y="347"/>
                    <a:pt x="165" y="346"/>
                    <a:pt x="165" y="345"/>
                  </a:cubicBezTo>
                  <a:cubicBezTo>
                    <a:pt x="167" y="345"/>
                    <a:pt x="169" y="346"/>
                    <a:pt x="171" y="346"/>
                  </a:cubicBezTo>
                  <a:cubicBezTo>
                    <a:pt x="173" y="346"/>
                    <a:pt x="180" y="347"/>
                    <a:pt x="180" y="344"/>
                  </a:cubicBezTo>
                  <a:cubicBezTo>
                    <a:pt x="179" y="344"/>
                    <a:pt x="178" y="344"/>
                    <a:pt x="177" y="344"/>
                  </a:cubicBezTo>
                  <a:cubicBezTo>
                    <a:pt x="175" y="343"/>
                    <a:pt x="174" y="343"/>
                    <a:pt x="172" y="343"/>
                  </a:cubicBezTo>
                  <a:cubicBezTo>
                    <a:pt x="170" y="343"/>
                    <a:pt x="168" y="342"/>
                    <a:pt x="170" y="339"/>
                  </a:cubicBezTo>
                  <a:cubicBezTo>
                    <a:pt x="171" y="339"/>
                    <a:pt x="172" y="340"/>
                    <a:pt x="172" y="339"/>
                  </a:cubicBezTo>
                  <a:cubicBezTo>
                    <a:pt x="172" y="339"/>
                    <a:pt x="173" y="338"/>
                    <a:pt x="173" y="338"/>
                  </a:cubicBezTo>
                  <a:cubicBezTo>
                    <a:pt x="173" y="337"/>
                    <a:pt x="174" y="336"/>
                    <a:pt x="175" y="336"/>
                  </a:cubicBezTo>
                  <a:cubicBezTo>
                    <a:pt x="177" y="334"/>
                    <a:pt x="180" y="336"/>
                    <a:pt x="183" y="335"/>
                  </a:cubicBezTo>
                  <a:cubicBezTo>
                    <a:pt x="184" y="333"/>
                    <a:pt x="184" y="331"/>
                    <a:pt x="183" y="330"/>
                  </a:cubicBezTo>
                  <a:cubicBezTo>
                    <a:pt x="182" y="329"/>
                    <a:pt x="177" y="327"/>
                    <a:pt x="176" y="327"/>
                  </a:cubicBezTo>
                  <a:cubicBezTo>
                    <a:pt x="174" y="327"/>
                    <a:pt x="172" y="329"/>
                    <a:pt x="170" y="329"/>
                  </a:cubicBezTo>
                  <a:cubicBezTo>
                    <a:pt x="169" y="328"/>
                    <a:pt x="169" y="326"/>
                    <a:pt x="167" y="325"/>
                  </a:cubicBezTo>
                  <a:cubicBezTo>
                    <a:pt x="166" y="325"/>
                    <a:pt x="166" y="326"/>
                    <a:pt x="165" y="326"/>
                  </a:cubicBezTo>
                  <a:cubicBezTo>
                    <a:pt x="164" y="326"/>
                    <a:pt x="161" y="324"/>
                    <a:pt x="161" y="323"/>
                  </a:cubicBezTo>
                  <a:cubicBezTo>
                    <a:pt x="160" y="321"/>
                    <a:pt x="161" y="319"/>
                    <a:pt x="161" y="318"/>
                  </a:cubicBezTo>
                  <a:cubicBezTo>
                    <a:pt x="161" y="317"/>
                    <a:pt x="160" y="316"/>
                    <a:pt x="160" y="315"/>
                  </a:cubicBezTo>
                  <a:cubicBezTo>
                    <a:pt x="159" y="313"/>
                    <a:pt x="160" y="313"/>
                    <a:pt x="161" y="312"/>
                  </a:cubicBezTo>
                  <a:cubicBezTo>
                    <a:pt x="162" y="310"/>
                    <a:pt x="162" y="311"/>
                    <a:pt x="162" y="309"/>
                  </a:cubicBezTo>
                  <a:cubicBezTo>
                    <a:pt x="162" y="305"/>
                    <a:pt x="162" y="304"/>
                    <a:pt x="159" y="301"/>
                  </a:cubicBezTo>
                  <a:cubicBezTo>
                    <a:pt x="157" y="300"/>
                    <a:pt x="154" y="299"/>
                    <a:pt x="155" y="296"/>
                  </a:cubicBezTo>
                  <a:moveTo>
                    <a:pt x="158" y="293"/>
                  </a:moveTo>
                  <a:cubicBezTo>
                    <a:pt x="156" y="293"/>
                    <a:pt x="155" y="294"/>
                    <a:pt x="155" y="296"/>
                  </a:cubicBezTo>
                  <a:cubicBezTo>
                    <a:pt x="156" y="296"/>
                    <a:pt x="157" y="295"/>
                    <a:pt x="158" y="294"/>
                  </a:cubicBezTo>
                  <a:cubicBezTo>
                    <a:pt x="158" y="293"/>
                    <a:pt x="158" y="293"/>
                    <a:pt x="158" y="293"/>
                  </a:cubicBezTo>
                  <a:moveTo>
                    <a:pt x="0" y="153"/>
                  </a:moveTo>
                  <a:cubicBezTo>
                    <a:pt x="0" y="154"/>
                    <a:pt x="0" y="155"/>
                    <a:pt x="0" y="156"/>
                  </a:cubicBezTo>
                  <a:cubicBezTo>
                    <a:pt x="0" y="158"/>
                    <a:pt x="1" y="159"/>
                    <a:pt x="1" y="161"/>
                  </a:cubicBezTo>
                  <a:cubicBezTo>
                    <a:pt x="2" y="163"/>
                    <a:pt x="2" y="164"/>
                    <a:pt x="2" y="165"/>
                  </a:cubicBezTo>
                  <a:cubicBezTo>
                    <a:pt x="2" y="169"/>
                    <a:pt x="2" y="171"/>
                    <a:pt x="4" y="174"/>
                  </a:cubicBezTo>
                  <a:cubicBezTo>
                    <a:pt x="6" y="176"/>
                    <a:pt x="7" y="179"/>
                    <a:pt x="8" y="181"/>
                  </a:cubicBezTo>
                  <a:cubicBezTo>
                    <a:pt x="10" y="183"/>
                    <a:pt x="13" y="182"/>
                    <a:pt x="15" y="182"/>
                  </a:cubicBezTo>
                  <a:cubicBezTo>
                    <a:pt x="18" y="184"/>
                    <a:pt x="18" y="188"/>
                    <a:pt x="18" y="191"/>
                  </a:cubicBezTo>
                  <a:cubicBezTo>
                    <a:pt x="19" y="196"/>
                    <a:pt x="23" y="197"/>
                    <a:pt x="26" y="200"/>
                  </a:cubicBezTo>
                  <a:cubicBezTo>
                    <a:pt x="28" y="202"/>
                    <a:pt x="29" y="204"/>
                    <a:pt x="30" y="207"/>
                  </a:cubicBezTo>
                  <a:cubicBezTo>
                    <a:pt x="33" y="208"/>
                    <a:pt x="33" y="202"/>
                    <a:pt x="34" y="200"/>
                  </a:cubicBezTo>
                  <a:cubicBezTo>
                    <a:pt x="35" y="199"/>
                    <a:pt x="39" y="198"/>
                    <a:pt x="41" y="199"/>
                  </a:cubicBezTo>
                  <a:cubicBezTo>
                    <a:pt x="43" y="200"/>
                    <a:pt x="42" y="204"/>
                    <a:pt x="43" y="205"/>
                  </a:cubicBezTo>
                  <a:cubicBezTo>
                    <a:pt x="45" y="207"/>
                    <a:pt x="48" y="205"/>
                    <a:pt x="51" y="206"/>
                  </a:cubicBezTo>
                  <a:cubicBezTo>
                    <a:pt x="53" y="206"/>
                    <a:pt x="53" y="207"/>
                    <a:pt x="54" y="209"/>
                  </a:cubicBezTo>
                  <a:cubicBezTo>
                    <a:pt x="57" y="214"/>
                    <a:pt x="54" y="217"/>
                    <a:pt x="48" y="216"/>
                  </a:cubicBezTo>
                  <a:cubicBezTo>
                    <a:pt x="48" y="214"/>
                    <a:pt x="49" y="211"/>
                    <a:pt x="48" y="210"/>
                  </a:cubicBezTo>
                  <a:cubicBezTo>
                    <a:pt x="47" y="208"/>
                    <a:pt x="38" y="209"/>
                    <a:pt x="36" y="210"/>
                  </a:cubicBezTo>
                  <a:cubicBezTo>
                    <a:pt x="30" y="211"/>
                    <a:pt x="32" y="215"/>
                    <a:pt x="32" y="220"/>
                  </a:cubicBezTo>
                  <a:cubicBezTo>
                    <a:pt x="30" y="219"/>
                    <a:pt x="30" y="216"/>
                    <a:pt x="28" y="215"/>
                  </a:cubicBezTo>
                  <a:cubicBezTo>
                    <a:pt x="25" y="215"/>
                    <a:pt x="23" y="218"/>
                    <a:pt x="22" y="220"/>
                  </a:cubicBezTo>
                  <a:cubicBezTo>
                    <a:pt x="21" y="222"/>
                    <a:pt x="22" y="223"/>
                    <a:pt x="20" y="224"/>
                  </a:cubicBezTo>
                  <a:cubicBezTo>
                    <a:pt x="18" y="227"/>
                    <a:pt x="14" y="230"/>
                    <a:pt x="15" y="233"/>
                  </a:cubicBezTo>
                  <a:cubicBezTo>
                    <a:pt x="19" y="234"/>
                    <a:pt x="20" y="238"/>
                    <a:pt x="24" y="239"/>
                  </a:cubicBezTo>
                  <a:cubicBezTo>
                    <a:pt x="25" y="239"/>
                    <a:pt x="28" y="238"/>
                    <a:pt x="29" y="236"/>
                  </a:cubicBezTo>
                  <a:cubicBezTo>
                    <a:pt x="31" y="233"/>
                    <a:pt x="29" y="233"/>
                    <a:pt x="28" y="231"/>
                  </a:cubicBezTo>
                  <a:cubicBezTo>
                    <a:pt x="27" y="230"/>
                    <a:pt x="28" y="227"/>
                    <a:pt x="28" y="226"/>
                  </a:cubicBezTo>
                  <a:cubicBezTo>
                    <a:pt x="29" y="226"/>
                    <a:pt x="30" y="227"/>
                    <a:pt x="32" y="226"/>
                  </a:cubicBezTo>
                  <a:cubicBezTo>
                    <a:pt x="32" y="224"/>
                    <a:pt x="32" y="223"/>
                    <a:pt x="34" y="224"/>
                  </a:cubicBezTo>
                  <a:cubicBezTo>
                    <a:pt x="34" y="225"/>
                    <a:pt x="34" y="226"/>
                    <a:pt x="34" y="227"/>
                  </a:cubicBezTo>
                  <a:cubicBezTo>
                    <a:pt x="35" y="227"/>
                    <a:pt x="36" y="227"/>
                    <a:pt x="37" y="227"/>
                  </a:cubicBezTo>
                  <a:cubicBezTo>
                    <a:pt x="40" y="230"/>
                    <a:pt x="40" y="232"/>
                    <a:pt x="40" y="236"/>
                  </a:cubicBezTo>
                  <a:cubicBezTo>
                    <a:pt x="40" y="238"/>
                    <a:pt x="39" y="240"/>
                    <a:pt x="40" y="242"/>
                  </a:cubicBezTo>
                  <a:cubicBezTo>
                    <a:pt x="41" y="243"/>
                    <a:pt x="44" y="245"/>
                    <a:pt x="46" y="246"/>
                  </a:cubicBezTo>
                  <a:cubicBezTo>
                    <a:pt x="48" y="247"/>
                    <a:pt x="49" y="247"/>
                    <a:pt x="48" y="250"/>
                  </a:cubicBezTo>
                  <a:cubicBezTo>
                    <a:pt x="47" y="252"/>
                    <a:pt x="46" y="252"/>
                    <a:pt x="46" y="254"/>
                  </a:cubicBezTo>
                  <a:cubicBezTo>
                    <a:pt x="45" y="258"/>
                    <a:pt x="46" y="261"/>
                    <a:pt x="51" y="261"/>
                  </a:cubicBezTo>
                  <a:cubicBezTo>
                    <a:pt x="54" y="262"/>
                    <a:pt x="57" y="260"/>
                    <a:pt x="59" y="258"/>
                  </a:cubicBezTo>
                  <a:cubicBezTo>
                    <a:pt x="61" y="257"/>
                    <a:pt x="63" y="256"/>
                    <a:pt x="65" y="256"/>
                  </a:cubicBezTo>
                  <a:cubicBezTo>
                    <a:pt x="67" y="256"/>
                    <a:pt x="68" y="256"/>
                    <a:pt x="69" y="257"/>
                  </a:cubicBezTo>
                  <a:cubicBezTo>
                    <a:pt x="70" y="258"/>
                    <a:pt x="69" y="260"/>
                    <a:pt x="71" y="260"/>
                  </a:cubicBezTo>
                  <a:cubicBezTo>
                    <a:pt x="71" y="255"/>
                    <a:pt x="77" y="260"/>
                    <a:pt x="79" y="260"/>
                  </a:cubicBezTo>
                  <a:cubicBezTo>
                    <a:pt x="81" y="260"/>
                    <a:pt x="83" y="258"/>
                    <a:pt x="86" y="258"/>
                  </a:cubicBezTo>
                  <a:cubicBezTo>
                    <a:pt x="88" y="258"/>
                    <a:pt x="91" y="259"/>
                    <a:pt x="91" y="256"/>
                  </a:cubicBezTo>
                  <a:cubicBezTo>
                    <a:pt x="95" y="256"/>
                    <a:pt x="100" y="256"/>
                    <a:pt x="103" y="258"/>
                  </a:cubicBezTo>
                  <a:cubicBezTo>
                    <a:pt x="107" y="259"/>
                    <a:pt x="110" y="262"/>
                    <a:pt x="115" y="262"/>
                  </a:cubicBezTo>
                  <a:cubicBezTo>
                    <a:pt x="116" y="262"/>
                    <a:pt x="117" y="262"/>
                    <a:pt x="118" y="262"/>
                  </a:cubicBezTo>
                  <a:cubicBezTo>
                    <a:pt x="119" y="262"/>
                    <a:pt x="119" y="261"/>
                    <a:pt x="120" y="261"/>
                  </a:cubicBezTo>
                  <a:cubicBezTo>
                    <a:pt x="121" y="260"/>
                    <a:pt x="123" y="259"/>
                    <a:pt x="124" y="259"/>
                  </a:cubicBezTo>
                  <a:cubicBezTo>
                    <a:pt x="126" y="259"/>
                    <a:pt x="125" y="261"/>
                    <a:pt x="126" y="263"/>
                  </a:cubicBezTo>
                  <a:cubicBezTo>
                    <a:pt x="127" y="265"/>
                    <a:pt x="129" y="267"/>
                    <a:pt x="132" y="266"/>
                  </a:cubicBezTo>
                  <a:cubicBezTo>
                    <a:pt x="133" y="264"/>
                    <a:pt x="131" y="260"/>
                    <a:pt x="134" y="259"/>
                  </a:cubicBezTo>
                  <a:cubicBezTo>
                    <a:pt x="138" y="259"/>
                    <a:pt x="137" y="267"/>
                    <a:pt x="139" y="269"/>
                  </a:cubicBezTo>
                  <a:cubicBezTo>
                    <a:pt x="139" y="266"/>
                    <a:pt x="139" y="266"/>
                    <a:pt x="141" y="266"/>
                  </a:cubicBezTo>
                  <a:cubicBezTo>
                    <a:pt x="144" y="265"/>
                    <a:pt x="146" y="267"/>
                    <a:pt x="148" y="268"/>
                  </a:cubicBezTo>
                  <a:cubicBezTo>
                    <a:pt x="150" y="270"/>
                    <a:pt x="152" y="270"/>
                    <a:pt x="155" y="271"/>
                  </a:cubicBezTo>
                  <a:cubicBezTo>
                    <a:pt x="157" y="272"/>
                    <a:pt x="159" y="274"/>
                    <a:pt x="161" y="275"/>
                  </a:cubicBezTo>
                  <a:cubicBezTo>
                    <a:pt x="164" y="276"/>
                    <a:pt x="167" y="275"/>
                    <a:pt x="170" y="275"/>
                  </a:cubicBezTo>
                  <a:cubicBezTo>
                    <a:pt x="172" y="275"/>
                    <a:pt x="173" y="275"/>
                    <a:pt x="171" y="278"/>
                  </a:cubicBezTo>
                  <a:cubicBezTo>
                    <a:pt x="171" y="279"/>
                    <a:pt x="169" y="280"/>
                    <a:pt x="168" y="281"/>
                  </a:cubicBezTo>
                  <a:cubicBezTo>
                    <a:pt x="168" y="282"/>
                    <a:pt x="166" y="283"/>
                    <a:pt x="165" y="283"/>
                  </a:cubicBezTo>
                  <a:cubicBezTo>
                    <a:pt x="163" y="284"/>
                    <a:pt x="161" y="282"/>
                    <a:pt x="158" y="282"/>
                  </a:cubicBezTo>
                  <a:cubicBezTo>
                    <a:pt x="155" y="282"/>
                    <a:pt x="149" y="282"/>
                    <a:pt x="150" y="286"/>
                  </a:cubicBezTo>
                  <a:cubicBezTo>
                    <a:pt x="151" y="288"/>
                    <a:pt x="151" y="288"/>
                    <a:pt x="152" y="289"/>
                  </a:cubicBezTo>
                  <a:cubicBezTo>
                    <a:pt x="153" y="290"/>
                    <a:pt x="152" y="290"/>
                    <a:pt x="153" y="291"/>
                  </a:cubicBezTo>
                  <a:cubicBezTo>
                    <a:pt x="154" y="292"/>
                    <a:pt x="155" y="291"/>
                    <a:pt x="155" y="291"/>
                  </a:cubicBezTo>
                  <a:cubicBezTo>
                    <a:pt x="156" y="292"/>
                    <a:pt x="157" y="292"/>
                    <a:pt x="158" y="293"/>
                  </a:cubicBezTo>
                  <a:cubicBezTo>
                    <a:pt x="159" y="292"/>
                    <a:pt x="160" y="292"/>
                    <a:pt x="161" y="292"/>
                  </a:cubicBezTo>
                  <a:cubicBezTo>
                    <a:pt x="160" y="289"/>
                    <a:pt x="162" y="290"/>
                    <a:pt x="163" y="291"/>
                  </a:cubicBezTo>
                  <a:cubicBezTo>
                    <a:pt x="165" y="291"/>
                    <a:pt x="164" y="292"/>
                    <a:pt x="166" y="292"/>
                  </a:cubicBezTo>
                  <a:cubicBezTo>
                    <a:pt x="169" y="292"/>
                    <a:pt x="171" y="288"/>
                    <a:pt x="175" y="287"/>
                  </a:cubicBezTo>
                  <a:cubicBezTo>
                    <a:pt x="179" y="287"/>
                    <a:pt x="181" y="291"/>
                    <a:pt x="180" y="295"/>
                  </a:cubicBezTo>
                  <a:cubicBezTo>
                    <a:pt x="180" y="297"/>
                    <a:pt x="178" y="299"/>
                    <a:pt x="179" y="302"/>
                  </a:cubicBezTo>
                  <a:cubicBezTo>
                    <a:pt x="181" y="303"/>
                    <a:pt x="184" y="302"/>
                    <a:pt x="187" y="301"/>
                  </a:cubicBezTo>
                  <a:cubicBezTo>
                    <a:pt x="187" y="297"/>
                    <a:pt x="186" y="292"/>
                    <a:pt x="186" y="288"/>
                  </a:cubicBezTo>
                  <a:cubicBezTo>
                    <a:pt x="188" y="287"/>
                    <a:pt x="188" y="288"/>
                    <a:pt x="190" y="289"/>
                  </a:cubicBezTo>
                  <a:cubicBezTo>
                    <a:pt x="191" y="289"/>
                    <a:pt x="194" y="289"/>
                    <a:pt x="195" y="290"/>
                  </a:cubicBezTo>
                  <a:cubicBezTo>
                    <a:pt x="199" y="293"/>
                    <a:pt x="197" y="298"/>
                    <a:pt x="198" y="302"/>
                  </a:cubicBezTo>
                  <a:cubicBezTo>
                    <a:pt x="198" y="305"/>
                    <a:pt x="201" y="309"/>
                    <a:pt x="203" y="311"/>
                  </a:cubicBezTo>
                  <a:cubicBezTo>
                    <a:pt x="206" y="313"/>
                    <a:pt x="208" y="312"/>
                    <a:pt x="211" y="312"/>
                  </a:cubicBezTo>
                  <a:cubicBezTo>
                    <a:pt x="211" y="314"/>
                    <a:pt x="211" y="315"/>
                    <a:pt x="211" y="316"/>
                  </a:cubicBezTo>
                  <a:cubicBezTo>
                    <a:pt x="212" y="317"/>
                    <a:pt x="211" y="318"/>
                    <a:pt x="211" y="320"/>
                  </a:cubicBezTo>
                  <a:cubicBezTo>
                    <a:pt x="212" y="323"/>
                    <a:pt x="213" y="323"/>
                    <a:pt x="216" y="322"/>
                  </a:cubicBezTo>
                  <a:cubicBezTo>
                    <a:pt x="217" y="319"/>
                    <a:pt x="216" y="316"/>
                    <a:pt x="216" y="312"/>
                  </a:cubicBezTo>
                  <a:cubicBezTo>
                    <a:pt x="216" y="309"/>
                    <a:pt x="216" y="306"/>
                    <a:pt x="215" y="303"/>
                  </a:cubicBezTo>
                  <a:cubicBezTo>
                    <a:pt x="215" y="301"/>
                    <a:pt x="214" y="299"/>
                    <a:pt x="214" y="297"/>
                  </a:cubicBezTo>
                  <a:cubicBezTo>
                    <a:pt x="215" y="295"/>
                    <a:pt x="216" y="294"/>
                    <a:pt x="216" y="293"/>
                  </a:cubicBezTo>
                  <a:cubicBezTo>
                    <a:pt x="216" y="291"/>
                    <a:pt x="216" y="288"/>
                    <a:pt x="216" y="287"/>
                  </a:cubicBezTo>
                  <a:cubicBezTo>
                    <a:pt x="215" y="285"/>
                    <a:pt x="214" y="285"/>
                    <a:pt x="214" y="283"/>
                  </a:cubicBezTo>
                  <a:cubicBezTo>
                    <a:pt x="213" y="281"/>
                    <a:pt x="215" y="280"/>
                    <a:pt x="216" y="278"/>
                  </a:cubicBezTo>
                  <a:cubicBezTo>
                    <a:pt x="216" y="277"/>
                    <a:pt x="220" y="272"/>
                    <a:pt x="221" y="272"/>
                  </a:cubicBezTo>
                  <a:cubicBezTo>
                    <a:pt x="223" y="272"/>
                    <a:pt x="226" y="280"/>
                    <a:pt x="227" y="282"/>
                  </a:cubicBezTo>
                  <a:cubicBezTo>
                    <a:pt x="229" y="284"/>
                    <a:pt x="230" y="286"/>
                    <a:pt x="231" y="288"/>
                  </a:cubicBezTo>
                  <a:cubicBezTo>
                    <a:pt x="232" y="291"/>
                    <a:pt x="233" y="291"/>
                    <a:pt x="235" y="293"/>
                  </a:cubicBezTo>
                  <a:cubicBezTo>
                    <a:pt x="237" y="296"/>
                    <a:pt x="238" y="298"/>
                    <a:pt x="241" y="297"/>
                  </a:cubicBezTo>
                  <a:cubicBezTo>
                    <a:pt x="244" y="297"/>
                    <a:pt x="246" y="296"/>
                    <a:pt x="247" y="294"/>
                  </a:cubicBezTo>
                  <a:cubicBezTo>
                    <a:pt x="250" y="292"/>
                    <a:pt x="250" y="286"/>
                    <a:pt x="249" y="283"/>
                  </a:cubicBezTo>
                  <a:cubicBezTo>
                    <a:pt x="247" y="279"/>
                    <a:pt x="241" y="281"/>
                    <a:pt x="238" y="280"/>
                  </a:cubicBezTo>
                  <a:cubicBezTo>
                    <a:pt x="235" y="279"/>
                    <a:pt x="233" y="279"/>
                    <a:pt x="231" y="277"/>
                  </a:cubicBezTo>
                  <a:cubicBezTo>
                    <a:pt x="230" y="276"/>
                    <a:pt x="230" y="274"/>
                    <a:pt x="229" y="273"/>
                  </a:cubicBezTo>
                  <a:cubicBezTo>
                    <a:pt x="228" y="273"/>
                    <a:pt x="226" y="272"/>
                    <a:pt x="225" y="271"/>
                  </a:cubicBezTo>
                  <a:cubicBezTo>
                    <a:pt x="223" y="270"/>
                    <a:pt x="221" y="268"/>
                    <a:pt x="220" y="265"/>
                  </a:cubicBezTo>
                  <a:cubicBezTo>
                    <a:pt x="217" y="261"/>
                    <a:pt x="216" y="258"/>
                    <a:pt x="220" y="254"/>
                  </a:cubicBezTo>
                  <a:cubicBezTo>
                    <a:pt x="222" y="252"/>
                    <a:pt x="224" y="252"/>
                    <a:pt x="224" y="248"/>
                  </a:cubicBezTo>
                  <a:cubicBezTo>
                    <a:pt x="224" y="247"/>
                    <a:pt x="224" y="246"/>
                    <a:pt x="222" y="245"/>
                  </a:cubicBezTo>
                  <a:cubicBezTo>
                    <a:pt x="217" y="242"/>
                    <a:pt x="209" y="241"/>
                    <a:pt x="204" y="238"/>
                  </a:cubicBezTo>
                  <a:cubicBezTo>
                    <a:pt x="203" y="237"/>
                    <a:pt x="203" y="236"/>
                    <a:pt x="202" y="236"/>
                  </a:cubicBezTo>
                  <a:cubicBezTo>
                    <a:pt x="201" y="235"/>
                    <a:pt x="199" y="234"/>
                    <a:pt x="198" y="234"/>
                  </a:cubicBezTo>
                  <a:cubicBezTo>
                    <a:pt x="196" y="233"/>
                    <a:pt x="195" y="232"/>
                    <a:pt x="193" y="231"/>
                  </a:cubicBezTo>
                  <a:cubicBezTo>
                    <a:pt x="190" y="228"/>
                    <a:pt x="183" y="229"/>
                    <a:pt x="182" y="224"/>
                  </a:cubicBezTo>
                  <a:cubicBezTo>
                    <a:pt x="180" y="219"/>
                    <a:pt x="182" y="214"/>
                    <a:pt x="181" y="209"/>
                  </a:cubicBezTo>
                  <a:cubicBezTo>
                    <a:pt x="177" y="210"/>
                    <a:pt x="172" y="209"/>
                    <a:pt x="168" y="210"/>
                  </a:cubicBezTo>
                  <a:cubicBezTo>
                    <a:pt x="167" y="211"/>
                    <a:pt x="165" y="211"/>
                    <a:pt x="164" y="213"/>
                  </a:cubicBezTo>
                  <a:cubicBezTo>
                    <a:pt x="163" y="214"/>
                    <a:pt x="164" y="215"/>
                    <a:pt x="163" y="216"/>
                  </a:cubicBezTo>
                  <a:cubicBezTo>
                    <a:pt x="161" y="218"/>
                    <a:pt x="157" y="218"/>
                    <a:pt x="155" y="218"/>
                  </a:cubicBezTo>
                  <a:cubicBezTo>
                    <a:pt x="151" y="218"/>
                    <a:pt x="145" y="220"/>
                    <a:pt x="145" y="224"/>
                  </a:cubicBezTo>
                  <a:cubicBezTo>
                    <a:pt x="148" y="225"/>
                    <a:pt x="148" y="225"/>
                    <a:pt x="150" y="226"/>
                  </a:cubicBezTo>
                  <a:cubicBezTo>
                    <a:pt x="152" y="228"/>
                    <a:pt x="155" y="229"/>
                    <a:pt x="157" y="229"/>
                  </a:cubicBezTo>
                  <a:cubicBezTo>
                    <a:pt x="158" y="229"/>
                    <a:pt x="159" y="229"/>
                    <a:pt x="160" y="229"/>
                  </a:cubicBezTo>
                  <a:cubicBezTo>
                    <a:pt x="161" y="229"/>
                    <a:pt x="161" y="230"/>
                    <a:pt x="162" y="230"/>
                  </a:cubicBezTo>
                  <a:cubicBezTo>
                    <a:pt x="165" y="231"/>
                    <a:pt x="167" y="230"/>
                    <a:pt x="169" y="231"/>
                  </a:cubicBezTo>
                  <a:cubicBezTo>
                    <a:pt x="170" y="232"/>
                    <a:pt x="172" y="233"/>
                    <a:pt x="172" y="234"/>
                  </a:cubicBezTo>
                  <a:cubicBezTo>
                    <a:pt x="173" y="235"/>
                    <a:pt x="172" y="237"/>
                    <a:pt x="172" y="239"/>
                  </a:cubicBezTo>
                  <a:cubicBezTo>
                    <a:pt x="173" y="241"/>
                    <a:pt x="177" y="241"/>
                    <a:pt x="180" y="242"/>
                  </a:cubicBezTo>
                  <a:cubicBezTo>
                    <a:pt x="182" y="243"/>
                    <a:pt x="189" y="246"/>
                    <a:pt x="189" y="249"/>
                  </a:cubicBezTo>
                  <a:cubicBezTo>
                    <a:pt x="189" y="250"/>
                    <a:pt x="188" y="252"/>
                    <a:pt x="186" y="253"/>
                  </a:cubicBezTo>
                  <a:cubicBezTo>
                    <a:pt x="184" y="254"/>
                    <a:pt x="178" y="254"/>
                    <a:pt x="177" y="252"/>
                  </a:cubicBezTo>
                  <a:cubicBezTo>
                    <a:pt x="176" y="252"/>
                    <a:pt x="177" y="250"/>
                    <a:pt x="176" y="249"/>
                  </a:cubicBezTo>
                  <a:cubicBezTo>
                    <a:pt x="175" y="248"/>
                    <a:pt x="175" y="247"/>
                    <a:pt x="174" y="246"/>
                  </a:cubicBezTo>
                  <a:cubicBezTo>
                    <a:pt x="170" y="244"/>
                    <a:pt x="167" y="241"/>
                    <a:pt x="164" y="239"/>
                  </a:cubicBezTo>
                  <a:cubicBezTo>
                    <a:pt x="163" y="238"/>
                    <a:pt x="161" y="237"/>
                    <a:pt x="160" y="236"/>
                  </a:cubicBezTo>
                  <a:cubicBezTo>
                    <a:pt x="158" y="234"/>
                    <a:pt x="157" y="234"/>
                    <a:pt x="154" y="233"/>
                  </a:cubicBezTo>
                  <a:cubicBezTo>
                    <a:pt x="151" y="232"/>
                    <a:pt x="148" y="229"/>
                    <a:pt x="145" y="228"/>
                  </a:cubicBezTo>
                  <a:cubicBezTo>
                    <a:pt x="142" y="228"/>
                    <a:pt x="132" y="227"/>
                    <a:pt x="133" y="223"/>
                  </a:cubicBezTo>
                  <a:cubicBezTo>
                    <a:pt x="133" y="219"/>
                    <a:pt x="139" y="221"/>
                    <a:pt x="141" y="221"/>
                  </a:cubicBezTo>
                  <a:cubicBezTo>
                    <a:pt x="145" y="222"/>
                    <a:pt x="146" y="221"/>
                    <a:pt x="149" y="219"/>
                  </a:cubicBezTo>
                  <a:cubicBezTo>
                    <a:pt x="152" y="217"/>
                    <a:pt x="157" y="217"/>
                    <a:pt x="161" y="215"/>
                  </a:cubicBezTo>
                  <a:cubicBezTo>
                    <a:pt x="157" y="216"/>
                    <a:pt x="157" y="209"/>
                    <a:pt x="157" y="207"/>
                  </a:cubicBezTo>
                  <a:cubicBezTo>
                    <a:pt x="157" y="205"/>
                    <a:pt x="156" y="205"/>
                    <a:pt x="156" y="204"/>
                  </a:cubicBezTo>
                  <a:cubicBezTo>
                    <a:pt x="155" y="202"/>
                    <a:pt x="156" y="202"/>
                    <a:pt x="155" y="200"/>
                  </a:cubicBezTo>
                  <a:cubicBezTo>
                    <a:pt x="153" y="198"/>
                    <a:pt x="150" y="196"/>
                    <a:pt x="150" y="193"/>
                  </a:cubicBezTo>
                  <a:cubicBezTo>
                    <a:pt x="151" y="191"/>
                    <a:pt x="153" y="189"/>
                    <a:pt x="154" y="188"/>
                  </a:cubicBezTo>
                  <a:cubicBezTo>
                    <a:pt x="157" y="185"/>
                    <a:pt x="161" y="186"/>
                    <a:pt x="163" y="189"/>
                  </a:cubicBezTo>
                  <a:cubicBezTo>
                    <a:pt x="165" y="192"/>
                    <a:pt x="163" y="199"/>
                    <a:pt x="166" y="201"/>
                  </a:cubicBezTo>
                  <a:cubicBezTo>
                    <a:pt x="168" y="202"/>
                    <a:pt x="174" y="199"/>
                    <a:pt x="175" y="198"/>
                  </a:cubicBezTo>
                  <a:cubicBezTo>
                    <a:pt x="178" y="197"/>
                    <a:pt x="177" y="193"/>
                    <a:pt x="175" y="192"/>
                  </a:cubicBezTo>
                  <a:cubicBezTo>
                    <a:pt x="173" y="190"/>
                    <a:pt x="171" y="189"/>
                    <a:pt x="170" y="187"/>
                  </a:cubicBezTo>
                  <a:cubicBezTo>
                    <a:pt x="169" y="185"/>
                    <a:pt x="169" y="184"/>
                    <a:pt x="168" y="182"/>
                  </a:cubicBezTo>
                  <a:cubicBezTo>
                    <a:pt x="166" y="181"/>
                    <a:pt x="164" y="179"/>
                    <a:pt x="163" y="177"/>
                  </a:cubicBezTo>
                  <a:cubicBezTo>
                    <a:pt x="161" y="175"/>
                    <a:pt x="160" y="172"/>
                    <a:pt x="158" y="170"/>
                  </a:cubicBezTo>
                  <a:cubicBezTo>
                    <a:pt x="158" y="169"/>
                    <a:pt x="157" y="169"/>
                    <a:pt x="156" y="168"/>
                  </a:cubicBezTo>
                  <a:cubicBezTo>
                    <a:pt x="156" y="167"/>
                    <a:pt x="156" y="167"/>
                    <a:pt x="155" y="166"/>
                  </a:cubicBezTo>
                  <a:cubicBezTo>
                    <a:pt x="154" y="165"/>
                    <a:pt x="151" y="166"/>
                    <a:pt x="150" y="165"/>
                  </a:cubicBezTo>
                  <a:cubicBezTo>
                    <a:pt x="149" y="165"/>
                    <a:pt x="147" y="163"/>
                    <a:pt x="146" y="162"/>
                  </a:cubicBezTo>
                  <a:cubicBezTo>
                    <a:pt x="144" y="160"/>
                    <a:pt x="143" y="158"/>
                    <a:pt x="143" y="155"/>
                  </a:cubicBezTo>
                  <a:cubicBezTo>
                    <a:pt x="142" y="152"/>
                    <a:pt x="143" y="150"/>
                    <a:pt x="143" y="148"/>
                  </a:cubicBezTo>
                  <a:cubicBezTo>
                    <a:pt x="143" y="144"/>
                    <a:pt x="143" y="143"/>
                    <a:pt x="141" y="140"/>
                  </a:cubicBezTo>
                  <a:cubicBezTo>
                    <a:pt x="139" y="138"/>
                    <a:pt x="138" y="136"/>
                    <a:pt x="137" y="133"/>
                  </a:cubicBezTo>
                  <a:cubicBezTo>
                    <a:pt x="136" y="132"/>
                    <a:pt x="135" y="131"/>
                    <a:pt x="134" y="129"/>
                  </a:cubicBezTo>
                  <a:cubicBezTo>
                    <a:pt x="131" y="126"/>
                    <a:pt x="131" y="120"/>
                    <a:pt x="132" y="116"/>
                  </a:cubicBezTo>
                  <a:cubicBezTo>
                    <a:pt x="132" y="113"/>
                    <a:pt x="135" y="111"/>
                    <a:pt x="135" y="109"/>
                  </a:cubicBezTo>
                  <a:cubicBezTo>
                    <a:pt x="135" y="107"/>
                    <a:pt x="135" y="105"/>
                    <a:pt x="135" y="104"/>
                  </a:cubicBezTo>
                  <a:cubicBezTo>
                    <a:pt x="135" y="102"/>
                    <a:pt x="136" y="97"/>
                    <a:pt x="133" y="97"/>
                  </a:cubicBezTo>
                  <a:cubicBezTo>
                    <a:pt x="135" y="91"/>
                    <a:pt x="138" y="86"/>
                    <a:pt x="144" y="83"/>
                  </a:cubicBezTo>
                  <a:cubicBezTo>
                    <a:pt x="147" y="82"/>
                    <a:pt x="155" y="79"/>
                    <a:pt x="157" y="84"/>
                  </a:cubicBezTo>
                  <a:cubicBezTo>
                    <a:pt x="157" y="86"/>
                    <a:pt x="157" y="88"/>
                    <a:pt x="157" y="90"/>
                  </a:cubicBezTo>
                  <a:cubicBezTo>
                    <a:pt x="157" y="92"/>
                    <a:pt x="158" y="93"/>
                    <a:pt x="157" y="95"/>
                  </a:cubicBezTo>
                  <a:cubicBezTo>
                    <a:pt x="157" y="95"/>
                    <a:pt x="157" y="95"/>
                    <a:pt x="156" y="96"/>
                  </a:cubicBezTo>
                  <a:cubicBezTo>
                    <a:pt x="156" y="96"/>
                    <a:pt x="155" y="96"/>
                    <a:pt x="155" y="96"/>
                  </a:cubicBezTo>
                  <a:cubicBezTo>
                    <a:pt x="153" y="101"/>
                    <a:pt x="158" y="105"/>
                    <a:pt x="162" y="106"/>
                  </a:cubicBezTo>
                  <a:cubicBezTo>
                    <a:pt x="164" y="108"/>
                    <a:pt x="166" y="108"/>
                    <a:pt x="168" y="110"/>
                  </a:cubicBezTo>
                  <a:cubicBezTo>
                    <a:pt x="170" y="112"/>
                    <a:pt x="172" y="113"/>
                    <a:pt x="173" y="115"/>
                  </a:cubicBezTo>
                  <a:cubicBezTo>
                    <a:pt x="176" y="116"/>
                    <a:pt x="177" y="116"/>
                    <a:pt x="177" y="119"/>
                  </a:cubicBezTo>
                  <a:cubicBezTo>
                    <a:pt x="177" y="123"/>
                    <a:pt x="176" y="127"/>
                    <a:pt x="175" y="131"/>
                  </a:cubicBezTo>
                  <a:cubicBezTo>
                    <a:pt x="175" y="132"/>
                    <a:pt x="175" y="135"/>
                    <a:pt x="175" y="137"/>
                  </a:cubicBezTo>
                  <a:cubicBezTo>
                    <a:pt x="176" y="138"/>
                    <a:pt x="177" y="138"/>
                    <a:pt x="178" y="138"/>
                  </a:cubicBezTo>
                  <a:cubicBezTo>
                    <a:pt x="183" y="139"/>
                    <a:pt x="189" y="140"/>
                    <a:pt x="194" y="140"/>
                  </a:cubicBezTo>
                  <a:cubicBezTo>
                    <a:pt x="194" y="136"/>
                    <a:pt x="194" y="134"/>
                    <a:pt x="190" y="133"/>
                  </a:cubicBezTo>
                  <a:cubicBezTo>
                    <a:pt x="187" y="132"/>
                    <a:pt x="186" y="132"/>
                    <a:pt x="184" y="128"/>
                  </a:cubicBezTo>
                  <a:cubicBezTo>
                    <a:pt x="183" y="125"/>
                    <a:pt x="180" y="121"/>
                    <a:pt x="180" y="118"/>
                  </a:cubicBezTo>
                  <a:cubicBezTo>
                    <a:pt x="181" y="114"/>
                    <a:pt x="183" y="116"/>
                    <a:pt x="186" y="116"/>
                  </a:cubicBezTo>
                  <a:cubicBezTo>
                    <a:pt x="187" y="117"/>
                    <a:pt x="188" y="116"/>
                    <a:pt x="190" y="117"/>
                  </a:cubicBezTo>
                  <a:cubicBezTo>
                    <a:pt x="191" y="117"/>
                    <a:pt x="192" y="119"/>
                    <a:pt x="193" y="119"/>
                  </a:cubicBezTo>
                  <a:cubicBezTo>
                    <a:pt x="195" y="121"/>
                    <a:pt x="195" y="123"/>
                    <a:pt x="196" y="124"/>
                  </a:cubicBezTo>
                  <a:cubicBezTo>
                    <a:pt x="196" y="125"/>
                    <a:pt x="197" y="126"/>
                    <a:pt x="198" y="127"/>
                  </a:cubicBezTo>
                  <a:cubicBezTo>
                    <a:pt x="200" y="130"/>
                    <a:pt x="201" y="136"/>
                    <a:pt x="204" y="137"/>
                  </a:cubicBezTo>
                  <a:cubicBezTo>
                    <a:pt x="206" y="138"/>
                    <a:pt x="212" y="137"/>
                    <a:pt x="214" y="137"/>
                  </a:cubicBezTo>
                  <a:cubicBezTo>
                    <a:pt x="215" y="136"/>
                    <a:pt x="215" y="135"/>
                    <a:pt x="214" y="134"/>
                  </a:cubicBezTo>
                  <a:cubicBezTo>
                    <a:pt x="214" y="131"/>
                    <a:pt x="214" y="132"/>
                    <a:pt x="212" y="130"/>
                  </a:cubicBezTo>
                  <a:cubicBezTo>
                    <a:pt x="210" y="128"/>
                    <a:pt x="208" y="126"/>
                    <a:pt x="205" y="123"/>
                  </a:cubicBezTo>
                  <a:cubicBezTo>
                    <a:pt x="202" y="121"/>
                    <a:pt x="194" y="118"/>
                    <a:pt x="196" y="113"/>
                  </a:cubicBezTo>
                  <a:cubicBezTo>
                    <a:pt x="199" y="107"/>
                    <a:pt x="203" y="108"/>
                    <a:pt x="208" y="110"/>
                  </a:cubicBezTo>
                  <a:cubicBezTo>
                    <a:pt x="211" y="111"/>
                    <a:pt x="214" y="111"/>
                    <a:pt x="217" y="112"/>
                  </a:cubicBezTo>
                  <a:cubicBezTo>
                    <a:pt x="219" y="112"/>
                    <a:pt x="220" y="113"/>
                    <a:pt x="221" y="114"/>
                  </a:cubicBezTo>
                  <a:cubicBezTo>
                    <a:pt x="222" y="114"/>
                    <a:pt x="222" y="115"/>
                    <a:pt x="223" y="116"/>
                  </a:cubicBezTo>
                  <a:cubicBezTo>
                    <a:pt x="225" y="117"/>
                    <a:pt x="227" y="119"/>
                    <a:pt x="228" y="121"/>
                  </a:cubicBezTo>
                  <a:cubicBezTo>
                    <a:pt x="229" y="122"/>
                    <a:pt x="230" y="125"/>
                    <a:pt x="232" y="125"/>
                  </a:cubicBezTo>
                  <a:cubicBezTo>
                    <a:pt x="232" y="126"/>
                    <a:pt x="238" y="126"/>
                    <a:pt x="238" y="125"/>
                  </a:cubicBezTo>
                  <a:cubicBezTo>
                    <a:pt x="239" y="124"/>
                    <a:pt x="239" y="123"/>
                    <a:pt x="239" y="122"/>
                  </a:cubicBezTo>
                  <a:cubicBezTo>
                    <a:pt x="238" y="122"/>
                    <a:pt x="238" y="121"/>
                    <a:pt x="238" y="121"/>
                  </a:cubicBezTo>
                  <a:cubicBezTo>
                    <a:pt x="237" y="120"/>
                    <a:pt x="237" y="119"/>
                    <a:pt x="237" y="119"/>
                  </a:cubicBezTo>
                  <a:cubicBezTo>
                    <a:pt x="235" y="116"/>
                    <a:pt x="231" y="115"/>
                    <a:pt x="229" y="113"/>
                  </a:cubicBezTo>
                  <a:cubicBezTo>
                    <a:pt x="226" y="109"/>
                    <a:pt x="223" y="107"/>
                    <a:pt x="218" y="106"/>
                  </a:cubicBezTo>
                  <a:cubicBezTo>
                    <a:pt x="215" y="105"/>
                    <a:pt x="212" y="105"/>
                    <a:pt x="210" y="104"/>
                  </a:cubicBezTo>
                  <a:cubicBezTo>
                    <a:pt x="208" y="104"/>
                    <a:pt x="208" y="103"/>
                    <a:pt x="206" y="103"/>
                  </a:cubicBezTo>
                  <a:cubicBezTo>
                    <a:pt x="205" y="101"/>
                    <a:pt x="206" y="100"/>
                    <a:pt x="207" y="98"/>
                  </a:cubicBezTo>
                  <a:cubicBezTo>
                    <a:pt x="207" y="97"/>
                    <a:pt x="207" y="96"/>
                    <a:pt x="207" y="96"/>
                  </a:cubicBezTo>
                  <a:cubicBezTo>
                    <a:pt x="207" y="94"/>
                    <a:pt x="208" y="93"/>
                    <a:pt x="210" y="92"/>
                  </a:cubicBezTo>
                  <a:cubicBezTo>
                    <a:pt x="207" y="91"/>
                    <a:pt x="208" y="88"/>
                    <a:pt x="207" y="86"/>
                  </a:cubicBezTo>
                  <a:cubicBezTo>
                    <a:pt x="205" y="84"/>
                    <a:pt x="204" y="84"/>
                    <a:pt x="202" y="83"/>
                  </a:cubicBezTo>
                  <a:cubicBezTo>
                    <a:pt x="198" y="80"/>
                    <a:pt x="203" y="75"/>
                    <a:pt x="204" y="72"/>
                  </a:cubicBezTo>
                  <a:cubicBezTo>
                    <a:pt x="205" y="70"/>
                    <a:pt x="207" y="67"/>
                    <a:pt x="209" y="68"/>
                  </a:cubicBezTo>
                  <a:cubicBezTo>
                    <a:pt x="212" y="68"/>
                    <a:pt x="212" y="70"/>
                    <a:pt x="212" y="72"/>
                  </a:cubicBezTo>
                  <a:cubicBezTo>
                    <a:pt x="213" y="75"/>
                    <a:pt x="213" y="75"/>
                    <a:pt x="217" y="76"/>
                  </a:cubicBezTo>
                  <a:cubicBezTo>
                    <a:pt x="219" y="76"/>
                    <a:pt x="220" y="76"/>
                    <a:pt x="223" y="76"/>
                  </a:cubicBezTo>
                  <a:cubicBezTo>
                    <a:pt x="225" y="75"/>
                    <a:pt x="226" y="73"/>
                    <a:pt x="228" y="72"/>
                  </a:cubicBezTo>
                  <a:cubicBezTo>
                    <a:pt x="230" y="71"/>
                    <a:pt x="232" y="70"/>
                    <a:pt x="234" y="70"/>
                  </a:cubicBezTo>
                  <a:cubicBezTo>
                    <a:pt x="237" y="68"/>
                    <a:pt x="237" y="65"/>
                    <a:pt x="239" y="62"/>
                  </a:cubicBezTo>
                  <a:cubicBezTo>
                    <a:pt x="240" y="60"/>
                    <a:pt x="241" y="59"/>
                    <a:pt x="243" y="59"/>
                  </a:cubicBezTo>
                  <a:cubicBezTo>
                    <a:pt x="245" y="59"/>
                    <a:pt x="247" y="60"/>
                    <a:pt x="249" y="61"/>
                  </a:cubicBezTo>
                  <a:cubicBezTo>
                    <a:pt x="250" y="61"/>
                    <a:pt x="251" y="61"/>
                    <a:pt x="252" y="61"/>
                  </a:cubicBezTo>
                  <a:cubicBezTo>
                    <a:pt x="255" y="61"/>
                    <a:pt x="257" y="63"/>
                    <a:pt x="259" y="63"/>
                  </a:cubicBezTo>
                  <a:cubicBezTo>
                    <a:pt x="262" y="64"/>
                    <a:pt x="267" y="63"/>
                    <a:pt x="269" y="61"/>
                  </a:cubicBezTo>
                  <a:cubicBezTo>
                    <a:pt x="271" y="59"/>
                    <a:pt x="272" y="54"/>
                    <a:pt x="275" y="53"/>
                  </a:cubicBezTo>
                  <a:cubicBezTo>
                    <a:pt x="280" y="52"/>
                    <a:pt x="279" y="56"/>
                    <a:pt x="279" y="59"/>
                  </a:cubicBezTo>
                  <a:cubicBezTo>
                    <a:pt x="278" y="62"/>
                    <a:pt x="279" y="62"/>
                    <a:pt x="282" y="63"/>
                  </a:cubicBezTo>
                  <a:cubicBezTo>
                    <a:pt x="283" y="63"/>
                    <a:pt x="284" y="65"/>
                    <a:pt x="285" y="66"/>
                  </a:cubicBezTo>
                  <a:cubicBezTo>
                    <a:pt x="288" y="68"/>
                    <a:pt x="293" y="70"/>
                    <a:pt x="297" y="70"/>
                  </a:cubicBezTo>
                  <a:cubicBezTo>
                    <a:pt x="303" y="70"/>
                    <a:pt x="309" y="70"/>
                    <a:pt x="315" y="70"/>
                  </a:cubicBezTo>
                  <a:cubicBezTo>
                    <a:pt x="317" y="70"/>
                    <a:pt x="318" y="70"/>
                    <a:pt x="320" y="71"/>
                  </a:cubicBezTo>
                  <a:cubicBezTo>
                    <a:pt x="323" y="72"/>
                    <a:pt x="326" y="73"/>
                    <a:pt x="328" y="74"/>
                  </a:cubicBezTo>
                  <a:cubicBezTo>
                    <a:pt x="329" y="75"/>
                    <a:pt x="333" y="79"/>
                    <a:pt x="333" y="79"/>
                  </a:cubicBezTo>
                  <a:cubicBezTo>
                    <a:pt x="335" y="79"/>
                    <a:pt x="335" y="77"/>
                    <a:pt x="336" y="75"/>
                  </a:cubicBezTo>
                  <a:cubicBezTo>
                    <a:pt x="338" y="72"/>
                    <a:pt x="339" y="69"/>
                    <a:pt x="342" y="67"/>
                  </a:cubicBezTo>
                  <a:cubicBezTo>
                    <a:pt x="344" y="65"/>
                    <a:pt x="348" y="63"/>
                    <a:pt x="349" y="61"/>
                  </a:cubicBezTo>
                  <a:cubicBezTo>
                    <a:pt x="350" y="59"/>
                    <a:pt x="350" y="59"/>
                    <a:pt x="350" y="57"/>
                  </a:cubicBezTo>
                  <a:cubicBezTo>
                    <a:pt x="350" y="53"/>
                    <a:pt x="351" y="50"/>
                    <a:pt x="351" y="46"/>
                  </a:cubicBezTo>
                  <a:cubicBezTo>
                    <a:pt x="351" y="42"/>
                    <a:pt x="351" y="37"/>
                    <a:pt x="355" y="35"/>
                  </a:cubicBezTo>
                  <a:cubicBezTo>
                    <a:pt x="357" y="33"/>
                    <a:pt x="362" y="35"/>
                    <a:pt x="364" y="33"/>
                  </a:cubicBezTo>
                  <a:cubicBezTo>
                    <a:pt x="368" y="31"/>
                    <a:pt x="366" y="26"/>
                    <a:pt x="366" y="22"/>
                  </a:cubicBezTo>
                  <a:cubicBezTo>
                    <a:pt x="365" y="18"/>
                    <a:pt x="365" y="15"/>
                    <a:pt x="365" y="10"/>
                  </a:cubicBezTo>
                  <a:cubicBezTo>
                    <a:pt x="365" y="6"/>
                    <a:pt x="362" y="7"/>
                    <a:pt x="359" y="6"/>
                  </a:cubicBezTo>
                  <a:cubicBezTo>
                    <a:pt x="357" y="5"/>
                    <a:pt x="356" y="3"/>
                    <a:pt x="354" y="2"/>
                  </a:cubicBezTo>
                  <a:cubicBezTo>
                    <a:pt x="354" y="3"/>
                    <a:pt x="354" y="4"/>
                    <a:pt x="354" y="5"/>
                  </a:cubicBezTo>
                  <a:cubicBezTo>
                    <a:pt x="351" y="5"/>
                    <a:pt x="348" y="3"/>
                    <a:pt x="346" y="3"/>
                  </a:cubicBezTo>
                  <a:cubicBezTo>
                    <a:pt x="344" y="2"/>
                    <a:pt x="342" y="0"/>
                    <a:pt x="340" y="0"/>
                  </a:cubicBezTo>
                  <a:cubicBezTo>
                    <a:pt x="336" y="0"/>
                    <a:pt x="333" y="2"/>
                    <a:pt x="334" y="6"/>
                  </a:cubicBezTo>
                  <a:cubicBezTo>
                    <a:pt x="335" y="9"/>
                    <a:pt x="338" y="10"/>
                    <a:pt x="338" y="13"/>
                  </a:cubicBezTo>
                  <a:cubicBezTo>
                    <a:pt x="338" y="15"/>
                    <a:pt x="339" y="16"/>
                    <a:pt x="338" y="18"/>
                  </a:cubicBezTo>
                  <a:cubicBezTo>
                    <a:pt x="338" y="19"/>
                    <a:pt x="337" y="19"/>
                    <a:pt x="337" y="21"/>
                  </a:cubicBezTo>
                  <a:cubicBezTo>
                    <a:pt x="337" y="21"/>
                    <a:pt x="337" y="22"/>
                    <a:pt x="337" y="22"/>
                  </a:cubicBezTo>
                  <a:cubicBezTo>
                    <a:pt x="337" y="25"/>
                    <a:pt x="338" y="28"/>
                    <a:pt x="336" y="30"/>
                  </a:cubicBezTo>
                  <a:cubicBezTo>
                    <a:pt x="335" y="30"/>
                    <a:pt x="334" y="30"/>
                    <a:pt x="333" y="31"/>
                  </a:cubicBezTo>
                  <a:cubicBezTo>
                    <a:pt x="332" y="31"/>
                    <a:pt x="331" y="32"/>
                    <a:pt x="330" y="33"/>
                  </a:cubicBezTo>
                  <a:cubicBezTo>
                    <a:pt x="329" y="33"/>
                    <a:pt x="327" y="34"/>
                    <a:pt x="326" y="34"/>
                  </a:cubicBezTo>
                  <a:cubicBezTo>
                    <a:pt x="323" y="35"/>
                    <a:pt x="322" y="34"/>
                    <a:pt x="320" y="33"/>
                  </a:cubicBezTo>
                  <a:cubicBezTo>
                    <a:pt x="319" y="33"/>
                    <a:pt x="318" y="32"/>
                    <a:pt x="317" y="32"/>
                  </a:cubicBezTo>
                  <a:cubicBezTo>
                    <a:pt x="316" y="32"/>
                    <a:pt x="316" y="32"/>
                    <a:pt x="315" y="33"/>
                  </a:cubicBezTo>
                  <a:cubicBezTo>
                    <a:pt x="312" y="34"/>
                    <a:pt x="310" y="30"/>
                    <a:pt x="307" y="31"/>
                  </a:cubicBezTo>
                  <a:cubicBezTo>
                    <a:pt x="309" y="32"/>
                    <a:pt x="309" y="34"/>
                    <a:pt x="309" y="36"/>
                  </a:cubicBezTo>
                  <a:cubicBezTo>
                    <a:pt x="304" y="36"/>
                    <a:pt x="298" y="37"/>
                    <a:pt x="293" y="37"/>
                  </a:cubicBezTo>
                  <a:cubicBezTo>
                    <a:pt x="291" y="37"/>
                    <a:pt x="289" y="37"/>
                    <a:pt x="287" y="37"/>
                  </a:cubicBezTo>
                  <a:cubicBezTo>
                    <a:pt x="287" y="37"/>
                    <a:pt x="286" y="37"/>
                    <a:pt x="286" y="36"/>
                  </a:cubicBezTo>
                  <a:cubicBezTo>
                    <a:pt x="285" y="36"/>
                    <a:pt x="284" y="37"/>
                    <a:pt x="283" y="36"/>
                  </a:cubicBezTo>
                  <a:cubicBezTo>
                    <a:pt x="282" y="36"/>
                    <a:pt x="281" y="34"/>
                    <a:pt x="279" y="33"/>
                  </a:cubicBezTo>
                  <a:cubicBezTo>
                    <a:pt x="279" y="33"/>
                    <a:pt x="278" y="32"/>
                    <a:pt x="277" y="32"/>
                  </a:cubicBezTo>
                  <a:cubicBezTo>
                    <a:pt x="275" y="32"/>
                    <a:pt x="274" y="33"/>
                    <a:pt x="273" y="31"/>
                  </a:cubicBezTo>
                  <a:cubicBezTo>
                    <a:pt x="272" y="31"/>
                    <a:pt x="271" y="31"/>
                    <a:pt x="270" y="30"/>
                  </a:cubicBezTo>
                  <a:cubicBezTo>
                    <a:pt x="269" y="30"/>
                    <a:pt x="269" y="29"/>
                    <a:pt x="268" y="28"/>
                  </a:cubicBezTo>
                  <a:cubicBezTo>
                    <a:pt x="266" y="28"/>
                    <a:pt x="264" y="29"/>
                    <a:pt x="262" y="29"/>
                  </a:cubicBezTo>
                  <a:cubicBezTo>
                    <a:pt x="261" y="30"/>
                    <a:pt x="261" y="31"/>
                    <a:pt x="260" y="30"/>
                  </a:cubicBezTo>
                  <a:cubicBezTo>
                    <a:pt x="259" y="29"/>
                    <a:pt x="259" y="27"/>
                    <a:pt x="258" y="27"/>
                  </a:cubicBezTo>
                  <a:cubicBezTo>
                    <a:pt x="257" y="26"/>
                    <a:pt x="257" y="26"/>
                    <a:pt x="257" y="26"/>
                  </a:cubicBezTo>
                  <a:cubicBezTo>
                    <a:pt x="256" y="25"/>
                    <a:pt x="255" y="24"/>
                    <a:pt x="255" y="23"/>
                  </a:cubicBezTo>
                  <a:cubicBezTo>
                    <a:pt x="253" y="21"/>
                    <a:pt x="251" y="21"/>
                    <a:pt x="249" y="20"/>
                  </a:cubicBezTo>
                  <a:cubicBezTo>
                    <a:pt x="248" y="20"/>
                    <a:pt x="247" y="19"/>
                    <a:pt x="247" y="18"/>
                  </a:cubicBezTo>
                  <a:cubicBezTo>
                    <a:pt x="247" y="18"/>
                    <a:pt x="246" y="17"/>
                    <a:pt x="246" y="17"/>
                  </a:cubicBezTo>
                  <a:cubicBezTo>
                    <a:pt x="245" y="16"/>
                    <a:pt x="246" y="13"/>
                    <a:pt x="245" y="12"/>
                  </a:cubicBezTo>
                  <a:cubicBezTo>
                    <a:pt x="244" y="11"/>
                    <a:pt x="242" y="12"/>
                    <a:pt x="241" y="13"/>
                  </a:cubicBezTo>
                  <a:cubicBezTo>
                    <a:pt x="241" y="11"/>
                    <a:pt x="240" y="13"/>
                    <a:pt x="239" y="13"/>
                  </a:cubicBezTo>
                  <a:cubicBezTo>
                    <a:pt x="237" y="13"/>
                    <a:pt x="238" y="11"/>
                    <a:pt x="236" y="11"/>
                  </a:cubicBezTo>
                  <a:cubicBezTo>
                    <a:pt x="236" y="12"/>
                    <a:pt x="235" y="11"/>
                    <a:pt x="235" y="12"/>
                  </a:cubicBezTo>
                  <a:cubicBezTo>
                    <a:pt x="234" y="12"/>
                    <a:pt x="234" y="13"/>
                    <a:pt x="234" y="13"/>
                  </a:cubicBezTo>
                  <a:cubicBezTo>
                    <a:pt x="232" y="14"/>
                    <a:pt x="231" y="13"/>
                    <a:pt x="229" y="13"/>
                  </a:cubicBezTo>
                  <a:cubicBezTo>
                    <a:pt x="228" y="13"/>
                    <a:pt x="226" y="13"/>
                    <a:pt x="225" y="13"/>
                  </a:cubicBezTo>
                  <a:cubicBezTo>
                    <a:pt x="224" y="13"/>
                    <a:pt x="223" y="12"/>
                    <a:pt x="222" y="11"/>
                  </a:cubicBezTo>
                  <a:cubicBezTo>
                    <a:pt x="219" y="10"/>
                    <a:pt x="220" y="14"/>
                    <a:pt x="220" y="15"/>
                  </a:cubicBezTo>
                  <a:cubicBezTo>
                    <a:pt x="219" y="18"/>
                    <a:pt x="216" y="19"/>
                    <a:pt x="214" y="17"/>
                  </a:cubicBezTo>
                  <a:cubicBezTo>
                    <a:pt x="213" y="18"/>
                    <a:pt x="212" y="19"/>
                    <a:pt x="211" y="19"/>
                  </a:cubicBezTo>
                  <a:cubicBezTo>
                    <a:pt x="211" y="19"/>
                    <a:pt x="210" y="19"/>
                    <a:pt x="209" y="19"/>
                  </a:cubicBezTo>
                  <a:cubicBezTo>
                    <a:pt x="208" y="19"/>
                    <a:pt x="208" y="20"/>
                    <a:pt x="207" y="21"/>
                  </a:cubicBezTo>
                  <a:cubicBezTo>
                    <a:pt x="206" y="22"/>
                    <a:pt x="203" y="23"/>
                    <a:pt x="201" y="23"/>
                  </a:cubicBezTo>
                  <a:cubicBezTo>
                    <a:pt x="199" y="24"/>
                    <a:pt x="197" y="23"/>
                    <a:pt x="195" y="24"/>
                  </a:cubicBezTo>
                  <a:cubicBezTo>
                    <a:pt x="194" y="24"/>
                    <a:pt x="193" y="24"/>
                    <a:pt x="191" y="24"/>
                  </a:cubicBezTo>
                  <a:cubicBezTo>
                    <a:pt x="190" y="24"/>
                    <a:pt x="189" y="23"/>
                    <a:pt x="188" y="23"/>
                  </a:cubicBezTo>
                  <a:cubicBezTo>
                    <a:pt x="186" y="22"/>
                    <a:pt x="182" y="24"/>
                    <a:pt x="180" y="25"/>
                  </a:cubicBezTo>
                  <a:cubicBezTo>
                    <a:pt x="177" y="26"/>
                    <a:pt x="175" y="26"/>
                    <a:pt x="172" y="26"/>
                  </a:cubicBezTo>
                  <a:cubicBezTo>
                    <a:pt x="170" y="26"/>
                    <a:pt x="168" y="26"/>
                    <a:pt x="167" y="26"/>
                  </a:cubicBezTo>
                  <a:cubicBezTo>
                    <a:pt x="165" y="26"/>
                    <a:pt x="164" y="27"/>
                    <a:pt x="163" y="26"/>
                  </a:cubicBezTo>
                  <a:cubicBezTo>
                    <a:pt x="162" y="25"/>
                    <a:pt x="162" y="24"/>
                    <a:pt x="161" y="24"/>
                  </a:cubicBezTo>
                  <a:cubicBezTo>
                    <a:pt x="160" y="23"/>
                    <a:pt x="159" y="22"/>
                    <a:pt x="158" y="21"/>
                  </a:cubicBezTo>
                  <a:cubicBezTo>
                    <a:pt x="158" y="21"/>
                    <a:pt x="158" y="21"/>
                    <a:pt x="158" y="21"/>
                  </a:cubicBezTo>
                  <a:cubicBezTo>
                    <a:pt x="158" y="21"/>
                    <a:pt x="157" y="21"/>
                    <a:pt x="157" y="21"/>
                  </a:cubicBezTo>
                  <a:cubicBezTo>
                    <a:pt x="157" y="22"/>
                    <a:pt x="156" y="22"/>
                    <a:pt x="155" y="22"/>
                  </a:cubicBezTo>
                  <a:cubicBezTo>
                    <a:pt x="154" y="23"/>
                    <a:pt x="154" y="23"/>
                    <a:pt x="153" y="24"/>
                  </a:cubicBezTo>
                  <a:cubicBezTo>
                    <a:pt x="152" y="24"/>
                    <a:pt x="151" y="26"/>
                    <a:pt x="150" y="26"/>
                  </a:cubicBezTo>
                  <a:cubicBezTo>
                    <a:pt x="149" y="26"/>
                    <a:pt x="147" y="25"/>
                    <a:pt x="147" y="27"/>
                  </a:cubicBezTo>
                  <a:cubicBezTo>
                    <a:pt x="146" y="27"/>
                    <a:pt x="147" y="29"/>
                    <a:pt x="147" y="29"/>
                  </a:cubicBezTo>
                  <a:cubicBezTo>
                    <a:pt x="146" y="30"/>
                    <a:pt x="146" y="30"/>
                    <a:pt x="146" y="30"/>
                  </a:cubicBezTo>
                  <a:cubicBezTo>
                    <a:pt x="146" y="31"/>
                    <a:pt x="146" y="31"/>
                    <a:pt x="146" y="32"/>
                  </a:cubicBezTo>
                  <a:cubicBezTo>
                    <a:pt x="145" y="34"/>
                    <a:pt x="145" y="35"/>
                    <a:pt x="145" y="37"/>
                  </a:cubicBezTo>
                  <a:cubicBezTo>
                    <a:pt x="145" y="38"/>
                    <a:pt x="145" y="39"/>
                    <a:pt x="144" y="40"/>
                  </a:cubicBezTo>
                  <a:cubicBezTo>
                    <a:pt x="143" y="40"/>
                    <a:pt x="143" y="38"/>
                    <a:pt x="142" y="37"/>
                  </a:cubicBezTo>
                  <a:cubicBezTo>
                    <a:pt x="141" y="37"/>
                    <a:pt x="138" y="39"/>
                    <a:pt x="138" y="40"/>
                  </a:cubicBezTo>
                  <a:cubicBezTo>
                    <a:pt x="137" y="40"/>
                    <a:pt x="136" y="40"/>
                    <a:pt x="135" y="40"/>
                  </a:cubicBezTo>
                  <a:cubicBezTo>
                    <a:pt x="133" y="40"/>
                    <a:pt x="132" y="39"/>
                    <a:pt x="131" y="39"/>
                  </a:cubicBezTo>
                  <a:cubicBezTo>
                    <a:pt x="129" y="39"/>
                    <a:pt x="127" y="39"/>
                    <a:pt x="125" y="39"/>
                  </a:cubicBezTo>
                  <a:cubicBezTo>
                    <a:pt x="125" y="39"/>
                    <a:pt x="124" y="39"/>
                    <a:pt x="124" y="39"/>
                  </a:cubicBezTo>
                  <a:cubicBezTo>
                    <a:pt x="123" y="39"/>
                    <a:pt x="123" y="39"/>
                    <a:pt x="122" y="39"/>
                  </a:cubicBezTo>
                  <a:cubicBezTo>
                    <a:pt x="121" y="38"/>
                    <a:pt x="119" y="38"/>
                    <a:pt x="118" y="37"/>
                  </a:cubicBezTo>
                  <a:cubicBezTo>
                    <a:pt x="117" y="37"/>
                    <a:pt x="116" y="37"/>
                    <a:pt x="115" y="38"/>
                  </a:cubicBezTo>
                  <a:cubicBezTo>
                    <a:pt x="115" y="38"/>
                    <a:pt x="114" y="39"/>
                    <a:pt x="113" y="39"/>
                  </a:cubicBezTo>
                  <a:cubicBezTo>
                    <a:pt x="112" y="39"/>
                    <a:pt x="110" y="38"/>
                    <a:pt x="109" y="38"/>
                  </a:cubicBezTo>
                  <a:cubicBezTo>
                    <a:pt x="108" y="37"/>
                    <a:pt x="107" y="37"/>
                    <a:pt x="107" y="37"/>
                  </a:cubicBezTo>
                  <a:cubicBezTo>
                    <a:pt x="105" y="37"/>
                    <a:pt x="103" y="39"/>
                    <a:pt x="102" y="41"/>
                  </a:cubicBezTo>
                  <a:cubicBezTo>
                    <a:pt x="101" y="42"/>
                    <a:pt x="100" y="43"/>
                    <a:pt x="99" y="44"/>
                  </a:cubicBezTo>
                  <a:cubicBezTo>
                    <a:pt x="98" y="46"/>
                    <a:pt x="95" y="47"/>
                    <a:pt x="94" y="49"/>
                  </a:cubicBezTo>
                  <a:cubicBezTo>
                    <a:pt x="93" y="50"/>
                    <a:pt x="93" y="51"/>
                    <a:pt x="93" y="52"/>
                  </a:cubicBezTo>
                  <a:cubicBezTo>
                    <a:pt x="92" y="52"/>
                    <a:pt x="91" y="54"/>
                    <a:pt x="90" y="54"/>
                  </a:cubicBezTo>
                  <a:cubicBezTo>
                    <a:pt x="89" y="55"/>
                    <a:pt x="87" y="56"/>
                    <a:pt x="86" y="56"/>
                  </a:cubicBezTo>
                  <a:cubicBezTo>
                    <a:pt x="85" y="56"/>
                    <a:pt x="83" y="56"/>
                    <a:pt x="82" y="56"/>
                  </a:cubicBezTo>
                  <a:cubicBezTo>
                    <a:pt x="81" y="57"/>
                    <a:pt x="80" y="56"/>
                    <a:pt x="79" y="56"/>
                  </a:cubicBezTo>
                  <a:cubicBezTo>
                    <a:pt x="79" y="56"/>
                    <a:pt x="78" y="56"/>
                    <a:pt x="78" y="56"/>
                  </a:cubicBezTo>
                  <a:cubicBezTo>
                    <a:pt x="77" y="57"/>
                    <a:pt x="78" y="57"/>
                    <a:pt x="77" y="58"/>
                  </a:cubicBezTo>
                  <a:cubicBezTo>
                    <a:pt x="77" y="58"/>
                    <a:pt x="76" y="58"/>
                    <a:pt x="75" y="58"/>
                  </a:cubicBezTo>
                  <a:cubicBezTo>
                    <a:pt x="73" y="58"/>
                    <a:pt x="72" y="57"/>
                    <a:pt x="70" y="57"/>
                  </a:cubicBezTo>
                  <a:cubicBezTo>
                    <a:pt x="68" y="57"/>
                    <a:pt x="67" y="57"/>
                    <a:pt x="65" y="57"/>
                  </a:cubicBezTo>
                  <a:cubicBezTo>
                    <a:pt x="64" y="57"/>
                    <a:pt x="62" y="57"/>
                    <a:pt x="60" y="57"/>
                  </a:cubicBezTo>
                  <a:cubicBezTo>
                    <a:pt x="59" y="58"/>
                    <a:pt x="57" y="59"/>
                    <a:pt x="56" y="60"/>
                  </a:cubicBezTo>
                  <a:cubicBezTo>
                    <a:pt x="54" y="60"/>
                    <a:pt x="52" y="61"/>
                    <a:pt x="51" y="62"/>
                  </a:cubicBezTo>
                  <a:cubicBezTo>
                    <a:pt x="49" y="64"/>
                    <a:pt x="47" y="66"/>
                    <a:pt x="45" y="67"/>
                  </a:cubicBezTo>
                  <a:cubicBezTo>
                    <a:pt x="46" y="69"/>
                    <a:pt x="49" y="71"/>
                    <a:pt x="50" y="73"/>
                  </a:cubicBezTo>
                  <a:cubicBezTo>
                    <a:pt x="51" y="74"/>
                    <a:pt x="53" y="79"/>
                    <a:pt x="52" y="81"/>
                  </a:cubicBezTo>
                  <a:cubicBezTo>
                    <a:pt x="51" y="81"/>
                    <a:pt x="50" y="82"/>
                    <a:pt x="50" y="82"/>
                  </a:cubicBezTo>
                  <a:cubicBezTo>
                    <a:pt x="48" y="83"/>
                    <a:pt x="48" y="83"/>
                    <a:pt x="48" y="85"/>
                  </a:cubicBezTo>
                  <a:cubicBezTo>
                    <a:pt x="47" y="87"/>
                    <a:pt x="48" y="89"/>
                    <a:pt x="46" y="90"/>
                  </a:cubicBezTo>
                  <a:cubicBezTo>
                    <a:pt x="45" y="90"/>
                    <a:pt x="43" y="90"/>
                    <a:pt x="42" y="90"/>
                  </a:cubicBezTo>
                  <a:cubicBezTo>
                    <a:pt x="42" y="90"/>
                    <a:pt x="41" y="90"/>
                    <a:pt x="41" y="90"/>
                  </a:cubicBezTo>
                  <a:cubicBezTo>
                    <a:pt x="41" y="91"/>
                    <a:pt x="40" y="91"/>
                    <a:pt x="40" y="91"/>
                  </a:cubicBezTo>
                  <a:cubicBezTo>
                    <a:pt x="39" y="92"/>
                    <a:pt x="38" y="91"/>
                    <a:pt x="37" y="91"/>
                  </a:cubicBezTo>
                  <a:cubicBezTo>
                    <a:pt x="36" y="92"/>
                    <a:pt x="36" y="93"/>
                    <a:pt x="35" y="94"/>
                  </a:cubicBezTo>
                  <a:cubicBezTo>
                    <a:pt x="34" y="96"/>
                    <a:pt x="33" y="98"/>
                    <a:pt x="33" y="100"/>
                  </a:cubicBezTo>
                  <a:cubicBezTo>
                    <a:pt x="33" y="102"/>
                    <a:pt x="33" y="103"/>
                    <a:pt x="32" y="105"/>
                  </a:cubicBezTo>
                  <a:cubicBezTo>
                    <a:pt x="31" y="106"/>
                    <a:pt x="31" y="107"/>
                    <a:pt x="31" y="108"/>
                  </a:cubicBezTo>
                  <a:cubicBezTo>
                    <a:pt x="30" y="109"/>
                    <a:pt x="29" y="110"/>
                    <a:pt x="29" y="112"/>
                  </a:cubicBezTo>
                  <a:cubicBezTo>
                    <a:pt x="28" y="112"/>
                    <a:pt x="29" y="113"/>
                    <a:pt x="29" y="113"/>
                  </a:cubicBezTo>
                  <a:cubicBezTo>
                    <a:pt x="29" y="115"/>
                    <a:pt x="28" y="115"/>
                    <a:pt x="28" y="116"/>
                  </a:cubicBezTo>
                  <a:cubicBezTo>
                    <a:pt x="27" y="117"/>
                    <a:pt x="27" y="118"/>
                    <a:pt x="27" y="119"/>
                  </a:cubicBezTo>
                  <a:cubicBezTo>
                    <a:pt x="27" y="119"/>
                    <a:pt x="26" y="121"/>
                    <a:pt x="26" y="121"/>
                  </a:cubicBezTo>
                  <a:cubicBezTo>
                    <a:pt x="25" y="121"/>
                    <a:pt x="23" y="120"/>
                    <a:pt x="22" y="120"/>
                  </a:cubicBezTo>
                  <a:cubicBezTo>
                    <a:pt x="20" y="120"/>
                    <a:pt x="19" y="120"/>
                    <a:pt x="18" y="121"/>
                  </a:cubicBezTo>
                  <a:cubicBezTo>
                    <a:pt x="16" y="122"/>
                    <a:pt x="14" y="123"/>
                    <a:pt x="13" y="125"/>
                  </a:cubicBezTo>
                  <a:cubicBezTo>
                    <a:pt x="12" y="126"/>
                    <a:pt x="12" y="126"/>
                    <a:pt x="11" y="127"/>
                  </a:cubicBezTo>
                  <a:cubicBezTo>
                    <a:pt x="11" y="128"/>
                    <a:pt x="11" y="128"/>
                    <a:pt x="10" y="129"/>
                  </a:cubicBezTo>
                  <a:cubicBezTo>
                    <a:pt x="10" y="129"/>
                    <a:pt x="9" y="131"/>
                    <a:pt x="9" y="132"/>
                  </a:cubicBezTo>
                  <a:cubicBezTo>
                    <a:pt x="9" y="133"/>
                    <a:pt x="10" y="133"/>
                    <a:pt x="10" y="134"/>
                  </a:cubicBezTo>
                  <a:cubicBezTo>
                    <a:pt x="11" y="135"/>
                    <a:pt x="11" y="136"/>
                    <a:pt x="11" y="137"/>
                  </a:cubicBezTo>
                  <a:cubicBezTo>
                    <a:pt x="12" y="138"/>
                    <a:pt x="13" y="139"/>
                    <a:pt x="12" y="140"/>
                  </a:cubicBezTo>
                  <a:cubicBezTo>
                    <a:pt x="12" y="141"/>
                    <a:pt x="11" y="141"/>
                    <a:pt x="11" y="142"/>
                  </a:cubicBezTo>
                  <a:cubicBezTo>
                    <a:pt x="10" y="142"/>
                    <a:pt x="10" y="142"/>
                    <a:pt x="10" y="142"/>
                  </a:cubicBezTo>
                  <a:cubicBezTo>
                    <a:pt x="9" y="143"/>
                    <a:pt x="9" y="143"/>
                    <a:pt x="9" y="143"/>
                  </a:cubicBezTo>
                  <a:cubicBezTo>
                    <a:pt x="8" y="143"/>
                    <a:pt x="8" y="143"/>
                    <a:pt x="8" y="143"/>
                  </a:cubicBezTo>
                  <a:cubicBezTo>
                    <a:pt x="7" y="144"/>
                    <a:pt x="7" y="145"/>
                    <a:pt x="7" y="147"/>
                  </a:cubicBezTo>
                  <a:cubicBezTo>
                    <a:pt x="6" y="148"/>
                    <a:pt x="5" y="150"/>
                    <a:pt x="4" y="150"/>
                  </a:cubicBezTo>
                  <a:cubicBezTo>
                    <a:pt x="4" y="151"/>
                    <a:pt x="3" y="151"/>
                    <a:pt x="3" y="151"/>
                  </a:cubicBezTo>
                  <a:cubicBezTo>
                    <a:pt x="2" y="152"/>
                    <a:pt x="2" y="152"/>
                    <a:pt x="2" y="153"/>
                  </a:cubicBezTo>
                  <a:cubicBezTo>
                    <a:pt x="1" y="153"/>
                    <a:pt x="0" y="153"/>
                    <a:pt x="0" y="153"/>
                  </a:cubicBezTo>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42" name="Freeform 44"/>
            <p:cNvSpPr>
              <a:spLocks/>
            </p:cNvSpPr>
            <p:nvPr/>
          </p:nvSpPr>
          <p:spPr bwMode="auto">
            <a:xfrm>
              <a:off x="6812964" y="5480661"/>
              <a:ext cx="33328" cy="39388"/>
            </a:xfrm>
            <a:custGeom>
              <a:avLst/>
              <a:gdLst/>
              <a:ahLst/>
              <a:cxnLst>
                <a:cxn ang="0">
                  <a:pos x="23" y="23"/>
                </a:cxn>
                <a:cxn ang="0">
                  <a:pos x="17" y="16"/>
                </a:cxn>
                <a:cxn ang="0">
                  <a:pos x="17" y="8"/>
                </a:cxn>
                <a:cxn ang="0">
                  <a:pos x="12" y="3"/>
                </a:cxn>
                <a:cxn ang="0">
                  <a:pos x="12" y="12"/>
                </a:cxn>
                <a:cxn ang="0">
                  <a:pos x="7" y="14"/>
                </a:cxn>
                <a:cxn ang="0">
                  <a:pos x="2" y="20"/>
                </a:cxn>
                <a:cxn ang="0">
                  <a:pos x="2" y="27"/>
                </a:cxn>
                <a:cxn ang="0">
                  <a:pos x="6" y="22"/>
                </a:cxn>
                <a:cxn ang="0">
                  <a:pos x="8" y="28"/>
                </a:cxn>
                <a:cxn ang="0">
                  <a:pos x="13" y="31"/>
                </a:cxn>
                <a:cxn ang="0">
                  <a:pos x="26" y="32"/>
                </a:cxn>
                <a:cxn ang="0">
                  <a:pos x="25" y="23"/>
                </a:cxn>
                <a:cxn ang="0">
                  <a:pos x="23" y="23"/>
                </a:cxn>
              </a:cxnLst>
              <a:rect l="0" t="0" r="r" b="b"/>
              <a:pathLst>
                <a:path w="28" h="33">
                  <a:moveTo>
                    <a:pt x="23" y="23"/>
                  </a:moveTo>
                  <a:cubicBezTo>
                    <a:pt x="20" y="23"/>
                    <a:pt x="18" y="18"/>
                    <a:pt x="17" y="16"/>
                  </a:cubicBezTo>
                  <a:cubicBezTo>
                    <a:pt x="17" y="13"/>
                    <a:pt x="17" y="10"/>
                    <a:pt x="17" y="8"/>
                  </a:cubicBezTo>
                  <a:cubicBezTo>
                    <a:pt x="17" y="6"/>
                    <a:pt x="15" y="0"/>
                    <a:pt x="12" y="3"/>
                  </a:cubicBezTo>
                  <a:cubicBezTo>
                    <a:pt x="10" y="5"/>
                    <a:pt x="13" y="9"/>
                    <a:pt x="12" y="12"/>
                  </a:cubicBezTo>
                  <a:cubicBezTo>
                    <a:pt x="11" y="13"/>
                    <a:pt x="9" y="14"/>
                    <a:pt x="7" y="14"/>
                  </a:cubicBezTo>
                  <a:cubicBezTo>
                    <a:pt x="4" y="15"/>
                    <a:pt x="3" y="16"/>
                    <a:pt x="2" y="20"/>
                  </a:cubicBezTo>
                  <a:cubicBezTo>
                    <a:pt x="1" y="22"/>
                    <a:pt x="0" y="27"/>
                    <a:pt x="2" y="27"/>
                  </a:cubicBezTo>
                  <a:cubicBezTo>
                    <a:pt x="5" y="27"/>
                    <a:pt x="6" y="24"/>
                    <a:pt x="6" y="22"/>
                  </a:cubicBezTo>
                  <a:cubicBezTo>
                    <a:pt x="7" y="24"/>
                    <a:pt x="7" y="27"/>
                    <a:pt x="8" y="28"/>
                  </a:cubicBezTo>
                  <a:cubicBezTo>
                    <a:pt x="9" y="30"/>
                    <a:pt x="11" y="30"/>
                    <a:pt x="13" y="31"/>
                  </a:cubicBezTo>
                  <a:cubicBezTo>
                    <a:pt x="17" y="32"/>
                    <a:pt x="22" y="33"/>
                    <a:pt x="26" y="32"/>
                  </a:cubicBezTo>
                  <a:cubicBezTo>
                    <a:pt x="27" y="30"/>
                    <a:pt x="28" y="24"/>
                    <a:pt x="25" y="23"/>
                  </a:cubicBezTo>
                  <a:lnTo>
                    <a:pt x="23" y="23"/>
                  </a:ln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43" name="Freeform 45"/>
            <p:cNvSpPr>
              <a:spLocks/>
            </p:cNvSpPr>
            <p:nvPr/>
          </p:nvSpPr>
          <p:spPr bwMode="auto">
            <a:xfrm>
              <a:off x="6831143" y="5531158"/>
              <a:ext cx="24239" cy="27268"/>
            </a:xfrm>
            <a:custGeom>
              <a:avLst/>
              <a:gdLst/>
              <a:ahLst/>
              <a:cxnLst>
                <a:cxn ang="0">
                  <a:pos x="10" y="7"/>
                </a:cxn>
                <a:cxn ang="0">
                  <a:pos x="3" y="2"/>
                </a:cxn>
                <a:cxn ang="0">
                  <a:pos x="1" y="11"/>
                </a:cxn>
                <a:cxn ang="0">
                  <a:pos x="4" y="18"/>
                </a:cxn>
                <a:cxn ang="0">
                  <a:pos x="8" y="22"/>
                </a:cxn>
                <a:cxn ang="0">
                  <a:pos x="13" y="23"/>
                </a:cxn>
                <a:cxn ang="0">
                  <a:pos x="14" y="20"/>
                </a:cxn>
                <a:cxn ang="0">
                  <a:pos x="19" y="20"/>
                </a:cxn>
                <a:cxn ang="0">
                  <a:pos x="12" y="8"/>
                </a:cxn>
                <a:cxn ang="0">
                  <a:pos x="10" y="7"/>
                </a:cxn>
              </a:cxnLst>
              <a:rect l="0" t="0" r="r" b="b"/>
              <a:pathLst>
                <a:path w="21" h="23">
                  <a:moveTo>
                    <a:pt x="10" y="7"/>
                  </a:moveTo>
                  <a:cubicBezTo>
                    <a:pt x="8" y="5"/>
                    <a:pt x="6" y="0"/>
                    <a:pt x="3" y="2"/>
                  </a:cubicBezTo>
                  <a:cubicBezTo>
                    <a:pt x="0" y="3"/>
                    <a:pt x="1" y="9"/>
                    <a:pt x="1" y="11"/>
                  </a:cubicBezTo>
                  <a:cubicBezTo>
                    <a:pt x="2" y="13"/>
                    <a:pt x="3" y="16"/>
                    <a:pt x="4" y="18"/>
                  </a:cubicBezTo>
                  <a:cubicBezTo>
                    <a:pt x="5" y="21"/>
                    <a:pt x="5" y="21"/>
                    <a:pt x="8" y="22"/>
                  </a:cubicBezTo>
                  <a:cubicBezTo>
                    <a:pt x="9" y="22"/>
                    <a:pt x="12" y="23"/>
                    <a:pt x="13" y="23"/>
                  </a:cubicBezTo>
                  <a:cubicBezTo>
                    <a:pt x="13" y="22"/>
                    <a:pt x="13" y="21"/>
                    <a:pt x="14" y="20"/>
                  </a:cubicBezTo>
                  <a:cubicBezTo>
                    <a:pt x="16" y="20"/>
                    <a:pt x="17" y="23"/>
                    <a:pt x="19" y="20"/>
                  </a:cubicBezTo>
                  <a:cubicBezTo>
                    <a:pt x="21" y="16"/>
                    <a:pt x="15" y="10"/>
                    <a:pt x="12" y="8"/>
                  </a:cubicBezTo>
                  <a:lnTo>
                    <a:pt x="10" y="7"/>
                  </a:ln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44" name="Freeform 46"/>
            <p:cNvSpPr>
              <a:spLocks/>
            </p:cNvSpPr>
            <p:nvPr/>
          </p:nvSpPr>
          <p:spPr bwMode="auto">
            <a:xfrm>
              <a:off x="7108876" y="5547318"/>
              <a:ext cx="20199" cy="25249"/>
            </a:xfrm>
            <a:custGeom>
              <a:avLst/>
              <a:gdLst/>
              <a:ahLst/>
              <a:cxnLst>
                <a:cxn ang="0">
                  <a:pos x="10" y="6"/>
                </a:cxn>
                <a:cxn ang="0">
                  <a:pos x="1" y="1"/>
                </a:cxn>
                <a:cxn ang="0">
                  <a:pos x="7" y="12"/>
                </a:cxn>
                <a:cxn ang="0">
                  <a:pos x="16" y="21"/>
                </a:cxn>
                <a:cxn ang="0">
                  <a:pos x="15" y="14"/>
                </a:cxn>
                <a:cxn ang="0">
                  <a:pos x="10" y="7"/>
                </a:cxn>
                <a:cxn ang="0">
                  <a:pos x="10" y="6"/>
                </a:cxn>
              </a:cxnLst>
              <a:rect l="0" t="0" r="r" b="b"/>
              <a:pathLst>
                <a:path w="17" h="21">
                  <a:moveTo>
                    <a:pt x="10" y="6"/>
                  </a:moveTo>
                  <a:cubicBezTo>
                    <a:pt x="11" y="3"/>
                    <a:pt x="5" y="0"/>
                    <a:pt x="1" y="1"/>
                  </a:cubicBezTo>
                  <a:cubicBezTo>
                    <a:pt x="0" y="5"/>
                    <a:pt x="4" y="9"/>
                    <a:pt x="7" y="12"/>
                  </a:cubicBezTo>
                  <a:cubicBezTo>
                    <a:pt x="9" y="15"/>
                    <a:pt x="13" y="20"/>
                    <a:pt x="16" y="21"/>
                  </a:cubicBezTo>
                  <a:cubicBezTo>
                    <a:pt x="17" y="19"/>
                    <a:pt x="16" y="16"/>
                    <a:pt x="15" y="14"/>
                  </a:cubicBezTo>
                  <a:cubicBezTo>
                    <a:pt x="14" y="13"/>
                    <a:pt x="12" y="8"/>
                    <a:pt x="10" y="7"/>
                  </a:cubicBezTo>
                  <a:lnTo>
                    <a:pt x="10" y="6"/>
                  </a:ln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45" name="Freeform 47"/>
            <p:cNvSpPr>
              <a:spLocks/>
            </p:cNvSpPr>
            <p:nvPr/>
          </p:nvSpPr>
          <p:spPr bwMode="auto">
            <a:xfrm>
              <a:off x="7133115" y="5577616"/>
              <a:ext cx="20199" cy="10100"/>
            </a:xfrm>
            <a:custGeom>
              <a:avLst/>
              <a:gdLst/>
              <a:ahLst/>
              <a:cxnLst>
                <a:cxn ang="0">
                  <a:pos x="10" y="3"/>
                </a:cxn>
                <a:cxn ang="0">
                  <a:pos x="1" y="1"/>
                </a:cxn>
                <a:cxn ang="0">
                  <a:pos x="11" y="8"/>
                </a:cxn>
                <a:cxn ang="0">
                  <a:pos x="7" y="1"/>
                </a:cxn>
                <a:cxn ang="0">
                  <a:pos x="10" y="3"/>
                </a:cxn>
              </a:cxnLst>
              <a:rect l="0" t="0" r="r" b="b"/>
              <a:pathLst>
                <a:path w="17" h="9">
                  <a:moveTo>
                    <a:pt x="10" y="3"/>
                  </a:moveTo>
                  <a:cubicBezTo>
                    <a:pt x="7" y="2"/>
                    <a:pt x="4" y="0"/>
                    <a:pt x="1" y="1"/>
                  </a:cubicBezTo>
                  <a:cubicBezTo>
                    <a:pt x="0" y="6"/>
                    <a:pt x="6" y="9"/>
                    <a:pt x="11" y="8"/>
                  </a:cubicBezTo>
                  <a:cubicBezTo>
                    <a:pt x="17" y="8"/>
                    <a:pt x="11" y="1"/>
                    <a:pt x="7" y="1"/>
                  </a:cubicBezTo>
                  <a:lnTo>
                    <a:pt x="10" y="3"/>
                  </a:ln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46" name="Freeform 48"/>
            <p:cNvSpPr>
              <a:spLocks/>
            </p:cNvSpPr>
            <p:nvPr/>
          </p:nvSpPr>
          <p:spPr bwMode="auto">
            <a:xfrm>
              <a:off x="7148264" y="5619023"/>
              <a:ext cx="14139" cy="23229"/>
            </a:xfrm>
            <a:custGeom>
              <a:avLst/>
              <a:gdLst/>
              <a:ahLst/>
              <a:cxnLst>
                <a:cxn ang="0">
                  <a:pos x="12" y="1"/>
                </a:cxn>
                <a:cxn ang="0">
                  <a:pos x="1" y="3"/>
                </a:cxn>
                <a:cxn ang="0">
                  <a:pos x="1" y="10"/>
                </a:cxn>
                <a:cxn ang="0">
                  <a:pos x="11" y="19"/>
                </a:cxn>
                <a:cxn ang="0">
                  <a:pos x="12" y="5"/>
                </a:cxn>
                <a:cxn ang="0">
                  <a:pos x="12" y="1"/>
                </a:cxn>
              </a:cxnLst>
              <a:rect l="0" t="0" r="r" b="b"/>
              <a:pathLst>
                <a:path w="12" h="20">
                  <a:moveTo>
                    <a:pt x="12" y="1"/>
                  </a:moveTo>
                  <a:cubicBezTo>
                    <a:pt x="8" y="1"/>
                    <a:pt x="3" y="0"/>
                    <a:pt x="1" y="3"/>
                  </a:cubicBezTo>
                  <a:cubicBezTo>
                    <a:pt x="0" y="5"/>
                    <a:pt x="0" y="8"/>
                    <a:pt x="1" y="10"/>
                  </a:cubicBezTo>
                  <a:cubicBezTo>
                    <a:pt x="2" y="13"/>
                    <a:pt x="7" y="20"/>
                    <a:pt x="11" y="19"/>
                  </a:cubicBezTo>
                  <a:cubicBezTo>
                    <a:pt x="12" y="14"/>
                    <a:pt x="12" y="10"/>
                    <a:pt x="12" y="5"/>
                  </a:cubicBezTo>
                  <a:lnTo>
                    <a:pt x="12" y="1"/>
                  </a:ln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47" name="Freeform 49"/>
            <p:cNvSpPr>
              <a:spLocks/>
            </p:cNvSpPr>
            <p:nvPr/>
          </p:nvSpPr>
          <p:spPr bwMode="auto">
            <a:xfrm>
              <a:off x="7126044" y="5623063"/>
              <a:ext cx="11110" cy="18179"/>
            </a:xfrm>
            <a:custGeom>
              <a:avLst/>
              <a:gdLst/>
              <a:ahLst/>
              <a:cxnLst>
                <a:cxn ang="0">
                  <a:pos x="10" y="0"/>
                </a:cxn>
                <a:cxn ang="0">
                  <a:pos x="0" y="11"/>
                </a:cxn>
                <a:cxn ang="0">
                  <a:pos x="8" y="14"/>
                </a:cxn>
                <a:cxn ang="0">
                  <a:pos x="9" y="4"/>
                </a:cxn>
                <a:cxn ang="0">
                  <a:pos x="10" y="0"/>
                </a:cxn>
              </a:cxnLst>
              <a:rect l="0" t="0" r="r" b="b"/>
              <a:pathLst>
                <a:path w="10" h="15">
                  <a:moveTo>
                    <a:pt x="10" y="0"/>
                  </a:moveTo>
                  <a:cubicBezTo>
                    <a:pt x="7" y="0"/>
                    <a:pt x="0" y="8"/>
                    <a:pt x="0" y="11"/>
                  </a:cubicBezTo>
                  <a:cubicBezTo>
                    <a:pt x="0" y="15"/>
                    <a:pt x="5" y="14"/>
                    <a:pt x="8" y="14"/>
                  </a:cubicBezTo>
                  <a:cubicBezTo>
                    <a:pt x="8" y="11"/>
                    <a:pt x="9" y="7"/>
                    <a:pt x="9" y="4"/>
                  </a:cubicBezTo>
                  <a:lnTo>
                    <a:pt x="10" y="0"/>
                  </a:ln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48" name="Freeform 50"/>
            <p:cNvSpPr>
              <a:spLocks/>
            </p:cNvSpPr>
            <p:nvPr/>
          </p:nvSpPr>
          <p:spPr bwMode="auto">
            <a:xfrm>
              <a:off x="6999803" y="5715977"/>
              <a:ext cx="173709" cy="37368"/>
            </a:xfrm>
            <a:custGeom>
              <a:avLst/>
              <a:gdLst/>
              <a:ahLst/>
              <a:cxnLst>
                <a:cxn ang="0">
                  <a:pos x="116" y="7"/>
                </a:cxn>
                <a:cxn ang="0">
                  <a:pos x="95" y="5"/>
                </a:cxn>
                <a:cxn ang="0">
                  <a:pos x="67" y="4"/>
                </a:cxn>
                <a:cxn ang="0">
                  <a:pos x="57" y="3"/>
                </a:cxn>
                <a:cxn ang="0">
                  <a:pos x="37" y="1"/>
                </a:cxn>
                <a:cxn ang="0">
                  <a:pos x="22" y="0"/>
                </a:cxn>
                <a:cxn ang="0">
                  <a:pos x="5" y="3"/>
                </a:cxn>
                <a:cxn ang="0">
                  <a:pos x="1" y="8"/>
                </a:cxn>
                <a:cxn ang="0">
                  <a:pos x="13" y="13"/>
                </a:cxn>
                <a:cxn ang="0">
                  <a:pos x="41" y="15"/>
                </a:cxn>
                <a:cxn ang="0">
                  <a:pos x="57" y="16"/>
                </a:cxn>
                <a:cxn ang="0">
                  <a:pos x="65" y="19"/>
                </a:cxn>
                <a:cxn ang="0">
                  <a:pos x="68" y="25"/>
                </a:cxn>
                <a:cxn ang="0">
                  <a:pos x="71" y="30"/>
                </a:cxn>
                <a:cxn ang="0">
                  <a:pos x="76" y="31"/>
                </a:cxn>
                <a:cxn ang="0">
                  <a:pos x="93" y="28"/>
                </a:cxn>
                <a:cxn ang="0">
                  <a:pos x="127" y="27"/>
                </a:cxn>
                <a:cxn ang="0">
                  <a:pos x="142" y="25"/>
                </a:cxn>
                <a:cxn ang="0">
                  <a:pos x="146" y="22"/>
                </a:cxn>
                <a:cxn ang="0">
                  <a:pos x="139" y="15"/>
                </a:cxn>
                <a:cxn ang="0">
                  <a:pos x="123" y="8"/>
                </a:cxn>
                <a:cxn ang="0">
                  <a:pos x="116" y="7"/>
                </a:cxn>
              </a:cxnLst>
              <a:rect l="0" t="0" r="r" b="b"/>
              <a:pathLst>
                <a:path w="146" h="31">
                  <a:moveTo>
                    <a:pt x="116" y="7"/>
                  </a:moveTo>
                  <a:cubicBezTo>
                    <a:pt x="109" y="5"/>
                    <a:pt x="102" y="5"/>
                    <a:pt x="95" y="5"/>
                  </a:cubicBezTo>
                  <a:cubicBezTo>
                    <a:pt x="86" y="5"/>
                    <a:pt x="77" y="4"/>
                    <a:pt x="67" y="4"/>
                  </a:cubicBezTo>
                  <a:cubicBezTo>
                    <a:pt x="64" y="3"/>
                    <a:pt x="60" y="3"/>
                    <a:pt x="57" y="3"/>
                  </a:cubicBezTo>
                  <a:cubicBezTo>
                    <a:pt x="50" y="3"/>
                    <a:pt x="44" y="1"/>
                    <a:pt x="37" y="1"/>
                  </a:cubicBezTo>
                  <a:cubicBezTo>
                    <a:pt x="32" y="0"/>
                    <a:pt x="27" y="1"/>
                    <a:pt x="22" y="0"/>
                  </a:cubicBezTo>
                  <a:cubicBezTo>
                    <a:pt x="16" y="0"/>
                    <a:pt x="10" y="0"/>
                    <a:pt x="5" y="3"/>
                  </a:cubicBezTo>
                  <a:cubicBezTo>
                    <a:pt x="3" y="4"/>
                    <a:pt x="0" y="5"/>
                    <a:pt x="1" y="8"/>
                  </a:cubicBezTo>
                  <a:cubicBezTo>
                    <a:pt x="3" y="11"/>
                    <a:pt x="11" y="12"/>
                    <a:pt x="13" y="13"/>
                  </a:cubicBezTo>
                  <a:cubicBezTo>
                    <a:pt x="22" y="14"/>
                    <a:pt x="31" y="14"/>
                    <a:pt x="41" y="15"/>
                  </a:cubicBezTo>
                  <a:cubicBezTo>
                    <a:pt x="46" y="15"/>
                    <a:pt x="52" y="15"/>
                    <a:pt x="57" y="16"/>
                  </a:cubicBezTo>
                  <a:cubicBezTo>
                    <a:pt x="59" y="17"/>
                    <a:pt x="64" y="18"/>
                    <a:pt x="65" y="19"/>
                  </a:cubicBezTo>
                  <a:cubicBezTo>
                    <a:pt x="67" y="21"/>
                    <a:pt x="67" y="23"/>
                    <a:pt x="68" y="25"/>
                  </a:cubicBezTo>
                  <a:cubicBezTo>
                    <a:pt x="68" y="27"/>
                    <a:pt x="69" y="30"/>
                    <a:pt x="71" y="30"/>
                  </a:cubicBezTo>
                  <a:cubicBezTo>
                    <a:pt x="72" y="31"/>
                    <a:pt x="75" y="31"/>
                    <a:pt x="76" y="31"/>
                  </a:cubicBezTo>
                  <a:cubicBezTo>
                    <a:pt x="82" y="30"/>
                    <a:pt x="88" y="28"/>
                    <a:pt x="93" y="28"/>
                  </a:cubicBezTo>
                  <a:cubicBezTo>
                    <a:pt x="104" y="27"/>
                    <a:pt x="116" y="27"/>
                    <a:pt x="127" y="27"/>
                  </a:cubicBezTo>
                  <a:cubicBezTo>
                    <a:pt x="132" y="27"/>
                    <a:pt x="137" y="27"/>
                    <a:pt x="142" y="25"/>
                  </a:cubicBezTo>
                  <a:cubicBezTo>
                    <a:pt x="143" y="25"/>
                    <a:pt x="145" y="23"/>
                    <a:pt x="146" y="22"/>
                  </a:cubicBezTo>
                  <a:cubicBezTo>
                    <a:pt x="146" y="19"/>
                    <a:pt x="140" y="16"/>
                    <a:pt x="139" y="15"/>
                  </a:cubicBezTo>
                  <a:cubicBezTo>
                    <a:pt x="134" y="12"/>
                    <a:pt x="129" y="10"/>
                    <a:pt x="123" y="8"/>
                  </a:cubicBezTo>
                  <a:lnTo>
                    <a:pt x="116" y="7"/>
                  </a:ln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49" name="Freeform 51"/>
            <p:cNvSpPr>
              <a:spLocks/>
            </p:cNvSpPr>
            <p:nvPr/>
          </p:nvSpPr>
          <p:spPr bwMode="auto">
            <a:xfrm>
              <a:off x="7185631" y="5477632"/>
              <a:ext cx="25249" cy="48476"/>
            </a:xfrm>
            <a:custGeom>
              <a:avLst/>
              <a:gdLst/>
              <a:ahLst/>
              <a:cxnLst>
                <a:cxn ang="0">
                  <a:pos x="17" y="12"/>
                </a:cxn>
                <a:cxn ang="0">
                  <a:pos x="1" y="5"/>
                </a:cxn>
                <a:cxn ang="0">
                  <a:pos x="0" y="10"/>
                </a:cxn>
                <a:cxn ang="0">
                  <a:pos x="2" y="17"/>
                </a:cxn>
                <a:cxn ang="0">
                  <a:pos x="7" y="22"/>
                </a:cxn>
                <a:cxn ang="0">
                  <a:pos x="4" y="25"/>
                </a:cxn>
                <a:cxn ang="0">
                  <a:pos x="1" y="31"/>
                </a:cxn>
                <a:cxn ang="0">
                  <a:pos x="8" y="36"/>
                </a:cxn>
                <a:cxn ang="0">
                  <a:pos x="13" y="41"/>
                </a:cxn>
                <a:cxn ang="0">
                  <a:pos x="15" y="34"/>
                </a:cxn>
                <a:cxn ang="0">
                  <a:pos x="19" y="25"/>
                </a:cxn>
                <a:cxn ang="0">
                  <a:pos x="16" y="13"/>
                </a:cxn>
                <a:cxn ang="0">
                  <a:pos x="17" y="12"/>
                </a:cxn>
              </a:cxnLst>
              <a:rect l="0" t="0" r="r" b="b"/>
              <a:pathLst>
                <a:path w="22" h="41">
                  <a:moveTo>
                    <a:pt x="17" y="12"/>
                  </a:moveTo>
                  <a:cubicBezTo>
                    <a:pt x="14" y="9"/>
                    <a:pt x="6" y="0"/>
                    <a:pt x="1" y="5"/>
                  </a:cubicBezTo>
                  <a:cubicBezTo>
                    <a:pt x="0" y="7"/>
                    <a:pt x="0" y="9"/>
                    <a:pt x="0" y="10"/>
                  </a:cubicBezTo>
                  <a:cubicBezTo>
                    <a:pt x="0" y="13"/>
                    <a:pt x="1" y="15"/>
                    <a:pt x="2" y="17"/>
                  </a:cubicBezTo>
                  <a:cubicBezTo>
                    <a:pt x="3" y="18"/>
                    <a:pt x="6" y="20"/>
                    <a:pt x="7" y="22"/>
                  </a:cubicBezTo>
                  <a:cubicBezTo>
                    <a:pt x="8" y="25"/>
                    <a:pt x="6" y="24"/>
                    <a:pt x="4" y="25"/>
                  </a:cubicBezTo>
                  <a:cubicBezTo>
                    <a:pt x="1" y="26"/>
                    <a:pt x="1" y="28"/>
                    <a:pt x="1" y="31"/>
                  </a:cubicBezTo>
                  <a:cubicBezTo>
                    <a:pt x="2" y="35"/>
                    <a:pt x="5" y="34"/>
                    <a:pt x="8" y="36"/>
                  </a:cubicBezTo>
                  <a:cubicBezTo>
                    <a:pt x="10" y="38"/>
                    <a:pt x="10" y="41"/>
                    <a:pt x="13" y="41"/>
                  </a:cubicBezTo>
                  <a:cubicBezTo>
                    <a:pt x="15" y="40"/>
                    <a:pt x="15" y="36"/>
                    <a:pt x="15" y="34"/>
                  </a:cubicBezTo>
                  <a:cubicBezTo>
                    <a:pt x="15" y="29"/>
                    <a:pt x="17" y="28"/>
                    <a:pt x="19" y="25"/>
                  </a:cubicBezTo>
                  <a:cubicBezTo>
                    <a:pt x="22" y="21"/>
                    <a:pt x="22" y="14"/>
                    <a:pt x="16" y="13"/>
                  </a:cubicBezTo>
                  <a:lnTo>
                    <a:pt x="17" y="12"/>
                  </a:ln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50" name="Freeform 52"/>
            <p:cNvSpPr>
              <a:spLocks/>
            </p:cNvSpPr>
            <p:nvPr/>
          </p:nvSpPr>
          <p:spPr bwMode="auto">
            <a:xfrm>
              <a:off x="7185631" y="5414006"/>
              <a:ext cx="55546" cy="43428"/>
            </a:xfrm>
            <a:custGeom>
              <a:avLst/>
              <a:gdLst/>
              <a:ahLst/>
              <a:cxnLst>
                <a:cxn ang="0">
                  <a:pos x="39" y="6"/>
                </a:cxn>
                <a:cxn ang="0">
                  <a:pos x="35" y="5"/>
                </a:cxn>
                <a:cxn ang="0">
                  <a:pos x="25" y="0"/>
                </a:cxn>
                <a:cxn ang="0">
                  <a:pos x="19" y="3"/>
                </a:cxn>
                <a:cxn ang="0">
                  <a:pos x="16" y="5"/>
                </a:cxn>
                <a:cxn ang="0">
                  <a:pos x="5" y="9"/>
                </a:cxn>
                <a:cxn ang="0">
                  <a:pos x="0" y="14"/>
                </a:cxn>
                <a:cxn ang="0">
                  <a:pos x="6" y="20"/>
                </a:cxn>
                <a:cxn ang="0">
                  <a:pos x="10" y="23"/>
                </a:cxn>
                <a:cxn ang="0">
                  <a:pos x="12" y="22"/>
                </a:cxn>
                <a:cxn ang="0">
                  <a:pos x="31" y="22"/>
                </a:cxn>
                <a:cxn ang="0">
                  <a:pos x="20" y="30"/>
                </a:cxn>
                <a:cxn ang="0">
                  <a:pos x="33" y="33"/>
                </a:cxn>
                <a:cxn ang="0">
                  <a:pos x="39" y="34"/>
                </a:cxn>
                <a:cxn ang="0">
                  <a:pos x="43" y="35"/>
                </a:cxn>
                <a:cxn ang="0">
                  <a:pos x="45" y="27"/>
                </a:cxn>
                <a:cxn ang="0">
                  <a:pos x="40" y="25"/>
                </a:cxn>
                <a:cxn ang="0">
                  <a:pos x="39" y="21"/>
                </a:cxn>
                <a:cxn ang="0">
                  <a:pos x="37" y="16"/>
                </a:cxn>
                <a:cxn ang="0">
                  <a:pos x="34" y="11"/>
                </a:cxn>
                <a:cxn ang="0">
                  <a:pos x="34" y="5"/>
                </a:cxn>
                <a:cxn ang="0">
                  <a:pos x="39" y="6"/>
                </a:cxn>
              </a:cxnLst>
              <a:rect l="0" t="0" r="r" b="b"/>
              <a:pathLst>
                <a:path w="47" h="36">
                  <a:moveTo>
                    <a:pt x="39" y="6"/>
                  </a:moveTo>
                  <a:cubicBezTo>
                    <a:pt x="38" y="6"/>
                    <a:pt x="37" y="6"/>
                    <a:pt x="35" y="5"/>
                  </a:cubicBezTo>
                  <a:cubicBezTo>
                    <a:pt x="32" y="2"/>
                    <a:pt x="29" y="1"/>
                    <a:pt x="25" y="0"/>
                  </a:cubicBezTo>
                  <a:cubicBezTo>
                    <a:pt x="22" y="0"/>
                    <a:pt x="21" y="1"/>
                    <a:pt x="19" y="3"/>
                  </a:cubicBezTo>
                  <a:cubicBezTo>
                    <a:pt x="18" y="4"/>
                    <a:pt x="17" y="5"/>
                    <a:pt x="16" y="5"/>
                  </a:cubicBezTo>
                  <a:cubicBezTo>
                    <a:pt x="13" y="8"/>
                    <a:pt x="8" y="9"/>
                    <a:pt x="5" y="9"/>
                  </a:cubicBezTo>
                  <a:cubicBezTo>
                    <a:pt x="1" y="10"/>
                    <a:pt x="0" y="10"/>
                    <a:pt x="0" y="14"/>
                  </a:cubicBezTo>
                  <a:cubicBezTo>
                    <a:pt x="0" y="18"/>
                    <a:pt x="2" y="19"/>
                    <a:pt x="6" y="20"/>
                  </a:cubicBezTo>
                  <a:cubicBezTo>
                    <a:pt x="7" y="21"/>
                    <a:pt x="8" y="23"/>
                    <a:pt x="10" y="23"/>
                  </a:cubicBezTo>
                  <a:cubicBezTo>
                    <a:pt x="11" y="23"/>
                    <a:pt x="11" y="23"/>
                    <a:pt x="12" y="22"/>
                  </a:cubicBezTo>
                  <a:cubicBezTo>
                    <a:pt x="17" y="19"/>
                    <a:pt x="27" y="16"/>
                    <a:pt x="31" y="22"/>
                  </a:cubicBezTo>
                  <a:cubicBezTo>
                    <a:pt x="26" y="24"/>
                    <a:pt x="20" y="23"/>
                    <a:pt x="20" y="30"/>
                  </a:cubicBezTo>
                  <a:cubicBezTo>
                    <a:pt x="25" y="32"/>
                    <a:pt x="28" y="33"/>
                    <a:pt x="33" y="33"/>
                  </a:cubicBezTo>
                  <a:cubicBezTo>
                    <a:pt x="35" y="33"/>
                    <a:pt x="37" y="33"/>
                    <a:pt x="39" y="34"/>
                  </a:cubicBezTo>
                  <a:cubicBezTo>
                    <a:pt x="40" y="35"/>
                    <a:pt x="40" y="36"/>
                    <a:pt x="43" y="35"/>
                  </a:cubicBezTo>
                  <a:cubicBezTo>
                    <a:pt x="46" y="34"/>
                    <a:pt x="47" y="29"/>
                    <a:pt x="45" y="27"/>
                  </a:cubicBezTo>
                  <a:cubicBezTo>
                    <a:pt x="43" y="25"/>
                    <a:pt x="41" y="26"/>
                    <a:pt x="40" y="25"/>
                  </a:cubicBezTo>
                  <a:cubicBezTo>
                    <a:pt x="39" y="24"/>
                    <a:pt x="39" y="22"/>
                    <a:pt x="39" y="21"/>
                  </a:cubicBezTo>
                  <a:cubicBezTo>
                    <a:pt x="39" y="19"/>
                    <a:pt x="37" y="18"/>
                    <a:pt x="37" y="16"/>
                  </a:cubicBezTo>
                  <a:cubicBezTo>
                    <a:pt x="36" y="14"/>
                    <a:pt x="35" y="13"/>
                    <a:pt x="34" y="11"/>
                  </a:cubicBezTo>
                  <a:cubicBezTo>
                    <a:pt x="33" y="9"/>
                    <a:pt x="34" y="7"/>
                    <a:pt x="34" y="5"/>
                  </a:cubicBezTo>
                  <a:lnTo>
                    <a:pt x="39" y="6"/>
                  </a:ln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51" name="Freeform 53"/>
            <p:cNvSpPr>
              <a:spLocks/>
            </p:cNvSpPr>
            <p:nvPr/>
          </p:nvSpPr>
          <p:spPr bwMode="auto">
            <a:xfrm>
              <a:off x="7306824" y="5704868"/>
              <a:ext cx="44437" cy="43428"/>
            </a:xfrm>
            <a:custGeom>
              <a:avLst/>
              <a:gdLst/>
              <a:ahLst/>
              <a:cxnLst>
                <a:cxn ang="0">
                  <a:pos x="27" y="0"/>
                </a:cxn>
                <a:cxn ang="0">
                  <a:pos x="15" y="7"/>
                </a:cxn>
                <a:cxn ang="0">
                  <a:pos x="12" y="11"/>
                </a:cxn>
                <a:cxn ang="0">
                  <a:pos x="12" y="13"/>
                </a:cxn>
                <a:cxn ang="0">
                  <a:pos x="3" y="21"/>
                </a:cxn>
                <a:cxn ang="0">
                  <a:pos x="7" y="24"/>
                </a:cxn>
                <a:cxn ang="0">
                  <a:pos x="11" y="28"/>
                </a:cxn>
                <a:cxn ang="0">
                  <a:pos x="12" y="31"/>
                </a:cxn>
                <a:cxn ang="0">
                  <a:pos x="14" y="31"/>
                </a:cxn>
                <a:cxn ang="0">
                  <a:pos x="17" y="35"/>
                </a:cxn>
                <a:cxn ang="0">
                  <a:pos x="22" y="23"/>
                </a:cxn>
                <a:cxn ang="0">
                  <a:pos x="33" y="11"/>
                </a:cxn>
                <a:cxn ang="0">
                  <a:pos x="33" y="3"/>
                </a:cxn>
                <a:cxn ang="0">
                  <a:pos x="23" y="6"/>
                </a:cxn>
                <a:cxn ang="0">
                  <a:pos x="27" y="0"/>
                </a:cxn>
              </a:cxnLst>
              <a:rect l="0" t="0" r="r" b="b"/>
              <a:pathLst>
                <a:path w="38" h="37">
                  <a:moveTo>
                    <a:pt x="27" y="0"/>
                  </a:moveTo>
                  <a:cubicBezTo>
                    <a:pt x="23" y="2"/>
                    <a:pt x="18" y="4"/>
                    <a:pt x="15" y="7"/>
                  </a:cubicBezTo>
                  <a:cubicBezTo>
                    <a:pt x="14" y="8"/>
                    <a:pt x="13" y="9"/>
                    <a:pt x="12" y="11"/>
                  </a:cubicBezTo>
                  <a:cubicBezTo>
                    <a:pt x="12" y="12"/>
                    <a:pt x="13" y="12"/>
                    <a:pt x="12" y="13"/>
                  </a:cubicBezTo>
                  <a:cubicBezTo>
                    <a:pt x="11" y="16"/>
                    <a:pt x="0" y="17"/>
                    <a:pt x="3" y="21"/>
                  </a:cubicBezTo>
                  <a:cubicBezTo>
                    <a:pt x="4" y="22"/>
                    <a:pt x="6" y="23"/>
                    <a:pt x="7" y="24"/>
                  </a:cubicBezTo>
                  <a:cubicBezTo>
                    <a:pt x="9" y="25"/>
                    <a:pt x="9" y="25"/>
                    <a:pt x="11" y="28"/>
                  </a:cubicBezTo>
                  <a:cubicBezTo>
                    <a:pt x="11" y="29"/>
                    <a:pt x="12" y="30"/>
                    <a:pt x="12" y="31"/>
                  </a:cubicBezTo>
                  <a:cubicBezTo>
                    <a:pt x="13" y="31"/>
                    <a:pt x="14" y="31"/>
                    <a:pt x="14" y="31"/>
                  </a:cubicBezTo>
                  <a:cubicBezTo>
                    <a:pt x="15" y="33"/>
                    <a:pt x="15" y="35"/>
                    <a:pt x="17" y="35"/>
                  </a:cubicBezTo>
                  <a:cubicBezTo>
                    <a:pt x="20" y="37"/>
                    <a:pt x="22" y="25"/>
                    <a:pt x="22" y="23"/>
                  </a:cubicBezTo>
                  <a:cubicBezTo>
                    <a:pt x="24" y="18"/>
                    <a:pt x="30" y="15"/>
                    <a:pt x="33" y="11"/>
                  </a:cubicBezTo>
                  <a:cubicBezTo>
                    <a:pt x="35" y="8"/>
                    <a:pt x="38" y="4"/>
                    <a:pt x="33" y="3"/>
                  </a:cubicBezTo>
                  <a:cubicBezTo>
                    <a:pt x="31" y="2"/>
                    <a:pt x="22" y="1"/>
                    <a:pt x="23" y="6"/>
                  </a:cubicBezTo>
                  <a:lnTo>
                    <a:pt x="27" y="0"/>
                  </a:ln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52" name="Freeform 54"/>
            <p:cNvSpPr>
              <a:spLocks/>
            </p:cNvSpPr>
            <p:nvPr/>
          </p:nvSpPr>
          <p:spPr bwMode="auto">
            <a:xfrm>
              <a:off x="7257337" y="5654371"/>
              <a:ext cx="27268" cy="20199"/>
            </a:xfrm>
            <a:custGeom>
              <a:avLst/>
              <a:gdLst/>
              <a:ahLst/>
              <a:cxnLst>
                <a:cxn ang="0">
                  <a:pos x="21" y="2"/>
                </a:cxn>
                <a:cxn ang="0">
                  <a:pos x="5" y="7"/>
                </a:cxn>
                <a:cxn ang="0">
                  <a:pos x="3" y="15"/>
                </a:cxn>
                <a:cxn ang="0">
                  <a:pos x="18" y="5"/>
                </a:cxn>
                <a:cxn ang="0">
                  <a:pos x="22" y="3"/>
                </a:cxn>
                <a:cxn ang="0">
                  <a:pos x="23" y="0"/>
                </a:cxn>
                <a:cxn ang="0">
                  <a:pos x="21" y="2"/>
                </a:cxn>
              </a:cxnLst>
              <a:rect l="0" t="0" r="r" b="b"/>
              <a:pathLst>
                <a:path w="23" h="17">
                  <a:moveTo>
                    <a:pt x="21" y="2"/>
                  </a:moveTo>
                  <a:cubicBezTo>
                    <a:pt x="16" y="1"/>
                    <a:pt x="8" y="4"/>
                    <a:pt x="5" y="7"/>
                  </a:cubicBezTo>
                  <a:cubicBezTo>
                    <a:pt x="3" y="9"/>
                    <a:pt x="0" y="13"/>
                    <a:pt x="3" y="15"/>
                  </a:cubicBezTo>
                  <a:cubicBezTo>
                    <a:pt x="8" y="17"/>
                    <a:pt x="16" y="8"/>
                    <a:pt x="18" y="5"/>
                  </a:cubicBezTo>
                  <a:cubicBezTo>
                    <a:pt x="19" y="4"/>
                    <a:pt x="22" y="4"/>
                    <a:pt x="22" y="3"/>
                  </a:cubicBezTo>
                  <a:cubicBezTo>
                    <a:pt x="23" y="2"/>
                    <a:pt x="23" y="1"/>
                    <a:pt x="23" y="0"/>
                  </a:cubicBezTo>
                  <a:lnTo>
                    <a:pt x="21" y="2"/>
                  </a:ln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53" name="Freeform 55"/>
            <p:cNvSpPr>
              <a:spLocks/>
            </p:cNvSpPr>
            <p:nvPr/>
          </p:nvSpPr>
          <p:spPr bwMode="auto">
            <a:xfrm>
              <a:off x="7194721" y="5577616"/>
              <a:ext cx="27268" cy="14139"/>
            </a:xfrm>
            <a:custGeom>
              <a:avLst/>
              <a:gdLst/>
              <a:ahLst/>
              <a:cxnLst>
                <a:cxn ang="0">
                  <a:pos x="17" y="0"/>
                </a:cxn>
                <a:cxn ang="0">
                  <a:pos x="4" y="7"/>
                </a:cxn>
                <a:cxn ang="0">
                  <a:pos x="2" y="11"/>
                </a:cxn>
                <a:cxn ang="0">
                  <a:pos x="9" y="11"/>
                </a:cxn>
                <a:cxn ang="0">
                  <a:pos x="19" y="9"/>
                </a:cxn>
                <a:cxn ang="0">
                  <a:pos x="23" y="0"/>
                </a:cxn>
                <a:cxn ang="0">
                  <a:pos x="17" y="0"/>
                </a:cxn>
              </a:cxnLst>
              <a:rect l="0" t="0" r="r" b="b"/>
              <a:pathLst>
                <a:path w="23" h="12">
                  <a:moveTo>
                    <a:pt x="17" y="0"/>
                  </a:moveTo>
                  <a:cubicBezTo>
                    <a:pt x="11" y="0"/>
                    <a:pt x="8" y="4"/>
                    <a:pt x="4" y="7"/>
                  </a:cubicBezTo>
                  <a:cubicBezTo>
                    <a:pt x="3" y="8"/>
                    <a:pt x="0" y="9"/>
                    <a:pt x="2" y="11"/>
                  </a:cubicBezTo>
                  <a:cubicBezTo>
                    <a:pt x="3" y="12"/>
                    <a:pt x="7" y="11"/>
                    <a:pt x="9" y="11"/>
                  </a:cubicBezTo>
                  <a:cubicBezTo>
                    <a:pt x="13" y="11"/>
                    <a:pt x="16" y="12"/>
                    <a:pt x="19" y="9"/>
                  </a:cubicBezTo>
                  <a:cubicBezTo>
                    <a:pt x="23" y="7"/>
                    <a:pt x="23" y="4"/>
                    <a:pt x="23" y="0"/>
                  </a:cubicBezTo>
                  <a:lnTo>
                    <a:pt x="17" y="0"/>
                  </a:ln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54" name="Freeform 56"/>
            <p:cNvSpPr>
              <a:spLocks/>
            </p:cNvSpPr>
            <p:nvPr/>
          </p:nvSpPr>
          <p:spPr bwMode="auto">
            <a:xfrm>
              <a:off x="7129075" y="5352399"/>
              <a:ext cx="27268" cy="25249"/>
            </a:xfrm>
            <a:custGeom>
              <a:avLst/>
              <a:gdLst/>
              <a:ahLst/>
              <a:cxnLst>
                <a:cxn ang="0">
                  <a:pos x="19" y="5"/>
                </a:cxn>
                <a:cxn ang="0">
                  <a:pos x="20" y="3"/>
                </a:cxn>
                <a:cxn ang="0">
                  <a:pos x="17" y="1"/>
                </a:cxn>
                <a:cxn ang="0">
                  <a:pos x="14" y="1"/>
                </a:cxn>
                <a:cxn ang="0">
                  <a:pos x="13" y="3"/>
                </a:cxn>
                <a:cxn ang="0">
                  <a:pos x="6" y="1"/>
                </a:cxn>
                <a:cxn ang="0">
                  <a:pos x="3" y="3"/>
                </a:cxn>
                <a:cxn ang="0">
                  <a:pos x="2" y="13"/>
                </a:cxn>
                <a:cxn ang="0">
                  <a:pos x="14" y="11"/>
                </a:cxn>
                <a:cxn ang="0">
                  <a:pos x="21" y="17"/>
                </a:cxn>
                <a:cxn ang="0">
                  <a:pos x="22" y="9"/>
                </a:cxn>
                <a:cxn ang="0">
                  <a:pos x="18" y="5"/>
                </a:cxn>
                <a:cxn ang="0">
                  <a:pos x="19" y="5"/>
                </a:cxn>
              </a:cxnLst>
              <a:rect l="0" t="0" r="r" b="b"/>
              <a:pathLst>
                <a:path w="23" h="21">
                  <a:moveTo>
                    <a:pt x="19" y="5"/>
                  </a:moveTo>
                  <a:cubicBezTo>
                    <a:pt x="20" y="5"/>
                    <a:pt x="20" y="4"/>
                    <a:pt x="20" y="3"/>
                  </a:cubicBezTo>
                  <a:cubicBezTo>
                    <a:pt x="20" y="1"/>
                    <a:pt x="19" y="1"/>
                    <a:pt x="17" y="1"/>
                  </a:cubicBezTo>
                  <a:cubicBezTo>
                    <a:pt x="16" y="1"/>
                    <a:pt x="15" y="1"/>
                    <a:pt x="14" y="1"/>
                  </a:cubicBezTo>
                  <a:cubicBezTo>
                    <a:pt x="13" y="1"/>
                    <a:pt x="14" y="2"/>
                    <a:pt x="13" y="3"/>
                  </a:cubicBezTo>
                  <a:cubicBezTo>
                    <a:pt x="10" y="4"/>
                    <a:pt x="8" y="0"/>
                    <a:pt x="6" y="1"/>
                  </a:cubicBezTo>
                  <a:cubicBezTo>
                    <a:pt x="4" y="1"/>
                    <a:pt x="4" y="1"/>
                    <a:pt x="3" y="3"/>
                  </a:cubicBezTo>
                  <a:cubicBezTo>
                    <a:pt x="2" y="6"/>
                    <a:pt x="0" y="11"/>
                    <a:pt x="2" y="13"/>
                  </a:cubicBezTo>
                  <a:cubicBezTo>
                    <a:pt x="5" y="16"/>
                    <a:pt x="11" y="13"/>
                    <a:pt x="14" y="11"/>
                  </a:cubicBezTo>
                  <a:cubicBezTo>
                    <a:pt x="15" y="15"/>
                    <a:pt x="16" y="21"/>
                    <a:pt x="21" y="17"/>
                  </a:cubicBezTo>
                  <a:cubicBezTo>
                    <a:pt x="23" y="15"/>
                    <a:pt x="22" y="12"/>
                    <a:pt x="22" y="9"/>
                  </a:cubicBezTo>
                  <a:cubicBezTo>
                    <a:pt x="22" y="5"/>
                    <a:pt x="21" y="4"/>
                    <a:pt x="18" y="5"/>
                  </a:cubicBezTo>
                  <a:lnTo>
                    <a:pt x="19" y="5"/>
                  </a:ln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55" name="Freeform 57"/>
            <p:cNvSpPr>
              <a:spLocks/>
            </p:cNvSpPr>
            <p:nvPr/>
          </p:nvSpPr>
          <p:spPr bwMode="auto">
            <a:xfrm>
              <a:off x="7096757" y="5273624"/>
              <a:ext cx="24239" cy="25249"/>
            </a:xfrm>
            <a:custGeom>
              <a:avLst/>
              <a:gdLst/>
              <a:ahLst/>
              <a:cxnLst>
                <a:cxn ang="0">
                  <a:pos x="16" y="2"/>
                </a:cxn>
                <a:cxn ang="0">
                  <a:pos x="5" y="1"/>
                </a:cxn>
                <a:cxn ang="0">
                  <a:pos x="1" y="12"/>
                </a:cxn>
                <a:cxn ang="0">
                  <a:pos x="15" y="17"/>
                </a:cxn>
                <a:cxn ang="0">
                  <a:pos x="14" y="4"/>
                </a:cxn>
                <a:cxn ang="0">
                  <a:pos x="16" y="2"/>
                </a:cxn>
              </a:cxnLst>
              <a:rect l="0" t="0" r="r" b="b"/>
              <a:pathLst>
                <a:path w="20" h="21">
                  <a:moveTo>
                    <a:pt x="16" y="2"/>
                  </a:moveTo>
                  <a:cubicBezTo>
                    <a:pt x="12" y="3"/>
                    <a:pt x="9" y="0"/>
                    <a:pt x="5" y="1"/>
                  </a:cubicBezTo>
                  <a:cubicBezTo>
                    <a:pt x="1" y="2"/>
                    <a:pt x="0" y="8"/>
                    <a:pt x="1" y="12"/>
                  </a:cubicBezTo>
                  <a:cubicBezTo>
                    <a:pt x="4" y="17"/>
                    <a:pt x="10" y="21"/>
                    <a:pt x="15" y="17"/>
                  </a:cubicBezTo>
                  <a:cubicBezTo>
                    <a:pt x="20" y="14"/>
                    <a:pt x="16" y="8"/>
                    <a:pt x="14" y="4"/>
                  </a:cubicBezTo>
                  <a:lnTo>
                    <a:pt x="16" y="2"/>
                  </a:ln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56" name="Freeform 58"/>
            <p:cNvSpPr>
              <a:spLocks/>
            </p:cNvSpPr>
            <p:nvPr/>
          </p:nvSpPr>
          <p:spPr bwMode="auto">
            <a:xfrm>
              <a:off x="7159373" y="5299883"/>
              <a:ext cx="22218" cy="13129"/>
            </a:xfrm>
            <a:custGeom>
              <a:avLst/>
              <a:gdLst/>
              <a:ahLst/>
              <a:cxnLst>
                <a:cxn ang="0">
                  <a:pos x="17" y="7"/>
                </a:cxn>
                <a:cxn ang="0">
                  <a:pos x="5" y="2"/>
                </a:cxn>
                <a:cxn ang="0">
                  <a:pos x="0" y="8"/>
                </a:cxn>
                <a:cxn ang="0">
                  <a:pos x="8" y="11"/>
                </a:cxn>
                <a:cxn ang="0">
                  <a:pos x="19" y="11"/>
                </a:cxn>
                <a:cxn ang="0">
                  <a:pos x="16" y="9"/>
                </a:cxn>
                <a:cxn ang="0">
                  <a:pos x="17" y="7"/>
                </a:cxn>
              </a:cxnLst>
              <a:rect l="0" t="0" r="r" b="b"/>
              <a:pathLst>
                <a:path w="19" h="11">
                  <a:moveTo>
                    <a:pt x="17" y="7"/>
                  </a:moveTo>
                  <a:cubicBezTo>
                    <a:pt x="14" y="4"/>
                    <a:pt x="9" y="0"/>
                    <a:pt x="5" y="2"/>
                  </a:cubicBezTo>
                  <a:cubicBezTo>
                    <a:pt x="3" y="2"/>
                    <a:pt x="0" y="5"/>
                    <a:pt x="0" y="8"/>
                  </a:cubicBezTo>
                  <a:cubicBezTo>
                    <a:pt x="1" y="11"/>
                    <a:pt x="6" y="11"/>
                    <a:pt x="8" y="11"/>
                  </a:cubicBezTo>
                  <a:cubicBezTo>
                    <a:pt x="12" y="11"/>
                    <a:pt x="15" y="11"/>
                    <a:pt x="19" y="11"/>
                  </a:cubicBezTo>
                  <a:cubicBezTo>
                    <a:pt x="18" y="10"/>
                    <a:pt x="18" y="9"/>
                    <a:pt x="16" y="9"/>
                  </a:cubicBezTo>
                  <a:lnTo>
                    <a:pt x="17" y="7"/>
                  </a:ln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57" name="Freeform 59"/>
            <p:cNvSpPr>
              <a:spLocks noEditPoints="1"/>
            </p:cNvSpPr>
            <p:nvPr/>
          </p:nvSpPr>
          <p:spPr bwMode="auto">
            <a:xfrm>
              <a:off x="7178562" y="5156471"/>
              <a:ext cx="1391695" cy="616063"/>
            </a:xfrm>
            <a:custGeom>
              <a:avLst/>
              <a:gdLst/>
              <a:ahLst/>
              <a:cxnLst>
                <a:cxn ang="0">
                  <a:pos x="135" y="37"/>
                </a:cxn>
                <a:cxn ang="0">
                  <a:pos x="102" y="10"/>
                </a:cxn>
                <a:cxn ang="0">
                  <a:pos x="53" y="16"/>
                </a:cxn>
                <a:cxn ang="0">
                  <a:pos x="54" y="38"/>
                </a:cxn>
                <a:cxn ang="0">
                  <a:pos x="19" y="104"/>
                </a:cxn>
                <a:cxn ang="0">
                  <a:pos x="59" y="122"/>
                </a:cxn>
                <a:cxn ang="0">
                  <a:pos x="74" y="124"/>
                </a:cxn>
                <a:cxn ang="0">
                  <a:pos x="113" y="111"/>
                </a:cxn>
                <a:cxn ang="0">
                  <a:pos x="104" y="96"/>
                </a:cxn>
                <a:cxn ang="0">
                  <a:pos x="141" y="88"/>
                </a:cxn>
                <a:cxn ang="0">
                  <a:pos x="187" y="95"/>
                </a:cxn>
                <a:cxn ang="0">
                  <a:pos x="311" y="435"/>
                </a:cxn>
                <a:cxn ang="0">
                  <a:pos x="1149" y="410"/>
                </a:cxn>
                <a:cxn ang="0">
                  <a:pos x="1131" y="343"/>
                </a:cxn>
                <a:cxn ang="0">
                  <a:pos x="1139" y="238"/>
                </a:cxn>
                <a:cxn ang="0">
                  <a:pos x="1079" y="167"/>
                </a:cxn>
                <a:cxn ang="0">
                  <a:pos x="1047" y="94"/>
                </a:cxn>
                <a:cxn ang="0">
                  <a:pos x="986" y="83"/>
                </a:cxn>
                <a:cxn ang="0">
                  <a:pos x="925" y="97"/>
                </a:cxn>
                <a:cxn ang="0">
                  <a:pos x="812" y="112"/>
                </a:cxn>
                <a:cxn ang="0">
                  <a:pos x="739" y="118"/>
                </a:cxn>
                <a:cxn ang="0">
                  <a:pos x="663" y="97"/>
                </a:cxn>
                <a:cxn ang="0">
                  <a:pos x="612" y="65"/>
                </a:cxn>
                <a:cxn ang="0">
                  <a:pos x="550" y="27"/>
                </a:cxn>
                <a:cxn ang="0">
                  <a:pos x="477" y="22"/>
                </a:cxn>
                <a:cxn ang="0">
                  <a:pos x="367" y="43"/>
                </a:cxn>
                <a:cxn ang="0">
                  <a:pos x="321" y="86"/>
                </a:cxn>
                <a:cxn ang="0">
                  <a:pos x="208" y="75"/>
                </a:cxn>
                <a:cxn ang="0">
                  <a:pos x="194" y="88"/>
                </a:cxn>
                <a:cxn ang="0">
                  <a:pos x="199" y="100"/>
                </a:cxn>
                <a:cxn ang="0">
                  <a:pos x="242" y="115"/>
                </a:cxn>
                <a:cxn ang="0">
                  <a:pos x="208" y="119"/>
                </a:cxn>
                <a:cxn ang="0">
                  <a:pos x="178" y="135"/>
                </a:cxn>
                <a:cxn ang="0">
                  <a:pos x="141" y="140"/>
                </a:cxn>
                <a:cxn ang="0">
                  <a:pos x="119" y="137"/>
                </a:cxn>
                <a:cxn ang="0">
                  <a:pos x="86" y="135"/>
                </a:cxn>
                <a:cxn ang="0">
                  <a:pos x="59" y="130"/>
                </a:cxn>
                <a:cxn ang="0">
                  <a:pos x="1" y="158"/>
                </a:cxn>
                <a:cxn ang="0">
                  <a:pos x="29" y="171"/>
                </a:cxn>
                <a:cxn ang="0">
                  <a:pos x="60" y="208"/>
                </a:cxn>
                <a:cxn ang="0">
                  <a:pos x="67" y="265"/>
                </a:cxn>
                <a:cxn ang="0">
                  <a:pos x="41" y="277"/>
                </a:cxn>
                <a:cxn ang="0">
                  <a:pos x="86" y="340"/>
                </a:cxn>
                <a:cxn ang="0">
                  <a:pos x="65" y="361"/>
                </a:cxn>
                <a:cxn ang="0">
                  <a:pos x="98" y="400"/>
                </a:cxn>
                <a:cxn ang="0">
                  <a:pos x="146" y="416"/>
                </a:cxn>
                <a:cxn ang="0">
                  <a:pos x="125" y="439"/>
                </a:cxn>
                <a:cxn ang="0">
                  <a:pos x="187" y="443"/>
                </a:cxn>
                <a:cxn ang="0">
                  <a:pos x="272" y="477"/>
                </a:cxn>
                <a:cxn ang="0">
                  <a:pos x="345" y="445"/>
                </a:cxn>
                <a:cxn ang="0">
                  <a:pos x="381" y="481"/>
                </a:cxn>
                <a:cxn ang="0">
                  <a:pos x="492" y="491"/>
                </a:cxn>
                <a:cxn ang="0">
                  <a:pos x="542" y="456"/>
                </a:cxn>
                <a:cxn ang="0">
                  <a:pos x="595" y="462"/>
                </a:cxn>
                <a:cxn ang="0">
                  <a:pos x="617" y="517"/>
                </a:cxn>
                <a:cxn ang="0">
                  <a:pos x="669" y="462"/>
                </a:cxn>
                <a:cxn ang="0">
                  <a:pos x="764" y="454"/>
                </a:cxn>
                <a:cxn ang="0">
                  <a:pos x="882" y="455"/>
                </a:cxn>
                <a:cxn ang="0">
                  <a:pos x="983" y="447"/>
                </a:cxn>
                <a:cxn ang="0">
                  <a:pos x="1079" y="436"/>
                </a:cxn>
              </a:cxnLst>
              <a:rect l="0" t="0" r="r" b="b"/>
              <a:pathLst>
                <a:path w="1171" h="518">
                  <a:moveTo>
                    <a:pt x="197" y="70"/>
                  </a:moveTo>
                  <a:cubicBezTo>
                    <a:pt x="193" y="69"/>
                    <a:pt x="188" y="67"/>
                    <a:pt x="184" y="66"/>
                  </a:cubicBezTo>
                  <a:cubicBezTo>
                    <a:pt x="181" y="65"/>
                    <a:pt x="178" y="66"/>
                    <a:pt x="175" y="65"/>
                  </a:cubicBezTo>
                  <a:cubicBezTo>
                    <a:pt x="172" y="65"/>
                    <a:pt x="171" y="64"/>
                    <a:pt x="168" y="63"/>
                  </a:cubicBezTo>
                  <a:cubicBezTo>
                    <a:pt x="165" y="61"/>
                    <a:pt x="164" y="62"/>
                    <a:pt x="162" y="59"/>
                  </a:cubicBezTo>
                  <a:cubicBezTo>
                    <a:pt x="161" y="58"/>
                    <a:pt x="160" y="56"/>
                    <a:pt x="159" y="55"/>
                  </a:cubicBezTo>
                  <a:cubicBezTo>
                    <a:pt x="158" y="53"/>
                    <a:pt x="156" y="54"/>
                    <a:pt x="154" y="54"/>
                  </a:cubicBezTo>
                  <a:cubicBezTo>
                    <a:pt x="152" y="53"/>
                    <a:pt x="150" y="51"/>
                    <a:pt x="148" y="49"/>
                  </a:cubicBezTo>
                  <a:cubicBezTo>
                    <a:pt x="145" y="47"/>
                    <a:pt x="142" y="48"/>
                    <a:pt x="140" y="47"/>
                  </a:cubicBezTo>
                  <a:cubicBezTo>
                    <a:pt x="135" y="45"/>
                    <a:pt x="137" y="41"/>
                    <a:pt x="135" y="37"/>
                  </a:cubicBezTo>
                  <a:cubicBezTo>
                    <a:pt x="135" y="36"/>
                    <a:pt x="134" y="35"/>
                    <a:pt x="134" y="34"/>
                  </a:cubicBezTo>
                  <a:cubicBezTo>
                    <a:pt x="134" y="32"/>
                    <a:pt x="134" y="30"/>
                    <a:pt x="134" y="28"/>
                  </a:cubicBezTo>
                  <a:cubicBezTo>
                    <a:pt x="133" y="24"/>
                    <a:pt x="131" y="23"/>
                    <a:pt x="131" y="19"/>
                  </a:cubicBezTo>
                  <a:cubicBezTo>
                    <a:pt x="131" y="16"/>
                    <a:pt x="130" y="14"/>
                    <a:pt x="128" y="11"/>
                  </a:cubicBezTo>
                  <a:cubicBezTo>
                    <a:pt x="128" y="11"/>
                    <a:pt x="127" y="11"/>
                    <a:pt x="126" y="11"/>
                  </a:cubicBezTo>
                  <a:cubicBezTo>
                    <a:pt x="123" y="12"/>
                    <a:pt x="121" y="13"/>
                    <a:pt x="118" y="13"/>
                  </a:cubicBezTo>
                  <a:cubicBezTo>
                    <a:pt x="116" y="13"/>
                    <a:pt x="114" y="14"/>
                    <a:pt x="112" y="15"/>
                  </a:cubicBezTo>
                  <a:cubicBezTo>
                    <a:pt x="111" y="15"/>
                    <a:pt x="110" y="16"/>
                    <a:pt x="108" y="16"/>
                  </a:cubicBezTo>
                  <a:cubicBezTo>
                    <a:pt x="106" y="16"/>
                    <a:pt x="107" y="16"/>
                    <a:pt x="106" y="14"/>
                  </a:cubicBezTo>
                  <a:cubicBezTo>
                    <a:pt x="105" y="13"/>
                    <a:pt x="103" y="11"/>
                    <a:pt x="102" y="10"/>
                  </a:cubicBezTo>
                  <a:cubicBezTo>
                    <a:pt x="101" y="8"/>
                    <a:pt x="101" y="8"/>
                    <a:pt x="99" y="8"/>
                  </a:cubicBezTo>
                  <a:cubicBezTo>
                    <a:pt x="98" y="7"/>
                    <a:pt x="98" y="6"/>
                    <a:pt x="97" y="6"/>
                  </a:cubicBezTo>
                  <a:cubicBezTo>
                    <a:pt x="96" y="5"/>
                    <a:pt x="95" y="6"/>
                    <a:pt x="93" y="6"/>
                  </a:cubicBezTo>
                  <a:cubicBezTo>
                    <a:pt x="90" y="6"/>
                    <a:pt x="88" y="3"/>
                    <a:pt x="86" y="2"/>
                  </a:cubicBezTo>
                  <a:cubicBezTo>
                    <a:pt x="83" y="0"/>
                    <a:pt x="82" y="3"/>
                    <a:pt x="80" y="4"/>
                  </a:cubicBezTo>
                  <a:cubicBezTo>
                    <a:pt x="76" y="6"/>
                    <a:pt x="74" y="8"/>
                    <a:pt x="71" y="10"/>
                  </a:cubicBezTo>
                  <a:cubicBezTo>
                    <a:pt x="69" y="11"/>
                    <a:pt x="69" y="11"/>
                    <a:pt x="67" y="10"/>
                  </a:cubicBezTo>
                  <a:cubicBezTo>
                    <a:pt x="66" y="10"/>
                    <a:pt x="65" y="11"/>
                    <a:pt x="64" y="11"/>
                  </a:cubicBezTo>
                  <a:cubicBezTo>
                    <a:pt x="62" y="12"/>
                    <a:pt x="60" y="12"/>
                    <a:pt x="58" y="12"/>
                  </a:cubicBezTo>
                  <a:cubicBezTo>
                    <a:pt x="57" y="13"/>
                    <a:pt x="55" y="14"/>
                    <a:pt x="53" y="16"/>
                  </a:cubicBezTo>
                  <a:cubicBezTo>
                    <a:pt x="53" y="16"/>
                    <a:pt x="53" y="17"/>
                    <a:pt x="53" y="17"/>
                  </a:cubicBezTo>
                  <a:cubicBezTo>
                    <a:pt x="52" y="18"/>
                    <a:pt x="52" y="18"/>
                    <a:pt x="51" y="19"/>
                  </a:cubicBezTo>
                  <a:cubicBezTo>
                    <a:pt x="51" y="19"/>
                    <a:pt x="50" y="19"/>
                    <a:pt x="50" y="20"/>
                  </a:cubicBezTo>
                  <a:cubicBezTo>
                    <a:pt x="50" y="20"/>
                    <a:pt x="49" y="20"/>
                    <a:pt x="50" y="21"/>
                  </a:cubicBezTo>
                  <a:cubicBezTo>
                    <a:pt x="47" y="21"/>
                    <a:pt x="47" y="21"/>
                    <a:pt x="45" y="23"/>
                  </a:cubicBezTo>
                  <a:cubicBezTo>
                    <a:pt x="44" y="24"/>
                    <a:pt x="44" y="25"/>
                    <a:pt x="43" y="27"/>
                  </a:cubicBezTo>
                  <a:cubicBezTo>
                    <a:pt x="43" y="29"/>
                    <a:pt x="43" y="31"/>
                    <a:pt x="43" y="33"/>
                  </a:cubicBezTo>
                  <a:cubicBezTo>
                    <a:pt x="43" y="32"/>
                    <a:pt x="43" y="31"/>
                    <a:pt x="43" y="30"/>
                  </a:cubicBezTo>
                  <a:cubicBezTo>
                    <a:pt x="45" y="31"/>
                    <a:pt x="46" y="33"/>
                    <a:pt x="48" y="34"/>
                  </a:cubicBezTo>
                  <a:cubicBezTo>
                    <a:pt x="51" y="35"/>
                    <a:pt x="54" y="34"/>
                    <a:pt x="54" y="38"/>
                  </a:cubicBezTo>
                  <a:cubicBezTo>
                    <a:pt x="54" y="43"/>
                    <a:pt x="54" y="46"/>
                    <a:pt x="55" y="50"/>
                  </a:cubicBezTo>
                  <a:cubicBezTo>
                    <a:pt x="55" y="54"/>
                    <a:pt x="57" y="59"/>
                    <a:pt x="53" y="61"/>
                  </a:cubicBezTo>
                  <a:cubicBezTo>
                    <a:pt x="51" y="63"/>
                    <a:pt x="46" y="61"/>
                    <a:pt x="44" y="63"/>
                  </a:cubicBezTo>
                  <a:cubicBezTo>
                    <a:pt x="40" y="65"/>
                    <a:pt x="40" y="70"/>
                    <a:pt x="40" y="74"/>
                  </a:cubicBezTo>
                  <a:cubicBezTo>
                    <a:pt x="40" y="78"/>
                    <a:pt x="39" y="81"/>
                    <a:pt x="39" y="85"/>
                  </a:cubicBezTo>
                  <a:cubicBezTo>
                    <a:pt x="39" y="87"/>
                    <a:pt x="39" y="87"/>
                    <a:pt x="38" y="89"/>
                  </a:cubicBezTo>
                  <a:cubicBezTo>
                    <a:pt x="37" y="91"/>
                    <a:pt x="33" y="93"/>
                    <a:pt x="31" y="95"/>
                  </a:cubicBezTo>
                  <a:cubicBezTo>
                    <a:pt x="28" y="97"/>
                    <a:pt x="27" y="100"/>
                    <a:pt x="25" y="103"/>
                  </a:cubicBezTo>
                  <a:cubicBezTo>
                    <a:pt x="24" y="105"/>
                    <a:pt x="24" y="107"/>
                    <a:pt x="22" y="107"/>
                  </a:cubicBezTo>
                  <a:cubicBezTo>
                    <a:pt x="22" y="107"/>
                    <a:pt x="21" y="106"/>
                    <a:pt x="19" y="104"/>
                  </a:cubicBezTo>
                  <a:cubicBezTo>
                    <a:pt x="19" y="105"/>
                    <a:pt x="19" y="106"/>
                    <a:pt x="19" y="107"/>
                  </a:cubicBezTo>
                  <a:cubicBezTo>
                    <a:pt x="20" y="108"/>
                    <a:pt x="21" y="109"/>
                    <a:pt x="21" y="111"/>
                  </a:cubicBezTo>
                  <a:cubicBezTo>
                    <a:pt x="22" y="116"/>
                    <a:pt x="22" y="120"/>
                    <a:pt x="29" y="121"/>
                  </a:cubicBezTo>
                  <a:cubicBezTo>
                    <a:pt x="35" y="122"/>
                    <a:pt x="42" y="121"/>
                    <a:pt x="48" y="121"/>
                  </a:cubicBezTo>
                  <a:cubicBezTo>
                    <a:pt x="50" y="121"/>
                    <a:pt x="51" y="121"/>
                    <a:pt x="52" y="122"/>
                  </a:cubicBezTo>
                  <a:cubicBezTo>
                    <a:pt x="51" y="121"/>
                    <a:pt x="56" y="124"/>
                    <a:pt x="56" y="123"/>
                  </a:cubicBezTo>
                  <a:cubicBezTo>
                    <a:pt x="57" y="124"/>
                    <a:pt x="57" y="126"/>
                    <a:pt x="58" y="126"/>
                  </a:cubicBezTo>
                  <a:cubicBezTo>
                    <a:pt x="58" y="126"/>
                    <a:pt x="59" y="126"/>
                    <a:pt x="59" y="126"/>
                  </a:cubicBezTo>
                  <a:cubicBezTo>
                    <a:pt x="59" y="126"/>
                    <a:pt x="59" y="126"/>
                    <a:pt x="59" y="125"/>
                  </a:cubicBezTo>
                  <a:cubicBezTo>
                    <a:pt x="59" y="124"/>
                    <a:pt x="58" y="123"/>
                    <a:pt x="59" y="122"/>
                  </a:cubicBezTo>
                  <a:cubicBezTo>
                    <a:pt x="59" y="121"/>
                    <a:pt x="59" y="121"/>
                    <a:pt x="59" y="121"/>
                  </a:cubicBezTo>
                  <a:cubicBezTo>
                    <a:pt x="60" y="122"/>
                    <a:pt x="60" y="123"/>
                    <a:pt x="61" y="123"/>
                  </a:cubicBezTo>
                  <a:cubicBezTo>
                    <a:pt x="61" y="124"/>
                    <a:pt x="61" y="125"/>
                    <a:pt x="61" y="126"/>
                  </a:cubicBezTo>
                  <a:cubicBezTo>
                    <a:pt x="62" y="126"/>
                    <a:pt x="62" y="126"/>
                    <a:pt x="62" y="126"/>
                  </a:cubicBezTo>
                  <a:cubicBezTo>
                    <a:pt x="62" y="127"/>
                    <a:pt x="62" y="127"/>
                    <a:pt x="62" y="128"/>
                  </a:cubicBezTo>
                  <a:cubicBezTo>
                    <a:pt x="62" y="128"/>
                    <a:pt x="63" y="128"/>
                    <a:pt x="63" y="128"/>
                  </a:cubicBezTo>
                  <a:cubicBezTo>
                    <a:pt x="64" y="128"/>
                    <a:pt x="64" y="128"/>
                    <a:pt x="65" y="128"/>
                  </a:cubicBezTo>
                  <a:cubicBezTo>
                    <a:pt x="66" y="128"/>
                    <a:pt x="67" y="128"/>
                    <a:pt x="68" y="128"/>
                  </a:cubicBezTo>
                  <a:cubicBezTo>
                    <a:pt x="69" y="127"/>
                    <a:pt x="70" y="126"/>
                    <a:pt x="71" y="126"/>
                  </a:cubicBezTo>
                  <a:cubicBezTo>
                    <a:pt x="72" y="125"/>
                    <a:pt x="73" y="124"/>
                    <a:pt x="74" y="124"/>
                  </a:cubicBezTo>
                  <a:cubicBezTo>
                    <a:pt x="75" y="124"/>
                    <a:pt x="76" y="124"/>
                    <a:pt x="76" y="124"/>
                  </a:cubicBezTo>
                  <a:cubicBezTo>
                    <a:pt x="77" y="123"/>
                    <a:pt x="78" y="122"/>
                    <a:pt x="79" y="121"/>
                  </a:cubicBezTo>
                  <a:cubicBezTo>
                    <a:pt x="81" y="120"/>
                    <a:pt x="84" y="119"/>
                    <a:pt x="85" y="117"/>
                  </a:cubicBezTo>
                  <a:cubicBezTo>
                    <a:pt x="85" y="116"/>
                    <a:pt x="85" y="115"/>
                    <a:pt x="86" y="114"/>
                  </a:cubicBezTo>
                  <a:cubicBezTo>
                    <a:pt x="87" y="113"/>
                    <a:pt x="90" y="112"/>
                    <a:pt x="92" y="112"/>
                  </a:cubicBezTo>
                  <a:cubicBezTo>
                    <a:pt x="93" y="112"/>
                    <a:pt x="94" y="112"/>
                    <a:pt x="95" y="112"/>
                  </a:cubicBezTo>
                  <a:cubicBezTo>
                    <a:pt x="97" y="112"/>
                    <a:pt x="100" y="112"/>
                    <a:pt x="103" y="112"/>
                  </a:cubicBezTo>
                  <a:cubicBezTo>
                    <a:pt x="104" y="112"/>
                    <a:pt x="105" y="112"/>
                    <a:pt x="106" y="112"/>
                  </a:cubicBezTo>
                  <a:cubicBezTo>
                    <a:pt x="107" y="111"/>
                    <a:pt x="107" y="111"/>
                    <a:pt x="108" y="111"/>
                  </a:cubicBezTo>
                  <a:cubicBezTo>
                    <a:pt x="109" y="110"/>
                    <a:pt x="111" y="111"/>
                    <a:pt x="113" y="111"/>
                  </a:cubicBezTo>
                  <a:cubicBezTo>
                    <a:pt x="113" y="111"/>
                    <a:pt x="114" y="111"/>
                    <a:pt x="115" y="111"/>
                  </a:cubicBezTo>
                  <a:cubicBezTo>
                    <a:pt x="117" y="113"/>
                    <a:pt x="119" y="114"/>
                    <a:pt x="121" y="115"/>
                  </a:cubicBezTo>
                  <a:cubicBezTo>
                    <a:pt x="124" y="116"/>
                    <a:pt x="127" y="117"/>
                    <a:pt x="129" y="114"/>
                  </a:cubicBezTo>
                  <a:cubicBezTo>
                    <a:pt x="130" y="112"/>
                    <a:pt x="132" y="109"/>
                    <a:pt x="132" y="107"/>
                  </a:cubicBezTo>
                  <a:cubicBezTo>
                    <a:pt x="131" y="106"/>
                    <a:pt x="130" y="105"/>
                    <a:pt x="129" y="104"/>
                  </a:cubicBezTo>
                  <a:cubicBezTo>
                    <a:pt x="128" y="104"/>
                    <a:pt x="128" y="103"/>
                    <a:pt x="127" y="102"/>
                  </a:cubicBezTo>
                  <a:cubicBezTo>
                    <a:pt x="126" y="101"/>
                    <a:pt x="125" y="101"/>
                    <a:pt x="124" y="101"/>
                  </a:cubicBezTo>
                  <a:cubicBezTo>
                    <a:pt x="121" y="101"/>
                    <a:pt x="119" y="101"/>
                    <a:pt x="117" y="100"/>
                  </a:cubicBezTo>
                  <a:cubicBezTo>
                    <a:pt x="115" y="100"/>
                    <a:pt x="113" y="99"/>
                    <a:pt x="111" y="98"/>
                  </a:cubicBezTo>
                  <a:cubicBezTo>
                    <a:pt x="109" y="98"/>
                    <a:pt x="105" y="98"/>
                    <a:pt x="104" y="96"/>
                  </a:cubicBezTo>
                  <a:cubicBezTo>
                    <a:pt x="103" y="95"/>
                    <a:pt x="104" y="94"/>
                    <a:pt x="104" y="93"/>
                  </a:cubicBezTo>
                  <a:cubicBezTo>
                    <a:pt x="105" y="92"/>
                    <a:pt x="107" y="92"/>
                    <a:pt x="108" y="92"/>
                  </a:cubicBezTo>
                  <a:cubicBezTo>
                    <a:pt x="110" y="91"/>
                    <a:pt x="112" y="91"/>
                    <a:pt x="114" y="91"/>
                  </a:cubicBezTo>
                  <a:cubicBezTo>
                    <a:pt x="116" y="91"/>
                    <a:pt x="118" y="91"/>
                    <a:pt x="120" y="91"/>
                  </a:cubicBezTo>
                  <a:cubicBezTo>
                    <a:pt x="123" y="91"/>
                    <a:pt x="125" y="92"/>
                    <a:pt x="128" y="92"/>
                  </a:cubicBezTo>
                  <a:cubicBezTo>
                    <a:pt x="129" y="92"/>
                    <a:pt x="129" y="92"/>
                    <a:pt x="130" y="91"/>
                  </a:cubicBezTo>
                  <a:cubicBezTo>
                    <a:pt x="131" y="91"/>
                    <a:pt x="132" y="90"/>
                    <a:pt x="132" y="89"/>
                  </a:cubicBezTo>
                  <a:cubicBezTo>
                    <a:pt x="132" y="88"/>
                    <a:pt x="131" y="87"/>
                    <a:pt x="132" y="87"/>
                  </a:cubicBezTo>
                  <a:cubicBezTo>
                    <a:pt x="133" y="86"/>
                    <a:pt x="135" y="87"/>
                    <a:pt x="136" y="87"/>
                  </a:cubicBezTo>
                  <a:cubicBezTo>
                    <a:pt x="138" y="87"/>
                    <a:pt x="140" y="87"/>
                    <a:pt x="141" y="88"/>
                  </a:cubicBezTo>
                  <a:cubicBezTo>
                    <a:pt x="143" y="88"/>
                    <a:pt x="145" y="88"/>
                    <a:pt x="146" y="88"/>
                  </a:cubicBezTo>
                  <a:cubicBezTo>
                    <a:pt x="150" y="87"/>
                    <a:pt x="153" y="87"/>
                    <a:pt x="156" y="88"/>
                  </a:cubicBezTo>
                  <a:cubicBezTo>
                    <a:pt x="157" y="89"/>
                    <a:pt x="158" y="90"/>
                    <a:pt x="159" y="90"/>
                  </a:cubicBezTo>
                  <a:cubicBezTo>
                    <a:pt x="160" y="91"/>
                    <a:pt x="161" y="91"/>
                    <a:pt x="162" y="92"/>
                  </a:cubicBezTo>
                  <a:cubicBezTo>
                    <a:pt x="164" y="92"/>
                    <a:pt x="166" y="93"/>
                    <a:pt x="168" y="94"/>
                  </a:cubicBezTo>
                  <a:cubicBezTo>
                    <a:pt x="171" y="95"/>
                    <a:pt x="173" y="95"/>
                    <a:pt x="175" y="96"/>
                  </a:cubicBezTo>
                  <a:cubicBezTo>
                    <a:pt x="177" y="97"/>
                    <a:pt x="178" y="96"/>
                    <a:pt x="179" y="95"/>
                  </a:cubicBezTo>
                  <a:cubicBezTo>
                    <a:pt x="180" y="95"/>
                    <a:pt x="181" y="94"/>
                    <a:pt x="183" y="94"/>
                  </a:cubicBezTo>
                  <a:cubicBezTo>
                    <a:pt x="183" y="94"/>
                    <a:pt x="184" y="95"/>
                    <a:pt x="185" y="95"/>
                  </a:cubicBezTo>
                  <a:cubicBezTo>
                    <a:pt x="185" y="95"/>
                    <a:pt x="187" y="95"/>
                    <a:pt x="187" y="95"/>
                  </a:cubicBezTo>
                  <a:cubicBezTo>
                    <a:pt x="188" y="95"/>
                    <a:pt x="188" y="94"/>
                    <a:pt x="189" y="94"/>
                  </a:cubicBezTo>
                  <a:cubicBezTo>
                    <a:pt x="189" y="93"/>
                    <a:pt x="190" y="92"/>
                    <a:pt x="191" y="92"/>
                  </a:cubicBezTo>
                  <a:cubicBezTo>
                    <a:pt x="191" y="91"/>
                    <a:pt x="191" y="91"/>
                    <a:pt x="191" y="91"/>
                  </a:cubicBezTo>
                  <a:cubicBezTo>
                    <a:pt x="192" y="90"/>
                    <a:pt x="191" y="88"/>
                    <a:pt x="191" y="87"/>
                  </a:cubicBezTo>
                  <a:cubicBezTo>
                    <a:pt x="191" y="85"/>
                    <a:pt x="192" y="84"/>
                    <a:pt x="193" y="82"/>
                  </a:cubicBezTo>
                  <a:cubicBezTo>
                    <a:pt x="194" y="80"/>
                    <a:pt x="195" y="77"/>
                    <a:pt x="195" y="75"/>
                  </a:cubicBezTo>
                  <a:cubicBezTo>
                    <a:pt x="195" y="74"/>
                    <a:pt x="196" y="72"/>
                    <a:pt x="197" y="71"/>
                  </a:cubicBezTo>
                  <a:cubicBezTo>
                    <a:pt x="197" y="71"/>
                    <a:pt x="197" y="70"/>
                    <a:pt x="197" y="70"/>
                  </a:cubicBezTo>
                  <a:moveTo>
                    <a:pt x="312" y="435"/>
                  </a:moveTo>
                  <a:cubicBezTo>
                    <a:pt x="312" y="435"/>
                    <a:pt x="311" y="435"/>
                    <a:pt x="311" y="435"/>
                  </a:cubicBezTo>
                  <a:cubicBezTo>
                    <a:pt x="311" y="435"/>
                    <a:pt x="312" y="435"/>
                    <a:pt x="312" y="435"/>
                  </a:cubicBezTo>
                  <a:moveTo>
                    <a:pt x="668" y="97"/>
                  </a:moveTo>
                  <a:cubicBezTo>
                    <a:pt x="669" y="97"/>
                    <a:pt x="670" y="97"/>
                    <a:pt x="671" y="97"/>
                  </a:cubicBezTo>
                  <a:cubicBezTo>
                    <a:pt x="670" y="97"/>
                    <a:pt x="669" y="97"/>
                    <a:pt x="668" y="97"/>
                  </a:cubicBezTo>
                  <a:cubicBezTo>
                    <a:pt x="668" y="97"/>
                    <a:pt x="668" y="97"/>
                    <a:pt x="668" y="97"/>
                  </a:cubicBezTo>
                  <a:moveTo>
                    <a:pt x="1170" y="445"/>
                  </a:moveTo>
                  <a:cubicBezTo>
                    <a:pt x="1169" y="442"/>
                    <a:pt x="1168" y="441"/>
                    <a:pt x="1165" y="439"/>
                  </a:cubicBezTo>
                  <a:cubicBezTo>
                    <a:pt x="1161" y="437"/>
                    <a:pt x="1159" y="436"/>
                    <a:pt x="1156" y="432"/>
                  </a:cubicBezTo>
                  <a:cubicBezTo>
                    <a:pt x="1151" y="428"/>
                    <a:pt x="1148" y="425"/>
                    <a:pt x="1149" y="419"/>
                  </a:cubicBezTo>
                  <a:cubicBezTo>
                    <a:pt x="1149" y="416"/>
                    <a:pt x="1149" y="413"/>
                    <a:pt x="1149" y="410"/>
                  </a:cubicBezTo>
                  <a:cubicBezTo>
                    <a:pt x="1149" y="407"/>
                    <a:pt x="1151" y="399"/>
                    <a:pt x="1149" y="396"/>
                  </a:cubicBezTo>
                  <a:cubicBezTo>
                    <a:pt x="1149" y="396"/>
                    <a:pt x="1145" y="394"/>
                    <a:pt x="1144" y="394"/>
                  </a:cubicBezTo>
                  <a:cubicBezTo>
                    <a:pt x="1142" y="393"/>
                    <a:pt x="1139" y="391"/>
                    <a:pt x="1137" y="390"/>
                  </a:cubicBezTo>
                  <a:cubicBezTo>
                    <a:pt x="1133" y="389"/>
                    <a:pt x="1131" y="391"/>
                    <a:pt x="1130" y="387"/>
                  </a:cubicBezTo>
                  <a:cubicBezTo>
                    <a:pt x="1129" y="384"/>
                    <a:pt x="1130" y="382"/>
                    <a:pt x="1132" y="380"/>
                  </a:cubicBezTo>
                  <a:cubicBezTo>
                    <a:pt x="1134" y="378"/>
                    <a:pt x="1134" y="380"/>
                    <a:pt x="1136" y="376"/>
                  </a:cubicBezTo>
                  <a:cubicBezTo>
                    <a:pt x="1138" y="372"/>
                    <a:pt x="1141" y="368"/>
                    <a:pt x="1142" y="363"/>
                  </a:cubicBezTo>
                  <a:cubicBezTo>
                    <a:pt x="1142" y="361"/>
                    <a:pt x="1143" y="354"/>
                    <a:pt x="1141" y="352"/>
                  </a:cubicBezTo>
                  <a:cubicBezTo>
                    <a:pt x="1140" y="350"/>
                    <a:pt x="1136" y="351"/>
                    <a:pt x="1134" y="351"/>
                  </a:cubicBezTo>
                  <a:cubicBezTo>
                    <a:pt x="1130" y="350"/>
                    <a:pt x="1131" y="347"/>
                    <a:pt x="1131" y="343"/>
                  </a:cubicBezTo>
                  <a:cubicBezTo>
                    <a:pt x="1131" y="339"/>
                    <a:pt x="1131" y="335"/>
                    <a:pt x="1131" y="331"/>
                  </a:cubicBezTo>
                  <a:cubicBezTo>
                    <a:pt x="1131" y="322"/>
                    <a:pt x="1128" y="312"/>
                    <a:pt x="1124" y="302"/>
                  </a:cubicBezTo>
                  <a:cubicBezTo>
                    <a:pt x="1123" y="299"/>
                    <a:pt x="1120" y="295"/>
                    <a:pt x="1119" y="291"/>
                  </a:cubicBezTo>
                  <a:cubicBezTo>
                    <a:pt x="1116" y="283"/>
                    <a:pt x="1122" y="275"/>
                    <a:pt x="1120" y="268"/>
                  </a:cubicBezTo>
                  <a:cubicBezTo>
                    <a:pt x="1118" y="267"/>
                    <a:pt x="1114" y="268"/>
                    <a:pt x="1111" y="266"/>
                  </a:cubicBezTo>
                  <a:cubicBezTo>
                    <a:pt x="1106" y="263"/>
                    <a:pt x="1111" y="262"/>
                    <a:pt x="1115" y="261"/>
                  </a:cubicBezTo>
                  <a:cubicBezTo>
                    <a:pt x="1119" y="261"/>
                    <a:pt x="1126" y="261"/>
                    <a:pt x="1128" y="257"/>
                  </a:cubicBezTo>
                  <a:cubicBezTo>
                    <a:pt x="1129" y="256"/>
                    <a:pt x="1129" y="255"/>
                    <a:pt x="1129" y="253"/>
                  </a:cubicBezTo>
                  <a:cubicBezTo>
                    <a:pt x="1130" y="252"/>
                    <a:pt x="1132" y="250"/>
                    <a:pt x="1133" y="248"/>
                  </a:cubicBezTo>
                  <a:cubicBezTo>
                    <a:pt x="1135" y="245"/>
                    <a:pt x="1136" y="241"/>
                    <a:pt x="1139" y="238"/>
                  </a:cubicBezTo>
                  <a:cubicBezTo>
                    <a:pt x="1140" y="237"/>
                    <a:pt x="1142" y="236"/>
                    <a:pt x="1144" y="235"/>
                  </a:cubicBezTo>
                  <a:cubicBezTo>
                    <a:pt x="1146" y="234"/>
                    <a:pt x="1149" y="232"/>
                    <a:pt x="1151" y="230"/>
                  </a:cubicBezTo>
                  <a:cubicBezTo>
                    <a:pt x="1147" y="228"/>
                    <a:pt x="1144" y="226"/>
                    <a:pt x="1140" y="224"/>
                  </a:cubicBezTo>
                  <a:cubicBezTo>
                    <a:pt x="1140" y="224"/>
                    <a:pt x="1133" y="222"/>
                    <a:pt x="1133" y="221"/>
                  </a:cubicBezTo>
                  <a:cubicBezTo>
                    <a:pt x="1131" y="220"/>
                    <a:pt x="1131" y="218"/>
                    <a:pt x="1130" y="216"/>
                  </a:cubicBezTo>
                  <a:cubicBezTo>
                    <a:pt x="1125" y="213"/>
                    <a:pt x="1119" y="214"/>
                    <a:pt x="1113" y="214"/>
                  </a:cubicBezTo>
                  <a:cubicBezTo>
                    <a:pt x="1104" y="213"/>
                    <a:pt x="1096" y="206"/>
                    <a:pt x="1090" y="201"/>
                  </a:cubicBezTo>
                  <a:cubicBezTo>
                    <a:pt x="1084" y="195"/>
                    <a:pt x="1083" y="190"/>
                    <a:pt x="1081" y="181"/>
                  </a:cubicBezTo>
                  <a:cubicBezTo>
                    <a:pt x="1080" y="178"/>
                    <a:pt x="1079" y="177"/>
                    <a:pt x="1078" y="175"/>
                  </a:cubicBezTo>
                  <a:cubicBezTo>
                    <a:pt x="1077" y="172"/>
                    <a:pt x="1078" y="169"/>
                    <a:pt x="1079" y="167"/>
                  </a:cubicBezTo>
                  <a:cubicBezTo>
                    <a:pt x="1081" y="161"/>
                    <a:pt x="1085" y="154"/>
                    <a:pt x="1084" y="148"/>
                  </a:cubicBezTo>
                  <a:cubicBezTo>
                    <a:pt x="1084" y="146"/>
                    <a:pt x="1083" y="144"/>
                    <a:pt x="1082" y="142"/>
                  </a:cubicBezTo>
                  <a:cubicBezTo>
                    <a:pt x="1082" y="141"/>
                    <a:pt x="1079" y="138"/>
                    <a:pt x="1078" y="136"/>
                  </a:cubicBezTo>
                  <a:cubicBezTo>
                    <a:pt x="1077" y="134"/>
                    <a:pt x="1072" y="133"/>
                    <a:pt x="1072" y="131"/>
                  </a:cubicBezTo>
                  <a:cubicBezTo>
                    <a:pt x="1068" y="125"/>
                    <a:pt x="1082" y="122"/>
                    <a:pt x="1080" y="116"/>
                  </a:cubicBezTo>
                  <a:cubicBezTo>
                    <a:pt x="1072" y="114"/>
                    <a:pt x="1065" y="111"/>
                    <a:pt x="1057" y="108"/>
                  </a:cubicBezTo>
                  <a:cubicBezTo>
                    <a:pt x="1056" y="107"/>
                    <a:pt x="1054" y="107"/>
                    <a:pt x="1052" y="107"/>
                  </a:cubicBezTo>
                  <a:cubicBezTo>
                    <a:pt x="1051" y="106"/>
                    <a:pt x="1051" y="106"/>
                    <a:pt x="1049" y="105"/>
                  </a:cubicBezTo>
                  <a:cubicBezTo>
                    <a:pt x="1047" y="104"/>
                    <a:pt x="1045" y="104"/>
                    <a:pt x="1045" y="101"/>
                  </a:cubicBezTo>
                  <a:cubicBezTo>
                    <a:pt x="1045" y="98"/>
                    <a:pt x="1047" y="96"/>
                    <a:pt x="1047" y="94"/>
                  </a:cubicBezTo>
                  <a:cubicBezTo>
                    <a:pt x="1044" y="93"/>
                    <a:pt x="1039" y="96"/>
                    <a:pt x="1037" y="94"/>
                  </a:cubicBezTo>
                  <a:cubicBezTo>
                    <a:pt x="1036" y="93"/>
                    <a:pt x="1035" y="90"/>
                    <a:pt x="1034" y="89"/>
                  </a:cubicBezTo>
                  <a:cubicBezTo>
                    <a:pt x="1032" y="87"/>
                    <a:pt x="1028" y="87"/>
                    <a:pt x="1027" y="85"/>
                  </a:cubicBezTo>
                  <a:cubicBezTo>
                    <a:pt x="1025" y="84"/>
                    <a:pt x="1026" y="82"/>
                    <a:pt x="1025" y="80"/>
                  </a:cubicBezTo>
                  <a:cubicBezTo>
                    <a:pt x="1023" y="77"/>
                    <a:pt x="1017" y="76"/>
                    <a:pt x="1014" y="75"/>
                  </a:cubicBezTo>
                  <a:cubicBezTo>
                    <a:pt x="1012" y="74"/>
                    <a:pt x="1008" y="72"/>
                    <a:pt x="1006" y="73"/>
                  </a:cubicBezTo>
                  <a:cubicBezTo>
                    <a:pt x="1005" y="75"/>
                    <a:pt x="1006" y="80"/>
                    <a:pt x="1006" y="81"/>
                  </a:cubicBezTo>
                  <a:cubicBezTo>
                    <a:pt x="1003" y="82"/>
                    <a:pt x="1000" y="81"/>
                    <a:pt x="996" y="81"/>
                  </a:cubicBezTo>
                  <a:cubicBezTo>
                    <a:pt x="995" y="81"/>
                    <a:pt x="992" y="81"/>
                    <a:pt x="990" y="81"/>
                  </a:cubicBezTo>
                  <a:cubicBezTo>
                    <a:pt x="988" y="82"/>
                    <a:pt x="988" y="83"/>
                    <a:pt x="986" y="83"/>
                  </a:cubicBezTo>
                  <a:cubicBezTo>
                    <a:pt x="985" y="82"/>
                    <a:pt x="983" y="82"/>
                    <a:pt x="982" y="81"/>
                  </a:cubicBezTo>
                  <a:cubicBezTo>
                    <a:pt x="981" y="81"/>
                    <a:pt x="979" y="79"/>
                    <a:pt x="978" y="79"/>
                  </a:cubicBezTo>
                  <a:cubicBezTo>
                    <a:pt x="976" y="78"/>
                    <a:pt x="973" y="79"/>
                    <a:pt x="970" y="79"/>
                  </a:cubicBezTo>
                  <a:cubicBezTo>
                    <a:pt x="969" y="79"/>
                    <a:pt x="968" y="79"/>
                    <a:pt x="967" y="79"/>
                  </a:cubicBezTo>
                  <a:cubicBezTo>
                    <a:pt x="965" y="79"/>
                    <a:pt x="966" y="80"/>
                    <a:pt x="964" y="80"/>
                  </a:cubicBezTo>
                  <a:cubicBezTo>
                    <a:pt x="962" y="82"/>
                    <a:pt x="959" y="83"/>
                    <a:pt x="955" y="83"/>
                  </a:cubicBezTo>
                  <a:cubicBezTo>
                    <a:pt x="953" y="82"/>
                    <a:pt x="951" y="81"/>
                    <a:pt x="949" y="81"/>
                  </a:cubicBezTo>
                  <a:cubicBezTo>
                    <a:pt x="945" y="80"/>
                    <a:pt x="942" y="81"/>
                    <a:pt x="938" y="81"/>
                  </a:cubicBezTo>
                  <a:cubicBezTo>
                    <a:pt x="939" y="86"/>
                    <a:pt x="930" y="93"/>
                    <a:pt x="926" y="96"/>
                  </a:cubicBezTo>
                  <a:cubicBezTo>
                    <a:pt x="926" y="97"/>
                    <a:pt x="926" y="97"/>
                    <a:pt x="925" y="97"/>
                  </a:cubicBezTo>
                  <a:cubicBezTo>
                    <a:pt x="923" y="98"/>
                    <a:pt x="921" y="98"/>
                    <a:pt x="920" y="99"/>
                  </a:cubicBezTo>
                  <a:cubicBezTo>
                    <a:pt x="919" y="99"/>
                    <a:pt x="918" y="101"/>
                    <a:pt x="917" y="102"/>
                  </a:cubicBezTo>
                  <a:cubicBezTo>
                    <a:pt x="916" y="102"/>
                    <a:pt x="914" y="103"/>
                    <a:pt x="913" y="104"/>
                  </a:cubicBezTo>
                  <a:cubicBezTo>
                    <a:pt x="910" y="105"/>
                    <a:pt x="907" y="106"/>
                    <a:pt x="904" y="107"/>
                  </a:cubicBezTo>
                  <a:cubicBezTo>
                    <a:pt x="901" y="109"/>
                    <a:pt x="897" y="110"/>
                    <a:pt x="893" y="110"/>
                  </a:cubicBezTo>
                  <a:cubicBezTo>
                    <a:pt x="886" y="110"/>
                    <a:pt x="879" y="110"/>
                    <a:pt x="874" y="115"/>
                  </a:cubicBezTo>
                  <a:cubicBezTo>
                    <a:pt x="870" y="119"/>
                    <a:pt x="866" y="120"/>
                    <a:pt x="862" y="122"/>
                  </a:cubicBezTo>
                  <a:cubicBezTo>
                    <a:pt x="854" y="125"/>
                    <a:pt x="848" y="121"/>
                    <a:pt x="841" y="118"/>
                  </a:cubicBezTo>
                  <a:cubicBezTo>
                    <a:pt x="833" y="115"/>
                    <a:pt x="824" y="117"/>
                    <a:pt x="816" y="115"/>
                  </a:cubicBezTo>
                  <a:cubicBezTo>
                    <a:pt x="814" y="114"/>
                    <a:pt x="813" y="113"/>
                    <a:pt x="812" y="112"/>
                  </a:cubicBezTo>
                  <a:cubicBezTo>
                    <a:pt x="810" y="112"/>
                    <a:pt x="809" y="113"/>
                    <a:pt x="808" y="113"/>
                  </a:cubicBezTo>
                  <a:cubicBezTo>
                    <a:pt x="806" y="112"/>
                    <a:pt x="804" y="111"/>
                    <a:pt x="802" y="111"/>
                  </a:cubicBezTo>
                  <a:cubicBezTo>
                    <a:pt x="801" y="111"/>
                    <a:pt x="800" y="111"/>
                    <a:pt x="799" y="111"/>
                  </a:cubicBezTo>
                  <a:cubicBezTo>
                    <a:pt x="798" y="111"/>
                    <a:pt x="798" y="113"/>
                    <a:pt x="796" y="113"/>
                  </a:cubicBezTo>
                  <a:cubicBezTo>
                    <a:pt x="794" y="114"/>
                    <a:pt x="789" y="113"/>
                    <a:pt x="786" y="113"/>
                  </a:cubicBezTo>
                  <a:cubicBezTo>
                    <a:pt x="780" y="113"/>
                    <a:pt x="777" y="114"/>
                    <a:pt x="771" y="116"/>
                  </a:cubicBezTo>
                  <a:cubicBezTo>
                    <a:pt x="768" y="118"/>
                    <a:pt x="765" y="117"/>
                    <a:pt x="762" y="118"/>
                  </a:cubicBezTo>
                  <a:cubicBezTo>
                    <a:pt x="759" y="118"/>
                    <a:pt x="757" y="121"/>
                    <a:pt x="754" y="121"/>
                  </a:cubicBezTo>
                  <a:cubicBezTo>
                    <a:pt x="753" y="121"/>
                    <a:pt x="752" y="121"/>
                    <a:pt x="752" y="121"/>
                  </a:cubicBezTo>
                  <a:cubicBezTo>
                    <a:pt x="748" y="120"/>
                    <a:pt x="743" y="119"/>
                    <a:pt x="739" y="118"/>
                  </a:cubicBezTo>
                  <a:cubicBezTo>
                    <a:pt x="736" y="116"/>
                    <a:pt x="735" y="114"/>
                    <a:pt x="731" y="113"/>
                  </a:cubicBezTo>
                  <a:cubicBezTo>
                    <a:pt x="729" y="112"/>
                    <a:pt x="726" y="113"/>
                    <a:pt x="723" y="112"/>
                  </a:cubicBezTo>
                  <a:cubicBezTo>
                    <a:pt x="720" y="112"/>
                    <a:pt x="719" y="111"/>
                    <a:pt x="717" y="108"/>
                  </a:cubicBezTo>
                  <a:cubicBezTo>
                    <a:pt x="714" y="105"/>
                    <a:pt x="710" y="100"/>
                    <a:pt x="706" y="99"/>
                  </a:cubicBezTo>
                  <a:cubicBezTo>
                    <a:pt x="704" y="98"/>
                    <a:pt x="701" y="99"/>
                    <a:pt x="698" y="99"/>
                  </a:cubicBezTo>
                  <a:cubicBezTo>
                    <a:pt x="695" y="98"/>
                    <a:pt x="692" y="97"/>
                    <a:pt x="689" y="97"/>
                  </a:cubicBezTo>
                  <a:cubicBezTo>
                    <a:pt x="683" y="97"/>
                    <a:pt x="677" y="97"/>
                    <a:pt x="671" y="97"/>
                  </a:cubicBezTo>
                  <a:cubicBezTo>
                    <a:pt x="672" y="98"/>
                    <a:pt x="673" y="98"/>
                    <a:pt x="674" y="99"/>
                  </a:cubicBezTo>
                  <a:cubicBezTo>
                    <a:pt x="672" y="99"/>
                    <a:pt x="670" y="98"/>
                    <a:pt x="668" y="97"/>
                  </a:cubicBezTo>
                  <a:cubicBezTo>
                    <a:pt x="666" y="97"/>
                    <a:pt x="665" y="97"/>
                    <a:pt x="663" y="97"/>
                  </a:cubicBezTo>
                  <a:cubicBezTo>
                    <a:pt x="665" y="97"/>
                    <a:pt x="666" y="97"/>
                    <a:pt x="668" y="97"/>
                  </a:cubicBezTo>
                  <a:cubicBezTo>
                    <a:pt x="665" y="96"/>
                    <a:pt x="662" y="94"/>
                    <a:pt x="659" y="92"/>
                  </a:cubicBezTo>
                  <a:cubicBezTo>
                    <a:pt x="655" y="90"/>
                    <a:pt x="653" y="89"/>
                    <a:pt x="653" y="84"/>
                  </a:cubicBezTo>
                  <a:cubicBezTo>
                    <a:pt x="652" y="80"/>
                    <a:pt x="652" y="80"/>
                    <a:pt x="648" y="81"/>
                  </a:cubicBezTo>
                  <a:cubicBezTo>
                    <a:pt x="646" y="81"/>
                    <a:pt x="640" y="81"/>
                    <a:pt x="640" y="84"/>
                  </a:cubicBezTo>
                  <a:cubicBezTo>
                    <a:pt x="638" y="84"/>
                    <a:pt x="634" y="84"/>
                    <a:pt x="632" y="84"/>
                  </a:cubicBezTo>
                  <a:cubicBezTo>
                    <a:pt x="629" y="83"/>
                    <a:pt x="625" y="81"/>
                    <a:pt x="623" y="80"/>
                  </a:cubicBezTo>
                  <a:cubicBezTo>
                    <a:pt x="618" y="79"/>
                    <a:pt x="620" y="80"/>
                    <a:pt x="619" y="78"/>
                  </a:cubicBezTo>
                  <a:cubicBezTo>
                    <a:pt x="617" y="76"/>
                    <a:pt x="618" y="71"/>
                    <a:pt x="616" y="69"/>
                  </a:cubicBezTo>
                  <a:cubicBezTo>
                    <a:pt x="615" y="67"/>
                    <a:pt x="613" y="68"/>
                    <a:pt x="612" y="65"/>
                  </a:cubicBezTo>
                  <a:cubicBezTo>
                    <a:pt x="611" y="64"/>
                    <a:pt x="610" y="62"/>
                    <a:pt x="610" y="60"/>
                  </a:cubicBezTo>
                  <a:cubicBezTo>
                    <a:pt x="610" y="55"/>
                    <a:pt x="612" y="46"/>
                    <a:pt x="609" y="41"/>
                  </a:cubicBezTo>
                  <a:cubicBezTo>
                    <a:pt x="606" y="38"/>
                    <a:pt x="602" y="38"/>
                    <a:pt x="598" y="38"/>
                  </a:cubicBezTo>
                  <a:cubicBezTo>
                    <a:pt x="596" y="39"/>
                    <a:pt x="596" y="39"/>
                    <a:pt x="594" y="40"/>
                  </a:cubicBezTo>
                  <a:cubicBezTo>
                    <a:pt x="592" y="41"/>
                    <a:pt x="591" y="42"/>
                    <a:pt x="589" y="43"/>
                  </a:cubicBezTo>
                  <a:cubicBezTo>
                    <a:pt x="588" y="44"/>
                    <a:pt x="587" y="45"/>
                    <a:pt x="586" y="46"/>
                  </a:cubicBezTo>
                  <a:cubicBezTo>
                    <a:pt x="582" y="49"/>
                    <a:pt x="571" y="46"/>
                    <a:pt x="566" y="46"/>
                  </a:cubicBezTo>
                  <a:cubicBezTo>
                    <a:pt x="564" y="46"/>
                    <a:pt x="563" y="46"/>
                    <a:pt x="561" y="46"/>
                  </a:cubicBezTo>
                  <a:cubicBezTo>
                    <a:pt x="559" y="44"/>
                    <a:pt x="557" y="38"/>
                    <a:pt x="555" y="36"/>
                  </a:cubicBezTo>
                  <a:cubicBezTo>
                    <a:pt x="552" y="33"/>
                    <a:pt x="549" y="32"/>
                    <a:pt x="550" y="27"/>
                  </a:cubicBezTo>
                  <a:cubicBezTo>
                    <a:pt x="550" y="24"/>
                    <a:pt x="552" y="22"/>
                    <a:pt x="550" y="20"/>
                  </a:cubicBezTo>
                  <a:cubicBezTo>
                    <a:pt x="548" y="19"/>
                    <a:pt x="543" y="19"/>
                    <a:pt x="541" y="19"/>
                  </a:cubicBezTo>
                  <a:cubicBezTo>
                    <a:pt x="539" y="20"/>
                    <a:pt x="538" y="23"/>
                    <a:pt x="536" y="24"/>
                  </a:cubicBezTo>
                  <a:cubicBezTo>
                    <a:pt x="533" y="25"/>
                    <a:pt x="527" y="27"/>
                    <a:pt x="523" y="27"/>
                  </a:cubicBezTo>
                  <a:cubicBezTo>
                    <a:pt x="520" y="27"/>
                    <a:pt x="519" y="26"/>
                    <a:pt x="516" y="25"/>
                  </a:cubicBezTo>
                  <a:cubicBezTo>
                    <a:pt x="513" y="25"/>
                    <a:pt x="510" y="25"/>
                    <a:pt x="508" y="24"/>
                  </a:cubicBezTo>
                  <a:cubicBezTo>
                    <a:pt x="505" y="24"/>
                    <a:pt x="502" y="22"/>
                    <a:pt x="499" y="23"/>
                  </a:cubicBezTo>
                  <a:cubicBezTo>
                    <a:pt x="496" y="23"/>
                    <a:pt x="495" y="24"/>
                    <a:pt x="491" y="25"/>
                  </a:cubicBezTo>
                  <a:cubicBezTo>
                    <a:pt x="490" y="25"/>
                    <a:pt x="487" y="25"/>
                    <a:pt x="486" y="25"/>
                  </a:cubicBezTo>
                  <a:cubicBezTo>
                    <a:pt x="482" y="25"/>
                    <a:pt x="480" y="23"/>
                    <a:pt x="477" y="22"/>
                  </a:cubicBezTo>
                  <a:cubicBezTo>
                    <a:pt x="469" y="21"/>
                    <a:pt x="462" y="20"/>
                    <a:pt x="454" y="20"/>
                  </a:cubicBezTo>
                  <a:cubicBezTo>
                    <a:pt x="447" y="20"/>
                    <a:pt x="437" y="19"/>
                    <a:pt x="430" y="21"/>
                  </a:cubicBezTo>
                  <a:cubicBezTo>
                    <a:pt x="426" y="22"/>
                    <a:pt x="422" y="23"/>
                    <a:pt x="418" y="25"/>
                  </a:cubicBezTo>
                  <a:cubicBezTo>
                    <a:pt x="416" y="27"/>
                    <a:pt x="413" y="27"/>
                    <a:pt x="411" y="28"/>
                  </a:cubicBezTo>
                  <a:cubicBezTo>
                    <a:pt x="411" y="28"/>
                    <a:pt x="408" y="29"/>
                    <a:pt x="408" y="29"/>
                  </a:cubicBezTo>
                  <a:cubicBezTo>
                    <a:pt x="406" y="30"/>
                    <a:pt x="403" y="30"/>
                    <a:pt x="400" y="30"/>
                  </a:cubicBezTo>
                  <a:cubicBezTo>
                    <a:pt x="398" y="31"/>
                    <a:pt x="395" y="30"/>
                    <a:pt x="393" y="31"/>
                  </a:cubicBezTo>
                  <a:cubicBezTo>
                    <a:pt x="389" y="32"/>
                    <a:pt x="386" y="34"/>
                    <a:pt x="383" y="35"/>
                  </a:cubicBezTo>
                  <a:cubicBezTo>
                    <a:pt x="380" y="36"/>
                    <a:pt x="378" y="37"/>
                    <a:pt x="375" y="39"/>
                  </a:cubicBezTo>
                  <a:cubicBezTo>
                    <a:pt x="373" y="41"/>
                    <a:pt x="370" y="41"/>
                    <a:pt x="367" y="43"/>
                  </a:cubicBezTo>
                  <a:cubicBezTo>
                    <a:pt x="365" y="45"/>
                    <a:pt x="365" y="45"/>
                    <a:pt x="362" y="46"/>
                  </a:cubicBezTo>
                  <a:cubicBezTo>
                    <a:pt x="361" y="46"/>
                    <a:pt x="360" y="46"/>
                    <a:pt x="358" y="46"/>
                  </a:cubicBezTo>
                  <a:cubicBezTo>
                    <a:pt x="355" y="47"/>
                    <a:pt x="356" y="47"/>
                    <a:pt x="354" y="49"/>
                  </a:cubicBezTo>
                  <a:cubicBezTo>
                    <a:pt x="353" y="51"/>
                    <a:pt x="351" y="52"/>
                    <a:pt x="350" y="55"/>
                  </a:cubicBezTo>
                  <a:cubicBezTo>
                    <a:pt x="348" y="59"/>
                    <a:pt x="351" y="63"/>
                    <a:pt x="347" y="66"/>
                  </a:cubicBezTo>
                  <a:cubicBezTo>
                    <a:pt x="346" y="67"/>
                    <a:pt x="343" y="67"/>
                    <a:pt x="341" y="68"/>
                  </a:cubicBezTo>
                  <a:cubicBezTo>
                    <a:pt x="340" y="69"/>
                    <a:pt x="340" y="71"/>
                    <a:pt x="339" y="72"/>
                  </a:cubicBezTo>
                  <a:cubicBezTo>
                    <a:pt x="338" y="74"/>
                    <a:pt x="336" y="74"/>
                    <a:pt x="335" y="76"/>
                  </a:cubicBezTo>
                  <a:cubicBezTo>
                    <a:pt x="333" y="78"/>
                    <a:pt x="335" y="81"/>
                    <a:pt x="334" y="84"/>
                  </a:cubicBezTo>
                  <a:cubicBezTo>
                    <a:pt x="332" y="88"/>
                    <a:pt x="324" y="86"/>
                    <a:pt x="321" y="86"/>
                  </a:cubicBezTo>
                  <a:cubicBezTo>
                    <a:pt x="319" y="86"/>
                    <a:pt x="314" y="85"/>
                    <a:pt x="312" y="86"/>
                  </a:cubicBezTo>
                  <a:cubicBezTo>
                    <a:pt x="310" y="87"/>
                    <a:pt x="309" y="89"/>
                    <a:pt x="307" y="89"/>
                  </a:cubicBezTo>
                  <a:cubicBezTo>
                    <a:pt x="304" y="91"/>
                    <a:pt x="302" y="91"/>
                    <a:pt x="299" y="90"/>
                  </a:cubicBezTo>
                  <a:cubicBezTo>
                    <a:pt x="295" y="88"/>
                    <a:pt x="292" y="86"/>
                    <a:pt x="288" y="85"/>
                  </a:cubicBezTo>
                  <a:cubicBezTo>
                    <a:pt x="282" y="83"/>
                    <a:pt x="274" y="85"/>
                    <a:pt x="269" y="81"/>
                  </a:cubicBezTo>
                  <a:cubicBezTo>
                    <a:pt x="266" y="79"/>
                    <a:pt x="266" y="78"/>
                    <a:pt x="262" y="80"/>
                  </a:cubicBezTo>
                  <a:cubicBezTo>
                    <a:pt x="259" y="82"/>
                    <a:pt x="255" y="81"/>
                    <a:pt x="251" y="81"/>
                  </a:cubicBezTo>
                  <a:cubicBezTo>
                    <a:pt x="243" y="81"/>
                    <a:pt x="234" y="83"/>
                    <a:pt x="226" y="81"/>
                  </a:cubicBezTo>
                  <a:cubicBezTo>
                    <a:pt x="223" y="81"/>
                    <a:pt x="221" y="79"/>
                    <a:pt x="218" y="77"/>
                  </a:cubicBezTo>
                  <a:cubicBezTo>
                    <a:pt x="214" y="76"/>
                    <a:pt x="211" y="76"/>
                    <a:pt x="208" y="75"/>
                  </a:cubicBezTo>
                  <a:cubicBezTo>
                    <a:pt x="205" y="74"/>
                    <a:pt x="202" y="72"/>
                    <a:pt x="200" y="71"/>
                  </a:cubicBezTo>
                  <a:cubicBezTo>
                    <a:pt x="200" y="71"/>
                    <a:pt x="200" y="71"/>
                    <a:pt x="200" y="72"/>
                  </a:cubicBezTo>
                  <a:cubicBezTo>
                    <a:pt x="200" y="72"/>
                    <a:pt x="199" y="73"/>
                    <a:pt x="199" y="74"/>
                  </a:cubicBezTo>
                  <a:cubicBezTo>
                    <a:pt x="198" y="74"/>
                    <a:pt x="198" y="75"/>
                    <a:pt x="198" y="76"/>
                  </a:cubicBezTo>
                  <a:cubicBezTo>
                    <a:pt x="197" y="78"/>
                    <a:pt x="197" y="80"/>
                    <a:pt x="195" y="82"/>
                  </a:cubicBezTo>
                  <a:cubicBezTo>
                    <a:pt x="195" y="82"/>
                    <a:pt x="195" y="82"/>
                    <a:pt x="194" y="83"/>
                  </a:cubicBezTo>
                  <a:cubicBezTo>
                    <a:pt x="194" y="83"/>
                    <a:pt x="195" y="83"/>
                    <a:pt x="195" y="83"/>
                  </a:cubicBezTo>
                  <a:cubicBezTo>
                    <a:pt x="194" y="84"/>
                    <a:pt x="194" y="84"/>
                    <a:pt x="194" y="84"/>
                  </a:cubicBezTo>
                  <a:cubicBezTo>
                    <a:pt x="194" y="85"/>
                    <a:pt x="194" y="85"/>
                    <a:pt x="194" y="86"/>
                  </a:cubicBezTo>
                  <a:cubicBezTo>
                    <a:pt x="194" y="87"/>
                    <a:pt x="194" y="87"/>
                    <a:pt x="194" y="88"/>
                  </a:cubicBezTo>
                  <a:cubicBezTo>
                    <a:pt x="194" y="90"/>
                    <a:pt x="194" y="92"/>
                    <a:pt x="194" y="94"/>
                  </a:cubicBezTo>
                  <a:cubicBezTo>
                    <a:pt x="194" y="95"/>
                    <a:pt x="194" y="96"/>
                    <a:pt x="194" y="96"/>
                  </a:cubicBezTo>
                  <a:cubicBezTo>
                    <a:pt x="195" y="98"/>
                    <a:pt x="198" y="99"/>
                    <a:pt x="199" y="100"/>
                  </a:cubicBezTo>
                  <a:cubicBezTo>
                    <a:pt x="199" y="100"/>
                    <a:pt x="200" y="100"/>
                    <a:pt x="201" y="101"/>
                  </a:cubicBezTo>
                  <a:cubicBezTo>
                    <a:pt x="199" y="100"/>
                    <a:pt x="199" y="100"/>
                    <a:pt x="199" y="100"/>
                  </a:cubicBezTo>
                  <a:cubicBezTo>
                    <a:pt x="199" y="99"/>
                    <a:pt x="199" y="99"/>
                    <a:pt x="198" y="99"/>
                  </a:cubicBezTo>
                  <a:cubicBezTo>
                    <a:pt x="198" y="99"/>
                    <a:pt x="198" y="99"/>
                    <a:pt x="197" y="98"/>
                  </a:cubicBezTo>
                  <a:cubicBezTo>
                    <a:pt x="197" y="98"/>
                    <a:pt x="196" y="98"/>
                    <a:pt x="196" y="97"/>
                  </a:cubicBezTo>
                  <a:cubicBezTo>
                    <a:pt x="196" y="97"/>
                    <a:pt x="196" y="97"/>
                    <a:pt x="195" y="97"/>
                  </a:cubicBezTo>
                  <a:cubicBezTo>
                    <a:pt x="199" y="100"/>
                    <a:pt x="199" y="100"/>
                    <a:pt x="199" y="100"/>
                  </a:cubicBezTo>
                  <a:cubicBezTo>
                    <a:pt x="200" y="100"/>
                    <a:pt x="200" y="100"/>
                    <a:pt x="201" y="100"/>
                  </a:cubicBezTo>
                  <a:cubicBezTo>
                    <a:pt x="204" y="100"/>
                    <a:pt x="206" y="103"/>
                    <a:pt x="209" y="105"/>
                  </a:cubicBezTo>
                  <a:cubicBezTo>
                    <a:pt x="209" y="106"/>
                    <a:pt x="210" y="106"/>
                    <a:pt x="211" y="106"/>
                  </a:cubicBezTo>
                  <a:cubicBezTo>
                    <a:pt x="212" y="106"/>
                    <a:pt x="213" y="106"/>
                    <a:pt x="215" y="107"/>
                  </a:cubicBezTo>
                  <a:cubicBezTo>
                    <a:pt x="216" y="107"/>
                    <a:pt x="218" y="108"/>
                    <a:pt x="219" y="108"/>
                  </a:cubicBezTo>
                  <a:cubicBezTo>
                    <a:pt x="222" y="110"/>
                    <a:pt x="225" y="112"/>
                    <a:pt x="228" y="113"/>
                  </a:cubicBezTo>
                  <a:cubicBezTo>
                    <a:pt x="230" y="114"/>
                    <a:pt x="231" y="114"/>
                    <a:pt x="233" y="114"/>
                  </a:cubicBezTo>
                  <a:cubicBezTo>
                    <a:pt x="237" y="114"/>
                    <a:pt x="241" y="113"/>
                    <a:pt x="245" y="113"/>
                  </a:cubicBezTo>
                  <a:cubicBezTo>
                    <a:pt x="246" y="114"/>
                    <a:pt x="247" y="114"/>
                    <a:pt x="248" y="115"/>
                  </a:cubicBezTo>
                  <a:cubicBezTo>
                    <a:pt x="246" y="115"/>
                    <a:pt x="244" y="115"/>
                    <a:pt x="242" y="115"/>
                  </a:cubicBezTo>
                  <a:cubicBezTo>
                    <a:pt x="241" y="115"/>
                    <a:pt x="240" y="115"/>
                    <a:pt x="239" y="115"/>
                  </a:cubicBezTo>
                  <a:cubicBezTo>
                    <a:pt x="237" y="115"/>
                    <a:pt x="235" y="115"/>
                    <a:pt x="233" y="116"/>
                  </a:cubicBezTo>
                  <a:cubicBezTo>
                    <a:pt x="232" y="117"/>
                    <a:pt x="232" y="118"/>
                    <a:pt x="232" y="119"/>
                  </a:cubicBezTo>
                  <a:cubicBezTo>
                    <a:pt x="231" y="122"/>
                    <a:pt x="227" y="119"/>
                    <a:pt x="225" y="118"/>
                  </a:cubicBezTo>
                  <a:cubicBezTo>
                    <a:pt x="225" y="118"/>
                    <a:pt x="224" y="117"/>
                    <a:pt x="224" y="117"/>
                  </a:cubicBezTo>
                  <a:cubicBezTo>
                    <a:pt x="223" y="118"/>
                    <a:pt x="222" y="118"/>
                    <a:pt x="222" y="118"/>
                  </a:cubicBezTo>
                  <a:cubicBezTo>
                    <a:pt x="221" y="118"/>
                    <a:pt x="220" y="119"/>
                    <a:pt x="219" y="118"/>
                  </a:cubicBezTo>
                  <a:cubicBezTo>
                    <a:pt x="217" y="118"/>
                    <a:pt x="216" y="118"/>
                    <a:pt x="214" y="118"/>
                  </a:cubicBezTo>
                  <a:cubicBezTo>
                    <a:pt x="212" y="117"/>
                    <a:pt x="212" y="116"/>
                    <a:pt x="210" y="117"/>
                  </a:cubicBezTo>
                  <a:cubicBezTo>
                    <a:pt x="210" y="117"/>
                    <a:pt x="208" y="118"/>
                    <a:pt x="208" y="119"/>
                  </a:cubicBezTo>
                  <a:cubicBezTo>
                    <a:pt x="208" y="119"/>
                    <a:pt x="208" y="120"/>
                    <a:pt x="208" y="120"/>
                  </a:cubicBezTo>
                  <a:cubicBezTo>
                    <a:pt x="207" y="121"/>
                    <a:pt x="208" y="121"/>
                    <a:pt x="207" y="121"/>
                  </a:cubicBezTo>
                  <a:cubicBezTo>
                    <a:pt x="206" y="121"/>
                    <a:pt x="206" y="121"/>
                    <a:pt x="205" y="121"/>
                  </a:cubicBezTo>
                  <a:cubicBezTo>
                    <a:pt x="201" y="120"/>
                    <a:pt x="195" y="119"/>
                    <a:pt x="191" y="122"/>
                  </a:cubicBezTo>
                  <a:cubicBezTo>
                    <a:pt x="191" y="122"/>
                    <a:pt x="191" y="122"/>
                    <a:pt x="191" y="122"/>
                  </a:cubicBezTo>
                  <a:cubicBezTo>
                    <a:pt x="192" y="123"/>
                    <a:pt x="191" y="124"/>
                    <a:pt x="191" y="125"/>
                  </a:cubicBezTo>
                  <a:cubicBezTo>
                    <a:pt x="191" y="126"/>
                    <a:pt x="189" y="126"/>
                    <a:pt x="188" y="126"/>
                  </a:cubicBezTo>
                  <a:cubicBezTo>
                    <a:pt x="186" y="127"/>
                    <a:pt x="183" y="126"/>
                    <a:pt x="181" y="127"/>
                  </a:cubicBezTo>
                  <a:cubicBezTo>
                    <a:pt x="178" y="128"/>
                    <a:pt x="182" y="131"/>
                    <a:pt x="183" y="132"/>
                  </a:cubicBezTo>
                  <a:cubicBezTo>
                    <a:pt x="183" y="134"/>
                    <a:pt x="179" y="135"/>
                    <a:pt x="178" y="135"/>
                  </a:cubicBezTo>
                  <a:cubicBezTo>
                    <a:pt x="176" y="135"/>
                    <a:pt x="176" y="134"/>
                    <a:pt x="175" y="134"/>
                  </a:cubicBezTo>
                  <a:cubicBezTo>
                    <a:pt x="173" y="133"/>
                    <a:pt x="170" y="134"/>
                    <a:pt x="168" y="133"/>
                  </a:cubicBezTo>
                  <a:cubicBezTo>
                    <a:pt x="167" y="132"/>
                    <a:pt x="166" y="131"/>
                    <a:pt x="166" y="130"/>
                  </a:cubicBezTo>
                  <a:cubicBezTo>
                    <a:pt x="166" y="130"/>
                    <a:pt x="164" y="127"/>
                    <a:pt x="163" y="127"/>
                  </a:cubicBezTo>
                  <a:cubicBezTo>
                    <a:pt x="163" y="127"/>
                    <a:pt x="161" y="128"/>
                    <a:pt x="161" y="129"/>
                  </a:cubicBezTo>
                  <a:cubicBezTo>
                    <a:pt x="159" y="130"/>
                    <a:pt x="157" y="131"/>
                    <a:pt x="156" y="133"/>
                  </a:cubicBezTo>
                  <a:cubicBezTo>
                    <a:pt x="153" y="134"/>
                    <a:pt x="152" y="136"/>
                    <a:pt x="150" y="137"/>
                  </a:cubicBezTo>
                  <a:cubicBezTo>
                    <a:pt x="149" y="138"/>
                    <a:pt x="148" y="138"/>
                    <a:pt x="148" y="138"/>
                  </a:cubicBezTo>
                  <a:cubicBezTo>
                    <a:pt x="147" y="139"/>
                    <a:pt x="146" y="139"/>
                    <a:pt x="145" y="140"/>
                  </a:cubicBezTo>
                  <a:cubicBezTo>
                    <a:pt x="143" y="140"/>
                    <a:pt x="143" y="140"/>
                    <a:pt x="141" y="140"/>
                  </a:cubicBezTo>
                  <a:cubicBezTo>
                    <a:pt x="140" y="139"/>
                    <a:pt x="140" y="139"/>
                    <a:pt x="138" y="140"/>
                  </a:cubicBezTo>
                  <a:cubicBezTo>
                    <a:pt x="137" y="140"/>
                    <a:pt x="136" y="140"/>
                    <a:pt x="134" y="140"/>
                  </a:cubicBezTo>
                  <a:cubicBezTo>
                    <a:pt x="134" y="140"/>
                    <a:pt x="133" y="140"/>
                    <a:pt x="133" y="140"/>
                  </a:cubicBezTo>
                  <a:cubicBezTo>
                    <a:pt x="132" y="140"/>
                    <a:pt x="132" y="138"/>
                    <a:pt x="132" y="138"/>
                  </a:cubicBezTo>
                  <a:cubicBezTo>
                    <a:pt x="133" y="136"/>
                    <a:pt x="134" y="134"/>
                    <a:pt x="133" y="132"/>
                  </a:cubicBezTo>
                  <a:cubicBezTo>
                    <a:pt x="133" y="130"/>
                    <a:pt x="131" y="129"/>
                    <a:pt x="129" y="129"/>
                  </a:cubicBezTo>
                  <a:cubicBezTo>
                    <a:pt x="127" y="129"/>
                    <a:pt x="126" y="129"/>
                    <a:pt x="125" y="129"/>
                  </a:cubicBezTo>
                  <a:cubicBezTo>
                    <a:pt x="122" y="129"/>
                    <a:pt x="118" y="127"/>
                    <a:pt x="115" y="128"/>
                  </a:cubicBezTo>
                  <a:cubicBezTo>
                    <a:pt x="113" y="129"/>
                    <a:pt x="113" y="132"/>
                    <a:pt x="114" y="134"/>
                  </a:cubicBezTo>
                  <a:cubicBezTo>
                    <a:pt x="115" y="136"/>
                    <a:pt x="116" y="136"/>
                    <a:pt x="119" y="137"/>
                  </a:cubicBezTo>
                  <a:cubicBezTo>
                    <a:pt x="121" y="137"/>
                    <a:pt x="125" y="140"/>
                    <a:pt x="126" y="143"/>
                  </a:cubicBezTo>
                  <a:cubicBezTo>
                    <a:pt x="126" y="145"/>
                    <a:pt x="123" y="146"/>
                    <a:pt x="121" y="147"/>
                  </a:cubicBezTo>
                  <a:cubicBezTo>
                    <a:pt x="118" y="147"/>
                    <a:pt x="114" y="145"/>
                    <a:pt x="111" y="144"/>
                  </a:cubicBezTo>
                  <a:cubicBezTo>
                    <a:pt x="110" y="144"/>
                    <a:pt x="109" y="143"/>
                    <a:pt x="107" y="143"/>
                  </a:cubicBezTo>
                  <a:cubicBezTo>
                    <a:pt x="105" y="143"/>
                    <a:pt x="102" y="144"/>
                    <a:pt x="100" y="143"/>
                  </a:cubicBezTo>
                  <a:cubicBezTo>
                    <a:pt x="98" y="143"/>
                    <a:pt x="95" y="141"/>
                    <a:pt x="93" y="140"/>
                  </a:cubicBezTo>
                  <a:cubicBezTo>
                    <a:pt x="93" y="139"/>
                    <a:pt x="92" y="138"/>
                    <a:pt x="92" y="137"/>
                  </a:cubicBezTo>
                  <a:cubicBezTo>
                    <a:pt x="91" y="136"/>
                    <a:pt x="92" y="136"/>
                    <a:pt x="91" y="135"/>
                  </a:cubicBezTo>
                  <a:cubicBezTo>
                    <a:pt x="91" y="135"/>
                    <a:pt x="90" y="133"/>
                    <a:pt x="89" y="132"/>
                  </a:cubicBezTo>
                  <a:cubicBezTo>
                    <a:pt x="88" y="132"/>
                    <a:pt x="87" y="134"/>
                    <a:pt x="86" y="135"/>
                  </a:cubicBezTo>
                  <a:cubicBezTo>
                    <a:pt x="86" y="135"/>
                    <a:pt x="85" y="135"/>
                    <a:pt x="85" y="135"/>
                  </a:cubicBezTo>
                  <a:cubicBezTo>
                    <a:pt x="84" y="135"/>
                    <a:pt x="84" y="135"/>
                    <a:pt x="83" y="135"/>
                  </a:cubicBezTo>
                  <a:cubicBezTo>
                    <a:pt x="81" y="136"/>
                    <a:pt x="78" y="136"/>
                    <a:pt x="76" y="136"/>
                  </a:cubicBezTo>
                  <a:cubicBezTo>
                    <a:pt x="74" y="135"/>
                    <a:pt x="72" y="135"/>
                    <a:pt x="71" y="135"/>
                  </a:cubicBezTo>
                  <a:cubicBezTo>
                    <a:pt x="69" y="135"/>
                    <a:pt x="68" y="136"/>
                    <a:pt x="66" y="136"/>
                  </a:cubicBezTo>
                  <a:cubicBezTo>
                    <a:pt x="64" y="137"/>
                    <a:pt x="63" y="138"/>
                    <a:pt x="60" y="137"/>
                  </a:cubicBezTo>
                  <a:cubicBezTo>
                    <a:pt x="59" y="137"/>
                    <a:pt x="58" y="138"/>
                    <a:pt x="58" y="136"/>
                  </a:cubicBezTo>
                  <a:cubicBezTo>
                    <a:pt x="58" y="136"/>
                    <a:pt x="58" y="135"/>
                    <a:pt x="58" y="134"/>
                  </a:cubicBezTo>
                  <a:cubicBezTo>
                    <a:pt x="58" y="134"/>
                    <a:pt x="59" y="133"/>
                    <a:pt x="59" y="132"/>
                  </a:cubicBezTo>
                  <a:cubicBezTo>
                    <a:pt x="59" y="132"/>
                    <a:pt x="59" y="131"/>
                    <a:pt x="59" y="130"/>
                  </a:cubicBezTo>
                  <a:cubicBezTo>
                    <a:pt x="59" y="130"/>
                    <a:pt x="59" y="130"/>
                    <a:pt x="59" y="129"/>
                  </a:cubicBezTo>
                  <a:cubicBezTo>
                    <a:pt x="57" y="130"/>
                    <a:pt x="55" y="130"/>
                    <a:pt x="54" y="131"/>
                  </a:cubicBezTo>
                  <a:cubicBezTo>
                    <a:pt x="52" y="132"/>
                    <a:pt x="51" y="132"/>
                    <a:pt x="49" y="133"/>
                  </a:cubicBezTo>
                  <a:cubicBezTo>
                    <a:pt x="48" y="134"/>
                    <a:pt x="47" y="136"/>
                    <a:pt x="46" y="136"/>
                  </a:cubicBezTo>
                  <a:cubicBezTo>
                    <a:pt x="42" y="138"/>
                    <a:pt x="34" y="136"/>
                    <a:pt x="30" y="136"/>
                  </a:cubicBezTo>
                  <a:cubicBezTo>
                    <a:pt x="27" y="136"/>
                    <a:pt x="20" y="135"/>
                    <a:pt x="17" y="137"/>
                  </a:cubicBezTo>
                  <a:cubicBezTo>
                    <a:pt x="15" y="138"/>
                    <a:pt x="16" y="139"/>
                    <a:pt x="16" y="140"/>
                  </a:cubicBezTo>
                  <a:cubicBezTo>
                    <a:pt x="15" y="142"/>
                    <a:pt x="15" y="145"/>
                    <a:pt x="14" y="147"/>
                  </a:cubicBezTo>
                  <a:cubicBezTo>
                    <a:pt x="11" y="150"/>
                    <a:pt x="8" y="150"/>
                    <a:pt x="5" y="151"/>
                  </a:cubicBezTo>
                  <a:cubicBezTo>
                    <a:pt x="2" y="152"/>
                    <a:pt x="0" y="155"/>
                    <a:pt x="1" y="158"/>
                  </a:cubicBezTo>
                  <a:cubicBezTo>
                    <a:pt x="4" y="164"/>
                    <a:pt x="6" y="158"/>
                    <a:pt x="8" y="156"/>
                  </a:cubicBezTo>
                  <a:cubicBezTo>
                    <a:pt x="9" y="155"/>
                    <a:pt x="11" y="154"/>
                    <a:pt x="12" y="154"/>
                  </a:cubicBezTo>
                  <a:cubicBezTo>
                    <a:pt x="14" y="153"/>
                    <a:pt x="19" y="150"/>
                    <a:pt x="21" y="150"/>
                  </a:cubicBezTo>
                  <a:cubicBezTo>
                    <a:pt x="21" y="151"/>
                    <a:pt x="23" y="152"/>
                    <a:pt x="25" y="153"/>
                  </a:cubicBezTo>
                  <a:cubicBezTo>
                    <a:pt x="26" y="153"/>
                    <a:pt x="29" y="153"/>
                    <a:pt x="30" y="154"/>
                  </a:cubicBezTo>
                  <a:cubicBezTo>
                    <a:pt x="32" y="156"/>
                    <a:pt x="28" y="161"/>
                    <a:pt x="29" y="163"/>
                  </a:cubicBezTo>
                  <a:cubicBezTo>
                    <a:pt x="32" y="165"/>
                    <a:pt x="39" y="157"/>
                    <a:pt x="38" y="166"/>
                  </a:cubicBezTo>
                  <a:cubicBezTo>
                    <a:pt x="37" y="169"/>
                    <a:pt x="37" y="167"/>
                    <a:pt x="34" y="168"/>
                  </a:cubicBezTo>
                  <a:cubicBezTo>
                    <a:pt x="33" y="169"/>
                    <a:pt x="32" y="169"/>
                    <a:pt x="32" y="170"/>
                  </a:cubicBezTo>
                  <a:cubicBezTo>
                    <a:pt x="31" y="171"/>
                    <a:pt x="30" y="171"/>
                    <a:pt x="29" y="171"/>
                  </a:cubicBezTo>
                  <a:cubicBezTo>
                    <a:pt x="27" y="172"/>
                    <a:pt x="27" y="170"/>
                    <a:pt x="26" y="173"/>
                  </a:cubicBezTo>
                  <a:cubicBezTo>
                    <a:pt x="26" y="175"/>
                    <a:pt x="26" y="180"/>
                    <a:pt x="27" y="182"/>
                  </a:cubicBezTo>
                  <a:cubicBezTo>
                    <a:pt x="27" y="187"/>
                    <a:pt x="29" y="194"/>
                    <a:pt x="26" y="198"/>
                  </a:cubicBezTo>
                  <a:cubicBezTo>
                    <a:pt x="25" y="201"/>
                    <a:pt x="25" y="201"/>
                    <a:pt x="24" y="204"/>
                  </a:cubicBezTo>
                  <a:cubicBezTo>
                    <a:pt x="24" y="205"/>
                    <a:pt x="25" y="207"/>
                    <a:pt x="24" y="208"/>
                  </a:cubicBezTo>
                  <a:cubicBezTo>
                    <a:pt x="26" y="209"/>
                    <a:pt x="29" y="209"/>
                    <a:pt x="31" y="209"/>
                  </a:cubicBezTo>
                  <a:cubicBezTo>
                    <a:pt x="34" y="210"/>
                    <a:pt x="35" y="211"/>
                    <a:pt x="38" y="211"/>
                  </a:cubicBezTo>
                  <a:cubicBezTo>
                    <a:pt x="41" y="211"/>
                    <a:pt x="46" y="212"/>
                    <a:pt x="48" y="211"/>
                  </a:cubicBezTo>
                  <a:cubicBezTo>
                    <a:pt x="51" y="210"/>
                    <a:pt x="51" y="209"/>
                    <a:pt x="53" y="208"/>
                  </a:cubicBezTo>
                  <a:cubicBezTo>
                    <a:pt x="55" y="208"/>
                    <a:pt x="58" y="208"/>
                    <a:pt x="60" y="208"/>
                  </a:cubicBezTo>
                  <a:cubicBezTo>
                    <a:pt x="64" y="208"/>
                    <a:pt x="68" y="208"/>
                    <a:pt x="73" y="208"/>
                  </a:cubicBezTo>
                  <a:cubicBezTo>
                    <a:pt x="74" y="213"/>
                    <a:pt x="61" y="217"/>
                    <a:pt x="58" y="220"/>
                  </a:cubicBezTo>
                  <a:cubicBezTo>
                    <a:pt x="55" y="222"/>
                    <a:pt x="52" y="226"/>
                    <a:pt x="54" y="229"/>
                  </a:cubicBezTo>
                  <a:cubicBezTo>
                    <a:pt x="55" y="232"/>
                    <a:pt x="60" y="233"/>
                    <a:pt x="61" y="235"/>
                  </a:cubicBezTo>
                  <a:cubicBezTo>
                    <a:pt x="62" y="237"/>
                    <a:pt x="63" y="239"/>
                    <a:pt x="63" y="241"/>
                  </a:cubicBezTo>
                  <a:cubicBezTo>
                    <a:pt x="65" y="244"/>
                    <a:pt x="63" y="248"/>
                    <a:pt x="64" y="252"/>
                  </a:cubicBezTo>
                  <a:cubicBezTo>
                    <a:pt x="65" y="253"/>
                    <a:pt x="66" y="256"/>
                    <a:pt x="66" y="256"/>
                  </a:cubicBezTo>
                  <a:cubicBezTo>
                    <a:pt x="68" y="257"/>
                    <a:pt x="69" y="256"/>
                    <a:pt x="70" y="257"/>
                  </a:cubicBezTo>
                  <a:cubicBezTo>
                    <a:pt x="71" y="258"/>
                    <a:pt x="72" y="259"/>
                    <a:pt x="72" y="261"/>
                  </a:cubicBezTo>
                  <a:cubicBezTo>
                    <a:pt x="72" y="265"/>
                    <a:pt x="70" y="264"/>
                    <a:pt x="67" y="265"/>
                  </a:cubicBezTo>
                  <a:cubicBezTo>
                    <a:pt x="66" y="266"/>
                    <a:pt x="65" y="268"/>
                    <a:pt x="64" y="269"/>
                  </a:cubicBezTo>
                  <a:cubicBezTo>
                    <a:pt x="62" y="270"/>
                    <a:pt x="60" y="270"/>
                    <a:pt x="59" y="273"/>
                  </a:cubicBezTo>
                  <a:cubicBezTo>
                    <a:pt x="58" y="277"/>
                    <a:pt x="64" y="286"/>
                    <a:pt x="66" y="288"/>
                  </a:cubicBezTo>
                  <a:cubicBezTo>
                    <a:pt x="68" y="290"/>
                    <a:pt x="69" y="290"/>
                    <a:pt x="70" y="291"/>
                  </a:cubicBezTo>
                  <a:cubicBezTo>
                    <a:pt x="70" y="292"/>
                    <a:pt x="72" y="296"/>
                    <a:pt x="72" y="297"/>
                  </a:cubicBezTo>
                  <a:cubicBezTo>
                    <a:pt x="72" y="303"/>
                    <a:pt x="60" y="299"/>
                    <a:pt x="57" y="299"/>
                  </a:cubicBezTo>
                  <a:cubicBezTo>
                    <a:pt x="52" y="299"/>
                    <a:pt x="50" y="298"/>
                    <a:pt x="49" y="293"/>
                  </a:cubicBezTo>
                  <a:cubicBezTo>
                    <a:pt x="48" y="291"/>
                    <a:pt x="49" y="289"/>
                    <a:pt x="49" y="287"/>
                  </a:cubicBezTo>
                  <a:cubicBezTo>
                    <a:pt x="48" y="285"/>
                    <a:pt x="47" y="284"/>
                    <a:pt x="46" y="283"/>
                  </a:cubicBezTo>
                  <a:cubicBezTo>
                    <a:pt x="45" y="280"/>
                    <a:pt x="46" y="275"/>
                    <a:pt x="41" y="277"/>
                  </a:cubicBezTo>
                  <a:cubicBezTo>
                    <a:pt x="35" y="280"/>
                    <a:pt x="37" y="289"/>
                    <a:pt x="39" y="293"/>
                  </a:cubicBezTo>
                  <a:cubicBezTo>
                    <a:pt x="40" y="295"/>
                    <a:pt x="41" y="297"/>
                    <a:pt x="40" y="299"/>
                  </a:cubicBezTo>
                  <a:cubicBezTo>
                    <a:pt x="40" y="302"/>
                    <a:pt x="36" y="301"/>
                    <a:pt x="35" y="302"/>
                  </a:cubicBezTo>
                  <a:cubicBezTo>
                    <a:pt x="34" y="305"/>
                    <a:pt x="37" y="310"/>
                    <a:pt x="40" y="310"/>
                  </a:cubicBezTo>
                  <a:cubicBezTo>
                    <a:pt x="40" y="314"/>
                    <a:pt x="48" y="315"/>
                    <a:pt x="51" y="315"/>
                  </a:cubicBezTo>
                  <a:cubicBezTo>
                    <a:pt x="54" y="315"/>
                    <a:pt x="56" y="315"/>
                    <a:pt x="58" y="316"/>
                  </a:cubicBezTo>
                  <a:cubicBezTo>
                    <a:pt x="60" y="317"/>
                    <a:pt x="60" y="320"/>
                    <a:pt x="62" y="320"/>
                  </a:cubicBezTo>
                  <a:cubicBezTo>
                    <a:pt x="67" y="322"/>
                    <a:pt x="71" y="321"/>
                    <a:pt x="75" y="326"/>
                  </a:cubicBezTo>
                  <a:cubicBezTo>
                    <a:pt x="78" y="329"/>
                    <a:pt x="81" y="332"/>
                    <a:pt x="82" y="336"/>
                  </a:cubicBezTo>
                  <a:cubicBezTo>
                    <a:pt x="85" y="336"/>
                    <a:pt x="85" y="337"/>
                    <a:pt x="86" y="340"/>
                  </a:cubicBezTo>
                  <a:cubicBezTo>
                    <a:pt x="87" y="343"/>
                    <a:pt x="90" y="347"/>
                    <a:pt x="89" y="350"/>
                  </a:cubicBezTo>
                  <a:cubicBezTo>
                    <a:pt x="86" y="357"/>
                    <a:pt x="73" y="350"/>
                    <a:pt x="70" y="348"/>
                  </a:cubicBezTo>
                  <a:cubicBezTo>
                    <a:pt x="67" y="346"/>
                    <a:pt x="68" y="344"/>
                    <a:pt x="63" y="344"/>
                  </a:cubicBezTo>
                  <a:cubicBezTo>
                    <a:pt x="62" y="344"/>
                    <a:pt x="59" y="344"/>
                    <a:pt x="57" y="344"/>
                  </a:cubicBezTo>
                  <a:cubicBezTo>
                    <a:pt x="57" y="345"/>
                    <a:pt x="56" y="346"/>
                    <a:pt x="55" y="347"/>
                  </a:cubicBezTo>
                  <a:cubicBezTo>
                    <a:pt x="55" y="347"/>
                    <a:pt x="53" y="348"/>
                    <a:pt x="52" y="348"/>
                  </a:cubicBezTo>
                  <a:cubicBezTo>
                    <a:pt x="51" y="349"/>
                    <a:pt x="47" y="351"/>
                    <a:pt x="48" y="353"/>
                  </a:cubicBezTo>
                  <a:cubicBezTo>
                    <a:pt x="50" y="356"/>
                    <a:pt x="52" y="354"/>
                    <a:pt x="54" y="355"/>
                  </a:cubicBezTo>
                  <a:cubicBezTo>
                    <a:pt x="56" y="355"/>
                    <a:pt x="57" y="358"/>
                    <a:pt x="59" y="359"/>
                  </a:cubicBezTo>
                  <a:cubicBezTo>
                    <a:pt x="61" y="360"/>
                    <a:pt x="62" y="361"/>
                    <a:pt x="65" y="361"/>
                  </a:cubicBezTo>
                  <a:cubicBezTo>
                    <a:pt x="68" y="362"/>
                    <a:pt x="69" y="362"/>
                    <a:pt x="71" y="364"/>
                  </a:cubicBezTo>
                  <a:cubicBezTo>
                    <a:pt x="73" y="365"/>
                    <a:pt x="74" y="366"/>
                    <a:pt x="75" y="367"/>
                  </a:cubicBezTo>
                  <a:cubicBezTo>
                    <a:pt x="77" y="368"/>
                    <a:pt x="78" y="370"/>
                    <a:pt x="79" y="371"/>
                  </a:cubicBezTo>
                  <a:cubicBezTo>
                    <a:pt x="80" y="371"/>
                    <a:pt x="81" y="371"/>
                    <a:pt x="82" y="371"/>
                  </a:cubicBezTo>
                  <a:cubicBezTo>
                    <a:pt x="83" y="371"/>
                    <a:pt x="84" y="374"/>
                    <a:pt x="84" y="375"/>
                  </a:cubicBezTo>
                  <a:cubicBezTo>
                    <a:pt x="86" y="380"/>
                    <a:pt x="82" y="386"/>
                    <a:pt x="89" y="387"/>
                  </a:cubicBezTo>
                  <a:cubicBezTo>
                    <a:pt x="94" y="388"/>
                    <a:pt x="96" y="382"/>
                    <a:pt x="101" y="384"/>
                  </a:cubicBezTo>
                  <a:cubicBezTo>
                    <a:pt x="104" y="385"/>
                    <a:pt x="108" y="392"/>
                    <a:pt x="108" y="396"/>
                  </a:cubicBezTo>
                  <a:cubicBezTo>
                    <a:pt x="107" y="400"/>
                    <a:pt x="102" y="405"/>
                    <a:pt x="98" y="402"/>
                  </a:cubicBezTo>
                  <a:cubicBezTo>
                    <a:pt x="98" y="402"/>
                    <a:pt x="98" y="401"/>
                    <a:pt x="98" y="400"/>
                  </a:cubicBezTo>
                  <a:cubicBezTo>
                    <a:pt x="97" y="399"/>
                    <a:pt x="95" y="401"/>
                    <a:pt x="94" y="400"/>
                  </a:cubicBezTo>
                  <a:cubicBezTo>
                    <a:pt x="93" y="400"/>
                    <a:pt x="93" y="399"/>
                    <a:pt x="93" y="398"/>
                  </a:cubicBezTo>
                  <a:cubicBezTo>
                    <a:pt x="91" y="397"/>
                    <a:pt x="90" y="397"/>
                    <a:pt x="88" y="398"/>
                  </a:cubicBezTo>
                  <a:cubicBezTo>
                    <a:pt x="85" y="399"/>
                    <a:pt x="86" y="401"/>
                    <a:pt x="85" y="403"/>
                  </a:cubicBezTo>
                  <a:cubicBezTo>
                    <a:pt x="84" y="406"/>
                    <a:pt x="82" y="404"/>
                    <a:pt x="85" y="407"/>
                  </a:cubicBezTo>
                  <a:cubicBezTo>
                    <a:pt x="88" y="410"/>
                    <a:pt x="92" y="412"/>
                    <a:pt x="96" y="412"/>
                  </a:cubicBezTo>
                  <a:cubicBezTo>
                    <a:pt x="105" y="412"/>
                    <a:pt x="114" y="411"/>
                    <a:pt x="123" y="412"/>
                  </a:cubicBezTo>
                  <a:cubicBezTo>
                    <a:pt x="125" y="412"/>
                    <a:pt x="128" y="412"/>
                    <a:pt x="130" y="413"/>
                  </a:cubicBezTo>
                  <a:cubicBezTo>
                    <a:pt x="133" y="413"/>
                    <a:pt x="137" y="412"/>
                    <a:pt x="140" y="413"/>
                  </a:cubicBezTo>
                  <a:cubicBezTo>
                    <a:pt x="142" y="414"/>
                    <a:pt x="144" y="416"/>
                    <a:pt x="146" y="416"/>
                  </a:cubicBezTo>
                  <a:cubicBezTo>
                    <a:pt x="147" y="417"/>
                    <a:pt x="149" y="416"/>
                    <a:pt x="150" y="416"/>
                  </a:cubicBezTo>
                  <a:cubicBezTo>
                    <a:pt x="149" y="422"/>
                    <a:pt x="139" y="415"/>
                    <a:pt x="139" y="423"/>
                  </a:cubicBezTo>
                  <a:cubicBezTo>
                    <a:pt x="138" y="423"/>
                    <a:pt x="138" y="424"/>
                    <a:pt x="137" y="424"/>
                  </a:cubicBezTo>
                  <a:cubicBezTo>
                    <a:pt x="135" y="425"/>
                    <a:pt x="134" y="425"/>
                    <a:pt x="132" y="425"/>
                  </a:cubicBezTo>
                  <a:cubicBezTo>
                    <a:pt x="129" y="426"/>
                    <a:pt x="126" y="425"/>
                    <a:pt x="124" y="425"/>
                  </a:cubicBezTo>
                  <a:cubicBezTo>
                    <a:pt x="121" y="426"/>
                    <a:pt x="121" y="428"/>
                    <a:pt x="118" y="429"/>
                  </a:cubicBezTo>
                  <a:cubicBezTo>
                    <a:pt x="112" y="432"/>
                    <a:pt x="106" y="425"/>
                    <a:pt x="101" y="427"/>
                  </a:cubicBezTo>
                  <a:cubicBezTo>
                    <a:pt x="98" y="428"/>
                    <a:pt x="96" y="431"/>
                    <a:pt x="96" y="433"/>
                  </a:cubicBezTo>
                  <a:cubicBezTo>
                    <a:pt x="97" y="439"/>
                    <a:pt x="102" y="438"/>
                    <a:pt x="106" y="438"/>
                  </a:cubicBezTo>
                  <a:cubicBezTo>
                    <a:pt x="113" y="438"/>
                    <a:pt x="119" y="440"/>
                    <a:pt x="125" y="439"/>
                  </a:cubicBezTo>
                  <a:cubicBezTo>
                    <a:pt x="127" y="438"/>
                    <a:pt x="134" y="436"/>
                    <a:pt x="134" y="440"/>
                  </a:cubicBezTo>
                  <a:cubicBezTo>
                    <a:pt x="133" y="442"/>
                    <a:pt x="130" y="442"/>
                    <a:pt x="128" y="444"/>
                  </a:cubicBezTo>
                  <a:cubicBezTo>
                    <a:pt x="130" y="448"/>
                    <a:pt x="143" y="452"/>
                    <a:pt x="147" y="448"/>
                  </a:cubicBezTo>
                  <a:cubicBezTo>
                    <a:pt x="150" y="444"/>
                    <a:pt x="144" y="435"/>
                    <a:pt x="149" y="433"/>
                  </a:cubicBezTo>
                  <a:cubicBezTo>
                    <a:pt x="150" y="432"/>
                    <a:pt x="156" y="433"/>
                    <a:pt x="157" y="434"/>
                  </a:cubicBezTo>
                  <a:cubicBezTo>
                    <a:pt x="159" y="434"/>
                    <a:pt x="160" y="436"/>
                    <a:pt x="162" y="436"/>
                  </a:cubicBezTo>
                  <a:cubicBezTo>
                    <a:pt x="164" y="436"/>
                    <a:pt x="165" y="435"/>
                    <a:pt x="166" y="436"/>
                  </a:cubicBezTo>
                  <a:cubicBezTo>
                    <a:pt x="170" y="438"/>
                    <a:pt x="169" y="443"/>
                    <a:pt x="174" y="443"/>
                  </a:cubicBezTo>
                  <a:cubicBezTo>
                    <a:pt x="176" y="443"/>
                    <a:pt x="180" y="441"/>
                    <a:pt x="181" y="439"/>
                  </a:cubicBezTo>
                  <a:cubicBezTo>
                    <a:pt x="183" y="439"/>
                    <a:pt x="186" y="441"/>
                    <a:pt x="187" y="443"/>
                  </a:cubicBezTo>
                  <a:cubicBezTo>
                    <a:pt x="190" y="445"/>
                    <a:pt x="189" y="446"/>
                    <a:pt x="190" y="449"/>
                  </a:cubicBezTo>
                  <a:cubicBezTo>
                    <a:pt x="191" y="456"/>
                    <a:pt x="195" y="458"/>
                    <a:pt x="200" y="462"/>
                  </a:cubicBezTo>
                  <a:cubicBezTo>
                    <a:pt x="202" y="463"/>
                    <a:pt x="204" y="464"/>
                    <a:pt x="206" y="466"/>
                  </a:cubicBezTo>
                  <a:cubicBezTo>
                    <a:pt x="207" y="467"/>
                    <a:pt x="207" y="468"/>
                    <a:pt x="208" y="470"/>
                  </a:cubicBezTo>
                  <a:cubicBezTo>
                    <a:pt x="211" y="475"/>
                    <a:pt x="213" y="481"/>
                    <a:pt x="217" y="486"/>
                  </a:cubicBezTo>
                  <a:cubicBezTo>
                    <a:pt x="221" y="492"/>
                    <a:pt x="225" y="494"/>
                    <a:pt x="232" y="495"/>
                  </a:cubicBezTo>
                  <a:cubicBezTo>
                    <a:pt x="236" y="495"/>
                    <a:pt x="240" y="495"/>
                    <a:pt x="243" y="495"/>
                  </a:cubicBezTo>
                  <a:cubicBezTo>
                    <a:pt x="248" y="494"/>
                    <a:pt x="250" y="491"/>
                    <a:pt x="254" y="489"/>
                  </a:cubicBezTo>
                  <a:cubicBezTo>
                    <a:pt x="257" y="487"/>
                    <a:pt x="259" y="485"/>
                    <a:pt x="262" y="483"/>
                  </a:cubicBezTo>
                  <a:cubicBezTo>
                    <a:pt x="265" y="481"/>
                    <a:pt x="269" y="479"/>
                    <a:pt x="272" y="477"/>
                  </a:cubicBezTo>
                  <a:cubicBezTo>
                    <a:pt x="274" y="476"/>
                    <a:pt x="272" y="474"/>
                    <a:pt x="275" y="475"/>
                  </a:cubicBezTo>
                  <a:cubicBezTo>
                    <a:pt x="277" y="475"/>
                    <a:pt x="279" y="480"/>
                    <a:pt x="282" y="477"/>
                  </a:cubicBezTo>
                  <a:cubicBezTo>
                    <a:pt x="286" y="475"/>
                    <a:pt x="283" y="463"/>
                    <a:pt x="283" y="459"/>
                  </a:cubicBezTo>
                  <a:cubicBezTo>
                    <a:pt x="284" y="452"/>
                    <a:pt x="288" y="444"/>
                    <a:pt x="291" y="438"/>
                  </a:cubicBezTo>
                  <a:cubicBezTo>
                    <a:pt x="293" y="433"/>
                    <a:pt x="295" y="431"/>
                    <a:pt x="300" y="433"/>
                  </a:cubicBezTo>
                  <a:cubicBezTo>
                    <a:pt x="304" y="435"/>
                    <a:pt x="307" y="435"/>
                    <a:pt x="311" y="435"/>
                  </a:cubicBezTo>
                  <a:cubicBezTo>
                    <a:pt x="309" y="435"/>
                    <a:pt x="307" y="434"/>
                    <a:pt x="307" y="432"/>
                  </a:cubicBezTo>
                  <a:cubicBezTo>
                    <a:pt x="312" y="431"/>
                    <a:pt x="313" y="433"/>
                    <a:pt x="316" y="436"/>
                  </a:cubicBezTo>
                  <a:cubicBezTo>
                    <a:pt x="319" y="438"/>
                    <a:pt x="323" y="439"/>
                    <a:pt x="327" y="440"/>
                  </a:cubicBezTo>
                  <a:cubicBezTo>
                    <a:pt x="333" y="441"/>
                    <a:pt x="339" y="444"/>
                    <a:pt x="345" y="445"/>
                  </a:cubicBezTo>
                  <a:cubicBezTo>
                    <a:pt x="349" y="447"/>
                    <a:pt x="351" y="449"/>
                    <a:pt x="355" y="451"/>
                  </a:cubicBezTo>
                  <a:cubicBezTo>
                    <a:pt x="359" y="453"/>
                    <a:pt x="362" y="454"/>
                    <a:pt x="365" y="457"/>
                  </a:cubicBezTo>
                  <a:cubicBezTo>
                    <a:pt x="368" y="459"/>
                    <a:pt x="368" y="461"/>
                    <a:pt x="369" y="464"/>
                  </a:cubicBezTo>
                  <a:cubicBezTo>
                    <a:pt x="369" y="464"/>
                    <a:pt x="371" y="466"/>
                    <a:pt x="371" y="467"/>
                  </a:cubicBezTo>
                  <a:cubicBezTo>
                    <a:pt x="371" y="467"/>
                    <a:pt x="371" y="468"/>
                    <a:pt x="371" y="468"/>
                  </a:cubicBezTo>
                  <a:cubicBezTo>
                    <a:pt x="371" y="470"/>
                    <a:pt x="372" y="470"/>
                    <a:pt x="373" y="471"/>
                  </a:cubicBezTo>
                  <a:cubicBezTo>
                    <a:pt x="372" y="470"/>
                    <a:pt x="375" y="474"/>
                    <a:pt x="374" y="473"/>
                  </a:cubicBezTo>
                  <a:cubicBezTo>
                    <a:pt x="375" y="475"/>
                    <a:pt x="377" y="474"/>
                    <a:pt x="378" y="476"/>
                  </a:cubicBezTo>
                  <a:cubicBezTo>
                    <a:pt x="378" y="476"/>
                    <a:pt x="378" y="477"/>
                    <a:pt x="379" y="478"/>
                  </a:cubicBezTo>
                  <a:cubicBezTo>
                    <a:pt x="379" y="479"/>
                    <a:pt x="380" y="480"/>
                    <a:pt x="381" y="481"/>
                  </a:cubicBezTo>
                  <a:cubicBezTo>
                    <a:pt x="383" y="483"/>
                    <a:pt x="384" y="484"/>
                    <a:pt x="385" y="486"/>
                  </a:cubicBezTo>
                  <a:cubicBezTo>
                    <a:pt x="387" y="487"/>
                    <a:pt x="390" y="489"/>
                    <a:pt x="392" y="491"/>
                  </a:cubicBezTo>
                  <a:cubicBezTo>
                    <a:pt x="394" y="493"/>
                    <a:pt x="394" y="496"/>
                    <a:pt x="398" y="497"/>
                  </a:cubicBezTo>
                  <a:cubicBezTo>
                    <a:pt x="403" y="499"/>
                    <a:pt x="408" y="501"/>
                    <a:pt x="413" y="502"/>
                  </a:cubicBezTo>
                  <a:cubicBezTo>
                    <a:pt x="417" y="504"/>
                    <a:pt x="419" y="504"/>
                    <a:pt x="424" y="503"/>
                  </a:cubicBezTo>
                  <a:cubicBezTo>
                    <a:pt x="429" y="502"/>
                    <a:pt x="433" y="500"/>
                    <a:pt x="438" y="500"/>
                  </a:cubicBezTo>
                  <a:cubicBezTo>
                    <a:pt x="447" y="500"/>
                    <a:pt x="456" y="500"/>
                    <a:pt x="465" y="500"/>
                  </a:cubicBezTo>
                  <a:cubicBezTo>
                    <a:pt x="472" y="500"/>
                    <a:pt x="479" y="501"/>
                    <a:pt x="486" y="500"/>
                  </a:cubicBezTo>
                  <a:cubicBezTo>
                    <a:pt x="490" y="500"/>
                    <a:pt x="490" y="498"/>
                    <a:pt x="491" y="495"/>
                  </a:cubicBezTo>
                  <a:cubicBezTo>
                    <a:pt x="492" y="493"/>
                    <a:pt x="491" y="493"/>
                    <a:pt x="492" y="491"/>
                  </a:cubicBezTo>
                  <a:cubicBezTo>
                    <a:pt x="492" y="490"/>
                    <a:pt x="495" y="489"/>
                    <a:pt x="496" y="488"/>
                  </a:cubicBezTo>
                  <a:cubicBezTo>
                    <a:pt x="498" y="485"/>
                    <a:pt x="500" y="483"/>
                    <a:pt x="501" y="480"/>
                  </a:cubicBezTo>
                  <a:cubicBezTo>
                    <a:pt x="503" y="478"/>
                    <a:pt x="502" y="479"/>
                    <a:pt x="504" y="477"/>
                  </a:cubicBezTo>
                  <a:cubicBezTo>
                    <a:pt x="505" y="476"/>
                    <a:pt x="507" y="474"/>
                    <a:pt x="508" y="473"/>
                  </a:cubicBezTo>
                  <a:cubicBezTo>
                    <a:pt x="512" y="470"/>
                    <a:pt x="519" y="473"/>
                    <a:pt x="520" y="465"/>
                  </a:cubicBezTo>
                  <a:cubicBezTo>
                    <a:pt x="520" y="463"/>
                    <a:pt x="519" y="459"/>
                    <a:pt x="521" y="457"/>
                  </a:cubicBezTo>
                  <a:cubicBezTo>
                    <a:pt x="522" y="455"/>
                    <a:pt x="523" y="455"/>
                    <a:pt x="525" y="454"/>
                  </a:cubicBezTo>
                  <a:cubicBezTo>
                    <a:pt x="527" y="453"/>
                    <a:pt x="526" y="452"/>
                    <a:pt x="528" y="451"/>
                  </a:cubicBezTo>
                  <a:cubicBezTo>
                    <a:pt x="531" y="450"/>
                    <a:pt x="535" y="452"/>
                    <a:pt x="537" y="454"/>
                  </a:cubicBezTo>
                  <a:cubicBezTo>
                    <a:pt x="539" y="455"/>
                    <a:pt x="540" y="456"/>
                    <a:pt x="542" y="456"/>
                  </a:cubicBezTo>
                  <a:cubicBezTo>
                    <a:pt x="544" y="457"/>
                    <a:pt x="546" y="456"/>
                    <a:pt x="547" y="456"/>
                  </a:cubicBezTo>
                  <a:cubicBezTo>
                    <a:pt x="550" y="457"/>
                    <a:pt x="551" y="459"/>
                    <a:pt x="554" y="461"/>
                  </a:cubicBezTo>
                  <a:cubicBezTo>
                    <a:pt x="558" y="464"/>
                    <a:pt x="561" y="464"/>
                    <a:pt x="565" y="466"/>
                  </a:cubicBezTo>
                  <a:cubicBezTo>
                    <a:pt x="565" y="466"/>
                    <a:pt x="568" y="467"/>
                    <a:pt x="568" y="467"/>
                  </a:cubicBezTo>
                  <a:cubicBezTo>
                    <a:pt x="570" y="468"/>
                    <a:pt x="571" y="468"/>
                    <a:pt x="573" y="469"/>
                  </a:cubicBezTo>
                  <a:cubicBezTo>
                    <a:pt x="574" y="469"/>
                    <a:pt x="575" y="470"/>
                    <a:pt x="576" y="470"/>
                  </a:cubicBezTo>
                  <a:cubicBezTo>
                    <a:pt x="579" y="471"/>
                    <a:pt x="582" y="470"/>
                    <a:pt x="585" y="470"/>
                  </a:cubicBezTo>
                  <a:cubicBezTo>
                    <a:pt x="588" y="470"/>
                    <a:pt x="589" y="470"/>
                    <a:pt x="591" y="468"/>
                  </a:cubicBezTo>
                  <a:cubicBezTo>
                    <a:pt x="592" y="467"/>
                    <a:pt x="591" y="465"/>
                    <a:pt x="592" y="464"/>
                  </a:cubicBezTo>
                  <a:cubicBezTo>
                    <a:pt x="593" y="462"/>
                    <a:pt x="594" y="463"/>
                    <a:pt x="595" y="462"/>
                  </a:cubicBezTo>
                  <a:cubicBezTo>
                    <a:pt x="598" y="462"/>
                    <a:pt x="600" y="461"/>
                    <a:pt x="602" y="459"/>
                  </a:cubicBezTo>
                  <a:cubicBezTo>
                    <a:pt x="605" y="458"/>
                    <a:pt x="607" y="457"/>
                    <a:pt x="610" y="456"/>
                  </a:cubicBezTo>
                  <a:cubicBezTo>
                    <a:pt x="614" y="455"/>
                    <a:pt x="621" y="451"/>
                    <a:pt x="624" y="457"/>
                  </a:cubicBezTo>
                  <a:cubicBezTo>
                    <a:pt x="625" y="460"/>
                    <a:pt x="623" y="462"/>
                    <a:pt x="621" y="464"/>
                  </a:cubicBezTo>
                  <a:cubicBezTo>
                    <a:pt x="619" y="467"/>
                    <a:pt x="619" y="470"/>
                    <a:pt x="616" y="472"/>
                  </a:cubicBezTo>
                  <a:cubicBezTo>
                    <a:pt x="612" y="474"/>
                    <a:pt x="608" y="475"/>
                    <a:pt x="605" y="477"/>
                  </a:cubicBezTo>
                  <a:cubicBezTo>
                    <a:pt x="601" y="479"/>
                    <a:pt x="601" y="480"/>
                    <a:pt x="601" y="484"/>
                  </a:cubicBezTo>
                  <a:cubicBezTo>
                    <a:pt x="601" y="491"/>
                    <a:pt x="605" y="495"/>
                    <a:pt x="608" y="500"/>
                  </a:cubicBezTo>
                  <a:cubicBezTo>
                    <a:pt x="609" y="503"/>
                    <a:pt x="611" y="507"/>
                    <a:pt x="613" y="510"/>
                  </a:cubicBezTo>
                  <a:cubicBezTo>
                    <a:pt x="614" y="512"/>
                    <a:pt x="614" y="515"/>
                    <a:pt x="617" y="517"/>
                  </a:cubicBezTo>
                  <a:cubicBezTo>
                    <a:pt x="619" y="518"/>
                    <a:pt x="624" y="518"/>
                    <a:pt x="627" y="518"/>
                  </a:cubicBezTo>
                  <a:cubicBezTo>
                    <a:pt x="631" y="518"/>
                    <a:pt x="632" y="514"/>
                    <a:pt x="634" y="511"/>
                  </a:cubicBezTo>
                  <a:cubicBezTo>
                    <a:pt x="636" y="508"/>
                    <a:pt x="637" y="504"/>
                    <a:pt x="640" y="503"/>
                  </a:cubicBezTo>
                  <a:cubicBezTo>
                    <a:pt x="643" y="502"/>
                    <a:pt x="646" y="503"/>
                    <a:pt x="648" y="503"/>
                  </a:cubicBezTo>
                  <a:cubicBezTo>
                    <a:pt x="650" y="502"/>
                    <a:pt x="654" y="502"/>
                    <a:pt x="655" y="500"/>
                  </a:cubicBezTo>
                  <a:cubicBezTo>
                    <a:pt x="657" y="497"/>
                    <a:pt x="652" y="493"/>
                    <a:pt x="651" y="490"/>
                  </a:cubicBezTo>
                  <a:cubicBezTo>
                    <a:pt x="650" y="488"/>
                    <a:pt x="650" y="483"/>
                    <a:pt x="651" y="481"/>
                  </a:cubicBezTo>
                  <a:cubicBezTo>
                    <a:pt x="651" y="477"/>
                    <a:pt x="654" y="475"/>
                    <a:pt x="655" y="472"/>
                  </a:cubicBezTo>
                  <a:cubicBezTo>
                    <a:pt x="657" y="469"/>
                    <a:pt x="657" y="466"/>
                    <a:pt x="661" y="464"/>
                  </a:cubicBezTo>
                  <a:cubicBezTo>
                    <a:pt x="663" y="463"/>
                    <a:pt x="666" y="462"/>
                    <a:pt x="669" y="462"/>
                  </a:cubicBezTo>
                  <a:cubicBezTo>
                    <a:pt x="672" y="462"/>
                    <a:pt x="675" y="462"/>
                    <a:pt x="678" y="462"/>
                  </a:cubicBezTo>
                  <a:cubicBezTo>
                    <a:pt x="679" y="463"/>
                    <a:pt x="680" y="464"/>
                    <a:pt x="682" y="464"/>
                  </a:cubicBezTo>
                  <a:cubicBezTo>
                    <a:pt x="683" y="465"/>
                    <a:pt x="685" y="464"/>
                    <a:pt x="686" y="464"/>
                  </a:cubicBezTo>
                  <a:cubicBezTo>
                    <a:pt x="689" y="465"/>
                    <a:pt x="691" y="465"/>
                    <a:pt x="694" y="466"/>
                  </a:cubicBezTo>
                  <a:cubicBezTo>
                    <a:pt x="696" y="466"/>
                    <a:pt x="698" y="467"/>
                    <a:pt x="701" y="467"/>
                  </a:cubicBezTo>
                  <a:cubicBezTo>
                    <a:pt x="703" y="467"/>
                    <a:pt x="706" y="467"/>
                    <a:pt x="708" y="467"/>
                  </a:cubicBezTo>
                  <a:cubicBezTo>
                    <a:pt x="714" y="467"/>
                    <a:pt x="719" y="465"/>
                    <a:pt x="724" y="464"/>
                  </a:cubicBezTo>
                  <a:cubicBezTo>
                    <a:pt x="730" y="464"/>
                    <a:pt x="735" y="460"/>
                    <a:pt x="741" y="459"/>
                  </a:cubicBezTo>
                  <a:cubicBezTo>
                    <a:pt x="744" y="457"/>
                    <a:pt x="749" y="457"/>
                    <a:pt x="752" y="456"/>
                  </a:cubicBezTo>
                  <a:cubicBezTo>
                    <a:pt x="756" y="455"/>
                    <a:pt x="759" y="453"/>
                    <a:pt x="764" y="454"/>
                  </a:cubicBezTo>
                  <a:cubicBezTo>
                    <a:pt x="767" y="454"/>
                    <a:pt x="771" y="457"/>
                    <a:pt x="774" y="459"/>
                  </a:cubicBezTo>
                  <a:cubicBezTo>
                    <a:pt x="780" y="462"/>
                    <a:pt x="786" y="466"/>
                    <a:pt x="793" y="467"/>
                  </a:cubicBezTo>
                  <a:cubicBezTo>
                    <a:pt x="799" y="468"/>
                    <a:pt x="806" y="468"/>
                    <a:pt x="813" y="468"/>
                  </a:cubicBezTo>
                  <a:cubicBezTo>
                    <a:pt x="824" y="468"/>
                    <a:pt x="834" y="467"/>
                    <a:pt x="845" y="467"/>
                  </a:cubicBezTo>
                  <a:cubicBezTo>
                    <a:pt x="850" y="467"/>
                    <a:pt x="852" y="466"/>
                    <a:pt x="857" y="465"/>
                  </a:cubicBezTo>
                  <a:cubicBezTo>
                    <a:pt x="859" y="464"/>
                    <a:pt x="861" y="463"/>
                    <a:pt x="863" y="462"/>
                  </a:cubicBezTo>
                  <a:cubicBezTo>
                    <a:pt x="865" y="462"/>
                    <a:pt x="866" y="462"/>
                    <a:pt x="868" y="462"/>
                  </a:cubicBezTo>
                  <a:cubicBezTo>
                    <a:pt x="869" y="462"/>
                    <a:pt x="871" y="461"/>
                    <a:pt x="872" y="460"/>
                  </a:cubicBezTo>
                  <a:cubicBezTo>
                    <a:pt x="873" y="459"/>
                    <a:pt x="874" y="459"/>
                    <a:pt x="875" y="459"/>
                  </a:cubicBezTo>
                  <a:cubicBezTo>
                    <a:pt x="878" y="458"/>
                    <a:pt x="880" y="456"/>
                    <a:pt x="882" y="455"/>
                  </a:cubicBezTo>
                  <a:cubicBezTo>
                    <a:pt x="886" y="452"/>
                    <a:pt x="888" y="449"/>
                    <a:pt x="893" y="449"/>
                  </a:cubicBezTo>
                  <a:cubicBezTo>
                    <a:pt x="901" y="449"/>
                    <a:pt x="909" y="449"/>
                    <a:pt x="917" y="448"/>
                  </a:cubicBezTo>
                  <a:cubicBezTo>
                    <a:pt x="925" y="448"/>
                    <a:pt x="937" y="447"/>
                    <a:pt x="945" y="448"/>
                  </a:cubicBezTo>
                  <a:cubicBezTo>
                    <a:pt x="947" y="449"/>
                    <a:pt x="948" y="450"/>
                    <a:pt x="950" y="451"/>
                  </a:cubicBezTo>
                  <a:cubicBezTo>
                    <a:pt x="952" y="452"/>
                    <a:pt x="954" y="451"/>
                    <a:pt x="957" y="451"/>
                  </a:cubicBezTo>
                  <a:cubicBezTo>
                    <a:pt x="959" y="451"/>
                    <a:pt x="961" y="451"/>
                    <a:pt x="962" y="451"/>
                  </a:cubicBezTo>
                  <a:cubicBezTo>
                    <a:pt x="963" y="449"/>
                    <a:pt x="964" y="449"/>
                    <a:pt x="965" y="449"/>
                  </a:cubicBezTo>
                  <a:cubicBezTo>
                    <a:pt x="964" y="450"/>
                    <a:pt x="963" y="450"/>
                    <a:pt x="962" y="451"/>
                  </a:cubicBezTo>
                  <a:cubicBezTo>
                    <a:pt x="962" y="452"/>
                    <a:pt x="962" y="455"/>
                    <a:pt x="963" y="456"/>
                  </a:cubicBezTo>
                  <a:cubicBezTo>
                    <a:pt x="970" y="455"/>
                    <a:pt x="976" y="450"/>
                    <a:pt x="983" y="447"/>
                  </a:cubicBezTo>
                  <a:cubicBezTo>
                    <a:pt x="985" y="446"/>
                    <a:pt x="988" y="445"/>
                    <a:pt x="990" y="444"/>
                  </a:cubicBezTo>
                  <a:cubicBezTo>
                    <a:pt x="992" y="443"/>
                    <a:pt x="994" y="441"/>
                    <a:pt x="996" y="441"/>
                  </a:cubicBezTo>
                  <a:cubicBezTo>
                    <a:pt x="1001" y="440"/>
                    <a:pt x="999" y="442"/>
                    <a:pt x="1001" y="445"/>
                  </a:cubicBezTo>
                  <a:cubicBezTo>
                    <a:pt x="1003" y="448"/>
                    <a:pt x="1008" y="448"/>
                    <a:pt x="1011" y="449"/>
                  </a:cubicBezTo>
                  <a:cubicBezTo>
                    <a:pt x="1013" y="449"/>
                    <a:pt x="1016" y="450"/>
                    <a:pt x="1018" y="449"/>
                  </a:cubicBezTo>
                  <a:cubicBezTo>
                    <a:pt x="1021" y="448"/>
                    <a:pt x="1026" y="444"/>
                    <a:pt x="1026" y="441"/>
                  </a:cubicBezTo>
                  <a:cubicBezTo>
                    <a:pt x="1029" y="441"/>
                    <a:pt x="1032" y="439"/>
                    <a:pt x="1035" y="437"/>
                  </a:cubicBezTo>
                  <a:cubicBezTo>
                    <a:pt x="1038" y="436"/>
                    <a:pt x="1039" y="435"/>
                    <a:pt x="1043" y="435"/>
                  </a:cubicBezTo>
                  <a:cubicBezTo>
                    <a:pt x="1050" y="435"/>
                    <a:pt x="1057" y="435"/>
                    <a:pt x="1064" y="435"/>
                  </a:cubicBezTo>
                  <a:cubicBezTo>
                    <a:pt x="1068" y="435"/>
                    <a:pt x="1074" y="435"/>
                    <a:pt x="1079" y="436"/>
                  </a:cubicBezTo>
                  <a:cubicBezTo>
                    <a:pt x="1081" y="436"/>
                    <a:pt x="1082" y="438"/>
                    <a:pt x="1084" y="439"/>
                  </a:cubicBezTo>
                  <a:cubicBezTo>
                    <a:pt x="1087" y="441"/>
                    <a:pt x="1089" y="441"/>
                    <a:pt x="1092" y="441"/>
                  </a:cubicBezTo>
                  <a:cubicBezTo>
                    <a:pt x="1098" y="440"/>
                    <a:pt x="1103" y="441"/>
                    <a:pt x="1109" y="441"/>
                  </a:cubicBezTo>
                  <a:cubicBezTo>
                    <a:pt x="1113" y="441"/>
                    <a:pt x="1118" y="440"/>
                    <a:pt x="1122" y="441"/>
                  </a:cubicBezTo>
                  <a:cubicBezTo>
                    <a:pt x="1128" y="442"/>
                    <a:pt x="1130" y="447"/>
                    <a:pt x="1132" y="452"/>
                  </a:cubicBezTo>
                  <a:cubicBezTo>
                    <a:pt x="1135" y="457"/>
                    <a:pt x="1137" y="469"/>
                    <a:pt x="1144" y="468"/>
                  </a:cubicBezTo>
                  <a:cubicBezTo>
                    <a:pt x="1149" y="467"/>
                    <a:pt x="1151" y="462"/>
                    <a:pt x="1154" y="459"/>
                  </a:cubicBezTo>
                  <a:cubicBezTo>
                    <a:pt x="1157" y="457"/>
                    <a:pt x="1159" y="455"/>
                    <a:pt x="1162" y="453"/>
                  </a:cubicBezTo>
                  <a:cubicBezTo>
                    <a:pt x="1167" y="451"/>
                    <a:pt x="1171" y="453"/>
                    <a:pt x="1170" y="445"/>
                  </a:cubicBezTo>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58" name="Freeform 60"/>
            <p:cNvSpPr>
              <a:spLocks/>
            </p:cNvSpPr>
            <p:nvPr/>
          </p:nvSpPr>
          <p:spPr bwMode="auto">
            <a:xfrm>
              <a:off x="6283756" y="1882250"/>
              <a:ext cx="828150" cy="1936053"/>
            </a:xfrm>
            <a:custGeom>
              <a:avLst/>
              <a:gdLst/>
              <a:ahLst/>
              <a:cxnLst>
                <a:cxn ang="0">
                  <a:pos x="16" y="1348"/>
                </a:cxn>
                <a:cxn ang="0">
                  <a:pos x="39" y="1406"/>
                </a:cxn>
                <a:cxn ang="0">
                  <a:pos x="65" y="1460"/>
                </a:cxn>
                <a:cxn ang="0">
                  <a:pos x="92" y="1509"/>
                </a:cxn>
                <a:cxn ang="0">
                  <a:pos x="77" y="1543"/>
                </a:cxn>
                <a:cxn ang="0">
                  <a:pos x="98" y="1574"/>
                </a:cxn>
                <a:cxn ang="0">
                  <a:pos x="94" y="1619"/>
                </a:cxn>
                <a:cxn ang="0">
                  <a:pos x="174" y="1598"/>
                </a:cxn>
                <a:cxn ang="0">
                  <a:pos x="197" y="1550"/>
                </a:cxn>
                <a:cxn ang="0">
                  <a:pos x="256" y="1552"/>
                </a:cxn>
                <a:cxn ang="0">
                  <a:pos x="290" y="1530"/>
                </a:cxn>
                <a:cxn ang="0">
                  <a:pos x="323" y="1440"/>
                </a:cxn>
                <a:cxn ang="0">
                  <a:pos x="291" y="1465"/>
                </a:cxn>
                <a:cxn ang="0">
                  <a:pos x="306" y="1384"/>
                </a:cxn>
                <a:cxn ang="0">
                  <a:pos x="313" y="1309"/>
                </a:cxn>
                <a:cxn ang="0">
                  <a:pos x="368" y="1274"/>
                </a:cxn>
                <a:cxn ang="0">
                  <a:pos x="405" y="1223"/>
                </a:cxn>
                <a:cxn ang="0">
                  <a:pos x="423" y="1177"/>
                </a:cxn>
                <a:cxn ang="0">
                  <a:pos x="411" y="1135"/>
                </a:cxn>
                <a:cxn ang="0">
                  <a:pos x="374" y="1103"/>
                </a:cxn>
                <a:cxn ang="0">
                  <a:pos x="335" y="1060"/>
                </a:cxn>
                <a:cxn ang="0">
                  <a:pos x="330" y="993"/>
                </a:cxn>
                <a:cxn ang="0">
                  <a:pos x="343" y="889"/>
                </a:cxn>
                <a:cxn ang="0">
                  <a:pos x="385" y="832"/>
                </a:cxn>
                <a:cxn ang="0">
                  <a:pos x="390" y="802"/>
                </a:cxn>
                <a:cxn ang="0">
                  <a:pos x="466" y="744"/>
                </a:cxn>
                <a:cxn ang="0">
                  <a:pos x="529" y="678"/>
                </a:cxn>
                <a:cxn ang="0">
                  <a:pos x="535" y="588"/>
                </a:cxn>
                <a:cxn ang="0">
                  <a:pos x="570" y="518"/>
                </a:cxn>
                <a:cxn ang="0">
                  <a:pos x="603" y="480"/>
                </a:cxn>
                <a:cxn ang="0">
                  <a:pos x="665" y="465"/>
                </a:cxn>
                <a:cxn ang="0">
                  <a:pos x="684" y="410"/>
                </a:cxn>
                <a:cxn ang="0">
                  <a:pos x="669" y="276"/>
                </a:cxn>
                <a:cxn ang="0">
                  <a:pos x="664" y="221"/>
                </a:cxn>
                <a:cxn ang="0">
                  <a:pos x="642" y="140"/>
                </a:cxn>
                <a:cxn ang="0">
                  <a:pos x="591" y="84"/>
                </a:cxn>
                <a:cxn ang="0">
                  <a:pos x="525" y="28"/>
                </a:cxn>
                <a:cxn ang="0">
                  <a:pos x="485" y="12"/>
                </a:cxn>
                <a:cxn ang="0">
                  <a:pos x="478" y="95"/>
                </a:cxn>
                <a:cxn ang="0">
                  <a:pos x="379" y="78"/>
                </a:cxn>
                <a:cxn ang="0">
                  <a:pos x="349" y="151"/>
                </a:cxn>
                <a:cxn ang="0">
                  <a:pos x="288" y="188"/>
                </a:cxn>
                <a:cxn ang="0">
                  <a:pos x="267" y="249"/>
                </a:cxn>
                <a:cxn ang="0">
                  <a:pos x="250" y="327"/>
                </a:cxn>
                <a:cxn ang="0">
                  <a:pos x="178" y="415"/>
                </a:cxn>
                <a:cxn ang="0">
                  <a:pos x="174" y="490"/>
                </a:cxn>
                <a:cxn ang="0">
                  <a:pos x="151" y="582"/>
                </a:cxn>
                <a:cxn ang="0">
                  <a:pos x="155" y="665"/>
                </a:cxn>
                <a:cxn ang="0">
                  <a:pos x="76" y="696"/>
                </a:cxn>
                <a:cxn ang="0">
                  <a:pos x="46" y="775"/>
                </a:cxn>
                <a:cxn ang="0">
                  <a:pos x="45" y="822"/>
                </a:cxn>
                <a:cxn ang="0">
                  <a:pos x="54" y="944"/>
                </a:cxn>
                <a:cxn ang="0">
                  <a:pos x="90" y="1011"/>
                </a:cxn>
                <a:cxn ang="0">
                  <a:pos x="61" y="1039"/>
                </a:cxn>
                <a:cxn ang="0">
                  <a:pos x="70" y="1128"/>
                </a:cxn>
                <a:cxn ang="0">
                  <a:pos x="36" y="1187"/>
                </a:cxn>
                <a:cxn ang="0">
                  <a:pos x="16" y="1270"/>
                </a:cxn>
              </a:cxnLst>
              <a:rect l="0" t="0" r="r" b="b"/>
              <a:pathLst>
                <a:path w="696" h="1628">
                  <a:moveTo>
                    <a:pt x="2" y="1255"/>
                  </a:moveTo>
                  <a:cubicBezTo>
                    <a:pt x="1" y="1264"/>
                    <a:pt x="0" y="1275"/>
                    <a:pt x="2" y="1284"/>
                  </a:cubicBezTo>
                  <a:cubicBezTo>
                    <a:pt x="3" y="1292"/>
                    <a:pt x="5" y="1298"/>
                    <a:pt x="4" y="1306"/>
                  </a:cubicBezTo>
                  <a:cubicBezTo>
                    <a:pt x="4" y="1308"/>
                    <a:pt x="4" y="1310"/>
                    <a:pt x="5" y="1312"/>
                  </a:cubicBezTo>
                  <a:cubicBezTo>
                    <a:pt x="6" y="1314"/>
                    <a:pt x="8" y="1315"/>
                    <a:pt x="9" y="1317"/>
                  </a:cubicBezTo>
                  <a:cubicBezTo>
                    <a:pt x="10" y="1319"/>
                    <a:pt x="9" y="1321"/>
                    <a:pt x="8" y="1324"/>
                  </a:cubicBezTo>
                  <a:cubicBezTo>
                    <a:pt x="8" y="1327"/>
                    <a:pt x="8" y="1330"/>
                    <a:pt x="8" y="1333"/>
                  </a:cubicBezTo>
                  <a:cubicBezTo>
                    <a:pt x="9" y="1339"/>
                    <a:pt x="14" y="1342"/>
                    <a:pt x="16" y="1348"/>
                  </a:cubicBezTo>
                  <a:cubicBezTo>
                    <a:pt x="18" y="1350"/>
                    <a:pt x="19" y="1357"/>
                    <a:pt x="20" y="1359"/>
                  </a:cubicBezTo>
                  <a:cubicBezTo>
                    <a:pt x="20" y="1357"/>
                    <a:pt x="20" y="1356"/>
                    <a:pt x="21" y="1354"/>
                  </a:cubicBezTo>
                  <a:cubicBezTo>
                    <a:pt x="23" y="1353"/>
                    <a:pt x="30" y="1355"/>
                    <a:pt x="32" y="1356"/>
                  </a:cubicBezTo>
                  <a:cubicBezTo>
                    <a:pt x="36" y="1358"/>
                    <a:pt x="33" y="1360"/>
                    <a:pt x="30" y="1361"/>
                  </a:cubicBezTo>
                  <a:cubicBezTo>
                    <a:pt x="28" y="1362"/>
                    <a:pt x="27" y="1362"/>
                    <a:pt x="27" y="1365"/>
                  </a:cubicBezTo>
                  <a:cubicBezTo>
                    <a:pt x="25" y="1372"/>
                    <a:pt x="27" y="1379"/>
                    <a:pt x="31" y="1384"/>
                  </a:cubicBezTo>
                  <a:cubicBezTo>
                    <a:pt x="34" y="1388"/>
                    <a:pt x="34" y="1394"/>
                    <a:pt x="35" y="1398"/>
                  </a:cubicBezTo>
                  <a:cubicBezTo>
                    <a:pt x="36" y="1401"/>
                    <a:pt x="37" y="1404"/>
                    <a:pt x="39" y="1406"/>
                  </a:cubicBezTo>
                  <a:cubicBezTo>
                    <a:pt x="40" y="1407"/>
                    <a:pt x="40" y="1407"/>
                    <a:pt x="41" y="1407"/>
                  </a:cubicBezTo>
                  <a:cubicBezTo>
                    <a:pt x="43" y="1408"/>
                    <a:pt x="44" y="1410"/>
                    <a:pt x="47" y="1410"/>
                  </a:cubicBezTo>
                  <a:cubicBezTo>
                    <a:pt x="48" y="1415"/>
                    <a:pt x="49" y="1420"/>
                    <a:pt x="49" y="1425"/>
                  </a:cubicBezTo>
                  <a:cubicBezTo>
                    <a:pt x="51" y="1426"/>
                    <a:pt x="54" y="1426"/>
                    <a:pt x="55" y="1427"/>
                  </a:cubicBezTo>
                  <a:cubicBezTo>
                    <a:pt x="57" y="1429"/>
                    <a:pt x="56" y="1432"/>
                    <a:pt x="57" y="1434"/>
                  </a:cubicBezTo>
                  <a:cubicBezTo>
                    <a:pt x="57" y="1438"/>
                    <a:pt x="59" y="1441"/>
                    <a:pt x="60" y="1445"/>
                  </a:cubicBezTo>
                  <a:cubicBezTo>
                    <a:pt x="61" y="1448"/>
                    <a:pt x="60" y="1452"/>
                    <a:pt x="62" y="1455"/>
                  </a:cubicBezTo>
                  <a:cubicBezTo>
                    <a:pt x="63" y="1457"/>
                    <a:pt x="64" y="1459"/>
                    <a:pt x="65" y="1460"/>
                  </a:cubicBezTo>
                  <a:cubicBezTo>
                    <a:pt x="67" y="1462"/>
                    <a:pt x="67" y="1464"/>
                    <a:pt x="68" y="1466"/>
                  </a:cubicBezTo>
                  <a:cubicBezTo>
                    <a:pt x="70" y="1470"/>
                    <a:pt x="73" y="1474"/>
                    <a:pt x="75" y="1479"/>
                  </a:cubicBezTo>
                  <a:cubicBezTo>
                    <a:pt x="75" y="1474"/>
                    <a:pt x="79" y="1474"/>
                    <a:pt x="81" y="1478"/>
                  </a:cubicBezTo>
                  <a:cubicBezTo>
                    <a:pt x="82" y="1479"/>
                    <a:pt x="82" y="1483"/>
                    <a:pt x="83" y="1484"/>
                  </a:cubicBezTo>
                  <a:cubicBezTo>
                    <a:pt x="83" y="1487"/>
                    <a:pt x="83" y="1490"/>
                    <a:pt x="85" y="1493"/>
                  </a:cubicBezTo>
                  <a:cubicBezTo>
                    <a:pt x="86" y="1495"/>
                    <a:pt x="88" y="1497"/>
                    <a:pt x="89" y="1498"/>
                  </a:cubicBezTo>
                  <a:cubicBezTo>
                    <a:pt x="91" y="1501"/>
                    <a:pt x="89" y="1500"/>
                    <a:pt x="91" y="1500"/>
                  </a:cubicBezTo>
                  <a:cubicBezTo>
                    <a:pt x="91" y="1503"/>
                    <a:pt x="90" y="1507"/>
                    <a:pt x="92" y="1509"/>
                  </a:cubicBezTo>
                  <a:cubicBezTo>
                    <a:pt x="93" y="1510"/>
                    <a:pt x="101" y="1514"/>
                    <a:pt x="97" y="1517"/>
                  </a:cubicBezTo>
                  <a:cubicBezTo>
                    <a:pt x="93" y="1512"/>
                    <a:pt x="87" y="1515"/>
                    <a:pt x="85" y="1521"/>
                  </a:cubicBezTo>
                  <a:cubicBezTo>
                    <a:pt x="84" y="1523"/>
                    <a:pt x="84" y="1525"/>
                    <a:pt x="85" y="1527"/>
                  </a:cubicBezTo>
                  <a:cubicBezTo>
                    <a:pt x="86" y="1531"/>
                    <a:pt x="95" y="1535"/>
                    <a:pt x="92" y="1540"/>
                  </a:cubicBezTo>
                  <a:cubicBezTo>
                    <a:pt x="90" y="1540"/>
                    <a:pt x="87" y="1541"/>
                    <a:pt x="85" y="1540"/>
                  </a:cubicBezTo>
                  <a:cubicBezTo>
                    <a:pt x="82" y="1539"/>
                    <a:pt x="83" y="1537"/>
                    <a:pt x="82" y="1534"/>
                  </a:cubicBezTo>
                  <a:cubicBezTo>
                    <a:pt x="81" y="1533"/>
                    <a:pt x="76" y="1535"/>
                    <a:pt x="75" y="1537"/>
                  </a:cubicBezTo>
                  <a:cubicBezTo>
                    <a:pt x="74" y="1539"/>
                    <a:pt x="76" y="1541"/>
                    <a:pt x="77" y="1543"/>
                  </a:cubicBezTo>
                  <a:cubicBezTo>
                    <a:pt x="78" y="1545"/>
                    <a:pt x="79" y="1547"/>
                    <a:pt x="81" y="1549"/>
                  </a:cubicBezTo>
                  <a:cubicBezTo>
                    <a:pt x="82" y="1550"/>
                    <a:pt x="83" y="1551"/>
                    <a:pt x="83" y="1551"/>
                  </a:cubicBezTo>
                  <a:cubicBezTo>
                    <a:pt x="84" y="1553"/>
                    <a:pt x="85" y="1554"/>
                    <a:pt x="86" y="1555"/>
                  </a:cubicBezTo>
                  <a:cubicBezTo>
                    <a:pt x="88" y="1556"/>
                    <a:pt x="92" y="1554"/>
                    <a:pt x="91" y="1558"/>
                  </a:cubicBezTo>
                  <a:cubicBezTo>
                    <a:pt x="90" y="1560"/>
                    <a:pt x="88" y="1559"/>
                    <a:pt x="88" y="1562"/>
                  </a:cubicBezTo>
                  <a:cubicBezTo>
                    <a:pt x="87" y="1563"/>
                    <a:pt x="88" y="1566"/>
                    <a:pt x="89" y="1568"/>
                  </a:cubicBezTo>
                  <a:cubicBezTo>
                    <a:pt x="90" y="1570"/>
                    <a:pt x="88" y="1569"/>
                    <a:pt x="91" y="1571"/>
                  </a:cubicBezTo>
                  <a:cubicBezTo>
                    <a:pt x="93" y="1572"/>
                    <a:pt x="96" y="1573"/>
                    <a:pt x="98" y="1574"/>
                  </a:cubicBezTo>
                  <a:cubicBezTo>
                    <a:pt x="104" y="1578"/>
                    <a:pt x="99" y="1583"/>
                    <a:pt x="98" y="1589"/>
                  </a:cubicBezTo>
                  <a:cubicBezTo>
                    <a:pt x="98" y="1591"/>
                    <a:pt x="98" y="1594"/>
                    <a:pt x="99" y="1596"/>
                  </a:cubicBezTo>
                  <a:cubicBezTo>
                    <a:pt x="100" y="1598"/>
                    <a:pt x="101" y="1598"/>
                    <a:pt x="102" y="1601"/>
                  </a:cubicBezTo>
                  <a:cubicBezTo>
                    <a:pt x="103" y="1606"/>
                    <a:pt x="98" y="1606"/>
                    <a:pt x="94" y="1606"/>
                  </a:cubicBezTo>
                  <a:cubicBezTo>
                    <a:pt x="91" y="1606"/>
                    <a:pt x="89" y="1605"/>
                    <a:pt x="88" y="1609"/>
                  </a:cubicBezTo>
                  <a:cubicBezTo>
                    <a:pt x="87" y="1611"/>
                    <a:pt x="87" y="1615"/>
                    <a:pt x="89" y="1617"/>
                  </a:cubicBezTo>
                  <a:cubicBezTo>
                    <a:pt x="90" y="1617"/>
                    <a:pt x="91" y="1617"/>
                    <a:pt x="92" y="1617"/>
                  </a:cubicBezTo>
                  <a:cubicBezTo>
                    <a:pt x="93" y="1617"/>
                    <a:pt x="93" y="1618"/>
                    <a:pt x="94" y="1619"/>
                  </a:cubicBezTo>
                  <a:cubicBezTo>
                    <a:pt x="95" y="1620"/>
                    <a:pt x="99" y="1620"/>
                    <a:pt x="100" y="1621"/>
                  </a:cubicBezTo>
                  <a:cubicBezTo>
                    <a:pt x="107" y="1623"/>
                    <a:pt x="114" y="1624"/>
                    <a:pt x="121" y="1626"/>
                  </a:cubicBezTo>
                  <a:cubicBezTo>
                    <a:pt x="123" y="1627"/>
                    <a:pt x="125" y="1628"/>
                    <a:pt x="127" y="1627"/>
                  </a:cubicBezTo>
                  <a:cubicBezTo>
                    <a:pt x="131" y="1626"/>
                    <a:pt x="133" y="1624"/>
                    <a:pt x="138" y="1624"/>
                  </a:cubicBezTo>
                  <a:cubicBezTo>
                    <a:pt x="143" y="1624"/>
                    <a:pt x="148" y="1625"/>
                    <a:pt x="153" y="1624"/>
                  </a:cubicBezTo>
                  <a:cubicBezTo>
                    <a:pt x="157" y="1624"/>
                    <a:pt x="160" y="1622"/>
                    <a:pt x="163" y="1619"/>
                  </a:cubicBezTo>
                  <a:cubicBezTo>
                    <a:pt x="167" y="1616"/>
                    <a:pt x="172" y="1611"/>
                    <a:pt x="173" y="1606"/>
                  </a:cubicBezTo>
                  <a:cubicBezTo>
                    <a:pt x="174" y="1605"/>
                    <a:pt x="174" y="1599"/>
                    <a:pt x="174" y="1598"/>
                  </a:cubicBezTo>
                  <a:cubicBezTo>
                    <a:pt x="173" y="1595"/>
                    <a:pt x="172" y="1595"/>
                    <a:pt x="170" y="1594"/>
                  </a:cubicBezTo>
                  <a:cubicBezTo>
                    <a:pt x="166" y="1592"/>
                    <a:pt x="162" y="1591"/>
                    <a:pt x="164" y="1585"/>
                  </a:cubicBezTo>
                  <a:cubicBezTo>
                    <a:pt x="165" y="1581"/>
                    <a:pt x="168" y="1577"/>
                    <a:pt x="171" y="1575"/>
                  </a:cubicBezTo>
                  <a:cubicBezTo>
                    <a:pt x="174" y="1572"/>
                    <a:pt x="179" y="1572"/>
                    <a:pt x="180" y="1568"/>
                  </a:cubicBezTo>
                  <a:cubicBezTo>
                    <a:pt x="181" y="1566"/>
                    <a:pt x="180" y="1564"/>
                    <a:pt x="180" y="1562"/>
                  </a:cubicBezTo>
                  <a:cubicBezTo>
                    <a:pt x="180" y="1560"/>
                    <a:pt x="183" y="1553"/>
                    <a:pt x="185" y="1553"/>
                  </a:cubicBezTo>
                  <a:cubicBezTo>
                    <a:pt x="185" y="1556"/>
                    <a:pt x="196" y="1562"/>
                    <a:pt x="198" y="1559"/>
                  </a:cubicBezTo>
                  <a:cubicBezTo>
                    <a:pt x="200" y="1556"/>
                    <a:pt x="195" y="1553"/>
                    <a:pt x="197" y="1550"/>
                  </a:cubicBezTo>
                  <a:cubicBezTo>
                    <a:pt x="199" y="1547"/>
                    <a:pt x="203" y="1547"/>
                    <a:pt x="206" y="1546"/>
                  </a:cubicBezTo>
                  <a:cubicBezTo>
                    <a:pt x="206" y="1545"/>
                    <a:pt x="206" y="1545"/>
                    <a:pt x="207" y="1545"/>
                  </a:cubicBezTo>
                  <a:cubicBezTo>
                    <a:pt x="208" y="1545"/>
                    <a:pt x="209" y="1545"/>
                    <a:pt x="209" y="1545"/>
                  </a:cubicBezTo>
                  <a:cubicBezTo>
                    <a:pt x="212" y="1545"/>
                    <a:pt x="213" y="1545"/>
                    <a:pt x="216" y="1544"/>
                  </a:cubicBezTo>
                  <a:cubicBezTo>
                    <a:pt x="220" y="1543"/>
                    <a:pt x="224" y="1543"/>
                    <a:pt x="228" y="1542"/>
                  </a:cubicBezTo>
                  <a:cubicBezTo>
                    <a:pt x="233" y="1540"/>
                    <a:pt x="236" y="1539"/>
                    <a:pt x="240" y="1544"/>
                  </a:cubicBezTo>
                  <a:cubicBezTo>
                    <a:pt x="243" y="1549"/>
                    <a:pt x="243" y="1556"/>
                    <a:pt x="250" y="1554"/>
                  </a:cubicBezTo>
                  <a:cubicBezTo>
                    <a:pt x="252" y="1554"/>
                    <a:pt x="254" y="1553"/>
                    <a:pt x="256" y="1552"/>
                  </a:cubicBezTo>
                  <a:cubicBezTo>
                    <a:pt x="257" y="1552"/>
                    <a:pt x="259" y="1553"/>
                    <a:pt x="261" y="1552"/>
                  </a:cubicBezTo>
                  <a:cubicBezTo>
                    <a:pt x="261" y="1550"/>
                    <a:pt x="263" y="1548"/>
                    <a:pt x="264" y="1546"/>
                  </a:cubicBezTo>
                  <a:cubicBezTo>
                    <a:pt x="265" y="1545"/>
                    <a:pt x="267" y="1543"/>
                    <a:pt x="268" y="1540"/>
                  </a:cubicBezTo>
                  <a:cubicBezTo>
                    <a:pt x="270" y="1536"/>
                    <a:pt x="272" y="1533"/>
                    <a:pt x="274" y="1529"/>
                  </a:cubicBezTo>
                  <a:cubicBezTo>
                    <a:pt x="276" y="1524"/>
                    <a:pt x="277" y="1519"/>
                    <a:pt x="278" y="1515"/>
                  </a:cubicBezTo>
                  <a:cubicBezTo>
                    <a:pt x="279" y="1512"/>
                    <a:pt x="282" y="1502"/>
                    <a:pt x="286" y="1502"/>
                  </a:cubicBezTo>
                  <a:cubicBezTo>
                    <a:pt x="289" y="1503"/>
                    <a:pt x="289" y="1512"/>
                    <a:pt x="290" y="1515"/>
                  </a:cubicBezTo>
                  <a:cubicBezTo>
                    <a:pt x="291" y="1520"/>
                    <a:pt x="291" y="1524"/>
                    <a:pt x="290" y="1530"/>
                  </a:cubicBezTo>
                  <a:cubicBezTo>
                    <a:pt x="290" y="1533"/>
                    <a:pt x="288" y="1543"/>
                    <a:pt x="290" y="1545"/>
                  </a:cubicBezTo>
                  <a:cubicBezTo>
                    <a:pt x="292" y="1543"/>
                    <a:pt x="294" y="1541"/>
                    <a:pt x="295" y="1539"/>
                  </a:cubicBezTo>
                  <a:cubicBezTo>
                    <a:pt x="296" y="1536"/>
                    <a:pt x="296" y="1533"/>
                    <a:pt x="297" y="1530"/>
                  </a:cubicBezTo>
                  <a:cubicBezTo>
                    <a:pt x="298" y="1524"/>
                    <a:pt x="300" y="1520"/>
                    <a:pt x="301" y="1514"/>
                  </a:cubicBezTo>
                  <a:cubicBezTo>
                    <a:pt x="303" y="1507"/>
                    <a:pt x="306" y="1500"/>
                    <a:pt x="309" y="1493"/>
                  </a:cubicBezTo>
                  <a:cubicBezTo>
                    <a:pt x="313" y="1485"/>
                    <a:pt x="317" y="1476"/>
                    <a:pt x="320" y="1467"/>
                  </a:cubicBezTo>
                  <a:cubicBezTo>
                    <a:pt x="321" y="1462"/>
                    <a:pt x="322" y="1456"/>
                    <a:pt x="323" y="1451"/>
                  </a:cubicBezTo>
                  <a:cubicBezTo>
                    <a:pt x="323" y="1448"/>
                    <a:pt x="323" y="1444"/>
                    <a:pt x="323" y="1440"/>
                  </a:cubicBezTo>
                  <a:cubicBezTo>
                    <a:pt x="323" y="1438"/>
                    <a:pt x="324" y="1430"/>
                    <a:pt x="320" y="1433"/>
                  </a:cubicBezTo>
                  <a:cubicBezTo>
                    <a:pt x="318" y="1434"/>
                    <a:pt x="317" y="1439"/>
                    <a:pt x="316" y="1441"/>
                  </a:cubicBezTo>
                  <a:cubicBezTo>
                    <a:pt x="315" y="1444"/>
                    <a:pt x="314" y="1446"/>
                    <a:pt x="312" y="1449"/>
                  </a:cubicBezTo>
                  <a:cubicBezTo>
                    <a:pt x="310" y="1454"/>
                    <a:pt x="308" y="1458"/>
                    <a:pt x="306" y="1462"/>
                  </a:cubicBezTo>
                  <a:cubicBezTo>
                    <a:pt x="304" y="1465"/>
                    <a:pt x="303" y="1469"/>
                    <a:pt x="303" y="1473"/>
                  </a:cubicBezTo>
                  <a:cubicBezTo>
                    <a:pt x="302" y="1475"/>
                    <a:pt x="302" y="1480"/>
                    <a:pt x="300" y="1482"/>
                  </a:cubicBezTo>
                  <a:cubicBezTo>
                    <a:pt x="299" y="1483"/>
                    <a:pt x="294" y="1486"/>
                    <a:pt x="293" y="1485"/>
                  </a:cubicBezTo>
                  <a:cubicBezTo>
                    <a:pt x="289" y="1484"/>
                    <a:pt x="290" y="1469"/>
                    <a:pt x="291" y="1465"/>
                  </a:cubicBezTo>
                  <a:cubicBezTo>
                    <a:pt x="292" y="1460"/>
                    <a:pt x="293" y="1456"/>
                    <a:pt x="293" y="1451"/>
                  </a:cubicBezTo>
                  <a:cubicBezTo>
                    <a:pt x="292" y="1450"/>
                    <a:pt x="292" y="1449"/>
                    <a:pt x="292" y="1447"/>
                  </a:cubicBezTo>
                  <a:cubicBezTo>
                    <a:pt x="292" y="1444"/>
                    <a:pt x="293" y="1440"/>
                    <a:pt x="295" y="1437"/>
                  </a:cubicBezTo>
                  <a:cubicBezTo>
                    <a:pt x="297" y="1435"/>
                    <a:pt x="299" y="1436"/>
                    <a:pt x="300" y="1433"/>
                  </a:cubicBezTo>
                  <a:cubicBezTo>
                    <a:pt x="301" y="1430"/>
                    <a:pt x="301" y="1426"/>
                    <a:pt x="302" y="1423"/>
                  </a:cubicBezTo>
                  <a:cubicBezTo>
                    <a:pt x="302" y="1414"/>
                    <a:pt x="301" y="1406"/>
                    <a:pt x="302" y="1397"/>
                  </a:cubicBezTo>
                  <a:cubicBezTo>
                    <a:pt x="303" y="1394"/>
                    <a:pt x="303" y="1391"/>
                    <a:pt x="304" y="1388"/>
                  </a:cubicBezTo>
                  <a:cubicBezTo>
                    <a:pt x="304" y="1387"/>
                    <a:pt x="305" y="1386"/>
                    <a:pt x="306" y="1384"/>
                  </a:cubicBezTo>
                  <a:cubicBezTo>
                    <a:pt x="306" y="1382"/>
                    <a:pt x="306" y="1379"/>
                    <a:pt x="307" y="1376"/>
                  </a:cubicBezTo>
                  <a:cubicBezTo>
                    <a:pt x="308" y="1369"/>
                    <a:pt x="310" y="1363"/>
                    <a:pt x="309" y="1356"/>
                  </a:cubicBezTo>
                  <a:cubicBezTo>
                    <a:pt x="309" y="1353"/>
                    <a:pt x="308" y="1349"/>
                    <a:pt x="309" y="1345"/>
                  </a:cubicBezTo>
                  <a:cubicBezTo>
                    <a:pt x="310" y="1341"/>
                    <a:pt x="317" y="1337"/>
                    <a:pt x="312" y="1332"/>
                  </a:cubicBezTo>
                  <a:cubicBezTo>
                    <a:pt x="310" y="1329"/>
                    <a:pt x="308" y="1330"/>
                    <a:pt x="309" y="1326"/>
                  </a:cubicBezTo>
                  <a:cubicBezTo>
                    <a:pt x="309" y="1325"/>
                    <a:pt x="310" y="1322"/>
                    <a:pt x="311" y="1321"/>
                  </a:cubicBezTo>
                  <a:cubicBezTo>
                    <a:pt x="313" y="1318"/>
                    <a:pt x="318" y="1317"/>
                    <a:pt x="316" y="1313"/>
                  </a:cubicBezTo>
                  <a:cubicBezTo>
                    <a:pt x="315" y="1311"/>
                    <a:pt x="313" y="1310"/>
                    <a:pt x="313" y="1309"/>
                  </a:cubicBezTo>
                  <a:cubicBezTo>
                    <a:pt x="312" y="1307"/>
                    <a:pt x="314" y="1306"/>
                    <a:pt x="314" y="1304"/>
                  </a:cubicBezTo>
                  <a:cubicBezTo>
                    <a:pt x="316" y="1300"/>
                    <a:pt x="315" y="1298"/>
                    <a:pt x="319" y="1298"/>
                  </a:cubicBezTo>
                  <a:cubicBezTo>
                    <a:pt x="322" y="1297"/>
                    <a:pt x="323" y="1297"/>
                    <a:pt x="325" y="1296"/>
                  </a:cubicBezTo>
                  <a:cubicBezTo>
                    <a:pt x="328" y="1294"/>
                    <a:pt x="330" y="1290"/>
                    <a:pt x="333" y="1288"/>
                  </a:cubicBezTo>
                  <a:cubicBezTo>
                    <a:pt x="336" y="1285"/>
                    <a:pt x="342" y="1286"/>
                    <a:pt x="346" y="1283"/>
                  </a:cubicBezTo>
                  <a:cubicBezTo>
                    <a:pt x="351" y="1280"/>
                    <a:pt x="352" y="1271"/>
                    <a:pt x="357" y="1268"/>
                  </a:cubicBezTo>
                  <a:cubicBezTo>
                    <a:pt x="357" y="1271"/>
                    <a:pt x="357" y="1277"/>
                    <a:pt x="361" y="1278"/>
                  </a:cubicBezTo>
                  <a:cubicBezTo>
                    <a:pt x="363" y="1278"/>
                    <a:pt x="367" y="1275"/>
                    <a:pt x="368" y="1274"/>
                  </a:cubicBezTo>
                  <a:cubicBezTo>
                    <a:pt x="369" y="1271"/>
                    <a:pt x="367" y="1267"/>
                    <a:pt x="368" y="1264"/>
                  </a:cubicBezTo>
                  <a:cubicBezTo>
                    <a:pt x="376" y="1264"/>
                    <a:pt x="387" y="1267"/>
                    <a:pt x="393" y="1262"/>
                  </a:cubicBezTo>
                  <a:cubicBezTo>
                    <a:pt x="394" y="1262"/>
                    <a:pt x="394" y="1260"/>
                    <a:pt x="395" y="1260"/>
                  </a:cubicBezTo>
                  <a:cubicBezTo>
                    <a:pt x="397" y="1259"/>
                    <a:pt x="399" y="1258"/>
                    <a:pt x="401" y="1257"/>
                  </a:cubicBezTo>
                  <a:cubicBezTo>
                    <a:pt x="403" y="1256"/>
                    <a:pt x="409" y="1254"/>
                    <a:pt x="407" y="1250"/>
                  </a:cubicBezTo>
                  <a:cubicBezTo>
                    <a:pt x="403" y="1249"/>
                    <a:pt x="399" y="1250"/>
                    <a:pt x="395" y="1248"/>
                  </a:cubicBezTo>
                  <a:cubicBezTo>
                    <a:pt x="395" y="1240"/>
                    <a:pt x="386" y="1235"/>
                    <a:pt x="388" y="1226"/>
                  </a:cubicBezTo>
                  <a:cubicBezTo>
                    <a:pt x="392" y="1225"/>
                    <a:pt x="407" y="1233"/>
                    <a:pt x="405" y="1223"/>
                  </a:cubicBezTo>
                  <a:cubicBezTo>
                    <a:pt x="398" y="1220"/>
                    <a:pt x="389" y="1218"/>
                    <a:pt x="392" y="1208"/>
                  </a:cubicBezTo>
                  <a:cubicBezTo>
                    <a:pt x="393" y="1204"/>
                    <a:pt x="401" y="1205"/>
                    <a:pt x="405" y="1206"/>
                  </a:cubicBezTo>
                  <a:cubicBezTo>
                    <a:pt x="412" y="1207"/>
                    <a:pt x="408" y="1204"/>
                    <a:pt x="410" y="1199"/>
                  </a:cubicBezTo>
                  <a:cubicBezTo>
                    <a:pt x="411" y="1196"/>
                    <a:pt x="411" y="1196"/>
                    <a:pt x="414" y="1195"/>
                  </a:cubicBezTo>
                  <a:cubicBezTo>
                    <a:pt x="416" y="1194"/>
                    <a:pt x="420" y="1194"/>
                    <a:pt x="423" y="1192"/>
                  </a:cubicBezTo>
                  <a:cubicBezTo>
                    <a:pt x="425" y="1190"/>
                    <a:pt x="426" y="1190"/>
                    <a:pt x="424" y="1187"/>
                  </a:cubicBezTo>
                  <a:cubicBezTo>
                    <a:pt x="424" y="1186"/>
                    <a:pt x="422" y="1185"/>
                    <a:pt x="421" y="1185"/>
                  </a:cubicBezTo>
                  <a:cubicBezTo>
                    <a:pt x="421" y="1183"/>
                    <a:pt x="422" y="1178"/>
                    <a:pt x="423" y="1177"/>
                  </a:cubicBezTo>
                  <a:cubicBezTo>
                    <a:pt x="425" y="1176"/>
                    <a:pt x="428" y="1178"/>
                    <a:pt x="430" y="1176"/>
                  </a:cubicBezTo>
                  <a:cubicBezTo>
                    <a:pt x="434" y="1174"/>
                    <a:pt x="433" y="1169"/>
                    <a:pt x="432" y="1166"/>
                  </a:cubicBezTo>
                  <a:cubicBezTo>
                    <a:pt x="431" y="1163"/>
                    <a:pt x="430" y="1161"/>
                    <a:pt x="428" y="1159"/>
                  </a:cubicBezTo>
                  <a:cubicBezTo>
                    <a:pt x="427" y="1159"/>
                    <a:pt x="426" y="1158"/>
                    <a:pt x="426" y="1157"/>
                  </a:cubicBezTo>
                  <a:cubicBezTo>
                    <a:pt x="422" y="1155"/>
                    <a:pt x="419" y="1155"/>
                    <a:pt x="417" y="1151"/>
                  </a:cubicBezTo>
                  <a:cubicBezTo>
                    <a:pt x="416" y="1148"/>
                    <a:pt x="417" y="1145"/>
                    <a:pt x="416" y="1143"/>
                  </a:cubicBezTo>
                  <a:cubicBezTo>
                    <a:pt x="416" y="1142"/>
                    <a:pt x="414" y="1141"/>
                    <a:pt x="413" y="1140"/>
                  </a:cubicBezTo>
                  <a:cubicBezTo>
                    <a:pt x="412" y="1139"/>
                    <a:pt x="412" y="1137"/>
                    <a:pt x="411" y="1135"/>
                  </a:cubicBezTo>
                  <a:cubicBezTo>
                    <a:pt x="410" y="1134"/>
                    <a:pt x="408" y="1134"/>
                    <a:pt x="408" y="1133"/>
                  </a:cubicBezTo>
                  <a:cubicBezTo>
                    <a:pt x="407" y="1131"/>
                    <a:pt x="408" y="1127"/>
                    <a:pt x="407" y="1125"/>
                  </a:cubicBezTo>
                  <a:cubicBezTo>
                    <a:pt x="407" y="1122"/>
                    <a:pt x="406" y="1122"/>
                    <a:pt x="404" y="1120"/>
                  </a:cubicBezTo>
                  <a:cubicBezTo>
                    <a:pt x="403" y="1119"/>
                    <a:pt x="400" y="1118"/>
                    <a:pt x="399" y="1117"/>
                  </a:cubicBezTo>
                  <a:cubicBezTo>
                    <a:pt x="399" y="1116"/>
                    <a:pt x="399" y="1114"/>
                    <a:pt x="399" y="1113"/>
                  </a:cubicBezTo>
                  <a:cubicBezTo>
                    <a:pt x="398" y="1108"/>
                    <a:pt x="394" y="1099"/>
                    <a:pt x="389" y="1098"/>
                  </a:cubicBezTo>
                  <a:cubicBezTo>
                    <a:pt x="389" y="1102"/>
                    <a:pt x="390" y="1109"/>
                    <a:pt x="385" y="1110"/>
                  </a:cubicBezTo>
                  <a:cubicBezTo>
                    <a:pt x="381" y="1111"/>
                    <a:pt x="377" y="1106"/>
                    <a:pt x="374" y="1103"/>
                  </a:cubicBezTo>
                  <a:cubicBezTo>
                    <a:pt x="371" y="1099"/>
                    <a:pt x="368" y="1096"/>
                    <a:pt x="366" y="1091"/>
                  </a:cubicBezTo>
                  <a:cubicBezTo>
                    <a:pt x="365" y="1089"/>
                    <a:pt x="364" y="1087"/>
                    <a:pt x="361" y="1088"/>
                  </a:cubicBezTo>
                  <a:cubicBezTo>
                    <a:pt x="361" y="1089"/>
                    <a:pt x="361" y="1093"/>
                    <a:pt x="360" y="1094"/>
                  </a:cubicBezTo>
                  <a:cubicBezTo>
                    <a:pt x="357" y="1095"/>
                    <a:pt x="354" y="1089"/>
                    <a:pt x="353" y="1088"/>
                  </a:cubicBezTo>
                  <a:cubicBezTo>
                    <a:pt x="351" y="1084"/>
                    <a:pt x="353" y="1083"/>
                    <a:pt x="348" y="1083"/>
                  </a:cubicBezTo>
                  <a:cubicBezTo>
                    <a:pt x="344" y="1083"/>
                    <a:pt x="338" y="1081"/>
                    <a:pt x="336" y="1076"/>
                  </a:cubicBezTo>
                  <a:cubicBezTo>
                    <a:pt x="334" y="1070"/>
                    <a:pt x="341" y="1072"/>
                    <a:pt x="341" y="1068"/>
                  </a:cubicBezTo>
                  <a:cubicBezTo>
                    <a:pt x="341" y="1064"/>
                    <a:pt x="336" y="1063"/>
                    <a:pt x="335" y="1060"/>
                  </a:cubicBezTo>
                  <a:cubicBezTo>
                    <a:pt x="334" y="1057"/>
                    <a:pt x="334" y="1054"/>
                    <a:pt x="334" y="1051"/>
                  </a:cubicBezTo>
                  <a:cubicBezTo>
                    <a:pt x="334" y="1047"/>
                    <a:pt x="333" y="1044"/>
                    <a:pt x="332" y="1041"/>
                  </a:cubicBezTo>
                  <a:cubicBezTo>
                    <a:pt x="331" y="1040"/>
                    <a:pt x="331" y="1040"/>
                    <a:pt x="330" y="1039"/>
                  </a:cubicBezTo>
                  <a:cubicBezTo>
                    <a:pt x="330" y="1038"/>
                    <a:pt x="330" y="1037"/>
                    <a:pt x="330" y="1036"/>
                  </a:cubicBezTo>
                  <a:cubicBezTo>
                    <a:pt x="330" y="1034"/>
                    <a:pt x="330" y="1032"/>
                    <a:pt x="330" y="1029"/>
                  </a:cubicBezTo>
                  <a:cubicBezTo>
                    <a:pt x="330" y="1024"/>
                    <a:pt x="330" y="1018"/>
                    <a:pt x="330" y="1013"/>
                  </a:cubicBezTo>
                  <a:cubicBezTo>
                    <a:pt x="330" y="1009"/>
                    <a:pt x="330" y="1006"/>
                    <a:pt x="329" y="1003"/>
                  </a:cubicBezTo>
                  <a:cubicBezTo>
                    <a:pt x="329" y="1000"/>
                    <a:pt x="330" y="996"/>
                    <a:pt x="330" y="993"/>
                  </a:cubicBezTo>
                  <a:cubicBezTo>
                    <a:pt x="331" y="988"/>
                    <a:pt x="330" y="983"/>
                    <a:pt x="330" y="979"/>
                  </a:cubicBezTo>
                  <a:cubicBezTo>
                    <a:pt x="330" y="977"/>
                    <a:pt x="330" y="974"/>
                    <a:pt x="330" y="973"/>
                  </a:cubicBezTo>
                  <a:cubicBezTo>
                    <a:pt x="331" y="969"/>
                    <a:pt x="336" y="969"/>
                    <a:pt x="338" y="966"/>
                  </a:cubicBezTo>
                  <a:cubicBezTo>
                    <a:pt x="343" y="960"/>
                    <a:pt x="342" y="946"/>
                    <a:pt x="342" y="938"/>
                  </a:cubicBezTo>
                  <a:cubicBezTo>
                    <a:pt x="342" y="930"/>
                    <a:pt x="340" y="920"/>
                    <a:pt x="342" y="912"/>
                  </a:cubicBezTo>
                  <a:cubicBezTo>
                    <a:pt x="343" y="909"/>
                    <a:pt x="344" y="907"/>
                    <a:pt x="344" y="903"/>
                  </a:cubicBezTo>
                  <a:cubicBezTo>
                    <a:pt x="344" y="901"/>
                    <a:pt x="343" y="899"/>
                    <a:pt x="342" y="897"/>
                  </a:cubicBezTo>
                  <a:cubicBezTo>
                    <a:pt x="342" y="895"/>
                    <a:pt x="342" y="890"/>
                    <a:pt x="343" y="889"/>
                  </a:cubicBezTo>
                  <a:cubicBezTo>
                    <a:pt x="345" y="887"/>
                    <a:pt x="350" y="888"/>
                    <a:pt x="352" y="888"/>
                  </a:cubicBezTo>
                  <a:cubicBezTo>
                    <a:pt x="356" y="887"/>
                    <a:pt x="356" y="886"/>
                    <a:pt x="358" y="882"/>
                  </a:cubicBezTo>
                  <a:cubicBezTo>
                    <a:pt x="360" y="877"/>
                    <a:pt x="362" y="872"/>
                    <a:pt x="365" y="867"/>
                  </a:cubicBezTo>
                  <a:cubicBezTo>
                    <a:pt x="365" y="865"/>
                    <a:pt x="366" y="861"/>
                    <a:pt x="368" y="860"/>
                  </a:cubicBezTo>
                  <a:cubicBezTo>
                    <a:pt x="368" y="859"/>
                    <a:pt x="369" y="859"/>
                    <a:pt x="370" y="858"/>
                  </a:cubicBezTo>
                  <a:cubicBezTo>
                    <a:pt x="372" y="857"/>
                    <a:pt x="374" y="853"/>
                    <a:pt x="374" y="851"/>
                  </a:cubicBezTo>
                  <a:cubicBezTo>
                    <a:pt x="375" y="848"/>
                    <a:pt x="375" y="845"/>
                    <a:pt x="377" y="841"/>
                  </a:cubicBezTo>
                  <a:cubicBezTo>
                    <a:pt x="378" y="839"/>
                    <a:pt x="382" y="834"/>
                    <a:pt x="385" y="832"/>
                  </a:cubicBezTo>
                  <a:cubicBezTo>
                    <a:pt x="387" y="832"/>
                    <a:pt x="388" y="833"/>
                    <a:pt x="389" y="832"/>
                  </a:cubicBezTo>
                  <a:cubicBezTo>
                    <a:pt x="389" y="831"/>
                    <a:pt x="391" y="828"/>
                    <a:pt x="391" y="827"/>
                  </a:cubicBezTo>
                  <a:cubicBezTo>
                    <a:pt x="392" y="825"/>
                    <a:pt x="393" y="822"/>
                    <a:pt x="393" y="819"/>
                  </a:cubicBezTo>
                  <a:cubicBezTo>
                    <a:pt x="393" y="817"/>
                    <a:pt x="391" y="815"/>
                    <a:pt x="392" y="812"/>
                  </a:cubicBezTo>
                  <a:cubicBezTo>
                    <a:pt x="392" y="811"/>
                    <a:pt x="393" y="812"/>
                    <a:pt x="393" y="811"/>
                  </a:cubicBezTo>
                  <a:cubicBezTo>
                    <a:pt x="393" y="809"/>
                    <a:pt x="393" y="809"/>
                    <a:pt x="393" y="808"/>
                  </a:cubicBezTo>
                  <a:cubicBezTo>
                    <a:pt x="392" y="806"/>
                    <a:pt x="392" y="804"/>
                    <a:pt x="391" y="803"/>
                  </a:cubicBezTo>
                  <a:cubicBezTo>
                    <a:pt x="391" y="802"/>
                    <a:pt x="390" y="802"/>
                    <a:pt x="390" y="802"/>
                  </a:cubicBezTo>
                  <a:cubicBezTo>
                    <a:pt x="395" y="801"/>
                    <a:pt x="400" y="800"/>
                    <a:pt x="404" y="798"/>
                  </a:cubicBezTo>
                  <a:cubicBezTo>
                    <a:pt x="407" y="796"/>
                    <a:pt x="407" y="795"/>
                    <a:pt x="409" y="793"/>
                  </a:cubicBezTo>
                  <a:cubicBezTo>
                    <a:pt x="415" y="783"/>
                    <a:pt x="422" y="775"/>
                    <a:pt x="431" y="768"/>
                  </a:cubicBezTo>
                  <a:cubicBezTo>
                    <a:pt x="434" y="766"/>
                    <a:pt x="437" y="764"/>
                    <a:pt x="440" y="761"/>
                  </a:cubicBezTo>
                  <a:cubicBezTo>
                    <a:pt x="443" y="759"/>
                    <a:pt x="445" y="756"/>
                    <a:pt x="448" y="753"/>
                  </a:cubicBezTo>
                  <a:cubicBezTo>
                    <a:pt x="451" y="750"/>
                    <a:pt x="452" y="750"/>
                    <a:pt x="456" y="752"/>
                  </a:cubicBezTo>
                  <a:cubicBezTo>
                    <a:pt x="458" y="752"/>
                    <a:pt x="459" y="753"/>
                    <a:pt x="461" y="753"/>
                  </a:cubicBezTo>
                  <a:cubicBezTo>
                    <a:pt x="464" y="752"/>
                    <a:pt x="464" y="746"/>
                    <a:pt x="466" y="744"/>
                  </a:cubicBezTo>
                  <a:cubicBezTo>
                    <a:pt x="471" y="740"/>
                    <a:pt x="476" y="739"/>
                    <a:pt x="481" y="736"/>
                  </a:cubicBezTo>
                  <a:cubicBezTo>
                    <a:pt x="484" y="735"/>
                    <a:pt x="487" y="731"/>
                    <a:pt x="490" y="730"/>
                  </a:cubicBezTo>
                  <a:cubicBezTo>
                    <a:pt x="493" y="729"/>
                    <a:pt x="497" y="731"/>
                    <a:pt x="500" y="732"/>
                  </a:cubicBezTo>
                  <a:cubicBezTo>
                    <a:pt x="503" y="732"/>
                    <a:pt x="507" y="732"/>
                    <a:pt x="510" y="732"/>
                  </a:cubicBezTo>
                  <a:cubicBezTo>
                    <a:pt x="513" y="732"/>
                    <a:pt x="514" y="733"/>
                    <a:pt x="515" y="729"/>
                  </a:cubicBezTo>
                  <a:cubicBezTo>
                    <a:pt x="517" y="725"/>
                    <a:pt x="518" y="719"/>
                    <a:pt x="518" y="715"/>
                  </a:cubicBezTo>
                  <a:cubicBezTo>
                    <a:pt x="519" y="706"/>
                    <a:pt x="520" y="697"/>
                    <a:pt x="523" y="689"/>
                  </a:cubicBezTo>
                  <a:cubicBezTo>
                    <a:pt x="525" y="685"/>
                    <a:pt x="527" y="681"/>
                    <a:pt x="529" y="678"/>
                  </a:cubicBezTo>
                  <a:cubicBezTo>
                    <a:pt x="530" y="675"/>
                    <a:pt x="530" y="672"/>
                    <a:pt x="532" y="670"/>
                  </a:cubicBezTo>
                  <a:cubicBezTo>
                    <a:pt x="533" y="668"/>
                    <a:pt x="535" y="667"/>
                    <a:pt x="536" y="665"/>
                  </a:cubicBezTo>
                  <a:cubicBezTo>
                    <a:pt x="538" y="663"/>
                    <a:pt x="538" y="661"/>
                    <a:pt x="540" y="659"/>
                  </a:cubicBezTo>
                  <a:cubicBezTo>
                    <a:pt x="544" y="655"/>
                    <a:pt x="548" y="651"/>
                    <a:pt x="552" y="647"/>
                  </a:cubicBezTo>
                  <a:cubicBezTo>
                    <a:pt x="557" y="641"/>
                    <a:pt x="556" y="634"/>
                    <a:pt x="554" y="627"/>
                  </a:cubicBezTo>
                  <a:cubicBezTo>
                    <a:pt x="553" y="624"/>
                    <a:pt x="551" y="618"/>
                    <a:pt x="547" y="619"/>
                  </a:cubicBezTo>
                  <a:cubicBezTo>
                    <a:pt x="546" y="612"/>
                    <a:pt x="540" y="605"/>
                    <a:pt x="537" y="599"/>
                  </a:cubicBezTo>
                  <a:cubicBezTo>
                    <a:pt x="536" y="595"/>
                    <a:pt x="535" y="592"/>
                    <a:pt x="535" y="588"/>
                  </a:cubicBezTo>
                  <a:cubicBezTo>
                    <a:pt x="536" y="581"/>
                    <a:pt x="541" y="575"/>
                    <a:pt x="544" y="569"/>
                  </a:cubicBezTo>
                  <a:cubicBezTo>
                    <a:pt x="546" y="566"/>
                    <a:pt x="551" y="563"/>
                    <a:pt x="551" y="559"/>
                  </a:cubicBezTo>
                  <a:cubicBezTo>
                    <a:pt x="552" y="558"/>
                    <a:pt x="551" y="556"/>
                    <a:pt x="552" y="555"/>
                  </a:cubicBezTo>
                  <a:cubicBezTo>
                    <a:pt x="552" y="551"/>
                    <a:pt x="553" y="547"/>
                    <a:pt x="554" y="543"/>
                  </a:cubicBezTo>
                  <a:cubicBezTo>
                    <a:pt x="556" y="540"/>
                    <a:pt x="558" y="537"/>
                    <a:pt x="558" y="533"/>
                  </a:cubicBezTo>
                  <a:cubicBezTo>
                    <a:pt x="558" y="531"/>
                    <a:pt x="558" y="529"/>
                    <a:pt x="559" y="527"/>
                  </a:cubicBezTo>
                  <a:cubicBezTo>
                    <a:pt x="559" y="526"/>
                    <a:pt x="562" y="524"/>
                    <a:pt x="563" y="523"/>
                  </a:cubicBezTo>
                  <a:cubicBezTo>
                    <a:pt x="565" y="521"/>
                    <a:pt x="566" y="518"/>
                    <a:pt x="570" y="518"/>
                  </a:cubicBezTo>
                  <a:cubicBezTo>
                    <a:pt x="571" y="518"/>
                    <a:pt x="572" y="518"/>
                    <a:pt x="573" y="518"/>
                  </a:cubicBezTo>
                  <a:cubicBezTo>
                    <a:pt x="576" y="517"/>
                    <a:pt x="582" y="517"/>
                    <a:pt x="584" y="516"/>
                  </a:cubicBezTo>
                  <a:cubicBezTo>
                    <a:pt x="586" y="514"/>
                    <a:pt x="584" y="509"/>
                    <a:pt x="587" y="507"/>
                  </a:cubicBezTo>
                  <a:cubicBezTo>
                    <a:pt x="588" y="506"/>
                    <a:pt x="589" y="507"/>
                    <a:pt x="590" y="507"/>
                  </a:cubicBezTo>
                  <a:cubicBezTo>
                    <a:pt x="592" y="507"/>
                    <a:pt x="592" y="506"/>
                    <a:pt x="593" y="505"/>
                  </a:cubicBezTo>
                  <a:cubicBezTo>
                    <a:pt x="596" y="503"/>
                    <a:pt x="598" y="502"/>
                    <a:pt x="599" y="499"/>
                  </a:cubicBezTo>
                  <a:cubicBezTo>
                    <a:pt x="599" y="498"/>
                    <a:pt x="599" y="495"/>
                    <a:pt x="600" y="494"/>
                  </a:cubicBezTo>
                  <a:cubicBezTo>
                    <a:pt x="601" y="489"/>
                    <a:pt x="603" y="485"/>
                    <a:pt x="603" y="480"/>
                  </a:cubicBezTo>
                  <a:cubicBezTo>
                    <a:pt x="604" y="474"/>
                    <a:pt x="602" y="468"/>
                    <a:pt x="603" y="462"/>
                  </a:cubicBezTo>
                  <a:cubicBezTo>
                    <a:pt x="606" y="461"/>
                    <a:pt x="607" y="465"/>
                    <a:pt x="610" y="465"/>
                  </a:cubicBezTo>
                  <a:cubicBezTo>
                    <a:pt x="615" y="465"/>
                    <a:pt x="612" y="460"/>
                    <a:pt x="615" y="460"/>
                  </a:cubicBezTo>
                  <a:cubicBezTo>
                    <a:pt x="621" y="469"/>
                    <a:pt x="632" y="472"/>
                    <a:pt x="642" y="467"/>
                  </a:cubicBezTo>
                  <a:cubicBezTo>
                    <a:pt x="643" y="467"/>
                    <a:pt x="643" y="467"/>
                    <a:pt x="644" y="467"/>
                  </a:cubicBezTo>
                  <a:cubicBezTo>
                    <a:pt x="645" y="466"/>
                    <a:pt x="645" y="465"/>
                    <a:pt x="646" y="464"/>
                  </a:cubicBezTo>
                  <a:cubicBezTo>
                    <a:pt x="648" y="462"/>
                    <a:pt x="651" y="463"/>
                    <a:pt x="653" y="463"/>
                  </a:cubicBezTo>
                  <a:cubicBezTo>
                    <a:pt x="657" y="463"/>
                    <a:pt x="661" y="464"/>
                    <a:pt x="665" y="465"/>
                  </a:cubicBezTo>
                  <a:cubicBezTo>
                    <a:pt x="668" y="466"/>
                    <a:pt x="670" y="467"/>
                    <a:pt x="672" y="468"/>
                  </a:cubicBezTo>
                  <a:cubicBezTo>
                    <a:pt x="676" y="468"/>
                    <a:pt x="675" y="467"/>
                    <a:pt x="677" y="465"/>
                  </a:cubicBezTo>
                  <a:cubicBezTo>
                    <a:pt x="676" y="465"/>
                    <a:pt x="680" y="463"/>
                    <a:pt x="680" y="463"/>
                  </a:cubicBezTo>
                  <a:cubicBezTo>
                    <a:pt x="682" y="462"/>
                    <a:pt x="685" y="460"/>
                    <a:pt x="687" y="460"/>
                  </a:cubicBezTo>
                  <a:cubicBezTo>
                    <a:pt x="690" y="459"/>
                    <a:pt x="692" y="460"/>
                    <a:pt x="694" y="459"/>
                  </a:cubicBezTo>
                  <a:cubicBezTo>
                    <a:pt x="694" y="458"/>
                    <a:pt x="695" y="456"/>
                    <a:pt x="695" y="455"/>
                  </a:cubicBezTo>
                  <a:cubicBezTo>
                    <a:pt x="696" y="450"/>
                    <a:pt x="695" y="444"/>
                    <a:pt x="694" y="439"/>
                  </a:cubicBezTo>
                  <a:cubicBezTo>
                    <a:pt x="691" y="429"/>
                    <a:pt x="690" y="419"/>
                    <a:pt x="684" y="410"/>
                  </a:cubicBezTo>
                  <a:cubicBezTo>
                    <a:pt x="682" y="406"/>
                    <a:pt x="679" y="405"/>
                    <a:pt x="677" y="401"/>
                  </a:cubicBezTo>
                  <a:cubicBezTo>
                    <a:pt x="676" y="398"/>
                    <a:pt x="677" y="394"/>
                    <a:pt x="677" y="391"/>
                  </a:cubicBezTo>
                  <a:cubicBezTo>
                    <a:pt x="677" y="387"/>
                    <a:pt x="676" y="384"/>
                    <a:pt x="677" y="380"/>
                  </a:cubicBezTo>
                  <a:cubicBezTo>
                    <a:pt x="677" y="376"/>
                    <a:pt x="679" y="374"/>
                    <a:pt x="681" y="371"/>
                  </a:cubicBezTo>
                  <a:cubicBezTo>
                    <a:pt x="684" y="365"/>
                    <a:pt x="683" y="359"/>
                    <a:pt x="684" y="353"/>
                  </a:cubicBezTo>
                  <a:cubicBezTo>
                    <a:pt x="686" y="345"/>
                    <a:pt x="689" y="337"/>
                    <a:pt x="687" y="328"/>
                  </a:cubicBezTo>
                  <a:cubicBezTo>
                    <a:pt x="686" y="320"/>
                    <a:pt x="682" y="312"/>
                    <a:pt x="677" y="305"/>
                  </a:cubicBezTo>
                  <a:cubicBezTo>
                    <a:pt x="672" y="296"/>
                    <a:pt x="669" y="286"/>
                    <a:pt x="669" y="276"/>
                  </a:cubicBezTo>
                  <a:cubicBezTo>
                    <a:pt x="669" y="273"/>
                    <a:pt x="668" y="267"/>
                    <a:pt x="670" y="265"/>
                  </a:cubicBezTo>
                  <a:cubicBezTo>
                    <a:pt x="671" y="263"/>
                    <a:pt x="673" y="264"/>
                    <a:pt x="673" y="262"/>
                  </a:cubicBezTo>
                  <a:cubicBezTo>
                    <a:pt x="674" y="259"/>
                    <a:pt x="673" y="255"/>
                    <a:pt x="672" y="253"/>
                  </a:cubicBezTo>
                  <a:cubicBezTo>
                    <a:pt x="672" y="249"/>
                    <a:pt x="671" y="246"/>
                    <a:pt x="670" y="243"/>
                  </a:cubicBezTo>
                  <a:cubicBezTo>
                    <a:pt x="670" y="241"/>
                    <a:pt x="670" y="240"/>
                    <a:pt x="669" y="239"/>
                  </a:cubicBezTo>
                  <a:cubicBezTo>
                    <a:pt x="667" y="238"/>
                    <a:pt x="663" y="239"/>
                    <a:pt x="661" y="237"/>
                  </a:cubicBezTo>
                  <a:cubicBezTo>
                    <a:pt x="659" y="236"/>
                    <a:pt x="658" y="233"/>
                    <a:pt x="657" y="230"/>
                  </a:cubicBezTo>
                  <a:cubicBezTo>
                    <a:pt x="656" y="225"/>
                    <a:pt x="661" y="224"/>
                    <a:pt x="664" y="221"/>
                  </a:cubicBezTo>
                  <a:cubicBezTo>
                    <a:pt x="666" y="218"/>
                    <a:pt x="666" y="214"/>
                    <a:pt x="666" y="211"/>
                  </a:cubicBezTo>
                  <a:cubicBezTo>
                    <a:pt x="665" y="204"/>
                    <a:pt x="662" y="199"/>
                    <a:pt x="662" y="192"/>
                  </a:cubicBezTo>
                  <a:cubicBezTo>
                    <a:pt x="662" y="188"/>
                    <a:pt x="662" y="184"/>
                    <a:pt x="662" y="180"/>
                  </a:cubicBezTo>
                  <a:cubicBezTo>
                    <a:pt x="662" y="178"/>
                    <a:pt x="663" y="176"/>
                    <a:pt x="663" y="174"/>
                  </a:cubicBezTo>
                  <a:cubicBezTo>
                    <a:pt x="665" y="169"/>
                    <a:pt x="668" y="167"/>
                    <a:pt x="667" y="162"/>
                  </a:cubicBezTo>
                  <a:cubicBezTo>
                    <a:pt x="660" y="161"/>
                    <a:pt x="659" y="153"/>
                    <a:pt x="656" y="148"/>
                  </a:cubicBezTo>
                  <a:cubicBezTo>
                    <a:pt x="654" y="145"/>
                    <a:pt x="653" y="143"/>
                    <a:pt x="649" y="142"/>
                  </a:cubicBezTo>
                  <a:cubicBezTo>
                    <a:pt x="647" y="141"/>
                    <a:pt x="645" y="140"/>
                    <a:pt x="642" y="140"/>
                  </a:cubicBezTo>
                  <a:cubicBezTo>
                    <a:pt x="641" y="137"/>
                    <a:pt x="642" y="133"/>
                    <a:pt x="641" y="129"/>
                  </a:cubicBezTo>
                  <a:cubicBezTo>
                    <a:pt x="641" y="128"/>
                    <a:pt x="642" y="125"/>
                    <a:pt x="641" y="123"/>
                  </a:cubicBezTo>
                  <a:cubicBezTo>
                    <a:pt x="639" y="122"/>
                    <a:pt x="634" y="121"/>
                    <a:pt x="632" y="120"/>
                  </a:cubicBezTo>
                  <a:cubicBezTo>
                    <a:pt x="629" y="119"/>
                    <a:pt x="628" y="120"/>
                    <a:pt x="627" y="117"/>
                  </a:cubicBezTo>
                  <a:cubicBezTo>
                    <a:pt x="626" y="115"/>
                    <a:pt x="625" y="114"/>
                    <a:pt x="624" y="112"/>
                  </a:cubicBezTo>
                  <a:cubicBezTo>
                    <a:pt x="621" y="106"/>
                    <a:pt x="616" y="100"/>
                    <a:pt x="613" y="95"/>
                  </a:cubicBezTo>
                  <a:cubicBezTo>
                    <a:pt x="609" y="90"/>
                    <a:pt x="607" y="89"/>
                    <a:pt x="602" y="86"/>
                  </a:cubicBezTo>
                  <a:cubicBezTo>
                    <a:pt x="598" y="85"/>
                    <a:pt x="595" y="84"/>
                    <a:pt x="591" y="84"/>
                  </a:cubicBezTo>
                  <a:cubicBezTo>
                    <a:pt x="589" y="84"/>
                    <a:pt x="588" y="84"/>
                    <a:pt x="587" y="83"/>
                  </a:cubicBezTo>
                  <a:cubicBezTo>
                    <a:pt x="585" y="82"/>
                    <a:pt x="583" y="80"/>
                    <a:pt x="582" y="78"/>
                  </a:cubicBezTo>
                  <a:cubicBezTo>
                    <a:pt x="579" y="76"/>
                    <a:pt x="577" y="74"/>
                    <a:pt x="574" y="72"/>
                  </a:cubicBezTo>
                  <a:cubicBezTo>
                    <a:pt x="570" y="69"/>
                    <a:pt x="568" y="69"/>
                    <a:pt x="563" y="68"/>
                  </a:cubicBezTo>
                  <a:cubicBezTo>
                    <a:pt x="559" y="67"/>
                    <a:pt x="555" y="62"/>
                    <a:pt x="552" y="59"/>
                  </a:cubicBezTo>
                  <a:cubicBezTo>
                    <a:pt x="549" y="54"/>
                    <a:pt x="547" y="50"/>
                    <a:pt x="542" y="47"/>
                  </a:cubicBezTo>
                  <a:cubicBezTo>
                    <a:pt x="538" y="44"/>
                    <a:pt x="537" y="39"/>
                    <a:pt x="534" y="35"/>
                  </a:cubicBezTo>
                  <a:cubicBezTo>
                    <a:pt x="531" y="32"/>
                    <a:pt x="528" y="30"/>
                    <a:pt x="525" y="28"/>
                  </a:cubicBezTo>
                  <a:cubicBezTo>
                    <a:pt x="523" y="26"/>
                    <a:pt x="522" y="24"/>
                    <a:pt x="519" y="22"/>
                  </a:cubicBezTo>
                  <a:cubicBezTo>
                    <a:pt x="516" y="19"/>
                    <a:pt x="513" y="17"/>
                    <a:pt x="510" y="14"/>
                  </a:cubicBezTo>
                  <a:cubicBezTo>
                    <a:pt x="508" y="11"/>
                    <a:pt x="505" y="8"/>
                    <a:pt x="504" y="5"/>
                  </a:cubicBezTo>
                  <a:cubicBezTo>
                    <a:pt x="503" y="4"/>
                    <a:pt x="503" y="2"/>
                    <a:pt x="502" y="1"/>
                  </a:cubicBezTo>
                  <a:cubicBezTo>
                    <a:pt x="502" y="1"/>
                    <a:pt x="502" y="0"/>
                    <a:pt x="502" y="0"/>
                  </a:cubicBezTo>
                  <a:cubicBezTo>
                    <a:pt x="500" y="0"/>
                    <a:pt x="498" y="0"/>
                    <a:pt x="497" y="1"/>
                  </a:cubicBezTo>
                  <a:cubicBezTo>
                    <a:pt x="494" y="1"/>
                    <a:pt x="481" y="1"/>
                    <a:pt x="480" y="4"/>
                  </a:cubicBezTo>
                  <a:cubicBezTo>
                    <a:pt x="482" y="6"/>
                    <a:pt x="483" y="10"/>
                    <a:pt x="485" y="12"/>
                  </a:cubicBezTo>
                  <a:cubicBezTo>
                    <a:pt x="487" y="17"/>
                    <a:pt x="490" y="22"/>
                    <a:pt x="493" y="26"/>
                  </a:cubicBezTo>
                  <a:cubicBezTo>
                    <a:pt x="498" y="33"/>
                    <a:pt x="500" y="39"/>
                    <a:pt x="500" y="47"/>
                  </a:cubicBezTo>
                  <a:cubicBezTo>
                    <a:pt x="500" y="54"/>
                    <a:pt x="497" y="56"/>
                    <a:pt x="492" y="60"/>
                  </a:cubicBezTo>
                  <a:cubicBezTo>
                    <a:pt x="487" y="64"/>
                    <a:pt x="483" y="67"/>
                    <a:pt x="478" y="70"/>
                  </a:cubicBezTo>
                  <a:cubicBezTo>
                    <a:pt x="475" y="72"/>
                    <a:pt x="470" y="73"/>
                    <a:pt x="468" y="76"/>
                  </a:cubicBezTo>
                  <a:cubicBezTo>
                    <a:pt x="471" y="78"/>
                    <a:pt x="484" y="81"/>
                    <a:pt x="484" y="85"/>
                  </a:cubicBezTo>
                  <a:cubicBezTo>
                    <a:pt x="484" y="86"/>
                    <a:pt x="481" y="88"/>
                    <a:pt x="481" y="89"/>
                  </a:cubicBezTo>
                  <a:cubicBezTo>
                    <a:pt x="480" y="91"/>
                    <a:pt x="480" y="92"/>
                    <a:pt x="478" y="95"/>
                  </a:cubicBezTo>
                  <a:cubicBezTo>
                    <a:pt x="478" y="96"/>
                    <a:pt x="475" y="100"/>
                    <a:pt x="474" y="101"/>
                  </a:cubicBezTo>
                  <a:cubicBezTo>
                    <a:pt x="472" y="102"/>
                    <a:pt x="471" y="101"/>
                    <a:pt x="469" y="101"/>
                  </a:cubicBezTo>
                  <a:cubicBezTo>
                    <a:pt x="462" y="100"/>
                    <a:pt x="456" y="98"/>
                    <a:pt x="449" y="94"/>
                  </a:cubicBezTo>
                  <a:cubicBezTo>
                    <a:pt x="444" y="91"/>
                    <a:pt x="438" y="92"/>
                    <a:pt x="432" y="91"/>
                  </a:cubicBezTo>
                  <a:cubicBezTo>
                    <a:pt x="423" y="89"/>
                    <a:pt x="414" y="87"/>
                    <a:pt x="405" y="84"/>
                  </a:cubicBezTo>
                  <a:cubicBezTo>
                    <a:pt x="403" y="83"/>
                    <a:pt x="399" y="83"/>
                    <a:pt x="397" y="82"/>
                  </a:cubicBezTo>
                  <a:cubicBezTo>
                    <a:pt x="394" y="81"/>
                    <a:pt x="393" y="80"/>
                    <a:pt x="391" y="80"/>
                  </a:cubicBezTo>
                  <a:cubicBezTo>
                    <a:pt x="387" y="80"/>
                    <a:pt x="382" y="81"/>
                    <a:pt x="379" y="78"/>
                  </a:cubicBezTo>
                  <a:cubicBezTo>
                    <a:pt x="380" y="83"/>
                    <a:pt x="380" y="89"/>
                    <a:pt x="380" y="94"/>
                  </a:cubicBezTo>
                  <a:cubicBezTo>
                    <a:pt x="380" y="117"/>
                    <a:pt x="380" y="117"/>
                    <a:pt x="380" y="117"/>
                  </a:cubicBezTo>
                  <a:cubicBezTo>
                    <a:pt x="380" y="119"/>
                    <a:pt x="380" y="123"/>
                    <a:pt x="380" y="124"/>
                  </a:cubicBezTo>
                  <a:cubicBezTo>
                    <a:pt x="379" y="126"/>
                    <a:pt x="378" y="128"/>
                    <a:pt x="378" y="129"/>
                  </a:cubicBezTo>
                  <a:cubicBezTo>
                    <a:pt x="377" y="132"/>
                    <a:pt x="375" y="134"/>
                    <a:pt x="373" y="137"/>
                  </a:cubicBezTo>
                  <a:cubicBezTo>
                    <a:pt x="371" y="142"/>
                    <a:pt x="368" y="147"/>
                    <a:pt x="366" y="151"/>
                  </a:cubicBezTo>
                  <a:cubicBezTo>
                    <a:pt x="365" y="153"/>
                    <a:pt x="365" y="155"/>
                    <a:pt x="364" y="157"/>
                  </a:cubicBezTo>
                  <a:cubicBezTo>
                    <a:pt x="359" y="155"/>
                    <a:pt x="354" y="152"/>
                    <a:pt x="349" y="151"/>
                  </a:cubicBezTo>
                  <a:cubicBezTo>
                    <a:pt x="345" y="149"/>
                    <a:pt x="343" y="147"/>
                    <a:pt x="340" y="146"/>
                  </a:cubicBezTo>
                  <a:cubicBezTo>
                    <a:pt x="336" y="144"/>
                    <a:pt x="329" y="144"/>
                    <a:pt x="325" y="145"/>
                  </a:cubicBezTo>
                  <a:cubicBezTo>
                    <a:pt x="322" y="146"/>
                    <a:pt x="319" y="149"/>
                    <a:pt x="317" y="151"/>
                  </a:cubicBezTo>
                  <a:cubicBezTo>
                    <a:pt x="313" y="153"/>
                    <a:pt x="311" y="155"/>
                    <a:pt x="308" y="159"/>
                  </a:cubicBezTo>
                  <a:cubicBezTo>
                    <a:pt x="305" y="163"/>
                    <a:pt x="302" y="168"/>
                    <a:pt x="299" y="172"/>
                  </a:cubicBezTo>
                  <a:cubicBezTo>
                    <a:pt x="298" y="173"/>
                    <a:pt x="295" y="175"/>
                    <a:pt x="295" y="177"/>
                  </a:cubicBezTo>
                  <a:cubicBezTo>
                    <a:pt x="292" y="178"/>
                    <a:pt x="292" y="181"/>
                    <a:pt x="291" y="183"/>
                  </a:cubicBezTo>
                  <a:cubicBezTo>
                    <a:pt x="290" y="185"/>
                    <a:pt x="289" y="186"/>
                    <a:pt x="288" y="188"/>
                  </a:cubicBezTo>
                  <a:cubicBezTo>
                    <a:pt x="289" y="187"/>
                    <a:pt x="290" y="187"/>
                    <a:pt x="290" y="187"/>
                  </a:cubicBezTo>
                  <a:cubicBezTo>
                    <a:pt x="289" y="188"/>
                    <a:pt x="289" y="190"/>
                    <a:pt x="288" y="192"/>
                  </a:cubicBezTo>
                  <a:cubicBezTo>
                    <a:pt x="287" y="195"/>
                    <a:pt x="285" y="199"/>
                    <a:pt x="284" y="202"/>
                  </a:cubicBezTo>
                  <a:cubicBezTo>
                    <a:pt x="282" y="207"/>
                    <a:pt x="280" y="211"/>
                    <a:pt x="279" y="216"/>
                  </a:cubicBezTo>
                  <a:cubicBezTo>
                    <a:pt x="279" y="220"/>
                    <a:pt x="278" y="223"/>
                    <a:pt x="274" y="224"/>
                  </a:cubicBezTo>
                  <a:cubicBezTo>
                    <a:pt x="269" y="227"/>
                    <a:pt x="268" y="229"/>
                    <a:pt x="267" y="234"/>
                  </a:cubicBezTo>
                  <a:cubicBezTo>
                    <a:pt x="266" y="237"/>
                    <a:pt x="266" y="239"/>
                    <a:pt x="266" y="243"/>
                  </a:cubicBezTo>
                  <a:cubicBezTo>
                    <a:pt x="266" y="245"/>
                    <a:pt x="266" y="247"/>
                    <a:pt x="267" y="249"/>
                  </a:cubicBezTo>
                  <a:cubicBezTo>
                    <a:pt x="268" y="253"/>
                    <a:pt x="268" y="256"/>
                    <a:pt x="269" y="259"/>
                  </a:cubicBezTo>
                  <a:cubicBezTo>
                    <a:pt x="269" y="261"/>
                    <a:pt x="271" y="263"/>
                    <a:pt x="272" y="265"/>
                  </a:cubicBezTo>
                  <a:cubicBezTo>
                    <a:pt x="272" y="266"/>
                    <a:pt x="272" y="268"/>
                    <a:pt x="272" y="270"/>
                  </a:cubicBezTo>
                  <a:cubicBezTo>
                    <a:pt x="272" y="272"/>
                    <a:pt x="274" y="275"/>
                    <a:pt x="275" y="278"/>
                  </a:cubicBezTo>
                  <a:cubicBezTo>
                    <a:pt x="276" y="282"/>
                    <a:pt x="277" y="294"/>
                    <a:pt x="273" y="297"/>
                  </a:cubicBezTo>
                  <a:cubicBezTo>
                    <a:pt x="269" y="299"/>
                    <a:pt x="265" y="300"/>
                    <a:pt x="261" y="303"/>
                  </a:cubicBezTo>
                  <a:cubicBezTo>
                    <a:pt x="258" y="306"/>
                    <a:pt x="256" y="310"/>
                    <a:pt x="256" y="314"/>
                  </a:cubicBezTo>
                  <a:cubicBezTo>
                    <a:pt x="255" y="319"/>
                    <a:pt x="252" y="323"/>
                    <a:pt x="250" y="327"/>
                  </a:cubicBezTo>
                  <a:cubicBezTo>
                    <a:pt x="247" y="335"/>
                    <a:pt x="243" y="344"/>
                    <a:pt x="239" y="352"/>
                  </a:cubicBezTo>
                  <a:cubicBezTo>
                    <a:pt x="237" y="357"/>
                    <a:pt x="236" y="360"/>
                    <a:pt x="231" y="363"/>
                  </a:cubicBezTo>
                  <a:cubicBezTo>
                    <a:pt x="227" y="366"/>
                    <a:pt x="224" y="368"/>
                    <a:pt x="225" y="374"/>
                  </a:cubicBezTo>
                  <a:cubicBezTo>
                    <a:pt x="225" y="379"/>
                    <a:pt x="233" y="388"/>
                    <a:pt x="230" y="394"/>
                  </a:cubicBezTo>
                  <a:cubicBezTo>
                    <a:pt x="228" y="397"/>
                    <a:pt x="223" y="396"/>
                    <a:pt x="220" y="398"/>
                  </a:cubicBezTo>
                  <a:cubicBezTo>
                    <a:pt x="215" y="401"/>
                    <a:pt x="215" y="408"/>
                    <a:pt x="209" y="410"/>
                  </a:cubicBezTo>
                  <a:cubicBezTo>
                    <a:pt x="206" y="412"/>
                    <a:pt x="201" y="413"/>
                    <a:pt x="197" y="414"/>
                  </a:cubicBezTo>
                  <a:cubicBezTo>
                    <a:pt x="193" y="415"/>
                    <a:pt x="181" y="412"/>
                    <a:pt x="178" y="415"/>
                  </a:cubicBezTo>
                  <a:cubicBezTo>
                    <a:pt x="178" y="415"/>
                    <a:pt x="178" y="416"/>
                    <a:pt x="178" y="416"/>
                  </a:cubicBezTo>
                  <a:cubicBezTo>
                    <a:pt x="178" y="418"/>
                    <a:pt x="178" y="422"/>
                    <a:pt x="178" y="422"/>
                  </a:cubicBezTo>
                  <a:cubicBezTo>
                    <a:pt x="179" y="428"/>
                    <a:pt x="180" y="435"/>
                    <a:pt x="181" y="441"/>
                  </a:cubicBezTo>
                  <a:cubicBezTo>
                    <a:pt x="182" y="449"/>
                    <a:pt x="186" y="456"/>
                    <a:pt x="184" y="463"/>
                  </a:cubicBezTo>
                  <a:cubicBezTo>
                    <a:pt x="184" y="466"/>
                    <a:pt x="184" y="467"/>
                    <a:pt x="183" y="469"/>
                  </a:cubicBezTo>
                  <a:cubicBezTo>
                    <a:pt x="182" y="470"/>
                    <a:pt x="181" y="471"/>
                    <a:pt x="180" y="471"/>
                  </a:cubicBezTo>
                  <a:cubicBezTo>
                    <a:pt x="179" y="473"/>
                    <a:pt x="179" y="475"/>
                    <a:pt x="178" y="477"/>
                  </a:cubicBezTo>
                  <a:cubicBezTo>
                    <a:pt x="177" y="481"/>
                    <a:pt x="174" y="485"/>
                    <a:pt x="174" y="490"/>
                  </a:cubicBezTo>
                  <a:cubicBezTo>
                    <a:pt x="173" y="496"/>
                    <a:pt x="174" y="502"/>
                    <a:pt x="175" y="508"/>
                  </a:cubicBezTo>
                  <a:cubicBezTo>
                    <a:pt x="175" y="513"/>
                    <a:pt x="175" y="518"/>
                    <a:pt x="175" y="524"/>
                  </a:cubicBezTo>
                  <a:cubicBezTo>
                    <a:pt x="175" y="530"/>
                    <a:pt x="175" y="531"/>
                    <a:pt x="171" y="534"/>
                  </a:cubicBezTo>
                  <a:cubicBezTo>
                    <a:pt x="168" y="536"/>
                    <a:pt x="166" y="540"/>
                    <a:pt x="165" y="543"/>
                  </a:cubicBezTo>
                  <a:cubicBezTo>
                    <a:pt x="163" y="547"/>
                    <a:pt x="162" y="552"/>
                    <a:pt x="160" y="556"/>
                  </a:cubicBezTo>
                  <a:cubicBezTo>
                    <a:pt x="157" y="561"/>
                    <a:pt x="157" y="567"/>
                    <a:pt x="154" y="570"/>
                  </a:cubicBezTo>
                  <a:cubicBezTo>
                    <a:pt x="153" y="572"/>
                    <a:pt x="153" y="574"/>
                    <a:pt x="152" y="576"/>
                  </a:cubicBezTo>
                  <a:cubicBezTo>
                    <a:pt x="151" y="578"/>
                    <a:pt x="151" y="580"/>
                    <a:pt x="151" y="582"/>
                  </a:cubicBezTo>
                  <a:cubicBezTo>
                    <a:pt x="150" y="586"/>
                    <a:pt x="149" y="590"/>
                    <a:pt x="147" y="593"/>
                  </a:cubicBezTo>
                  <a:cubicBezTo>
                    <a:pt x="145" y="598"/>
                    <a:pt x="142" y="602"/>
                    <a:pt x="139" y="606"/>
                  </a:cubicBezTo>
                  <a:cubicBezTo>
                    <a:pt x="137" y="609"/>
                    <a:pt x="135" y="612"/>
                    <a:pt x="134" y="615"/>
                  </a:cubicBezTo>
                  <a:cubicBezTo>
                    <a:pt x="137" y="616"/>
                    <a:pt x="138" y="618"/>
                    <a:pt x="140" y="620"/>
                  </a:cubicBezTo>
                  <a:cubicBezTo>
                    <a:pt x="143" y="621"/>
                    <a:pt x="145" y="622"/>
                    <a:pt x="148" y="624"/>
                  </a:cubicBezTo>
                  <a:cubicBezTo>
                    <a:pt x="153" y="628"/>
                    <a:pt x="151" y="636"/>
                    <a:pt x="151" y="642"/>
                  </a:cubicBezTo>
                  <a:cubicBezTo>
                    <a:pt x="151" y="646"/>
                    <a:pt x="151" y="650"/>
                    <a:pt x="151" y="653"/>
                  </a:cubicBezTo>
                  <a:cubicBezTo>
                    <a:pt x="152" y="657"/>
                    <a:pt x="154" y="661"/>
                    <a:pt x="155" y="665"/>
                  </a:cubicBezTo>
                  <a:cubicBezTo>
                    <a:pt x="155" y="669"/>
                    <a:pt x="154" y="672"/>
                    <a:pt x="152" y="676"/>
                  </a:cubicBezTo>
                  <a:cubicBezTo>
                    <a:pt x="151" y="679"/>
                    <a:pt x="150" y="684"/>
                    <a:pt x="148" y="687"/>
                  </a:cubicBezTo>
                  <a:cubicBezTo>
                    <a:pt x="144" y="685"/>
                    <a:pt x="138" y="685"/>
                    <a:pt x="134" y="684"/>
                  </a:cubicBezTo>
                  <a:cubicBezTo>
                    <a:pt x="128" y="684"/>
                    <a:pt x="123" y="683"/>
                    <a:pt x="117" y="682"/>
                  </a:cubicBezTo>
                  <a:cubicBezTo>
                    <a:pt x="112" y="682"/>
                    <a:pt x="108" y="683"/>
                    <a:pt x="103" y="683"/>
                  </a:cubicBezTo>
                  <a:cubicBezTo>
                    <a:pt x="98" y="683"/>
                    <a:pt x="94" y="684"/>
                    <a:pt x="89" y="686"/>
                  </a:cubicBezTo>
                  <a:cubicBezTo>
                    <a:pt x="85" y="688"/>
                    <a:pt x="84" y="692"/>
                    <a:pt x="81" y="694"/>
                  </a:cubicBezTo>
                  <a:cubicBezTo>
                    <a:pt x="80" y="695"/>
                    <a:pt x="78" y="695"/>
                    <a:pt x="76" y="696"/>
                  </a:cubicBezTo>
                  <a:cubicBezTo>
                    <a:pt x="74" y="697"/>
                    <a:pt x="73" y="699"/>
                    <a:pt x="71" y="700"/>
                  </a:cubicBezTo>
                  <a:cubicBezTo>
                    <a:pt x="70" y="702"/>
                    <a:pt x="70" y="703"/>
                    <a:pt x="68" y="705"/>
                  </a:cubicBezTo>
                  <a:cubicBezTo>
                    <a:pt x="67" y="706"/>
                    <a:pt x="67" y="708"/>
                    <a:pt x="67" y="710"/>
                  </a:cubicBezTo>
                  <a:cubicBezTo>
                    <a:pt x="66" y="712"/>
                    <a:pt x="65" y="715"/>
                    <a:pt x="64" y="718"/>
                  </a:cubicBezTo>
                  <a:cubicBezTo>
                    <a:pt x="63" y="722"/>
                    <a:pt x="60" y="727"/>
                    <a:pt x="57" y="731"/>
                  </a:cubicBezTo>
                  <a:cubicBezTo>
                    <a:pt x="54" y="736"/>
                    <a:pt x="49" y="738"/>
                    <a:pt x="48" y="745"/>
                  </a:cubicBezTo>
                  <a:cubicBezTo>
                    <a:pt x="48" y="749"/>
                    <a:pt x="48" y="753"/>
                    <a:pt x="48" y="757"/>
                  </a:cubicBezTo>
                  <a:cubicBezTo>
                    <a:pt x="48" y="762"/>
                    <a:pt x="49" y="770"/>
                    <a:pt x="46" y="775"/>
                  </a:cubicBezTo>
                  <a:cubicBezTo>
                    <a:pt x="45" y="777"/>
                    <a:pt x="44" y="778"/>
                    <a:pt x="44" y="780"/>
                  </a:cubicBezTo>
                  <a:cubicBezTo>
                    <a:pt x="44" y="782"/>
                    <a:pt x="45" y="784"/>
                    <a:pt x="45" y="786"/>
                  </a:cubicBezTo>
                  <a:cubicBezTo>
                    <a:pt x="47" y="789"/>
                    <a:pt x="48" y="792"/>
                    <a:pt x="49" y="795"/>
                  </a:cubicBezTo>
                  <a:cubicBezTo>
                    <a:pt x="50" y="799"/>
                    <a:pt x="50" y="803"/>
                    <a:pt x="52" y="807"/>
                  </a:cubicBezTo>
                  <a:cubicBezTo>
                    <a:pt x="53" y="809"/>
                    <a:pt x="54" y="810"/>
                    <a:pt x="53" y="812"/>
                  </a:cubicBezTo>
                  <a:cubicBezTo>
                    <a:pt x="53" y="814"/>
                    <a:pt x="50" y="816"/>
                    <a:pt x="49" y="817"/>
                  </a:cubicBezTo>
                  <a:cubicBezTo>
                    <a:pt x="48" y="818"/>
                    <a:pt x="48" y="820"/>
                    <a:pt x="47" y="821"/>
                  </a:cubicBezTo>
                  <a:cubicBezTo>
                    <a:pt x="47" y="822"/>
                    <a:pt x="45" y="821"/>
                    <a:pt x="45" y="822"/>
                  </a:cubicBezTo>
                  <a:cubicBezTo>
                    <a:pt x="44" y="824"/>
                    <a:pt x="45" y="828"/>
                    <a:pt x="45" y="830"/>
                  </a:cubicBezTo>
                  <a:cubicBezTo>
                    <a:pt x="45" y="836"/>
                    <a:pt x="45" y="841"/>
                    <a:pt x="45" y="847"/>
                  </a:cubicBezTo>
                  <a:cubicBezTo>
                    <a:pt x="45" y="851"/>
                    <a:pt x="44" y="855"/>
                    <a:pt x="43" y="860"/>
                  </a:cubicBezTo>
                  <a:cubicBezTo>
                    <a:pt x="43" y="863"/>
                    <a:pt x="44" y="863"/>
                    <a:pt x="45" y="866"/>
                  </a:cubicBezTo>
                  <a:cubicBezTo>
                    <a:pt x="49" y="872"/>
                    <a:pt x="52" y="879"/>
                    <a:pt x="55" y="886"/>
                  </a:cubicBezTo>
                  <a:cubicBezTo>
                    <a:pt x="56" y="888"/>
                    <a:pt x="57" y="890"/>
                    <a:pt x="57" y="892"/>
                  </a:cubicBezTo>
                  <a:cubicBezTo>
                    <a:pt x="58" y="896"/>
                    <a:pt x="57" y="900"/>
                    <a:pt x="57" y="904"/>
                  </a:cubicBezTo>
                  <a:cubicBezTo>
                    <a:pt x="57" y="918"/>
                    <a:pt x="57" y="931"/>
                    <a:pt x="54" y="944"/>
                  </a:cubicBezTo>
                  <a:cubicBezTo>
                    <a:pt x="53" y="950"/>
                    <a:pt x="48" y="958"/>
                    <a:pt x="51" y="964"/>
                  </a:cubicBezTo>
                  <a:cubicBezTo>
                    <a:pt x="53" y="968"/>
                    <a:pt x="58" y="969"/>
                    <a:pt x="61" y="971"/>
                  </a:cubicBezTo>
                  <a:cubicBezTo>
                    <a:pt x="64" y="973"/>
                    <a:pt x="65" y="976"/>
                    <a:pt x="68" y="979"/>
                  </a:cubicBezTo>
                  <a:cubicBezTo>
                    <a:pt x="72" y="983"/>
                    <a:pt x="80" y="979"/>
                    <a:pt x="84" y="985"/>
                  </a:cubicBezTo>
                  <a:cubicBezTo>
                    <a:pt x="85" y="985"/>
                    <a:pt x="84" y="987"/>
                    <a:pt x="85" y="987"/>
                  </a:cubicBezTo>
                  <a:cubicBezTo>
                    <a:pt x="86" y="989"/>
                    <a:pt x="87" y="989"/>
                    <a:pt x="88" y="990"/>
                  </a:cubicBezTo>
                  <a:cubicBezTo>
                    <a:pt x="90" y="992"/>
                    <a:pt x="93" y="998"/>
                    <a:pt x="96" y="999"/>
                  </a:cubicBezTo>
                  <a:cubicBezTo>
                    <a:pt x="97" y="1003"/>
                    <a:pt x="92" y="1008"/>
                    <a:pt x="90" y="1011"/>
                  </a:cubicBezTo>
                  <a:cubicBezTo>
                    <a:pt x="88" y="1016"/>
                    <a:pt x="86" y="1021"/>
                    <a:pt x="84" y="1026"/>
                  </a:cubicBezTo>
                  <a:cubicBezTo>
                    <a:pt x="82" y="1029"/>
                    <a:pt x="82" y="1028"/>
                    <a:pt x="82" y="1030"/>
                  </a:cubicBezTo>
                  <a:cubicBezTo>
                    <a:pt x="81" y="1032"/>
                    <a:pt x="82" y="1032"/>
                    <a:pt x="81" y="1034"/>
                  </a:cubicBezTo>
                  <a:cubicBezTo>
                    <a:pt x="80" y="1034"/>
                    <a:pt x="79" y="1035"/>
                    <a:pt x="77" y="1035"/>
                  </a:cubicBezTo>
                  <a:cubicBezTo>
                    <a:pt x="76" y="1035"/>
                    <a:pt x="76" y="1035"/>
                    <a:pt x="76" y="1036"/>
                  </a:cubicBezTo>
                  <a:cubicBezTo>
                    <a:pt x="75" y="1036"/>
                    <a:pt x="74" y="1036"/>
                    <a:pt x="73" y="1037"/>
                  </a:cubicBezTo>
                  <a:cubicBezTo>
                    <a:pt x="71" y="1038"/>
                    <a:pt x="69" y="1039"/>
                    <a:pt x="66" y="1039"/>
                  </a:cubicBezTo>
                  <a:cubicBezTo>
                    <a:pt x="64" y="1040"/>
                    <a:pt x="63" y="1039"/>
                    <a:pt x="61" y="1039"/>
                  </a:cubicBezTo>
                  <a:cubicBezTo>
                    <a:pt x="60" y="1042"/>
                    <a:pt x="62" y="1048"/>
                    <a:pt x="62" y="1051"/>
                  </a:cubicBezTo>
                  <a:cubicBezTo>
                    <a:pt x="63" y="1055"/>
                    <a:pt x="64" y="1059"/>
                    <a:pt x="65" y="1063"/>
                  </a:cubicBezTo>
                  <a:cubicBezTo>
                    <a:pt x="68" y="1075"/>
                    <a:pt x="76" y="1084"/>
                    <a:pt x="78" y="1096"/>
                  </a:cubicBezTo>
                  <a:cubicBezTo>
                    <a:pt x="78" y="1099"/>
                    <a:pt x="79" y="1102"/>
                    <a:pt x="78" y="1105"/>
                  </a:cubicBezTo>
                  <a:cubicBezTo>
                    <a:pt x="78" y="1107"/>
                    <a:pt x="77" y="1108"/>
                    <a:pt x="75" y="1111"/>
                  </a:cubicBezTo>
                  <a:cubicBezTo>
                    <a:pt x="72" y="1116"/>
                    <a:pt x="67" y="1122"/>
                    <a:pt x="65" y="1129"/>
                  </a:cubicBezTo>
                  <a:cubicBezTo>
                    <a:pt x="66" y="1128"/>
                    <a:pt x="67" y="1128"/>
                    <a:pt x="67" y="1128"/>
                  </a:cubicBezTo>
                  <a:cubicBezTo>
                    <a:pt x="68" y="1127"/>
                    <a:pt x="69" y="1126"/>
                    <a:pt x="70" y="1128"/>
                  </a:cubicBezTo>
                  <a:cubicBezTo>
                    <a:pt x="69" y="1128"/>
                    <a:pt x="68" y="1128"/>
                    <a:pt x="67" y="1128"/>
                  </a:cubicBezTo>
                  <a:cubicBezTo>
                    <a:pt x="67" y="1129"/>
                    <a:pt x="67" y="1131"/>
                    <a:pt x="67" y="1131"/>
                  </a:cubicBezTo>
                  <a:cubicBezTo>
                    <a:pt x="66" y="1134"/>
                    <a:pt x="64" y="1135"/>
                    <a:pt x="63" y="1138"/>
                  </a:cubicBezTo>
                  <a:cubicBezTo>
                    <a:pt x="61" y="1143"/>
                    <a:pt x="62" y="1150"/>
                    <a:pt x="60" y="1154"/>
                  </a:cubicBezTo>
                  <a:cubicBezTo>
                    <a:pt x="57" y="1158"/>
                    <a:pt x="52" y="1161"/>
                    <a:pt x="49" y="1162"/>
                  </a:cubicBezTo>
                  <a:cubicBezTo>
                    <a:pt x="44" y="1164"/>
                    <a:pt x="41" y="1169"/>
                    <a:pt x="35" y="1169"/>
                  </a:cubicBezTo>
                  <a:cubicBezTo>
                    <a:pt x="34" y="1173"/>
                    <a:pt x="39" y="1177"/>
                    <a:pt x="39" y="1181"/>
                  </a:cubicBezTo>
                  <a:cubicBezTo>
                    <a:pt x="38" y="1184"/>
                    <a:pt x="38" y="1185"/>
                    <a:pt x="36" y="1187"/>
                  </a:cubicBezTo>
                  <a:cubicBezTo>
                    <a:pt x="35" y="1189"/>
                    <a:pt x="31" y="1192"/>
                    <a:pt x="30" y="1195"/>
                  </a:cubicBezTo>
                  <a:cubicBezTo>
                    <a:pt x="30" y="1197"/>
                    <a:pt x="30" y="1200"/>
                    <a:pt x="30" y="1202"/>
                  </a:cubicBezTo>
                  <a:cubicBezTo>
                    <a:pt x="30" y="1210"/>
                    <a:pt x="33" y="1218"/>
                    <a:pt x="33" y="1226"/>
                  </a:cubicBezTo>
                  <a:cubicBezTo>
                    <a:pt x="33" y="1235"/>
                    <a:pt x="33" y="1244"/>
                    <a:pt x="30" y="1253"/>
                  </a:cubicBezTo>
                  <a:cubicBezTo>
                    <a:pt x="29" y="1258"/>
                    <a:pt x="30" y="1262"/>
                    <a:pt x="29" y="1266"/>
                  </a:cubicBezTo>
                  <a:cubicBezTo>
                    <a:pt x="28" y="1270"/>
                    <a:pt x="26" y="1274"/>
                    <a:pt x="21" y="1273"/>
                  </a:cubicBezTo>
                  <a:cubicBezTo>
                    <a:pt x="20" y="1273"/>
                    <a:pt x="21" y="1271"/>
                    <a:pt x="19" y="1271"/>
                  </a:cubicBezTo>
                  <a:cubicBezTo>
                    <a:pt x="18" y="1270"/>
                    <a:pt x="17" y="1270"/>
                    <a:pt x="16" y="1270"/>
                  </a:cubicBezTo>
                  <a:cubicBezTo>
                    <a:pt x="13" y="1268"/>
                    <a:pt x="13" y="1265"/>
                    <a:pt x="12" y="1262"/>
                  </a:cubicBezTo>
                  <a:cubicBezTo>
                    <a:pt x="11" y="1259"/>
                    <a:pt x="11" y="1253"/>
                    <a:pt x="8" y="1252"/>
                  </a:cubicBezTo>
                  <a:cubicBezTo>
                    <a:pt x="6" y="1251"/>
                    <a:pt x="3" y="1253"/>
                    <a:pt x="2" y="1254"/>
                  </a:cubicBezTo>
                  <a:cubicBezTo>
                    <a:pt x="2" y="1254"/>
                    <a:pt x="2" y="1255"/>
                    <a:pt x="2" y="1255"/>
                  </a:cubicBezTo>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59" name="Freeform 61"/>
            <p:cNvSpPr>
              <a:spLocks/>
            </p:cNvSpPr>
            <p:nvPr/>
          </p:nvSpPr>
          <p:spPr bwMode="auto">
            <a:xfrm>
              <a:off x="6732169" y="3505221"/>
              <a:ext cx="67667" cy="130282"/>
            </a:xfrm>
            <a:custGeom>
              <a:avLst/>
              <a:gdLst/>
              <a:ahLst/>
              <a:cxnLst>
                <a:cxn ang="0">
                  <a:pos x="55" y="10"/>
                </a:cxn>
                <a:cxn ang="0">
                  <a:pos x="55" y="23"/>
                </a:cxn>
                <a:cxn ang="0">
                  <a:pos x="49" y="25"/>
                </a:cxn>
                <a:cxn ang="0">
                  <a:pos x="46" y="27"/>
                </a:cxn>
                <a:cxn ang="0">
                  <a:pos x="43" y="28"/>
                </a:cxn>
                <a:cxn ang="0">
                  <a:pos x="42" y="39"/>
                </a:cxn>
                <a:cxn ang="0">
                  <a:pos x="42" y="51"/>
                </a:cxn>
                <a:cxn ang="0">
                  <a:pos x="46" y="54"/>
                </a:cxn>
                <a:cxn ang="0">
                  <a:pos x="44" y="61"/>
                </a:cxn>
                <a:cxn ang="0">
                  <a:pos x="39" y="64"/>
                </a:cxn>
                <a:cxn ang="0">
                  <a:pos x="39" y="68"/>
                </a:cxn>
                <a:cxn ang="0">
                  <a:pos x="38" y="72"/>
                </a:cxn>
                <a:cxn ang="0">
                  <a:pos x="35" y="79"/>
                </a:cxn>
                <a:cxn ang="0">
                  <a:pos x="29" y="84"/>
                </a:cxn>
                <a:cxn ang="0">
                  <a:pos x="24" y="87"/>
                </a:cxn>
                <a:cxn ang="0">
                  <a:pos x="18" y="92"/>
                </a:cxn>
                <a:cxn ang="0">
                  <a:pos x="15" y="98"/>
                </a:cxn>
                <a:cxn ang="0">
                  <a:pos x="6" y="107"/>
                </a:cxn>
                <a:cxn ang="0">
                  <a:pos x="4" y="105"/>
                </a:cxn>
                <a:cxn ang="0">
                  <a:pos x="5" y="101"/>
                </a:cxn>
                <a:cxn ang="0">
                  <a:pos x="7" y="94"/>
                </a:cxn>
                <a:cxn ang="0">
                  <a:pos x="4" y="86"/>
                </a:cxn>
                <a:cxn ang="0">
                  <a:pos x="1" y="77"/>
                </a:cxn>
                <a:cxn ang="0">
                  <a:pos x="1" y="67"/>
                </a:cxn>
                <a:cxn ang="0">
                  <a:pos x="3" y="59"/>
                </a:cxn>
                <a:cxn ang="0">
                  <a:pos x="2" y="45"/>
                </a:cxn>
                <a:cxn ang="0">
                  <a:pos x="7" y="41"/>
                </a:cxn>
                <a:cxn ang="0">
                  <a:pos x="13" y="35"/>
                </a:cxn>
                <a:cxn ang="0">
                  <a:pos x="13" y="22"/>
                </a:cxn>
                <a:cxn ang="0">
                  <a:pos x="37" y="5"/>
                </a:cxn>
                <a:cxn ang="0">
                  <a:pos x="42" y="6"/>
                </a:cxn>
                <a:cxn ang="0">
                  <a:pos x="47" y="3"/>
                </a:cxn>
                <a:cxn ang="0">
                  <a:pos x="55" y="6"/>
                </a:cxn>
                <a:cxn ang="0">
                  <a:pos x="55" y="10"/>
                </a:cxn>
              </a:cxnLst>
              <a:rect l="0" t="0" r="r" b="b"/>
              <a:pathLst>
                <a:path w="57" h="109">
                  <a:moveTo>
                    <a:pt x="55" y="10"/>
                  </a:moveTo>
                  <a:cubicBezTo>
                    <a:pt x="55" y="13"/>
                    <a:pt x="57" y="20"/>
                    <a:pt x="55" y="23"/>
                  </a:cubicBezTo>
                  <a:cubicBezTo>
                    <a:pt x="54" y="26"/>
                    <a:pt x="51" y="24"/>
                    <a:pt x="49" y="25"/>
                  </a:cubicBezTo>
                  <a:cubicBezTo>
                    <a:pt x="48" y="26"/>
                    <a:pt x="46" y="27"/>
                    <a:pt x="46" y="27"/>
                  </a:cubicBezTo>
                  <a:cubicBezTo>
                    <a:pt x="44" y="27"/>
                    <a:pt x="45" y="26"/>
                    <a:pt x="43" y="28"/>
                  </a:cubicBezTo>
                  <a:cubicBezTo>
                    <a:pt x="39" y="31"/>
                    <a:pt x="42" y="36"/>
                    <a:pt x="42" y="39"/>
                  </a:cubicBezTo>
                  <a:cubicBezTo>
                    <a:pt x="42" y="43"/>
                    <a:pt x="40" y="47"/>
                    <a:pt x="42" y="51"/>
                  </a:cubicBezTo>
                  <a:cubicBezTo>
                    <a:pt x="43" y="53"/>
                    <a:pt x="45" y="52"/>
                    <a:pt x="46" y="54"/>
                  </a:cubicBezTo>
                  <a:cubicBezTo>
                    <a:pt x="48" y="55"/>
                    <a:pt x="45" y="59"/>
                    <a:pt x="44" y="61"/>
                  </a:cubicBezTo>
                  <a:cubicBezTo>
                    <a:pt x="43" y="62"/>
                    <a:pt x="40" y="62"/>
                    <a:pt x="39" y="64"/>
                  </a:cubicBezTo>
                  <a:cubicBezTo>
                    <a:pt x="38" y="65"/>
                    <a:pt x="39" y="67"/>
                    <a:pt x="39" y="68"/>
                  </a:cubicBezTo>
                  <a:cubicBezTo>
                    <a:pt x="39" y="69"/>
                    <a:pt x="38" y="70"/>
                    <a:pt x="38" y="72"/>
                  </a:cubicBezTo>
                  <a:cubicBezTo>
                    <a:pt x="37" y="74"/>
                    <a:pt x="37" y="77"/>
                    <a:pt x="35" y="79"/>
                  </a:cubicBezTo>
                  <a:cubicBezTo>
                    <a:pt x="34" y="81"/>
                    <a:pt x="31" y="83"/>
                    <a:pt x="29" y="84"/>
                  </a:cubicBezTo>
                  <a:cubicBezTo>
                    <a:pt x="27" y="86"/>
                    <a:pt x="26" y="86"/>
                    <a:pt x="24" y="87"/>
                  </a:cubicBezTo>
                  <a:cubicBezTo>
                    <a:pt x="21" y="88"/>
                    <a:pt x="20" y="90"/>
                    <a:pt x="18" y="92"/>
                  </a:cubicBezTo>
                  <a:cubicBezTo>
                    <a:pt x="14" y="94"/>
                    <a:pt x="15" y="94"/>
                    <a:pt x="15" y="98"/>
                  </a:cubicBezTo>
                  <a:cubicBezTo>
                    <a:pt x="15" y="102"/>
                    <a:pt x="12" y="109"/>
                    <a:pt x="6" y="107"/>
                  </a:cubicBezTo>
                  <a:cubicBezTo>
                    <a:pt x="4" y="106"/>
                    <a:pt x="5" y="108"/>
                    <a:pt x="4" y="105"/>
                  </a:cubicBezTo>
                  <a:cubicBezTo>
                    <a:pt x="3" y="103"/>
                    <a:pt x="4" y="102"/>
                    <a:pt x="5" y="101"/>
                  </a:cubicBezTo>
                  <a:cubicBezTo>
                    <a:pt x="6" y="98"/>
                    <a:pt x="7" y="97"/>
                    <a:pt x="7" y="94"/>
                  </a:cubicBezTo>
                  <a:cubicBezTo>
                    <a:pt x="8" y="91"/>
                    <a:pt x="6" y="89"/>
                    <a:pt x="4" y="86"/>
                  </a:cubicBezTo>
                  <a:cubicBezTo>
                    <a:pt x="3" y="83"/>
                    <a:pt x="2" y="80"/>
                    <a:pt x="1" y="77"/>
                  </a:cubicBezTo>
                  <a:cubicBezTo>
                    <a:pt x="1" y="74"/>
                    <a:pt x="0" y="71"/>
                    <a:pt x="1" y="67"/>
                  </a:cubicBezTo>
                  <a:cubicBezTo>
                    <a:pt x="1" y="64"/>
                    <a:pt x="3" y="62"/>
                    <a:pt x="3" y="59"/>
                  </a:cubicBezTo>
                  <a:cubicBezTo>
                    <a:pt x="2" y="55"/>
                    <a:pt x="0" y="48"/>
                    <a:pt x="2" y="45"/>
                  </a:cubicBezTo>
                  <a:cubicBezTo>
                    <a:pt x="4" y="43"/>
                    <a:pt x="6" y="42"/>
                    <a:pt x="7" y="41"/>
                  </a:cubicBezTo>
                  <a:cubicBezTo>
                    <a:pt x="9" y="39"/>
                    <a:pt x="11" y="37"/>
                    <a:pt x="13" y="35"/>
                  </a:cubicBezTo>
                  <a:cubicBezTo>
                    <a:pt x="16" y="32"/>
                    <a:pt x="14" y="27"/>
                    <a:pt x="13" y="22"/>
                  </a:cubicBezTo>
                  <a:cubicBezTo>
                    <a:pt x="7" y="8"/>
                    <a:pt x="37" y="17"/>
                    <a:pt x="37" y="5"/>
                  </a:cubicBezTo>
                  <a:cubicBezTo>
                    <a:pt x="39" y="4"/>
                    <a:pt x="40" y="6"/>
                    <a:pt x="42" y="6"/>
                  </a:cubicBezTo>
                  <a:cubicBezTo>
                    <a:pt x="45" y="6"/>
                    <a:pt x="45" y="5"/>
                    <a:pt x="47" y="3"/>
                  </a:cubicBezTo>
                  <a:cubicBezTo>
                    <a:pt x="51" y="0"/>
                    <a:pt x="55" y="1"/>
                    <a:pt x="55" y="6"/>
                  </a:cubicBezTo>
                  <a:lnTo>
                    <a:pt x="55" y="10"/>
                  </a:ln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60" name="Freeform 62"/>
            <p:cNvSpPr>
              <a:spLocks noEditPoints="1"/>
            </p:cNvSpPr>
            <p:nvPr/>
          </p:nvSpPr>
          <p:spPr bwMode="auto">
            <a:xfrm>
              <a:off x="6874570" y="1695411"/>
              <a:ext cx="720087" cy="1588633"/>
            </a:xfrm>
            <a:custGeom>
              <a:avLst/>
              <a:gdLst/>
              <a:ahLst/>
              <a:cxnLst>
                <a:cxn ang="0">
                  <a:pos x="479" y="128"/>
                </a:cxn>
                <a:cxn ang="0">
                  <a:pos x="589" y="963"/>
                </a:cxn>
                <a:cxn ang="0">
                  <a:pos x="528" y="880"/>
                </a:cxn>
                <a:cxn ang="0">
                  <a:pos x="530" y="815"/>
                </a:cxn>
                <a:cxn ang="0">
                  <a:pos x="520" y="761"/>
                </a:cxn>
                <a:cxn ang="0">
                  <a:pos x="501" y="712"/>
                </a:cxn>
                <a:cxn ang="0">
                  <a:pos x="502" y="654"/>
                </a:cxn>
                <a:cxn ang="0">
                  <a:pos x="513" y="378"/>
                </a:cxn>
                <a:cxn ang="0">
                  <a:pos x="491" y="323"/>
                </a:cxn>
                <a:cxn ang="0">
                  <a:pos x="441" y="261"/>
                </a:cxn>
                <a:cxn ang="0">
                  <a:pos x="437" y="185"/>
                </a:cxn>
                <a:cxn ang="0">
                  <a:pos x="458" y="162"/>
                </a:cxn>
                <a:cxn ang="0">
                  <a:pos x="452" y="133"/>
                </a:cxn>
                <a:cxn ang="0">
                  <a:pos x="471" y="84"/>
                </a:cxn>
                <a:cxn ang="0">
                  <a:pos x="434" y="45"/>
                </a:cxn>
                <a:cxn ang="0">
                  <a:pos x="414" y="17"/>
                </a:cxn>
                <a:cxn ang="0">
                  <a:pos x="393" y="3"/>
                </a:cxn>
                <a:cxn ang="0">
                  <a:pos x="374" y="14"/>
                </a:cxn>
                <a:cxn ang="0">
                  <a:pos x="339" y="26"/>
                </a:cxn>
                <a:cxn ang="0">
                  <a:pos x="306" y="64"/>
                </a:cxn>
                <a:cxn ang="0">
                  <a:pos x="292" y="86"/>
                </a:cxn>
                <a:cxn ang="0">
                  <a:pos x="287" y="167"/>
                </a:cxn>
                <a:cxn ang="0">
                  <a:pos x="271" y="186"/>
                </a:cxn>
                <a:cxn ang="0">
                  <a:pos x="256" y="203"/>
                </a:cxn>
                <a:cxn ang="0">
                  <a:pos x="248" y="210"/>
                </a:cxn>
                <a:cxn ang="0">
                  <a:pos x="232" y="220"/>
                </a:cxn>
                <a:cxn ang="0">
                  <a:pos x="200" y="203"/>
                </a:cxn>
                <a:cxn ang="0">
                  <a:pos x="172" y="215"/>
                </a:cxn>
                <a:cxn ang="0">
                  <a:pos x="142" y="217"/>
                </a:cxn>
                <a:cxn ang="0">
                  <a:pos x="105" y="211"/>
                </a:cxn>
                <a:cxn ang="0">
                  <a:pos x="93" y="174"/>
                </a:cxn>
                <a:cxn ang="0">
                  <a:pos x="67" y="135"/>
                </a:cxn>
                <a:cxn ang="0">
                  <a:pos x="34" y="151"/>
                </a:cxn>
                <a:cxn ang="0">
                  <a:pos x="0" y="158"/>
                </a:cxn>
                <a:cxn ang="0">
                  <a:pos x="22" y="179"/>
                </a:cxn>
                <a:cxn ang="0">
                  <a:pos x="66" y="225"/>
                </a:cxn>
                <a:cxn ang="0">
                  <a:pos x="105" y="243"/>
                </a:cxn>
                <a:cxn ang="0">
                  <a:pos x="144" y="280"/>
                </a:cxn>
                <a:cxn ang="0">
                  <a:pos x="170" y="319"/>
                </a:cxn>
                <a:cxn ang="0">
                  <a:pos x="167" y="378"/>
                </a:cxn>
                <a:cxn ang="0">
                  <a:pos x="175" y="410"/>
                </a:cxn>
                <a:cxn ang="0">
                  <a:pos x="190" y="485"/>
                </a:cxn>
                <a:cxn ang="0">
                  <a:pos x="180" y="558"/>
                </a:cxn>
                <a:cxn ang="0">
                  <a:pos x="196" y="616"/>
                </a:cxn>
                <a:cxn ang="0">
                  <a:pos x="262" y="666"/>
                </a:cxn>
                <a:cxn ang="0">
                  <a:pos x="261" y="726"/>
                </a:cxn>
                <a:cxn ang="0">
                  <a:pos x="222" y="758"/>
                </a:cxn>
                <a:cxn ang="0">
                  <a:pos x="164" y="841"/>
                </a:cxn>
                <a:cxn ang="0">
                  <a:pos x="124" y="871"/>
                </a:cxn>
                <a:cxn ang="0">
                  <a:pos x="96" y="932"/>
                </a:cxn>
                <a:cxn ang="0">
                  <a:pos x="50" y="969"/>
                </a:cxn>
                <a:cxn ang="0">
                  <a:pos x="43" y="1013"/>
                </a:cxn>
                <a:cxn ang="0">
                  <a:pos x="60" y="1098"/>
                </a:cxn>
                <a:cxn ang="0">
                  <a:pos x="61" y="1178"/>
                </a:cxn>
                <a:cxn ang="0">
                  <a:pos x="50" y="1251"/>
                </a:cxn>
                <a:cxn ang="0">
                  <a:pos x="87" y="1294"/>
                </a:cxn>
                <a:cxn ang="0">
                  <a:pos x="130" y="1311"/>
                </a:cxn>
                <a:cxn ang="0">
                  <a:pos x="167" y="1328"/>
                </a:cxn>
                <a:cxn ang="0">
                  <a:pos x="210" y="1302"/>
                </a:cxn>
                <a:cxn ang="0">
                  <a:pos x="282" y="1292"/>
                </a:cxn>
                <a:cxn ang="0">
                  <a:pos x="347" y="1265"/>
                </a:cxn>
                <a:cxn ang="0">
                  <a:pos x="401" y="1244"/>
                </a:cxn>
                <a:cxn ang="0">
                  <a:pos x="494" y="1162"/>
                </a:cxn>
              </a:cxnLst>
              <a:rect l="0" t="0" r="r" b="b"/>
              <a:pathLst>
                <a:path w="605" h="1336">
                  <a:moveTo>
                    <a:pt x="477" y="135"/>
                  </a:moveTo>
                  <a:cubicBezTo>
                    <a:pt x="480" y="130"/>
                    <a:pt x="483" y="125"/>
                    <a:pt x="486" y="120"/>
                  </a:cubicBezTo>
                  <a:cubicBezTo>
                    <a:pt x="484" y="120"/>
                    <a:pt x="483" y="120"/>
                    <a:pt x="481" y="121"/>
                  </a:cubicBezTo>
                  <a:cubicBezTo>
                    <a:pt x="480" y="122"/>
                    <a:pt x="479" y="123"/>
                    <a:pt x="478" y="124"/>
                  </a:cubicBezTo>
                  <a:cubicBezTo>
                    <a:pt x="478" y="125"/>
                    <a:pt x="479" y="127"/>
                    <a:pt x="479" y="128"/>
                  </a:cubicBezTo>
                  <a:cubicBezTo>
                    <a:pt x="478" y="130"/>
                    <a:pt x="478" y="133"/>
                    <a:pt x="477" y="135"/>
                  </a:cubicBezTo>
                  <a:moveTo>
                    <a:pt x="603" y="991"/>
                  </a:moveTo>
                  <a:cubicBezTo>
                    <a:pt x="603" y="988"/>
                    <a:pt x="602" y="986"/>
                    <a:pt x="600" y="983"/>
                  </a:cubicBezTo>
                  <a:cubicBezTo>
                    <a:pt x="598" y="979"/>
                    <a:pt x="595" y="976"/>
                    <a:pt x="594" y="972"/>
                  </a:cubicBezTo>
                  <a:cubicBezTo>
                    <a:pt x="592" y="968"/>
                    <a:pt x="592" y="967"/>
                    <a:pt x="589" y="963"/>
                  </a:cubicBezTo>
                  <a:cubicBezTo>
                    <a:pt x="586" y="959"/>
                    <a:pt x="584" y="953"/>
                    <a:pt x="583" y="949"/>
                  </a:cubicBezTo>
                  <a:cubicBezTo>
                    <a:pt x="580" y="942"/>
                    <a:pt x="576" y="936"/>
                    <a:pt x="573" y="929"/>
                  </a:cubicBezTo>
                  <a:cubicBezTo>
                    <a:pt x="566" y="917"/>
                    <a:pt x="553" y="908"/>
                    <a:pt x="544" y="898"/>
                  </a:cubicBezTo>
                  <a:cubicBezTo>
                    <a:pt x="541" y="893"/>
                    <a:pt x="537" y="891"/>
                    <a:pt x="533" y="887"/>
                  </a:cubicBezTo>
                  <a:cubicBezTo>
                    <a:pt x="530" y="885"/>
                    <a:pt x="528" y="884"/>
                    <a:pt x="528" y="880"/>
                  </a:cubicBezTo>
                  <a:cubicBezTo>
                    <a:pt x="527" y="878"/>
                    <a:pt x="529" y="874"/>
                    <a:pt x="529" y="872"/>
                  </a:cubicBezTo>
                  <a:cubicBezTo>
                    <a:pt x="529" y="868"/>
                    <a:pt x="529" y="865"/>
                    <a:pt x="530" y="862"/>
                  </a:cubicBezTo>
                  <a:cubicBezTo>
                    <a:pt x="533" y="852"/>
                    <a:pt x="530" y="841"/>
                    <a:pt x="535" y="832"/>
                  </a:cubicBezTo>
                  <a:cubicBezTo>
                    <a:pt x="540" y="821"/>
                    <a:pt x="535" y="834"/>
                    <a:pt x="532" y="823"/>
                  </a:cubicBezTo>
                  <a:cubicBezTo>
                    <a:pt x="531" y="821"/>
                    <a:pt x="531" y="818"/>
                    <a:pt x="530" y="815"/>
                  </a:cubicBezTo>
                  <a:cubicBezTo>
                    <a:pt x="526" y="806"/>
                    <a:pt x="519" y="800"/>
                    <a:pt x="514" y="792"/>
                  </a:cubicBezTo>
                  <a:cubicBezTo>
                    <a:pt x="513" y="791"/>
                    <a:pt x="513" y="789"/>
                    <a:pt x="512" y="788"/>
                  </a:cubicBezTo>
                  <a:cubicBezTo>
                    <a:pt x="511" y="786"/>
                    <a:pt x="510" y="789"/>
                    <a:pt x="510" y="786"/>
                  </a:cubicBezTo>
                  <a:cubicBezTo>
                    <a:pt x="509" y="783"/>
                    <a:pt x="513" y="780"/>
                    <a:pt x="514" y="778"/>
                  </a:cubicBezTo>
                  <a:cubicBezTo>
                    <a:pt x="517" y="772"/>
                    <a:pt x="518" y="766"/>
                    <a:pt x="520" y="761"/>
                  </a:cubicBezTo>
                  <a:cubicBezTo>
                    <a:pt x="521" y="759"/>
                    <a:pt x="524" y="758"/>
                    <a:pt x="522" y="755"/>
                  </a:cubicBezTo>
                  <a:cubicBezTo>
                    <a:pt x="519" y="750"/>
                    <a:pt x="509" y="749"/>
                    <a:pt x="504" y="746"/>
                  </a:cubicBezTo>
                  <a:cubicBezTo>
                    <a:pt x="500" y="742"/>
                    <a:pt x="497" y="738"/>
                    <a:pt x="495" y="733"/>
                  </a:cubicBezTo>
                  <a:cubicBezTo>
                    <a:pt x="493" y="729"/>
                    <a:pt x="492" y="719"/>
                    <a:pt x="494" y="714"/>
                  </a:cubicBezTo>
                  <a:cubicBezTo>
                    <a:pt x="495" y="710"/>
                    <a:pt x="497" y="713"/>
                    <a:pt x="501" y="712"/>
                  </a:cubicBezTo>
                  <a:cubicBezTo>
                    <a:pt x="505" y="711"/>
                    <a:pt x="503" y="710"/>
                    <a:pt x="505" y="708"/>
                  </a:cubicBezTo>
                  <a:cubicBezTo>
                    <a:pt x="509" y="703"/>
                    <a:pt x="510" y="699"/>
                    <a:pt x="505" y="693"/>
                  </a:cubicBezTo>
                  <a:cubicBezTo>
                    <a:pt x="502" y="691"/>
                    <a:pt x="500" y="691"/>
                    <a:pt x="499" y="688"/>
                  </a:cubicBezTo>
                  <a:cubicBezTo>
                    <a:pt x="497" y="685"/>
                    <a:pt x="499" y="679"/>
                    <a:pt x="499" y="676"/>
                  </a:cubicBezTo>
                  <a:cubicBezTo>
                    <a:pt x="499" y="668"/>
                    <a:pt x="498" y="661"/>
                    <a:pt x="502" y="654"/>
                  </a:cubicBezTo>
                  <a:cubicBezTo>
                    <a:pt x="504" y="651"/>
                    <a:pt x="504" y="652"/>
                    <a:pt x="505" y="649"/>
                  </a:cubicBezTo>
                  <a:cubicBezTo>
                    <a:pt x="505" y="646"/>
                    <a:pt x="504" y="643"/>
                    <a:pt x="506" y="640"/>
                  </a:cubicBezTo>
                  <a:cubicBezTo>
                    <a:pt x="512" y="633"/>
                    <a:pt x="530" y="647"/>
                    <a:pt x="516" y="607"/>
                  </a:cubicBezTo>
                  <a:cubicBezTo>
                    <a:pt x="514" y="599"/>
                    <a:pt x="460" y="469"/>
                    <a:pt x="462" y="461"/>
                  </a:cubicBezTo>
                  <a:cubicBezTo>
                    <a:pt x="464" y="455"/>
                    <a:pt x="508" y="393"/>
                    <a:pt x="513" y="378"/>
                  </a:cubicBezTo>
                  <a:cubicBezTo>
                    <a:pt x="515" y="372"/>
                    <a:pt x="519" y="366"/>
                    <a:pt x="515" y="359"/>
                  </a:cubicBezTo>
                  <a:cubicBezTo>
                    <a:pt x="514" y="357"/>
                    <a:pt x="511" y="355"/>
                    <a:pt x="509" y="353"/>
                  </a:cubicBezTo>
                  <a:cubicBezTo>
                    <a:pt x="507" y="351"/>
                    <a:pt x="506" y="349"/>
                    <a:pt x="504" y="346"/>
                  </a:cubicBezTo>
                  <a:cubicBezTo>
                    <a:pt x="503" y="343"/>
                    <a:pt x="500" y="340"/>
                    <a:pt x="498" y="337"/>
                  </a:cubicBezTo>
                  <a:cubicBezTo>
                    <a:pt x="496" y="332"/>
                    <a:pt x="493" y="327"/>
                    <a:pt x="491" y="323"/>
                  </a:cubicBezTo>
                  <a:cubicBezTo>
                    <a:pt x="488" y="316"/>
                    <a:pt x="484" y="312"/>
                    <a:pt x="479" y="307"/>
                  </a:cubicBezTo>
                  <a:cubicBezTo>
                    <a:pt x="476" y="304"/>
                    <a:pt x="477" y="304"/>
                    <a:pt x="472" y="302"/>
                  </a:cubicBezTo>
                  <a:cubicBezTo>
                    <a:pt x="470" y="301"/>
                    <a:pt x="468" y="299"/>
                    <a:pt x="466" y="297"/>
                  </a:cubicBezTo>
                  <a:cubicBezTo>
                    <a:pt x="458" y="292"/>
                    <a:pt x="449" y="293"/>
                    <a:pt x="444" y="284"/>
                  </a:cubicBezTo>
                  <a:cubicBezTo>
                    <a:pt x="440" y="277"/>
                    <a:pt x="441" y="269"/>
                    <a:pt x="441" y="261"/>
                  </a:cubicBezTo>
                  <a:cubicBezTo>
                    <a:pt x="441" y="252"/>
                    <a:pt x="441" y="243"/>
                    <a:pt x="441" y="235"/>
                  </a:cubicBezTo>
                  <a:cubicBezTo>
                    <a:pt x="441" y="226"/>
                    <a:pt x="443" y="219"/>
                    <a:pt x="444" y="211"/>
                  </a:cubicBezTo>
                  <a:cubicBezTo>
                    <a:pt x="446" y="203"/>
                    <a:pt x="445" y="194"/>
                    <a:pt x="449" y="188"/>
                  </a:cubicBezTo>
                  <a:cubicBezTo>
                    <a:pt x="447" y="188"/>
                    <a:pt x="447" y="188"/>
                    <a:pt x="447" y="188"/>
                  </a:cubicBezTo>
                  <a:cubicBezTo>
                    <a:pt x="443" y="188"/>
                    <a:pt x="434" y="189"/>
                    <a:pt x="437" y="185"/>
                  </a:cubicBezTo>
                  <a:cubicBezTo>
                    <a:pt x="436" y="185"/>
                    <a:pt x="442" y="181"/>
                    <a:pt x="442" y="181"/>
                  </a:cubicBezTo>
                  <a:cubicBezTo>
                    <a:pt x="446" y="180"/>
                    <a:pt x="445" y="182"/>
                    <a:pt x="448" y="178"/>
                  </a:cubicBezTo>
                  <a:cubicBezTo>
                    <a:pt x="452" y="174"/>
                    <a:pt x="457" y="171"/>
                    <a:pt x="460" y="166"/>
                  </a:cubicBezTo>
                  <a:cubicBezTo>
                    <a:pt x="461" y="165"/>
                    <a:pt x="462" y="164"/>
                    <a:pt x="462" y="163"/>
                  </a:cubicBezTo>
                  <a:cubicBezTo>
                    <a:pt x="461" y="163"/>
                    <a:pt x="459" y="164"/>
                    <a:pt x="458" y="162"/>
                  </a:cubicBezTo>
                  <a:cubicBezTo>
                    <a:pt x="456" y="161"/>
                    <a:pt x="455" y="159"/>
                    <a:pt x="454" y="158"/>
                  </a:cubicBezTo>
                  <a:cubicBezTo>
                    <a:pt x="453" y="156"/>
                    <a:pt x="452" y="154"/>
                    <a:pt x="451" y="152"/>
                  </a:cubicBezTo>
                  <a:cubicBezTo>
                    <a:pt x="450" y="150"/>
                    <a:pt x="450" y="148"/>
                    <a:pt x="449" y="147"/>
                  </a:cubicBezTo>
                  <a:cubicBezTo>
                    <a:pt x="447" y="143"/>
                    <a:pt x="448" y="140"/>
                    <a:pt x="450" y="136"/>
                  </a:cubicBezTo>
                  <a:cubicBezTo>
                    <a:pt x="450" y="135"/>
                    <a:pt x="451" y="134"/>
                    <a:pt x="452" y="133"/>
                  </a:cubicBezTo>
                  <a:cubicBezTo>
                    <a:pt x="454" y="130"/>
                    <a:pt x="455" y="127"/>
                    <a:pt x="456" y="125"/>
                  </a:cubicBezTo>
                  <a:cubicBezTo>
                    <a:pt x="460" y="118"/>
                    <a:pt x="463" y="112"/>
                    <a:pt x="467" y="107"/>
                  </a:cubicBezTo>
                  <a:cubicBezTo>
                    <a:pt x="469" y="104"/>
                    <a:pt x="470" y="102"/>
                    <a:pt x="472" y="100"/>
                  </a:cubicBezTo>
                  <a:cubicBezTo>
                    <a:pt x="473" y="98"/>
                    <a:pt x="474" y="96"/>
                    <a:pt x="474" y="94"/>
                  </a:cubicBezTo>
                  <a:cubicBezTo>
                    <a:pt x="474" y="91"/>
                    <a:pt x="472" y="87"/>
                    <a:pt x="471" y="84"/>
                  </a:cubicBezTo>
                  <a:cubicBezTo>
                    <a:pt x="469" y="80"/>
                    <a:pt x="468" y="77"/>
                    <a:pt x="467" y="73"/>
                  </a:cubicBezTo>
                  <a:cubicBezTo>
                    <a:pt x="466" y="72"/>
                    <a:pt x="466" y="70"/>
                    <a:pt x="466" y="69"/>
                  </a:cubicBezTo>
                  <a:cubicBezTo>
                    <a:pt x="465" y="67"/>
                    <a:pt x="464" y="66"/>
                    <a:pt x="462" y="65"/>
                  </a:cubicBezTo>
                  <a:cubicBezTo>
                    <a:pt x="458" y="63"/>
                    <a:pt x="456" y="59"/>
                    <a:pt x="452" y="56"/>
                  </a:cubicBezTo>
                  <a:cubicBezTo>
                    <a:pt x="447" y="51"/>
                    <a:pt x="441" y="48"/>
                    <a:pt x="434" y="45"/>
                  </a:cubicBezTo>
                  <a:cubicBezTo>
                    <a:pt x="432" y="43"/>
                    <a:pt x="431" y="42"/>
                    <a:pt x="430" y="40"/>
                  </a:cubicBezTo>
                  <a:cubicBezTo>
                    <a:pt x="429" y="39"/>
                    <a:pt x="428" y="37"/>
                    <a:pt x="428" y="36"/>
                  </a:cubicBezTo>
                  <a:cubicBezTo>
                    <a:pt x="426" y="34"/>
                    <a:pt x="425" y="32"/>
                    <a:pt x="423" y="29"/>
                  </a:cubicBezTo>
                  <a:cubicBezTo>
                    <a:pt x="422" y="26"/>
                    <a:pt x="419" y="24"/>
                    <a:pt x="417" y="21"/>
                  </a:cubicBezTo>
                  <a:cubicBezTo>
                    <a:pt x="417" y="21"/>
                    <a:pt x="415" y="18"/>
                    <a:pt x="414" y="17"/>
                  </a:cubicBezTo>
                  <a:cubicBezTo>
                    <a:pt x="412" y="16"/>
                    <a:pt x="410" y="17"/>
                    <a:pt x="409" y="14"/>
                  </a:cubicBezTo>
                  <a:cubicBezTo>
                    <a:pt x="408" y="13"/>
                    <a:pt x="409" y="10"/>
                    <a:pt x="409" y="9"/>
                  </a:cubicBezTo>
                  <a:cubicBezTo>
                    <a:pt x="409" y="8"/>
                    <a:pt x="408" y="5"/>
                    <a:pt x="407" y="5"/>
                  </a:cubicBezTo>
                  <a:cubicBezTo>
                    <a:pt x="405" y="2"/>
                    <a:pt x="408" y="4"/>
                    <a:pt x="404" y="3"/>
                  </a:cubicBezTo>
                  <a:cubicBezTo>
                    <a:pt x="401" y="3"/>
                    <a:pt x="397" y="5"/>
                    <a:pt x="393" y="3"/>
                  </a:cubicBezTo>
                  <a:cubicBezTo>
                    <a:pt x="392" y="2"/>
                    <a:pt x="392" y="1"/>
                    <a:pt x="390" y="0"/>
                  </a:cubicBezTo>
                  <a:cubicBezTo>
                    <a:pt x="389" y="1"/>
                    <a:pt x="388" y="1"/>
                    <a:pt x="387" y="1"/>
                  </a:cubicBezTo>
                  <a:cubicBezTo>
                    <a:pt x="386" y="1"/>
                    <a:pt x="385" y="2"/>
                    <a:pt x="385" y="2"/>
                  </a:cubicBezTo>
                  <a:cubicBezTo>
                    <a:pt x="382" y="4"/>
                    <a:pt x="381" y="7"/>
                    <a:pt x="379" y="9"/>
                  </a:cubicBezTo>
                  <a:cubicBezTo>
                    <a:pt x="377" y="11"/>
                    <a:pt x="375" y="12"/>
                    <a:pt x="374" y="14"/>
                  </a:cubicBezTo>
                  <a:cubicBezTo>
                    <a:pt x="371" y="17"/>
                    <a:pt x="372" y="21"/>
                    <a:pt x="371" y="25"/>
                  </a:cubicBezTo>
                  <a:cubicBezTo>
                    <a:pt x="368" y="26"/>
                    <a:pt x="365" y="26"/>
                    <a:pt x="362" y="27"/>
                  </a:cubicBezTo>
                  <a:cubicBezTo>
                    <a:pt x="359" y="27"/>
                    <a:pt x="355" y="29"/>
                    <a:pt x="352" y="28"/>
                  </a:cubicBezTo>
                  <a:cubicBezTo>
                    <a:pt x="352" y="28"/>
                    <a:pt x="352" y="26"/>
                    <a:pt x="352" y="26"/>
                  </a:cubicBezTo>
                  <a:cubicBezTo>
                    <a:pt x="348" y="25"/>
                    <a:pt x="343" y="26"/>
                    <a:pt x="339" y="26"/>
                  </a:cubicBezTo>
                  <a:cubicBezTo>
                    <a:pt x="335" y="26"/>
                    <a:pt x="330" y="25"/>
                    <a:pt x="326" y="27"/>
                  </a:cubicBezTo>
                  <a:cubicBezTo>
                    <a:pt x="321" y="30"/>
                    <a:pt x="315" y="36"/>
                    <a:pt x="312" y="41"/>
                  </a:cubicBezTo>
                  <a:cubicBezTo>
                    <a:pt x="311" y="43"/>
                    <a:pt x="311" y="46"/>
                    <a:pt x="309" y="48"/>
                  </a:cubicBezTo>
                  <a:cubicBezTo>
                    <a:pt x="308" y="49"/>
                    <a:pt x="307" y="50"/>
                    <a:pt x="307" y="52"/>
                  </a:cubicBezTo>
                  <a:cubicBezTo>
                    <a:pt x="306" y="56"/>
                    <a:pt x="309" y="61"/>
                    <a:pt x="306" y="64"/>
                  </a:cubicBezTo>
                  <a:cubicBezTo>
                    <a:pt x="303" y="67"/>
                    <a:pt x="297" y="65"/>
                    <a:pt x="295" y="69"/>
                  </a:cubicBezTo>
                  <a:cubicBezTo>
                    <a:pt x="294" y="70"/>
                    <a:pt x="294" y="71"/>
                    <a:pt x="294" y="72"/>
                  </a:cubicBezTo>
                  <a:cubicBezTo>
                    <a:pt x="293" y="73"/>
                    <a:pt x="293" y="73"/>
                    <a:pt x="293" y="74"/>
                  </a:cubicBezTo>
                  <a:cubicBezTo>
                    <a:pt x="292" y="75"/>
                    <a:pt x="293" y="77"/>
                    <a:pt x="293" y="78"/>
                  </a:cubicBezTo>
                  <a:cubicBezTo>
                    <a:pt x="293" y="80"/>
                    <a:pt x="292" y="83"/>
                    <a:pt x="292" y="86"/>
                  </a:cubicBezTo>
                  <a:cubicBezTo>
                    <a:pt x="291" y="91"/>
                    <a:pt x="292" y="97"/>
                    <a:pt x="290" y="102"/>
                  </a:cubicBezTo>
                  <a:cubicBezTo>
                    <a:pt x="289" y="107"/>
                    <a:pt x="288" y="110"/>
                    <a:pt x="288" y="115"/>
                  </a:cubicBezTo>
                  <a:cubicBezTo>
                    <a:pt x="288" y="121"/>
                    <a:pt x="288" y="128"/>
                    <a:pt x="288" y="135"/>
                  </a:cubicBezTo>
                  <a:cubicBezTo>
                    <a:pt x="288" y="143"/>
                    <a:pt x="288" y="152"/>
                    <a:pt x="288" y="160"/>
                  </a:cubicBezTo>
                  <a:cubicBezTo>
                    <a:pt x="288" y="164"/>
                    <a:pt x="288" y="165"/>
                    <a:pt x="287" y="167"/>
                  </a:cubicBezTo>
                  <a:cubicBezTo>
                    <a:pt x="286" y="169"/>
                    <a:pt x="285" y="169"/>
                    <a:pt x="284" y="170"/>
                  </a:cubicBezTo>
                  <a:cubicBezTo>
                    <a:pt x="283" y="172"/>
                    <a:pt x="282" y="175"/>
                    <a:pt x="281" y="177"/>
                  </a:cubicBezTo>
                  <a:cubicBezTo>
                    <a:pt x="280" y="178"/>
                    <a:pt x="279" y="180"/>
                    <a:pt x="278" y="183"/>
                  </a:cubicBezTo>
                  <a:cubicBezTo>
                    <a:pt x="278" y="184"/>
                    <a:pt x="279" y="185"/>
                    <a:pt x="278" y="187"/>
                  </a:cubicBezTo>
                  <a:cubicBezTo>
                    <a:pt x="275" y="187"/>
                    <a:pt x="274" y="186"/>
                    <a:pt x="271" y="186"/>
                  </a:cubicBezTo>
                  <a:cubicBezTo>
                    <a:pt x="268" y="185"/>
                    <a:pt x="268" y="185"/>
                    <a:pt x="266" y="189"/>
                  </a:cubicBezTo>
                  <a:cubicBezTo>
                    <a:pt x="265" y="192"/>
                    <a:pt x="265" y="194"/>
                    <a:pt x="263" y="196"/>
                  </a:cubicBezTo>
                  <a:cubicBezTo>
                    <a:pt x="263" y="196"/>
                    <a:pt x="260" y="198"/>
                    <a:pt x="260" y="198"/>
                  </a:cubicBezTo>
                  <a:cubicBezTo>
                    <a:pt x="260" y="199"/>
                    <a:pt x="259" y="200"/>
                    <a:pt x="258" y="201"/>
                  </a:cubicBezTo>
                  <a:cubicBezTo>
                    <a:pt x="257" y="202"/>
                    <a:pt x="256" y="201"/>
                    <a:pt x="256" y="203"/>
                  </a:cubicBezTo>
                  <a:cubicBezTo>
                    <a:pt x="255" y="203"/>
                    <a:pt x="255" y="202"/>
                    <a:pt x="255" y="201"/>
                  </a:cubicBezTo>
                  <a:cubicBezTo>
                    <a:pt x="254" y="201"/>
                    <a:pt x="254" y="199"/>
                    <a:pt x="252" y="198"/>
                  </a:cubicBezTo>
                  <a:cubicBezTo>
                    <a:pt x="249" y="195"/>
                    <a:pt x="244" y="196"/>
                    <a:pt x="241" y="195"/>
                  </a:cubicBezTo>
                  <a:cubicBezTo>
                    <a:pt x="243" y="198"/>
                    <a:pt x="250" y="201"/>
                    <a:pt x="254" y="201"/>
                  </a:cubicBezTo>
                  <a:cubicBezTo>
                    <a:pt x="252" y="203"/>
                    <a:pt x="249" y="207"/>
                    <a:pt x="248" y="210"/>
                  </a:cubicBezTo>
                  <a:cubicBezTo>
                    <a:pt x="247" y="214"/>
                    <a:pt x="255" y="224"/>
                    <a:pt x="249" y="227"/>
                  </a:cubicBezTo>
                  <a:cubicBezTo>
                    <a:pt x="247" y="228"/>
                    <a:pt x="245" y="226"/>
                    <a:pt x="243" y="228"/>
                  </a:cubicBezTo>
                  <a:cubicBezTo>
                    <a:pt x="241" y="229"/>
                    <a:pt x="241" y="231"/>
                    <a:pt x="239" y="232"/>
                  </a:cubicBezTo>
                  <a:cubicBezTo>
                    <a:pt x="236" y="232"/>
                    <a:pt x="237" y="226"/>
                    <a:pt x="235" y="224"/>
                  </a:cubicBezTo>
                  <a:cubicBezTo>
                    <a:pt x="234" y="223"/>
                    <a:pt x="234" y="221"/>
                    <a:pt x="232" y="220"/>
                  </a:cubicBezTo>
                  <a:cubicBezTo>
                    <a:pt x="229" y="219"/>
                    <a:pt x="225" y="217"/>
                    <a:pt x="222" y="216"/>
                  </a:cubicBezTo>
                  <a:cubicBezTo>
                    <a:pt x="220" y="215"/>
                    <a:pt x="218" y="215"/>
                    <a:pt x="217" y="214"/>
                  </a:cubicBezTo>
                  <a:cubicBezTo>
                    <a:pt x="216" y="213"/>
                    <a:pt x="215" y="213"/>
                    <a:pt x="214" y="213"/>
                  </a:cubicBezTo>
                  <a:cubicBezTo>
                    <a:pt x="214" y="212"/>
                    <a:pt x="213" y="212"/>
                    <a:pt x="213" y="211"/>
                  </a:cubicBezTo>
                  <a:cubicBezTo>
                    <a:pt x="209" y="208"/>
                    <a:pt x="204" y="206"/>
                    <a:pt x="200" y="203"/>
                  </a:cubicBezTo>
                  <a:cubicBezTo>
                    <a:pt x="195" y="200"/>
                    <a:pt x="190" y="196"/>
                    <a:pt x="184" y="196"/>
                  </a:cubicBezTo>
                  <a:cubicBezTo>
                    <a:pt x="183" y="198"/>
                    <a:pt x="183" y="200"/>
                    <a:pt x="182" y="202"/>
                  </a:cubicBezTo>
                  <a:cubicBezTo>
                    <a:pt x="181" y="203"/>
                    <a:pt x="179" y="205"/>
                    <a:pt x="178" y="206"/>
                  </a:cubicBezTo>
                  <a:cubicBezTo>
                    <a:pt x="176" y="209"/>
                    <a:pt x="176" y="212"/>
                    <a:pt x="175" y="214"/>
                  </a:cubicBezTo>
                  <a:cubicBezTo>
                    <a:pt x="174" y="215"/>
                    <a:pt x="172" y="214"/>
                    <a:pt x="172" y="215"/>
                  </a:cubicBezTo>
                  <a:cubicBezTo>
                    <a:pt x="172" y="216"/>
                    <a:pt x="172" y="217"/>
                    <a:pt x="172" y="217"/>
                  </a:cubicBezTo>
                  <a:cubicBezTo>
                    <a:pt x="170" y="220"/>
                    <a:pt x="172" y="220"/>
                    <a:pt x="169" y="220"/>
                  </a:cubicBezTo>
                  <a:cubicBezTo>
                    <a:pt x="167" y="220"/>
                    <a:pt x="165" y="220"/>
                    <a:pt x="163" y="220"/>
                  </a:cubicBezTo>
                  <a:cubicBezTo>
                    <a:pt x="159" y="220"/>
                    <a:pt x="154" y="224"/>
                    <a:pt x="150" y="223"/>
                  </a:cubicBezTo>
                  <a:cubicBezTo>
                    <a:pt x="146" y="222"/>
                    <a:pt x="146" y="219"/>
                    <a:pt x="142" y="217"/>
                  </a:cubicBezTo>
                  <a:cubicBezTo>
                    <a:pt x="140" y="217"/>
                    <a:pt x="137" y="217"/>
                    <a:pt x="135" y="217"/>
                  </a:cubicBezTo>
                  <a:cubicBezTo>
                    <a:pt x="133" y="217"/>
                    <a:pt x="132" y="216"/>
                    <a:pt x="130" y="215"/>
                  </a:cubicBezTo>
                  <a:cubicBezTo>
                    <a:pt x="125" y="213"/>
                    <a:pt x="121" y="212"/>
                    <a:pt x="115" y="211"/>
                  </a:cubicBezTo>
                  <a:cubicBezTo>
                    <a:pt x="114" y="210"/>
                    <a:pt x="112" y="210"/>
                    <a:pt x="110" y="210"/>
                  </a:cubicBezTo>
                  <a:cubicBezTo>
                    <a:pt x="108" y="210"/>
                    <a:pt x="107" y="211"/>
                    <a:pt x="105" y="211"/>
                  </a:cubicBezTo>
                  <a:cubicBezTo>
                    <a:pt x="104" y="204"/>
                    <a:pt x="105" y="196"/>
                    <a:pt x="104" y="189"/>
                  </a:cubicBezTo>
                  <a:cubicBezTo>
                    <a:pt x="103" y="186"/>
                    <a:pt x="103" y="188"/>
                    <a:pt x="101" y="186"/>
                  </a:cubicBezTo>
                  <a:cubicBezTo>
                    <a:pt x="100" y="185"/>
                    <a:pt x="100" y="184"/>
                    <a:pt x="99" y="183"/>
                  </a:cubicBezTo>
                  <a:cubicBezTo>
                    <a:pt x="99" y="181"/>
                    <a:pt x="97" y="180"/>
                    <a:pt x="96" y="178"/>
                  </a:cubicBezTo>
                  <a:cubicBezTo>
                    <a:pt x="95" y="177"/>
                    <a:pt x="94" y="175"/>
                    <a:pt x="93" y="174"/>
                  </a:cubicBezTo>
                  <a:cubicBezTo>
                    <a:pt x="91" y="171"/>
                    <a:pt x="88" y="167"/>
                    <a:pt x="85" y="164"/>
                  </a:cubicBezTo>
                  <a:cubicBezTo>
                    <a:pt x="83" y="162"/>
                    <a:pt x="81" y="160"/>
                    <a:pt x="79" y="157"/>
                  </a:cubicBezTo>
                  <a:cubicBezTo>
                    <a:pt x="76" y="153"/>
                    <a:pt x="74" y="148"/>
                    <a:pt x="73" y="144"/>
                  </a:cubicBezTo>
                  <a:cubicBezTo>
                    <a:pt x="72" y="142"/>
                    <a:pt x="72" y="141"/>
                    <a:pt x="71" y="139"/>
                  </a:cubicBezTo>
                  <a:cubicBezTo>
                    <a:pt x="70" y="138"/>
                    <a:pt x="68" y="137"/>
                    <a:pt x="67" y="135"/>
                  </a:cubicBezTo>
                  <a:cubicBezTo>
                    <a:pt x="66" y="133"/>
                    <a:pt x="66" y="129"/>
                    <a:pt x="64" y="127"/>
                  </a:cubicBezTo>
                  <a:cubicBezTo>
                    <a:pt x="62" y="125"/>
                    <a:pt x="57" y="126"/>
                    <a:pt x="55" y="126"/>
                  </a:cubicBezTo>
                  <a:cubicBezTo>
                    <a:pt x="49" y="126"/>
                    <a:pt x="44" y="129"/>
                    <a:pt x="39" y="130"/>
                  </a:cubicBezTo>
                  <a:cubicBezTo>
                    <a:pt x="34" y="132"/>
                    <a:pt x="27" y="134"/>
                    <a:pt x="30" y="141"/>
                  </a:cubicBezTo>
                  <a:cubicBezTo>
                    <a:pt x="31" y="144"/>
                    <a:pt x="33" y="146"/>
                    <a:pt x="34" y="151"/>
                  </a:cubicBezTo>
                  <a:cubicBezTo>
                    <a:pt x="34" y="154"/>
                    <a:pt x="34" y="158"/>
                    <a:pt x="34" y="161"/>
                  </a:cubicBezTo>
                  <a:cubicBezTo>
                    <a:pt x="31" y="160"/>
                    <a:pt x="28" y="158"/>
                    <a:pt x="25" y="157"/>
                  </a:cubicBezTo>
                  <a:cubicBezTo>
                    <a:pt x="23" y="156"/>
                    <a:pt x="19" y="153"/>
                    <a:pt x="17" y="154"/>
                  </a:cubicBezTo>
                  <a:cubicBezTo>
                    <a:pt x="17" y="154"/>
                    <a:pt x="17" y="155"/>
                    <a:pt x="17" y="156"/>
                  </a:cubicBezTo>
                  <a:cubicBezTo>
                    <a:pt x="11" y="157"/>
                    <a:pt x="5" y="157"/>
                    <a:pt x="0" y="158"/>
                  </a:cubicBezTo>
                  <a:cubicBezTo>
                    <a:pt x="1" y="157"/>
                    <a:pt x="3" y="157"/>
                    <a:pt x="5" y="157"/>
                  </a:cubicBezTo>
                  <a:cubicBezTo>
                    <a:pt x="5" y="157"/>
                    <a:pt x="5" y="158"/>
                    <a:pt x="5" y="158"/>
                  </a:cubicBezTo>
                  <a:cubicBezTo>
                    <a:pt x="6" y="159"/>
                    <a:pt x="6" y="161"/>
                    <a:pt x="7" y="162"/>
                  </a:cubicBezTo>
                  <a:cubicBezTo>
                    <a:pt x="8" y="165"/>
                    <a:pt x="11" y="168"/>
                    <a:pt x="13" y="171"/>
                  </a:cubicBezTo>
                  <a:cubicBezTo>
                    <a:pt x="16" y="174"/>
                    <a:pt x="19" y="176"/>
                    <a:pt x="22" y="179"/>
                  </a:cubicBezTo>
                  <a:cubicBezTo>
                    <a:pt x="25" y="181"/>
                    <a:pt x="26" y="183"/>
                    <a:pt x="28" y="185"/>
                  </a:cubicBezTo>
                  <a:cubicBezTo>
                    <a:pt x="31" y="187"/>
                    <a:pt x="34" y="189"/>
                    <a:pt x="37" y="192"/>
                  </a:cubicBezTo>
                  <a:cubicBezTo>
                    <a:pt x="40" y="196"/>
                    <a:pt x="41" y="201"/>
                    <a:pt x="45" y="204"/>
                  </a:cubicBezTo>
                  <a:cubicBezTo>
                    <a:pt x="50" y="207"/>
                    <a:pt x="52" y="211"/>
                    <a:pt x="55" y="216"/>
                  </a:cubicBezTo>
                  <a:cubicBezTo>
                    <a:pt x="58" y="219"/>
                    <a:pt x="62" y="224"/>
                    <a:pt x="66" y="225"/>
                  </a:cubicBezTo>
                  <a:cubicBezTo>
                    <a:pt x="71" y="226"/>
                    <a:pt x="73" y="226"/>
                    <a:pt x="77" y="229"/>
                  </a:cubicBezTo>
                  <a:cubicBezTo>
                    <a:pt x="80" y="231"/>
                    <a:pt x="82" y="233"/>
                    <a:pt x="85" y="235"/>
                  </a:cubicBezTo>
                  <a:cubicBezTo>
                    <a:pt x="86" y="237"/>
                    <a:pt x="88" y="239"/>
                    <a:pt x="90" y="240"/>
                  </a:cubicBezTo>
                  <a:cubicBezTo>
                    <a:pt x="91" y="241"/>
                    <a:pt x="92" y="241"/>
                    <a:pt x="94" y="241"/>
                  </a:cubicBezTo>
                  <a:cubicBezTo>
                    <a:pt x="98" y="241"/>
                    <a:pt x="101" y="242"/>
                    <a:pt x="105" y="243"/>
                  </a:cubicBezTo>
                  <a:cubicBezTo>
                    <a:pt x="110" y="246"/>
                    <a:pt x="112" y="247"/>
                    <a:pt x="116" y="252"/>
                  </a:cubicBezTo>
                  <a:cubicBezTo>
                    <a:pt x="119" y="257"/>
                    <a:pt x="124" y="263"/>
                    <a:pt x="127" y="269"/>
                  </a:cubicBezTo>
                  <a:cubicBezTo>
                    <a:pt x="128" y="271"/>
                    <a:pt x="129" y="272"/>
                    <a:pt x="130" y="274"/>
                  </a:cubicBezTo>
                  <a:cubicBezTo>
                    <a:pt x="131" y="277"/>
                    <a:pt x="132" y="276"/>
                    <a:pt x="135" y="277"/>
                  </a:cubicBezTo>
                  <a:cubicBezTo>
                    <a:pt x="137" y="278"/>
                    <a:pt x="142" y="279"/>
                    <a:pt x="144" y="280"/>
                  </a:cubicBezTo>
                  <a:cubicBezTo>
                    <a:pt x="145" y="282"/>
                    <a:pt x="144" y="285"/>
                    <a:pt x="144" y="286"/>
                  </a:cubicBezTo>
                  <a:cubicBezTo>
                    <a:pt x="145" y="290"/>
                    <a:pt x="144" y="294"/>
                    <a:pt x="145" y="297"/>
                  </a:cubicBezTo>
                  <a:cubicBezTo>
                    <a:pt x="148" y="297"/>
                    <a:pt x="150" y="298"/>
                    <a:pt x="152" y="299"/>
                  </a:cubicBezTo>
                  <a:cubicBezTo>
                    <a:pt x="156" y="300"/>
                    <a:pt x="157" y="302"/>
                    <a:pt x="159" y="305"/>
                  </a:cubicBezTo>
                  <a:cubicBezTo>
                    <a:pt x="162" y="310"/>
                    <a:pt x="163" y="318"/>
                    <a:pt x="170" y="319"/>
                  </a:cubicBezTo>
                  <a:cubicBezTo>
                    <a:pt x="171" y="324"/>
                    <a:pt x="168" y="326"/>
                    <a:pt x="166" y="331"/>
                  </a:cubicBezTo>
                  <a:cubicBezTo>
                    <a:pt x="166" y="333"/>
                    <a:pt x="165" y="335"/>
                    <a:pt x="165" y="337"/>
                  </a:cubicBezTo>
                  <a:cubicBezTo>
                    <a:pt x="165" y="341"/>
                    <a:pt x="165" y="345"/>
                    <a:pt x="165" y="349"/>
                  </a:cubicBezTo>
                  <a:cubicBezTo>
                    <a:pt x="165" y="356"/>
                    <a:pt x="168" y="361"/>
                    <a:pt x="169" y="368"/>
                  </a:cubicBezTo>
                  <a:cubicBezTo>
                    <a:pt x="169" y="371"/>
                    <a:pt x="169" y="375"/>
                    <a:pt x="167" y="378"/>
                  </a:cubicBezTo>
                  <a:cubicBezTo>
                    <a:pt x="164" y="381"/>
                    <a:pt x="159" y="382"/>
                    <a:pt x="160" y="387"/>
                  </a:cubicBezTo>
                  <a:cubicBezTo>
                    <a:pt x="161" y="390"/>
                    <a:pt x="162" y="393"/>
                    <a:pt x="164" y="394"/>
                  </a:cubicBezTo>
                  <a:cubicBezTo>
                    <a:pt x="166" y="396"/>
                    <a:pt x="170" y="395"/>
                    <a:pt x="172" y="396"/>
                  </a:cubicBezTo>
                  <a:cubicBezTo>
                    <a:pt x="173" y="397"/>
                    <a:pt x="173" y="398"/>
                    <a:pt x="173" y="400"/>
                  </a:cubicBezTo>
                  <a:cubicBezTo>
                    <a:pt x="174" y="403"/>
                    <a:pt x="175" y="406"/>
                    <a:pt x="175" y="410"/>
                  </a:cubicBezTo>
                  <a:cubicBezTo>
                    <a:pt x="176" y="412"/>
                    <a:pt x="177" y="416"/>
                    <a:pt x="176" y="419"/>
                  </a:cubicBezTo>
                  <a:cubicBezTo>
                    <a:pt x="176" y="421"/>
                    <a:pt x="174" y="420"/>
                    <a:pt x="173" y="422"/>
                  </a:cubicBezTo>
                  <a:cubicBezTo>
                    <a:pt x="171" y="424"/>
                    <a:pt x="172" y="430"/>
                    <a:pt x="172" y="433"/>
                  </a:cubicBezTo>
                  <a:cubicBezTo>
                    <a:pt x="172" y="443"/>
                    <a:pt x="175" y="453"/>
                    <a:pt x="180" y="462"/>
                  </a:cubicBezTo>
                  <a:cubicBezTo>
                    <a:pt x="185" y="469"/>
                    <a:pt x="189" y="477"/>
                    <a:pt x="190" y="485"/>
                  </a:cubicBezTo>
                  <a:cubicBezTo>
                    <a:pt x="192" y="494"/>
                    <a:pt x="189" y="502"/>
                    <a:pt x="187" y="510"/>
                  </a:cubicBezTo>
                  <a:cubicBezTo>
                    <a:pt x="186" y="516"/>
                    <a:pt x="187" y="522"/>
                    <a:pt x="184" y="528"/>
                  </a:cubicBezTo>
                  <a:cubicBezTo>
                    <a:pt x="182" y="531"/>
                    <a:pt x="180" y="533"/>
                    <a:pt x="180" y="537"/>
                  </a:cubicBezTo>
                  <a:cubicBezTo>
                    <a:pt x="179" y="541"/>
                    <a:pt x="180" y="544"/>
                    <a:pt x="180" y="548"/>
                  </a:cubicBezTo>
                  <a:cubicBezTo>
                    <a:pt x="180" y="551"/>
                    <a:pt x="179" y="555"/>
                    <a:pt x="180" y="558"/>
                  </a:cubicBezTo>
                  <a:cubicBezTo>
                    <a:pt x="182" y="562"/>
                    <a:pt x="185" y="563"/>
                    <a:pt x="187" y="567"/>
                  </a:cubicBezTo>
                  <a:cubicBezTo>
                    <a:pt x="193" y="576"/>
                    <a:pt x="194" y="586"/>
                    <a:pt x="197" y="596"/>
                  </a:cubicBezTo>
                  <a:cubicBezTo>
                    <a:pt x="198" y="601"/>
                    <a:pt x="199" y="607"/>
                    <a:pt x="198" y="612"/>
                  </a:cubicBezTo>
                  <a:cubicBezTo>
                    <a:pt x="198" y="613"/>
                    <a:pt x="197" y="615"/>
                    <a:pt x="197" y="616"/>
                  </a:cubicBezTo>
                  <a:cubicBezTo>
                    <a:pt x="197" y="616"/>
                    <a:pt x="197" y="616"/>
                    <a:pt x="196" y="616"/>
                  </a:cubicBezTo>
                  <a:cubicBezTo>
                    <a:pt x="199" y="619"/>
                    <a:pt x="202" y="620"/>
                    <a:pt x="205" y="620"/>
                  </a:cubicBezTo>
                  <a:cubicBezTo>
                    <a:pt x="205" y="630"/>
                    <a:pt x="221" y="632"/>
                    <a:pt x="228" y="634"/>
                  </a:cubicBezTo>
                  <a:cubicBezTo>
                    <a:pt x="234" y="636"/>
                    <a:pt x="242" y="639"/>
                    <a:pt x="247" y="644"/>
                  </a:cubicBezTo>
                  <a:cubicBezTo>
                    <a:pt x="252" y="648"/>
                    <a:pt x="255" y="654"/>
                    <a:pt x="258" y="659"/>
                  </a:cubicBezTo>
                  <a:cubicBezTo>
                    <a:pt x="259" y="661"/>
                    <a:pt x="260" y="664"/>
                    <a:pt x="262" y="666"/>
                  </a:cubicBezTo>
                  <a:cubicBezTo>
                    <a:pt x="263" y="667"/>
                    <a:pt x="265" y="667"/>
                    <a:pt x="266" y="667"/>
                  </a:cubicBezTo>
                  <a:cubicBezTo>
                    <a:pt x="270" y="674"/>
                    <a:pt x="265" y="686"/>
                    <a:pt x="264" y="693"/>
                  </a:cubicBezTo>
                  <a:cubicBezTo>
                    <a:pt x="264" y="698"/>
                    <a:pt x="264" y="702"/>
                    <a:pt x="267" y="706"/>
                  </a:cubicBezTo>
                  <a:cubicBezTo>
                    <a:pt x="269" y="711"/>
                    <a:pt x="276" y="716"/>
                    <a:pt x="274" y="723"/>
                  </a:cubicBezTo>
                  <a:cubicBezTo>
                    <a:pt x="271" y="723"/>
                    <a:pt x="263" y="723"/>
                    <a:pt x="261" y="726"/>
                  </a:cubicBezTo>
                  <a:cubicBezTo>
                    <a:pt x="264" y="728"/>
                    <a:pt x="271" y="735"/>
                    <a:pt x="267" y="738"/>
                  </a:cubicBezTo>
                  <a:cubicBezTo>
                    <a:pt x="263" y="735"/>
                    <a:pt x="261" y="733"/>
                    <a:pt x="256" y="735"/>
                  </a:cubicBezTo>
                  <a:cubicBezTo>
                    <a:pt x="251" y="737"/>
                    <a:pt x="250" y="741"/>
                    <a:pt x="246" y="743"/>
                  </a:cubicBezTo>
                  <a:cubicBezTo>
                    <a:pt x="239" y="746"/>
                    <a:pt x="228" y="739"/>
                    <a:pt x="224" y="749"/>
                  </a:cubicBezTo>
                  <a:cubicBezTo>
                    <a:pt x="223" y="752"/>
                    <a:pt x="224" y="755"/>
                    <a:pt x="222" y="758"/>
                  </a:cubicBezTo>
                  <a:cubicBezTo>
                    <a:pt x="221" y="763"/>
                    <a:pt x="217" y="763"/>
                    <a:pt x="214" y="767"/>
                  </a:cubicBezTo>
                  <a:cubicBezTo>
                    <a:pt x="208" y="774"/>
                    <a:pt x="201" y="783"/>
                    <a:pt x="195" y="791"/>
                  </a:cubicBezTo>
                  <a:cubicBezTo>
                    <a:pt x="187" y="802"/>
                    <a:pt x="180" y="816"/>
                    <a:pt x="171" y="826"/>
                  </a:cubicBezTo>
                  <a:cubicBezTo>
                    <a:pt x="169" y="828"/>
                    <a:pt x="167" y="830"/>
                    <a:pt x="166" y="833"/>
                  </a:cubicBezTo>
                  <a:cubicBezTo>
                    <a:pt x="165" y="836"/>
                    <a:pt x="168" y="840"/>
                    <a:pt x="164" y="841"/>
                  </a:cubicBezTo>
                  <a:cubicBezTo>
                    <a:pt x="160" y="843"/>
                    <a:pt x="158" y="839"/>
                    <a:pt x="155" y="841"/>
                  </a:cubicBezTo>
                  <a:cubicBezTo>
                    <a:pt x="151" y="844"/>
                    <a:pt x="146" y="853"/>
                    <a:pt x="145" y="857"/>
                  </a:cubicBezTo>
                  <a:cubicBezTo>
                    <a:pt x="144" y="862"/>
                    <a:pt x="147" y="868"/>
                    <a:pt x="140" y="869"/>
                  </a:cubicBezTo>
                  <a:cubicBezTo>
                    <a:pt x="134" y="870"/>
                    <a:pt x="133" y="864"/>
                    <a:pt x="128" y="863"/>
                  </a:cubicBezTo>
                  <a:cubicBezTo>
                    <a:pt x="127" y="866"/>
                    <a:pt x="125" y="868"/>
                    <a:pt x="124" y="871"/>
                  </a:cubicBezTo>
                  <a:cubicBezTo>
                    <a:pt x="124" y="874"/>
                    <a:pt x="125" y="877"/>
                    <a:pt x="124" y="881"/>
                  </a:cubicBezTo>
                  <a:cubicBezTo>
                    <a:pt x="124" y="884"/>
                    <a:pt x="124" y="885"/>
                    <a:pt x="122" y="887"/>
                  </a:cubicBezTo>
                  <a:cubicBezTo>
                    <a:pt x="119" y="890"/>
                    <a:pt x="112" y="890"/>
                    <a:pt x="109" y="893"/>
                  </a:cubicBezTo>
                  <a:cubicBezTo>
                    <a:pt x="105" y="898"/>
                    <a:pt x="109" y="905"/>
                    <a:pt x="111" y="910"/>
                  </a:cubicBezTo>
                  <a:cubicBezTo>
                    <a:pt x="116" y="919"/>
                    <a:pt x="105" y="929"/>
                    <a:pt x="96" y="932"/>
                  </a:cubicBezTo>
                  <a:cubicBezTo>
                    <a:pt x="93" y="930"/>
                    <a:pt x="89" y="931"/>
                    <a:pt x="86" y="931"/>
                  </a:cubicBezTo>
                  <a:cubicBezTo>
                    <a:pt x="82" y="931"/>
                    <a:pt x="78" y="929"/>
                    <a:pt x="75" y="929"/>
                  </a:cubicBezTo>
                  <a:cubicBezTo>
                    <a:pt x="65" y="928"/>
                    <a:pt x="66" y="935"/>
                    <a:pt x="66" y="943"/>
                  </a:cubicBezTo>
                  <a:cubicBezTo>
                    <a:pt x="66" y="949"/>
                    <a:pt x="67" y="964"/>
                    <a:pt x="62" y="967"/>
                  </a:cubicBezTo>
                  <a:cubicBezTo>
                    <a:pt x="58" y="970"/>
                    <a:pt x="54" y="967"/>
                    <a:pt x="50" y="969"/>
                  </a:cubicBezTo>
                  <a:cubicBezTo>
                    <a:pt x="43" y="972"/>
                    <a:pt x="42" y="986"/>
                    <a:pt x="43" y="994"/>
                  </a:cubicBezTo>
                  <a:cubicBezTo>
                    <a:pt x="43" y="994"/>
                    <a:pt x="43" y="994"/>
                    <a:pt x="43" y="995"/>
                  </a:cubicBezTo>
                  <a:cubicBezTo>
                    <a:pt x="43" y="994"/>
                    <a:pt x="43" y="994"/>
                    <a:pt x="43" y="994"/>
                  </a:cubicBezTo>
                  <a:cubicBezTo>
                    <a:pt x="43" y="993"/>
                    <a:pt x="42" y="993"/>
                    <a:pt x="42" y="993"/>
                  </a:cubicBezTo>
                  <a:cubicBezTo>
                    <a:pt x="39" y="997"/>
                    <a:pt x="41" y="1008"/>
                    <a:pt x="43" y="1013"/>
                  </a:cubicBezTo>
                  <a:cubicBezTo>
                    <a:pt x="46" y="1025"/>
                    <a:pt x="59" y="1035"/>
                    <a:pt x="55" y="1049"/>
                  </a:cubicBezTo>
                  <a:cubicBezTo>
                    <a:pt x="53" y="1054"/>
                    <a:pt x="51" y="1056"/>
                    <a:pt x="52" y="1061"/>
                  </a:cubicBezTo>
                  <a:cubicBezTo>
                    <a:pt x="53" y="1066"/>
                    <a:pt x="54" y="1070"/>
                    <a:pt x="54" y="1075"/>
                  </a:cubicBezTo>
                  <a:cubicBezTo>
                    <a:pt x="54" y="1082"/>
                    <a:pt x="52" y="1095"/>
                    <a:pt x="56" y="1101"/>
                  </a:cubicBezTo>
                  <a:cubicBezTo>
                    <a:pt x="58" y="1101"/>
                    <a:pt x="60" y="1099"/>
                    <a:pt x="60" y="1098"/>
                  </a:cubicBezTo>
                  <a:cubicBezTo>
                    <a:pt x="58" y="1105"/>
                    <a:pt x="54" y="1112"/>
                    <a:pt x="55" y="1120"/>
                  </a:cubicBezTo>
                  <a:cubicBezTo>
                    <a:pt x="56" y="1127"/>
                    <a:pt x="61" y="1131"/>
                    <a:pt x="64" y="1137"/>
                  </a:cubicBezTo>
                  <a:cubicBezTo>
                    <a:pt x="68" y="1142"/>
                    <a:pt x="70" y="1145"/>
                    <a:pt x="68" y="1152"/>
                  </a:cubicBezTo>
                  <a:cubicBezTo>
                    <a:pt x="67" y="1156"/>
                    <a:pt x="64" y="1158"/>
                    <a:pt x="62" y="1162"/>
                  </a:cubicBezTo>
                  <a:cubicBezTo>
                    <a:pt x="60" y="1166"/>
                    <a:pt x="61" y="1173"/>
                    <a:pt x="61" y="1178"/>
                  </a:cubicBezTo>
                  <a:cubicBezTo>
                    <a:pt x="61" y="1180"/>
                    <a:pt x="62" y="1183"/>
                    <a:pt x="61" y="1185"/>
                  </a:cubicBezTo>
                  <a:cubicBezTo>
                    <a:pt x="60" y="1192"/>
                    <a:pt x="55" y="1197"/>
                    <a:pt x="55" y="1204"/>
                  </a:cubicBezTo>
                  <a:cubicBezTo>
                    <a:pt x="55" y="1210"/>
                    <a:pt x="57" y="1216"/>
                    <a:pt x="56" y="1221"/>
                  </a:cubicBezTo>
                  <a:cubicBezTo>
                    <a:pt x="55" y="1228"/>
                    <a:pt x="49" y="1232"/>
                    <a:pt x="47" y="1238"/>
                  </a:cubicBezTo>
                  <a:cubicBezTo>
                    <a:pt x="46" y="1243"/>
                    <a:pt x="47" y="1247"/>
                    <a:pt x="50" y="1251"/>
                  </a:cubicBezTo>
                  <a:cubicBezTo>
                    <a:pt x="53" y="1257"/>
                    <a:pt x="54" y="1254"/>
                    <a:pt x="59" y="1251"/>
                  </a:cubicBezTo>
                  <a:cubicBezTo>
                    <a:pt x="64" y="1249"/>
                    <a:pt x="68" y="1248"/>
                    <a:pt x="70" y="1253"/>
                  </a:cubicBezTo>
                  <a:cubicBezTo>
                    <a:pt x="73" y="1260"/>
                    <a:pt x="66" y="1266"/>
                    <a:pt x="65" y="1272"/>
                  </a:cubicBezTo>
                  <a:cubicBezTo>
                    <a:pt x="71" y="1275"/>
                    <a:pt x="76" y="1277"/>
                    <a:pt x="80" y="1282"/>
                  </a:cubicBezTo>
                  <a:cubicBezTo>
                    <a:pt x="84" y="1285"/>
                    <a:pt x="84" y="1292"/>
                    <a:pt x="87" y="1294"/>
                  </a:cubicBezTo>
                  <a:cubicBezTo>
                    <a:pt x="92" y="1288"/>
                    <a:pt x="97" y="1281"/>
                    <a:pt x="106" y="1280"/>
                  </a:cubicBezTo>
                  <a:cubicBezTo>
                    <a:pt x="113" y="1279"/>
                    <a:pt x="112" y="1282"/>
                    <a:pt x="114" y="1288"/>
                  </a:cubicBezTo>
                  <a:cubicBezTo>
                    <a:pt x="114" y="1291"/>
                    <a:pt x="117" y="1310"/>
                    <a:pt x="122" y="1309"/>
                  </a:cubicBezTo>
                  <a:cubicBezTo>
                    <a:pt x="125" y="1308"/>
                    <a:pt x="126" y="1302"/>
                    <a:pt x="129" y="1303"/>
                  </a:cubicBezTo>
                  <a:cubicBezTo>
                    <a:pt x="130" y="1306"/>
                    <a:pt x="129" y="1309"/>
                    <a:pt x="130" y="1311"/>
                  </a:cubicBezTo>
                  <a:cubicBezTo>
                    <a:pt x="134" y="1308"/>
                    <a:pt x="141" y="1303"/>
                    <a:pt x="146" y="1303"/>
                  </a:cubicBezTo>
                  <a:cubicBezTo>
                    <a:pt x="144" y="1307"/>
                    <a:pt x="134" y="1311"/>
                    <a:pt x="134" y="1316"/>
                  </a:cubicBezTo>
                  <a:cubicBezTo>
                    <a:pt x="135" y="1318"/>
                    <a:pt x="139" y="1322"/>
                    <a:pt x="140" y="1325"/>
                  </a:cubicBezTo>
                  <a:cubicBezTo>
                    <a:pt x="145" y="1336"/>
                    <a:pt x="151" y="1324"/>
                    <a:pt x="157" y="1319"/>
                  </a:cubicBezTo>
                  <a:cubicBezTo>
                    <a:pt x="161" y="1323"/>
                    <a:pt x="162" y="1327"/>
                    <a:pt x="167" y="1328"/>
                  </a:cubicBezTo>
                  <a:cubicBezTo>
                    <a:pt x="173" y="1328"/>
                    <a:pt x="175" y="1322"/>
                    <a:pt x="180" y="1319"/>
                  </a:cubicBezTo>
                  <a:cubicBezTo>
                    <a:pt x="186" y="1314"/>
                    <a:pt x="191" y="1311"/>
                    <a:pt x="199" y="1310"/>
                  </a:cubicBezTo>
                  <a:cubicBezTo>
                    <a:pt x="203" y="1309"/>
                    <a:pt x="209" y="1306"/>
                    <a:pt x="210" y="1302"/>
                  </a:cubicBezTo>
                  <a:cubicBezTo>
                    <a:pt x="210" y="1301"/>
                    <a:pt x="210" y="1301"/>
                    <a:pt x="211" y="1301"/>
                  </a:cubicBezTo>
                  <a:cubicBezTo>
                    <a:pt x="211" y="1301"/>
                    <a:pt x="210" y="1301"/>
                    <a:pt x="210" y="1302"/>
                  </a:cubicBezTo>
                  <a:cubicBezTo>
                    <a:pt x="213" y="1303"/>
                    <a:pt x="233" y="1303"/>
                    <a:pt x="240" y="1295"/>
                  </a:cubicBezTo>
                  <a:cubicBezTo>
                    <a:pt x="244" y="1296"/>
                    <a:pt x="249" y="1299"/>
                    <a:pt x="253" y="1297"/>
                  </a:cubicBezTo>
                  <a:cubicBezTo>
                    <a:pt x="257" y="1296"/>
                    <a:pt x="259" y="1289"/>
                    <a:pt x="263" y="1288"/>
                  </a:cubicBezTo>
                  <a:cubicBezTo>
                    <a:pt x="265" y="1287"/>
                    <a:pt x="266" y="1289"/>
                    <a:pt x="268" y="1290"/>
                  </a:cubicBezTo>
                  <a:cubicBezTo>
                    <a:pt x="272" y="1291"/>
                    <a:pt x="277" y="1291"/>
                    <a:pt x="282" y="1292"/>
                  </a:cubicBezTo>
                  <a:cubicBezTo>
                    <a:pt x="284" y="1293"/>
                    <a:pt x="291" y="1294"/>
                    <a:pt x="293" y="1291"/>
                  </a:cubicBezTo>
                  <a:cubicBezTo>
                    <a:pt x="295" y="1288"/>
                    <a:pt x="293" y="1275"/>
                    <a:pt x="293" y="1272"/>
                  </a:cubicBezTo>
                  <a:cubicBezTo>
                    <a:pt x="293" y="1267"/>
                    <a:pt x="292" y="1265"/>
                    <a:pt x="297" y="1263"/>
                  </a:cubicBezTo>
                  <a:cubicBezTo>
                    <a:pt x="303" y="1261"/>
                    <a:pt x="309" y="1266"/>
                    <a:pt x="314" y="1268"/>
                  </a:cubicBezTo>
                  <a:cubicBezTo>
                    <a:pt x="323" y="1270"/>
                    <a:pt x="338" y="1269"/>
                    <a:pt x="347" y="1265"/>
                  </a:cubicBezTo>
                  <a:cubicBezTo>
                    <a:pt x="352" y="1264"/>
                    <a:pt x="355" y="1259"/>
                    <a:pt x="359" y="1257"/>
                  </a:cubicBezTo>
                  <a:cubicBezTo>
                    <a:pt x="363" y="1256"/>
                    <a:pt x="370" y="1257"/>
                    <a:pt x="374" y="1257"/>
                  </a:cubicBezTo>
                  <a:cubicBezTo>
                    <a:pt x="382" y="1256"/>
                    <a:pt x="390" y="1255"/>
                    <a:pt x="398" y="1253"/>
                  </a:cubicBezTo>
                  <a:cubicBezTo>
                    <a:pt x="397" y="1251"/>
                    <a:pt x="399" y="1250"/>
                    <a:pt x="400" y="1248"/>
                  </a:cubicBezTo>
                  <a:cubicBezTo>
                    <a:pt x="401" y="1247"/>
                    <a:pt x="400" y="1246"/>
                    <a:pt x="401" y="1244"/>
                  </a:cubicBezTo>
                  <a:cubicBezTo>
                    <a:pt x="404" y="1242"/>
                    <a:pt x="409" y="1240"/>
                    <a:pt x="412" y="1239"/>
                  </a:cubicBezTo>
                  <a:cubicBezTo>
                    <a:pt x="423" y="1233"/>
                    <a:pt x="430" y="1223"/>
                    <a:pt x="439" y="1216"/>
                  </a:cubicBezTo>
                  <a:cubicBezTo>
                    <a:pt x="445" y="1211"/>
                    <a:pt x="451" y="1207"/>
                    <a:pt x="456" y="1201"/>
                  </a:cubicBezTo>
                  <a:cubicBezTo>
                    <a:pt x="462" y="1196"/>
                    <a:pt x="467" y="1190"/>
                    <a:pt x="472" y="1184"/>
                  </a:cubicBezTo>
                  <a:cubicBezTo>
                    <a:pt x="480" y="1177"/>
                    <a:pt x="488" y="1170"/>
                    <a:pt x="494" y="1162"/>
                  </a:cubicBezTo>
                  <a:cubicBezTo>
                    <a:pt x="498" y="1156"/>
                    <a:pt x="501" y="1149"/>
                    <a:pt x="505" y="1143"/>
                  </a:cubicBezTo>
                  <a:cubicBezTo>
                    <a:pt x="520" y="1121"/>
                    <a:pt x="533" y="1097"/>
                    <a:pt x="546" y="1073"/>
                  </a:cubicBezTo>
                  <a:cubicBezTo>
                    <a:pt x="555" y="1054"/>
                    <a:pt x="569" y="1034"/>
                    <a:pt x="586" y="1019"/>
                  </a:cubicBezTo>
                  <a:cubicBezTo>
                    <a:pt x="594" y="1012"/>
                    <a:pt x="605" y="1004"/>
                    <a:pt x="603" y="991"/>
                  </a:cubicBezTo>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61" name="Freeform 63"/>
            <p:cNvSpPr>
              <a:spLocks noEditPoints="1"/>
            </p:cNvSpPr>
            <p:nvPr/>
          </p:nvSpPr>
          <p:spPr bwMode="auto">
            <a:xfrm>
              <a:off x="5091018" y="3455735"/>
              <a:ext cx="541327" cy="972572"/>
            </a:xfrm>
            <a:custGeom>
              <a:avLst/>
              <a:gdLst/>
              <a:ahLst/>
              <a:cxnLst>
                <a:cxn ang="0">
                  <a:pos x="416" y="555"/>
                </a:cxn>
                <a:cxn ang="0">
                  <a:pos x="363" y="502"/>
                </a:cxn>
                <a:cxn ang="0">
                  <a:pos x="302" y="396"/>
                </a:cxn>
                <a:cxn ang="0">
                  <a:pos x="260" y="298"/>
                </a:cxn>
                <a:cxn ang="0">
                  <a:pos x="170" y="270"/>
                </a:cxn>
                <a:cxn ang="0">
                  <a:pos x="230" y="236"/>
                </a:cxn>
                <a:cxn ang="0">
                  <a:pos x="246" y="155"/>
                </a:cxn>
                <a:cxn ang="0">
                  <a:pos x="184" y="99"/>
                </a:cxn>
                <a:cxn ang="0">
                  <a:pos x="139" y="117"/>
                </a:cxn>
                <a:cxn ang="0">
                  <a:pos x="157" y="88"/>
                </a:cxn>
                <a:cxn ang="0">
                  <a:pos x="158" y="69"/>
                </a:cxn>
                <a:cxn ang="0">
                  <a:pos x="198" y="27"/>
                </a:cxn>
                <a:cxn ang="0">
                  <a:pos x="183" y="3"/>
                </a:cxn>
                <a:cxn ang="0">
                  <a:pos x="136" y="16"/>
                </a:cxn>
                <a:cxn ang="0">
                  <a:pos x="109" y="24"/>
                </a:cxn>
                <a:cxn ang="0">
                  <a:pos x="89" y="25"/>
                </a:cxn>
                <a:cxn ang="0">
                  <a:pos x="78" y="63"/>
                </a:cxn>
                <a:cxn ang="0">
                  <a:pos x="72" y="84"/>
                </a:cxn>
                <a:cxn ang="0">
                  <a:pos x="50" y="91"/>
                </a:cxn>
                <a:cxn ang="0">
                  <a:pos x="59" y="121"/>
                </a:cxn>
                <a:cxn ang="0">
                  <a:pos x="66" y="137"/>
                </a:cxn>
                <a:cxn ang="0">
                  <a:pos x="46" y="148"/>
                </a:cxn>
                <a:cxn ang="0">
                  <a:pos x="33" y="129"/>
                </a:cxn>
                <a:cxn ang="0">
                  <a:pos x="9" y="116"/>
                </a:cxn>
                <a:cxn ang="0">
                  <a:pos x="12" y="136"/>
                </a:cxn>
                <a:cxn ang="0">
                  <a:pos x="42" y="159"/>
                </a:cxn>
                <a:cxn ang="0">
                  <a:pos x="64" y="164"/>
                </a:cxn>
                <a:cxn ang="0">
                  <a:pos x="48" y="183"/>
                </a:cxn>
                <a:cxn ang="0">
                  <a:pos x="32" y="205"/>
                </a:cxn>
                <a:cxn ang="0">
                  <a:pos x="50" y="220"/>
                </a:cxn>
                <a:cxn ang="0">
                  <a:pos x="26" y="221"/>
                </a:cxn>
                <a:cxn ang="0">
                  <a:pos x="18" y="239"/>
                </a:cxn>
                <a:cxn ang="0">
                  <a:pos x="67" y="218"/>
                </a:cxn>
                <a:cxn ang="0">
                  <a:pos x="79" y="206"/>
                </a:cxn>
                <a:cxn ang="0">
                  <a:pos x="64" y="258"/>
                </a:cxn>
                <a:cxn ang="0">
                  <a:pos x="73" y="277"/>
                </a:cxn>
                <a:cxn ang="0">
                  <a:pos x="98" y="290"/>
                </a:cxn>
                <a:cxn ang="0">
                  <a:pos x="84" y="377"/>
                </a:cxn>
                <a:cxn ang="0">
                  <a:pos x="156" y="388"/>
                </a:cxn>
                <a:cxn ang="0">
                  <a:pos x="180" y="380"/>
                </a:cxn>
                <a:cxn ang="0">
                  <a:pos x="195" y="451"/>
                </a:cxn>
                <a:cxn ang="0">
                  <a:pos x="194" y="504"/>
                </a:cxn>
                <a:cxn ang="0">
                  <a:pos x="136" y="525"/>
                </a:cxn>
                <a:cxn ang="0">
                  <a:pos x="107" y="574"/>
                </a:cxn>
                <a:cxn ang="0">
                  <a:pos x="137" y="614"/>
                </a:cxn>
                <a:cxn ang="0">
                  <a:pos x="85" y="655"/>
                </a:cxn>
                <a:cxn ang="0">
                  <a:pos x="134" y="682"/>
                </a:cxn>
                <a:cxn ang="0">
                  <a:pos x="205" y="682"/>
                </a:cxn>
                <a:cxn ang="0">
                  <a:pos x="165" y="708"/>
                </a:cxn>
                <a:cxn ang="0">
                  <a:pos x="91" y="770"/>
                </a:cxn>
                <a:cxn ang="0">
                  <a:pos x="67" y="795"/>
                </a:cxn>
                <a:cxn ang="0">
                  <a:pos x="57" y="810"/>
                </a:cxn>
                <a:cxn ang="0">
                  <a:pos x="86" y="815"/>
                </a:cxn>
                <a:cxn ang="0">
                  <a:pos x="107" y="784"/>
                </a:cxn>
                <a:cxn ang="0">
                  <a:pos x="141" y="787"/>
                </a:cxn>
                <a:cxn ang="0">
                  <a:pos x="172" y="789"/>
                </a:cxn>
                <a:cxn ang="0">
                  <a:pos x="187" y="755"/>
                </a:cxn>
                <a:cxn ang="0">
                  <a:pos x="259" y="751"/>
                </a:cxn>
                <a:cxn ang="0">
                  <a:pos x="341" y="743"/>
                </a:cxn>
                <a:cxn ang="0">
                  <a:pos x="415" y="731"/>
                </a:cxn>
                <a:cxn ang="0">
                  <a:pos x="370" y="685"/>
                </a:cxn>
                <a:cxn ang="0">
                  <a:pos x="444" y="635"/>
                </a:cxn>
              </a:cxnLst>
              <a:rect l="0" t="0" r="r" b="b"/>
              <a:pathLst>
                <a:path w="455" h="818">
                  <a:moveTo>
                    <a:pt x="126" y="139"/>
                  </a:moveTo>
                  <a:cubicBezTo>
                    <a:pt x="126" y="141"/>
                    <a:pt x="126" y="142"/>
                    <a:pt x="125" y="144"/>
                  </a:cubicBezTo>
                  <a:cubicBezTo>
                    <a:pt x="124" y="145"/>
                    <a:pt x="117" y="155"/>
                    <a:pt x="116" y="157"/>
                  </a:cubicBezTo>
                  <a:cubicBezTo>
                    <a:pt x="114" y="159"/>
                    <a:pt x="111" y="160"/>
                    <a:pt x="110" y="163"/>
                  </a:cubicBezTo>
                  <a:cubicBezTo>
                    <a:pt x="106" y="164"/>
                    <a:pt x="109" y="162"/>
                    <a:pt x="109" y="161"/>
                  </a:cubicBezTo>
                  <a:cubicBezTo>
                    <a:pt x="110" y="160"/>
                    <a:pt x="112" y="159"/>
                    <a:pt x="112" y="157"/>
                  </a:cubicBezTo>
                  <a:cubicBezTo>
                    <a:pt x="113" y="154"/>
                    <a:pt x="117" y="148"/>
                    <a:pt x="118" y="147"/>
                  </a:cubicBezTo>
                  <a:cubicBezTo>
                    <a:pt x="119" y="146"/>
                    <a:pt x="119" y="145"/>
                    <a:pt x="120" y="144"/>
                  </a:cubicBezTo>
                  <a:cubicBezTo>
                    <a:pt x="120" y="144"/>
                    <a:pt x="122" y="142"/>
                    <a:pt x="122" y="141"/>
                  </a:cubicBezTo>
                  <a:cubicBezTo>
                    <a:pt x="123" y="140"/>
                    <a:pt x="124" y="139"/>
                    <a:pt x="124" y="138"/>
                  </a:cubicBezTo>
                  <a:cubicBezTo>
                    <a:pt x="126" y="137"/>
                    <a:pt x="126" y="138"/>
                    <a:pt x="126" y="139"/>
                  </a:cubicBezTo>
                  <a:moveTo>
                    <a:pt x="452" y="569"/>
                  </a:moveTo>
                  <a:cubicBezTo>
                    <a:pt x="450" y="566"/>
                    <a:pt x="446" y="568"/>
                    <a:pt x="443" y="567"/>
                  </a:cubicBezTo>
                  <a:cubicBezTo>
                    <a:pt x="441" y="566"/>
                    <a:pt x="441" y="564"/>
                    <a:pt x="440" y="563"/>
                  </a:cubicBezTo>
                  <a:cubicBezTo>
                    <a:pt x="439" y="562"/>
                    <a:pt x="436" y="561"/>
                    <a:pt x="434" y="560"/>
                  </a:cubicBezTo>
                  <a:cubicBezTo>
                    <a:pt x="432" y="559"/>
                    <a:pt x="431" y="559"/>
                    <a:pt x="429" y="558"/>
                  </a:cubicBezTo>
                  <a:cubicBezTo>
                    <a:pt x="427" y="558"/>
                    <a:pt x="425" y="555"/>
                    <a:pt x="422" y="555"/>
                  </a:cubicBezTo>
                  <a:cubicBezTo>
                    <a:pt x="420" y="554"/>
                    <a:pt x="418" y="555"/>
                    <a:pt x="416" y="555"/>
                  </a:cubicBezTo>
                  <a:cubicBezTo>
                    <a:pt x="413" y="556"/>
                    <a:pt x="410" y="555"/>
                    <a:pt x="407" y="555"/>
                  </a:cubicBezTo>
                  <a:cubicBezTo>
                    <a:pt x="402" y="555"/>
                    <a:pt x="398" y="554"/>
                    <a:pt x="393" y="554"/>
                  </a:cubicBezTo>
                  <a:cubicBezTo>
                    <a:pt x="388" y="554"/>
                    <a:pt x="387" y="555"/>
                    <a:pt x="385" y="559"/>
                  </a:cubicBezTo>
                  <a:cubicBezTo>
                    <a:pt x="384" y="561"/>
                    <a:pt x="383" y="562"/>
                    <a:pt x="382" y="563"/>
                  </a:cubicBezTo>
                  <a:cubicBezTo>
                    <a:pt x="380" y="565"/>
                    <a:pt x="380" y="567"/>
                    <a:pt x="378" y="568"/>
                  </a:cubicBezTo>
                  <a:cubicBezTo>
                    <a:pt x="376" y="570"/>
                    <a:pt x="375" y="570"/>
                    <a:pt x="373" y="569"/>
                  </a:cubicBezTo>
                  <a:cubicBezTo>
                    <a:pt x="370" y="568"/>
                    <a:pt x="371" y="565"/>
                    <a:pt x="368" y="563"/>
                  </a:cubicBezTo>
                  <a:cubicBezTo>
                    <a:pt x="366" y="561"/>
                    <a:pt x="364" y="562"/>
                    <a:pt x="364" y="558"/>
                  </a:cubicBezTo>
                  <a:cubicBezTo>
                    <a:pt x="364" y="556"/>
                    <a:pt x="364" y="555"/>
                    <a:pt x="365" y="553"/>
                  </a:cubicBezTo>
                  <a:cubicBezTo>
                    <a:pt x="367" y="550"/>
                    <a:pt x="372" y="551"/>
                    <a:pt x="375" y="549"/>
                  </a:cubicBezTo>
                  <a:cubicBezTo>
                    <a:pt x="377" y="547"/>
                    <a:pt x="377" y="545"/>
                    <a:pt x="378" y="543"/>
                  </a:cubicBezTo>
                  <a:cubicBezTo>
                    <a:pt x="378" y="540"/>
                    <a:pt x="380" y="538"/>
                    <a:pt x="380" y="536"/>
                  </a:cubicBezTo>
                  <a:cubicBezTo>
                    <a:pt x="382" y="532"/>
                    <a:pt x="381" y="528"/>
                    <a:pt x="380" y="524"/>
                  </a:cubicBezTo>
                  <a:cubicBezTo>
                    <a:pt x="379" y="522"/>
                    <a:pt x="379" y="519"/>
                    <a:pt x="378" y="518"/>
                  </a:cubicBezTo>
                  <a:cubicBezTo>
                    <a:pt x="377" y="517"/>
                    <a:pt x="376" y="518"/>
                    <a:pt x="375" y="517"/>
                  </a:cubicBezTo>
                  <a:cubicBezTo>
                    <a:pt x="373" y="517"/>
                    <a:pt x="372" y="514"/>
                    <a:pt x="370" y="513"/>
                  </a:cubicBezTo>
                  <a:cubicBezTo>
                    <a:pt x="368" y="511"/>
                    <a:pt x="368" y="508"/>
                    <a:pt x="367" y="506"/>
                  </a:cubicBezTo>
                  <a:cubicBezTo>
                    <a:pt x="366" y="505"/>
                    <a:pt x="365" y="502"/>
                    <a:pt x="363" y="502"/>
                  </a:cubicBezTo>
                  <a:cubicBezTo>
                    <a:pt x="362" y="501"/>
                    <a:pt x="358" y="501"/>
                    <a:pt x="358" y="499"/>
                  </a:cubicBezTo>
                  <a:cubicBezTo>
                    <a:pt x="360" y="498"/>
                    <a:pt x="365" y="498"/>
                    <a:pt x="367" y="499"/>
                  </a:cubicBezTo>
                  <a:cubicBezTo>
                    <a:pt x="370" y="499"/>
                    <a:pt x="371" y="501"/>
                    <a:pt x="375" y="501"/>
                  </a:cubicBezTo>
                  <a:cubicBezTo>
                    <a:pt x="376" y="498"/>
                    <a:pt x="374" y="498"/>
                    <a:pt x="372" y="497"/>
                  </a:cubicBezTo>
                  <a:cubicBezTo>
                    <a:pt x="371" y="496"/>
                    <a:pt x="370" y="495"/>
                    <a:pt x="369" y="495"/>
                  </a:cubicBezTo>
                  <a:cubicBezTo>
                    <a:pt x="368" y="489"/>
                    <a:pt x="364" y="485"/>
                    <a:pt x="361" y="481"/>
                  </a:cubicBezTo>
                  <a:cubicBezTo>
                    <a:pt x="359" y="476"/>
                    <a:pt x="358" y="470"/>
                    <a:pt x="354" y="466"/>
                  </a:cubicBezTo>
                  <a:cubicBezTo>
                    <a:pt x="352" y="464"/>
                    <a:pt x="350" y="459"/>
                    <a:pt x="349" y="456"/>
                  </a:cubicBezTo>
                  <a:cubicBezTo>
                    <a:pt x="348" y="452"/>
                    <a:pt x="354" y="451"/>
                    <a:pt x="354" y="447"/>
                  </a:cubicBezTo>
                  <a:cubicBezTo>
                    <a:pt x="350" y="445"/>
                    <a:pt x="347" y="443"/>
                    <a:pt x="345" y="439"/>
                  </a:cubicBezTo>
                  <a:cubicBezTo>
                    <a:pt x="344" y="437"/>
                    <a:pt x="343" y="434"/>
                    <a:pt x="341" y="432"/>
                  </a:cubicBezTo>
                  <a:cubicBezTo>
                    <a:pt x="340" y="430"/>
                    <a:pt x="338" y="429"/>
                    <a:pt x="337" y="427"/>
                  </a:cubicBezTo>
                  <a:cubicBezTo>
                    <a:pt x="335" y="424"/>
                    <a:pt x="333" y="419"/>
                    <a:pt x="330" y="417"/>
                  </a:cubicBezTo>
                  <a:cubicBezTo>
                    <a:pt x="327" y="414"/>
                    <a:pt x="323" y="414"/>
                    <a:pt x="319" y="412"/>
                  </a:cubicBezTo>
                  <a:cubicBezTo>
                    <a:pt x="317" y="410"/>
                    <a:pt x="315" y="408"/>
                    <a:pt x="313" y="407"/>
                  </a:cubicBezTo>
                  <a:cubicBezTo>
                    <a:pt x="312" y="406"/>
                    <a:pt x="310" y="406"/>
                    <a:pt x="308" y="405"/>
                  </a:cubicBezTo>
                  <a:cubicBezTo>
                    <a:pt x="306" y="403"/>
                    <a:pt x="304" y="403"/>
                    <a:pt x="304" y="400"/>
                  </a:cubicBezTo>
                  <a:cubicBezTo>
                    <a:pt x="304" y="397"/>
                    <a:pt x="305" y="397"/>
                    <a:pt x="302" y="396"/>
                  </a:cubicBezTo>
                  <a:cubicBezTo>
                    <a:pt x="299" y="396"/>
                    <a:pt x="292" y="397"/>
                    <a:pt x="292" y="392"/>
                  </a:cubicBezTo>
                  <a:cubicBezTo>
                    <a:pt x="291" y="388"/>
                    <a:pt x="293" y="391"/>
                    <a:pt x="295" y="390"/>
                  </a:cubicBezTo>
                  <a:cubicBezTo>
                    <a:pt x="296" y="389"/>
                    <a:pt x="297" y="386"/>
                    <a:pt x="295" y="385"/>
                  </a:cubicBezTo>
                  <a:cubicBezTo>
                    <a:pt x="297" y="385"/>
                    <a:pt x="299" y="382"/>
                    <a:pt x="299" y="380"/>
                  </a:cubicBezTo>
                  <a:cubicBezTo>
                    <a:pt x="299" y="378"/>
                    <a:pt x="297" y="377"/>
                    <a:pt x="295" y="376"/>
                  </a:cubicBezTo>
                  <a:cubicBezTo>
                    <a:pt x="292" y="374"/>
                    <a:pt x="290" y="373"/>
                    <a:pt x="290" y="368"/>
                  </a:cubicBezTo>
                  <a:cubicBezTo>
                    <a:pt x="290" y="364"/>
                    <a:pt x="292" y="360"/>
                    <a:pt x="288" y="357"/>
                  </a:cubicBezTo>
                  <a:cubicBezTo>
                    <a:pt x="286" y="356"/>
                    <a:pt x="284" y="356"/>
                    <a:pt x="282" y="358"/>
                  </a:cubicBezTo>
                  <a:cubicBezTo>
                    <a:pt x="282" y="359"/>
                    <a:pt x="282" y="359"/>
                    <a:pt x="280" y="360"/>
                  </a:cubicBezTo>
                  <a:cubicBezTo>
                    <a:pt x="281" y="359"/>
                    <a:pt x="282" y="358"/>
                    <a:pt x="282" y="358"/>
                  </a:cubicBezTo>
                  <a:cubicBezTo>
                    <a:pt x="284" y="353"/>
                    <a:pt x="279" y="343"/>
                    <a:pt x="278" y="341"/>
                  </a:cubicBezTo>
                  <a:cubicBezTo>
                    <a:pt x="277" y="338"/>
                    <a:pt x="276" y="336"/>
                    <a:pt x="276" y="332"/>
                  </a:cubicBezTo>
                  <a:cubicBezTo>
                    <a:pt x="276" y="327"/>
                    <a:pt x="277" y="324"/>
                    <a:pt x="283" y="328"/>
                  </a:cubicBezTo>
                  <a:cubicBezTo>
                    <a:pt x="279" y="323"/>
                    <a:pt x="277" y="318"/>
                    <a:pt x="274" y="312"/>
                  </a:cubicBezTo>
                  <a:cubicBezTo>
                    <a:pt x="272" y="310"/>
                    <a:pt x="272" y="310"/>
                    <a:pt x="270" y="309"/>
                  </a:cubicBezTo>
                  <a:cubicBezTo>
                    <a:pt x="268" y="308"/>
                    <a:pt x="267" y="308"/>
                    <a:pt x="267" y="306"/>
                  </a:cubicBezTo>
                  <a:cubicBezTo>
                    <a:pt x="266" y="303"/>
                    <a:pt x="269" y="302"/>
                    <a:pt x="266" y="300"/>
                  </a:cubicBezTo>
                  <a:cubicBezTo>
                    <a:pt x="265" y="299"/>
                    <a:pt x="262" y="298"/>
                    <a:pt x="260" y="298"/>
                  </a:cubicBezTo>
                  <a:cubicBezTo>
                    <a:pt x="256" y="297"/>
                    <a:pt x="251" y="294"/>
                    <a:pt x="250" y="290"/>
                  </a:cubicBezTo>
                  <a:cubicBezTo>
                    <a:pt x="249" y="286"/>
                    <a:pt x="252" y="283"/>
                    <a:pt x="252" y="279"/>
                  </a:cubicBezTo>
                  <a:cubicBezTo>
                    <a:pt x="251" y="277"/>
                    <a:pt x="250" y="275"/>
                    <a:pt x="249" y="273"/>
                  </a:cubicBezTo>
                  <a:cubicBezTo>
                    <a:pt x="248" y="273"/>
                    <a:pt x="245" y="271"/>
                    <a:pt x="243" y="271"/>
                  </a:cubicBezTo>
                  <a:cubicBezTo>
                    <a:pt x="239" y="271"/>
                    <a:pt x="239" y="277"/>
                    <a:pt x="233" y="273"/>
                  </a:cubicBezTo>
                  <a:cubicBezTo>
                    <a:pt x="233" y="273"/>
                    <a:pt x="233" y="272"/>
                    <a:pt x="232" y="272"/>
                  </a:cubicBezTo>
                  <a:cubicBezTo>
                    <a:pt x="231" y="271"/>
                    <a:pt x="229" y="271"/>
                    <a:pt x="229" y="271"/>
                  </a:cubicBezTo>
                  <a:cubicBezTo>
                    <a:pt x="227" y="270"/>
                    <a:pt x="227" y="267"/>
                    <a:pt x="224" y="268"/>
                  </a:cubicBezTo>
                  <a:cubicBezTo>
                    <a:pt x="225" y="272"/>
                    <a:pt x="222" y="269"/>
                    <a:pt x="221" y="268"/>
                  </a:cubicBezTo>
                  <a:cubicBezTo>
                    <a:pt x="220" y="266"/>
                    <a:pt x="220" y="266"/>
                    <a:pt x="217" y="266"/>
                  </a:cubicBezTo>
                  <a:cubicBezTo>
                    <a:pt x="214" y="266"/>
                    <a:pt x="209" y="265"/>
                    <a:pt x="207" y="268"/>
                  </a:cubicBezTo>
                  <a:cubicBezTo>
                    <a:pt x="207" y="269"/>
                    <a:pt x="208" y="271"/>
                    <a:pt x="206" y="272"/>
                  </a:cubicBezTo>
                  <a:cubicBezTo>
                    <a:pt x="204" y="273"/>
                    <a:pt x="203" y="271"/>
                    <a:pt x="202" y="270"/>
                  </a:cubicBezTo>
                  <a:cubicBezTo>
                    <a:pt x="198" y="270"/>
                    <a:pt x="195" y="274"/>
                    <a:pt x="192" y="275"/>
                  </a:cubicBezTo>
                  <a:cubicBezTo>
                    <a:pt x="190" y="276"/>
                    <a:pt x="187" y="275"/>
                    <a:pt x="185" y="274"/>
                  </a:cubicBezTo>
                  <a:cubicBezTo>
                    <a:pt x="184" y="274"/>
                    <a:pt x="183" y="274"/>
                    <a:pt x="183" y="274"/>
                  </a:cubicBezTo>
                  <a:cubicBezTo>
                    <a:pt x="182" y="274"/>
                    <a:pt x="181" y="273"/>
                    <a:pt x="180" y="272"/>
                  </a:cubicBezTo>
                  <a:cubicBezTo>
                    <a:pt x="177" y="270"/>
                    <a:pt x="174" y="271"/>
                    <a:pt x="170" y="270"/>
                  </a:cubicBezTo>
                  <a:cubicBezTo>
                    <a:pt x="167" y="270"/>
                    <a:pt x="163" y="270"/>
                    <a:pt x="160" y="269"/>
                  </a:cubicBezTo>
                  <a:cubicBezTo>
                    <a:pt x="158" y="269"/>
                    <a:pt x="156" y="268"/>
                    <a:pt x="154" y="268"/>
                  </a:cubicBezTo>
                  <a:cubicBezTo>
                    <a:pt x="152" y="268"/>
                    <a:pt x="152" y="269"/>
                    <a:pt x="150" y="269"/>
                  </a:cubicBezTo>
                  <a:cubicBezTo>
                    <a:pt x="149" y="268"/>
                    <a:pt x="149" y="268"/>
                    <a:pt x="150" y="267"/>
                  </a:cubicBezTo>
                  <a:cubicBezTo>
                    <a:pt x="156" y="266"/>
                    <a:pt x="163" y="267"/>
                    <a:pt x="170" y="267"/>
                  </a:cubicBezTo>
                  <a:cubicBezTo>
                    <a:pt x="173" y="267"/>
                    <a:pt x="176" y="267"/>
                    <a:pt x="179" y="267"/>
                  </a:cubicBezTo>
                  <a:cubicBezTo>
                    <a:pt x="182" y="267"/>
                    <a:pt x="185" y="268"/>
                    <a:pt x="188" y="268"/>
                  </a:cubicBezTo>
                  <a:cubicBezTo>
                    <a:pt x="188" y="264"/>
                    <a:pt x="191" y="266"/>
                    <a:pt x="193" y="265"/>
                  </a:cubicBezTo>
                  <a:cubicBezTo>
                    <a:pt x="196" y="264"/>
                    <a:pt x="194" y="261"/>
                    <a:pt x="195" y="258"/>
                  </a:cubicBezTo>
                  <a:cubicBezTo>
                    <a:pt x="196" y="256"/>
                    <a:pt x="200" y="256"/>
                    <a:pt x="202" y="255"/>
                  </a:cubicBezTo>
                  <a:cubicBezTo>
                    <a:pt x="204" y="254"/>
                    <a:pt x="205" y="254"/>
                    <a:pt x="206" y="253"/>
                  </a:cubicBezTo>
                  <a:cubicBezTo>
                    <a:pt x="207" y="252"/>
                    <a:pt x="208" y="251"/>
                    <a:pt x="210" y="251"/>
                  </a:cubicBezTo>
                  <a:cubicBezTo>
                    <a:pt x="210" y="252"/>
                    <a:pt x="210" y="253"/>
                    <a:pt x="210" y="254"/>
                  </a:cubicBezTo>
                  <a:cubicBezTo>
                    <a:pt x="212" y="255"/>
                    <a:pt x="214" y="254"/>
                    <a:pt x="216" y="254"/>
                  </a:cubicBezTo>
                  <a:cubicBezTo>
                    <a:pt x="216" y="252"/>
                    <a:pt x="216" y="249"/>
                    <a:pt x="217" y="247"/>
                  </a:cubicBezTo>
                  <a:cubicBezTo>
                    <a:pt x="218" y="243"/>
                    <a:pt x="222" y="243"/>
                    <a:pt x="225" y="243"/>
                  </a:cubicBezTo>
                  <a:cubicBezTo>
                    <a:pt x="228" y="243"/>
                    <a:pt x="230" y="243"/>
                    <a:pt x="232" y="241"/>
                  </a:cubicBezTo>
                  <a:cubicBezTo>
                    <a:pt x="234" y="239"/>
                    <a:pt x="233" y="237"/>
                    <a:pt x="230" y="236"/>
                  </a:cubicBezTo>
                  <a:cubicBezTo>
                    <a:pt x="227" y="236"/>
                    <a:pt x="226" y="237"/>
                    <a:pt x="224" y="237"/>
                  </a:cubicBezTo>
                  <a:cubicBezTo>
                    <a:pt x="221" y="237"/>
                    <a:pt x="219" y="234"/>
                    <a:pt x="217" y="233"/>
                  </a:cubicBezTo>
                  <a:cubicBezTo>
                    <a:pt x="215" y="232"/>
                    <a:pt x="213" y="231"/>
                    <a:pt x="212" y="230"/>
                  </a:cubicBezTo>
                  <a:cubicBezTo>
                    <a:pt x="210" y="228"/>
                    <a:pt x="212" y="225"/>
                    <a:pt x="209" y="224"/>
                  </a:cubicBezTo>
                  <a:cubicBezTo>
                    <a:pt x="213" y="223"/>
                    <a:pt x="215" y="219"/>
                    <a:pt x="220" y="219"/>
                  </a:cubicBezTo>
                  <a:cubicBezTo>
                    <a:pt x="221" y="219"/>
                    <a:pt x="222" y="219"/>
                    <a:pt x="223" y="219"/>
                  </a:cubicBezTo>
                  <a:cubicBezTo>
                    <a:pt x="224" y="219"/>
                    <a:pt x="224" y="217"/>
                    <a:pt x="225" y="217"/>
                  </a:cubicBezTo>
                  <a:cubicBezTo>
                    <a:pt x="225" y="216"/>
                    <a:pt x="226" y="216"/>
                    <a:pt x="227" y="216"/>
                  </a:cubicBezTo>
                  <a:cubicBezTo>
                    <a:pt x="228" y="215"/>
                    <a:pt x="230" y="210"/>
                    <a:pt x="230" y="209"/>
                  </a:cubicBezTo>
                  <a:cubicBezTo>
                    <a:pt x="231" y="205"/>
                    <a:pt x="230" y="202"/>
                    <a:pt x="227" y="201"/>
                  </a:cubicBezTo>
                  <a:cubicBezTo>
                    <a:pt x="227" y="198"/>
                    <a:pt x="228" y="196"/>
                    <a:pt x="230" y="195"/>
                  </a:cubicBezTo>
                  <a:cubicBezTo>
                    <a:pt x="231" y="194"/>
                    <a:pt x="232" y="194"/>
                    <a:pt x="233" y="194"/>
                  </a:cubicBezTo>
                  <a:cubicBezTo>
                    <a:pt x="235" y="193"/>
                    <a:pt x="235" y="192"/>
                    <a:pt x="237" y="191"/>
                  </a:cubicBezTo>
                  <a:cubicBezTo>
                    <a:pt x="239" y="190"/>
                    <a:pt x="240" y="188"/>
                    <a:pt x="242" y="186"/>
                  </a:cubicBezTo>
                  <a:cubicBezTo>
                    <a:pt x="245" y="183"/>
                    <a:pt x="247" y="183"/>
                    <a:pt x="246" y="179"/>
                  </a:cubicBezTo>
                  <a:cubicBezTo>
                    <a:pt x="246" y="177"/>
                    <a:pt x="245" y="174"/>
                    <a:pt x="245" y="172"/>
                  </a:cubicBezTo>
                  <a:cubicBezTo>
                    <a:pt x="246" y="169"/>
                    <a:pt x="248" y="169"/>
                    <a:pt x="250" y="167"/>
                  </a:cubicBezTo>
                  <a:cubicBezTo>
                    <a:pt x="251" y="164"/>
                    <a:pt x="250" y="151"/>
                    <a:pt x="246" y="155"/>
                  </a:cubicBezTo>
                  <a:cubicBezTo>
                    <a:pt x="249" y="154"/>
                    <a:pt x="251" y="151"/>
                    <a:pt x="252" y="149"/>
                  </a:cubicBezTo>
                  <a:cubicBezTo>
                    <a:pt x="253" y="145"/>
                    <a:pt x="255" y="145"/>
                    <a:pt x="258" y="142"/>
                  </a:cubicBezTo>
                  <a:cubicBezTo>
                    <a:pt x="261" y="140"/>
                    <a:pt x="265" y="138"/>
                    <a:pt x="266" y="134"/>
                  </a:cubicBezTo>
                  <a:cubicBezTo>
                    <a:pt x="266" y="130"/>
                    <a:pt x="266" y="126"/>
                    <a:pt x="266" y="123"/>
                  </a:cubicBezTo>
                  <a:cubicBezTo>
                    <a:pt x="266" y="120"/>
                    <a:pt x="267" y="115"/>
                    <a:pt x="266" y="112"/>
                  </a:cubicBezTo>
                  <a:cubicBezTo>
                    <a:pt x="264" y="109"/>
                    <a:pt x="261" y="107"/>
                    <a:pt x="258" y="106"/>
                  </a:cubicBezTo>
                  <a:cubicBezTo>
                    <a:pt x="257" y="106"/>
                    <a:pt x="254" y="104"/>
                    <a:pt x="253" y="104"/>
                  </a:cubicBezTo>
                  <a:cubicBezTo>
                    <a:pt x="252" y="102"/>
                    <a:pt x="252" y="100"/>
                    <a:pt x="250" y="100"/>
                  </a:cubicBezTo>
                  <a:cubicBezTo>
                    <a:pt x="247" y="99"/>
                    <a:pt x="243" y="103"/>
                    <a:pt x="242" y="105"/>
                  </a:cubicBezTo>
                  <a:cubicBezTo>
                    <a:pt x="238" y="106"/>
                    <a:pt x="236" y="104"/>
                    <a:pt x="232" y="106"/>
                  </a:cubicBezTo>
                  <a:cubicBezTo>
                    <a:pt x="231" y="107"/>
                    <a:pt x="230" y="108"/>
                    <a:pt x="228" y="108"/>
                  </a:cubicBezTo>
                  <a:cubicBezTo>
                    <a:pt x="228" y="107"/>
                    <a:pt x="227" y="106"/>
                    <a:pt x="226" y="105"/>
                  </a:cubicBezTo>
                  <a:cubicBezTo>
                    <a:pt x="225" y="105"/>
                    <a:pt x="225" y="105"/>
                    <a:pt x="224" y="105"/>
                  </a:cubicBezTo>
                  <a:cubicBezTo>
                    <a:pt x="222" y="104"/>
                    <a:pt x="222" y="102"/>
                    <a:pt x="220" y="102"/>
                  </a:cubicBezTo>
                  <a:cubicBezTo>
                    <a:pt x="219" y="101"/>
                    <a:pt x="215" y="102"/>
                    <a:pt x="213" y="102"/>
                  </a:cubicBezTo>
                  <a:cubicBezTo>
                    <a:pt x="210" y="102"/>
                    <a:pt x="206" y="101"/>
                    <a:pt x="203" y="102"/>
                  </a:cubicBezTo>
                  <a:cubicBezTo>
                    <a:pt x="202" y="107"/>
                    <a:pt x="197" y="105"/>
                    <a:pt x="194" y="104"/>
                  </a:cubicBezTo>
                  <a:cubicBezTo>
                    <a:pt x="191" y="101"/>
                    <a:pt x="188" y="99"/>
                    <a:pt x="184" y="99"/>
                  </a:cubicBezTo>
                  <a:cubicBezTo>
                    <a:pt x="182" y="99"/>
                    <a:pt x="177" y="99"/>
                    <a:pt x="176" y="101"/>
                  </a:cubicBezTo>
                  <a:cubicBezTo>
                    <a:pt x="174" y="103"/>
                    <a:pt x="175" y="105"/>
                    <a:pt x="174" y="106"/>
                  </a:cubicBezTo>
                  <a:cubicBezTo>
                    <a:pt x="173" y="107"/>
                    <a:pt x="171" y="106"/>
                    <a:pt x="169" y="106"/>
                  </a:cubicBezTo>
                  <a:cubicBezTo>
                    <a:pt x="167" y="107"/>
                    <a:pt x="165" y="108"/>
                    <a:pt x="162" y="109"/>
                  </a:cubicBezTo>
                  <a:cubicBezTo>
                    <a:pt x="161" y="110"/>
                    <a:pt x="159" y="111"/>
                    <a:pt x="157" y="112"/>
                  </a:cubicBezTo>
                  <a:cubicBezTo>
                    <a:pt x="157" y="113"/>
                    <a:pt x="157" y="113"/>
                    <a:pt x="157" y="114"/>
                  </a:cubicBezTo>
                  <a:cubicBezTo>
                    <a:pt x="157" y="114"/>
                    <a:pt x="157" y="115"/>
                    <a:pt x="156" y="115"/>
                  </a:cubicBezTo>
                  <a:cubicBezTo>
                    <a:pt x="156" y="115"/>
                    <a:pt x="153" y="117"/>
                    <a:pt x="153" y="117"/>
                  </a:cubicBezTo>
                  <a:cubicBezTo>
                    <a:pt x="150" y="117"/>
                    <a:pt x="147" y="116"/>
                    <a:pt x="144" y="117"/>
                  </a:cubicBezTo>
                  <a:cubicBezTo>
                    <a:pt x="142" y="118"/>
                    <a:pt x="143" y="118"/>
                    <a:pt x="141" y="120"/>
                  </a:cubicBezTo>
                  <a:cubicBezTo>
                    <a:pt x="140" y="122"/>
                    <a:pt x="139" y="122"/>
                    <a:pt x="136" y="123"/>
                  </a:cubicBezTo>
                  <a:cubicBezTo>
                    <a:pt x="134" y="125"/>
                    <a:pt x="134" y="126"/>
                    <a:pt x="132" y="128"/>
                  </a:cubicBezTo>
                  <a:cubicBezTo>
                    <a:pt x="130" y="129"/>
                    <a:pt x="129" y="132"/>
                    <a:pt x="130" y="128"/>
                  </a:cubicBezTo>
                  <a:cubicBezTo>
                    <a:pt x="131" y="127"/>
                    <a:pt x="132" y="125"/>
                    <a:pt x="131" y="126"/>
                  </a:cubicBezTo>
                  <a:cubicBezTo>
                    <a:pt x="132" y="125"/>
                    <a:pt x="132" y="125"/>
                    <a:pt x="132" y="124"/>
                  </a:cubicBezTo>
                  <a:cubicBezTo>
                    <a:pt x="133" y="123"/>
                    <a:pt x="134" y="122"/>
                    <a:pt x="135" y="121"/>
                  </a:cubicBezTo>
                  <a:cubicBezTo>
                    <a:pt x="136" y="120"/>
                    <a:pt x="136" y="120"/>
                    <a:pt x="137" y="119"/>
                  </a:cubicBezTo>
                  <a:cubicBezTo>
                    <a:pt x="137" y="118"/>
                    <a:pt x="138" y="118"/>
                    <a:pt x="139" y="117"/>
                  </a:cubicBezTo>
                  <a:cubicBezTo>
                    <a:pt x="141" y="115"/>
                    <a:pt x="143" y="111"/>
                    <a:pt x="145" y="109"/>
                  </a:cubicBezTo>
                  <a:cubicBezTo>
                    <a:pt x="145" y="108"/>
                    <a:pt x="146" y="108"/>
                    <a:pt x="146" y="107"/>
                  </a:cubicBezTo>
                  <a:cubicBezTo>
                    <a:pt x="146" y="106"/>
                    <a:pt x="143" y="105"/>
                    <a:pt x="142" y="105"/>
                  </a:cubicBezTo>
                  <a:cubicBezTo>
                    <a:pt x="139" y="104"/>
                    <a:pt x="136" y="107"/>
                    <a:pt x="134" y="108"/>
                  </a:cubicBezTo>
                  <a:cubicBezTo>
                    <a:pt x="132" y="109"/>
                    <a:pt x="130" y="111"/>
                    <a:pt x="128" y="112"/>
                  </a:cubicBezTo>
                  <a:cubicBezTo>
                    <a:pt x="128" y="113"/>
                    <a:pt x="127" y="113"/>
                    <a:pt x="127" y="114"/>
                  </a:cubicBezTo>
                  <a:cubicBezTo>
                    <a:pt x="125" y="114"/>
                    <a:pt x="124" y="114"/>
                    <a:pt x="125" y="112"/>
                  </a:cubicBezTo>
                  <a:cubicBezTo>
                    <a:pt x="126" y="111"/>
                    <a:pt x="127" y="110"/>
                    <a:pt x="128" y="108"/>
                  </a:cubicBezTo>
                  <a:cubicBezTo>
                    <a:pt x="129" y="107"/>
                    <a:pt x="130" y="106"/>
                    <a:pt x="132" y="105"/>
                  </a:cubicBezTo>
                  <a:cubicBezTo>
                    <a:pt x="135" y="103"/>
                    <a:pt x="138" y="102"/>
                    <a:pt x="141" y="101"/>
                  </a:cubicBezTo>
                  <a:cubicBezTo>
                    <a:pt x="142" y="100"/>
                    <a:pt x="143" y="100"/>
                    <a:pt x="144" y="100"/>
                  </a:cubicBezTo>
                  <a:cubicBezTo>
                    <a:pt x="146" y="100"/>
                    <a:pt x="145" y="102"/>
                    <a:pt x="146" y="102"/>
                  </a:cubicBezTo>
                  <a:cubicBezTo>
                    <a:pt x="147" y="103"/>
                    <a:pt x="147" y="103"/>
                    <a:pt x="148" y="103"/>
                  </a:cubicBezTo>
                  <a:cubicBezTo>
                    <a:pt x="149" y="102"/>
                    <a:pt x="150" y="102"/>
                    <a:pt x="150" y="101"/>
                  </a:cubicBezTo>
                  <a:cubicBezTo>
                    <a:pt x="151" y="98"/>
                    <a:pt x="152" y="96"/>
                    <a:pt x="154" y="94"/>
                  </a:cubicBezTo>
                  <a:cubicBezTo>
                    <a:pt x="155" y="92"/>
                    <a:pt x="157" y="90"/>
                    <a:pt x="159" y="88"/>
                  </a:cubicBezTo>
                  <a:cubicBezTo>
                    <a:pt x="160" y="87"/>
                    <a:pt x="161" y="86"/>
                    <a:pt x="161" y="85"/>
                  </a:cubicBezTo>
                  <a:cubicBezTo>
                    <a:pt x="159" y="85"/>
                    <a:pt x="158" y="87"/>
                    <a:pt x="157" y="88"/>
                  </a:cubicBezTo>
                  <a:cubicBezTo>
                    <a:pt x="157" y="89"/>
                    <a:pt x="156" y="89"/>
                    <a:pt x="155" y="89"/>
                  </a:cubicBezTo>
                  <a:cubicBezTo>
                    <a:pt x="154" y="90"/>
                    <a:pt x="153" y="89"/>
                    <a:pt x="152" y="89"/>
                  </a:cubicBezTo>
                  <a:cubicBezTo>
                    <a:pt x="150" y="89"/>
                    <a:pt x="148" y="87"/>
                    <a:pt x="147" y="88"/>
                  </a:cubicBezTo>
                  <a:cubicBezTo>
                    <a:pt x="145" y="88"/>
                    <a:pt x="143" y="90"/>
                    <a:pt x="141" y="89"/>
                  </a:cubicBezTo>
                  <a:cubicBezTo>
                    <a:pt x="139" y="89"/>
                    <a:pt x="138" y="88"/>
                    <a:pt x="136" y="87"/>
                  </a:cubicBezTo>
                  <a:cubicBezTo>
                    <a:pt x="134" y="85"/>
                    <a:pt x="131" y="85"/>
                    <a:pt x="129" y="85"/>
                  </a:cubicBezTo>
                  <a:cubicBezTo>
                    <a:pt x="128" y="85"/>
                    <a:pt x="123" y="86"/>
                    <a:pt x="123" y="84"/>
                  </a:cubicBezTo>
                  <a:cubicBezTo>
                    <a:pt x="124" y="83"/>
                    <a:pt x="128" y="83"/>
                    <a:pt x="130" y="83"/>
                  </a:cubicBezTo>
                  <a:cubicBezTo>
                    <a:pt x="131" y="83"/>
                    <a:pt x="132" y="84"/>
                    <a:pt x="133" y="84"/>
                  </a:cubicBezTo>
                  <a:cubicBezTo>
                    <a:pt x="135" y="84"/>
                    <a:pt x="139" y="83"/>
                    <a:pt x="141" y="84"/>
                  </a:cubicBezTo>
                  <a:cubicBezTo>
                    <a:pt x="143" y="84"/>
                    <a:pt x="144" y="85"/>
                    <a:pt x="146" y="84"/>
                  </a:cubicBezTo>
                  <a:cubicBezTo>
                    <a:pt x="147" y="84"/>
                    <a:pt x="147" y="83"/>
                    <a:pt x="147" y="81"/>
                  </a:cubicBezTo>
                  <a:cubicBezTo>
                    <a:pt x="147" y="80"/>
                    <a:pt x="147" y="79"/>
                    <a:pt x="148" y="78"/>
                  </a:cubicBezTo>
                  <a:cubicBezTo>
                    <a:pt x="148" y="77"/>
                    <a:pt x="149" y="76"/>
                    <a:pt x="150" y="76"/>
                  </a:cubicBezTo>
                  <a:cubicBezTo>
                    <a:pt x="152" y="75"/>
                    <a:pt x="154" y="74"/>
                    <a:pt x="155" y="73"/>
                  </a:cubicBezTo>
                  <a:cubicBezTo>
                    <a:pt x="156" y="72"/>
                    <a:pt x="156" y="73"/>
                    <a:pt x="156" y="72"/>
                  </a:cubicBezTo>
                  <a:cubicBezTo>
                    <a:pt x="157" y="72"/>
                    <a:pt x="157" y="71"/>
                    <a:pt x="157" y="71"/>
                  </a:cubicBezTo>
                  <a:cubicBezTo>
                    <a:pt x="157" y="70"/>
                    <a:pt x="157" y="70"/>
                    <a:pt x="158" y="69"/>
                  </a:cubicBezTo>
                  <a:cubicBezTo>
                    <a:pt x="158" y="68"/>
                    <a:pt x="159" y="68"/>
                    <a:pt x="159" y="68"/>
                  </a:cubicBezTo>
                  <a:cubicBezTo>
                    <a:pt x="160" y="67"/>
                    <a:pt x="161" y="66"/>
                    <a:pt x="161" y="65"/>
                  </a:cubicBezTo>
                  <a:cubicBezTo>
                    <a:pt x="162" y="64"/>
                    <a:pt x="164" y="63"/>
                    <a:pt x="164" y="62"/>
                  </a:cubicBezTo>
                  <a:cubicBezTo>
                    <a:pt x="166" y="61"/>
                    <a:pt x="166" y="59"/>
                    <a:pt x="168" y="58"/>
                  </a:cubicBezTo>
                  <a:cubicBezTo>
                    <a:pt x="168" y="58"/>
                    <a:pt x="169" y="58"/>
                    <a:pt x="169" y="58"/>
                  </a:cubicBezTo>
                  <a:cubicBezTo>
                    <a:pt x="170" y="57"/>
                    <a:pt x="169" y="57"/>
                    <a:pt x="170" y="57"/>
                  </a:cubicBezTo>
                  <a:cubicBezTo>
                    <a:pt x="170" y="56"/>
                    <a:pt x="171" y="56"/>
                    <a:pt x="172" y="56"/>
                  </a:cubicBezTo>
                  <a:cubicBezTo>
                    <a:pt x="175" y="54"/>
                    <a:pt x="177" y="53"/>
                    <a:pt x="179" y="50"/>
                  </a:cubicBezTo>
                  <a:cubicBezTo>
                    <a:pt x="180" y="48"/>
                    <a:pt x="180" y="47"/>
                    <a:pt x="181" y="45"/>
                  </a:cubicBezTo>
                  <a:cubicBezTo>
                    <a:pt x="182" y="45"/>
                    <a:pt x="182" y="44"/>
                    <a:pt x="182" y="43"/>
                  </a:cubicBezTo>
                  <a:cubicBezTo>
                    <a:pt x="183" y="43"/>
                    <a:pt x="186" y="44"/>
                    <a:pt x="187" y="43"/>
                  </a:cubicBezTo>
                  <a:cubicBezTo>
                    <a:pt x="187" y="42"/>
                    <a:pt x="187" y="42"/>
                    <a:pt x="188" y="41"/>
                  </a:cubicBezTo>
                  <a:cubicBezTo>
                    <a:pt x="188" y="40"/>
                    <a:pt x="190" y="40"/>
                    <a:pt x="190" y="39"/>
                  </a:cubicBezTo>
                  <a:cubicBezTo>
                    <a:pt x="191" y="38"/>
                    <a:pt x="191" y="37"/>
                    <a:pt x="192" y="36"/>
                  </a:cubicBezTo>
                  <a:cubicBezTo>
                    <a:pt x="192" y="35"/>
                    <a:pt x="193" y="35"/>
                    <a:pt x="194" y="34"/>
                  </a:cubicBezTo>
                  <a:cubicBezTo>
                    <a:pt x="194" y="33"/>
                    <a:pt x="195" y="32"/>
                    <a:pt x="195" y="31"/>
                  </a:cubicBezTo>
                  <a:cubicBezTo>
                    <a:pt x="196" y="30"/>
                    <a:pt x="197" y="30"/>
                    <a:pt x="197" y="29"/>
                  </a:cubicBezTo>
                  <a:cubicBezTo>
                    <a:pt x="197" y="28"/>
                    <a:pt x="197" y="28"/>
                    <a:pt x="198" y="27"/>
                  </a:cubicBezTo>
                  <a:cubicBezTo>
                    <a:pt x="198" y="26"/>
                    <a:pt x="198" y="26"/>
                    <a:pt x="199" y="25"/>
                  </a:cubicBezTo>
                  <a:cubicBezTo>
                    <a:pt x="199" y="24"/>
                    <a:pt x="199" y="24"/>
                    <a:pt x="199" y="24"/>
                  </a:cubicBezTo>
                  <a:cubicBezTo>
                    <a:pt x="198" y="23"/>
                    <a:pt x="195" y="23"/>
                    <a:pt x="194" y="22"/>
                  </a:cubicBezTo>
                  <a:cubicBezTo>
                    <a:pt x="194" y="22"/>
                    <a:pt x="194" y="21"/>
                    <a:pt x="193" y="21"/>
                  </a:cubicBezTo>
                  <a:cubicBezTo>
                    <a:pt x="193" y="20"/>
                    <a:pt x="193" y="20"/>
                    <a:pt x="192" y="19"/>
                  </a:cubicBezTo>
                  <a:cubicBezTo>
                    <a:pt x="192" y="18"/>
                    <a:pt x="193" y="17"/>
                    <a:pt x="194" y="15"/>
                  </a:cubicBezTo>
                  <a:cubicBezTo>
                    <a:pt x="195" y="15"/>
                    <a:pt x="195" y="14"/>
                    <a:pt x="196" y="13"/>
                  </a:cubicBezTo>
                  <a:cubicBezTo>
                    <a:pt x="196" y="13"/>
                    <a:pt x="197" y="13"/>
                    <a:pt x="198" y="12"/>
                  </a:cubicBezTo>
                  <a:cubicBezTo>
                    <a:pt x="198" y="12"/>
                    <a:pt x="198" y="11"/>
                    <a:pt x="199" y="11"/>
                  </a:cubicBezTo>
                  <a:cubicBezTo>
                    <a:pt x="200" y="9"/>
                    <a:pt x="202" y="8"/>
                    <a:pt x="201" y="6"/>
                  </a:cubicBezTo>
                  <a:cubicBezTo>
                    <a:pt x="201" y="6"/>
                    <a:pt x="199" y="5"/>
                    <a:pt x="199" y="4"/>
                  </a:cubicBezTo>
                  <a:cubicBezTo>
                    <a:pt x="198" y="4"/>
                    <a:pt x="197" y="4"/>
                    <a:pt x="196" y="4"/>
                  </a:cubicBezTo>
                  <a:cubicBezTo>
                    <a:pt x="195" y="4"/>
                    <a:pt x="194" y="3"/>
                    <a:pt x="193" y="4"/>
                  </a:cubicBezTo>
                  <a:cubicBezTo>
                    <a:pt x="193" y="4"/>
                    <a:pt x="192" y="5"/>
                    <a:pt x="191" y="5"/>
                  </a:cubicBezTo>
                  <a:cubicBezTo>
                    <a:pt x="191" y="5"/>
                    <a:pt x="190" y="4"/>
                    <a:pt x="189" y="4"/>
                  </a:cubicBezTo>
                  <a:cubicBezTo>
                    <a:pt x="188" y="4"/>
                    <a:pt x="188" y="4"/>
                    <a:pt x="187" y="4"/>
                  </a:cubicBezTo>
                  <a:cubicBezTo>
                    <a:pt x="186" y="4"/>
                    <a:pt x="186" y="4"/>
                    <a:pt x="185" y="4"/>
                  </a:cubicBezTo>
                  <a:cubicBezTo>
                    <a:pt x="184" y="4"/>
                    <a:pt x="184" y="3"/>
                    <a:pt x="183" y="3"/>
                  </a:cubicBezTo>
                  <a:cubicBezTo>
                    <a:pt x="183" y="3"/>
                    <a:pt x="182" y="3"/>
                    <a:pt x="182" y="3"/>
                  </a:cubicBezTo>
                  <a:cubicBezTo>
                    <a:pt x="182" y="2"/>
                    <a:pt x="181" y="2"/>
                    <a:pt x="181" y="2"/>
                  </a:cubicBezTo>
                  <a:cubicBezTo>
                    <a:pt x="181" y="1"/>
                    <a:pt x="181" y="0"/>
                    <a:pt x="180" y="1"/>
                  </a:cubicBezTo>
                  <a:cubicBezTo>
                    <a:pt x="179" y="1"/>
                    <a:pt x="179" y="4"/>
                    <a:pt x="179" y="5"/>
                  </a:cubicBezTo>
                  <a:cubicBezTo>
                    <a:pt x="180" y="7"/>
                    <a:pt x="182" y="5"/>
                    <a:pt x="183" y="7"/>
                  </a:cubicBezTo>
                  <a:cubicBezTo>
                    <a:pt x="184" y="8"/>
                    <a:pt x="180" y="10"/>
                    <a:pt x="179" y="11"/>
                  </a:cubicBezTo>
                  <a:cubicBezTo>
                    <a:pt x="178" y="11"/>
                    <a:pt x="176" y="11"/>
                    <a:pt x="175" y="11"/>
                  </a:cubicBezTo>
                  <a:cubicBezTo>
                    <a:pt x="173" y="10"/>
                    <a:pt x="169" y="6"/>
                    <a:pt x="167" y="9"/>
                  </a:cubicBezTo>
                  <a:cubicBezTo>
                    <a:pt x="166" y="9"/>
                    <a:pt x="164" y="9"/>
                    <a:pt x="163" y="10"/>
                  </a:cubicBezTo>
                  <a:cubicBezTo>
                    <a:pt x="162" y="11"/>
                    <a:pt x="162" y="12"/>
                    <a:pt x="162" y="12"/>
                  </a:cubicBezTo>
                  <a:cubicBezTo>
                    <a:pt x="160" y="13"/>
                    <a:pt x="157" y="12"/>
                    <a:pt x="156" y="12"/>
                  </a:cubicBezTo>
                  <a:cubicBezTo>
                    <a:pt x="154" y="13"/>
                    <a:pt x="152" y="13"/>
                    <a:pt x="151" y="13"/>
                  </a:cubicBezTo>
                  <a:cubicBezTo>
                    <a:pt x="149" y="13"/>
                    <a:pt x="149" y="11"/>
                    <a:pt x="147" y="11"/>
                  </a:cubicBezTo>
                  <a:cubicBezTo>
                    <a:pt x="146" y="11"/>
                    <a:pt x="146" y="11"/>
                    <a:pt x="145" y="12"/>
                  </a:cubicBezTo>
                  <a:cubicBezTo>
                    <a:pt x="143" y="13"/>
                    <a:pt x="142" y="12"/>
                    <a:pt x="141" y="13"/>
                  </a:cubicBezTo>
                  <a:cubicBezTo>
                    <a:pt x="140" y="13"/>
                    <a:pt x="139" y="13"/>
                    <a:pt x="139" y="13"/>
                  </a:cubicBezTo>
                  <a:cubicBezTo>
                    <a:pt x="139" y="14"/>
                    <a:pt x="139" y="14"/>
                    <a:pt x="139" y="15"/>
                  </a:cubicBezTo>
                  <a:cubicBezTo>
                    <a:pt x="138" y="15"/>
                    <a:pt x="137" y="16"/>
                    <a:pt x="136" y="16"/>
                  </a:cubicBezTo>
                  <a:cubicBezTo>
                    <a:pt x="136" y="17"/>
                    <a:pt x="135" y="17"/>
                    <a:pt x="134" y="17"/>
                  </a:cubicBezTo>
                  <a:cubicBezTo>
                    <a:pt x="134" y="17"/>
                    <a:pt x="133" y="17"/>
                    <a:pt x="132" y="17"/>
                  </a:cubicBezTo>
                  <a:cubicBezTo>
                    <a:pt x="131" y="17"/>
                    <a:pt x="131" y="18"/>
                    <a:pt x="131" y="18"/>
                  </a:cubicBezTo>
                  <a:cubicBezTo>
                    <a:pt x="130" y="19"/>
                    <a:pt x="129" y="18"/>
                    <a:pt x="129" y="18"/>
                  </a:cubicBezTo>
                  <a:cubicBezTo>
                    <a:pt x="129" y="20"/>
                    <a:pt x="127" y="22"/>
                    <a:pt x="126" y="23"/>
                  </a:cubicBezTo>
                  <a:cubicBezTo>
                    <a:pt x="125" y="25"/>
                    <a:pt x="124" y="27"/>
                    <a:pt x="122" y="28"/>
                  </a:cubicBezTo>
                  <a:cubicBezTo>
                    <a:pt x="121" y="27"/>
                    <a:pt x="122" y="25"/>
                    <a:pt x="122" y="24"/>
                  </a:cubicBezTo>
                  <a:cubicBezTo>
                    <a:pt x="122" y="24"/>
                    <a:pt x="122" y="23"/>
                    <a:pt x="122" y="22"/>
                  </a:cubicBezTo>
                  <a:cubicBezTo>
                    <a:pt x="122" y="21"/>
                    <a:pt x="122" y="20"/>
                    <a:pt x="123" y="19"/>
                  </a:cubicBezTo>
                  <a:cubicBezTo>
                    <a:pt x="123" y="18"/>
                    <a:pt x="123" y="17"/>
                    <a:pt x="123" y="16"/>
                  </a:cubicBezTo>
                  <a:cubicBezTo>
                    <a:pt x="123" y="15"/>
                    <a:pt x="123" y="15"/>
                    <a:pt x="123" y="14"/>
                  </a:cubicBezTo>
                  <a:cubicBezTo>
                    <a:pt x="122" y="14"/>
                    <a:pt x="123" y="14"/>
                    <a:pt x="122" y="13"/>
                  </a:cubicBezTo>
                  <a:cubicBezTo>
                    <a:pt x="121" y="12"/>
                    <a:pt x="117" y="13"/>
                    <a:pt x="116" y="14"/>
                  </a:cubicBezTo>
                  <a:cubicBezTo>
                    <a:pt x="115" y="15"/>
                    <a:pt x="115" y="17"/>
                    <a:pt x="115" y="18"/>
                  </a:cubicBezTo>
                  <a:cubicBezTo>
                    <a:pt x="114" y="19"/>
                    <a:pt x="114" y="20"/>
                    <a:pt x="113" y="20"/>
                  </a:cubicBezTo>
                  <a:cubicBezTo>
                    <a:pt x="112" y="21"/>
                    <a:pt x="112" y="21"/>
                    <a:pt x="112" y="21"/>
                  </a:cubicBezTo>
                  <a:cubicBezTo>
                    <a:pt x="111" y="21"/>
                    <a:pt x="111" y="22"/>
                    <a:pt x="111" y="23"/>
                  </a:cubicBezTo>
                  <a:cubicBezTo>
                    <a:pt x="110" y="23"/>
                    <a:pt x="110" y="23"/>
                    <a:pt x="109" y="24"/>
                  </a:cubicBezTo>
                  <a:cubicBezTo>
                    <a:pt x="109" y="24"/>
                    <a:pt x="108" y="25"/>
                    <a:pt x="107" y="25"/>
                  </a:cubicBezTo>
                  <a:cubicBezTo>
                    <a:pt x="105" y="25"/>
                    <a:pt x="107" y="23"/>
                    <a:pt x="108" y="22"/>
                  </a:cubicBezTo>
                  <a:cubicBezTo>
                    <a:pt x="109" y="20"/>
                    <a:pt x="111" y="20"/>
                    <a:pt x="111" y="18"/>
                  </a:cubicBezTo>
                  <a:cubicBezTo>
                    <a:pt x="111" y="16"/>
                    <a:pt x="109" y="14"/>
                    <a:pt x="107" y="13"/>
                  </a:cubicBezTo>
                  <a:cubicBezTo>
                    <a:pt x="106" y="13"/>
                    <a:pt x="106" y="14"/>
                    <a:pt x="106" y="15"/>
                  </a:cubicBezTo>
                  <a:cubicBezTo>
                    <a:pt x="106" y="15"/>
                    <a:pt x="105" y="15"/>
                    <a:pt x="105" y="15"/>
                  </a:cubicBezTo>
                  <a:cubicBezTo>
                    <a:pt x="105" y="15"/>
                    <a:pt x="105" y="16"/>
                    <a:pt x="105" y="16"/>
                  </a:cubicBezTo>
                  <a:cubicBezTo>
                    <a:pt x="105" y="16"/>
                    <a:pt x="105" y="17"/>
                    <a:pt x="105" y="17"/>
                  </a:cubicBezTo>
                  <a:cubicBezTo>
                    <a:pt x="104" y="17"/>
                    <a:pt x="103" y="14"/>
                    <a:pt x="103" y="13"/>
                  </a:cubicBezTo>
                  <a:cubicBezTo>
                    <a:pt x="103" y="11"/>
                    <a:pt x="104" y="10"/>
                    <a:pt x="102" y="9"/>
                  </a:cubicBezTo>
                  <a:cubicBezTo>
                    <a:pt x="101" y="8"/>
                    <a:pt x="100" y="7"/>
                    <a:pt x="98" y="8"/>
                  </a:cubicBezTo>
                  <a:cubicBezTo>
                    <a:pt x="98" y="8"/>
                    <a:pt x="96" y="8"/>
                    <a:pt x="96" y="9"/>
                  </a:cubicBezTo>
                  <a:cubicBezTo>
                    <a:pt x="95" y="10"/>
                    <a:pt x="95" y="12"/>
                    <a:pt x="94" y="13"/>
                  </a:cubicBezTo>
                  <a:cubicBezTo>
                    <a:pt x="94" y="14"/>
                    <a:pt x="93" y="15"/>
                    <a:pt x="92" y="16"/>
                  </a:cubicBezTo>
                  <a:cubicBezTo>
                    <a:pt x="90" y="18"/>
                    <a:pt x="88" y="20"/>
                    <a:pt x="88" y="22"/>
                  </a:cubicBezTo>
                  <a:cubicBezTo>
                    <a:pt x="89" y="22"/>
                    <a:pt x="89" y="23"/>
                    <a:pt x="89" y="23"/>
                  </a:cubicBezTo>
                  <a:cubicBezTo>
                    <a:pt x="90" y="23"/>
                    <a:pt x="90" y="24"/>
                    <a:pt x="90" y="24"/>
                  </a:cubicBezTo>
                  <a:cubicBezTo>
                    <a:pt x="89" y="25"/>
                    <a:pt x="89" y="25"/>
                    <a:pt x="89" y="25"/>
                  </a:cubicBezTo>
                  <a:cubicBezTo>
                    <a:pt x="87" y="28"/>
                    <a:pt x="92" y="28"/>
                    <a:pt x="89" y="30"/>
                  </a:cubicBezTo>
                  <a:cubicBezTo>
                    <a:pt x="87" y="31"/>
                    <a:pt x="85" y="34"/>
                    <a:pt x="84" y="37"/>
                  </a:cubicBezTo>
                  <a:cubicBezTo>
                    <a:pt x="84" y="38"/>
                    <a:pt x="85" y="38"/>
                    <a:pt x="86" y="39"/>
                  </a:cubicBezTo>
                  <a:cubicBezTo>
                    <a:pt x="87" y="40"/>
                    <a:pt x="87" y="40"/>
                    <a:pt x="87" y="42"/>
                  </a:cubicBezTo>
                  <a:cubicBezTo>
                    <a:pt x="87" y="43"/>
                    <a:pt x="87" y="43"/>
                    <a:pt x="89" y="43"/>
                  </a:cubicBezTo>
                  <a:cubicBezTo>
                    <a:pt x="89" y="43"/>
                    <a:pt x="90" y="43"/>
                    <a:pt x="90" y="44"/>
                  </a:cubicBezTo>
                  <a:cubicBezTo>
                    <a:pt x="91" y="45"/>
                    <a:pt x="89" y="45"/>
                    <a:pt x="89" y="45"/>
                  </a:cubicBezTo>
                  <a:cubicBezTo>
                    <a:pt x="86" y="46"/>
                    <a:pt x="84" y="45"/>
                    <a:pt x="81" y="45"/>
                  </a:cubicBezTo>
                  <a:cubicBezTo>
                    <a:pt x="80" y="45"/>
                    <a:pt x="79" y="45"/>
                    <a:pt x="77" y="46"/>
                  </a:cubicBezTo>
                  <a:cubicBezTo>
                    <a:pt x="76" y="46"/>
                    <a:pt x="75" y="45"/>
                    <a:pt x="74" y="46"/>
                  </a:cubicBezTo>
                  <a:cubicBezTo>
                    <a:pt x="74" y="47"/>
                    <a:pt x="73" y="50"/>
                    <a:pt x="74" y="50"/>
                  </a:cubicBezTo>
                  <a:cubicBezTo>
                    <a:pt x="74" y="51"/>
                    <a:pt x="75" y="52"/>
                    <a:pt x="76" y="52"/>
                  </a:cubicBezTo>
                  <a:cubicBezTo>
                    <a:pt x="76" y="53"/>
                    <a:pt x="76" y="54"/>
                    <a:pt x="76" y="55"/>
                  </a:cubicBezTo>
                  <a:cubicBezTo>
                    <a:pt x="76" y="56"/>
                    <a:pt x="76" y="57"/>
                    <a:pt x="76" y="58"/>
                  </a:cubicBezTo>
                  <a:cubicBezTo>
                    <a:pt x="76" y="60"/>
                    <a:pt x="77" y="61"/>
                    <a:pt x="77" y="62"/>
                  </a:cubicBezTo>
                  <a:cubicBezTo>
                    <a:pt x="78" y="62"/>
                    <a:pt x="77" y="59"/>
                    <a:pt x="78" y="59"/>
                  </a:cubicBezTo>
                  <a:cubicBezTo>
                    <a:pt x="79" y="59"/>
                    <a:pt x="79" y="61"/>
                    <a:pt x="79" y="61"/>
                  </a:cubicBezTo>
                  <a:cubicBezTo>
                    <a:pt x="78" y="62"/>
                    <a:pt x="78" y="62"/>
                    <a:pt x="78" y="63"/>
                  </a:cubicBezTo>
                  <a:cubicBezTo>
                    <a:pt x="77" y="64"/>
                    <a:pt x="77" y="67"/>
                    <a:pt x="78" y="67"/>
                  </a:cubicBezTo>
                  <a:cubicBezTo>
                    <a:pt x="76" y="68"/>
                    <a:pt x="75" y="66"/>
                    <a:pt x="73" y="65"/>
                  </a:cubicBezTo>
                  <a:cubicBezTo>
                    <a:pt x="73" y="65"/>
                    <a:pt x="70" y="63"/>
                    <a:pt x="69" y="64"/>
                  </a:cubicBezTo>
                  <a:cubicBezTo>
                    <a:pt x="67" y="67"/>
                    <a:pt x="72" y="70"/>
                    <a:pt x="73" y="71"/>
                  </a:cubicBezTo>
                  <a:cubicBezTo>
                    <a:pt x="74" y="72"/>
                    <a:pt x="75" y="73"/>
                    <a:pt x="76" y="74"/>
                  </a:cubicBezTo>
                  <a:cubicBezTo>
                    <a:pt x="77" y="74"/>
                    <a:pt x="78" y="74"/>
                    <a:pt x="78" y="75"/>
                  </a:cubicBezTo>
                  <a:cubicBezTo>
                    <a:pt x="79" y="75"/>
                    <a:pt x="79" y="76"/>
                    <a:pt x="80" y="76"/>
                  </a:cubicBezTo>
                  <a:cubicBezTo>
                    <a:pt x="81" y="78"/>
                    <a:pt x="83" y="77"/>
                    <a:pt x="84" y="79"/>
                  </a:cubicBezTo>
                  <a:cubicBezTo>
                    <a:pt x="86" y="80"/>
                    <a:pt x="84" y="82"/>
                    <a:pt x="84" y="84"/>
                  </a:cubicBezTo>
                  <a:cubicBezTo>
                    <a:pt x="84" y="86"/>
                    <a:pt x="86" y="86"/>
                    <a:pt x="87" y="88"/>
                  </a:cubicBezTo>
                  <a:cubicBezTo>
                    <a:pt x="86" y="86"/>
                    <a:pt x="84" y="85"/>
                    <a:pt x="82" y="84"/>
                  </a:cubicBezTo>
                  <a:cubicBezTo>
                    <a:pt x="81" y="84"/>
                    <a:pt x="79" y="83"/>
                    <a:pt x="77" y="82"/>
                  </a:cubicBezTo>
                  <a:cubicBezTo>
                    <a:pt x="76" y="81"/>
                    <a:pt x="75" y="81"/>
                    <a:pt x="75" y="81"/>
                  </a:cubicBezTo>
                  <a:cubicBezTo>
                    <a:pt x="74" y="83"/>
                    <a:pt x="76" y="84"/>
                    <a:pt x="77" y="85"/>
                  </a:cubicBezTo>
                  <a:cubicBezTo>
                    <a:pt x="78" y="86"/>
                    <a:pt x="79" y="87"/>
                    <a:pt x="80" y="89"/>
                  </a:cubicBezTo>
                  <a:cubicBezTo>
                    <a:pt x="78" y="88"/>
                    <a:pt x="77" y="87"/>
                    <a:pt x="75" y="86"/>
                  </a:cubicBezTo>
                  <a:cubicBezTo>
                    <a:pt x="75" y="85"/>
                    <a:pt x="74" y="85"/>
                    <a:pt x="74" y="84"/>
                  </a:cubicBezTo>
                  <a:cubicBezTo>
                    <a:pt x="73" y="84"/>
                    <a:pt x="73" y="84"/>
                    <a:pt x="72" y="84"/>
                  </a:cubicBezTo>
                  <a:cubicBezTo>
                    <a:pt x="72" y="83"/>
                    <a:pt x="71" y="82"/>
                    <a:pt x="70" y="83"/>
                  </a:cubicBezTo>
                  <a:cubicBezTo>
                    <a:pt x="70" y="83"/>
                    <a:pt x="69" y="85"/>
                    <a:pt x="69" y="86"/>
                  </a:cubicBezTo>
                  <a:cubicBezTo>
                    <a:pt x="69" y="86"/>
                    <a:pt x="68" y="88"/>
                    <a:pt x="67" y="87"/>
                  </a:cubicBezTo>
                  <a:cubicBezTo>
                    <a:pt x="66" y="87"/>
                    <a:pt x="66" y="86"/>
                    <a:pt x="66" y="85"/>
                  </a:cubicBezTo>
                  <a:cubicBezTo>
                    <a:pt x="65" y="84"/>
                    <a:pt x="66" y="84"/>
                    <a:pt x="65" y="83"/>
                  </a:cubicBezTo>
                  <a:cubicBezTo>
                    <a:pt x="65" y="83"/>
                    <a:pt x="64" y="83"/>
                    <a:pt x="64" y="82"/>
                  </a:cubicBezTo>
                  <a:cubicBezTo>
                    <a:pt x="63" y="82"/>
                    <a:pt x="63" y="82"/>
                    <a:pt x="63" y="82"/>
                  </a:cubicBezTo>
                  <a:cubicBezTo>
                    <a:pt x="63" y="82"/>
                    <a:pt x="62" y="82"/>
                    <a:pt x="62" y="82"/>
                  </a:cubicBezTo>
                  <a:cubicBezTo>
                    <a:pt x="61" y="82"/>
                    <a:pt x="60" y="82"/>
                    <a:pt x="60" y="83"/>
                  </a:cubicBezTo>
                  <a:cubicBezTo>
                    <a:pt x="60" y="84"/>
                    <a:pt x="60" y="86"/>
                    <a:pt x="60" y="86"/>
                  </a:cubicBezTo>
                  <a:cubicBezTo>
                    <a:pt x="60" y="89"/>
                    <a:pt x="60" y="91"/>
                    <a:pt x="60" y="93"/>
                  </a:cubicBezTo>
                  <a:cubicBezTo>
                    <a:pt x="60" y="94"/>
                    <a:pt x="60" y="96"/>
                    <a:pt x="59" y="96"/>
                  </a:cubicBezTo>
                  <a:cubicBezTo>
                    <a:pt x="58" y="96"/>
                    <a:pt x="57" y="92"/>
                    <a:pt x="57" y="91"/>
                  </a:cubicBezTo>
                  <a:cubicBezTo>
                    <a:pt x="57" y="90"/>
                    <a:pt x="57" y="88"/>
                    <a:pt x="56" y="87"/>
                  </a:cubicBezTo>
                  <a:cubicBezTo>
                    <a:pt x="54" y="85"/>
                    <a:pt x="52" y="87"/>
                    <a:pt x="51" y="88"/>
                  </a:cubicBezTo>
                  <a:cubicBezTo>
                    <a:pt x="50" y="88"/>
                    <a:pt x="49" y="89"/>
                    <a:pt x="49" y="90"/>
                  </a:cubicBezTo>
                  <a:cubicBezTo>
                    <a:pt x="49" y="90"/>
                    <a:pt x="50" y="90"/>
                    <a:pt x="50" y="90"/>
                  </a:cubicBezTo>
                  <a:cubicBezTo>
                    <a:pt x="50" y="90"/>
                    <a:pt x="50" y="91"/>
                    <a:pt x="50" y="91"/>
                  </a:cubicBezTo>
                  <a:cubicBezTo>
                    <a:pt x="50" y="92"/>
                    <a:pt x="50" y="92"/>
                    <a:pt x="50" y="93"/>
                  </a:cubicBezTo>
                  <a:cubicBezTo>
                    <a:pt x="50" y="95"/>
                    <a:pt x="50" y="97"/>
                    <a:pt x="51" y="100"/>
                  </a:cubicBezTo>
                  <a:cubicBezTo>
                    <a:pt x="51" y="101"/>
                    <a:pt x="52" y="101"/>
                    <a:pt x="52" y="101"/>
                  </a:cubicBezTo>
                  <a:cubicBezTo>
                    <a:pt x="53" y="102"/>
                    <a:pt x="53" y="102"/>
                    <a:pt x="53" y="102"/>
                  </a:cubicBezTo>
                  <a:cubicBezTo>
                    <a:pt x="54" y="102"/>
                    <a:pt x="56" y="103"/>
                    <a:pt x="55" y="104"/>
                  </a:cubicBezTo>
                  <a:cubicBezTo>
                    <a:pt x="54" y="104"/>
                    <a:pt x="52" y="104"/>
                    <a:pt x="51" y="105"/>
                  </a:cubicBezTo>
                  <a:cubicBezTo>
                    <a:pt x="52" y="105"/>
                    <a:pt x="53" y="106"/>
                    <a:pt x="53" y="106"/>
                  </a:cubicBezTo>
                  <a:cubicBezTo>
                    <a:pt x="53" y="106"/>
                    <a:pt x="53" y="107"/>
                    <a:pt x="52" y="107"/>
                  </a:cubicBezTo>
                  <a:cubicBezTo>
                    <a:pt x="52" y="108"/>
                    <a:pt x="51" y="107"/>
                    <a:pt x="51" y="108"/>
                  </a:cubicBezTo>
                  <a:cubicBezTo>
                    <a:pt x="51" y="109"/>
                    <a:pt x="50" y="109"/>
                    <a:pt x="50" y="110"/>
                  </a:cubicBezTo>
                  <a:cubicBezTo>
                    <a:pt x="51" y="111"/>
                    <a:pt x="51" y="110"/>
                    <a:pt x="52" y="111"/>
                  </a:cubicBezTo>
                  <a:cubicBezTo>
                    <a:pt x="52" y="111"/>
                    <a:pt x="53" y="112"/>
                    <a:pt x="54" y="112"/>
                  </a:cubicBezTo>
                  <a:cubicBezTo>
                    <a:pt x="54" y="113"/>
                    <a:pt x="54" y="114"/>
                    <a:pt x="55" y="114"/>
                  </a:cubicBezTo>
                  <a:cubicBezTo>
                    <a:pt x="55" y="115"/>
                    <a:pt x="56" y="116"/>
                    <a:pt x="57" y="117"/>
                  </a:cubicBezTo>
                  <a:cubicBezTo>
                    <a:pt x="57" y="117"/>
                    <a:pt x="57" y="118"/>
                    <a:pt x="57" y="119"/>
                  </a:cubicBezTo>
                  <a:cubicBezTo>
                    <a:pt x="59" y="120"/>
                    <a:pt x="61" y="117"/>
                    <a:pt x="62" y="118"/>
                  </a:cubicBezTo>
                  <a:cubicBezTo>
                    <a:pt x="63" y="118"/>
                    <a:pt x="64" y="119"/>
                    <a:pt x="64" y="120"/>
                  </a:cubicBezTo>
                  <a:cubicBezTo>
                    <a:pt x="63" y="121"/>
                    <a:pt x="60" y="121"/>
                    <a:pt x="59" y="121"/>
                  </a:cubicBezTo>
                  <a:cubicBezTo>
                    <a:pt x="58" y="121"/>
                    <a:pt x="58" y="121"/>
                    <a:pt x="58" y="122"/>
                  </a:cubicBezTo>
                  <a:cubicBezTo>
                    <a:pt x="55" y="121"/>
                    <a:pt x="53" y="118"/>
                    <a:pt x="50" y="117"/>
                  </a:cubicBezTo>
                  <a:cubicBezTo>
                    <a:pt x="50" y="117"/>
                    <a:pt x="48" y="117"/>
                    <a:pt x="48" y="117"/>
                  </a:cubicBezTo>
                  <a:cubicBezTo>
                    <a:pt x="47" y="118"/>
                    <a:pt x="47" y="121"/>
                    <a:pt x="47" y="122"/>
                  </a:cubicBezTo>
                  <a:cubicBezTo>
                    <a:pt x="47" y="123"/>
                    <a:pt x="47" y="124"/>
                    <a:pt x="47" y="125"/>
                  </a:cubicBezTo>
                  <a:cubicBezTo>
                    <a:pt x="48" y="126"/>
                    <a:pt x="48" y="127"/>
                    <a:pt x="49" y="129"/>
                  </a:cubicBezTo>
                  <a:cubicBezTo>
                    <a:pt x="49" y="130"/>
                    <a:pt x="49" y="131"/>
                    <a:pt x="49" y="132"/>
                  </a:cubicBezTo>
                  <a:cubicBezTo>
                    <a:pt x="49" y="133"/>
                    <a:pt x="49" y="133"/>
                    <a:pt x="49" y="134"/>
                  </a:cubicBezTo>
                  <a:cubicBezTo>
                    <a:pt x="49" y="135"/>
                    <a:pt x="49" y="136"/>
                    <a:pt x="49" y="137"/>
                  </a:cubicBezTo>
                  <a:cubicBezTo>
                    <a:pt x="49" y="139"/>
                    <a:pt x="50" y="140"/>
                    <a:pt x="51" y="140"/>
                  </a:cubicBezTo>
                  <a:cubicBezTo>
                    <a:pt x="51" y="140"/>
                    <a:pt x="52" y="140"/>
                    <a:pt x="52" y="140"/>
                  </a:cubicBezTo>
                  <a:cubicBezTo>
                    <a:pt x="53" y="139"/>
                    <a:pt x="53" y="139"/>
                    <a:pt x="53" y="138"/>
                  </a:cubicBezTo>
                  <a:cubicBezTo>
                    <a:pt x="54" y="137"/>
                    <a:pt x="55" y="137"/>
                    <a:pt x="56" y="136"/>
                  </a:cubicBezTo>
                  <a:cubicBezTo>
                    <a:pt x="57" y="136"/>
                    <a:pt x="59" y="135"/>
                    <a:pt x="60" y="135"/>
                  </a:cubicBezTo>
                  <a:cubicBezTo>
                    <a:pt x="61" y="135"/>
                    <a:pt x="61" y="135"/>
                    <a:pt x="61" y="136"/>
                  </a:cubicBezTo>
                  <a:cubicBezTo>
                    <a:pt x="61" y="137"/>
                    <a:pt x="61" y="137"/>
                    <a:pt x="61" y="137"/>
                  </a:cubicBezTo>
                  <a:cubicBezTo>
                    <a:pt x="61" y="138"/>
                    <a:pt x="63" y="138"/>
                    <a:pt x="63" y="138"/>
                  </a:cubicBezTo>
                  <a:cubicBezTo>
                    <a:pt x="65" y="138"/>
                    <a:pt x="65" y="138"/>
                    <a:pt x="66" y="137"/>
                  </a:cubicBezTo>
                  <a:cubicBezTo>
                    <a:pt x="67" y="136"/>
                    <a:pt x="66" y="135"/>
                    <a:pt x="67" y="134"/>
                  </a:cubicBezTo>
                  <a:cubicBezTo>
                    <a:pt x="68" y="134"/>
                    <a:pt x="70" y="134"/>
                    <a:pt x="71" y="134"/>
                  </a:cubicBezTo>
                  <a:cubicBezTo>
                    <a:pt x="72" y="136"/>
                    <a:pt x="70" y="137"/>
                    <a:pt x="69" y="138"/>
                  </a:cubicBezTo>
                  <a:cubicBezTo>
                    <a:pt x="68" y="139"/>
                    <a:pt x="67" y="140"/>
                    <a:pt x="66" y="140"/>
                  </a:cubicBezTo>
                  <a:cubicBezTo>
                    <a:pt x="64" y="141"/>
                    <a:pt x="62" y="141"/>
                    <a:pt x="61" y="142"/>
                  </a:cubicBezTo>
                  <a:cubicBezTo>
                    <a:pt x="60" y="142"/>
                    <a:pt x="58" y="141"/>
                    <a:pt x="57" y="142"/>
                  </a:cubicBezTo>
                  <a:cubicBezTo>
                    <a:pt x="56" y="142"/>
                    <a:pt x="56" y="144"/>
                    <a:pt x="55" y="144"/>
                  </a:cubicBezTo>
                  <a:cubicBezTo>
                    <a:pt x="56" y="144"/>
                    <a:pt x="58" y="145"/>
                    <a:pt x="59" y="145"/>
                  </a:cubicBezTo>
                  <a:cubicBezTo>
                    <a:pt x="59" y="146"/>
                    <a:pt x="61" y="146"/>
                    <a:pt x="62" y="146"/>
                  </a:cubicBezTo>
                  <a:cubicBezTo>
                    <a:pt x="63" y="146"/>
                    <a:pt x="65" y="146"/>
                    <a:pt x="64" y="147"/>
                  </a:cubicBezTo>
                  <a:cubicBezTo>
                    <a:pt x="64" y="148"/>
                    <a:pt x="62" y="148"/>
                    <a:pt x="61" y="149"/>
                  </a:cubicBezTo>
                  <a:cubicBezTo>
                    <a:pt x="60" y="149"/>
                    <a:pt x="60" y="150"/>
                    <a:pt x="60" y="151"/>
                  </a:cubicBezTo>
                  <a:cubicBezTo>
                    <a:pt x="59" y="152"/>
                    <a:pt x="59" y="151"/>
                    <a:pt x="59" y="150"/>
                  </a:cubicBezTo>
                  <a:cubicBezTo>
                    <a:pt x="58" y="150"/>
                    <a:pt x="58" y="149"/>
                    <a:pt x="58" y="148"/>
                  </a:cubicBezTo>
                  <a:cubicBezTo>
                    <a:pt x="58" y="147"/>
                    <a:pt x="55" y="147"/>
                    <a:pt x="55" y="148"/>
                  </a:cubicBezTo>
                  <a:cubicBezTo>
                    <a:pt x="54" y="148"/>
                    <a:pt x="54" y="149"/>
                    <a:pt x="54" y="149"/>
                  </a:cubicBezTo>
                  <a:cubicBezTo>
                    <a:pt x="53" y="149"/>
                    <a:pt x="52" y="149"/>
                    <a:pt x="51" y="149"/>
                  </a:cubicBezTo>
                  <a:cubicBezTo>
                    <a:pt x="49" y="149"/>
                    <a:pt x="48" y="149"/>
                    <a:pt x="46" y="148"/>
                  </a:cubicBezTo>
                  <a:cubicBezTo>
                    <a:pt x="46" y="148"/>
                    <a:pt x="46" y="147"/>
                    <a:pt x="45" y="146"/>
                  </a:cubicBezTo>
                  <a:cubicBezTo>
                    <a:pt x="45" y="146"/>
                    <a:pt x="45" y="144"/>
                    <a:pt x="45" y="143"/>
                  </a:cubicBezTo>
                  <a:cubicBezTo>
                    <a:pt x="44" y="142"/>
                    <a:pt x="42" y="141"/>
                    <a:pt x="41" y="141"/>
                  </a:cubicBezTo>
                  <a:cubicBezTo>
                    <a:pt x="41" y="141"/>
                    <a:pt x="40" y="141"/>
                    <a:pt x="40" y="141"/>
                  </a:cubicBezTo>
                  <a:cubicBezTo>
                    <a:pt x="39" y="140"/>
                    <a:pt x="39" y="139"/>
                    <a:pt x="39" y="138"/>
                  </a:cubicBezTo>
                  <a:cubicBezTo>
                    <a:pt x="39" y="137"/>
                    <a:pt x="39" y="136"/>
                    <a:pt x="39" y="134"/>
                  </a:cubicBezTo>
                  <a:cubicBezTo>
                    <a:pt x="40" y="133"/>
                    <a:pt x="40" y="131"/>
                    <a:pt x="41" y="130"/>
                  </a:cubicBezTo>
                  <a:cubicBezTo>
                    <a:pt x="41" y="129"/>
                    <a:pt x="41" y="128"/>
                    <a:pt x="42" y="126"/>
                  </a:cubicBezTo>
                  <a:cubicBezTo>
                    <a:pt x="43" y="124"/>
                    <a:pt x="43" y="122"/>
                    <a:pt x="43" y="119"/>
                  </a:cubicBezTo>
                  <a:cubicBezTo>
                    <a:pt x="43" y="119"/>
                    <a:pt x="43" y="118"/>
                    <a:pt x="43" y="117"/>
                  </a:cubicBezTo>
                  <a:cubicBezTo>
                    <a:pt x="42" y="115"/>
                    <a:pt x="40" y="116"/>
                    <a:pt x="40" y="117"/>
                  </a:cubicBezTo>
                  <a:cubicBezTo>
                    <a:pt x="39" y="119"/>
                    <a:pt x="39" y="121"/>
                    <a:pt x="39" y="122"/>
                  </a:cubicBezTo>
                  <a:cubicBezTo>
                    <a:pt x="40" y="124"/>
                    <a:pt x="39" y="124"/>
                    <a:pt x="38" y="125"/>
                  </a:cubicBezTo>
                  <a:cubicBezTo>
                    <a:pt x="37" y="127"/>
                    <a:pt x="37" y="130"/>
                    <a:pt x="36" y="132"/>
                  </a:cubicBezTo>
                  <a:cubicBezTo>
                    <a:pt x="36" y="134"/>
                    <a:pt x="36" y="134"/>
                    <a:pt x="36" y="136"/>
                  </a:cubicBezTo>
                  <a:cubicBezTo>
                    <a:pt x="36" y="136"/>
                    <a:pt x="37" y="138"/>
                    <a:pt x="36" y="139"/>
                  </a:cubicBezTo>
                  <a:cubicBezTo>
                    <a:pt x="35" y="138"/>
                    <a:pt x="34" y="135"/>
                    <a:pt x="33" y="133"/>
                  </a:cubicBezTo>
                  <a:cubicBezTo>
                    <a:pt x="33" y="132"/>
                    <a:pt x="33" y="130"/>
                    <a:pt x="33" y="129"/>
                  </a:cubicBezTo>
                  <a:cubicBezTo>
                    <a:pt x="33" y="126"/>
                    <a:pt x="33" y="124"/>
                    <a:pt x="33" y="121"/>
                  </a:cubicBezTo>
                  <a:cubicBezTo>
                    <a:pt x="33" y="118"/>
                    <a:pt x="31" y="114"/>
                    <a:pt x="30" y="112"/>
                  </a:cubicBezTo>
                  <a:cubicBezTo>
                    <a:pt x="29" y="111"/>
                    <a:pt x="28" y="110"/>
                    <a:pt x="28" y="109"/>
                  </a:cubicBezTo>
                  <a:cubicBezTo>
                    <a:pt x="27" y="108"/>
                    <a:pt x="26" y="107"/>
                    <a:pt x="26" y="106"/>
                  </a:cubicBezTo>
                  <a:cubicBezTo>
                    <a:pt x="24" y="104"/>
                    <a:pt x="22" y="103"/>
                    <a:pt x="20" y="105"/>
                  </a:cubicBezTo>
                  <a:cubicBezTo>
                    <a:pt x="19" y="107"/>
                    <a:pt x="18" y="109"/>
                    <a:pt x="17" y="110"/>
                  </a:cubicBezTo>
                  <a:cubicBezTo>
                    <a:pt x="17" y="112"/>
                    <a:pt x="18" y="114"/>
                    <a:pt x="18" y="115"/>
                  </a:cubicBezTo>
                  <a:cubicBezTo>
                    <a:pt x="18" y="117"/>
                    <a:pt x="18" y="118"/>
                    <a:pt x="20" y="119"/>
                  </a:cubicBezTo>
                  <a:cubicBezTo>
                    <a:pt x="20" y="119"/>
                    <a:pt x="21" y="120"/>
                    <a:pt x="21" y="121"/>
                  </a:cubicBezTo>
                  <a:cubicBezTo>
                    <a:pt x="21" y="121"/>
                    <a:pt x="21" y="122"/>
                    <a:pt x="21" y="123"/>
                  </a:cubicBezTo>
                  <a:cubicBezTo>
                    <a:pt x="21" y="123"/>
                    <a:pt x="23" y="124"/>
                    <a:pt x="22" y="125"/>
                  </a:cubicBezTo>
                  <a:cubicBezTo>
                    <a:pt x="22" y="125"/>
                    <a:pt x="21" y="124"/>
                    <a:pt x="20" y="123"/>
                  </a:cubicBezTo>
                  <a:cubicBezTo>
                    <a:pt x="20" y="123"/>
                    <a:pt x="20" y="123"/>
                    <a:pt x="19" y="123"/>
                  </a:cubicBezTo>
                  <a:cubicBezTo>
                    <a:pt x="18" y="123"/>
                    <a:pt x="17" y="124"/>
                    <a:pt x="16" y="123"/>
                  </a:cubicBezTo>
                  <a:cubicBezTo>
                    <a:pt x="15" y="123"/>
                    <a:pt x="14" y="122"/>
                    <a:pt x="14" y="121"/>
                  </a:cubicBezTo>
                  <a:cubicBezTo>
                    <a:pt x="13" y="120"/>
                    <a:pt x="12" y="120"/>
                    <a:pt x="11" y="119"/>
                  </a:cubicBezTo>
                  <a:cubicBezTo>
                    <a:pt x="11" y="119"/>
                    <a:pt x="10" y="118"/>
                    <a:pt x="10" y="118"/>
                  </a:cubicBezTo>
                  <a:cubicBezTo>
                    <a:pt x="9" y="117"/>
                    <a:pt x="9" y="117"/>
                    <a:pt x="9" y="116"/>
                  </a:cubicBezTo>
                  <a:cubicBezTo>
                    <a:pt x="8" y="115"/>
                    <a:pt x="8" y="113"/>
                    <a:pt x="7" y="113"/>
                  </a:cubicBezTo>
                  <a:cubicBezTo>
                    <a:pt x="6" y="114"/>
                    <a:pt x="6" y="116"/>
                    <a:pt x="6" y="117"/>
                  </a:cubicBezTo>
                  <a:cubicBezTo>
                    <a:pt x="7" y="118"/>
                    <a:pt x="7" y="119"/>
                    <a:pt x="8" y="120"/>
                  </a:cubicBezTo>
                  <a:cubicBezTo>
                    <a:pt x="8" y="121"/>
                    <a:pt x="7" y="123"/>
                    <a:pt x="8" y="123"/>
                  </a:cubicBezTo>
                  <a:cubicBezTo>
                    <a:pt x="8" y="123"/>
                    <a:pt x="8" y="123"/>
                    <a:pt x="8" y="123"/>
                  </a:cubicBezTo>
                  <a:cubicBezTo>
                    <a:pt x="7" y="124"/>
                    <a:pt x="8" y="126"/>
                    <a:pt x="8" y="127"/>
                  </a:cubicBezTo>
                  <a:cubicBezTo>
                    <a:pt x="8" y="127"/>
                    <a:pt x="8" y="128"/>
                    <a:pt x="8" y="129"/>
                  </a:cubicBezTo>
                  <a:cubicBezTo>
                    <a:pt x="8" y="129"/>
                    <a:pt x="9" y="130"/>
                    <a:pt x="8" y="131"/>
                  </a:cubicBezTo>
                  <a:cubicBezTo>
                    <a:pt x="7" y="132"/>
                    <a:pt x="5" y="128"/>
                    <a:pt x="4" y="127"/>
                  </a:cubicBezTo>
                  <a:cubicBezTo>
                    <a:pt x="4" y="126"/>
                    <a:pt x="3" y="123"/>
                    <a:pt x="1" y="123"/>
                  </a:cubicBezTo>
                  <a:cubicBezTo>
                    <a:pt x="1" y="124"/>
                    <a:pt x="1" y="124"/>
                    <a:pt x="1" y="125"/>
                  </a:cubicBezTo>
                  <a:cubicBezTo>
                    <a:pt x="1" y="125"/>
                    <a:pt x="0" y="126"/>
                    <a:pt x="0" y="126"/>
                  </a:cubicBezTo>
                  <a:cubicBezTo>
                    <a:pt x="0" y="129"/>
                    <a:pt x="0" y="131"/>
                    <a:pt x="0" y="133"/>
                  </a:cubicBezTo>
                  <a:cubicBezTo>
                    <a:pt x="0" y="135"/>
                    <a:pt x="0" y="136"/>
                    <a:pt x="2" y="137"/>
                  </a:cubicBezTo>
                  <a:cubicBezTo>
                    <a:pt x="2" y="138"/>
                    <a:pt x="3" y="139"/>
                    <a:pt x="4" y="139"/>
                  </a:cubicBezTo>
                  <a:cubicBezTo>
                    <a:pt x="5" y="140"/>
                    <a:pt x="6" y="140"/>
                    <a:pt x="7" y="140"/>
                  </a:cubicBezTo>
                  <a:cubicBezTo>
                    <a:pt x="8" y="140"/>
                    <a:pt x="8" y="140"/>
                    <a:pt x="9" y="139"/>
                  </a:cubicBezTo>
                  <a:cubicBezTo>
                    <a:pt x="9" y="138"/>
                    <a:pt x="10" y="136"/>
                    <a:pt x="12" y="136"/>
                  </a:cubicBezTo>
                  <a:cubicBezTo>
                    <a:pt x="13" y="136"/>
                    <a:pt x="15" y="137"/>
                    <a:pt x="16" y="138"/>
                  </a:cubicBezTo>
                  <a:cubicBezTo>
                    <a:pt x="16" y="138"/>
                    <a:pt x="16" y="139"/>
                    <a:pt x="16" y="139"/>
                  </a:cubicBezTo>
                  <a:cubicBezTo>
                    <a:pt x="17" y="139"/>
                    <a:pt x="17" y="139"/>
                    <a:pt x="18" y="140"/>
                  </a:cubicBezTo>
                  <a:cubicBezTo>
                    <a:pt x="19" y="141"/>
                    <a:pt x="21" y="142"/>
                    <a:pt x="22" y="144"/>
                  </a:cubicBezTo>
                  <a:cubicBezTo>
                    <a:pt x="20" y="144"/>
                    <a:pt x="19" y="143"/>
                    <a:pt x="17" y="143"/>
                  </a:cubicBezTo>
                  <a:cubicBezTo>
                    <a:pt x="17" y="143"/>
                    <a:pt x="14" y="141"/>
                    <a:pt x="13" y="141"/>
                  </a:cubicBezTo>
                  <a:cubicBezTo>
                    <a:pt x="12" y="141"/>
                    <a:pt x="12" y="143"/>
                    <a:pt x="12" y="144"/>
                  </a:cubicBezTo>
                  <a:cubicBezTo>
                    <a:pt x="11" y="148"/>
                    <a:pt x="14" y="150"/>
                    <a:pt x="17" y="153"/>
                  </a:cubicBezTo>
                  <a:cubicBezTo>
                    <a:pt x="18" y="154"/>
                    <a:pt x="19" y="155"/>
                    <a:pt x="20" y="156"/>
                  </a:cubicBezTo>
                  <a:cubicBezTo>
                    <a:pt x="20" y="157"/>
                    <a:pt x="21" y="157"/>
                    <a:pt x="21" y="158"/>
                  </a:cubicBezTo>
                  <a:cubicBezTo>
                    <a:pt x="22" y="159"/>
                    <a:pt x="23" y="160"/>
                    <a:pt x="26" y="160"/>
                  </a:cubicBezTo>
                  <a:cubicBezTo>
                    <a:pt x="27" y="160"/>
                    <a:pt x="27" y="160"/>
                    <a:pt x="28" y="159"/>
                  </a:cubicBezTo>
                  <a:cubicBezTo>
                    <a:pt x="28" y="159"/>
                    <a:pt x="29" y="159"/>
                    <a:pt x="30" y="159"/>
                  </a:cubicBezTo>
                  <a:cubicBezTo>
                    <a:pt x="30" y="159"/>
                    <a:pt x="30" y="158"/>
                    <a:pt x="31" y="158"/>
                  </a:cubicBezTo>
                  <a:cubicBezTo>
                    <a:pt x="32" y="158"/>
                    <a:pt x="32" y="158"/>
                    <a:pt x="33" y="159"/>
                  </a:cubicBezTo>
                  <a:cubicBezTo>
                    <a:pt x="33" y="159"/>
                    <a:pt x="33" y="160"/>
                    <a:pt x="33" y="160"/>
                  </a:cubicBezTo>
                  <a:cubicBezTo>
                    <a:pt x="34" y="160"/>
                    <a:pt x="35" y="160"/>
                    <a:pt x="36" y="160"/>
                  </a:cubicBezTo>
                  <a:cubicBezTo>
                    <a:pt x="37" y="159"/>
                    <a:pt x="40" y="158"/>
                    <a:pt x="42" y="159"/>
                  </a:cubicBezTo>
                  <a:cubicBezTo>
                    <a:pt x="44" y="160"/>
                    <a:pt x="38" y="165"/>
                    <a:pt x="38" y="167"/>
                  </a:cubicBezTo>
                  <a:cubicBezTo>
                    <a:pt x="38" y="168"/>
                    <a:pt x="38" y="169"/>
                    <a:pt x="39" y="170"/>
                  </a:cubicBezTo>
                  <a:cubicBezTo>
                    <a:pt x="40" y="170"/>
                    <a:pt x="40" y="171"/>
                    <a:pt x="41" y="171"/>
                  </a:cubicBezTo>
                  <a:cubicBezTo>
                    <a:pt x="42" y="172"/>
                    <a:pt x="43" y="171"/>
                    <a:pt x="44" y="171"/>
                  </a:cubicBezTo>
                  <a:cubicBezTo>
                    <a:pt x="46" y="170"/>
                    <a:pt x="47" y="169"/>
                    <a:pt x="48" y="168"/>
                  </a:cubicBezTo>
                  <a:cubicBezTo>
                    <a:pt x="50" y="167"/>
                    <a:pt x="49" y="166"/>
                    <a:pt x="50" y="164"/>
                  </a:cubicBezTo>
                  <a:cubicBezTo>
                    <a:pt x="50" y="163"/>
                    <a:pt x="51" y="161"/>
                    <a:pt x="52" y="160"/>
                  </a:cubicBezTo>
                  <a:cubicBezTo>
                    <a:pt x="53" y="159"/>
                    <a:pt x="53" y="159"/>
                    <a:pt x="54" y="158"/>
                  </a:cubicBezTo>
                  <a:cubicBezTo>
                    <a:pt x="54" y="158"/>
                    <a:pt x="55" y="157"/>
                    <a:pt x="55" y="156"/>
                  </a:cubicBezTo>
                  <a:cubicBezTo>
                    <a:pt x="56" y="155"/>
                    <a:pt x="58" y="154"/>
                    <a:pt x="59" y="154"/>
                  </a:cubicBezTo>
                  <a:cubicBezTo>
                    <a:pt x="59" y="154"/>
                    <a:pt x="59" y="154"/>
                    <a:pt x="59" y="154"/>
                  </a:cubicBezTo>
                  <a:cubicBezTo>
                    <a:pt x="60" y="156"/>
                    <a:pt x="56" y="157"/>
                    <a:pt x="58" y="159"/>
                  </a:cubicBezTo>
                  <a:cubicBezTo>
                    <a:pt x="59" y="159"/>
                    <a:pt x="60" y="159"/>
                    <a:pt x="60" y="160"/>
                  </a:cubicBezTo>
                  <a:cubicBezTo>
                    <a:pt x="61" y="160"/>
                    <a:pt x="61" y="161"/>
                    <a:pt x="62" y="162"/>
                  </a:cubicBezTo>
                  <a:cubicBezTo>
                    <a:pt x="63" y="163"/>
                    <a:pt x="64" y="163"/>
                    <a:pt x="66" y="163"/>
                  </a:cubicBezTo>
                  <a:cubicBezTo>
                    <a:pt x="67" y="163"/>
                    <a:pt x="67" y="163"/>
                    <a:pt x="68" y="164"/>
                  </a:cubicBezTo>
                  <a:cubicBezTo>
                    <a:pt x="69" y="166"/>
                    <a:pt x="66" y="165"/>
                    <a:pt x="65" y="165"/>
                  </a:cubicBezTo>
                  <a:cubicBezTo>
                    <a:pt x="64" y="165"/>
                    <a:pt x="64" y="165"/>
                    <a:pt x="64" y="164"/>
                  </a:cubicBezTo>
                  <a:cubicBezTo>
                    <a:pt x="62" y="164"/>
                    <a:pt x="62" y="163"/>
                    <a:pt x="60" y="163"/>
                  </a:cubicBezTo>
                  <a:cubicBezTo>
                    <a:pt x="60" y="163"/>
                    <a:pt x="59" y="163"/>
                    <a:pt x="59" y="163"/>
                  </a:cubicBezTo>
                  <a:cubicBezTo>
                    <a:pt x="58" y="163"/>
                    <a:pt x="57" y="162"/>
                    <a:pt x="56" y="162"/>
                  </a:cubicBezTo>
                  <a:cubicBezTo>
                    <a:pt x="56" y="163"/>
                    <a:pt x="55" y="164"/>
                    <a:pt x="55" y="165"/>
                  </a:cubicBezTo>
                  <a:cubicBezTo>
                    <a:pt x="54" y="166"/>
                    <a:pt x="54" y="167"/>
                    <a:pt x="54" y="168"/>
                  </a:cubicBezTo>
                  <a:cubicBezTo>
                    <a:pt x="54" y="171"/>
                    <a:pt x="57" y="171"/>
                    <a:pt x="59" y="172"/>
                  </a:cubicBezTo>
                  <a:cubicBezTo>
                    <a:pt x="59" y="173"/>
                    <a:pt x="60" y="173"/>
                    <a:pt x="60" y="174"/>
                  </a:cubicBezTo>
                  <a:cubicBezTo>
                    <a:pt x="61" y="174"/>
                    <a:pt x="61" y="175"/>
                    <a:pt x="61" y="175"/>
                  </a:cubicBezTo>
                  <a:cubicBezTo>
                    <a:pt x="60" y="175"/>
                    <a:pt x="59" y="175"/>
                    <a:pt x="58" y="175"/>
                  </a:cubicBezTo>
                  <a:cubicBezTo>
                    <a:pt x="57" y="174"/>
                    <a:pt x="57" y="173"/>
                    <a:pt x="55" y="173"/>
                  </a:cubicBezTo>
                  <a:cubicBezTo>
                    <a:pt x="53" y="173"/>
                    <a:pt x="51" y="174"/>
                    <a:pt x="49" y="174"/>
                  </a:cubicBezTo>
                  <a:cubicBezTo>
                    <a:pt x="49" y="175"/>
                    <a:pt x="48" y="175"/>
                    <a:pt x="48" y="176"/>
                  </a:cubicBezTo>
                  <a:cubicBezTo>
                    <a:pt x="47" y="177"/>
                    <a:pt x="48" y="177"/>
                    <a:pt x="49" y="178"/>
                  </a:cubicBezTo>
                  <a:cubicBezTo>
                    <a:pt x="50" y="178"/>
                    <a:pt x="52" y="179"/>
                    <a:pt x="50" y="180"/>
                  </a:cubicBezTo>
                  <a:cubicBezTo>
                    <a:pt x="50" y="180"/>
                    <a:pt x="49" y="179"/>
                    <a:pt x="49" y="180"/>
                  </a:cubicBezTo>
                  <a:cubicBezTo>
                    <a:pt x="49" y="180"/>
                    <a:pt x="49" y="180"/>
                    <a:pt x="49" y="181"/>
                  </a:cubicBezTo>
                  <a:cubicBezTo>
                    <a:pt x="48" y="181"/>
                    <a:pt x="48" y="181"/>
                    <a:pt x="48" y="182"/>
                  </a:cubicBezTo>
                  <a:cubicBezTo>
                    <a:pt x="48" y="182"/>
                    <a:pt x="48" y="182"/>
                    <a:pt x="48" y="183"/>
                  </a:cubicBezTo>
                  <a:cubicBezTo>
                    <a:pt x="48" y="184"/>
                    <a:pt x="47" y="183"/>
                    <a:pt x="46" y="183"/>
                  </a:cubicBezTo>
                  <a:cubicBezTo>
                    <a:pt x="45" y="184"/>
                    <a:pt x="43" y="186"/>
                    <a:pt x="44" y="187"/>
                  </a:cubicBezTo>
                  <a:cubicBezTo>
                    <a:pt x="45" y="188"/>
                    <a:pt x="47" y="186"/>
                    <a:pt x="47" y="186"/>
                  </a:cubicBezTo>
                  <a:cubicBezTo>
                    <a:pt x="48" y="186"/>
                    <a:pt x="50" y="185"/>
                    <a:pt x="51" y="185"/>
                  </a:cubicBezTo>
                  <a:cubicBezTo>
                    <a:pt x="53" y="186"/>
                    <a:pt x="54" y="188"/>
                    <a:pt x="54" y="189"/>
                  </a:cubicBezTo>
                  <a:cubicBezTo>
                    <a:pt x="52" y="190"/>
                    <a:pt x="49" y="189"/>
                    <a:pt x="48" y="190"/>
                  </a:cubicBezTo>
                  <a:cubicBezTo>
                    <a:pt x="47" y="191"/>
                    <a:pt x="47" y="192"/>
                    <a:pt x="47" y="192"/>
                  </a:cubicBezTo>
                  <a:cubicBezTo>
                    <a:pt x="46" y="194"/>
                    <a:pt x="47" y="195"/>
                    <a:pt x="46" y="196"/>
                  </a:cubicBezTo>
                  <a:cubicBezTo>
                    <a:pt x="45" y="196"/>
                    <a:pt x="44" y="197"/>
                    <a:pt x="44" y="198"/>
                  </a:cubicBezTo>
                  <a:cubicBezTo>
                    <a:pt x="44" y="198"/>
                    <a:pt x="44" y="196"/>
                    <a:pt x="43" y="196"/>
                  </a:cubicBezTo>
                  <a:cubicBezTo>
                    <a:pt x="42" y="196"/>
                    <a:pt x="42" y="197"/>
                    <a:pt x="41" y="197"/>
                  </a:cubicBezTo>
                  <a:cubicBezTo>
                    <a:pt x="40" y="197"/>
                    <a:pt x="39" y="197"/>
                    <a:pt x="39" y="197"/>
                  </a:cubicBezTo>
                  <a:cubicBezTo>
                    <a:pt x="38" y="198"/>
                    <a:pt x="38" y="198"/>
                    <a:pt x="38" y="198"/>
                  </a:cubicBezTo>
                  <a:cubicBezTo>
                    <a:pt x="37" y="198"/>
                    <a:pt x="35" y="198"/>
                    <a:pt x="34" y="198"/>
                  </a:cubicBezTo>
                  <a:cubicBezTo>
                    <a:pt x="33" y="198"/>
                    <a:pt x="33" y="198"/>
                    <a:pt x="32" y="198"/>
                  </a:cubicBezTo>
                  <a:cubicBezTo>
                    <a:pt x="30" y="197"/>
                    <a:pt x="28" y="200"/>
                    <a:pt x="26" y="201"/>
                  </a:cubicBezTo>
                  <a:cubicBezTo>
                    <a:pt x="24" y="203"/>
                    <a:pt x="24" y="203"/>
                    <a:pt x="26" y="204"/>
                  </a:cubicBezTo>
                  <a:cubicBezTo>
                    <a:pt x="28" y="204"/>
                    <a:pt x="30" y="204"/>
                    <a:pt x="32" y="205"/>
                  </a:cubicBezTo>
                  <a:cubicBezTo>
                    <a:pt x="32" y="207"/>
                    <a:pt x="35" y="205"/>
                    <a:pt x="36" y="205"/>
                  </a:cubicBezTo>
                  <a:cubicBezTo>
                    <a:pt x="36" y="207"/>
                    <a:pt x="39" y="207"/>
                    <a:pt x="40" y="207"/>
                  </a:cubicBezTo>
                  <a:cubicBezTo>
                    <a:pt x="42" y="207"/>
                    <a:pt x="44" y="207"/>
                    <a:pt x="45" y="207"/>
                  </a:cubicBezTo>
                  <a:cubicBezTo>
                    <a:pt x="46" y="206"/>
                    <a:pt x="46" y="206"/>
                    <a:pt x="47" y="206"/>
                  </a:cubicBezTo>
                  <a:cubicBezTo>
                    <a:pt x="49" y="207"/>
                    <a:pt x="51" y="206"/>
                    <a:pt x="52" y="206"/>
                  </a:cubicBezTo>
                  <a:cubicBezTo>
                    <a:pt x="55" y="206"/>
                    <a:pt x="57" y="207"/>
                    <a:pt x="59" y="207"/>
                  </a:cubicBezTo>
                  <a:cubicBezTo>
                    <a:pt x="58" y="209"/>
                    <a:pt x="52" y="208"/>
                    <a:pt x="50" y="208"/>
                  </a:cubicBezTo>
                  <a:cubicBezTo>
                    <a:pt x="49" y="208"/>
                    <a:pt x="48" y="207"/>
                    <a:pt x="46" y="207"/>
                  </a:cubicBezTo>
                  <a:cubicBezTo>
                    <a:pt x="45" y="208"/>
                    <a:pt x="44" y="209"/>
                    <a:pt x="43" y="209"/>
                  </a:cubicBezTo>
                  <a:cubicBezTo>
                    <a:pt x="43" y="210"/>
                    <a:pt x="42" y="210"/>
                    <a:pt x="42" y="210"/>
                  </a:cubicBezTo>
                  <a:cubicBezTo>
                    <a:pt x="41" y="211"/>
                    <a:pt x="40" y="210"/>
                    <a:pt x="39" y="210"/>
                  </a:cubicBezTo>
                  <a:cubicBezTo>
                    <a:pt x="38" y="211"/>
                    <a:pt x="38" y="213"/>
                    <a:pt x="39" y="213"/>
                  </a:cubicBezTo>
                  <a:cubicBezTo>
                    <a:pt x="40" y="214"/>
                    <a:pt x="40" y="214"/>
                    <a:pt x="41" y="214"/>
                  </a:cubicBezTo>
                  <a:cubicBezTo>
                    <a:pt x="42" y="215"/>
                    <a:pt x="42" y="214"/>
                    <a:pt x="42" y="216"/>
                  </a:cubicBezTo>
                  <a:cubicBezTo>
                    <a:pt x="42" y="216"/>
                    <a:pt x="42" y="217"/>
                    <a:pt x="43" y="217"/>
                  </a:cubicBezTo>
                  <a:cubicBezTo>
                    <a:pt x="44" y="218"/>
                    <a:pt x="44" y="218"/>
                    <a:pt x="45" y="218"/>
                  </a:cubicBezTo>
                  <a:cubicBezTo>
                    <a:pt x="46" y="218"/>
                    <a:pt x="47" y="219"/>
                    <a:pt x="48" y="219"/>
                  </a:cubicBezTo>
                  <a:cubicBezTo>
                    <a:pt x="49" y="220"/>
                    <a:pt x="50" y="220"/>
                    <a:pt x="50" y="220"/>
                  </a:cubicBezTo>
                  <a:cubicBezTo>
                    <a:pt x="51" y="220"/>
                    <a:pt x="52" y="221"/>
                    <a:pt x="52" y="220"/>
                  </a:cubicBezTo>
                  <a:cubicBezTo>
                    <a:pt x="54" y="221"/>
                    <a:pt x="54" y="222"/>
                    <a:pt x="56" y="222"/>
                  </a:cubicBezTo>
                  <a:cubicBezTo>
                    <a:pt x="57" y="222"/>
                    <a:pt x="58" y="222"/>
                    <a:pt x="58" y="223"/>
                  </a:cubicBezTo>
                  <a:cubicBezTo>
                    <a:pt x="59" y="224"/>
                    <a:pt x="59" y="225"/>
                    <a:pt x="57" y="225"/>
                  </a:cubicBezTo>
                  <a:cubicBezTo>
                    <a:pt x="57" y="225"/>
                    <a:pt x="56" y="225"/>
                    <a:pt x="55" y="224"/>
                  </a:cubicBezTo>
                  <a:cubicBezTo>
                    <a:pt x="54" y="224"/>
                    <a:pt x="54" y="224"/>
                    <a:pt x="53" y="223"/>
                  </a:cubicBezTo>
                  <a:cubicBezTo>
                    <a:pt x="52" y="222"/>
                    <a:pt x="50" y="222"/>
                    <a:pt x="49" y="221"/>
                  </a:cubicBezTo>
                  <a:cubicBezTo>
                    <a:pt x="47" y="220"/>
                    <a:pt x="46" y="220"/>
                    <a:pt x="44" y="219"/>
                  </a:cubicBezTo>
                  <a:cubicBezTo>
                    <a:pt x="43" y="218"/>
                    <a:pt x="43" y="218"/>
                    <a:pt x="42" y="218"/>
                  </a:cubicBezTo>
                  <a:cubicBezTo>
                    <a:pt x="41" y="217"/>
                    <a:pt x="41" y="217"/>
                    <a:pt x="41" y="217"/>
                  </a:cubicBezTo>
                  <a:cubicBezTo>
                    <a:pt x="41" y="217"/>
                    <a:pt x="41" y="216"/>
                    <a:pt x="40" y="215"/>
                  </a:cubicBezTo>
                  <a:cubicBezTo>
                    <a:pt x="39" y="214"/>
                    <a:pt x="38" y="214"/>
                    <a:pt x="38" y="213"/>
                  </a:cubicBezTo>
                  <a:cubicBezTo>
                    <a:pt x="37" y="212"/>
                    <a:pt x="37" y="211"/>
                    <a:pt x="36" y="211"/>
                  </a:cubicBezTo>
                  <a:cubicBezTo>
                    <a:pt x="35" y="210"/>
                    <a:pt x="34" y="210"/>
                    <a:pt x="33" y="210"/>
                  </a:cubicBezTo>
                  <a:cubicBezTo>
                    <a:pt x="30" y="209"/>
                    <a:pt x="28" y="212"/>
                    <a:pt x="26" y="213"/>
                  </a:cubicBezTo>
                  <a:cubicBezTo>
                    <a:pt x="25" y="214"/>
                    <a:pt x="24" y="215"/>
                    <a:pt x="23" y="216"/>
                  </a:cubicBezTo>
                  <a:cubicBezTo>
                    <a:pt x="23" y="216"/>
                    <a:pt x="22" y="218"/>
                    <a:pt x="23" y="219"/>
                  </a:cubicBezTo>
                  <a:cubicBezTo>
                    <a:pt x="23" y="220"/>
                    <a:pt x="25" y="221"/>
                    <a:pt x="26" y="221"/>
                  </a:cubicBezTo>
                  <a:cubicBezTo>
                    <a:pt x="27" y="222"/>
                    <a:pt x="29" y="221"/>
                    <a:pt x="30" y="222"/>
                  </a:cubicBezTo>
                  <a:cubicBezTo>
                    <a:pt x="31" y="222"/>
                    <a:pt x="30" y="223"/>
                    <a:pt x="31" y="222"/>
                  </a:cubicBezTo>
                  <a:cubicBezTo>
                    <a:pt x="31" y="223"/>
                    <a:pt x="31" y="225"/>
                    <a:pt x="30" y="225"/>
                  </a:cubicBezTo>
                  <a:cubicBezTo>
                    <a:pt x="30" y="225"/>
                    <a:pt x="28" y="225"/>
                    <a:pt x="27" y="225"/>
                  </a:cubicBezTo>
                  <a:cubicBezTo>
                    <a:pt x="25" y="225"/>
                    <a:pt x="22" y="225"/>
                    <a:pt x="22" y="228"/>
                  </a:cubicBezTo>
                  <a:cubicBezTo>
                    <a:pt x="23" y="228"/>
                    <a:pt x="25" y="228"/>
                    <a:pt x="26" y="228"/>
                  </a:cubicBezTo>
                  <a:cubicBezTo>
                    <a:pt x="26" y="228"/>
                    <a:pt x="26" y="228"/>
                    <a:pt x="27" y="229"/>
                  </a:cubicBezTo>
                  <a:cubicBezTo>
                    <a:pt x="27" y="229"/>
                    <a:pt x="28" y="229"/>
                    <a:pt x="28" y="229"/>
                  </a:cubicBezTo>
                  <a:cubicBezTo>
                    <a:pt x="29" y="229"/>
                    <a:pt x="30" y="229"/>
                    <a:pt x="31" y="229"/>
                  </a:cubicBezTo>
                  <a:cubicBezTo>
                    <a:pt x="33" y="228"/>
                    <a:pt x="34" y="227"/>
                    <a:pt x="35" y="226"/>
                  </a:cubicBezTo>
                  <a:cubicBezTo>
                    <a:pt x="36" y="226"/>
                    <a:pt x="39" y="225"/>
                    <a:pt x="39" y="226"/>
                  </a:cubicBezTo>
                  <a:cubicBezTo>
                    <a:pt x="40" y="229"/>
                    <a:pt x="35" y="231"/>
                    <a:pt x="33" y="232"/>
                  </a:cubicBezTo>
                  <a:cubicBezTo>
                    <a:pt x="32" y="233"/>
                    <a:pt x="26" y="237"/>
                    <a:pt x="30" y="238"/>
                  </a:cubicBezTo>
                  <a:cubicBezTo>
                    <a:pt x="31" y="238"/>
                    <a:pt x="34" y="238"/>
                    <a:pt x="36" y="238"/>
                  </a:cubicBezTo>
                  <a:cubicBezTo>
                    <a:pt x="38" y="238"/>
                    <a:pt x="39" y="236"/>
                    <a:pt x="41" y="236"/>
                  </a:cubicBezTo>
                  <a:cubicBezTo>
                    <a:pt x="42" y="240"/>
                    <a:pt x="35" y="240"/>
                    <a:pt x="33" y="240"/>
                  </a:cubicBezTo>
                  <a:cubicBezTo>
                    <a:pt x="30" y="240"/>
                    <a:pt x="26" y="240"/>
                    <a:pt x="23" y="239"/>
                  </a:cubicBezTo>
                  <a:cubicBezTo>
                    <a:pt x="22" y="239"/>
                    <a:pt x="20" y="239"/>
                    <a:pt x="18" y="239"/>
                  </a:cubicBezTo>
                  <a:cubicBezTo>
                    <a:pt x="17" y="240"/>
                    <a:pt x="17" y="242"/>
                    <a:pt x="18" y="243"/>
                  </a:cubicBezTo>
                  <a:cubicBezTo>
                    <a:pt x="22" y="245"/>
                    <a:pt x="25" y="247"/>
                    <a:pt x="29" y="247"/>
                  </a:cubicBezTo>
                  <a:cubicBezTo>
                    <a:pt x="30" y="247"/>
                    <a:pt x="32" y="247"/>
                    <a:pt x="34" y="247"/>
                  </a:cubicBezTo>
                  <a:cubicBezTo>
                    <a:pt x="34" y="247"/>
                    <a:pt x="35" y="246"/>
                    <a:pt x="35" y="246"/>
                  </a:cubicBezTo>
                  <a:cubicBezTo>
                    <a:pt x="37" y="245"/>
                    <a:pt x="39" y="245"/>
                    <a:pt x="40" y="244"/>
                  </a:cubicBezTo>
                  <a:cubicBezTo>
                    <a:pt x="43" y="243"/>
                    <a:pt x="47" y="244"/>
                    <a:pt x="50" y="243"/>
                  </a:cubicBezTo>
                  <a:cubicBezTo>
                    <a:pt x="51" y="242"/>
                    <a:pt x="53" y="241"/>
                    <a:pt x="54" y="241"/>
                  </a:cubicBezTo>
                  <a:cubicBezTo>
                    <a:pt x="56" y="240"/>
                    <a:pt x="58" y="239"/>
                    <a:pt x="59" y="236"/>
                  </a:cubicBezTo>
                  <a:cubicBezTo>
                    <a:pt x="59" y="234"/>
                    <a:pt x="58" y="233"/>
                    <a:pt x="58" y="231"/>
                  </a:cubicBezTo>
                  <a:cubicBezTo>
                    <a:pt x="58" y="230"/>
                    <a:pt x="58" y="228"/>
                    <a:pt x="57" y="228"/>
                  </a:cubicBezTo>
                  <a:cubicBezTo>
                    <a:pt x="57" y="228"/>
                    <a:pt x="56" y="227"/>
                    <a:pt x="56" y="227"/>
                  </a:cubicBezTo>
                  <a:cubicBezTo>
                    <a:pt x="57" y="227"/>
                    <a:pt x="57" y="227"/>
                    <a:pt x="58" y="226"/>
                  </a:cubicBezTo>
                  <a:cubicBezTo>
                    <a:pt x="58" y="226"/>
                    <a:pt x="60" y="226"/>
                    <a:pt x="60" y="226"/>
                  </a:cubicBezTo>
                  <a:cubicBezTo>
                    <a:pt x="60" y="226"/>
                    <a:pt x="61" y="225"/>
                    <a:pt x="61" y="225"/>
                  </a:cubicBezTo>
                  <a:cubicBezTo>
                    <a:pt x="62" y="224"/>
                    <a:pt x="62" y="223"/>
                    <a:pt x="62" y="223"/>
                  </a:cubicBezTo>
                  <a:cubicBezTo>
                    <a:pt x="62" y="222"/>
                    <a:pt x="62" y="222"/>
                    <a:pt x="63" y="221"/>
                  </a:cubicBezTo>
                  <a:cubicBezTo>
                    <a:pt x="64" y="221"/>
                    <a:pt x="64" y="220"/>
                    <a:pt x="64" y="220"/>
                  </a:cubicBezTo>
                  <a:cubicBezTo>
                    <a:pt x="65" y="219"/>
                    <a:pt x="66" y="219"/>
                    <a:pt x="67" y="218"/>
                  </a:cubicBezTo>
                  <a:cubicBezTo>
                    <a:pt x="67" y="217"/>
                    <a:pt x="67" y="215"/>
                    <a:pt x="68" y="214"/>
                  </a:cubicBezTo>
                  <a:cubicBezTo>
                    <a:pt x="69" y="213"/>
                    <a:pt x="70" y="213"/>
                    <a:pt x="71" y="212"/>
                  </a:cubicBezTo>
                  <a:cubicBezTo>
                    <a:pt x="71" y="211"/>
                    <a:pt x="72" y="211"/>
                    <a:pt x="72" y="210"/>
                  </a:cubicBezTo>
                  <a:cubicBezTo>
                    <a:pt x="72" y="210"/>
                    <a:pt x="73" y="209"/>
                    <a:pt x="73" y="209"/>
                  </a:cubicBezTo>
                  <a:cubicBezTo>
                    <a:pt x="73" y="209"/>
                    <a:pt x="73" y="209"/>
                    <a:pt x="74" y="208"/>
                  </a:cubicBezTo>
                  <a:cubicBezTo>
                    <a:pt x="74" y="208"/>
                    <a:pt x="74" y="208"/>
                    <a:pt x="74" y="208"/>
                  </a:cubicBezTo>
                  <a:cubicBezTo>
                    <a:pt x="75" y="207"/>
                    <a:pt x="76" y="207"/>
                    <a:pt x="76" y="206"/>
                  </a:cubicBezTo>
                  <a:cubicBezTo>
                    <a:pt x="78" y="204"/>
                    <a:pt x="84" y="196"/>
                    <a:pt x="85" y="195"/>
                  </a:cubicBezTo>
                  <a:cubicBezTo>
                    <a:pt x="85" y="194"/>
                    <a:pt x="86" y="193"/>
                    <a:pt x="86" y="193"/>
                  </a:cubicBezTo>
                  <a:cubicBezTo>
                    <a:pt x="86" y="193"/>
                    <a:pt x="87" y="193"/>
                    <a:pt x="87" y="192"/>
                  </a:cubicBezTo>
                  <a:cubicBezTo>
                    <a:pt x="87" y="192"/>
                    <a:pt x="87" y="191"/>
                    <a:pt x="87" y="191"/>
                  </a:cubicBezTo>
                  <a:cubicBezTo>
                    <a:pt x="88" y="189"/>
                    <a:pt x="98" y="179"/>
                    <a:pt x="99" y="177"/>
                  </a:cubicBezTo>
                  <a:cubicBezTo>
                    <a:pt x="99" y="176"/>
                    <a:pt x="100" y="176"/>
                    <a:pt x="100" y="175"/>
                  </a:cubicBezTo>
                  <a:cubicBezTo>
                    <a:pt x="101" y="174"/>
                    <a:pt x="102" y="172"/>
                    <a:pt x="101" y="175"/>
                  </a:cubicBezTo>
                  <a:cubicBezTo>
                    <a:pt x="100" y="177"/>
                    <a:pt x="92" y="189"/>
                    <a:pt x="92" y="189"/>
                  </a:cubicBezTo>
                  <a:cubicBezTo>
                    <a:pt x="90" y="190"/>
                    <a:pt x="90" y="191"/>
                    <a:pt x="89" y="192"/>
                  </a:cubicBezTo>
                  <a:cubicBezTo>
                    <a:pt x="86" y="195"/>
                    <a:pt x="85" y="198"/>
                    <a:pt x="82" y="202"/>
                  </a:cubicBezTo>
                  <a:cubicBezTo>
                    <a:pt x="81" y="203"/>
                    <a:pt x="81" y="204"/>
                    <a:pt x="79" y="206"/>
                  </a:cubicBezTo>
                  <a:cubicBezTo>
                    <a:pt x="78" y="208"/>
                    <a:pt x="76" y="209"/>
                    <a:pt x="75" y="211"/>
                  </a:cubicBezTo>
                  <a:cubicBezTo>
                    <a:pt x="72" y="214"/>
                    <a:pt x="72" y="218"/>
                    <a:pt x="70" y="222"/>
                  </a:cubicBezTo>
                  <a:cubicBezTo>
                    <a:pt x="70" y="223"/>
                    <a:pt x="69" y="222"/>
                    <a:pt x="69" y="223"/>
                  </a:cubicBezTo>
                  <a:cubicBezTo>
                    <a:pt x="68" y="224"/>
                    <a:pt x="69" y="226"/>
                    <a:pt x="68" y="226"/>
                  </a:cubicBezTo>
                  <a:cubicBezTo>
                    <a:pt x="68" y="227"/>
                    <a:pt x="68" y="229"/>
                    <a:pt x="68" y="230"/>
                  </a:cubicBezTo>
                  <a:cubicBezTo>
                    <a:pt x="70" y="229"/>
                    <a:pt x="73" y="229"/>
                    <a:pt x="75" y="229"/>
                  </a:cubicBezTo>
                  <a:cubicBezTo>
                    <a:pt x="68" y="231"/>
                    <a:pt x="68" y="231"/>
                    <a:pt x="68" y="231"/>
                  </a:cubicBezTo>
                  <a:cubicBezTo>
                    <a:pt x="68" y="231"/>
                    <a:pt x="68" y="232"/>
                    <a:pt x="68" y="232"/>
                  </a:cubicBezTo>
                  <a:cubicBezTo>
                    <a:pt x="67" y="232"/>
                    <a:pt x="67" y="232"/>
                    <a:pt x="66" y="232"/>
                  </a:cubicBezTo>
                  <a:cubicBezTo>
                    <a:pt x="68" y="231"/>
                    <a:pt x="68" y="231"/>
                    <a:pt x="68" y="231"/>
                  </a:cubicBezTo>
                  <a:cubicBezTo>
                    <a:pt x="68" y="231"/>
                    <a:pt x="68" y="230"/>
                    <a:pt x="68" y="230"/>
                  </a:cubicBezTo>
                  <a:cubicBezTo>
                    <a:pt x="68" y="230"/>
                    <a:pt x="67" y="230"/>
                    <a:pt x="67" y="231"/>
                  </a:cubicBezTo>
                  <a:cubicBezTo>
                    <a:pt x="65" y="232"/>
                    <a:pt x="66" y="233"/>
                    <a:pt x="66" y="236"/>
                  </a:cubicBezTo>
                  <a:cubicBezTo>
                    <a:pt x="62" y="237"/>
                    <a:pt x="63" y="239"/>
                    <a:pt x="61" y="243"/>
                  </a:cubicBezTo>
                  <a:cubicBezTo>
                    <a:pt x="60" y="245"/>
                    <a:pt x="59" y="245"/>
                    <a:pt x="59" y="248"/>
                  </a:cubicBezTo>
                  <a:cubicBezTo>
                    <a:pt x="59" y="250"/>
                    <a:pt x="59" y="252"/>
                    <a:pt x="59" y="254"/>
                  </a:cubicBezTo>
                  <a:cubicBezTo>
                    <a:pt x="60" y="254"/>
                    <a:pt x="64" y="244"/>
                    <a:pt x="67" y="250"/>
                  </a:cubicBezTo>
                  <a:cubicBezTo>
                    <a:pt x="63" y="252"/>
                    <a:pt x="65" y="255"/>
                    <a:pt x="64" y="258"/>
                  </a:cubicBezTo>
                  <a:cubicBezTo>
                    <a:pt x="64" y="258"/>
                    <a:pt x="63" y="258"/>
                    <a:pt x="63" y="258"/>
                  </a:cubicBezTo>
                  <a:cubicBezTo>
                    <a:pt x="62" y="259"/>
                    <a:pt x="62" y="260"/>
                    <a:pt x="63" y="261"/>
                  </a:cubicBezTo>
                  <a:cubicBezTo>
                    <a:pt x="63" y="262"/>
                    <a:pt x="64" y="262"/>
                    <a:pt x="64" y="262"/>
                  </a:cubicBezTo>
                  <a:cubicBezTo>
                    <a:pt x="64" y="262"/>
                    <a:pt x="64" y="263"/>
                    <a:pt x="64" y="264"/>
                  </a:cubicBezTo>
                  <a:cubicBezTo>
                    <a:pt x="61" y="263"/>
                    <a:pt x="62" y="270"/>
                    <a:pt x="62" y="272"/>
                  </a:cubicBezTo>
                  <a:cubicBezTo>
                    <a:pt x="62" y="275"/>
                    <a:pt x="60" y="277"/>
                    <a:pt x="60" y="280"/>
                  </a:cubicBezTo>
                  <a:cubicBezTo>
                    <a:pt x="60" y="283"/>
                    <a:pt x="60" y="286"/>
                    <a:pt x="60" y="288"/>
                  </a:cubicBezTo>
                  <a:cubicBezTo>
                    <a:pt x="59" y="289"/>
                    <a:pt x="60" y="291"/>
                    <a:pt x="60" y="291"/>
                  </a:cubicBezTo>
                  <a:cubicBezTo>
                    <a:pt x="59" y="292"/>
                    <a:pt x="58" y="292"/>
                    <a:pt x="58" y="293"/>
                  </a:cubicBezTo>
                  <a:cubicBezTo>
                    <a:pt x="57" y="294"/>
                    <a:pt x="57" y="294"/>
                    <a:pt x="57" y="296"/>
                  </a:cubicBezTo>
                  <a:cubicBezTo>
                    <a:pt x="62" y="297"/>
                    <a:pt x="63" y="295"/>
                    <a:pt x="65" y="291"/>
                  </a:cubicBezTo>
                  <a:cubicBezTo>
                    <a:pt x="68" y="287"/>
                    <a:pt x="71" y="285"/>
                    <a:pt x="71" y="280"/>
                  </a:cubicBezTo>
                  <a:cubicBezTo>
                    <a:pt x="71" y="277"/>
                    <a:pt x="70" y="271"/>
                    <a:pt x="71" y="268"/>
                  </a:cubicBezTo>
                  <a:cubicBezTo>
                    <a:pt x="73" y="267"/>
                    <a:pt x="75" y="268"/>
                    <a:pt x="77" y="267"/>
                  </a:cubicBezTo>
                  <a:cubicBezTo>
                    <a:pt x="78" y="267"/>
                    <a:pt x="80" y="266"/>
                    <a:pt x="81" y="265"/>
                  </a:cubicBezTo>
                  <a:cubicBezTo>
                    <a:pt x="83" y="269"/>
                    <a:pt x="78" y="270"/>
                    <a:pt x="76" y="273"/>
                  </a:cubicBezTo>
                  <a:cubicBezTo>
                    <a:pt x="75" y="274"/>
                    <a:pt x="76" y="275"/>
                    <a:pt x="75" y="275"/>
                  </a:cubicBezTo>
                  <a:cubicBezTo>
                    <a:pt x="75" y="276"/>
                    <a:pt x="73" y="276"/>
                    <a:pt x="73" y="277"/>
                  </a:cubicBezTo>
                  <a:cubicBezTo>
                    <a:pt x="72" y="278"/>
                    <a:pt x="72" y="281"/>
                    <a:pt x="72" y="282"/>
                  </a:cubicBezTo>
                  <a:cubicBezTo>
                    <a:pt x="73" y="286"/>
                    <a:pt x="75" y="291"/>
                    <a:pt x="79" y="290"/>
                  </a:cubicBezTo>
                  <a:cubicBezTo>
                    <a:pt x="82" y="289"/>
                    <a:pt x="81" y="290"/>
                    <a:pt x="81" y="286"/>
                  </a:cubicBezTo>
                  <a:cubicBezTo>
                    <a:pt x="82" y="284"/>
                    <a:pt x="83" y="283"/>
                    <a:pt x="86" y="284"/>
                  </a:cubicBezTo>
                  <a:cubicBezTo>
                    <a:pt x="86" y="287"/>
                    <a:pt x="86" y="288"/>
                    <a:pt x="88" y="290"/>
                  </a:cubicBezTo>
                  <a:cubicBezTo>
                    <a:pt x="90" y="292"/>
                    <a:pt x="91" y="294"/>
                    <a:pt x="92" y="296"/>
                  </a:cubicBezTo>
                  <a:cubicBezTo>
                    <a:pt x="93" y="298"/>
                    <a:pt x="94" y="301"/>
                    <a:pt x="95" y="298"/>
                  </a:cubicBezTo>
                  <a:cubicBezTo>
                    <a:pt x="95" y="297"/>
                    <a:pt x="95" y="294"/>
                    <a:pt x="95" y="293"/>
                  </a:cubicBezTo>
                  <a:cubicBezTo>
                    <a:pt x="95" y="291"/>
                    <a:pt x="93" y="290"/>
                    <a:pt x="94" y="288"/>
                  </a:cubicBezTo>
                  <a:cubicBezTo>
                    <a:pt x="95" y="288"/>
                    <a:pt x="96" y="288"/>
                    <a:pt x="98" y="288"/>
                  </a:cubicBezTo>
                  <a:cubicBezTo>
                    <a:pt x="98" y="287"/>
                    <a:pt x="98" y="285"/>
                    <a:pt x="98" y="283"/>
                  </a:cubicBezTo>
                  <a:cubicBezTo>
                    <a:pt x="98" y="280"/>
                    <a:pt x="98" y="279"/>
                    <a:pt x="99" y="277"/>
                  </a:cubicBezTo>
                  <a:cubicBezTo>
                    <a:pt x="100" y="276"/>
                    <a:pt x="100" y="273"/>
                    <a:pt x="101" y="272"/>
                  </a:cubicBezTo>
                  <a:cubicBezTo>
                    <a:pt x="104" y="272"/>
                    <a:pt x="103" y="275"/>
                    <a:pt x="103" y="277"/>
                  </a:cubicBezTo>
                  <a:cubicBezTo>
                    <a:pt x="106" y="277"/>
                    <a:pt x="112" y="275"/>
                    <a:pt x="110" y="279"/>
                  </a:cubicBezTo>
                  <a:cubicBezTo>
                    <a:pt x="108" y="280"/>
                    <a:pt x="105" y="279"/>
                    <a:pt x="103" y="280"/>
                  </a:cubicBezTo>
                  <a:cubicBezTo>
                    <a:pt x="101" y="281"/>
                    <a:pt x="102" y="283"/>
                    <a:pt x="102" y="285"/>
                  </a:cubicBezTo>
                  <a:cubicBezTo>
                    <a:pt x="101" y="288"/>
                    <a:pt x="99" y="288"/>
                    <a:pt x="98" y="290"/>
                  </a:cubicBezTo>
                  <a:cubicBezTo>
                    <a:pt x="97" y="292"/>
                    <a:pt x="97" y="294"/>
                    <a:pt x="97" y="296"/>
                  </a:cubicBezTo>
                  <a:cubicBezTo>
                    <a:pt x="98" y="297"/>
                    <a:pt x="98" y="298"/>
                    <a:pt x="99" y="299"/>
                  </a:cubicBezTo>
                  <a:cubicBezTo>
                    <a:pt x="99" y="300"/>
                    <a:pt x="98" y="301"/>
                    <a:pt x="99" y="301"/>
                  </a:cubicBezTo>
                  <a:cubicBezTo>
                    <a:pt x="99" y="302"/>
                    <a:pt x="100" y="302"/>
                    <a:pt x="100" y="302"/>
                  </a:cubicBezTo>
                  <a:cubicBezTo>
                    <a:pt x="101" y="303"/>
                    <a:pt x="102" y="305"/>
                    <a:pt x="103" y="306"/>
                  </a:cubicBezTo>
                  <a:cubicBezTo>
                    <a:pt x="103" y="307"/>
                    <a:pt x="105" y="307"/>
                    <a:pt x="106" y="308"/>
                  </a:cubicBezTo>
                  <a:cubicBezTo>
                    <a:pt x="107" y="308"/>
                    <a:pt x="108" y="310"/>
                    <a:pt x="110" y="310"/>
                  </a:cubicBezTo>
                  <a:cubicBezTo>
                    <a:pt x="111" y="310"/>
                    <a:pt x="112" y="310"/>
                    <a:pt x="113" y="311"/>
                  </a:cubicBezTo>
                  <a:cubicBezTo>
                    <a:pt x="114" y="312"/>
                    <a:pt x="114" y="319"/>
                    <a:pt x="113" y="320"/>
                  </a:cubicBezTo>
                  <a:cubicBezTo>
                    <a:pt x="110" y="320"/>
                    <a:pt x="109" y="324"/>
                    <a:pt x="108" y="327"/>
                  </a:cubicBezTo>
                  <a:cubicBezTo>
                    <a:pt x="107" y="330"/>
                    <a:pt x="107" y="332"/>
                    <a:pt x="106" y="336"/>
                  </a:cubicBezTo>
                  <a:cubicBezTo>
                    <a:pt x="105" y="341"/>
                    <a:pt x="102" y="347"/>
                    <a:pt x="98" y="351"/>
                  </a:cubicBezTo>
                  <a:cubicBezTo>
                    <a:pt x="97" y="353"/>
                    <a:pt x="95" y="355"/>
                    <a:pt x="93" y="356"/>
                  </a:cubicBezTo>
                  <a:cubicBezTo>
                    <a:pt x="91" y="359"/>
                    <a:pt x="91" y="362"/>
                    <a:pt x="91" y="365"/>
                  </a:cubicBezTo>
                  <a:cubicBezTo>
                    <a:pt x="91" y="369"/>
                    <a:pt x="92" y="377"/>
                    <a:pt x="96" y="379"/>
                  </a:cubicBezTo>
                  <a:cubicBezTo>
                    <a:pt x="93" y="380"/>
                    <a:pt x="92" y="373"/>
                    <a:pt x="91" y="372"/>
                  </a:cubicBezTo>
                  <a:cubicBezTo>
                    <a:pt x="90" y="368"/>
                    <a:pt x="88" y="367"/>
                    <a:pt x="84" y="368"/>
                  </a:cubicBezTo>
                  <a:cubicBezTo>
                    <a:pt x="83" y="371"/>
                    <a:pt x="83" y="374"/>
                    <a:pt x="84" y="377"/>
                  </a:cubicBezTo>
                  <a:cubicBezTo>
                    <a:pt x="85" y="380"/>
                    <a:pt x="87" y="383"/>
                    <a:pt x="89" y="385"/>
                  </a:cubicBezTo>
                  <a:cubicBezTo>
                    <a:pt x="90" y="386"/>
                    <a:pt x="92" y="387"/>
                    <a:pt x="93" y="388"/>
                  </a:cubicBezTo>
                  <a:cubicBezTo>
                    <a:pt x="94" y="390"/>
                    <a:pt x="97" y="405"/>
                    <a:pt x="101" y="403"/>
                  </a:cubicBezTo>
                  <a:cubicBezTo>
                    <a:pt x="102" y="398"/>
                    <a:pt x="99" y="392"/>
                    <a:pt x="99" y="387"/>
                  </a:cubicBezTo>
                  <a:cubicBezTo>
                    <a:pt x="99" y="383"/>
                    <a:pt x="98" y="380"/>
                    <a:pt x="102" y="378"/>
                  </a:cubicBezTo>
                  <a:cubicBezTo>
                    <a:pt x="105" y="377"/>
                    <a:pt x="105" y="378"/>
                    <a:pt x="107" y="381"/>
                  </a:cubicBezTo>
                  <a:cubicBezTo>
                    <a:pt x="107" y="382"/>
                    <a:pt x="109" y="382"/>
                    <a:pt x="109" y="382"/>
                  </a:cubicBezTo>
                  <a:cubicBezTo>
                    <a:pt x="110" y="384"/>
                    <a:pt x="111" y="385"/>
                    <a:pt x="112" y="386"/>
                  </a:cubicBezTo>
                  <a:cubicBezTo>
                    <a:pt x="113" y="388"/>
                    <a:pt x="115" y="389"/>
                    <a:pt x="117" y="390"/>
                  </a:cubicBezTo>
                  <a:cubicBezTo>
                    <a:pt x="121" y="394"/>
                    <a:pt x="123" y="399"/>
                    <a:pt x="130" y="399"/>
                  </a:cubicBezTo>
                  <a:cubicBezTo>
                    <a:pt x="131" y="395"/>
                    <a:pt x="130" y="395"/>
                    <a:pt x="128" y="391"/>
                  </a:cubicBezTo>
                  <a:cubicBezTo>
                    <a:pt x="127" y="388"/>
                    <a:pt x="127" y="385"/>
                    <a:pt x="127" y="381"/>
                  </a:cubicBezTo>
                  <a:cubicBezTo>
                    <a:pt x="127" y="376"/>
                    <a:pt x="130" y="380"/>
                    <a:pt x="133" y="382"/>
                  </a:cubicBezTo>
                  <a:cubicBezTo>
                    <a:pt x="137" y="384"/>
                    <a:pt x="136" y="385"/>
                    <a:pt x="137" y="390"/>
                  </a:cubicBezTo>
                  <a:cubicBezTo>
                    <a:pt x="139" y="390"/>
                    <a:pt x="142" y="391"/>
                    <a:pt x="145" y="391"/>
                  </a:cubicBezTo>
                  <a:cubicBezTo>
                    <a:pt x="145" y="391"/>
                    <a:pt x="147" y="392"/>
                    <a:pt x="147" y="392"/>
                  </a:cubicBezTo>
                  <a:cubicBezTo>
                    <a:pt x="148" y="392"/>
                    <a:pt x="149" y="390"/>
                    <a:pt x="150" y="390"/>
                  </a:cubicBezTo>
                  <a:cubicBezTo>
                    <a:pt x="153" y="389"/>
                    <a:pt x="154" y="390"/>
                    <a:pt x="156" y="388"/>
                  </a:cubicBezTo>
                  <a:cubicBezTo>
                    <a:pt x="158" y="386"/>
                    <a:pt x="158" y="385"/>
                    <a:pt x="160" y="383"/>
                  </a:cubicBezTo>
                  <a:cubicBezTo>
                    <a:pt x="162" y="381"/>
                    <a:pt x="162" y="380"/>
                    <a:pt x="165" y="381"/>
                  </a:cubicBezTo>
                  <a:cubicBezTo>
                    <a:pt x="166" y="381"/>
                    <a:pt x="166" y="382"/>
                    <a:pt x="166" y="383"/>
                  </a:cubicBezTo>
                  <a:cubicBezTo>
                    <a:pt x="167" y="383"/>
                    <a:pt x="168" y="382"/>
                    <a:pt x="168" y="383"/>
                  </a:cubicBezTo>
                  <a:cubicBezTo>
                    <a:pt x="169" y="383"/>
                    <a:pt x="170" y="383"/>
                    <a:pt x="171" y="383"/>
                  </a:cubicBezTo>
                  <a:cubicBezTo>
                    <a:pt x="174" y="382"/>
                    <a:pt x="175" y="381"/>
                    <a:pt x="174" y="378"/>
                  </a:cubicBezTo>
                  <a:cubicBezTo>
                    <a:pt x="174" y="377"/>
                    <a:pt x="172" y="376"/>
                    <a:pt x="171" y="375"/>
                  </a:cubicBezTo>
                  <a:cubicBezTo>
                    <a:pt x="171" y="374"/>
                    <a:pt x="171" y="373"/>
                    <a:pt x="172" y="372"/>
                  </a:cubicBezTo>
                  <a:cubicBezTo>
                    <a:pt x="175" y="371"/>
                    <a:pt x="177" y="372"/>
                    <a:pt x="180" y="372"/>
                  </a:cubicBezTo>
                  <a:cubicBezTo>
                    <a:pt x="183" y="372"/>
                    <a:pt x="185" y="372"/>
                    <a:pt x="187" y="372"/>
                  </a:cubicBezTo>
                  <a:cubicBezTo>
                    <a:pt x="189" y="371"/>
                    <a:pt x="191" y="370"/>
                    <a:pt x="193" y="369"/>
                  </a:cubicBezTo>
                  <a:cubicBezTo>
                    <a:pt x="196" y="368"/>
                    <a:pt x="197" y="366"/>
                    <a:pt x="201" y="367"/>
                  </a:cubicBezTo>
                  <a:cubicBezTo>
                    <a:pt x="201" y="368"/>
                    <a:pt x="201" y="369"/>
                    <a:pt x="201" y="371"/>
                  </a:cubicBezTo>
                  <a:cubicBezTo>
                    <a:pt x="197" y="370"/>
                    <a:pt x="195" y="375"/>
                    <a:pt x="192" y="375"/>
                  </a:cubicBezTo>
                  <a:cubicBezTo>
                    <a:pt x="190" y="376"/>
                    <a:pt x="189" y="373"/>
                    <a:pt x="187" y="374"/>
                  </a:cubicBezTo>
                  <a:cubicBezTo>
                    <a:pt x="186" y="375"/>
                    <a:pt x="186" y="377"/>
                    <a:pt x="186" y="378"/>
                  </a:cubicBezTo>
                  <a:cubicBezTo>
                    <a:pt x="185" y="378"/>
                    <a:pt x="183" y="378"/>
                    <a:pt x="182" y="378"/>
                  </a:cubicBezTo>
                  <a:cubicBezTo>
                    <a:pt x="180" y="379"/>
                    <a:pt x="182" y="378"/>
                    <a:pt x="180" y="380"/>
                  </a:cubicBezTo>
                  <a:cubicBezTo>
                    <a:pt x="179" y="382"/>
                    <a:pt x="178" y="385"/>
                    <a:pt x="176" y="388"/>
                  </a:cubicBezTo>
                  <a:cubicBezTo>
                    <a:pt x="175" y="389"/>
                    <a:pt x="175" y="390"/>
                    <a:pt x="174" y="391"/>
                  </a:cubicBezTo>
                  <a:cubicBezTo>
                    <a:pt x="174" y="391"/>
                    <a:pt x="174" y="392"/>
                    <a:pt x="173" y="392"/>
                  </a:cubicBezTo>
                  <a:cubicBezTo>
                    <a:pt x="173" y="392"/>
                    <a:pt x="172" y="392"/>
                    <a:pt x="171" y="392"/>
                  </a:cubicBezTo>
                  <a:cubicBezTo>
                    <a:pt x="170" y="393"/>
                    <a:pt x="170" y="394"/>
                    <a:pt x="169" y="395"/>
                  </a:cubicBezTo>
                  <a:cubicBezTo>
                    <a:pt x="169" y="396"/>
                    <a:pt x="169" y="397"/>
                    <a:pt x="169" y="397"/>
                  </a:cubicBezTo>
                  <a:cubicBezTo>
                    <a:pt x="169" y="398"/>
                    <a:pt x="168" y="398"/>
                    <a:pt x="168" y="399"/>
                  </a:cubicBezTo>
                  <a:cubicBezTo>
                    <a:pt x="165" y="402"/>
                    <a:pt x="164" y="409"/>
                    <a:pt x="165" y="414"/>
                  </a:cubicBezTo>
                  <a:cubicBezTo>
                    <a:pt x="166" y="418"/>
                    <a:pt x="171" y="422"/>
                    <a:pt x="172" y="425"/>
                  </a:cubicBezTo>
                  <a:cubicBezTo>
                    <a:pt x="173" y="427"/>
                    <a:pt x="173" y="429"/>
                    <a:pt x="174" y="430"/>
                  </a:cubicBezTo>
                  <a:cubicBezTo>
                    <a:pt x="174" y="431"/>
                    <a:pt x="175" y="432"/>
                    <a:pt x="176" y="433"/>
                  </a:cubicBezTo>
                  <a:cubicBezTo>
                    <a:pt x="176" y="434"/>
                    <a:pt x="177" y="434"/>
                    <a:pt x="177" y="435"/>
                  </a:cubicBezTo>
                  <a:cubicBezTo>
                    <a:pt x="178" y="435"/>
                    <a:pt x="177" y="436"/>
                    <a:pt x="177" y="437"/>
                  </a:cubicBezTo>
                  <a:cubicBezTo>
                    <a:pt x="180" y="441"/>
                    <a:pt x="186" y="442"/>
                    <a:pt x="185" y="448"/>
                  </a:cubicBezTo>
                  <a:cubicBezTo>
                    <a:pt x="184" y="450"/>
                    <a:pt x="182" y="452"/>
                    <a:pt x="185" y="454"/>
                  </a:cubicBezTo>
                  <a:cubicBezTo>
                    <a:pt x="185" y="455"/>
                    <a:pt x="187" y="456"/>
                    <a:pt x="188" y="456"/>
                  </a:cubicBezTo>
                  <a:cubicBezTo>
                    <a:pt x="190" y="455"/>
                    <a:pt x="189" y="454"/>
                    <a:pt x="190" y="453"/>
                  </a:cubicBezTo>
                  <a:cubicBezTo>
                    <a:pt x="192" y="452"/>
                    <a:pt x="193" y="453"/>
                    <a:pt x="195" y="451"/>
                  </a:cubicBezTo>
                  <a:cubicBezTo>
                    <a:pt x="196" y="449"/>
                    <a:pt x="196" y="447"/>
                    <a:pt x="199" y="448"/>
                  </a:cubicBezTo>
                  <a:cubicBezTo>
                    <a:pt x="202" y="449"/>
                    <a:pt x="203" y="452"/>
                    <a:pt x="205" y="448"/>
                  </a:cubicBezTo>
                  <a:cubicBezTo>
                    <a:pt x="206" y="446"/>
                    <a:pt x="206" y="442"/>
                    <a:pt x="209" y="443"/>
                  </a:cubicBezTo>
                  <a:cubicBezTo>
                    <a:pt x="212" y="443"/>
                    <a:pt x="213" y="447"/>
                    <a:pt x="212" y="449"/>
                  </a:cubicBezTo>
                  <a:cubicBezTo>
                    <a:pt x="212" y="452"/>
                    <a:pt x="209" y="452"/>
                    <a:pt x="208" y="455"/>
                  </a:cubicBezTo>
                  <a:cubicBezTo>
                    <a:pt x="206" y="455"/>
                    <a:pt x="205" y="459"/>
                    <a:pt x="205" y="461"/>
                  </a:cubicBezTo>
                  <a:cubicBezTo>
                    <a:pt x="205" y="461"/>
                    <a:pt x="206" y="462"/>
                    <a:pt x="206" y="462"/>
                  </a:cubicBezTo>
                  <a:cubicBezTo>
                    <a:pt x="206" y="463"/>
                    <a:pt x="206" y="464"/>
                    <a:pt x="206" y="465"/>
                  </a:cubicBezTo>
                  <a:cubicBezTo>
                    <a:pt x="205" y="466"/>
                    <a:pt x="205" y="466"/>
                    <a:pt x="204" y="468"/>
                  </a:cubicBezTo>
                  <a:cubicBezTo>
                    <a:pt x="204" y="468"/>
                    <a:pt x="203" y="467"/>
                    <a:pt x="203" y="467"/>
                  </a:cubicBezTo>
                  <a:cubicBezTo>
                    <a:pt x="202" y="468"/>
                    <a:pt x="202" y="468"/>
                    <a:pt x="202" y="469"/>
                  </a:cubicBezTo>
                  <a:cubicBezTo>
                    <a:pt x="201" y="469"/>
                    <a:pt x="200" y="470"/>
                    <a:pt x="200" y="471"/>
                  </a:cubicBezTo>
                  <a:cubicBezTo>
                    <a:pt x="198" y="473"/>
                    <a:pt x="197" y="474"/>
                    <a:pt x="199" y="476"/>
                  </a:cubicBezTo>
                  <a:cubicBezTo>
                    <a:pt x="198" y="478"/>
                    <a:pt x="196" y="478"/>
                    <a:pt x="195" y="480"/>
                  </a:cubicBezTo>
                  <a:cubicBezTo>
                    <a:pt x="193" y="483"/>
                    <a:pt x="195" y="483"/>
                    <a:pt x="196" y="485"/>
                  </a:cubicBezTo>
                  <a:cubicBezTo>
                    <a:pt x="197" y="487"/>
                    <a:pt x="198" y="490"/>
                    <a:pt x="197" y="492"/>
                  </a:cubicBezTo>
                  <a:cubicBezTo>
                    <a:pt x="196" y="494"/>
                    <a:pt x="194" y="494"/>
                    <a:pt x="194" y="498"/>
                  </a:cubicBezTo>
                  <a:cubicBezTo>
                    <a:pt x="194" y="500"/>
                    <a:pt x="195" y="502"/>
                    <a:pt x="194" y="504"/>
                  </a:cubicBezTo>
                  <a:cubicBezTo>
                    <a:pt x="194" y="506"/>
                    <a:pt x="195" y="510"/>
                    <a:pt x="194" y="511"/>
                  </a:cubicBezTo>
                  <a:cubicBezTo>
                    <a:pt x="193" y="515"/>
                    <a:pt x="187" y="512"/>
                    <a:pt x="188" y="516"/>
                  </a:cubicBezTo>
                  <a:cubicBezTo>
                    <a:pt x="188" y="517"/>
                    <a:pt x="190" y="518"/>
                    <a:pt x="190" y="519"/>
                  </a:cubicBezTo>
                  <a:cubicBezTo>
                    <a:pt x="190" y="520"/>
                    <a:pt x="189" y="521"/>
                    <a:pt x="189" y="522"/>
                  </a:cubicBezTo>
                  <a:cubicBezTo>
                    <a:pt x="187" y="523"/>
                    <a:pt x="186" y="521"/>
                    <a:pt x="185" y="519"/>
                  </a:cubicBezTo>
                  <a:cubicBezTo>
                    <a:pt x="184" y="518"/>
                    <a:pt x="182" y="518"/>
                    <a:pt x="181" y="517"/>
                  </a:cubicBezTo>
                  <a:cubicBezTo>
                    <a:pt x="180" y="516"/>
                    <a:pt x="179" y="514"/>
                    <a:pt x="178" y="514"/>
                  </a:cubicBezTo>
                  <a:cubicBezTo>
                    <a:pt x="176" y="513"/>
                    <a:pt x="173" y="515"/>
                    <a:pt x="174" y="517"/>
                  </a:cubicBezTo>
                  <a:cubicBezTo>
                    <a:pt x="169" y="518"/>
                    <a:pt x="161" y="511"/>
                    <a:pt x="157" y="514"/>
                  </a:cubicBezTo>
                  <a:cubicBezTo>
                    <a:pt x="163" y="515"/>
                    <a:pt x="160" y="523"/>
                    <a:pt x="163" y="525"/>
                  </a:cubicBezTo>
                  <a:cubicBezTo>
                    <a:pt x="160" y="525"/>
                    <a:pt x="155" y="524"/>
                    <a:pt x="152" y="525"/>
                  </a:cubicBezTo>
                  <a:cubicBezTo>
                    <a:pt x="150" y="526"/>
                    <a:pt x="151" y="530"/>
                    <a:pt x="148" y="531"/>
                  </a:cubicBezTo>
                  <a:cubicBezTo>
                    <a:pt x="148" y="531"/>
                    <a:pt x="146" y="532"/>
                    <a:pt x="146" y="532"/>
                  </a:cubicBezTo>
                  <a:cubicBezTo>
                    <a:pt x="144" y="533"/>
                    <a:pt x="143" y="533"/>
                    <a:pt x="142" y="531"/>
                  </a:cubicBezTo>
                  <a:cubicBezTo>
                    <a:pt x="141" y="529"/>
                    <a:pt x="143" y="529"/>
                    <a:pt x="143" y="528"/>
                  </a:cubicBezTo>
                  <a:cubicBezTo>
                    <a:pt x="144" y="526"/>
                    <a:pt x="144" y="526"/>
                    <a:pt x="144" y="523"/>
                  </a:cubicBezTo>
                  <a:cubicBezTo>
                    <a:pt x="142" y="522"/>
                    <a:pt x="142" y="524"/>
                    <a:pt x="141" y="525"/>
                  </a:cubicBezTo>
                  <a:cubicBezTo>
                    <a:pt x="139" y="525"/>
                    <a:pt x="138" y="525"/>
                    <a:pt x="136" y="525"/>
                  </a:cubicBezTo>
                  <a:cubicBezTo>
                    <a:pt x="136" y="523"/>
                    <a:pt x="136" y="522"/>
                    <a:pt x="135" y="520"/>
                  </a:cubicBezTo>
                  <a:cubicBezTo>
                    <a:pt x="134" y="518"/>
                    <a:pt x="132" y="515"/>
                    <a:pt x="130" y="514"/>
                  </a:cubicBezTo>
                  <a:cubicBezTo>
                    <a:pt x="128" y="512"/>
                    <a:pt x="123" y="513"/>
                    <a:pt x="120" y="513"/>
                  </a:cubicBezTo>
                  <a:cubicBezTo>
                    <a:pt x="116" y="513"/>
                    <a:pt x="112" y="516"/>
                    <a:pt x="114" y="521"/>
                  </a:cubicBezTo>
                  <a:cubicBezTo>
                    <a:pt x="115" y="523"/>
                    <a:pt x="119" y="525"/>
                    <a:pt x="118" y="526"/>
                  </a:cubicBezTo>
                  <a:cubicBezTo>
                    <a:pt x="116" y="529"/>
                    <a:pt x="109" y="520"/>
                    <a:pt x="107" y="521"/>
                  </a:cubicBezTo>
                  <a:cubicBezTo>
                    <a:pt x="109" y="525"/>
                    <a:pt x="112" y="529"/>
                    <a:pt x="115" y="531"/>
                  </a:cubicBezTo>
                  <a:cubicBezTo>
                    <a:pt x="118" y="534"/>
                    <a:pt x="121" y="532"/>
                    <a:pt x="122" y="537"/>
                  </a:cubicBezTo>
                  <a:cubicBezTo>
                    <a:pt x="125" y="537"/>
                    <a:pt x="124" y="539"/>
                    <a:pt x="126" y="541"/>
                  </a:cubicBezTo>
                  <a:cubicBezTo>
                    <a:pt x="127" y="543"/>
                    <a:pt x="129" y="543"/>
                    <a:pt x="130" y="545"/>
                  </a:cubicBezTo>
                  <a:cubicBezTo>
                    <a:pt x="129" y="545"/>
                    <a:pt x="128" y="548"/>
                    <a:pt x="127" y="549"/>
                  </a:cubicBezTo>
                  <a:cubicBezTo>
                    <a:pt x="125" y="552"/>
                    <a:pt x="124" y="556"/>
                    <a:pt x="123" y="560"/>
                  </a:cubicBezTo>
                  <a:cubicBezTo>
                    <a:pt x="123" y="559"/>
                    <a:pt x="123" y="559"/>
                    <a:pt x="123" y="558"/>
                  </a:cubicBezTo>
                  <a:cubicBezTo>
                    <a:pt x="122" y="560"/>
                    <a:pt x="120" y="562"/>
                    <a:pt x="118" y="563"/>
                  </a:cubicBezTo>
                  <a:cubicBezTo>
                    <a:pt x="117" y="564"/>
                    <a:pt x="114" y="563"/>
                    <a:pt x="112" y="564"/>
                  </a:cubicBezTo>
                  <a:cubicBezTo>
                    <a:pt x="112" y="564"/>
                    <a:pt x="111" y="565"/>
                    <a:pt x="110" y="566"/>
                  </a:cubicBezTo>
                  <a:cubicBezTo>
                    <a:pt x="109" y="567"/>
                    <a:pt x="109" y="566"/>
                    <a:pt x="108" y="568"/>
                  </a:cubicBezTo>
                  <a:cubicBezTo>
                    <a:pt x="106" y="570"/>
                    <a:pt x="106" y="572"/>
                    <a:pt x="107" y="574"/>
                  </a:cubicBezTo>
                  <a:cubicBezTo>
                    <a:pt x="108" y="574"/>
                    <a:pt x="110" y="574"/>
                    <a:pt x="112" y="574"/>
                  </a:cubicBezTo>
                  <a:cubicBezTo>
                    <a:pt x="113" y="574"/>
                    <a:pt x="112" y="575"/>
                    <a:pt x="113" y="576"/>
                  </a:cubicBezTo>
                  <a:cubicBezTo>
                    <a:pt x="114" y="576"/>
                    <a:pt x="116" y="576"/>
                    <a:pt x="117" y="576"/>
                  </a:cubicBezTo>
                  <a:cubicBezTo>
                    <a:pt x="122" y="577"/>
                    <a:pt x="121" y="570"/>
                    <a:pt x="124" y="567"/>
                  </a:cubicBezTo>
                  <a:cubicBezTo>
                    <a:pt x="126" y="564"/>
                    <a:pt x="129" y="563"/>
                    <a:pt x="132" y="561"/>
                  </a:cubicBezTo>
                  <a:cubicBezTo>
                    <a:pt x="135" y="559"/>
                    <a:pt x="141" y="558"/>
                    <a:pt x="144" y="559"/>
                  </a:cubicBezTo>
                  <a:cubicBezTo>
                    <a:pt x="144" y="561"/>
                    <a:pt x="143" y="562"/>
                    <a:pt x="143" y="563"/>
                  </a:cubicBezTo>
                  <a:cubicBezTo>
                    <a:pt x="142" y="565"/>
                    <a:pt x="142" y="565"/>
                    <a:pt x="142" y="567"/>
                  </a:cubicBezTo>
                  <a:cubicBezTo>
                    <a:pt x="142" y="570"/>
                    <a:pt x="146" y="574"/>
                    <a:pt x="142" y="574"/>
                  </a:cubicBezTo>
                  <a:cubicBezTo>
                    <a:pt x="142" y="576"/>
                    <a:pt x="141" y="577"/>
                    <a:pt x="141" y="578"/>
                  </a:cubicBezTo>
                  <a:cubicBezTo>
                    <a:pt x="141" y="580"/>
                    <a:pt x="143" y="582"/>
                    <a:pt x="143" y="584"/>
                  </a:cubicBezTo>
                  <a:cubicBezTo>
                    <a:pt x="143" y="585"/>
                    <a:pt x="139" y="589"/>
                    <a:pt x="143" y="590"/>
                  </a:cubicBezTo>
                  <a:cubicBezTo>
                    <a:pt x="143" y="592"/>
                    <a:pt x="145" y="595"/>
                    <a:pt x="144" y="597"/>
                  </a:cubicBezTo>
                  <a:cubicBezTo>
                    <a:pt x="144" y="598"/>
                    <a:pt x="143" y="598"/>
                    <a:pt x="142" y="600"/>
                  </a:cubicBezTo>
                  <a:cubicBezTo>
                    <a:pt x="141" y="601"/>
                    <a:pt x="141" y="602"/>
                    <a:pt x="141" y="603"/>
                  </a:cubicBezTo>
                  <a:cubicBezTo>
                    <a:pt x="141" y="605"/>
                    <a:pt x="140" y="606"/>
                    <a:pt x="139" y="608"/>
                  </a:cubicBezTo>
                  <a:cubicBezTo>
                    <a:pt x="139" y="609"/>
                    <a:pt x="140" y="611"/>
                    <a:pt x="139" y="612"/>
                  </a:cubicBezTo>
                  <a:cubicBezTo>
                    <a:pt x="139" y="613"/>
                    <a:pt x="137" y="613"/>
                    <a:pt x="137" y="614"/>
                  </a:cubicBezTo>
                  <a:cubicBezTo>
                    <a:pt x="136" y="615"/>
                    <a:pt x="136" y="616"/>
                    <a:pt x="136" y="617"/>
                  </a:cubicBezTo>
                  <a:cubicBezTo>
                    <a:pt x="134" y="621"/>
                    <a:pt x="134" y="619"/>
                    <a:pt x="132" y="620"/>
                  </a:cubicBezTo>
                  <a:cubicBezTo>
                    <a:pt x="130" y="621"/>
                    <a:pt x="129" y="623"/>
                    <a:pt x="128" y="624"/>
                  </a:cubicBezTo>
                  <a:cubicBezTo>
                    <a:pt x="127" y="624"/>
                    <a:pt x="126" y="625"/>
                    <a:pt x="125" y="625"/>
                  </a:cubicBezTo>
                  <a:cubicBezTo>
                    <a:pt x="125" y="626"/>
                    <a:pt x="124" y="625"/>
                    <a:pt x="123" y="626"/>
                  </a:cubicBezTo>
                  <a:cubicBezTo>
                    <a:pt x="122" y="626"/>
                    <a:pt x="121" y="629"/>
                    <a:pt x="120" y="630"/>
                  </a:cubicBezTo>
                  <a:cubicBezTo>
                    <a:pt x="118" y="631"/>
                    <a:pt x="115" y="629"/>
                    <a:pt x="113" y="630"/>
                  </a:cubicBezTo>
                  <a:cubicBezTo>
                    <a:pt x="113" y="630"/>
                    <a:pt x="112" y="631"/>
                    <a:pt x="112" y="631"/>
                  </a:cubicBezTo>
                  <a:cubicBezTo>
                    <a:pt x="111" y="631"/>
                    <a:pt x="109" y="631"/>
                    <a:pt x="109" y="631"/>
                  </a:cubicBezTo>
                  <a:cubicBezTo>
                    <a:pt x="108" y="632"/>
                    <a:pt x="106" y="633"/>
                    <a:pt x="105" y="634"/>
                  </a:cubicBezTo>
                  <a:cubicBezTo>
                    <a:pt x="104" y="635"/>
                    <a:pt x="104" y="637"/>
                    <a:pt x="103" y="638"/>
                  </a:cubicBezTo>
                  <a:cubicBezTo>
                    <a:pt x="101" y="640"/>
                    <a:pt x="95" y="639"/>
                    <a:pt x="93" y="637"/>
                  </a:cubicBezTo>
                  <a:cubicBezTo>
                    <a:pt x="91" y="636"/>
                    <a:pt x="92" y="635"/>
                    <a:pt x="89" y="636"/>
                  </a:cubicBezTo>
                  <a:cubicBezTo>
                    <a:pt x="87" y="638"/>
                    <a:pt x="88" y="639"/>
                    <a:pt x="87" y="642"/>
                  </a:cubicBezTo>
                  <a:cubicBezTo>
                    <a:pt x="86" y="643"/>
                    <a:pt x="82" y="642"/>
                    <a:pt x="82" y="643"/>
                  </a:cubicBezTo>
                  <a:cubicBezTo>
                    <a:pt x="81" y="644"/>
                    <a:pt x="82" y="648"/>
                    <a:pt x="81" y="650"/>
                  </a:cubicBezTo>
                  <a:cubicBezTo>
                    <a:pt x="79" y="653"/>
                    <a:pt x="76" y="651"/>
                    <a:pt x="75" y="655"/>
                  </a:cubicBezTo>
                  <a:cubicBezTo>
                    <a:pt x="77" y="655"/>
                    <a:pt x="82" y="654"/>
                    <a:pt x="85" y="655"/>
                  </a:cubicBezTo>
                  <a:cubicBezTo>
                    <a:pt x="88" y="656"/>
                    <a:pt x="86" y="658"/>
                    <a:pt x="85" y="660"/>
                  </a:cubicBezTo>
                  <a:cubicBezTo>
                    <a:pt x="83" y="662"/>
                    <a:pt x="82" y="663"/>
                    <a:pt x="79" y="664"/>
                  </a:cubicBezTo>
                  <a:cubicBezTo>
                    <a:pt x="78" y="665"/>
                    <a:pt x="77" y="664"/>
                    <a:pt x="76" y="666"/>
                  </a:cubicBezTo>
                  <a:cubicBezTo>
                    <a:pt x="76" y="669"/>
                    <a:pt x="77" y="669"/>
                    <a:pt x="79" y="670"/>
                  </a:cubicBezTo>
                  <a:cubicBezTo>
                    <a:pt x="82" y="672"/>
                    <a:pt x="84" y="672"/>
                    <a:pt x="87" y="672"/>
                  </a:cubicBezTo>
                  <a:cubicBezTo>
                    <a:pt x="88" y="672"/>
                    <a:pt x="89" y="672"/>
                    <a:pt x="89" y="672"/>
                  </a:cubicBezTo>
                  <a:cubicBezTo>
                    <a:pt x="90" y="673"/>
                    <a:pt x="90" y="674"/>
                    <a:pt x="90" y="674"/>
                  </a:cubicBezTo>
                  <a:cubicBezTo>
                    <a:pt x="92" y="675"/>
                    <a:pt x="93" y="675"/>
                    <a:pt x="95" y="675"/>
                  </a:cubicBezTo>
                  <a:cubicBezTo>
                    <a:pt x="97" y="675"/>
                    <a:pt x="100" y="675"/>
                    <a:pt x="102" y="675"/>
                  </a:cubicBezTo>
                  <a:cubicBezTo>
                    <a:pt x="104" y="676"/>
                    <a:pt x="103" y="676"/>
                    <a:pt x="105" y="677"/>
                  </a:cubicBezTo>
                  <a:cubicBezTo>
                    <a:pt x="105" y="678"/>
                    <a:pt x="105" y="679"/>
                    <a:pt x="107" y="678"/>
                  </a:cubicBezTo>
                  <a:cubicBezTo>
                    <a:pt x="110" y="677"/>
                    <a:pt x="107" y="674"/>
                    <a:pt x="108" y="672"/>
                  </a:cubicBezTo>
                  <a:cubicBezTo>
                    <a:pt x="111" y="671"/>
                    <a:pt x="113" y="671"/>
                    <a:pt x="116" y="671"/>
                  </a:cubicBezTo>
                  <a:cubicBezTo>
                    <a:pt x="119" y="671"/>
                    <a:pt x="119" y="669"/>
                    <a:pt x="122" y="669"/>
                  </a:cubicBezTo>
                  <a:cubicBezTo>
                    <a:pt x="125" y="668"/>
                    <a:pt x="127" y="668"/>
                    <a:pt x="128" y="671"/>
                  </a:cubicBezTo>
                  <a:cubicBezTo>
                    <a:pt x="128" y="673"/>
                    <a:pt x="127" y="677"/>
                    <a:pt x="128" y="678"/>
                  </a:cubicBezTo>
                  <a:cubicBezTo>
                    <a:pt x="129" y="679"/>
                    <a:pt x="131" y="679"/>
                    <a:pt x="131" y="679"/>
                  </a:cubicBezTo>
                  <a:cubicBezTo>
                    <a:pt x="133" y="680"/>
                    <a:pt x="133" y="682"/>
                    <a:pt x="134" y="682"/>
                  </a:cubicBezTo>
                  <a:cubicBezTo>
                    <a:pt x="135" y="683"/>
                    <a:pt x="139" y="682"/>
                    <a:pt x="140" y="682"/>
                  </a:cubicBezTo>
                  <a:cubicBezTo>
                    <a:pt x="143" y="682"/>
                    <a:pt x="143" y="682"/>
                    <a:pt x="145" y="680"/>
                  </a:cubicBezTo>
                  <a:cubicBezTo>
                    <a:pt x="148" y="678"/>
                    <a:pt x="147" y="678"/>
                    <a:pt x="147" y="675"/>
                  </a:cubicBezTo>
                  <a:cubicBezTo>
                    <a:pt x="148" y="672"/>
                    <a:pt x="148" y="671"/>
                    <a:pt x="151" y="672"/>
                  </a:cubicBezTo>
                  <a:cubicBezTo>
                    <a:pt x="153" y="672"/>
                    <a:pt x="154" y="672"/>
                    <a:pt x="155" y="675"/>
                  </a:cubicBezTo>
                  <a:cubicBezTo>
                    <a:pt x="155" y="676"/>
                    <a:pt x="154" y="678"/>
                    <a:pt x="155" y="678"/>
                  </a:cubicBezTo>
                  <a:cubicBezTo>
                    <a:pt x="156" y="680"/>
                    <a:pt x="158" y="680"/>
                    <a:pt x="160" y="681"/>
                  </a:cubicBezTo>
                  <a:cubicBezTo>
                    <a:pt x="162" y="682"/>
                    <a:pt x="163" y="684"/>
                    <a:pt x="165" y="686"/>
                  </a:cubicBezTo>
                  <a:cubicBezTo>
                    <a:pt x="166" y="689"/>
                    <a:pt x="167" y="691"/>
                    <a:pt x="169" y="691"/>
                  </a:cubicBezTo>
                  <a:cubicBezTo>
                    <a:pt x="171" y="692"/>
                    <a:pt x="172" y="691"/>
                    <a:pt x="173" y="692"/>
                  </a:cubicBezTo>
                  <a:cubicBezTo>
                    <a:pt x="176" y="693"/>
                    <a:pt x="176" y="694"/>
                    <a:pt x="179" y="695"/>
                  </a:cubicBezTo>
                  <a:cubicBezTo>
                    <a:pt x="182" y="696"/>
                    <a:pt x="185" y="697"/>
                    <a:pt x="189" y="697"/>
                  </a:cubicBezTo>
                  <a:cubicBezTo>
                    <a:pt x="191" y="697"/>
                    <a:pt x="193" y="696"/>
                    <a:pt x="194" y="694"/>
                  </a:cubicBezTo>
                  <a:cubicBezTo>
                    <a:pt x="195" y="691"/>
                    <a:pt x="192" y="689"/>
                    <a:pt x="194" y="687"/>
                  </a:cubicBezTo>
                  <a:cubicBezTo>
                    <a:pt x="196" y="685"/>
                    <a:pt x="196" y="685"/>
                    <a:pt x="198" y="685"/>
                  </a:cubicBezTo>
                  <a:cubicBezTo>
                    <a:pt x="198" y="685"/>
                    <a:pt x="199" y="685"/>
                    <a:pt x="200" y="685"/>
                  </a:cubicBezTo>
                  <a:cubicBezTo>
                    <a:pt x="201" y="685"/>
                    <a:pt x="201" y="684"/>
                    <a:pt x="202" y="683"/>
                  </a:cubicBezTo>
                  <a:cubicBezTo>
                    <a:pt x="203" y="683"/>
                    <a:pt x="204" y="683"/>
                    <a:pt x="205" y="682"/>
                  </a:cubicBezTo>
                  <a:cubicBezTo>
                    <a:pt x="206" y="682"/>
                    <a:pt x="208" y="680"/>
                    <a:pt x="209" y="679"/>
                  </a:cubicBezTo>
                  <a:cubicBezTo>
                    <a:pt x="211" y="678"/>
                    <a:pt x="214" y="680"/>
                    <a:pt x="216" y="678"/>
                  </a:cubicBezTo>
                  <a:cubicBezTo>
                    <a:pt x="218" y="677"/>
                    <a:pt x="218" y="676"/>
                    <a:pt x="219" y="675"/>
                  </a:cubicBezTo>
                  <a:cubicBezTo>
                    <a:pt x="220" y="674"/>
                    <a:pt x="221" y="675"/>
                    <a:pt x="222" y="675"/>
                  </a:cubicBezTo>
                  <a:cubicBezTo>
                    <a:pt x="223" y="674"/>
                    <a:pt x="223" y="673"/>
                    <a:pt x="224" y="673"/>
                  </a:cubicBezTo>
                  <a:cubicBezTo>
                    <a:pt x="225" y="674"/>
                    <a:pt x="218" y="677"/>
                    <a:pt x="217" y="679"/>
                  </a:cubicBezTo>
                  <a:cubicBezTo>
                    <a:pt x="215" y="680"/>
                    <a:pt x="216" y="682"/>
                    <a:pt x="215" y="683"/>
                  </a:cubicBezTo>
                  <a:cubicBezTo>
                    <a:pt x="214" y="686"/>
                    <a:pt x="212" y="686"/>
                    <a:pt x="210" y="687"/>
                  </a:cubicBezTo>
                  <a:cubicBezTo>
                    <a:pt x="208" y="689"/>
                    <a:pt x="206" y="690"/>
                    <a:pt x="204" y="692"/>
                  </a:cubicBezTo>
                  <a:cubicBezTo>
                    <a:pt x="204" y="693"/>
                    <a:pt x="203" y="695"/>
                    <a:pt x="202" y="696"/>
                  </a:cubicBezTo>
                  <a:cubicBezTo>
                    <a:pt x="202" y="696"/>
                    <a:pt x="202" y="697"/>
                    <a:pt x="202" y="698"/>
                  </a:cubicBezTo>
                  <a:cubicBezTo>
                    <a:pt x="201" y="698"/>
                    <a:pt x="200" y="700"/>
                    <a:pt x="200" y="700"/>
                  </a:cubicBezTo>
                  <a:cubicBezTo>
                    <a:pt x="199" y="704"/>
                    <a:pt x="200" y="708"/>
                    <a:pt x="195" y="709"/>
                  </a:cubicBezTo>
                  <a:cubicBezTo>
                    <a:pt x="193" y="709"/>
                    <a:pt x="192" y="709"/>
                    <a:pt x="190" y="709"/>
                  </a:cubicBezTo>
                  <a:cubicBezTo>
                    <a:pt x="190" y="709"/>
                    <a:pt x="188" y="708"/>
                    <a:pt x="187" y="709"/>
                  </a:cubicBezTo>
                  <a:cubicBezTo>
                    <a:pt x="186" y="709"/>
                    <a:pt x="186" y="710"/>
                    <a:pt x="185" y="711"/>
                  </a:cubicBezTo>
                  <a:cubicBezTo>
                    <a:pt x="182" y="713"/>
                    <a:pt x="179" y="711"/>
                    <a:pt x="177" y="709"/>
                  </a:cubicBezTo>
                  <a:cubicBezTo>
                    <a:pt x="174" y="707"/>
                    <a:pt x="169" y="708"/>
                    <a:pt x="165" y="708"/>
                  </a:cubicBezTo>
                  <a:cubicBezTo>
                    <a:pt x="161" y="708"/>
                    <a:pt x="157" y="707"/>
                    <a:pt x="152" y="707"/>
                  </a:cubicBezTo>
                  <a:cubicBezTo>
                    <a:pt x="149" y="707"/>
                    <a:pt x="145" y="708"/>
                    <a:pt x="141" y="708"/>
                  </a:cubicBezTo>
                  <a:cubicBezTo>
                    <a:pt x="137" y="708"/>
                    <a:pt x="134" y="707"/>
                    <a:pt x="134" y="712"/>
                  </a:cubicBezTo>
                  <a:cubicBezTo>
                    <a:pt x="134" y="714"/>
                    <a:pt x="134" y="715"/>
                    <a:pt x="133" y="717"/>
                  </a:cubicBezTo>
                  <a:cubicBezTo>
                    <a:pt x="133" y="717"/>
                    <a:pt x="132" y="718"/>
                    <a:pt x="132" y="719"/>
                  </a:cubicBezTo>
                  <a:cubicBezTo>
                    <a:pt x="132" y="720"/>
                    <a:pt x="132" y="722"/>
                    <a:pt x="132" y="724"/>
                  </a:cubicBezTo>
                  <a:cubicBezTo>
                    <a:pt x="132" y="726"/>
                    <a:pt x="132" y="727"/>
                    <a:pt x="130" y="728"/>
                  </a:cubicBezTo>
                  <a:cubicBezTo>
                    <a:pt x="129" y="729"/>
                    <a:pt x="125" y="729"/>
                    <a:pt x="124" y="728"/>
                  </a:cubicBezTo>
                  <a:cubicBezTo>
                    <a:pt x="123" y="727"/>
                    <a:pt x="122" y="721"/>
                    <a:pt x="118" y="724"/>
                  </a:cubicBezTo>
                  <a:cubicBezTo>
                    <a:pt x="116" y="727"/>
                    <a:pt x="117" y="733"/>
                    <a:pt x="117" y="736"/>
                  </a:cubicBezTo>
                  <a:cubicBezTo>
                    <a:pt x="117" y="738"/>
                    <a:pt x="117" y="740"/>
                    <a:pt x="116" y="742"/>
                  </a:cubicBezTo>
                  <a:cubicBezTo>
                    <a:pt x="115" y="744"/>
                    <a:pt x="114" y="746"/>
                    <a:pt x="114" y="748"/>
                  </a:cubicBezTo>
                  <a:cubicBezTo>
                    <a:pt x="113" y="749"/>
                    <a:pt x="110" y="750"/>
                    <a:pt x="109" y="751"/>
                  </a:cubicBezTo>
                  <a:cubicBezTo>
                    <a:pt x="108" y="753"/>
                    <a:pt x="107" y="755"/>
                    <a:pt x="106" y="756"/>
                  </a:cubicBezTo>
                  <a:cubicBezTo>
                    <a:pt x="105" y="758"/>
                    <a:pt x="105" y="760"/>
                    <a:pt x="104" y="761"/>
                  </a:cubicBezTo>
                  <a:cubicBezTo>
                    <a:pt x="103" y="763"/>
                    <a:pt x="101" y="762"/>
                    <a:pt x="100" y="762"/>
                  </a:cubicBezTo>
                  <a:cubicBezTo>
                    <a:pt x="96" y="763"/>
                    <a:pt x="96" y="763"/>
                    <a:pt x="94" y="766"/>
                  </a:cubicBezTo>
                  <a:cubicBezTo>
                    <a:pt x="94" y="767"/>
                    <a:pt x="92" y="769"/>
                    <a:pt x="91" y="770"/>
                  </a:cubicBezTo>
                  <a:cubicBezTo>
                    <a:pt x="91" y="771"/>
                    <a:pt x="91" y="771"/>
                    <a:pt x="92" y="772"/>
                  </a:cubicBezTo>
                  <a:cubicBezTo>
                    <a:pt x="91" y="773"/>
                    <a:pt x="91" y="774"/>
                    <a:pt x="90" y="775"/>
                  </a:cubicBezTo>
                  <a:cubicBezTo>
                    <a:pt x="83" y="781"/>
                    <a:pt x="83" y="781"/>
                    <a:pt x="83" y="781"/>
                  </a:cubicBezTo>
                  <a:cubicBezTo>
                    <a:pt x="83" y="782"/>
                    <a:pt x="82" y="782"/>
                    <a:pt x="82" y="783"/>
                  </a:cubicBezTo>
                  <a:cubicBezTo>
                    <a:pt x="82" y="783"/>
                    <a:pt x="82" y="783"/>
                    <a:pt x="81" y="784"/>
                  </a:cubicBezTo>
                  <a:cubicBezTo>
                    <a:pt x="81" y="784"/>
                    <a:pt x="81" y="784"/>
                    <a:pt x="81" y="784"/>
                  </a:cubicBezTo>
                  <a:cubicBezTo>
                    <a:pt x="80" y="784"/>
                    <a:pt x="81" y="785"/>
                    <a:pt x="81" y="785"/>
                  </a:cubicBezTo>
                  <a:cubicBezTo>
                    <a:pt x="81" y="786"/>
                    <a:pt x="81" y="786"/>
                    <a:pt x="81" y="787"/>
                  </a:cubicBezTo>
                  <a:cubicBezTo>
                    <a:pt x="81" y="787"/>
                    <a:pt x="81" y="787"/>
                    <a:pt x="80" y="787"/>
                  </a:cubicBezTo>
                  <a:cubicBezTo>
                    <a:pt x="80" y="787"/>
                    <a:pt x="80" y="788"/>
                    <a:pt x="79" y="788"/>
                  </a:cubicBezTo>
                  <a:cubicBezTo>
                    <a:pt x="79" y="788"/>
                    <a:pt x="78" y="788"/>
                    <a:pt x="78" y="788"/>
                  </a:cubicBezTo>
                  <a:cubicBezTo>
                    <a:pt x="77" y="789"/>
                    <a:pt x="77" y="790"/>
                    <a:pt x="76" y="791"/>
                  </a:cubicBezTo>
                  <a:cubicBezTo>
                    <a:pt x="75" y="792"/>
                    <a:pt x="74" y="793"/>
                    <a:pt x="73" y="793"/>
                  </a:cubicBezTo>
                  <a:cubicBezTo>
                    <a:pt x="73" y="793"/>
                    <a:pt x="73" y="793"/>
                    <a:pt x="73" y="793"/>
                  </a:cubicBezTo>
                  <a:cubicBezTo>
                    <a:pt x="72" y="794"/>
                    <a:pt x="72" y="794"/>
                    <a:pt x="72" y="794"/>
                  </a:cubicBezTo>
                  <a:cubicBezTo>
                    <a:pt x="71" y="795"/>
                    <a:pt x="71" y="795"/>
                    <a:pt x="70" y="796"/>
                  </a:cubicBezTo>
                  <a:cubicBezTo>
                    <a:pt x="70" y="796"/>
                    <a:pt x="70" y="796"/>
                    <a:pt x="70" y="796"/>
                  </a:cubicBezTo>
                  <a:cubicBezTo>
                    <a:pt x="69" y="796"/>
                    <a:pt x="67" y="795"/>
                    <a:pt x="67" y="795"/>
                  </a:cubicBezTo>
                  <a:cubicBezTo>
                    <a:pt x="67" y="795"/>
                    <a:pt x="66" y="794"/>
                    <a:pt x="66" y="794"/>
                  </a:cubicBezTo>
                  <a:cubicBezTo>
                    <a:pt x="66" y="794"/>
                    <a:pt x="66" y="793"/>
                    <a:pt x="65" y="793"/>
                  </a:cubicBezTo>
                  <a:cubicBezTo>
                    <a:pt x="65" y="793"/>
                    <a:pt x="64" y="794"/>
                    <a:pt x="64" y="794"/>
                  </a:cubicBezTo>
                  <a:cubicBezTo>
                    <a:pt x="63" y="794"/>
                    <a:pt x="63" y="794"/>
                    <a:pt x="63" y="795"/>
                  </a:cubicBezTo>
                  <a:cubicBezTo>
                    <a:pt x="62" y="795"/>
                    <a:pt x="62" y="795"/>
                    <a:pt x="62" y="796"/>
                  </a:cubicBezTo>
                  <a:cubicBezTo>
                    <a:pt x="62" y="796"/>
                    <a:pt x="62" y="796"/>
                    <a:pt x="62" y="796"/>
                  </a:cubicBezTo>
                  <a:cubicBezTo>
                    <a:pt x="62" y="796"/>
                    <a:pt x="61" y="796"/>
                    <a:pt x="61" y="796"/>
                  </a:cubicBezTo>
                  <a:cubicBezTo>
                    <a:pt x="60" y="796"/>
                    <a:pt x="59" y="796"/>
                    <a:pt x="59" y="796"/>
                  </a:cubicBezTo>
                  <a:cubicBezTo>
                    <a:pt x="58" y="797"/>
                    <a:pt x="57" y="797"/>
                    <a:pt x="57" y="798"/>
                  </a:cubicBezTo>
                  <a:cubicBezTo>
                    <a:pt x="56" y="799"/>
                    <a:pt x="56" y="800"/>
                    <a:pt x="55" y="801"/>
                  </a:cubicBezTo>
                  <a:cubicBezTo>
                    <a:pt x="55" y="802"/>
                    <a:pt x="54" y="802"/>
                    <a:pt x="54" y="803"/>
                  </a:cubicBezTo>
                  <a:cubicBezTo>
                    <a:pt x="54" y="804"/>
                    <a:pt x="54" y="804"/>
                    <a:pt x="54" y="805"/>
                  </a:cubicBezTo>
                  <a:cubicBezTo>
                    <a:pt x="54" y="805"/>
                    <a:pt x="53" y="806"/>
                    <a:pt x="54" y="806"/>
                  </a:cubicBezTo>
                  <a:cubicBezTo>
                    <a:pt x="54" y="807"/>
                    <a:pt x="54" y="808"/>
                    <a:pt x="55" y="808"/>
                  </a:cubicBezTo>
                  <a:cubicBezTo>
                    <a:pt x="55" y="808"/>
                    <a:pt x="55" y="809"/>
                    <a:pt x="55" y="809"/>
                  </a:cubicBezTo>
                  <a:cubicBezTo>
                    <a:pt x="56" y="809"/>
                    <a:pt x="56" y="809"/>
                    <a:pt x="56" y="809"/>
                  </a:cubicBezTo>
                  <a:cubicBezTo>
                    <a:pt x="56" y="809"/>
                    <a:pt x="56" y="809"/>
                    <a:pt x="57" y="810"/>
                  </a:cubicBezTo>
                  <a:cubicBezTo>
                    <a:pt x="57" y="810"/>
                    <a:pt x="57" y="810"/>
                    <a:pt x="57" y="810"/>
                  </a:cubicBezTo>
                  <a:cubicBezTo>
                    <a:pt x="58" y="810"/>
                    <a:pt x="58" y="810"/>
                    <a:pt x="59" y="811"/>
                  </a:cubicBezTo>
                  <a:cubicBezTo>
                    <a:pt x="60" y="811"/>
                    <a:pt x="60" y="811"/>
                    <a:pt x="61" y="810"/>
                  </a:cubicBezTo>
                  <a:cubicBezTo>
                    <a:pt x="62" y="810"/>
                    <a:pt x="62" y="810"/>
                    <a:pt x="63" y="809"/>
                  </a:cubicBezTo>
                  <a:cubicBezTo>
                    <a:pt x="63" y="809"/>
                    <a:pt x="64" y="809"/>
                    <a:pt x="64" y="808"/>
                  </a:cubicBezTo>
                  <a:cubicBezTo>
                    <a:pt x="65" y="808"/>
                    <a:pt x="65" y="807"/>
                    <a:pt x="65" y="806"/>
                  </a:cubicBezTo>
                  <a:cubicBezTo>
                    <a:pt x="65" y="806"/>
                    <a:pt x="66" y="805"/>
                    <a:pt x="66" y="804"/>
                  </a:cubicBezTo>
                  <a:cubicBezTo>
                    <a:pt x="67" y="804"/>
                    <a:pt x="67" y="804"/>
                    <a:pt x="68" y="804"/>
                  </a:cubicBezTo>
                  <a:cubicBezTo>
                    <a:pt x="69" y="804"/>
                    <a:pt x="70" y="805"/>
                    <a:pt x="70" y="805"/>
                  </a:cubicBezTo>
                  <a:cubicBezTo>
                    <a:pt x="71" y="805"/>
                    <a:pt x="72" y="806"/>
                    <a:pt x="73" y="806"/>
                  </a:cubicBezTo>
                  <a:cubicBezTo>
                    <a:pt x="73" y="806"/>
                    <a:pt x="74" y="807"/>
                    <a:pt x="74" y="807"/>
                  </a:cubicBezTo>
                  <a:cubicBezTo>
                    <a:pt x="74" y="807"/>
                    <a:pt x="74" y="808"/>
                    <a:pt x="74" y="808"/>
                  </a:cubicBezTo>
                  <a:cubicBezTo>
                    <a:pt x="74" y="808"/>
                    <a:pt x="75" y="809"/>
                    <a:pt x="75" y="810"/>
                  </a:cubicBezTo>
                  <a:cubicBezTo>
                    <a:pt x="76" y="811"/>
                    <a:pt x="77" y="811"/>
                    <a:pt x="77" y="812"/>
                  </a:cubicBezTo>
                  <a:cubicBezTo>
                    <a:pt x="78" y="813"/>
                    <a:pt x="78" y="814"/>
                    <a:pt x="78" y="815"/>
                  </a:cubicBezTo>
                  <a:cubicBezTo>
                    <a:pt x="79" y="817"/>
                    <a:pt x="81" y="818"/>
                    <a:pt x="83" y="818"/>
                  </a:cubicBezTo>
                  <a:cubicBezTo>
                    <a:pt x="83" y="818"/>
                    <a:pt x="84" y="818"/>
                    <a:pt x="85" y="817"/>
                  </a:cubicBezTo>
                  <a:cubicBezTo>
                    <a:pt x="85" y="817"/>
                    <a:pt x="85" y="817"/>
                    <a:pt x="85" y="817"/>
                  </a:cubicBezTo>
                  <a:cubicBezTo>
                    <a:pt x="85" y="816"/>
                    <a:pt x="85" y="816"/>
                    <a:pt x="86" y="815"/>
                  </a:cubicBezTo>
                  <a:cubicBezTo>
                    <a:pt x="87" y="814"/>
                    <a:pt x="88" y="813"/>
                    <a:pt x="88" y="811"/>
                  </a:cubicBezTo>
                  <a:cubicBezTo>
                    <a:pt x="89" y="811"/>
                    <a:pt x="89" y="811"/>
                    <a:pt x="89" y="810"/>
                  </a:cubicBezTo>
                  <a:cubicBezTo>
                    <a:pt x="90" y="810"/>
                    <a:pt x="90" y="809"/>
                    <a:pt x="90" y="809"/>
                  </a:cubicBezTo>
                  <a:cubicBezTo>
                    <a:pt x="91" y="807"/>
                    <a:pt x="90" y="806"/>
                    <a:pt x="89" y="805"/>
                  </a:cubicBezTo>
                  <a:cubicBezTo>
                    <a:pt x="89" y="804"/>
                    <a:pt x="89" y="804"/>
                    <a:pt x="89" y="803"/>
                  </a:cubicBezTo>
                  <a:cubicBezTo>
                    <a:pt x="89" y="802"/>
                    <a:pt x="89" y="802"/>
                    <a:pt x="90" y="802"/>
                  </a:cubicBezTo>
                  <a:cubicBezTo>
                    <a:pt x="91" y="802"/>
                    <a:pt x="91" y="802"/>
                    <a:pt x="91" y="802"/>
                  </a:cubicBezTo>
                  <a:cubicBezTo>
                    <a:pt x="91" y="801"/>
                    <a:pt x="92" y="801"/>
                    <a:pt x="92" y="801"/>
                  </a:cubicBezTo>
                  <a:cubicBezTo>
                    <a:pt x="93" y="800"/>
                    <a:pt x="93" y="800"/>
                    <a:pt x="94" y="800"/>
                  </a:cubicBezTo>
                  <a:cubicBezTo>
                    <a:pt x="94" y="799"/>
                    <a:pt x="95" y="799"/>
                    <a:pt x="96" y="799"/>
                  </a:cubicBezTo>
                  <a:cubicBezTo>
                    <a:pt x="97" y="798"/>
                    <a:pt x="98" y="798"/>
                    <a:pt x="99" y="797"/>
                  </a:cubicBezTo>
                  <a:cubicBezTo>
                    <a:pt x="100" y="797"/>
                    <a:pt x="101" y="796"/>
                    <a:pt x="103" y="795"/>
                  </a:cubicBezTo>
                  <a:cubicBezTo>
                    <a:pt x="104" y="794"/>
                    <a:pt x="105" y="793"/>
                    <a:pt x="105" y="792"/>
                  </a:cubicBezTo>
                  <a:cubicBezTo>
                    <a:pt x="105" y="791"/>
                    <a:pt x="105" y="791"/>
                    <a:pt x="105" y="791"/>
                  </a:cubicBezTo>
                  <a:cubicBezTo>
                    <a:pt x="105" y="790"/>
                    <a:pt x="106" y="789"/>
                    <a:pt x="106" y="788"/>
                  </a:cubicBezTo>
                  <a:cubicBezTo>
                    <a:pt x="106" y="788"/>
                    <a:pt x="106" y="787"/>
                    <a:pt x="106" y="786"/>
                  </a:cubicBezTo>
                  <a:cubicBezTo>
                    <a:pt x="106" y="786"/>
                    <a:pt x="106" y="786"/>
                    <a:pt x="106" y="785"/>
                  </a:cubicBezTo>
                  <a:cubicBezTo>
                    <a:pt x="107" y="785"/>
                    <a:pt x="106" y="784"/>
                    <a:pt x="107" y="784"/>
                  </a:cubicBezTo>
                  <a:cubicBezTo>
                    <a:pt x="107" y="783"/>
                    <a:pt x="107" y="783"/>
                    <a:pt x="108" y="783"/>
                  </a:cubicBezTo>
                  <a:cubicBezTo>
                    <a:pt x="108" y="783"/>
                    <a:pt x="108" y="783"/>
                    <a:pt x="109" y="783"/>
                  </a:cubicBezTo>
                  <a:cubicBezTo>
                    <a:pt x="109" y="784"/>
                    <a:pt x="109" y="785"/>
                    <a:pt x="109" y="785"/>
                  </a:cubicBezTo>
                  <a:cubicBezTo>
                    <a:pt x="111" y="787"/>
                    <a:pt x="112" y="787"/>
                    <a:pt x="114" y="786"/>
                  </a:cubicBezTo>
                  <a:cubicBezTo>
                    <a:pt x="115" y="786"/>
                    <a:pt x="116" y="786"/>
                    <a:pt x="117" y="786"/>
                  </a:cubicBezTo>
                  <a:cubicBezTo>
                    <a:pt x="118" y="785"/>
                    <a:pt x="119" y="786"/>
                    <a:pt x="120" y="786"/>
                  </a:cubicBezTo>
                  <a:cubicBezTo>
                    <a:pt x="121" y="785"/>
                    <a:pt x="122" y="785"/>
                    <a:pt x="124" y="784"/>
                  </a:cubicBezTo>
                  <a:cubicBezTo>
                    <a:pt x="124" y="783"/>
                    <a:pt x="124" y="783"/>
                    <a:pt x="125" y="783"/>
                  </a:cubicBezTo>
                  <a:cubicBezTo>
                    <a:pt x="125" y="783"/>
                    <a:pt x="126" y="783"/>
                    <a:pt x="127" y="783"/>
                  </a:cubicBezTo>
                  <a:cubicBezTo>
                    <a:pt x="128" y="782"/>
                    <a:pt x="128" y="782"/>
                    <a:pt x="129" y="781"/>
                  </a:cubicBezTo>
                  <a:cubicBezTo>
                    <a:pt x="129" y="781"/>
                    <a:pt x="130" y="780"/>
                    <a:pt x="130" y="780"/>
                  </a:cubicBezTo>
                  <a:cubicBezTo>
                    <a:pt x="131" y="779"/>
                    <a:pt x="131" y="780"/>
                    <a:pt x="132" y="780"/>
                  </a:cubicBezTo>
                  <a:cubicBezTo>
                    <a:pt x="133" y="780"/>
                    <a:pt x="133" y="780"/>
                    <a:pt x="134" y="781"/>
                  </a:cubicBezTo>
                  <a:cubicBezTo>
                    <a:pt x="134" y="781"/>
                    <a:pt x="134" y="781"/>
                    <a:pt x="134" y="781"/>
                  </a:cubicBezTo>
                  <a:cubicBezTo>
                    <a:pt x="134" y="782"/>
                    <a:pt x="134" y="782"/>
                    <a:pt x="135" y="783"/>
                  </a:cubicBezTo>
                  <a:cubicBezTo>
                    <a:pt x="135" y="784"/>
                    <a:pt x="135" y="785"/>
                    <a:pt x="136" y="786"/>
                  </a:cubicBezTo>
                  <a:cubicBezTo>
                    <a:pt x="136" y="786"/>
                    <a:pt x="138" y="786"/>
                    <a:pt x="138" y="786"/>
                  </a:cubicBezTo>
                  <a:cubicBezTo>
                    <a:pt x="139" y="786"/>
                    <a:pt x="140" y="787"/>
                    <a:pt x="141" y="787"/>
                  </a:cubicBezTo>
                  <a:cubicBezTo>
                    <a:pt x="141" y="788"/>
                    <a:pt x="141" y="787"/>
                    <a:pt x="142" y="788"/>
                  </a:cubicBezTo>
                  <a:cubicBezTo>
                    <a:pt x="142" y="788"/>
                    <a:pt x="143" y="788"/>
                    <a:pt x="144" y="788"/>
                  </a:cubicBezTo>
                  <a:cubicBezTo>
                    <a:pt x="145" y="788"/>
                    <a:pt x="146" y="789"/>
                    <a:pt x="147" y="788"/>
                  </a:cubicBezTo>
                  <a:cubicBezTo>
                    <a:pt x="147" y="787"/>
                    <a:pt x="147" y="787"/>
                    <a:pt x="148" y="787"/>
                  </a:cubicBezTo>
                  <a:cubicBezTo>
                    <a:pt x="148" y="788"/>
                    <a:pt x="149" y="788"/>
                    <a:pt x="149" y="788"/>
                  </a:cubicBezTo>
                  <a:cubicBezTo>
                    <a:pt x="150" y="788"/>
                    <a:pt x="151" y="789"/>
                    <a:pt x="151" y="790"/>
                  </a:cubicBezTo>
                  <a:cubicBezTo>
                    <a:pt x="151" y="791"/>
                    <a:pt x="151" y="791"/>
                    <a:pt x="151" y="792"/>
                  </a:cubicBezTo>
                  <a:cubicBezTo>
                    <a:pt x="152" y="793"/>
                    <a:pt x="152" y="793"/>
                    <a:pt x="153" y="793"/>
                  </a:cubicBezTo>
                  <a:cubicBezTo>
                    <a:pt x="153" y="794"/>
                    <a:pt x="154" y="794"/>
                    <a:pt x="154" y="795"/>
                  </a:cubicBezTo>
                  <a:cubicBezTo>
                    <a:pt x="156" y="795"/>
                    <a:pt x="157" y="796"/>
                    <a:pt x="158" y="796"/>
                  </a:cubicBezTo>
                  <a:cubicBezTo>
                    <a:pt x="159" y="796"/>
                    <a:pt x="160" y="796"/>
                    <a:pt x="160" y="796"/>
                  </a:cubicBezTo>
                  <a:cubicBezTo>
                    <a:pt x="161" y="796"/>
                    <a:pt x="163" y="797"/>
                    <a:pt x="163" y="796"/>
                  </a:cubicBezTo>
                  <a:cubicBezTo>
                    <a:pt x="165" y="796"/>
                    <a:pt x="164" y="795"/>
                    <a:pt x="165" y="794"/>
                  </a:cubicBezTo>
                  <a:cubicBezTo>
                    <a:pt x="165" y="793"/>
                    <a:pt x="165" y="793"/>
                    <a:pt x="165" y="792"/>
                  </a:cubicBezTo>
                  <a:cubicBezTo>
                    <a:pt x="165" y="791"/>
                    <a:pt x="165" y="790"/>
                    <a:pt x="165" y="789"/>
                  </a:cubicBezTo>
                  <a:cubicBezTo>
                    <a:pt x="166" y="789"/>
                    <a:pt x="166" y="789"/>
                    <a:pt x="166" y="789"/>
                  </a:cubicBezTo>
                  <a:cubicBezTo>
                    <a:pt x="167" y="789"/>
                    <a:pt x="168" y="789"/>
                    <a:pt x="169" y="789"/>
                  </a:cubicBezTo>
                  <a:cubicBezTo>
                    <a:pt x="170" y="789"/>
                    <a:pt x="171" y="789"/>
                    <a:pt x="172" y="789"/>
                  </a:cubicBezTo>
                  <a:cubicBezTo>
                    <a:pt x="173" y="789"/>
                    <a:pt x="174" y="789"/>
                    <a:pt x="176" y="789"/>
                  </a:cubicBezTo>
                  <a:cubicBezTo>
                    <a:pt x="176" y="789"/>
                    <a:pt x="177" y="789"/>
                    <a:pt x="178" y="789"/>
                  </a:cubicBezTo>
                  <a:cubicBezTo>
                    <a:pt x="180" y="789"/>
                    <a:pt x="181" y="788"/>
                    <a:pt x="183" y="788"/>
                  </a:cubicBezTo>
                  <a:cubicBezTo>
                    <a:pt x="187" y="787"/>
                    <a:pt x="193" y="788"/>
                    <a:pt x="193" y="786"/>
                  </a:cubicBezTo>
                  <a:cubicBezTo>
                    <a:pt x="195" y="780"/>
                    <a:pt x="191" y="779"/>
                    <a:pt x="191" y="778"/>
                  </a:cubicBezTo>
                  <a:cubicBezTo>
                    <a:pt x="189" y="777"/>
                    <a:pt x="182" y="777"/>
                    <a:pt x="180" y="777"/>
                  </a:cubicBezTo>
                  <a:cubicBezTo>
                    <a:pt x="177" y="777"/>
                    <a:pt x="174" y="777"/>
                    <a:pt x="172" y="777"/>
                  </a:cubicBezTo>
                  <a:cubicBezTo>
                    <a:pt x="171" y="777"/>
                    <a:pt x="169" y="777"/>
                    <a:pt x="169" y="776"/>
                  </a:cubicBezTo>
                  <a:cubicBezTo>
                    <a:pt x="169" y="775"/>
                    <a:pt x="170" y="773"/>
                    <a:pt x="171" y="773"/>
                  </a:cubicBezTo>
                  <a:cubicBezTo>
                    <a:pt x="172" y="771"/>
                    <a:pt x="174" y="769"/>
                    <a:pt x="175" y="767"/>
                  </a:cubicBezTo>
                  <a:cubicBezTo>
                    <a:pt x="176" y="766"/>
                    <a:pt x="176" y="764"/>
                    <a:pt x="177" y="763"/>
                  </a:cubicBezTo>
                  <a:cubicBezTo>
                    <a:pt x="178" y="762"/>
                    <a:pt x="178" y="761"/>
                    <a:pt x="178" y="760"/>
                  </a:cubicBezTo>
                  <a:cubicBezTo>
                    <a:pt x="179" y="760"/>
                    <a:pt x="179" y="760"/>
                    <a:pt x="180" y="759"/>
                  </a:cubicBezTo>
                  <a:cubicBezTo>
                    <a:pt x="181" y="759"/>
                    <a:pt x="181" y="759"/>
                    <a:pt x="181" y="759"/>
                  </a:cubicBezTo>
                  <a:cubicBezTo>
                    <a:pt x="182" y="759"/>
                    <a:pt x="182" y="759"/>
                    <a:pt x="183" y="759"/>
                  </a:cubicBezTo>
                  <a:cubicBezTo>
                    <a:pt x="183" y="759"/>
                    <a:pt x="183" y="759"/>
                    <a:pt x="183" y="759"/>
                  </a:cubicBezTo>
                  <a:cubicBezTo>
                    <a:pt x="184" y="758"/>
                    <a:pt x="184" y="758"/>
                    <a:pt x="185" y="757"/>
                  </a:cubicBezTo>
                  <a:cubicBezTo>
                    <a:pt x="185" y="756"/>
                    <a:pt x="186" y="755"/>
                    <a:pt x="187" y="755"/>
                  </a:cubicBezTo>
                  <a:cubicBezTo>
                    <a:pt x="188" y="755"/>
                    <a:pt x="189" y="754"/>
                    <a:pt x="190" y="754"/>
                  </a:cubicBezTo>
                  <a:cubicBezTo>
                    <a:pt x="191" y="754"/>
                    <a:pt x="192" y="754"/>
                    <a:pt x="192" y="754"/>
                  </a:cubicBezTo>
                  <a:cubicBezTo>
                    <a:pt x="194" y="754"/>
                    <a:pt x="195" y="755"/>
                    <a:pt x="196" y="755"/>
                  </a:cubicBezTo>
                  <a:cubicBezTo>
                    <a:pt x="196" y="755"/>
                    <a:pt x="196" y="755"/>
                    <a:pt x="196" y="755"/>
                  </a:cubicBezTo>
                  <a:cubicBezTo>
                    <a:pt x="198" y="754"/>
                    <a:pt x="199" y="755"/>
                    <a:pt x="200" y="754"/>
                  </a:cubicBezTo>
                  <a:cubicBezTo>
                    <a:pt x="201" y="754"/>
                    <a:pt x="200" y="753"/>
                    <a:pt x="201" y="752"/>
                  </a:cubicBezTo>
                  <a:cubicBezTo>
                    <a:pt x="201" y="752"/>
                    <a:pt x="202" y="751"/>
                    <a:pt x="202" y="751"/>
                  </a:cubicBezTo>
                  <a:cubicBezTo>
                    <a:pt x="203" y="749"/>
                    <a:pt x="202" y="748"/>
                    <a:pt x="204" y="747"/>
                  </a:cubicBezTo>
                  <a:cubicBezTo>
                    <a:pt x="205" y="747"/>
                    <a:pt x="209" y="748"/>
                    <a:pt x="210" y="749"/>
                  </a:cubicBezTo>
                  <a:cubicBezTo>
                    <a:pt x="211" y="750"/>
                    <a:pt x="211" y="752"/>
                    <a:pt x="211" y="754"/>
                  </a:cubicBezTo>
                  <a:cubicBezTo>
                    <a:pt x="213" y="755"/>
                    <a:pt x="216" y="754"/>
                    <a:pt x="218" y="755"/>
                  </a:cubicBezTo>
                  <a:cubicBezTo>
                    <a:pt x="220" y="756"/>
                    <a:pt x="222" y="757"/>
                    <a:pt x="225" y="759"/>
                  </a:cubicBezTo>
                  <a:cubicBezTo>
                    <a:pt x="228" y="760"/>
                    <a:pt x="231" y="763"/>
                    <a:pt x="235" y="763"/>
                  </a:cubicBezTo>
                  <a:cubicBezTo>
                    <a:pt x="238" y="763"/>
                    <a:pt x="240" y="762"/>
                    <a:pt x="243" y="762"/>
                  </a:cubicBezTo>
                  <a:cubicBezTo>
                    <a:pt x="246" y="762"/>
                    <a:pt x="250" y="762"/>
                    <a:pt x="254" y="762"/>
                  </a:cubicBezTo>
                  <a:cubicBezTo>
                    <a:pt x="256" y="762"/>
                    <a:pt x="257" y="763"/>
                    <a:pt x="258" y="760"/>
                  </a:cubicBezTo>
                  <a:cubicBezTo>
                    <a:pt x="258" y="759"/>
                    <a:pt x="255" y="755"/>
                    <a:pt x="253" y="755"/>
                  </a:cubicBezTo>
                  <a:cubicBezTo>
                    <a:pt x="252" y="750"/>
                    <a:pt x="257" y="751"/>
                    <a:pt x="259" y="751"/>
                  </a:cubicBezTo>
                  <a:cubicBezTo>
                    <a:pt x="261" y="752"/>
                    <a:pt x="264" y="752"/>
                    <a:pt x="266" y="753"/>
                  </a:cubicBezTo>
                  <a:cubicBezTo>
                    <a:pt x="268" y="753"/>
                    <a:pt x="268" y="753"/>
                    <a:pt x="269" y="754"/>
                  </a:cubicBezTo>
                  <a:cubicBezTo>
                    <a:pt x="269" y="754"/>
                    <a:pt x="270" y="754"/>
                    <a:pt x="270" y="754"/>
                  </a:cubicBezTo>
                  <a:cubicBezTo>
                    <a:pt x="271" y="753"/>
                    <a:pt x="272" y="752"/>
                    <a:pt x="273" y="752"/>
                  </a:cubicBezTo>
                  <a:cubicBezTo>
                    <a:pt x="274" y="751"/>
                    <a:pt x="274" y="751"/>
                    <a:pt x="275" y="751"/>
                  </a:cubicBezTo>
                  <a:cubicBezTo>
                    <a:pt x="276" y="750"/>
                    <a:pt x="276" y="750"/>
                    <a:pt x="277" y="750"/>
                  </a:cubicBezTo>
                  <a:cubicBezTo>
                    <a:pt x="279" y="750"/>
                    <a:pt x="280" y="750"/>
                    <a:pt x="281" y="749"/>
                  </a:cubicBezTo>
                  <a:cubicBezTo>
                    <a:pt x="282" y="749"/>
                    <a:pt x="282" y="749"/>
                    <a:pt x="282" y="749"/>
                  </a:cubicBezTo>
                  <a:cubicBezTo>
                    <a:pt x="282" y="748"/>
                    <a:pt x="282" y="746"/>
                    <a:pt x="283" y="746"/>
                  </a:cubicBezTo>
                  <a:cubicBezTo>
                    <a:pt x="285" y="742"/>
                    <a:pt x="287" y="744"/>
                    <a:pt x="289" y="745"/>
                  </a:cubicBezTo>
                  <a:cubicBezTo>
                    <a:pt x="290" y="746"/>
                    <a:pt x="292" y="745"/>
                    <a:pt x="293" y="745"/>
                  </a:cubicBezTo>
                  <a:cubicBezTo>
                    <a:pt x="296" y="745"/>
                    <a:pt x="297" y="746"/>
                    <a:pt x="299" y="747"/>
                  </a:cubicBezTo>
                  <a:cubicBezTo>
                    <a:pt x="303" y="749"/>
                    <a:pt x="307" y="746"/>
                    <a:pt x="310" y="748"/>
                  </a:cubicBezTo>
                  <a:cubicBezTo>
                    <a:pt x="312" y="749"/>
                    <a:pt x="312" y="750"/>
                    <a:pt x="314" y="751"/>
                  </a:cubicBezTo>
                  <a:cubicBezTo>
                    <a:pt x="316" y="751"/>
                    <a:pt x="318" y="751"/>
                    <a:pt x="319" y="751"/>
                  </a:cubicBezTo>
                  <a:cubicBezTo>
                    <a:pt x="324" y="751"/>
                    <a:pt x="325" y="748"/>
                    <a:pt x="329" y="748"/>
                  </a:cubicBezTo>
                  <a:cubicBezTo>
                    <a:pt x="332" y="748"/>
                    <a:pt x="334" y="748"/>
                    <a:pt x="336" y="747"/>
                  </a:cubicBezTo>
                  <a:cubicBezTo>
                    <a:pt x="338" y="746"/>
                    <a:pt x="340" y="745"/>
                    <a:pt x="341" y="743"/>
                  </a:cubicBezTo>
                  <a:cubicBezTo>
                    <a:pt x="342" y="743"/>
                    <a:pt x="343" y="743"/>
                    <a:pt x="344" y="743"/>
                  </a:cubicBezTo>
                  <a:cubicBezTo>
                    <a:pt x="344" y="742"/>
                    <a:pt x="344" y="742"/>
                    <a:pt x="345" y="741"/>
                  </a:cubicBezTo>
                  <a:cubicBezTo>
                    <a:pt x="346" y="740"/>
                    <a:pt x="347" y="739"/>
                    <a:pt x="349" y="740"/>
                  </a:cubicBezTo>
                  <a:cubicBezTo>
                    <a:pt x="350" y="740"/>
                    <a:pt x="352" y="742"/>
                    <a:pt x="353" y="743"/>
                  </a:cubicBezTo>
                  <a:cubicBezTo>
                    <a:pt x="355" y="744"/>
                    <a:pt x="356" y="745"/>
                    <a:pt x="358" y="745"/>
                  </a:cubicBezTo>
                  <a:cubicBezTo>
                    <a:pt x="360" y="746"/>
                    <a:pt x="361" y="745"/>
                    <a:pt x="364" y="748"/>
                  </a:cubicBezTo>
                  <a:cubicBezTo>
                    <a:pt x="366" y="750"/>
                    <a:pt x="366" y="751"/>
                    <a:pt x="369" y="750"/>
                  </a:cubicBezTo>
                  <a:cubicBezTo>
                    <a:pt x="371" y="750"/>
                    <a:pt x="372" y="749"/>
                    <a:pt x="374" y="748"/>
                  </a:cubicBezTo>
                  <a:cubicBezTo>
                    <a:pt x="374" y="748"/>
                    <a:pt x="377" y="747"/>
                    <a:pt x="377" y="747"/>
                  </a:cubicBezTo>
                  <a:cubicBezTo>
                    <a:pt x="378" y="746"/>
                    <a:pt x="378" y="744"/>
                    <a:pt x="378" y="743"/>
                  </a:cubicBezTo>
                  <a:cubicBezTo>
                    <a:pt x="380" y="743"/>
                    <a:pt x="383" y="743"/>
                    <a:pt x="385" y="743"/>
                  </a:cubicBezTo>
                  <a:cubicBezTo>
                    <a:pt x="386" y="742"/>
                    <a:pt x="387" y="741"/>
                    <a:pt x="388" y="740"/>
                  </a:cubicBezTo>
                  <a:cubicBezTo>
                    <a:pt x="390" y="738"/>
                    <a:pt x="394" y="738"/>
                    <a:pt x="397" y="737"/>
                  </a:cubicBezTo>
                  <a:cubicBezTo>
                    <a:pt x="400" y="737"/>
                    <a:pt x="403" y="738"/>
                    <a:pt x="406" y="737"/>
                  </a:cubicBezTo>
                  <a:cubicBezTo>
                    <a:pt x="407" y="737"/>
                    <a:pt x="408" y="736"/>
                    <a:pt x="410" y="736"/>
                  </a:cubicBezTo>
                  <a:cubicBezTo>
                    <a:pt x="411" y="736"/>
                    <a:pt x="413" y="736"/>
                    <a:pt x="414" y="736"/>
                  </a:cubicBezTo>
                  <a:cubicBezTo>
                    <a:pt x="415" y="736"/>
                    <a:pt x="417" y="735"/>
                    <a:pt x="417" y="735"/>
                  </a:cubicBezTo>
                  <a:cubicBezTo>
                    <a:pt x="419" y="732"/>
                    <a:pt x="417" y="733"/>
                    <a:pt x="415" y="731"/>
                  </a:cubicBezTo>
                  <a:cubicBezTo>
                    <a:pt x="413" y="728"/>
                    <a:pt x="416" y="726"/>
                    <a:pt x="418" y="724"/>
                  </a:cubicBezTo>
                  <a:cubicBezTo>
                    <a:pt x="420" y="722"/>
                    <a:pt x="423" y="722"/>
                    <a:pt x="426" y="722"/>
                  </a:cubicBezTo>
                  <a:cubicBezTo>
                    <a:pt x="430" y="722"/>
                    <a:pt x="431" y="722"/>
                    <a:pt x="432" y="718"/>
                  </a:cubicBezTo>
                  <a:cubicBezTo>
                    <a:pt x="435" y="717"/>
                    <a:pt x="440" y="719"/>
                    <a:pt x="443" y="717"/>
                  </a:cubicBezTo>
                  <a:cubicBezTo>
                    <a:pt x="445" y="716"/>
                    <a:pt x="446" y="713"/>
                    <a:pt x="447" y="712"/>
                  </a:cubicBezTo>
                  <a:cubicBezTo>
                    <a:pt x="448" y="711"/>
                    <a:pt x="451" y="709"/>
                    <a:pt x="451" y="708"/>
                  </a:cubicBezTo>
                  <a:cubicBezTo>
                    <a:pt x="450" y="707"/>
                    <a:pt x="448" y="707"/>
                    <a:pt x="448" y="706"/>
                  </a:cubicBezTo>
                  <a:cubicBezTo>
                    <a:pt x="446" y="705"/>
                    <a:pt x="444" y="704"/>
                    <a:pt x="442" y="703"/>
                  </a:cubicBezTo>
                  <a:cubicBezTo>
                    <a:pt x="439" y="702"/>
                    <a:pt x="433" y="703"/>
                    <a:pt x="433" y="700"/>
                  </a:cubicBezTo>
                  <a:cubicBezTo>
                    <a:pt x="433" y="698"/>
                    <a:pt x="437" y="697"/>
                    <a:pt x="436" y="694"/>
                  </a:cubicBezTo>
                  <a:cubicBezTo>
                    <a:pt x="434" y="692"/>
                    <a:pt x="424" y="694"/>
                    <a:pt x="422" y="694"/>
                  </a:cubicBezTo>
                  <a:cubicBezTo>
                    <a:pt x="418" y="695"/>
                    <a:pt x="417" y="695"/>
                    <a:pt x="413" y="694"/>
                  </a:cubicBezTo>
                  <a:cubicBezTo>
                    <a:pt x="412" y="693"/>
                    <a:pt x="410" y="692"/>
                    <a:pt x="408" y="691"/>
                  </a:cubicBezTo>
                  <a:cubicBezTo>
                    <a:pt x="405" y="690"/>
                    <a:pt x="403" y="693"/>
                    <a:pt x="401" y="693"/>
                  </a:cubicBezTo>
                  <a:cubicBezTo>
                    <a:pt x="399" y="693"/>
                    <a:pt x="397" y="690"/>
                    <a:pt x="395" y="690"/>
                  </a:cubicBezTo>
                  <a:cubicBezTo>
                    <a:pt x="391" y="689"/>
                    <a:pt x="387" y="690"/>
                    <a:pt x="383" y="690"/>
                  </a:cubicBezTo>
                  <a:cubicBezTo>
                    <a:pt x="381" y="689"/>
                    <a:pt x="378" y="689"/>
                    <a:pt x="375" y="688"/>
                  </a:cubicBezTo>
                  <a:cubicBezTo>
                    <a:pt x="373" y="688"/>
                    <a:pt x="371" y="687"/>
                    <a:pt x="370" y="685"/>
                  </a:cubicBezTo>
                  <a:cubicBezTo>
                    <a:pt x="375" y="684"/>
                    <a:pt x="381" y="685"/>
                    <a:pt x="385" y="685"/>
                  </a:cubicBezTo>
                  <a:cubicBezTo>
                    <a:pt x="391" y="685"/>
                    <a:pt x="399" y="687"/>
                    <a:pt x="403" y="682"/>
                  </a:cubicBezTo>
                  <a:cubicBezTo>
                    <a:pt x="404" y="681"/>
                    <a:pt x="405" y="679"/>
                    <a:pt x="406" y="677"/>
                  </a:cubicBezTo>
                  <a:cubicBezTo>
                    <a:pt x="406" y="676"/>
                    <a:pt x="406" y="675"/>
                    <a:pt x="407" y="674"/>
                  </a:cubicBezTo>
                  <a:cubicBezTo>
                    <a:pt x="409" y="672"/>
                    <a:pt x="412" y="674"/>
                    <a:pt x="413" y="672"/>
                  </a:cubicBezTo>
                  <a:cubicBezTo>
                    <a:pt x="414" y="669"/>
                    <a:pt x="412" y="665"/>
                    <a:pt x="410" y="664"/>
                  </a:cubicBezTo>
                  <a:cubicBezTo>
                    <a:pt x="408" y="663"/>
                    <a:pt x="405" y="663"/>
                    <a:pt x="403" y="664"/>
                  </a:cubicBezTo>
                  <a:cubicBezTo>
                    <a:pt x="403" y="660"/>
                    <a:pt x="407" y="661"/>
                    <a:pt x="410" y="661"/>
                  </a:cubicBezTo>
                  <a:cubicBezTo>
                    <a:pt x="411" y="660"/>
                    <a:pt x="413" y="660"/>
                    <a:pt x="414" y="660"/>
                  </a:cubicBezTo>
                  <a:cubicBezTo>
                    <a:pt x="417" y="660"/>
                    <a:pt x="415" y="661"/>
                    <a:pt x="417" y="661"/>
                  </a:cubicBezTo>
                  <a:cubicBezTo>
                    <a:pt x="419" y="662"/>
                    <a:pt x="420" y="662"/>
                    <a:pt x="422" y="661"/>
                  </a:cubicBezTo>
                  <a:cubicBezTo>
                    <a:pt x="423" y="661"/>
                    <a:pt x="424" y="659"/>
                    <a:pt x="425" y="658"/>
                  </a:cubicBezTo>
                  <a:cubicBezTo>
                    <a:pt x="426" y="657"/>
                    <a:pt x="426" y="657"/>
                    <a:pt x="427" y="656"/>
                  </a:cubicBezTo>
                  <a:cubicBezTo>
                    <a:pt x="427" y="655"/>
                    <a:pt x="429" y="655"/>
                    <a:pt x="429" y="655"/>
                  </a:cubicBezTo>
                  <a:cubicBezTo>
                    <a:pt x="431" y="654"/>
                    <a:pt x="433" y="651"/>
                    <a:pt x="434" y="649"/>
                  </a:cubicBezTo>
                  <a:cubicBezTo>
                    <a:pt x="434" y="648"/>
                    <a:pt x="433" y="644"/>
                    <a:pt x="432" y="644"/>
                  </a:cubicBezTo>
                  <a:cubicBezTo>
                    <a:pt x="433" y="640"/>
                    <a:pt x="435" y="640"/>
                    <a:pt x="439" y="639"/>
                  </a:cubicBezTo>
                  <a:cubicBezTo>
                    <a:pt x="442" y="639"/>
                    <a:pt x="443" y="638"/>
                    <a:pt x="444" y="635"/>
                  </a:cubicBezTo>
                  <a:cubicBezTo>
                    <a:pt x="445" y="631"/>
                    <a:pt x="447" y="627"/>
                    <a:pt x="447" y="622"/>
                  </a:cubicBezTo>
                  <a:cubicBezTo>
                    <a:pt x="448" y="620"/>
                    <a:pt x="448" y="619"/>
                    <a:pt x="449" y="617"/>
                  </a:cubicBezTo>
                  <a:cubicBezTo>
                    <a:pt x="450" y="614"/>
                    <a:pt x="451" y="613"/>
                    <a:pt x="451" y="611"/>
                  </a:cubicBezTo>
                  <a:cubicBezTo>
                    <a:pt x="451" y="609"/>
                    <a:pt x="452" y="607"/>
                    <a:pt x="452" y="604"/>
                  </a:cubicBezTo>
                  <a:cubicBezTo>
                    <a:pt x="452" y="601"/>
                    <a:pt x="453" y="599"/>
                    <a:pt x="453" y="596"/>
                  </a:cubicBezTo>
                  <a:cubicBezTo>
                    <a:pt x="454" y="592"/>
                    <a:pt x="453" y="587"/>
                    <a:pt x="453" y="583"/>
                  </a:cubicBezTo>
                  <a:cubicBezTo>
                    <a:pt x="453" y="579"/>
                    <a:pt x="455" y="572"/>
                    <a:pt x="452" y="569"/>
                  </a:cubicBezTo>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62" name="Freeform 64"/>
            <p:cNvSpPr>
              <a:spLocks/>
            </p:cNvSpPr>
            <p:nvPr/>
          </p:nvSpPr>
          <p:spPr bwMode="auto">
            <a:xfrm>
              <a:off x="5134446" y="3765785"/>
              <a:ext cx="26258" cy="40397"/>
            </a:xfrm>
            <a:custGeom>
              <a:avLst/>
              <a:gdLst/>
              <a:ahLst/>
              <a:cxnLst>
                <a:cxn ang="0">
                  <a:pos x="18" y="2"/>
                </a:cxn>
                <a:cxn ang="0">
                  <a:pos x="22" y="1"/>
                </a:cxn>
                <a:cxn ang="0">
                  <a:pos x="17" y="10"/>
                </a:cxn>
                <a:cxn ang="0">
                  <a:pos x="12" y="15"/>
                </a:cxn>
                <a:cxn ang="0">
                  <a:pos x="10" y="19"/>
                </a:cxn>
                <a:cxn ang="0">
                  <a:pos x="10" y="23"/>
                </a:cxn>
                <a:cxn ang="0">
                  <a:pos x="6" y="32"/>
                </a:cxn>
                <a:cxn ang="0">
                  <a:pos x="5" y="34"/>
                </a:cxn>
                <a:cxn ang="0">
                  <a:pos x="2" y="32"/>
                </a:cxn>
                <a:cxn ang="0">
                  <a:pos x="1" y="25"/>
                </a:cxn>
                <a:cxn ang="0">
                  <a:pos x="1" y="21"/>
                </a:cxn>
                <a:cxn ang="0">
                  <a:pos x="3" y="19"/>
                </a:cxn>
                <a:cxn ang="0">
                  <a:pos x="9" y="15"/>
                </a:cxn>
                <a:cxn ang="0">
                  <a:pos x="3" y="14"/>
                </a:cxn>
                <a:cxn ang="0">
                  <a:pos x="5" y="13"/>
                </a:cxn>
                <a:cxn ang="0">
                  <a:pos x="6" y="9"/>
                </a:cxn>
                <a:cxn ang="0">
                  <a:pos x="10" y="5"/>
                </a:cxn>
                <a:cxn ang="0">
                  <a:pos x="18" y="0"/>
                </a:cxn>
                <a:cxn ang="0">
                  <a:pos x="18" y="2"/>
                </a:cxn>
              </a:cxnLst>
              <a:rect l="0" t="0" r="r" b="b"/>
              <a:pathLst>
                <a:path w="22" h="34">
                  <a:moveTo>
                    <a:pt x="18" y="2"/>
                  </a:moveTo>
                  <a:cubicBezTo>
                    <a:pt x="19" y="1"/>
                    <a:pt x="21" y="1"/>
                    <a:pt x="22" y="1"/>
                  </a:cubicBezTo>
                  <a:cubicBezTo>
                    <a:pt x="22" y="4"/>
                    <a:pt x="19" y="7"/>
                    <a:pt x="17" y="10"/>
                  </a:cubicBezTo>
                  <a:cubicBezTo>
                    <a:pt x="16" y="11"/>
                    <a:pt x="14" y="13"/>
                    <a:pt x="12" y="15"/>
                  </a:cubicBezTo>
                  <a:cubicBezTo>
                    <a:pt x="12" y="16"/>
                    <a:pt x="11" y="17"/>
                    <a:pt x="10" y="19"/>
                  </a:cubicBezTo>
                  <a:cubicBezTo>
                    <a:pt x="10" y="20"/>
                    <a:pt x="10" y="21"/>
                    <a:pt x="10" y="23"/>
                  </a:cubicBezTo>
                  <a:cubicBezTo>
                    <a:pt x="10" y="26"/>
                    <a:pt x="8" y="29"/>
                    <a:pt x="6" y="32"/>
                  </a:cubicBezTo>
                  <a:cubicBezTo>
                    <a:pt x="6" y="32"/>
                    <a:pt x="6" y="33"/>
                    <a:pt x="5" y="34"/>
                  </a:cubicBezTo>
                  <a:cubicBezTo>
                    <a:pt x="4" y="34"/>
                    <a:pt x="3" y="32"/>
                    <a:pt x="2" y="32"/>
                  </a:cubicBezTo>
                  <a:cubicBezTo>
                    <a:pt x="1" y="29"/>
                    <a:pt x="2" y="27"/>
                    <a:pt x="1" y="25"/>
                  </a:cubicBezTo>
                  <a:cubicBezTo>
                    <a:pt x="1" y="23"/>
                    <a:pt x="0" y="23"/>
                    <a:pt x="1" y="21"/>
                  </a:cubicBezTo>
                  <a:cubicBezTo>
                    <a:pt x="1" y="20"/>
                    <a:pt x="2" y="19"/>
                    <a:pt x="3" y="19"/>
                  </a:cubicBezTo>
                  <a:cubicBezTo>
                    <a:pt x="5" y="17"/>
                    <a:pt x="8" y="17"/>
                    <a:pt x="9" y="15"/>
                  </a:cubicBezTo>
                  <a:cubicBezTo>
                    <a:pt x="8" y="13"/>
                    <a:pt x="2" y="18"/>
                    <a:pt x="3" y="14"/>
                  </a:cubicBezTo>
                  <a:cubicBezTo>
                    <a:pt x="3" y="14"/>
                    <a:pt x="4" y="13"/>
                    <a:pt x="5" y="13"/>
                  </a:cubicBezTo>
                  <a:cubicBezTo>
                    <a:pt x="5" y="12"/>
                    <a:pt x="5" y="10"/>
                    <a:pt x="6" y="9"/>
                  </a:cubicBezTo>
                  <a:cubicBezTo>
                    <a:pt x="7" y="7"/>
                    <a:pt x="8" y="7"/>
                    <a:pt x="10" y="5"/>
                  </a:cubicBezTo>
                  <a:cubicBezTo>
                    <a:pt x="13" y="4"/>
                    <a:pt x="15" y="0"/>
                    <a:pt x="18" y="0"/>
                  </a:cubicBezTo>
                  <a:lnTo>
                    <a:pt x="18" y="2"/>
                  </a:ln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63" name="Freeform 65"/>
            <p:cNvSpPr>
              <a:spLocks/>
            </p:cNvSpPr>
            <p:nvPr/>
          </p:nvSpPr>
          <p:spPr bwMode="auto">
            <a:xfrm>
              <a:off x="5155655" y="3800123"/>
              <a:ext cx="28279" cy="58576"/>
            </a:xfrm>
            <a:custGeom>
              <a:avLst/>
              <a:gdLst/>
              <a:ahLst/>
              <a:cxnLst>
                <a:cxn ang="0">
                  <a:pos x="19" y="0"/>
                </a:cxn>
                <a:cxn ang="0">
                  <a:pos x="9" y="11"/>
                </a:cxn>
                <a:cxn ang="0">
                  <a:pos x="6" y="13"/>
                </a:cxn>
                <a:cxn ang="0">
                  <a:pos x="5" y="13"/>
                </a:cxn>
                <a:cxn ang="0">
                  <a:pos x="3" y="16"/>
                </a:cxn>
                <a:cxn ang="0">
                  <a:pos x="3" y="23"/>
                </a:cxn>
                <a:cxn ang="0">
                  <a:pos x="4" y="28"/>
                </a:cxn>
                <a:cxn ang="0">
                  <a:pos x="6" y="32"/>
                </a:cxn>
                <a:cxn ang="0">
                  <a:pos x="5" y="34"/>
                </a:cxn>
                <a:cxn ang="0">
                  <a:pos x="6" y="38"/>
                </a:cxn>
                <a:cxn ang="0">
                  <a:pos x="7" y="38"/>
                </a:cxn>
                <a:cxn ang="0">
                  <a:pos x="8" y="40"/>
                </a:cxn>
                <a:cxn ang="0">
                  <a:pos x="1" y="40"/>
                </a:cxn>
                <a:cxn ang="0">
                  <a:pos x="0" y="44"/>
                </a:cxn>
                <a:cxn ang="0">
                  <a:pos x="2" y="48"/>
                </a:cxn>
                <a:cxn ang="0">
                  <a:pos x="7" y="47"/>
                </a:cxn>
                <a:cxn ang="0">
                  <a:pos x="11" y="44"/>
                </a:cxn>
                <a:cxn ang="0">
                  <a:pos x="12" y="41"/>
                </a:cxn>
                <a:cxn ang="0">
                  <a:pos x="10" y="37"/>
                </a:cxn>
                <a:cxn ang="0">
                  <a:pos x="11" y="34"/>
                </a:cxn>
                <a:cxn ang="0">
                  <a:pos x="12" y="31"/>
                </a:cxn>
                <a:cxn ang="0">
                  <a:pos x="14" y="29"/>
                </a:cxn>
                <a:cxn ang="0">
                  <a:pos x="13" y="25"/>
                </a:cxn>
                <a:cxn ang="0">
                  <a:pos x="13" y="19"/>
                </a:cxn>
                <a:cxn ang="0">
                  <a:pos x="14" y="13"/>
                </a:cxn>
                <a:cxn ang="0">
                  <a:pos x="17" y="9"/>
                </a:cxn>
                <a:cxn ang="0">
                  <a:pos x="22" y="6"/>
                </a:cxn>
                <a:cxn ang="0">
                  <a:pos x="19" y="2"/>
                </a:cxn>
                <a:cxn ang="0">
                  <a:pos x="19" y="0"/>
                </a:cxn>
              </a:cxnLst>
              <a:rect l="0" t="0" r="r" b="b"/>
              <a:pathLst>
                <a:path w="24" h="49">
                  <a:moveTo>
                    <a:pt x="19" y="0"/>
                  </a:moveTo>
                  <a:cubicBezTo>
                    <a:pt x="15" y="3"/>
                    <a:pt x="12" y="7"/>
                    <a:pt x="9" y="11"/>
                  </a:cubicBezTo>
                  <a:cubicBezTo>
                    <a:pt x="8" y="12"/>
                    <a:pt x="7" y="12"/>
                    <a:pt x="6" y="13"/>
                  </a:cubicBezTo>
                  <a:cubicBezTo>
                    <a:pt x="6" y="13"/>
                    <a:pt x="5" y="13"/>
                    <a:pt x="5" y="13"/>
                  </a:cubicBezTo>
                  <a:cubicBezTo>
                    <a:pt x="4" y="13"/>
                    <a:pt x="3" y="15"/>
                    <a:pt x="3" y="16"/>
                  </a:cubicBezTo>
                  <a:cubicBezTo>
                    <a:pt x="3" y="18"/>
                    <a:pt x="3" y="20"/>
                    <a:pt x="3" y="23"/>
                  </a:cubicBezTo>
                  <a:cubicBezTo>
                    <a:pt x="3" y="25"/>
                    <a:pt x="3" y="26"/>
                    <a:pt x="4" y="28"/>
                  </a:cubicBezTo>
                  <a:cubicBezTo>
                    <a:pt x="4" y="29"/>
                    <a:pt x="6" y="30"/>
                    <a:pt x="6" y="32"/>
                  </a:cubicBezTo>
                  <a:cubicBezTo>
                    <a:pt x="6" y="32"/>
                    <a:pt x="5" y="33"/>
                    <a:pt x="5" y="34"/>
                  </a:cubicBezTo>
                  <a:cubicBezTo>
                    <a:pt x="4" y="35"/>
                    <a:pt x="4" y="36"/>
                    <a:pt x="6" y="38"/>
                  </a:cubicBezTo>
                  <a:cubicBezTo>
                    <a:pt x="6" y="38"/>
                    <a:pt x="7" y="38"/>
                    <a:pt x="7" y="38"/>
                  </a:cubicBezTo>
                  <a:cubicBezTo>
                    <a:pt x="8" y="39"/>
                    <a:pt x="8" y="40"/>
                    <a:pt x="8" y="40"/>
                  </a:cubicBezTo>
                  <a:cubicBezTo>
                    <a:pt x="6" y="40"/>
                    <a:pt x="3" y="39"/>
                    <a:pt x="1" y="40"/>
                  </a:cubicBezTo>
                  <a:cubicBezTo>
                    <a:pt x="1" y="41"/>
                    <a:pt x="0" y="42"/>
                    <a:pt x="0" y="44"/>
                  </a:cubicBezTo>
                  <a:cubicBezTo>
                    <a:pt x="0" y="45"/>
                    <a:pt x="1" y="47"/>
                    <a:pt x="2" y="48"/>
                  </a:cubicBezTo>
                  <a:cubicBezTo>
                    <a:pt x="4" y="49"/>
                    <a:pt x="5" y="48"/>
                    <a:pt x="7" y="47"/>
                  </a:cubicBezTo>
                  <a:cubicBezTo>
                    <a:pt x="8" y="46"/>
                    <a:pt x="9" y="45"/>
                    <a:pt x="11" y="44"/>
                  </a:cubicBezTo>
                  <a:cubicBezTo>
                    <a:pt x="11" y="43"/>
                    <a:pt x="12" y="42"/>
                    <a:pt x="12" y="41"/>
                  </a:cubicBezTo>
                  <a:cubicBezTo>
                    <a:pt x="10" y="41"/>
                    <a:pt x="10" y="38"/>
                    <a:pt x="10" y="37"/>
                  </a:cubicBezTo>
                  <a:cubicBezTo>
                    <a:pt x="10" y="35"/>
                    <a:pt x="11" y="35"/>
                    <a:pt x="11" y="34"/>
                  </a:cubicBezTo>
                  <a:cubicBezTo>
                    <a:pt x="12" y="33"/>
                    <a:pt x="12" y="32"/>
                    <a:pt x="12" y="31"/>
                  </a:cubicBezTo>
                  <a:cubicBezTo>
                    <a:pt x="12" y="30"/>
                    <a:pt x="13" y="29"/>
                    <a:pt x="14" y="29"/>
                  </a:cubicBezTo>
                  <a:cubicBezTo>
                    <a:pt x="14" y="28"/>
                    <a:pt x="13" y="26"/>
                    <a:pt x="13" y="25"/>
                  </a:cubicBezTo>
                  <a:cubicBezTo>
                    <a:pt x="13" y="23"/>
                    <a:pt x="13" y="21"/>
                    <a:pt x="13" y="19"/>
                  </a:cubicBezTo>
                  <a:cubicBezTo>
                    <a:pt x="14" y="17"/>
                    <a:pt x="14" y="15"/>
                    <a:pt x="14" y="13"/>
                  </a:cubicBezTo>
                  <a:cubicBezTo>
                    <a:pt x="14" y="10"/>
                    <a:pt x="14" y="10"/>
                    <a:pt x="17" y="9"/>
                  </a:cubicBezTo>
                  <a:cubicBezTo>
                    <a:pt x="19" y="8"/>
                    <a:pt x="21" y="8"/>
                    <a:pt x="22" y="6"/>
                  </a:cubicBezTo>
                  <a:cubicBezTo>
                    <a:pt x="24" y="2"/>
                    <a:pt x="20" y="4"/>
                    <a:pt x="19" y="2"/>
                  </a:cubicBezTo>
                  <a:lnTo>
                    <a:pt x="19" y="0"/>
                  </a:ln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64" name="Freeform 66"/>
            <p:cNvSpPr>
              <a:spLocks/>
            </p:cNvSpPr>
            <p:nvPr/>
          </p:nvSpPr>
          <p:spPr bwMode="auto">
            <a:xfrm>
              <a:off x="5175854" y="3810223"/>
              <a:ext cx="23229" cy="38378"/>
            </a:xfrm>
            <a:custGeom>
              <a:avLst/>
              <a:gdLst/>
              <a:ahLst/>
              <a:cxnLst>
                <a:cxn ang="0">
                  <a:pos x="13" y="5"/>
                </a:cxn>
                <a:cxn ang="0">
                  <a:pos x="0" y="5"/>
                </a:cxn>
                <a:cxn ang="0">
                  <a:pos x="2" y="14"/>
                </a:cxn>
                <a:cxn ang="0">
                  <a:pos x="4" y="17"/>
                </a:cxn>
                <a:cxn ang="0">
                  <a:pos x="4" y="20"/>
                </a:cxn>
                <a:cxn ang="0">
                  <a:pos x="6" y="26"/>
                </a:cxn>
                <a:cxn ang="0">
                  <a:pos x="13" y="30"/>
                </a:cxn>
                <a:cxn ang="0">
                  <a:pos x="16" y="31"/>
                </a:cxn>
                <a:cxn ang="0">
                  <a:pos x="19" y="25"/>
                </a:cxn>
                <a:cxn ang="0">
                  <a:pos x="13" y="19"/>
                </a:cxn>
                <a:cxn ang="0">
                  <a:pos x="15" y="16"/>
                </a:cxn>
                <a:cxn ang="0">
                  <a:pos x="16" y="13"/>
                </a:cxn>
                <a:cxn ang="0">
                  <a:pos x="16" y="11"/>
                </a:cxn>
                <a:cxn ang="0">
                  <a:pos x="16" y="9"/>
                </a:cxn>
                <a:cxn ang="0">
                  <a:pos x="13" y="7"/>
                </a:cxn>
                <a:cxn ang="0">
                  <a:pos x="13" y="5"/>
                </a:cxn>
              </a:cxnLst>
              <a:rect l="0" t="0" r="r" b="b"/>
              <a:pathLst>
                <a:path w="20" h="32">
                  <a:moveTo>
                    <a:pt x="13" y="5"/>
                  </a:moveTo>
                  <a:cubicBezTo>
                    <a:pt x="11" y="1"/>
                    <a:pt x="2" y="0"/>
                    <a:pt x="0" y="5"/>
                  </a:cubicBezTo>
                  <a:cubicBezTo>
                    <a:pt x="0" y="8"/>
                    <a:pt x="1" y="11"/>
                    <a:pt x="2" y="14"/>
                  </a:cubicBezTo>
                  <a:cubicBezTo>
                    <a:pt x="3" y="15"/>
                    <a:pt x="4" y="16"/>
                    <a:pt x="4" y="17"/>
                  </a:cubicBezTo>
                  <a:cubicBezTo>
                    <a:pt x="4" y="18"/>
                    <a:pt x="4" y="19"/>
                    <a:pt x="4" y="20"/>
                  </a:cubicBezTo>
                  <a:cubicBezTo>
                    <a:pt x="4" y="22"/>
                    <a:pt x="4" y="24"/>
                    <a:pt x="6" y="26"/>
                  </a:cubicBezTo>
                  <a:cubicBezTo>
                    <a:pt x="8" y="28"/>
                    <a:pt x="10" y="29"/>
                    <a:pt x="13" y="30"/>
                  </a:cubicBezTo>
                  <a:cubicBezTo>
                    <a:pt x="14" y="30"/>
                    <a:pt x="15" y="31"/>
                    <a:pt x="16" y="31"/>
                  </a:cubicBezTo>
                  <a:cubicBezTo>
                    <a:pt x="20" y="32"/>
                    <a:pt x="19" y="27"/>
                    <a:pt x="19" y="25"/>
                  </a:cubicBezTo>
                  <a:cubicBezTo>
                    <a:pt x="19" y="21"/>
                    <a:pt x="16" y="19"/>
                    <a:pt x="13" y="19"/>
                  </a:cubicBezTo>
                  <a:cubicBezTo>
                    <a:pt x="15" y="20"/>
                    <a:pt x="15" y="18"/>
                    <a:pt x="15" y="16"/>
                  </a:cubicBezTo>
                  <a:cubicBezTo>
                    <a:pt x="16" y="15"/>
                    <a:pt x="16" y="14"/>
                    <a:pt x="16" y="13"/>
                  </a:cubicBezTo>
                  <a:cubicBezTo>
                    <a:pt x="16" y="13"/>
                    <a:pt x="16" y="12"/>
                    <a:pt x="16" y="11"/>
                  </a:cubicBezTo>
                  <a:cubicBezTo>
                    <a:pt x="16" y="11"/>
                    <a:pt x="16" y="10"/>
                    <a:pt x="16" y="9"/>
                  </a:cubicBezTo>
                  <a:cubicBezTo>
                    <a:pt x="15" y="7"/>
                    <a:pt x="14" y="8"/>
                    <a:pt x="13" y="7"/>
                  </a:cubicBezTo>
                  <a:lnTo>
                    <a:pt x="13" y="5"/>
                  </a:ln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65" name="Freeform 67"/>
            <p:cNvSpPr>
              <a:spLocks/>
            </p:cNvSpPr>
            <p:nvPr/>
          </p:nvSpPr>
          <p:spPr bwMode="auto">
            <a:xfrm>
              <a:off x="5108188" y="3788005"/>
              <a:ext cx="29288" cy="41408"/>
            </a:xfrm>
            <a:custGeom>
              <a:avLst/>
              <a:gdLst/>
              <a:ahLst/>
              <a:cxnLst>
                <a:cxn ang="0">
                  <a:pos x="18" y="0"/>
                </a:cxn>
                <a:cxn ang="0">
                  <a:pos x="17" y="1"/>
                </a:cxn>
                <a:cxn ang="0">
                  <a:pos x="12" y="4"/>
                </a:cxn>
                <a:cxn ang="0">
                  <a:pos x="12" y="6"/>
                </a:cxn>
                <a:cxn ang="0">
                  <a:pos x="11" y="7"/>
                </a:cxn>
                <a:cxn ang="0">
                  <a:pos x="10" y="10"/>
                </a:cxn>
                <a:cxn ang="0">
                  <a:pos x="6" y="6"/>
                </a:cxn>
                <a:cxn ang="0">
                  <a:pos x="4" y="11"/>
                </a:cxn>
                <a:cxn ang="0">
                  <a:pos x="3" y="12"/>
                </a:cxn>
                <a:cxn ang="0">
                  <a:pos x="1" y="13"/>
                </a:cxn>
                <a:cxn ang="0">
                  <a:pos x="1" y="19"/>
                </a:cxn>
                <a:cxn ang="0">
                  <a:pos x="0" y="22"/>
                </a:cxn>
                <a:cxn ang="0">
                  <a:pos x="3" y="24"/>
                </a:cxn>
                <a:cxn ang="0">
                  <a:pos x="4" y="21"/>
                </a:cxn>
                <a:cxn ang="0">
                  <a:pos x="6" y="19"/>
                </a:cxn>
                <a:cxn ang="0">
                  <a:pos x="7" y="18"/>
                </a:cxn>
                <a:cxn ang="0">
                  <a:pos x="10" y="17"/>
                </a:cxn>
                <a:cxn ang="0">
                  <a:pos x="15" y="14"/>
                </a:cxn>
                <a:cxn ang="0">
                  <a:pos x="11" y="19"/>
                </a:cxn>
                <a:cxn ang="0">
                  <a:pos x="8" y="21"/>
                </a:cxn>
                <a:cxn ang="0">
                  <a:pos x="11" y="24"/>
                </a:cxn>
                <a:cxn ang="0">
                  <a:pos x="9" y="27"/>
                </a:cxn>
                <a:cxn ang="0">
                  <a:pos x="11" y="31"/>
                </a:cxn>
                <a:cxn ang="0">
                  <a:pos x="10" y="34"/>
                </a:cxn>
                <a:cxn ang="0">
                  <a:pos x="15" y="30"/>
                </a:cxn>
                <a:cxn ang="0">
                  <a:pos x="22" y="30"/>
                </a:cxn>
                <a:cxn ang="0">
                  <a:pos x="24" y="26"/>
                </a:cxn>
                <a:cxn ang="0">
                  <a:pos x="21" y="16"/>
                </a:cxn>
                <a:cxn ang="0">
                  <a:pos x="19" y="16"/>
                </a:cxn>
                <a:cxn ang="0">
                  <a:pos x="19" y="14"/>
                </a:cxn>
                <a:cxn ang="0">
                  <a:pos x="19" y="9"/>
                </a:cxn>
                <a:cxn ang="0">
                  <a:pos x="18" y="2"/>
                </a:cxn>
                <a:cxn ang="0">
                  <a:pos x="18" y="0"/>
                </a:cxn>
              </a:cxnLst>
              <a:rect l="0" t="0" r="r" b="b"/>
              <a:pathLst>
                <a:path w="25" h="35">
                  <a:moveTo>
                    <a:pt x="18" y="0"/>
                  </a:moveTo>
                  <a:cubicBezTo>
                    <a:pt x="17" y="1"/>
                    <a:pt x="17" y="1"/>
                    <a:pt x="17" y="1"/>
                  </a:cubicBezTo>
                  <a:cubicBezTo>
                    <a:pt x="15" y="2"/>
                    <a:pt x="13" y="1"/>
                    <a:pt x="12" y="4"/>
                  </a:cubicBezTo>
                  <a:cubicBezTo>
                    <a:pt x="12" y="5"/>
                    <a:pt x="12" y="5"/>
                    <a:pt x="12" y="6"/>
                  </a:cubicBezTo>
                  <a:cubicBezTo>
                    <a:pt x="12" y="6"/>
                    <a:pt x="11" y="6"/>
                    <a:pt x="11" y="7"/>
                  </a:cubicBezTo>
                  <a:cubicBezTo>
                    <a:pt x="10" y="8"/>
                    <a:pt x="10" y="9"/>
                    <a:pt x="10" y="10"/>
                  </a:cubicBezTo>
                  <a:cubicBezTo>
                    <a:pt x="9" y="9"/>
                    <a:pt x="8" y="5"/>
                    <a:pt x="6" y="6"/>
                  </a:cubicBezTo>
                  <a:cubicBezTo>
                    <a:pt x="5" y="6"/>
                    <a:pt x="5" y="10"/>
                    <a:pt x="4" y="11"/>
                  </a:cubicBezTo>
                  <a:cubicBezTo>
                    <a:pt x="3" y="12"/>
                    <a:pt x="4" y="12"/>
                    <a:pt x="3" y="12"/>
                  </a:cubicBezTo>
                  <a:cubicBezTo>
                    <a:pt x="2" y="13"/>
                    <a:pt x="1" y="12"/>
                    <a:pt x="1" y="13"/>
                  </a:cubicBezTo>
                  <a:cubicBezTo>
                    <a:pt x="0" y="15"/>
                    <a:pt x="1" y="17"/>
                    <a:pt x="1" y="19"/>
                  </a:cubicBezTo>
                  <a:cubicBezTo>
                    <a:pt x="1" y="20"/>
                    <a:pt x="0" y="21"/>
                    <a:pt x="0" y="22"/>
                  </a:cubicBezTo>
                  <a:cubicBezTo>
                    <a:pt x="0" y="24"/>
                    <a:pt x="2" y="25"/>
                    <a:pt x="3" y="24"/>
                  </a:cubicBezTo>
                  <a:cubicBezTo>
                    <a:pt x="5" y="23"/>
                    <a:pt x="4" y="23"/>
                    <a:pt x="4" y="21"/>
                  </a:cubicBezTo>
                  <a:cubicBezTo>
                    <a:pt x="5" y="20"/>
                    <a:pt x="5" y="20"/>
                    <a:pt x="6" y="19"/>
                  </a:cubicBezTo>
                  <a:cubicBezTo>
                    <a:pt x="6" y="19"/>
                    <a:pt x="6" y="18"/>
                    <a:pt x="7" y="18"/>
                  </a:cubicBezTo>
                  <a:cubicBezTo>
                    <a:pt x="8" y="18"/>
                    <a:pt x="9" y="17"/>
                    <a:pt x="10" y="17"/>
                  </a:cubicBezTo>
                  <a:cubicBezTo>
                    <a:pt x="11" y="16"/>
                    <a:pt x="13" y="15"/>
                    <a:pt x="15" y="14"/>
                  </a:cubicBezTo>
                  <a:cubicBezTo>
                    <a:pt x="15" y="17"/>
                    <a:pt x="12" y="18"/>
                    <a:pt x="11" y="19"/>
                  </a:cubicBezTo>
                  <a:cubicBezTo>
                    <a:pt x="10" y="20"/>
                    <a:pt x="9" y="21"/>
                    <a:pt x="8" y="21"/>
                  </a:cubicBezTo>
                  <a:cubicBezTo>
                    <a:pt x="9" y="22"/>
                    <a:pt x="10" y="23"/>
                    <a:pt x="11" y="24"/>
                  </a:cubicBezTo>
                  <a:cubicBezTo>
                    <a:pt x="11" y="25"/>
                    <a:pt x="9" y="26"/>
                    <a:pt x="9" y="27"/>
                  </a:cubicBezTo>
                  <a:cubicBezTo>
                    <a:pt x="8" y="29"/>
                    <a:pt x="11" y="29"/>
                    <a:pt x="11" y="31"/>
                  </a:cubicBezTo>
                  <a:cubicBezTo>
                    <a:pt x="10" y="32"/>
                    <a:pt x="10" y="33"/>
                    <a:pt x="10" y="34"/>
                  </a:cubicBezTo>
                  <a:cubicBezTo>
                    <a:pt x="14" y="35"/>
                    <a:pt x="15" y="33"/>
                    <a:pt x="15" y="30"/>
                  </a:cubicBezTo>
                  <a:cubicBezTo>
                    <a:pt x="16" y="32"/>
                    <a:pt x="20" y="31"/>
                    <a:pt x="22" y="30"/>
                  </a:cubicBezTo>
                  <a:cubicBezTo>
                    <a:pt x="23" y="29"/>
                    <a:pt x="24" y="27"/>
                    <a:pt x="24" y="26"/>
                  </a:cubicBezTo>
                  <a:cubicBezTo>
                    <a:pt x="25" y="23"/>
                    <a:pt x="23" y="18"/>
                    <a:pt x="21" y="16"/>
                  </a:cubicBezTo>
                  <a:cubicBezTo>
                    <a:pt x="20" y="16"/>
                    <a:pt x="20" y="16"/>
                    <a:pt x="19" y="16"/>
                  </a:cubicBezTo>
                  <a:cubicBezTo>
                    <a:pt x="19" y="15"/>
                    <a:pt x="19" y="14"/>
                    <a:pt x="19" y="14"/>
                  </a:cubicBezTo>
                  <a:cubicBezTo>
                    <a:pt x="19" y="12"/>
                    <a:pt x="19" y="11"/>
                    <a:pt x="19" y="9"/>
                  </a:cubicBezTo>
                  <a:cubicBezTo>
                    <a:pt x="19" y="7"/>
                    <a:pt x="20" y="2"/>
                    <a:pt x="18" y="2"/>
                  </a:cubicBezTo>
                  <a:lnTo>
                    <a:pt x="18" y="0"/>
                  </a:ln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66" name="Freeform 68"/>
            <p:cNvSpPr>
              <a:spLocks/>
            </p:cNvSpPr>
            <p:nvPr/>
          </p:nvSpPr>
          <p:spPr bwMode="auto">
            <a:xfrm>
              <a:off x="5120307" y="3763766"/>
              <a:ext cx="9090" cy="15150"/>
            </a:xfrm>
            <a:custGeom>
              <a:avLst/>
              <a:gdLst/>
              <a:ahLst/>
              <a:cxnLst>
                <a:cxn ang="0">
                  <a:pos x="8" y="0"/>
                </a:cxn>
                <a:cxn ang="0">
                  <a:pos x="2" y="4"/>
                </a:cxn>
                <a:cxn ang="0">
                  <a:pos x="0" y="10"/>
                </a:cxn>
                <a:cxn ang="0">
                  <a:pos x="1" y="12"/>
                </a:cxn>
                <a:cxn ang="0">
                  <a:pos x="3" y="12"/>
                </a:cxn>
                <a:cxn ang="0">
                  <a:pos x="6" y="6"/>
                </a:cxn>
                <a:cxn ang="0">
                  <a:pos x="8" y="3"/>
                </a:cxn>
                <a:cxn ang="0">
                  <a:pos x="8" y="0"/>
                </a:cxn>
              </a:cxnLst>
              <a:rect l="0" t="0" r="r" b="b"/>
              <a:pathLst>
                <a:path w="8" h="13">
                  <a:moveTo>
                    <a:pt x="8" y="0"/>
                  </a:moveTo>
                  <a:cubicBezTo>
                    <a:pt x="5" y="0"/>
                    <a:pt x="3" y="3"/>
                    <a:pt x="2" y="4"/>
                  </a:cubicBezTo>
                  <a:cubicBezTo>
                    <a:pt x="0" y="6"/>
                    <a:pt x="0" y="8"/>
                    <a:pt x="0" y="10"/>
                  </a:cubicBezTo>
                  <a:cubicBezTo>
                    <a:pt x="1" y="11"/>
                    <a:pt x="0" y="12"/>
                    <a:pt x="1" y="12"/>
                  </a:cubicBezTo>
                  <a:cubicBezTo>
                    <a:pt x="1" y="13"/>
                    <a:pt x="3" y="12"/>
                    <a:pt x="3" y="12"/>
                  </a:cubicBezTo>
                  <a:cubicBezTo>
                    <a:pt x="5" y="11"/>
                    <a:pt x="5" y="8"/>
                    <a:pt x="6" y="6"/>
                  </a:cubicBezTo>
                  <a:cubicBezTo>
                    <a:pt x="7" y="5"/>
                    <a:pt x="8" y="4"/>
                    <a:pt x="8" y="3"/>
                  </a:cubicBezTo>
                  <a:lnTo>
                    <a:pt x="8" y="0"/>
                  </a:ln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67" name="Freeform 69"/>
            <p:cNvSpPr>
              <a:spLocks/>
            </p:cNvSpPr>
            <p:nvPr/>
          </p:nvSpPr>
          <p:spPr bwMode="auto">
            <a:xfrm>
              <a:off x="5076879" y="3701150"/>
              <a:ext cx="37368" cy="25249"/>
            </a:xfrm>
            <a:custGeom>
              <a:avLst/>
              <a:gdLst/>
              <a:ahLst/>
              <a:cxnLst>
                <a:cxn ang="0">
                  <a:pos x="27" y="0"/>
                </a:cxn>
                <a:cxn ang="0">
                  <a:pos x="20" y="7"/>
                </a:cxn>
                <a:cxn ang="0">
                  <a:pos x="19" y="9"/>
                </a:cxn>
                <a:cxn ang="0">
                  <a:pos x="16" y="10"/>
                </a:cxn>
                <a:cxn ang="0">
                  <a:pos x="15" y="12"/>
                </a:cxn>
                <a:cxn ang="0">
                  <a:pos x="13" y="13"/>
                </a:cxn>
                <a:cxn ang="0">
                  <a:pos x="9" y="15"/>
                </a:cxn>
                <a:cxn ang="0">
                  <a:pos x="4" y="15"/>
                </a:cxn>
                <a:cxn ang="0">
                  <a:pos x="0" y="19"/>
                </a:cxn>
                <a:cxn ang="0">
                  <a:pos x="3" y="22"/>
                </a:cxn>
                <a:cxn ang="0">
                  <a:pos x="5" y="18"/>
                </a:cxn>
                <a:cxn ang="0">
                  <a:pos x="10" y="18"/>
                </a:cxn>
                <a:cxn ang="0">
                  <a:pos x="14" y="15"/>
                </a:cxn>
                <a:cxn ang="0">
                  <a:pos x="15" y="12"/>
                </a:cxn>
                <a:cxn ang="0">
                  <a:pos x="21" y="11"/>
                </a:cxn>
                <a:cxn ang="0">
                  <a:pos x="23" y="10"/>
                </a:cxn>
                <a:cxn ang="0">
                  <a:pos x="28" y="6"/>
                </a:cxn>
                <a:cxn ang="0">
                  <a:pos x="31" y="1"/>
                </a:cxn>
                <a:cxn ang="0">
                  <a:pos x="27" y="0"/>
                </a:cxn>
              </a:cxnLst>
              <a:rect l="0" t="0" r="r" b="b"/>
              <a:pathLst>
                <a:path w="31" h="22">
                  <a:moveTo>
                    <a:pt x="27" y="0"/>
                  </a:moveTo>
                  <a:cubicBezTo>
                    <a:pt x="24" y="2"/>
                    <a:pt x="21" y="4"/>
                    <a:pt x="20" y="7"/>
                  </a:cubicBezTo>
                  <a:cubicBezTo>
                    <a:pt x="19" y="8"/>
                    <a:pt x="19" y="9"/>
                    <a:pt x="19" y="9"/>
                  </a:cubicBezTo>
                  <a:cubicBezTo>
                    <a:pt x="18" y="11"/>
                    <a:pt x="17" y="9"/>
                    <a:pt x="16" y="10"/>
                  </a:cubicBezTo>
                  <a:cubicBezTo>
                    <a:pt x="14" y="11"/>
                    <a:pt x="15" y="11"/>
                    <a:pt x="15" y="12"/>
                  </a:cubicBezTo>
                  <a:cubicBezTo>
                    <a:pt x="14" y="13"/>
                    <a:pt x="14" y="13"/>
                    <a:pt x="13" y="13"/>
                  </a:cubicBezTo>
                  <a:cubicBezTo>
                    <a:pt x="12" y="13"/>
                    <a:pt x="8" y="14"/>
                    <a:pt x="9" y="15"/>
                  </a:cubicBezTo>
                  <a:cubicBezTo>
                    <a:pt x="7" y="16"/>
                    <a:pt x="6" y="15"/>
                    <a:pt x="4" y="15"/>
                  </a:cubicBezTo>
                  <a:cubicBezTo>
                    <a:pt x="2" y="15"/>
                    <a:pt x="1" y="16"/>
                    <a:pt x="0" y="19"/>
                  </a:cubicBezTo>
                  <a:cubicBezTo>
                    <a:pt x="0" y="21"/>
                    <a:pt x="1" y="21"/>
                    <a:pt x="3" y="22"/>
                  </a:cubicBezTo>
                  <a:cubicBezTo>
                    <a:pt x="6" y="22"/>
                    <a:pt x="4" y="20"/>
                    <a:pt x="5" y="18"/>
                  </a:cubicBezTo>
                  <a:cubicBezTo>
                    <a:pt x="8" y="20"/>
                    <a:pt x="7" y="19"/>
                    <a:pt x="10" y="18"/>
                  </a:cubicBezTo>
                  <a:cubicBezTo>
                    <a:pt x="12" y="18"/>
                    <a:pt x="14" y="18"/>
                    <a:pt x="14" y="15"/>
                  </a:cubicBezTo>
                  <a:cubicBezTo>
                    <a:pt x="14" y="13"/>
                    <a:pt x="15" y="13"/>
                    <a:pt x="15" y="12"/>
                  </a:cubicBezTo>
                  <a:cubicBezTo>
                    <a:pt x="17" y="11"/>
                    <a:pt x="19" y="11"/>
                    <a:pt x="21" y="11"/>
                  </a:cubicBezTo>
                  <a:cubicBezTo>
                    <a:pt x="22" y="11"/>
                    <a:pt x="22" y="11"/>
                    <a:pt x="23" y="10"/>
                  </a:cubicBezTo>
                  <a:cubicBezTo>
                    <a:pt x="25" y="9"/>
                    <a:pt x="27" y="8"/>
                    <a:pt x="28" y="6"/>
                  </a:cubicBezTo>
                  <a:cubicBezTo>
                    <a:pt x="29" y="5"/>
                    <a:pt x="30" y="2"/>
                    <a:pt x="31" y="1"/>
                  </a:cubicBezTo>
                  <a:cubicBezTo>
                    <a:pt x="30" y="0"/>
                    <a:pt x="28" y="0"/>
                    <a:pt x="27" y="0"/>
                  </a:cubicBez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68" name="Freeform 70"/>
            <p:cNvSpPr>
              <a:spLocks/>
            </p:cNvSpPr>
            <p:nvPr/>
          </p:nvSpPr>
          <p:spPr bwMode="auto">
            <a:xfrm>
              <a:off x="5128386" y="3670851"/>
              <a:ext cx="5050" cy="6060"/>
            </a:xfrm>
            <a:custGeom>
              <a:avLst/>
              <a:gdLst/>
              <a:ahLst/>
              <a:cxnLst>
                <a:cxn ang="0">
                  <a:pos x="3" y="2"/>
                </a:cxn>
                <a:cxn ang="0">
                  <a:pos x="0" y="5"/>
                </a:cxn>
                <a:cxn ang="0">
                  <a:pos x="2" y="1"/>
                </a:cxn>
                <a:cxn ang="0">
                  <a:pos x="3" y="2"/>
                </a:cxn>
              </a:cxnLst>
              <a:rect l="0" t="0" r="r" b="b"/>
              <a:pathLst>
                <a:path w="4" h="5">
                  <a:moveTo>
                    <a:pt x="3" y="2"/>
                  </a:moveTo>
                  <a:cubicBezTo>
                    <a:pt x="4" y="4"/>
                    <a:pt x="2" y="5"/>
                    <a:pt x="0" y="5"/>
                  </a:cubicBezTo>
                  <a:cubicBezTo>
                    <a:pt x="0" y="4"/>
                    <a:pt x="0" y="0"/>
                    <a:pt x="2" y="1"/>
                  </a:cubicBezTo>
                  <a:cubicBezTo>
                    <a:pt x="2" y="1"/>
                    <a:pt x="2" y="2"/>
                    <a:pt x="3" y="2"/>
                  </a:cubicBezTo>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69" name="Freeform 71"/>
            <p:cNvSpPr>
              <a:spLocks/>
            </p:cNvSpPr>
            <p:nvPr/>
          </p:nvSpPr>
          <p:spPr bwMode="auto">
            <a:xfrm>
              <a:off x="5039512" y="3658732"/>
              <a:ext cx="14139" cy="17169"/>
            </a:xfrm>
            <a:custGeom>
              <a:avLst/>
              <a:gdLst/>
              <a:ahLst/>
              <a:cxnLst>
                <a:cxn ang="0">
                  <a:pos x="12" y="5"/>
                </a:cxn>
                <a:cxn ang="0">
                  <a:pos x="10" y="0"/>
                </a:cxn>
                <a:cxn ang="0">
                  <a:pos x="7" y="3"/>
                </a:cxn>
                <a:cxn ang="0">
                  <a:pos x="1" y="9"/>
                </a:cxn>
                <a:cxn ang="0">
                  <a:pos x="0" y="12"/>
                </a:cxn>
                <a:cxn ang="0">
                  <a:pos x="4" y="12"/>
                </a:cxn>
                <a:cxn ang="0">
                  <a:pos x="4" y="9"/>
                </a:cxn>
                <a:cxn ang="0">
                  <a:pos x="8" y="7"/>
                </a:cxn>
                <a:cxn ang="0">
                  <a:pos x="11" y="4"/>
                </a:cxn>
                <a:cxn ang="0">
                  <a:pos x="12" y="5"/>
                </a:cxn>
              </a:cxnLst>
              <a:rect l="0" t="0" r="r" b="b"/>
              <a:pathLst>
                <a:path w="12" h="14">
                  <a:moveTo>
                    <a:pt x="12" y="5"/>
                  </a:moveTo>
                  <a:cubicBezTo>
                    <a:pt x="12" y="3"/>
                    <a:pt x="12" y="1"/>
                    <a:pt x="10" y="0"/>
                  </a:cubicBezTo>
                  <a:cubicBezTo>
                    <a:pt x="7" y="0"/>
                    <a:pt x="8" y="2"/>
                    <a:pt x="7" y="3"/>
                  </a:cubicBezTo>
                  <a:cubicBezTo>
                    <a:pt x="6" y="6"/>
                    <a:pt x="2" y="6"/>
                    <a:pt x="1" y="9"/>
                  </a:cubicBezTo>
                  <a:cubicBezTo>
                    <a:pt x="0" y="10"/>
                    <a:pt x="0" y="11"/>
                    <a:pt x="0" y="12"/>
                  </a:cubicBezTo>
                  <a:cubicBezTo>
                    <a:pt x="1" y="14"/>
                    <a:pt x="4" y="14"/>
                    <a:pt x="4" y="12"/>
                  </a:cubicBezTo>
                  <a:cubicBezTo>
                    <a:pt x="4" y="11"/>
                    <a:pt x="3" y="10"/>
                    <a:pt x="4" y="9"/>
                  </a:cubicBezTo>
                  <a:cubicBezTo>
                    <a:pt x="4" y="8"/>
                    <a:pt x="7" y="7"/>
                    <a:pt x="8" y="7"/>
                  </a:cubicBezTo>
                  <a:cubicBezTo>
                    <a:pt x="9" y="6"/>
                    <a:pt x="11" y="6"/>
                    <a:pt x="11" y="4"/>
                  </a:cubicBezTo>
                  <a:lnTo>
                    <a:pt x="12" y="5"/>
                  </a:ln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70" name="Freeform 72"/>
            <p:cNvSpPr>
              <a:spLocks/>
            </p:cNvSpPr>
            <p:nvPr/>
          </p:nvSpPr>
          <p:spPr bwMode="auto">
            <a:xfrm>
              <a:off x="5035473" y="3683981"/>
              <a:ext cx="4040" cy="4040"/>
            </a:xfrm>
            <a:custGeom>
              <a:avLst/>
              <a:gdLst/>
              <a:ahLst/>
              <a:cxnLst>
                <a:cxn ang="0">
                  <a:pos x="2" y="0"/>
                </a:cxn>
                <a:cxn ang="0">
                  <a:pos x="0" y="2"/>
                </a:cxn>
                <a:cxn ang="0">
                  <a:pos x="2" y="1"/>
                </a:cxn>
                <a:cxn ang="0">
                  <a:pos x="2" y="0"/>
                </a:cxn>
              </a:cxnLst>
              <a:rect l="0" t="0" r="r" b="b"/>
              <a:pathLst>
                <a:path w="3" h="3">
                  <a:moveTo>
                    <a:pt x="2" y="0"/>
                  </a:moveTo>
                  <a:cubicBezTo>
                    <a:pt x="2" y="1"/>
                    <a:pt x="0" y="1"/>
                    <a:pt x="0" y="2"/>
                  </a:cubicBezTo>
                  <a:cubicBezTo>
                    <a:pt x="2" y="3"/>
                    <a:pt x="3" y="2"/>
                    <a:pt x="2" y="1"/>
                  </a:cubicBezTo>
                  <a:cubicBezTo>
                    <a:pt x="2" y="1"/>
                    <a:pt x="2" y="0"/>
                    <a:pt x="2" y="0"/>
                  </a:cubicBezTo>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71" name="Freeform 73"/>
            <p:cNvSpPr>
              <a:spLocks/>
            </p:cNvSpPr>
            <p:nvPr/>
          </p:nvSpPr>
          <p:spPr bwMode="auto">
            <a:xfrm>
              <a:off x="5042542" y="3580967"/>
              <a:ext cx="27268" cy="76755"/>
            </a:xfrm>
            <a:custGeom>
              <a:avLst/>
              <a:gdLst/>
              <a:ahLst/>
              <a:cxnLst>
                <a:cxn ang="0">
                  <a:pos x="7" y="61"/>
                </a:cxn>
                <a:cxn ang="0">
                  <a:pos x="12" y="62"/>
                </a:cxn>
                <a:cxn ang="0">
                  <a:pos x="12" y="65"/>
                </a:cxn>
                <a:cxn ang="0">
                  <a:pos x="14" y="61"/>
                </a:cxn>
                <a:cxn ang="0">
                  <a:pos x="15" y="58"/>
                </a:cxn>
                <a:cxn ang="0">
                  <a:pos x="17" y="58"/>
                </a:cxn>
                <a:cxn ang="0">
                  <a:pos x="14" y="57"/>
                </a:cxn>
                <a:cxn ang="0">
                  <a:pos x="14" y="55"/>
                </a:cxn>
                <a:cxn ang="0">
                  <a:pos x="13" y="50"/>
                </a:cxn>
                <a:cxn ang="0">
                  <a:pos x="16" y="47"/>
                </a:cxn>
                <a:cxn ang="0">
                  <a:pos x="13" y="41"/>
                </a:cxn>
                <a:cxn ang="0">
                  <a:pos x="14" y="38"/>
                </a:cxn>
                <a:cxn ang="0">
                  <a:pos x="12" y="37"/>
                </a:cxn>
                <a:cxn ang="0">
                  <a:pos x="13" y="33"/>
                </a:cxn>
                <a:cxn ang="0">
                  <a:pos x="12" y="31"/>
                </a:cxn>
                <a:cxn ang="0">
                  <a:pos x="16" y="30"/>
                </a:cxn>
                <a:cxn ang="0">
                  <a:pos x="13" y="25"/>
                </a:cxn>
                <a:cxn ang="0">
                  <a:pos x="20" y="22"/>
                </a:cxn>
                <a:cxn ang="0">
                  <a:pos x="20" y="18"/>
                </a:cxn>
                <a:cxn ang="0">
                  <a:pos x="20" y="17"/>
                </a:cxn>
                <a:cxn ang="0">
                  <a:pos x="19" y="13"/>
                </a:cxn>
                <a:cxn ang="0">
                  <a:pos x="22" y="12"/>
                </a:cxn>
                <a:cxn ang="0">
                  <a:pos x="23" y="6"/>
                </a:cxn>
                <a:cxn ang="0">
                  <a:pos x="20" y="4"/>
                </a:cxn>
                <a:cxn ang="0">
                  <a:pos x="20" y="5"/>
                </a:cxn>
                <a:cxn ang="0">
                  <a:pos x="16" y="2"/>
                </a:cxn>
                <a:cxn ang="0">
                  <a:pos x="13" y="2"/>
                </a:cxn>
                <a:cxn ang="0">
                  <a:pos x="7" y="5"/>
                </a:cxn>
                <a:cxn ang="0">
                  <a:pos x="2" y="2"/>
                </a:cxn>
                <a:cxn ang="0">
                  <a:pos x="0" y="12"/>
                </a:cxn>
                <a:cxn ang="0">
                  <a:pos x="1" y="14"/>
                </a:cxn>
                <a:cxn ang="0">
                  <a:pos x="6" y="14"/>
                </a:cxn>
                <a:cxn ang="0">
                  <a:pos x="6" y="17"/>
                </a:cxn>
                <a:cxn ang="0">
                  <a:pos x="8" y="17"/>
                </a:cxn>
                <a:cxn ang="0">
                  <a:pos x="8" y="20"/>
                </a:cxn>
                <a:cxn ang="0">
                  <a:pos x="9" y="20"/>
                </a:cxn>
                <a:cxn ang="0">
                  <a:pos x="4" y="23"/>
                </a:cxn>
                <a:cxn ang="0">
                  <a:pos x="8" y="27"/>
                </a:cxn>
                <a:cxn ang="0">
                  <a:pos x="2" y="32"/>
                </a:cxn>
                <a:cxn ang="0">
                  <a:pos x="3" y="33"/>
                </a:cxn>
                <a:cxn ang="0">
                  <a:pos x="4" y="34"/>
                </a:cxn>
                <a:cxn ang="0">
                  <a:pos x="5" y="39"/>
                </a:cxn>
                <a:cxn ang="0">
                  <a:pos x="6" y="41"/>
                </a:cxn>
                <a:cxn ang="0">
                  <a:pos x="5" y="41"/>
                </a:cxn>
                <a:cxn ang="0">
                  <a:pos x="4" y="44"/>
                </a:cxn>
                <a:cxn ang="0">
                  <a:pos x="6" y="55"/>
                </a:cxn>
                <a:cxn ang="0">
                  <a:pos x="6" y="58"/>
                </a:cxn>
                <a:cxn ang="0">
                  <a:pos x="9" y="61"/>
                </a:cxn>
                <a:cxn ang="0">
                  <a:pos x="10" y="61"/>
                </a:cxn>
                <a:cxn ang="0">
                  <a:pos x="7" y="61"/>
                </a:cxn>
              </a:cxnLst>
              <a:rect l="0" t="0" r="r" b="b"/>
              <a:pathLst>
                <a:path w="23" h="65">
                  <a:moveTo>
                    <a:pt x="7" y="61"/>
                  </a:moveTo>
                  <a:cubicBezTo>
                    <a:pt x="9" y="62"/>
                    <a:pt x="10" y="62"/>
                    <a:pt x="12" y="62"/>
                  </a:cubicBezTo>
                  <a:cubicBezTo>
                    <a:pt x="13" y="63"/>
                    <a:pt x="12" y="64"/>
                    <a:pt x="12" y="65"/>
                  </a:cubicBezTo>
                  <a:cubicBezTo>
                    <a:pt x="13" y="64"/>
                    <a:pt x="14" y="63"/>
                    <a:pt x="14" y="61"/>
                  </a:cubicBezTo>
                  <a:cubicBezTo>
                    <a:pt x="15" y="60"/>
                    <a:pt x="14" y="59"/>
                    <a:pt x="15" y="58"/>
                  </a:cubicBezTo>
                  <a:cubicBezTo>
                    <a:pt x="15" y="58"/>
                    <a:pt x="16" y="58"/>
                    <a:pt x="17" y="58"/>
                  </a:cubicBezTo>
                  <a:cubicBezTo>
                    <a:pt x="17" y="57"/>
                    <a:pt x="15" y="57"/>
                    <a:pt x="14" y="57"/>
                  </a:cubicBezTo>
                  <a:cubicBezTo>
                    <a:pt x="13" y="56"/>
                    <a:pt x="14" y="56"/>
                    <a:pt x="14" y="55"/>
                  </a:cubicBezTo>
                  <a:cubicBezTo>
                    <a:pt x="13" y="53"/>
                    <a:pt x="15" y="52"/>
                    <a:pt x="13" y="50"/>
                  </a:cubicBezTo>
                  <a:cubicBezTo>
                    <a:pt x="14" y="49"/>
                    <a:pt x="15" y="47"/>
                    <a:pt x="16" y="47"/>
                  </a:cubicBezTo>
                  <a:cubicBezTo>
                    <a:pt x="17" y="44"/>
                    <a:pt x="14" y="43"/>
                    <a:pt x="13" y="41"/>
                  </a:cubicBezTo>
                  <a:cubicBezTo>
                    <a:pt x="13" y="40"/>
                    <a:pt x="15" y="39"/>
                    <a:pt x="14" y="38"/>
                  </a:cubicBezTo>
                  <a:cubicBezTo>
                    <a:pt x="14" y="37"/>
                    <a:pt x="13" y="38"/>
                    <a:pt x="12" y="37"/>
                  </a:cubicBezTo>
                  <a:cubicBezTo>
                    <a:pt x="12" y="35"/>
                    <a:pt x="13" y="34"/>
                    <a:pt x="13" y="33"/>
                  </a:cubicBezTo>
                  <a:cubicBezTo>
                    <a:pt x="13" y="32"/>
                    <a:pt x="12" y="32"/>
                    <a:pt x="12" y="31"/>
                  </a:cubicBezTo>
                  <a:cubicBezTo>
                    <a:pt x="13" y="30"/>
                    <a:pt x="16" y="32"/>
                    <a:pt x="16" y="30"/>
                  </a:cubicBezTo>
                  <a:cubicBezTo>
                    <a:pt x="17" y="28"/>
                    <a:pt x="11" y="28"/>
                    <a:pt x="13" y="25"/>
                  </a:cubicBezTo>
                  <a:cubicBezTo>
                    <a:pt x="15" y="25"/>
                    <a:pt x="17" y="22"/>
                    <a:pt x="20" y="22"/>
                  </a:cubicBezTo>
                  <a:cubicBezTo>
                    <a:pt x="20" y="20"/>
                    <a:pt x="20" y="20"/>
                    <a:pt x="20" y="18"/>
                  </a:cubicBezTo>
                  <a:cubicBezTo>
                    <a:pt x="21" y="19"/>
                    <a:pt x="21" y="17"/>
                    <a:pt x="20" y="17"/>
                  </a:cubicBezTo>
                  <a:cubicBezTo>
                    <a:pt x="19" y="15"/>
                    <a:pt x="18" y="14"/>
                    <a:pt x="19" y="13"/>
                  </a:cubicBezTo>
                  <a:cubicBezTo>
                    <a:pt x="20" y="12"/>
                    <a:pt x="22" y="14"/>
                    <a:pt x="22" y="12"/>
                  </a:cubicBezTo>
                  <a:cubicBezTo>
                    <a:pt x="23" y="10"/>
                    <a:pt x="23" y="8"/>
                    <a:pt x="23" y="6"/>
                  </a:cubicBezTo>
                  <a:cubicBezTo>
                    <a:pt x="23" y="5"/>
                    <a:pt x="22" y="3"/>
                    <a:pt x="20" y="4"/>
                  </a:cubicBezTo>
                  <a:cubicBezTo>
                    <a:pt x="20" y="4"/>
                    <a:pt x="21" y="5"/>
                    <a:pt x="20" y="5"/>
                  </a:cubicBezTo>
                  <a:cubicBezTo>
                    <a:pt x="19" y="6"/>
                    <a:pt x="17" y="2"/>
                    <a:pt x="16" y="2"/>
                  </a:cubicBezTo>
                  <a:cubicBezTo>
                    <a:pt x="15" y="0"/>
                    <a:pt x="14" y="1"/>
                    <a:pt x="13" y="2"/>
                  </a:cubicBezTo>
                  <a:cubicBezTo>
                    <a:pt x="11" y="4"/>
                    <a:pt x="10" y="6"/>
                    <a:pt x="7" y="5"/>
                  </a:cubicBezTo>
                  <a:cubicBezTo>
                    <a:pt x="5" y="4"/>
                    <a:pt x="4" y="2"/>
                    <a:pt x="2" y="2"/>
                  </a:cubicBezTo>
                  <a:cubicBezTo>
                    <a:pt x="0" y="3"/>
                    <a:pt x="0" y="10"/>
                    <a:pt x="0" y="12"/>
                  </a:cubicBezTo>
                  <a:cubicBezTo>
                    <a:pt x="0" y="13"/>
                    <a:pt x="0" y="14"/>
                    <a:pt x="1" y="14"/>
                  </a:cubicBezTo>
                  <a:cubicBezTo>
                    <a:pt x="2" y="14"/>
                    <a:pt x="7" y="15"/>
                    <a:pt x="6" y="14"/>
                  </a:cubicBezTo>
                  <a:cubicBezTo>
                    <a:pt x="6" y="15"/>
                    <a:pt x="6" y="16"/>
                    <a:pt x="6" y="17"/>
                  </a:cubicBezTo>
                  <a:cubicBezTo>
                    <a:pt x="7" y="17"/>
                    <a:pt x="7" y="17"/>
                    <a:pt x="8" y="17"/>
                  </a:cubicBezTo>
                  <a:cubicBezTo>
                    <a:pt x="8" y="18"/>
                    <a:pt x="8" y="19"/>
                    <a:pt x="8" y="20"/>
                  </a:cubicBezTo>
                  <a:cubicBezTo>
                    <a:pt x="8" y="20"/>
                    <a:pt x="8" y="20"/>
                    <a:pt x="9" y="20"/>
                  </a:cubicBezTo>
                  <a:cubicBezTo>
                    <a:pt x="7" y="21"/>
                    <a:pt x="5" y="22"/>
                    <a:pt x="4" y="23"/>
                  </a:cubicBezTo>
                  <a:cubicBezTo>
                    <a:pt x="3" y="27"/>
                    <a:pt x="6" y="25"/>
                    <a:pt x="8" y="27"/>
                  </a:cubicBezTo>
                  <a:cubicBezTo>
                    <a:pt x="7" y="29"/>
                    <a:pt x="2" y="29"/>
                    <a:pt x="2" y="32"/>
                  </a:cubicBezTo>
                  <a:cubicBezTo>
                    <a:pt x="2" y="32"/>
                    <a:pt x="3" y="32"/>
                    <a:pt x="3" y="33"/>
                  </a:cubicBezTo>
                  <a:cubicBezTo>
                    <a:pt x="4" y="33"/>
                    <a:pt x="4" y="34"/>
                    <a:pt x="4" y="34"/>
                  </a:cubicBezTo>
                  <a:cubicBezTo>
                    <a:pt x="5" y="36"/>
                    <a:pt x="5" y="37"/>
                    <a:pt x="5" y="39"/>
                  </a:cubicBezTo>
                  <a:cubicBezTo>
                    <a:pt x="6" y="39"/>
                    <a:pt x="6" y="40"/>
                    <a:pt x="6" y="41"/>
                  </a:cubicBezTo>
                  <a:cubicBezTo>
                    <a:pt x="6" y="41"/>
                    <a:pt x="6" y="41"/>
                    <a:pt x="5" y="41"/>
                  </a:cubicBezTo>
                  <a:cubicBezTo>
                    <a:pt x="5" y="42"/>
                    <a:pt x="4" y="43"/>
                    <a:pt x="4" y="44"/>
                  </a:cubicBezTo>
                  <a:cubicBezTo>
                    <a:pt x="3" y="48"/>
                    <a:pt x="5" y="51"/>
                    <a:pt x="6" y="55"/>
                  </a:cubicBezTo>
                  <a:cubicBezTo>
                    <a:pt x="6" y="55"/>
                    <a:pt x="6" y="57"/>
                    <a:pt x="6" y="58"/>
                  </a:cubicBezTo>
                  <a:cubicBezTo>
                    <a:pt x="7" y="59"/>
                    <a:pt x="9" y="59"/>
                    <a:pt x="9" y="61"/>
                  </a:cubicBezTo>
                  <a:cubicBezTo>
                    <a:pt x="10" y="61"/>
                    <a:pt x="10" y="61"/>
                    <a:pt x="10" y="61"/>
                  </a:cubicBezTo>
                  <a:lnTo>
                    <a:pt x="7" y="61"/>
                  </a:ln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72" name="Freeform 74"/>
            <p:cNvSpPr>
              <a:spLocks/>
            </p:cNvSpPr>
            <p:nvPr/>
          </p:nvSpPr>
          <p:spPr bwMode="auto">
            <a:xfrm>
              <a:off x="5122327" y="3511281"/>
              <a:ext cx="11110" cy="11110"/>
            </a:xfrm>
            <a:custGeom>
              <a:avLst/>
              <a:gdLst/>
              <a:ahLst/>
              <a:cxnLst>
                <a:cxn ang="0">
                  <a:pos x="0" y="7"/>
                </a:cxn>
                <a:cxn ang="0">
                  <a:pos x="7" y="6"/>
                </a:cxn>
                <a:cxn ang="0">
                  <a:pos x="8" y="2"/>
                </a:cxn>
                <a:cxn ang="0">
                  <a:pos x="3" y="3"/>
                </a:cxn>
                <a:cxn ang="0">
                  <a:pos x="0" y="7"/>
                </a:cxn>
              </a:cxnLst>
              <a:rect l="0" t="0" r="r" b="b"/>
              <a:pathLst>
                <a:path w="9" h="9">
                  <a:moveTo>
                    <a:pt x="0" y="7"/>
                  </a:moveTo>
                  <a:cubicBezTo>
                    <a:pt x="0" y="9"/>
                    <a:pt x="6" y="7"/>
                    <a:pt x="7" y="6"/>
                  </a:cubicBezTo>
                  <a:cubicBezTo>
                    <a:pt x="8" y="5"/>
                    <a:pt x="9" y="3"/>
                    <a:pt x="8" y="2"/>
                  </a:cubicBezTo>
                  <a:cubicBezTo>
                    <a:pt x="7" y="0"/>
                    <a:pt x="4" y="2"/>
                    <a:pt x="3" y="3"/>
                  </a:cubicBezTo>
                  <a:cubicBezTo>
                    <a:pt x="1" y="5"/>
                    <a:pt x="0" y="7"/>
                    <a:pt x="0" y="7"/>
                  </a:cubicBezTo>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73" name="Freeform 75"/>
            <p:cNvSpPr>
              <a:spLocks/>
            </p:cNvSpPr>
            <p:nvPr/>
          </p:nvSpPr>
          <p:spPr bwMode="auto">
            <a:xfrm>
              <a:off x="5066781" y="3480984"/>
              <a:ext cx="63626" cy="93925"/>
            </a:xfrm>
            <a:custGeom>
              <a:avLst/>
              <a:gdLst/>
              <a:ahLst/>
              <a:cxnLst>
                <a:cxn ang="0">
                  <a:pos x="51" y="15"/>
                </a:cxn>
                <a:cxn ang="0">
                  <a:pos x="52" y="10"/>
                </a:cxn>
                <a:cxn ang="0">
                  <a:pos x="52" y="6"/>
                </a:cxn>
                <a:cxn ang="0">
                  <a:pos x="51" y="2"/>
                </a:cxn>
                <a:cxn ang="0">
                  <a:pos x="44" y="7"/>
                </a:cxn>
                <a:cxn ang="0">
                  <a:pos x="41" y="8"/>
                </a:cxn>
                <a:cxn ang="0">
                  <a:pos x="38" y="10"/>
                </a:cxn>
                <a:cxn ang="0">
                  <a:pos x="38" y="11"/>
                </a:cxn>
                <a:cxn ang="0">
                  <a:pos x="34" y="11"/>
                </a:cxn>
                <a:cxn ang="0">
                  <a:pos x="32" y="15"/>
                </a:cxn>
                <a:cxn ang="0">
                  <a:pos x="21" y="19"/>
                </a:cxn>
                <a:cxn ang="0">
                  <a:pos x="18" y="24"/>
                </a:cxn>
                <a:cxn ang="0">
                  <a:pos x="17" y="30"/>
                </a:cxn>
                <a:cxn ang="0">
                  <a:pos x="19" y="32"/>
                </a:cxn>
                <a:cxn ang="0">
                  <a:pos x="14" y="29"/>
                </a:cxn>
                <a:cxn ang="0">
                  <a:pos x="12" y="30"/>
                </a:cxn>
                <a:cxn ang="0">
                  <a:pos x="13" y="32"/>
                </a:cxn>
                <a:cxn ang="0">
                  <a:pos x="8" y="29"/>
                </a:cxn>
                <a:cxn ang="0">
                  <a:pos x="5" y="32"/>
                </a:cxn>
                <a:cxn ang="0">
                  <a:pos x="4" y="36"/>
                </a:cxn>
                <a:cxn ang="0">
                  <a:pos x="5" y="39"/>
                </a:cxn>
                <a:cxn ang="0">
                  <a:pos x="3" y="42"/>
                </a:cxn>
                <a:cxn ang="0">
                  <a:pos x="9" y="50"/>
                </a:cxn>
                <a:cxn ang="0">
                  <a:pos x="1" y="52"/>
                </a:cxn>
                <a:cxn ang="0">
                  <a:pos x="3" y="58"/>
                </a:cxn>
                <a:cxn ang="0">
                  <a:pos x="14" y="63"/>
                </a:cxn>
                <a:cxn ang="0">
                  <a:pos x="8" y="65"/>
                </a:cxn>
                <a:cxn ang="0">
                  <a:pos x="9" y="67"/>
                </a:cxn>
                <a:cxn ang="0">
                  <a:pos x="8" y="68"/>
                </a:cxn>
                <a:cxn ang="0">
                  <a:pos x="7" y="70"/>
                </a:cxn>
                <a:cxn ang="0">
                  <a:pos x="4" y="72"/>
                </a:cxn>
                <a:cxn ang="0">
                  <a:pos x="5" y="75"/>
                </a:cxn>
                <a:cxn ang="0">
                  <a:pos x="6" y="77"/>
                </a:cxn>
                <a:cxn ang="0">
                  <a:pos x="10" y="79"/>
                </a:cxn>
                <a:cxn ang="0">
                  <a:pos x="13" y="75"/>
                </a:cxn>
                <a:cxn ang="0">
                  <a:pos x="23" y="75"/>
                </a:cxn>
                <a:cxn ang="0">
                  <a:pos x="20" y="66"/>
                </a:cxn>
                <a:cxn ang="0">
                  <a:pos x="23" y="67"/>
                </a:cxn>
                <a:cxn ang="0">
                  <a:pos x="28" y="68"/>
                </a:cxn>
                <a:cxn ang="0">
                  <a:pos x="26" y="61"/>
                </a:cxn>
                <a:cxn ang="0">
                  <a:pos x="31" y="61"/>
                </a:cxn>
                <a:cxn ang="0">
                  <a:pos x="34" y="59"/>
                </a:cxn>
                <a:cxn ang="0">
                  <a:pos x="37" y="57"/>
                </a:cxn>
                <a:cxn ang="0">
                  <a:pos x="31" y="54"/>
                </a:cxn>
                <a:cxn ang="0">
                  <a:pos x="42" y="49"/>
                </a:cxn>
                <a:cxn ang="0">
                  <a:pos x="38" y="41"/>
                </a:cxn>
                <a:cxn ang="0">
                  <a:pos x="42" y="39"/>
                </a:cxn>
                <a:cxn ang="0">
                  <a:pos x="41" y="37"/>
                </a:cxn>
                <a:cxn ang="0">
                  <a:pos x="41" y="34"/>
                </a:cxn>
                <a:cxn ang="0">
                  <a:pos x="42" y="32"/>
                </a:cxn>
                <a:cxn ang="0">
                  <a:pos x="41" y="30"/>
                </a:cxn>
                <a:cxn ang="0">
                  <a:pos x="45" y="25"/>
                </a:cxn>
                <a:cxn ang="0">
                  <a:pos x="49" y="21"/>
                </a:cxn>
                <a:cxn ang="0">
                  <a:pos x="51" y="15"/>
                </a:cxn>
              </a:cxnLst>
              <a:rect l="0" t="0" r="r" b="b"/>
              <a:pathLst>
                <a:path w="54" h="79">
                  <a:moveTo>
                    <a:pt x="51" y="15"/>
                  </a:moveTo>
                  <a:cubicBezTo>
                    <a:pt x="54" y="11"/>
                    <a:pt x="53" y="15"/>
                    <a:pt x="52" y="10"/>
                  </a:cubicBezTo>
                  <a:cubicBezTo>
                    <a:pt x="52" y="8"/>
                    <a:pt x="52" y="7"/>
                    <a:pt x="52" y="6"/>
                  </a:cubicBezTo>
                  <a:cubicBezTo>
                    <a:pt x="52" y="4"/>
                    <a:pt x="52" y="3"/>
                    <a:pt x="51" y="2"/>
                  </a:cubicBezTo>
                  <a:cubicBezTo>
                    <a:pt x="47" y="0"/>
                    <a:pt x="46" y="4"/>
                    <a:pt x="44" y="7"/>
                  </a:cubicBezTo>
                  <a:cubicBezTo>
                    <a:pt x="43" y="7"/>
                    <a:pt x="42" y="8"/>
                    <a:pt x="41" y="8"/>
                  </a:cubicBezTo>
                  <a:cubicBezTo>
                    <a:pt x="40" y="9"/>
                    <a:pt x="39" y="9"/>
                    <a:pt x="38" y="10"/>
                  </a:cubicBezTo>
                  <a:cubicBezTo>
                    <a:pt x="38" y="10"/>
                    <a:pt x="38" y="10"/>
                    <a:pt x="38" y="11"/>
                  </a:cubicBezTo>
                  <a:cubicBezTo>
                    <a:pt x="37" y="11"/>
                    <a:pt x="35" y="10"/>
                    <a:pt x="34" y="11"/>
                  </a:cubicBezTo>
                  <a:cubicBezTo>
                    <a:pt x="33" y="11"/>
                    <a:pt x="32" y="14"/>
                    <a:pt x="32" y="15"/>
                  </a:cubicBezTo>
                  <a:cubicBezTo>
                    <a:pt x="29" y="19"/>
                    <a:pt x="25" y="19"/>
                    <a:pt x="21" y="19"/>
                  </a:cubicBezTo>
                  <a:cubicBezTo>
                    <a:pt x="19" y="19"/>
                    <a:pt x="19" y="22"/>
                    <a:pt x="18" y="24"/>
                  </a:cubicBezTo>
                  <a:cubicBezTo>
                    <a:pt x="18" y="26"/>
                    <a:pt x="17" y="29"/>
                    <a:pt x="17" y="30"/>
                  </a:cubicBezTo>
                  <a:cubicBezTo>
                    <a:pt x="17" y="32"/>
                    <a:pt x="19" y="31"/>
                    <a:pt x="19" y="32"/>
                  </a:cubicBezTo>
                  <a:cubicBezTo>
                    <a:pt x="18" y="31"/>
                    <a:pt x="16" y="30"/>
                    <a:pt x="14" y="29"/>
                  </a:cubicBezTo>
                  <a:cubicBezTo>
                    <a:pt x="13" y="29"/>
                    <a:pt x="13" y="28"/>
                    <a:pt x="12" y="30"/>
                  </a:cubicBezTo>
                  <a:cubicBezTo>
                    <a:pt x="12" y="30"/>
                    <a:pt x="12" y="31"/>
                    <a:pt x="13" y="32"/>
                  </a:cubicBezTo>
                  <a:cubicBezTo>
                    <a:pt x="10" y="32"/>
                    <a:pt x="8" y="31"/>
                    <a:pt x="8" y="29"/>
                  </a:cubicBezTo>
                  <a:cubicBezTo>
                    <a:pt x="7" y="29"/>
                    <a:pt x="6" y="31"/>
                    <a:pt x="5" y="32"/>
                  </a:cubicBezTo>
                  <a:cubicBezTo>
                    <a:pt x="4" y="33"/>
                    <a:pt x="4" y="35"/>
                    <a:pt x="4" y="36"/>
                  </a:cubicBezTo>
                  <a:cubicBezTo>
                    <a:pt x="5" y="37"/>
                    <a:pt x="5" y="38"/>
                    <a:pt x="5" y="39"/>
                  </a:cubicBezTo>
                  <a:cubicBezTo>
                    <a:pt x="5" y="40"/>
                    <a:pt x="3" y="41"/>
                    <a:pt x="3" y="42"/>
                  </a:cubicBezTo>
                  <a:cubicBezTo>
                    <a:pt x="3" y="45"/>
                    <a:pt x="9" y="46"/>
                    <a:pt x="9" y="50"/>
                  </a:cubicBezTo>
                  <a:cubicBezTo>
                    <a:pt x="7" y="50"/>
                    <a:pt x="2" y="50"/>
                    <a:pt x="1" y="52"/>
                  </a:cubicBezTo>
                  <a:cubicBezTo>
                    <a:pt x="0" y="53"/>
                    <a:pt x="2" y="57"/>
                    <a:pt x="3" y="58"/>
                  </a:cubicBezTo>
                  <a:cubicBezTo>
                    <a:pt x="5" y="59"/>
                    <a:pt x="15" y="60"/>
                    <a:pt x="14" y="63"/>
                  </a:cubicBezTo>
                  <a:cubicBezTo>
                    <a:pt x="13" y="63"/>
                    <a:pt x="9" y="62"/>
                    <a:pt x="8" y="65"/>
                  </a:cubicBezTo>
                  <a:cubicBezTo>
                    <a:pt x="8" y="65"/>
                    <a:pt x="9" y="66"/>
                    <a:pt x="9" y="67"/>
                  </a:cubicBezTo>
                  <a:cubicBezTo>
                    <a:pt x="9" y="67"/>
                    <a:pt x="8" y="67"/>
                    <a:pt x="8" y="68"/>
                  </a:cubicBezTo>
                  <a:cubicBezTo>
                    <a:pt x="7" y="69"/>
                    <a:pt x="7" y="69"/>
                    <a:pt x="7" y="70"/>
                  </a:cubicBezTo>
                  <a:cubicBezTo>
                    <a:pt x="5" y="71"/>
                    <a:pt x="5" y="71"/>
                    <a:pt x="4" y="72"/>
                  </a:cubicBezTo>
                  <a:cubicBezTo>
                    <a:pt x="4" y="73"/>
                    <a:pt x="4" y="74"/>
                    <a:pt x="5" y="75"/>
                  </a:cubicBezTo>
                  <a:cubicBezTo>
                    <a:pt x="5" y="76"/>
                    <a:pt x="6" y="76"/>
                    <a:pt x="6" y="77"/>
                  </a:cubicBezTo>
                  <a:cubicBezTo>
                    <a:pt x="7" y="77"/>
                    <a:pt x="8" y="79"/>
                    <a:pt x="10" y="79"/>
                  </a:cubicBezTo>
                  <a:cubicBezTo>
                    <a:pt x="12" y="79"/>
                    <a:pt x="13" y="77"/>
                    <a:pt x="13" y="75"/>
                  </a:cubicBezTo>
                  <a:cubicBezTo>
                    <a:pt x="16" y="74"/>
                    <a:pt x="20" y="75"/>
                    <a:pt x="23" y="75"/>
                  </a:cubicBezTo>
                  <a:cubicBezTo>
                    <a:pt x="24" y="71"/>
                    <a:pt x="22" y="69"/>
                    <a:pt x="20" y="66"/>
                  </a:cubicBezTo>
                  <a:cubicBezTo>
                    <a:pt x="21" y="65"/>
                    <a:pt x="22" y="66"/>
                    <a:pt x="23" y="67"/>
                  </a:cubicBezTo>
                  <a:cubicBezTo>
                    <a:pt x="25" y="69"/>
                    <a:pt x="26" y="69"/>
                    <a:pt x="28" y="68"/>
                  </a:cubicBezTo>
                  <a:cubicBezTo>
                    <a:pt x="31" y="65"/>
                    <a:pt x="29" y="63"/>
                    <a:pt x="26" y="61"/>
                  </a:cubicBezTo>
                  <a:cubicBezTo>
                    <a:pt x="27" y="60"/>
                    <a:pt x="29" y="61"/>
                    <a:pt x="31" y="61"/>
                  </a:cubicBezTo>
                  <a:cubicBezTo>
                    <a:pt x="33" y="61"/>
                    <a:pt x="33" y="60"/>
                    <a:pt x="34" y="59"/>
                  </a:cubicBezTo>
                  <a:cubicBezTo>
                    <a:pt x="35" y="59"/>
                    <a:pt x="37" y="58"/>
                    <a:pt x="37" y="57"/>
                  </a:cubicBezTo>
                  <a:cubicBezTo>
                    <a:pt x="37" y="56"/>
                    <a:pt x="33" y="54"/>
                    <a:pt x="31" y="54"/>
                  </a:cubicBezTo>
                  <a:cubicBezTo>
                    <a:pt x="34" y="54"/>
                    <a:pt x="42" y="52"/>
                    <a:pt x="42" y="49"/>
                  </a:cubicBezTo>
                  <a:cubicBezTo>
                    <a:pt x="42" y="46"/>
                    <a:pt x="35" y="43"/>
                    <a:pt x="38" y="41"/>
                  </a:cubicBezTo>
                  <a:cubicBezTo>
                    <a:pt x="39" y="40"/>
                    <a:pt x="41" y="41"/>
                    <a:pt x="42" y="39"/>
                  </a:cubicBezTo>
                  <a:cubicBezTo>
                    <a:pt x="44" y="38"/>
                    <a:pt x="42" y="38"/>
                    <a:pt x="41" y="37"/>
                  </a:cubicBezTo>
                  <a:cubicBezTo>
                    <a:pt x="41" y="36"/>
                    <a:pt x="41" y="35"/>
                    <a:pt x="41" y="34"/>
                  </a:cubicBezTo>
                  <a:cubicBezTo>
                    <a:pt x="41" y="33"/>
                    <a:pt x="42" y="33"/>
                    <a:pt x="42" y="32"/>
                  </a:cubicBezTo>
                  <a:cubicBezTo>
                    <a:pt x="42" y="32"/>
                    <a:pt x="41" y="31"/>
                    <a:pt x="41" y="30"/>
                  </a:cubicBezTo>
                  <a:cubicBezTo>
                    <a:pt x="41" y="28"/>
                    <a:pt x="43" y="26"/>
                    <a:pt x="45" y="25"/>
                  </a:cubicBezTo>
                  <a:cubicBezTo>
                    <a:pt x="47" y="24"/>
                    <a:pt x="49" y="24"/>
                    <a:pt x="49" y="21"/>
                  </a:cubicBezTo>
                  <a:lnTo>
                    <a:pt x="51" y="15"/>
                  </a:ln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74" name="Freeform 76"/>
            <p:cNvSpPr>
              <a:spLocks/>
            </p:cNvSpPr>
            <p:nvPr/>
          </p:nvSpPr>
          <p:spPr bwMode="auto">
            <a:xfrm>
              <a:off x="5304116" y="3397158"/>
              <a:ext cx="44437" cy="34338"/>
            </a:xfrm>
            <a:custGeom>
              <a:avLst/>
              <a:gdLst/>
              <a:ahLst/>
              <a:cxnLst>
                <a:cxn ang="0">
                  <a:pos x="20" y="7"/>
                </a:cxn>
                <a:cxn ang="0">
                  <a:pos x="13" y="2"/>
                </a:cxn>
                <a:cxn ang="0">
                  <a:pos x="9" y="1"/>
                </a:cxn>
                <a:cxn ang="0">
                  <a:pos x="5" y="11"/>
                </a:cxn>
                <a:cxn ang="0">
                  <a:pos x="3" y="21"/>
                </a:cxn>
                <a:cxn ang="0">
                  <a:pos x="8" y="20"/>
                </a:cxn>
                <a:cxn ang="0">
                  <a:pos x="8" y="16"/>
                </a:cxn>
                <a:cxn ang="0">
                  <a:pos x="10" y="13"/>
                </a:cxn>
                <a:cxn ang="0">
                  <a:pos x="12" y="19"/>
                </a:cxn>
                <a:cxn ang="0">
                  <a:pos x="11" y="24"/>
                </a:cxn>
                <a:cxn ang="0">
                  <a:pos x="19" y="22"/>
                </a:cxn>
                <a:cxn ang="0">
                  <a:pos x="23" y="25"/>
                </a:cxn>
                <a:cxn ang="0">
                  <a:pos x="26" y="26"/>
                </a:cxn>
                <a:cxn ang="0">
                  <a:pos x="28" y="27"/>
                </a:cxn>
                <a:cxn ang="0">
                  <a:pos x="33" y="28"/>
                </a:cxn>
                <a:cxn ang="0">
                  <a:pos x="37" y="23"/>
                </a:cxn>
                <a:cxn ang="0">
                  <a:pos x="31" y="22"/>
                </a:cxn>
                <a:cxn ang="0">
                  <a:pos x="31" y="19"/>
                </a:cxn>
                <a:cxn ang="0">
                  <a:pos x="23" y="15"/>
                </a:cxn>
                <a:cxn ang="0">
                  <a:pos x="20" y="15"/>
                </a:cxn>
                <a:cxn ang="0">
                  <a:pos x="19" y="7"/>
                </a:cxn>
                <a:cxn ang="0">
                  <a:pos x="20" y="7"/>
                </a:cxn>
              </a:cxnLst>
              <a:rect l="0" t="0" r="r" b="b"/>
              <a:pathLst>
                <a:path w="37" h="29">
                  <a:moveTo>
                    <a:pt x="20" y="7"/>
                  </a:moveTo>
                  <a:cubicBezTo>
                    <a:pt x="20" y="5"/>
                    <a:pt x="15" y="3"/>
                    <a:pt x="13" y="2"/>
                  </a:cubicBezTo>
                  <a:cubicBezTo>
                    <a:pt x="12" y="1"/>
                    <a:pt x="10" y="0"/>
                    <a:pt x="9" y="1"/>
                  </a:cubicBezTo>
                  <a:cubicBezTo>
                    <a:pt x="8" y="5"/>
                    <a:pt x="6" y="7"/>
                    <a:pt x="5" y="11"/>
                  </a:cubicBezTo>
                  <a:cubicBezTo>
                    <a:pt x="3" y="14"/>
                    <a:pt x="0" y="17"/>
                    <a:pt x="3" y="21"/>
                  </a:cubicBezTo>
                  <a:cubicBezTo>
                    <a:pt x="5" y="24"/>
                    <a:pt x="8" y="23"/>
                    <a:pt x="8" y="20"/>
                  </a:cubicBezTo>
                  <a:cubicBezTo>
                    <a:pt x="9" y="19"/>
                    <a:pt x="8" y="17"/>
                    <a:pt x="8" y="16"/>
                  </a:cubicBezTo>
                  <a:cubicBezTo>
                    <a:pt x="9" y="15"/>
                    <a:pt x="10" y="14"/>
                    <a:pt x="10" y="13"/>
                  </a:cubicBezTo>
                  <a:cubicBezTo>
                    <a:pt x="12" y="13"/>
                    <a:pt x="13" y="17"/>
                    <a:pt x="12" y="19"/>
                  </a:cubicBezTo>
                  <a:cubicBezTo>
                    <a:pt x="12" y="20"/>
                    <a:pt x="10" y="22"/>
                    <a:pt x="11" y="24"/>
                  </a:cubicBezTo>
                  <a:cubicBezTo>
                    <a:pt x="12" y="26"/>
                    <a:pt x="17" y="23"/>
                    <a:pt x="19" y="22"/>
                  </a:cubicBezTo>
                  <a:cubicBezTo>
                    <a:pt x="21" y="22"/>
                    <a:pt x="22" y="24"/>
                    <a:pt x="23" y="25"/>
                  </a:cubicBezTo>
                  <a:cubicBezTo>
                    <a:pt x="24" y="25"/>
                    <a:pt x="25" y="25"/>
                    <a:pt x="26" y="26"/>
                  </a:cubicBezTo>
                  <a:cubicBezTo>
                    <a:pt x="28" y="26"/>
                    <a:pt x="27" y="26"/>
                    <a:pt x="28" y="27"/>
                  </a:cubicBezTo>
                  <a:cubicBezTo>
                    <a:pt x="30" y="28"/>
                    <a:pt x="31" y="29"/>
                    <a:pt x="33" y="28"/>
                  </a:cubicBezTo>
                  <a:cubicBezTo>
                    <a:pt x="34" y="28"/>
                    <a:pt x="37" y="24"/>
                    <a:pt x="37" y="23"/>
                  </a:cubicBezTo>
                  <a:cubicBezTo>
                    <a:pt x="36" y="22"/>
                    <a:pt x="33" y="23"/>
                    <a:pt x="31" y="22"/>
                  </a:cubicBezTo>
                  <a:cubicBezTo>
                    <a:pt x="31" y="22"/>
                    <a:pt x="31" y="20"/>
                    <a:pt x="31" y="19"/>
                  </a:cubicBezTo>
                  <a:cubicBezTo>
                    <a:pt x="29" y="18"/>
                    <a:pt x="22" y="18"/>
                    <a:pt x="23" y="15"/>
                  </a:cubicBezTo>
                  <a:cubicBezTo>
                    <a:pt x="22" y="15"/>
                    <a:pt x="21" y="15"/>
                    <a:pt x="20" y="15"/>
                  </a:cubicBezTo>
                  <a:cubicBezTo>
                    <a:pt x="20" y="14"/>
                    <a:pt x="25" y="6"/>
                    <a:pt x="19" y="7"/>
                  </a:cubicBezTo>
                  <a:lnTo>
                    <a:pt x="20" y="7"/>
                  </a:ln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75" name="Freeform 77"/>
            <p:cNvSpPr>
              <a:spLocks/>
            </p:cNvSpPr>
            <p:nvPr/>
          </p:nvSpPr>
          <p:spPr bwMode="auto">
            <a:xfrm>
              <a:off x="5322295" y="3390088"/>
              <a:ext cx="16158" cy="17169"/>
            </a:xfrm>
            <a:custGeom>
              <a:avLst/>
              <a:gdLst/>
              <a:ahLst/>
              <a:cxnLst>
                <a:cxn ang="0">
                  <a:pos x="10" y="3"/>
                </a:cxn>
                <a:cxn ang="0">
                  <a:pos x="1" y="2"/>
                </a:cxn>
                <a:cxn ang="0">
                  <a:pos x="8" y="9"/>
                </a:cxn>
                <a:cxn ang="0">
                  <a:pos x="11" y="12"/>
                </a:cxn>
                <a:cxn ang="0">
                  <a:pos x="12" y="14"/>
                </a:cxn>
                <a:cxn ang="0">
                  <a:pos x="14" y="11"/>
                </a:cxn>
                <a:cxn ang="0">
                  <a:pos x="10" y="6"/>
                </a:cxn>
                <a:cxn ang="0">
                  <a:pos x="10" y="3"/>
                </a:cxn>
              </a:cxnLst>
              <a:rect l="0" t="0" r="r" b="b"/>
              <a:pathLst>
                <a:path w="14" h="14">
                  <a:moveTo>
                    <a:pt x="10" y="3"/>
                  </a:moveTo>
                  <a:cubicBezTo>
                    <a:pt x="8" y="3"/>
                    <a:pt x="3" y="0"/>
                    <a:pt x="1" y="2"/>
                  </a:cubicBezTo>
                  <a:cubicBezTo>
                    <a:pt x="0" y="5"/>
                    <a:pt x="6" y="7"/>
                    <a:pt x="8" y="9"/>
                  </a:cubicBezTo>
                  <a:cubicBezTo>
                    <a:pt x="9" y="10"/>
                    <a:pt x="10" y="11"/>
                    <a:pt x="11" y="12"/>
                  </a:cubicBezTo>
                  <a:cubicBezTo>
                    <a:pt x="11" y="13"/>
                    <a:pt x="11" y="14"/>
                    <a:pt x="12" y="14"/>
                  </a:cubicBezTo>
                  <a:cubicBezTo>
                    <a:pt x="14" y="14"/>
                    <a:pt x="14" y="12"/>
                    <a:pt x="14" y="11"/>
                  </a:cubicBezTo>
                  <a:cubicBezTo>
                    <a:pt x="14" y="8"/>
                    <a:pt x="13" y="7"/>
                    <a:pt x="10" y="6"/>
                  </a:cubicBezTo>
                  <a:lnTo>
                    <a:pt x="10" y="3"/>
                  </a:ln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76" name="Freeform 78"/>
            <p:cNvSpPr>
              <a:spLocks/>
            </p:cNvSpPr>
            <p:nvPr/>
          </p:nvSpPr>
          <p:spPr bwMode="auto">
            <a:xfrm>
              <a:off x="5329364" y="3369890"/>
              <a:ext cx="15149" cy="18179"/>
            </a:xfrm>
            <a:custGeom>
              <a:avLst/>
              <a:gdLst/>
              <a:ahLst/>
              <a:cxnLst>
                <a:cxn ang="0">
                  <a:pos x="7" y="0"/>
                </a:cxn>
                <a:cxn ang="0">
                  <a:pos x="0" y="7"/>
                </a:cxn>
                <a:cxn ang="0">
                  <a:pos x="4" y="9"/>
                </a:cxn>
                <a:cxn ang="0">
                  <a:pos x="4" y="12"/>
                </a:cxn>
                <a:cxn ang="0">
                  <a:pos x="11" y="14"/>
                </a:cxn>
                <a:cxn ang="0">
                  <a:pos x="5" y="8"/>
                </a:cxn>
                <a:cxn ang="0">
                  <a:pos x="11" y="5"/>
                </a:cxn>
                <a:cxn ang="0">
                  <a:pos x="7" y="0"/>
                </a:cxn>
              </a:cxnLst>
              <a:rect l="0" t="0" r="r" b="b"/>
              <a:pathLst>
                <a:path w="13" h="15">
                  <a:moveTo>
                    <a:pt x="7" y="0"/>
                  </a:moveTo>
                  <a:cubicBezTo>
                    <a:pt x="4" y="0"/>
                    <a:pt x="0" y="3"/>
                    <a:pt x="0" y="7"/>
                  </a:cubicBezTo>
                  <a:cubicBezTo>
                    <a:pt x="0" y="9"/>
                    <a:pt x="2" y="8"/>
                    <a:pt x="4" y="9"/>
                  </a:cubicBezTo>
                  <a:cubicBezTo>
                    <a:pt x="4" y="10"/>
                    <a:pt x="4" y="11"/>
                    <a:pt x="4" y="12"/>
                  </a:cubicBezTo>
                  <a:cubicBezTo>
                    <a:pt x="5" y="14"/>
                    <a:pt x="9" y="15"/>
                    <a:pt x="11" y="14"/>
                  </a:cubicBezTo>
                  <a:cubicBezTo>
                    <a:pt x="11" y="11"/>
                    <a:pt x="8" y="8"/>
                    <a:pt x="5" y="8"/>
                  </a:cubicBezTo>
                  <a:cubicBezTo>
                    <a:pt x="6" y="6"/>
                    <a:pt x="10" y="6"/>
                    <a:pt x="11" y="5"/>
                  </a:cubicBezTo>
                  <a:cubicBezTo>
                    <a:pt x="13" y="2"/>
                    <a:pt x="9" y="0"/>
                    <a:pt x="7" y="0"/>
                  </a:cubicBezTo>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77" name="Freeform 79"/>
            <p:cNvSpPr>
              <a:spLocks/>
            </p:cNvSpPr>
            <p:nvPr/>
          </p:nvSpPr>
          <p:spPr bwMode="auto">
            <a:xfrm>
              <a:off x="5346534" y="3377969"/>
              <a:ext cx="23229" cy="17169"/>
            </a:xfrm>
            <a:custGeom>
              <a:avLst/>
              <a:gdLst/>
              <a:ahLst/>
              <a:cxnLst>
                <a:cxn ang="0">
                  <a:pos x="2" y="9"/>
                </a:cxn>
                <a:cxn ang="0">
                  <a:pos x="1" y="11"/>
                </a:cxn>
                <a:cxn ang="0">
                  <a:pos x="8" y="13"/>
                </a:cxn>
                <a:cxn ang="0">
                  <a:pos x="10" y="10"/>
                </a:cxn>
                <a:cxn ang="0">
                  <a:pos x="10" y="7"/>
                </a:cxn>
                <a:cxn ang="0">
                  <a:pos x="13" y="7"/>
                </a:cxn>
                <a:cxn ang="0">
                  <a:pos x="15" y="7"/>
                </a:cxn>
                <a:cxn ang="0">
                  <a:pos x="19" y="1"/>
                </a:cxn>
                <a:cxn ang="0">
                  <a:pos x="11" y="3"/>
                </a:cxn>
                <a:cxn ang="0">
                  <a:pos x="10" y="1"/>
                </a:cxn>
                <a:cxn ang="0">
                  <a:pos x="8" y="4"/>
                </a:cxn>
                <a:cxn ang="0">
                  <a:pos x="6" y="6"/>
                </a:cxn>
                <a:cxn ang="0">
                  <a:pos x="4" y="10"/>
                </a:cxn>
                <a:cxn ang="0">
                  <a:pos x="0" y="8"/>
                </a:cxn>
                <a:cxn ang="0">
                  <a:pos x="2" y="9"/>
                </a:cxn>
              </a:cxnLst>
              <a:rect l="0" t="0" r="r" b="b"/>
              <a:pathLst>
                <a:path w="19" h="14">
                  <a:moveTo>
                    <a:pt x="2" y="9"/>
                  </a:moveTo>
                  <a:cubicBezTo>
                    <a:pt x="1" y="8"/>
                    <a:pt x="0" y="10"/>
                    <a:pt x="1" y="11"/>
                  </a:cubicBezTo>
                  <a:cubicBezTo>
                    <a:pt x="2" y="13"/>
                    <a:pt x="6" y="14"/>
                    <a:pt x="8" y="13"/>
                  </a:cubicBezTo>
                  <a:cubicBezTo>
                    <a:pt x="9" y="12"/>
                    <a:pt x="10" y="11"/>
                    <a:pt x="10" y="10"/>
                  </a:cubicBezTo>
                  <a:cubicBezTo>
                    <a:pt x="10" y="9"/>
                    <a:pt x="9" y="7"/>
                    <a:pt x="10" y="7"/>
                  </a:cubicBezTo>
                  <a:cubicBezTo>
                    <a:pt x="11" y="6"/>
                    <a:pt x="13" y="7"/>
                    <a:pt x="13" y="7"/>
                  </a:cubicBezTo>
                  <a:cubicBezTo>
                    <a:pt x="15" y="7"/>
                    <a:pt x="14" y="8"/>
                    <a:pt x="15" y="7"/>
                  </a:cubicBezTo>
                  <a:cubicBezTo>
                    <a:pt x="17" y="5"/>
                    <a:pt x="17" y="3"/>
                    <a:pt x="19" y="1"/>
                  </a:cubicBezTo>
                  <a:cubicBezTo>
                    <a:pt x="17" y="1"/>
                    <a:pt x="10" y="0"/>
                    <a:pt x="11" y="3"/>
                  </a:cubicBezTo>
                  <a:cubicBezTo>
                    <a:pt x="11" y="3"/>
                    <a:pt x="11" y="1"/>
                    <a:pt x="10" y="1"/>
                  </a:cubicBezTo>
                  <a:cubicBezTo>
                    <a:pt x="8" y="0"/>
                    <a:pt x="8" y="3"/>
                    <a:pt x="8" y="4"/>
                  </a:cubicBezTo>
                  <a:cubicBezTo>
                    <a:pt x="8" y="6"/>
                    <a:pt x="7" y="5"/>
                    <a:pt x="6" y="6"/>
                  </a:cubicBezTo>
                  <a:cubicBezTo>
                    <a:pt x="5" y="7"/>
                    <a:pt x="5" y="9"/>
                    <a:pt x="4" y="10"/>
                  </a:cubicBezTo>
                  <a:cubicBezTo>
                    <a:pt x="3" y="9"/>
                    <a:pt x="2" y="8"/>
                    <a:pt x="0" y="8"/>
                  </a:cubicBezTo>
                  <a:lnTo>
                    <a:pt x="2" y="9"/>
                  </a:ln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78" name="Freeform 80"/>
            <p:cNvSpPr>
              <a:spLocks/>
            </p:cNvSpPr>
            <p:nvPr/>
          </p:nvSpPr>
          <p:spPr bwMode="auto">
            <a:xfrm>
              <a:off x="5352593" y="3402208"/>
              <a:ext cx="11110" cy="7070"/>
            </a:xfrm>
            <a:custGeom>
              <a:avLst/>
              <a:gdLst/>
              <a:ahLst/>
              <a:cxnLst>
                <a:cxn ang="0">
                  <a:pos x="3" y="1"/>
                </a:cxn>
                <a:cxn ang="0">
                  <a:pos x="0" y="0"/>
                </a:cxn>
                <a:cxn ang="0">
                  <a:pos x="0" y="3"/>
                </a:cxn>
                <a:cxn ang="0">
                  <a:pos x="5" y="6"/>
                </a:cxn>
                <a:cxn ang="0">
                  <a:pos x="1" y="1"/>
                </a:cxn>
                <a:cxn ang="0">
                  <a:pos x="3" y="1"/>
                </a:cxn>
              </a:cxnLst>
              <a:rect l="0" t="0" r="r" b="b"/>
              <a:pathLst>
                <a:path w="9" h="6">
                  <a:moveTo>
                    <a:pt x="3" y="1"/>
                  </a:moveTo>
                  <a:cubicBezTo>
                    <a:pt x="3" y="1"/>
                    <a:pt x="1" y="0"/>
                    <a:pt x="0" y="0"/>
                  </a:cubicBezTo>
                  <a:cubicBezTo>
                    <a:pt x="0" y="1"/>
                    <a:pt x="0" y="2"/>
                    <a:pt x="0" y="3"/>
                  </a:cubicBezTo>
                  <a:cubicBezTo>
                    <a:pt x="1" y="4"/>
                    <a:pt x="4" y="6"/>
                    <a:pt x="5" y="6"/>
                  </a:cubicBezTo>
                  <a:cubicBezTo>
                    <a:pt x="9" y="5"/>
                    <a:pt x="4" y="0"/>
                    <a:pt x="1" y="1"/>
                  </a:cubicBezTo>
                  <a:lnTo>
                    <a:pt x="3" y="1"/>
                  </a:ln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79" name="Freeform 81"/>
            <p:cNvSpPr>
              <a:spLocks/>
            </p:cNvSpPr>
            <p:nvPr/>
          </p:nvSpPr>
          <p:spPr bwMode="auto">
            <a:xfrm>
              <a:off x="5304116" y="3428466"/>
              <a:ext cx="19189" cy="20199"/>
            </a:xfrm>
            <a:custGeom>
              <a:avLst/>
              <a:gdLst/>
              <a:ahLst/>
              <a:cxnLst>
                <a:cxn ang="0">
                  <a:pos x="11" y="6"/>
                </a:cxn>
                <a:cxn ang="0">
                  <a:pos x="5" y="0"/>
                </a:cxn>
                <a:cxn ang="0">
                  <a:pos x="2" y="0"/>
                </a:cxn>
                <a:cxn ang="0">
                  <a:pos x="0" y="3"/>
                </a:cxn>
                <a:cxn ang="0">
                  <a:pos x="9" y="15"/>
                </a:cxn>
                <a:cxn ang="0">
                  <a:pos x="13" y="16"/>
                </a:cxn>
                <a:cxn ang="0">
                  <a:pos x="13" y="11"/>
                </a:cxn>
                <a:cxn ang="0">
                  <a:pos x="15" y="11"/>
                </a:cxn>
                <a:cxn ang="0">
                  <a:pos x="8" y="5"/>
                </a:cxn>
                <a:cxn ang="0">
                  <a:pos x="11" y="6"/>
                </a:cxn>
              </a:cxnLst>
              <a:rect l="0" t="0" r="r" b="b"/>
              <a:pathLst>
                <a:path w="16" h="17">
                  <a:moveTo>
                    <a:pt x="11" y="6"/>
                  </a:moveTo>
                  <a:cubicBezTo>
                    <a:pt x="12" y="3"/>
                    <a:pt x="7" y="1"/>
                    <a:pt x="5" y="0"/>
                  </a:cubicBezTo>
                  <a:cubicBezTo>
                    <a:pt x="4" y="0"/>
                    <a:pt x="3" y="0"/>
                    <a:pt x="2" y="0"/>
                  </a:cubicBezTo>
                  <a:cubicBezTo>
                    <a:pt x="0" y="0"/>
                    <a:pt x="0" y="0"/>
                    <a:pt x="0" y="3"/>
                  </a:cubicBezTo>
                  <a:cubicBezTo>
                    <a:pt x="0" y="8"/>
                    <a:pt x="4" y="13"/>
                    <a:pt x="9" y="15"/>
                  </a:cubicBezTo>
                  <a:cubicBezTo>
                    <a:pt x="10" y="16"/>
                    <a:pt x="12" y="17"/>
                    <a:pt x="13" y="16"/>
                  </a:cubicBezTo>
                  <a:cubicBezTo>
                    <a:pt x="14" y="15"/>
                    <a:pt x="12" y="12"/>
                    <a:pt x="13" y="11"/>
                  </a:cubicBezTo>
                  <a:cubicBezTo>
                    <a:pt x="13" y="11"/>
                    <a:pt x="14" y="11"/>
                    <a:pt x="15" y="11"/>
                  </a:cubicBezTo>
                  <a:cubicBezTo>
                    <a:pt x="16" y="9"/>
                    <a:pt x="9" y="6"/>
                    <a:pt x="8" y="5"/>
                  </a:cubicBezTo>
                  <a:lnTo>
                    <a:pt x="11" y="6"/>
                  </a:ln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80" name="Freeform 82"/>
            <p:cNvSpPr>
              <a:spLocks/>
            </p:cNvSpPr>
            <p:nvPr/>
          </p:nvSpPr>
          <p:spPr bwMode="auto">
            <a:xfrm>
              <a:off x="5330374" y="3434526"/>
              <a:ext cx="9090" cy="17169"/>
            </a:xfrm>
            <a:custGeom>
              <a:avLst/>
              <a:gdLst/>
              <a:ahLst/>
              <a:cxnLst>
                <a:cxn ang="0">
                  <a:pos x="6" y="3"/>
                </a:cxn>
                <a:cxn ang="0">
                  <a:pos x="3" y="2"/>
                </a:cxn>
                <a:cxn ang="0">
                  <a:pos x="1" y="6"/>
                </a:cxn>
                <a:cxn ang="0">
                  <a:pos x="0" y="11"/>
                </a:cxn>
                <a:cxn ang="0">
                  <a:pos x="5" y="12"/>
                </a:cxn>
                <a:cxn ang="0">
                  <a:pos x="4" y="5"/>
                </a:cxn>
                <a:cxn ang="0">
                  <a:pos x="5" y="0"/>
                </a:cxn>
                <a:cxn ang="0">
                  <a:pos x="6" y="3"/>
                </a:cxn>
              </a:cxnLst>
              <a:rect l="0" t="0" r="r" b="b"/>
              <a:pathLst>
                <a:path w="8" h="15">
                  <a:moveTo>
                    <a:pt x="6" y="3"/>
                  </a:moveTo>
                  <a:cubicBezTo>
                    <a:pt x="6" y="2"/>
                    <a:pt x="4" y="2"/>
                    <a:pt x="3" y="2"/>
                  </a:cubicBezTo>
                  <a:cubicBezTo>
                    <a:pt x="2" y="3"/>
                    <a:pt x="1" y="4"/>
                    <a:pt x="1" y="6"/>
                  </a:cubicBezTo>
                  <a:cubicBezTo>
                    <a:pt x="1" y="7"/>
                    <a:pt x="0" y="9"/>
                    <a:pt x="0" y="11"/>
                  </a:cubicBezTo>
                  <a:cubicBezTo>
                    <a:pt x="0" y="14"/>
                    <a:pt x="4" y="15"/>
                    <a:pt x="5" y="12"/>
                  </a:cubicBezTo>
                  <a:cubicBezTo>
                    <a:pt x="6" y="9"/>
                    <a:pt x="3" y="7"/>
                    <a:pt x="4" y="5"/>
                  </a:cubicBezTo>
                  <a:cubicBezTo>
                    <a:pt x="8" y="4"/>
                    <a:pt x="7" y="3"/>
                    <a:pt x="5" y="0"/>
                  </a:cubicBezTo>
                  <a:lnTo>
                    <a:pt x="6" y="3"/>
                  </a:ln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81" name="Freeform 83"/>
            <p:cNvSpPr>
              <a:spLocks/>
            </p:cNvSpPr>
            <p:nvPr/>
          </p:nvSpPr>
          <p:spPr bwMode="auto">
            <a:xfrm>
              <a:off x="5452577" y="3201231"/>
              <a:ext cx="18179" cy="38378"/>
            </a:xfrm>
            <a:custGeom>
              <a:avLst/>
              <a:gdLst/>
              <a:ahLst/>
              <a:cxnLst>
                <a:cxn ang="0">
                  <a:pos x="11" y="5"/>
                </a:cxn>
                <a:cxn ang="0">
                  <a:pos x="10" y="1"/>
                </a:cxn>
                <a:cxn ang="0">
                  <a:pos x="1" y="8"/>
                </a:cxn>
                <a:cxn ang="0">
                  <a:pos x="3" y="11"/>
                </a:cxn>
                <a:cxn ang="0">
                  <a:pos x="1" y="14"/>
                </a:cxn>
                <a:cxn ang="0">
                  <a:pos x="2" y="21"/>
                </a:cxn>
                <a:cxn ang="0">
                  <a:pos x="3" y="27"/>
                </a:cxn>
                <a:cxn ang="0">
                  <a:pos x="4" y="29"/>
                </a:cxn>
                <a:cxn ang="0">
                  <a:pos x="8" y="32"/>
                </a:cxn>
                <a:cxn ang="0">
                  <a:pos x="11" y="29"/>
                </a:cxn>
                <a:cxn ang="0">
                  <a:pos x="11" y="24"/>
                </a:cxn>
                <a:cxn ang="0">
                  <a:pos x="12" y="20"/>
                </a:cxn>
                <a:cxn ang="0">
                  <a:pos x="11" y="16"/>
                </a:cxn>
                <a:cxn ang="0">
                  <a:pos x="10" y="12"/>
                </a:cxn>
                <a:cxn ang="0">
                  <a:pos x="14" y="6"/>
                </a:cxn>
                <a:cxn ang="0">
                  <a:pos x="9" y="1"/>
                </a:cxn>
                <a:cxn ang="0">
                  <a:pos x="11" y="5"/>
                </a:cxn>
              </a:cxnLst>
              <a:rect l="0" t="0" r="r" b="b"/>
              <a:pathLst>
                <a:path w="15" h="32">
                  <a:moveTo>
                    <a:pt x="11" y="5"/>
                  </a:moveTo>
                  <a:cubicBezTo>
                    <a:pt x="13" y="4"/>
                    <a:pt x="12" y="2"/>
                    <a:pt x="10" y="1"/>
                  </a:cubicBezTo>
                  <a:cubicBezTo>
                    <a:pt x="6" y="0"/>
                    <a:pt x="1" y="4"/>
                    <a:pt x="1" y="8"/>
                  </a:cubicBezTo>
                  <a:cubicBezTo>
                    <a:pt x="0" y="10"/>
                    <a:pt x="2" y="9"/>
                    <a:pt x="3" y="11"/>
                  </a:cubicBezTo>
                  <a:cubicBezTo>
                    <a:pt x="3" y="12"/>
                    <a:pt x="2" y="14"/>
                    <a:pt x="1" y="14"/>
                  </a:cubicBezTo>
                  <a:cubicBezTo>
                    <a:pt x="0" y="16"/>
                    <a:pt x="1" y="19"/>
                    <a:pt x="2" y="21"/>
                  </a:cubicBezTo>
                  <a:cubicBezTo>
                    <a:pt x="2" y="23"/>
                    <a:pt x="3" y="25"/>
                    <a:pt x="3" y="27"/>
                  </a:cubicBezTo>
                  <a:cubicBezTo>
                    <a:pt x="4" y="29"/>
                    <a:pt x="3" y="28"/>
                    <a:pt x="4" y="29"/>
                  </a:cubicBezTo>
                  <a:cubicBezTo>
                    <a:pt x="5" y="30"/>
                    <a:pt x="7" y="31"/>
                    <a:pt x="8" y="32"/>
                  </a:cubicBezTo>
                  <a:cubicBezTo>
                    <a:pt x="10" y="32"/>
                    <a:pt x="10" y="31"/>
                    <a:pt x="11" y="29"/>
                  </a:cubicBezTo>
                  <a:cubicBezTo>
                    <a:pt x="11" y="27"/>
                    <a:pt x="11" y="25"/>
                    <a:pt x="11" y="24"/>
                  </a:cubicBezTo>
                  <a:cubicBezTo>
                    <a:pt x="11" y="23"/>
                    <a:pt x="12" y="22"/>
                    <a:pt x="12" y="20"/>
                  </a:cubicBezTo>
                  <a:cubicBezTo>
                    <a:pt x="12" y="18"/>
                    <a:pt x="12" y="17"/>
                    <a:pt x="11" y="16"/>
                  </a:cubicBezTo>
                  <a:cubicBezTo>
                    <a:pt x="11" y="15"/>
                    <a:pt x="10" y="13"/>
                    <a:pt x="10" y="12"/>
                  </a:cubicBezTo>
                  <a:cubicBezTo>
                    <a:pt x="10" y="10"/>
                    <a:pt x="13" y="8"/>
                    <a:pt x="14" y="6"/>
                  </a:cubicBezTo>
                  <a:cubicBezTo>
                    <a:pt x="15" y="3"/>
                    <a:pt x="10" y="3"/>
                    <a:pt x="9" y="1"/>
                  </a:cubicBezTo>
                  <a:lnTo>
                    <a:pt x="11" y="5"/>
                  </a:ln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82" name="Freeform 84"/>
            <p:cNvSpPr>
              <a:spLocks/>
            </p:cNvSpPr>
            <p:nvPr/>
          </p:nvSpPr>
          <p:spPr bwMode="auto">
            <a:xfrm>
              <a:off x="5472775" y="3218400"/>
              <a:ext cx="7070" cy="8079"/>
            </a:xfrm>
            <a:custGeom>
              <a:avLst/>
              <a:gdLst/>
              <a:ahLst/>
              <a:cxnLst>
                <a:cxn ang="0">
                  <a:pos x="3" y="0"/>
                </a:cxn>
                <a:cxn ang="0">
                  <a:pos x="5" y="6"/>
                </a:cxn>
                <a:cxn ang="0">
                  <a:pos x="3" y="7"/>
                </a:cxn>
                <a:cxn ang="0">
                  <a:pos x="1" y="5"/>
                </a:cxn>
                <a:cxn ang="0">
                  <a:pos x="5" y="2"/>
                </a:cxn>
                <a:cxn ang="0">
                  <a:pos x="3" y="0"/>
                </a:cxn>
              </a:cxnLst>
              <a:rect l="0" t="0" r="r" b="b"/>
              <a:pathLst>
                <a:path w="6" h="7">
                  <a:moveTo>
                    <a:pt x="3" y="0"/>
                  </a:moveTo>
                  <a:cubicBezTo>
                    <a:pt x="6" y="0"/>
                    <a:pt x="6" y="4"/>
                    <a:pt x="5" y="6"/>
                  </a:cubicBezTo>
                  <a:cubicBezTo>
                    <a:pt x="4" y="7"/>
                    <a:pt x="4" y="7"/>
                    <a:pt x="3" y="7"/>
                  </a:cubicBezTo>
                  <a:cubicBezTo>
                    <a:pt x="2" y="7"/>
                    <a:pt x="1" y="6"/>
                    <a:pt x="1" y="5"/>
                  </a:cubicBezTo>
                  <a:cubicBezTo>
                    <a:pt x="0" y="3"/>
                    <a:pt x="2" y="0"/>
                    <a:pt x="5" y="2"/>
                  </a:cubicBezTo>
                  <a:lnTo>
                    <a:pt x="3" y="0"/>
                  </a:ln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83" name="Freeform 85"/>
            <p:cNvSpPr>
              <a:spLocks/>
            </p:cNvSpPr>
            <p:nvPr/>
          </p:nvSpPr>
          <p:spPr bwMode="auto">
            <a:xfrm>
              <a:off x="5420259" y="3207290"/>
              <a:ext cx="52517" cy="110083"/>
            </a:xfrm>
            <a:custGeom>
              <a:avLst/>
              <a:gdLst/>
              <a:ahLst/>
              <a:cxnLst>
                <a:cxn ang="0">
                  <a:pos x="36" y="35"/>
                </a:cxn>
                <a:cxn ang="0">
                  <a:pos x="44" y="37"/>
                </a:cxn>
                <a:cxn ang="0">
                  <a:pos x="41" y="34"/>
                </a:cxn>
                <a:cxn ang="0">
                  <a:pos x="33" y="33"/>
                </a:cxn>
                <a:cxn ang="0">
                  <a:pos x="30" y="32"/>
                </a:cxn>
                <a:cxn ang="0">
                  <a:pos x="28" y="26"/>
                </a:cxn>
                <a:cxn ang="0">
                  <a:pos x="20" y="26"/>
                </a:cxn>
                <a:cxn ang="0">
                  <a:pos x="20" y="16"/>
                </a:cxn>
                <a:cxn ang="0">
                  <a:pos x="21" y="12"/>
                </a:cxn>
                <a:cxn ang="0">
                  <a:pos x="6" y="20"/>
                </a:cxn>
                <a:cxn ang="0">
                  <a:pos x="9" y="25"/>
                </a:cxn>
                <a:cxn ang="0">
                  <a:pos x="12" y="28"/>
                </a:cxn>
                <a:cxn ang="0">
                  <a:pos x="13" y="32"/>
                </a:cxn>
                <a:cxn ang="0">
                  <a:pos x="16" y="36"/>
                </a:cxn>
                <a:cxn ang="0">
                  <a:pos x="13" y="41"/>
                </a:cxn>
                <a:cxn ang="0">
                  <a:pos x="11" y="44"/>
                </a:cxn>
                <a:cxn ang="0">
                  <a:pos x="4" y="41"/>
                </a:cxn>
                <a:cxn ang="0">
                  <a:pos x="0" y="44"/>
                </a:cxn>
                <a:cxn ang="0">
                  <a:pos x="3" y="48"/>
                </a:cxn>
                <a:cxn ang="0">
                  <a:pos x="6" y="54"/>
                </a:cxn>
                <a:cxn ang="0">
                  <a:pos x="21" y="54"/>
                </a:cxn>
                <a:cxn ang="0">
                  <a:pos x="21" y="67"/>
                </a:cxn>
                <a:cxn ang="0">
                  <a:pos x="20" y="80"/>
                </a:cxn>
                <a:cxn ang="0">
                  <a:pos x="20" y="92"/>
                </a:cxn>
                <a:cxn ang="0">
                  <a:pos x="25" y="82"/>
                </a:cxn>
                <a:cxn ang="0">
                  <a:pos x="28" y="68"/>
                </a:cxn>
                <a:cxn ang="0">
                  <a:pos x="30" y="61"/>
                </a:cxn>
                <a:cxn ang="0">
                  <a:pos x="36" y="62"/>
                </a:cxn>
                <a:cxn ang="0">
                  <a:pos x="33" y="58"/>
                </a:cxn>
                <a:cxn ang="0">
                  <a:pos x="29" y="52"/>
                </a:cxn>
                <a:cxn ang="0">
                  <a:pos x="34" y="44"/>
                </a:cxn>
                <a:cxn ang="0">
                  <a:pos x="33" y="38"/>
                </a:cxn>
                <a:cxn ang="0">
                  <a:pos x="37" y="34"/>
                </a:cxn>
              </a:cxnLst>
              <a:rect l="0" t="0" r="r" b="b"/>
              <a:pathLst>
                <a:path w="44" h="93">
                  <a:moveTo>
                    <a:pt x="37" y="34"/>
                  </a:moveTo>
                  <a:cubicBezTo>
                    <a:pt x="37" y="35"/>
                    <a:pt x="37" y="35"/>
                    <a:pt x="36" y="35"/>
                  </a:cubicBezTo>
                  <a:cubicBezTo>
                    <a:pt x="36" y="35"/>
                    <a:pt x="36" y="37"/>
                    <a:pt x="36" y="38"/>
                  </a:cubicBezTo>
                  <a:cubicBezTo>
                    <a:pt x="38" y="38"/>
                    <a:pt x="43" y="39"/>
                    <a:pt x="44" y="37"/>
                  </a:cubicBezTo>
                  <a:cubicBezTo>
                    <a:pt x="43" y="37"/>
                    <a:pt x="42" y="37"/>
                    <a:pt x="42" y="36"/>
                  </a:cubicBezTo>
                  <a:cubicBezTo>
                    <a:pt x="41" y="36"/>
                    <a:pt x="41" y="35"/>
                    <a:pt x="41" y="34"/>
                  </a:cubicBezTo>
                  <a:cubicBezTo>
                    <a:pt x="40" y="33"/>
                    <a:pt x="35" y="32"/>
                    <a:pt x="35" y="35"/>
                  </a:cubicBezTo>
                  <a:cubicBezTo>
                    <a:pt x="34" y="35"/>
                    <a:pt x="33" y="34"/>
                    <a:pt x="33" y="33"/>
                  </a:cubicBezTo>
                  <a:cubicBezTo>
                    <a:pt x="32" y="32"/>
                    <a:pt x="33" y="32"/>
                    <a:pt x="33" y="31"/>
                  </a:cubicBezTo>
                  <a:cubicBezTo>
                    <a:pt x="32" y="31"/>
                    <a:pt x="29" y="30"/>
                    <a:pt x="30" y="32"/>
                  </a:cubicBezTo>
                  <a:cubicBezTo>
                    <a:pt x="30" y="31"/>
                    <a:pt x="30" y="30"/>
                    <a:pt x="30" y="29"/>
                  </a:cubicBezTo>
                  <a:cubicBezTo>
                    <a:pt x="30" y="27"/>
                    <a:pt x="30" y="27"/>
                    <a:pt x="28" y="26"/>
                  </a:cubicBezTo>
                  <a:cubicBezTo>
                    <a:pt x="24" y="25"/>
                    <a:pt x="22" y="25"/>
                    <a:pt x="22" y="30"/>
                  </a:cubicBezTo>
                  <a:cubicBezTo>
                    <a:pt x="22" y="28"/>
                    <a:pt x="20" y="27"/>
                    <a:pt x="20" y="26"/>
                  </a:cubicBezTo>
                  <a:cubicBezTo>
                    <a:pt x="19" y="25"/>
                    <a:pt x="20" y="22"/>
                    <a:pt x="20" y="21"/>
                  </a:cubicBezTo>
                  <a:cubicBezTo>
                    <a:pt x="20" y="19"/>
                    <a:pt x="19" y="18"/>
                    <a:pt x="20" y="16"/>
                  </a:cubicBezTo>
                  <a:cubicBezTo>
                    <a:pt x="20" y="16"/>
                    <a:pt x="20" y="16"/>
                    <a:pt x="21" y="15"/>
                  </a:cubicBezTo>
                  <a:cubicBezTo>
                    <a:pt x="21" y="14"/>
                    <a:pt x="21" y="13"/>
                    <a:pt x="21" y="12"/>
                  </a:cubicBezTo>
                  <a:cubicBezTo>
                    <a:pt x="21" y="0"/>
                    <a:pt x="8" y="20"/>
                    <a:pt x="10" y="21"/>
                  </a:cubicBezTo>
                  <a:cubicBezTo>
                    <a:pt x="9" y="21"/>
                    <a:pt x="7" y="20"/>
                    <a:pt x="6" y="20"/>
                  </a:cubicBezTo>
                  <a:cubicBezTo>
                    <a:pt x="6" y="21"/>
                    <a:pt x="6" y="22"/>
                    <a:pt x="6" y="22"/>
                  </a:cubicBezTo>
                  <a:cubicBezTo>
                    <a:pt x="6" y="24"/>
                    <a:pt x="8" y="24"/>
                    <a:pt x="9" y="25"/>
                  </a:cubicBezTo>
                  <a:cubicBezTo>
                    <a:pt x="9" y="25"/>
                    <a:pt x="8" y="26"/>
                    <a:pt x="9" y="26"/>
                  </a:cubicBezTo>
                  <a:cubicBezTo>
                    <a:pt x="10" y="28"/>
                    <a:pt x="10" y="27"/>
                    <a:pt x="12" y="28"/>
                  </a:cubicBezTo>
                  <a:cubicBezTo>
                    <a:pt x="14" y="28"/>
                    <a:pt x="13" y="28"/>
                    <a:pt x="14" y="29"/>
                  </a:cubicBezTo>
                  <a:cubicBezTo>
                    <a:pt x="14" y="30"/>
                    <a:pt x="13" y="31"/>
                    <a:pt x="13" y="32"/>
                  </a:cubicBezTo>
                  <a:cubicBezTo>
                    <a:pt x="14" y="33"/>
                    <a:pt x="14" y="33"/>
                    <a:pt x="15" y="35"/>
                  </a:cubicBezTo>
                  <a:cubicBezTo>
                    <a:pt x="16" y="35"/>
                    <a:pt x="16" y="35"/>
                    <a:pt x="16" y="36"/>
                  </a:cubicBezTo>
                  <a:cubicBezTo>
                    <a:pt x="15" y="36"/>
                    <a:pt x="12" y="35"/>
                    <a:pt x="11" y="36"/>
                  </a:cubicBezTo>
                  <a:cubicBezTo>
                    <a:pt x="11" y="37"/>
                    <a:pt x="12" y="40"/>
                    <a:pt x="13" y="41"/>
                  </a:cubicBezTo>
                  <a:cubicBezTo>
                    <a:pt x="12" y="42"/>
                    <a:pt x="11" y="41"/>
                    <a:pt x="11" y="42"/>
                  </a:cubicBezTo>
                  <a:cubicBezTo>
                    <a:pt x="10" y="42"/>
                    <a:pt x="11" y="43"/>
                    <a:pt x="11" y="44"/>
                  </a:cubicBezTo>
                  <a:cubicBezTo>
                    <a:pt x="9" y="44"/>
                    <a:pt x="6" y="45"/>
                    <a:pt x="5" y="44"/>
                  </a:cubicBezTo>
                  <a:cubicBezTo>
                    <a:pt x="3" y="44"/>
                    <a:pt x="4" y="43"/>
                    <a:pt x="4" y="41"/>
                  </a:cubicBezTo>
                  <a:cubicBezTo>
                    <a:pt x="4" y="40"/>
                    <a:pt x="2" y="38"/>
                    <a:pt x="0" y="40"/>
                  </a:cubicBezTo>
                  <a:cubicBezTo>
                    <a:pt x="0" y="40"/>
                    <a:pt x="0" y="43"/>
                    <a:pt x="0" y="44"/>
                  </a:cubicBezTo>
                  <a:cubicBezTo>
                    <a:pt x="0" y="45"/>
                    <a:pt x="0" y="47"/>
                    <a:pt x="0" y="47"/>
                  </a:cubicBezTo>
                  <a:cubicBezTo>
                    <a:pt x="1" y="48"/>
                    <a:pt x="2" y="47"/>
                    <a:pt x="3" y="48"/>
                  </a:cubicBezTo>
                  <a:cubicBezTo>
                    <a:pt x="5" y="49"/>
                    <a:pt x="4" y="50"/>
                    <a:pt x="4" y="51"/>
                  </a:cubicBezTo>
                  <a:cubicBezTo>
                    <a:pt x="4" y="52"/>
                    <a:pt x="5" y="53"/>
                    <a:pt x="6" y="54"/>
                  </a:cubicBezTo>
                  <a:cubicBezTo>
                    <a:pt x="9" y="56"/>
                    <a:pt x="11" y="54"/>
                    <a:pt x="14" y="55"/>
                  </a:cubicBezTo>
                  <a:cubicBezTo>
                    <a:pt x="14" y="60"/>
                    <a:pt x="20" y="57"/>
                    <a:pt x="21" y="54"/>
                  </a:cubicBezTo>
                  <a:cubicBezTo>
                    <a:pt x="21" y="57"/>
                    <a:pt x="20" y="60"/>
                    <a:pt x="20" y="63"/>
                  </a:cubicBezTo>
                  <a:cubicBezTo>
                    <a:pt x="20" y="64"/>
                    <a:pt x="21" y="66"/>
                    <a:pt x="21" y="67"/>
                  </a:cubicBezTo>
                  <a:cubicBezTo>
                    <a:pt x="20" y="69"/>
                    <a:pt x="18" y="70"/>
                    <a:pt x="17" y="72"/>
                  </a:cubicBezTo>
                  <a:cubicBezTo>
                    <a:pt x="17" y="76"/>
                    <a:pt x="20" y="77"/>
                    <a:pt x="20" y="80"/>
                  </a:cubicBezTo>
                  <a:cubicBezTo>
                    <a:pt x="19" y="83"/>
                    <a:pt x="19" y="86"/>
                    <a:pt x="19" y="89"/>
                  </a:cubicBezTo>
                  <a:cubicBezTo>
                    <a:pt x="19" y="90"/>
                    <a:pt x="19" y="91"/>
                    <a:pt x="20" y="92"/>
                  </a:cubicBezTo>
                  <a:cubicBezTo>
                    <a:pt x="21" y="93"/>
                    <a:pt x="22" y="92"/>
                    <a:pt x="23" y="91"/>
                  </a:cubicBezTo>
                  <a:cubicBezTo>
                    <a:pt x="25" y="88"/>
                    <a:pt x="26" y="86"/>
                    <a:pt x="25" y="82"/>
                  </a:cubicBezTo>
                  <a:cubicBezTo>
                    <a:pt x="24" y="80"/>
                    <a:pt x="25" y="78"/>
                    <a:pt x="25" y="76"/>
                  </a:cubicBezTo>
                  <a:cubicBezTo>
                    <a:pt x="25" y="73"/>
                    <a:pt x="25" y="70"/>
                    <a:pt x="28" y="68"/>
                  </a:cubicBezTo>
                  <a:cubicBezTo>
                    <a:pt x="29" y="68"/>
                    <a:pt x="31" y="67"/>
                    <a:pt x="31" y="65"/>
                  </a:cubicBezTo>
                  <a:cubicBezTo>
                    <a:pt x="30" y="64"/>
                    <a:pt x="29" y="63"/>
                    <a:pt x="30" y="61"/>
                  </a:cubicBezTo>
                  <a:cubicBezTo>
                    <a:pt x="32" y="61"/>
                    <a:pt x="31" y="63"/>
                    <a:pt x="32" y="64"/>
                  </a:cubicBezTo>
                  <a:cubicBezTo>
                    <a:pt x="33" y="65"/>
                    <a:pt x="35" y="63"/>
                    <a:pt x="36" y="62"/>
                  </a:cubicBezTo>
                  <a:cubicBezTo>
                    <a:pt x="37" y="60"/>
                    <a:pt x="39" y="58"/>
                    <a:pt x="37" y="57"/>
                  </a:cubicBezTo>
                  <a:cubicBezTo>
                    <a:pt x="36" y="56"/>
                    <a:pt x="33" y="56"/>
                    <a:pt x="33" y="58"/>
                  </a:cubicBezTo>
                  <a:cubicBezTo>
                    <a:pt x="32" y="58"/>
                    <a:pt x="32" y="57"/>
                    <a:pt x="31" y="56"/>
                  </a:cubicBezTo>
                  <a:cubicBezTo>
                    <a:pt x="31" y="55"/>
                    <a:pt x="28" y="53"/>
                    <a:pt x="29" y="52"/>
                  </a:cubicBezTo>
                  <a:cubicBezTo>
                    <a:pt x="31" y="51"/>
                    <a:pt x="34" y="52"/>
                    <a:pt x="36" y="50"/>
                  </a:cubicBezTo>
                  <a:cubicBezTo>
                    <a:pt x="37" y="48"/>
                    <a:pt x="33" y="46"/>
                    <a:pt x="34" y="44"/>
                  </a:cubicBezTo>
                  <a:cubicBezTo>
                    <a:pt x="34" y="43"/>
                    <a:pt x="34" y="43"/>
                    <a:pt x="34" y="42"/>
                  </a:cubicBezTo>
                  <a:cubicBezTo>
                    <a:pt x="35" y="40"/>
                    <a:pt x="34" y="39"/>
                    <a:pt x="33" y="38"/>
                  </a:cubicBezTo>
                  <a:cubicBezTo>
                    <a:pt x="33" y="38"/>
                    <a:pt x="34" y="37"/>
                    <a:pt x="35" y="37"/>
                  </a:cubicBezTo>
                  <a:lnTo>
                    <a:pt x="37" y="34"/>
                  </a:ln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84" name="Freeform 86"/>
            <p:cNvSpPr>
              <a:spLocks/>
            </p:cNvSpPr>
            <p:nvPr/>
          </p:nvSpPr>
          <p:spPr bwMode="auto">
            <a:xfrm>
              <a:off x="5469746" y="3188100"/>
              <a:ext cx="13129" cy="25249"/>
            </a:xfrm>
            <a:custGeom>
              <a:avLst/>
              <a:gdLst/>
              <a:ahLst/>
              <a:cxnLst>
                <a:cxn ang="0">
                  <a:pos x="9" y="2"/>
                </a:cxn>
                <a:cxn ang="0">
                  <a:pos x="1" y="11"/>
                </a:cxn>
                <a:cxn ang="0">
                  <a:pos x="1" y="18"/>
                </a:cxn>
                <a:cxn ang="0">
                  <a:pos x="8" y="15"/>
                </a:cxn>
                <a:cxn ang="0">
                  <a:pos x="9" y="0"/>
                </a:cxn>
                <a:cxn ang="0">
                  <a:pos x="9" y="2"/>
                </a:cxn>
              </a:cxnLst>
              <a:rect l="0" t="0" r="r" b="b"/>
              <a:pathLst>
                <a:path w="11" h="21">
                  <a:moveTo>
                    <a:pt x="9" y="2"/>
                  </a:moveTo>
                  <a:cubicBezTo>
                    <a:pt x="4" y="2"/>
                    <a:pt x="1" y="7"/>
                    <a:pt x="1" y="11"/>
                  </a:cubicBezTo>
                  <a:cubicBezTo>
                    <a:pt x="1" y="13"/>
                    <a:pt x="0" y="17"/>
                    <a:pt x="1" y="18"/>
                  </a:cubicBezTo>
                  <a:cubicBezTo>
                    <a:pt x="3" y="21"/>
                    <a:pt x="7" y="17"/>
                    <a:pt x="8" y="15"/>
                  </a:cubicBezTo>
                  <a:cubicBezTo>
                    <a:pt x="10" y="11"/>
                    <a:pt x="11" y="6"/>
                    <a:pt x="9" y="0"/>
                  </a:cubicBezTo>
                  <a:lnTo>
                    <a:pt x="9" y="2"/>
                  </a:ln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85" name="Line 87"/>
            <p:cNvSpPr>
              <a:spLocks noChangeShapeType="1"/>
            </p:cNvSpPr>
            <p:nvPr/>
          </p:nvSpPr>
          <p:spPr bwMode="auto">
            <a:xfrm>
              <a:off x="5036482" y="3684990"/>
              <a:ext cx="1010" cy="1010"/>
            </a:xfrm>
            <a:prstGeom prst="line">
              <a:avLst/>
            </a:pr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86" name="Line 88"/>
            <p:cNvSpPr>
              <a:spLocks noChangeShapeType="1"/>
            </p:cNvSpPr>
            <p:nvPr/>
          </p:nvSpPr>
          <p:spPr bwMode="auto">
            <a:xfrm>
              <a:off x="5036482" y="3684990"/>
              <a:ext cx="1010" cy="1010"/>
            </a:xfrm>
            <a:prstGeom prst="line">
              <a:avLst/>
            </a:pr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87" name="Freeform 89"/>
            <p:cNvSpPr>
              <a:spLocks/>
            </p:cNvSpPr>
            <p:nvPr/>
          </p:nvSpPr>
          <p:spPr bwMode="auto">
            <a:xfrm>
              <a:off x="5007195" y="3861730"/>
              <a:ext cx="167649" cy="141391"/>
            </a:xfrm>
            <a:custGeom>
              <a:avLst/>
              <a:gdLst/>
              <a:ahLst/>
              <a:cxnLst>
                <a:cxn ang="0">
                  <a:pos x="140" y="68"/>
                </a:cxn>
                <a:cxn ang="0">
                  <a:pos x="135" y="48"/>
                </a:cxn>
                <a:cxn ang="0">
                  <a:pos x="127" y="45"/>
                </a:cxn>
                <a:cxn ang="0">
                  <a:pos x="118" y="42"/>
                </a:cxn>
                <a:cxn ang="0">
                  <a:pos x="107" y="16"/>
                </a:cxn>
                <a:cxn ang="0">
                  <a:pos x="90" y="6"/>
                </a:cxn>
                <a:cxn ang="0">
                  <a:pos x="78" y="1"/>
                </a:cxn>
                <a:cxn ang="0">
                  <a:pos x="73" y="0"/>
                </a:cxn>
                <a:cxn ang="0">
                  <a:pos x="61" y="6"/>
                </a:cxn>
                <a:cxn ang="0">
                  <a:pos x="58" y="13"/>
                </a:cxn>
                <a:cxn ang="0">
                  <a:pos x="55" y="16"/>
                </a:cxn>
                <a:cxn ang="0">
                  <a:pos x="50" y="21"/>
                </a:cxn>
                <a:cxn ang="0">
                  <a:pos x="41" y="26"/>
                </a:cxn>
                <a:cxn ang="0">
                  <a:pos x="35" y="36"/>
                </a:cxn>
                <a:cxn ang="0">
                  <a:pos x="31" y="44"/>
                </a:cxn>
                <a:cxn ang="0">
                  <a:pos x="24" y="53"/>
                </a:cxn>
                <a:cxn ang="0">
                  <a:pos x="11" y="55"/>
                </a:cxn>
                <a:cxn ang="0">
                  <a:pos x="11" y="61"/>
                </a:cxn>
                <a:cxn ang="0">
                  <a:pos x="19" y="63"/>
                </a:cxn>
                <a:cxn ang="0">
                  <a:pos x="14" y="68"/>
                </a:cxn>
                <a:cxn ang="0">
                  <a:pos x="3" y="76"/>
                </a:cxn>
                <a:cxn ang="0">
                  <a:pos x="1" y="86"/>
                </a:cxn>
                <a:cxn ang="0">
                  <a:pos x="6" y="90"/>
                </a:cxn>
                <a:cxn ang="0">
                  <a:pos x="7" y="94"/>
                </a:cxn>
                <a:cxn ang="0">
                  <a:pos x="11" y="100"/>
                </a:cxn>
                <a:cxn ang="0">
                  <a:pos x="22" y="103"/>
                </a:cxn>
                <a:cxn ang="0">
                  <a:pos x="25" y="106"/>
                </a:cxn>
                <a:cxn ang="0">
                  <a:pos x="35" y="109"/>
                </a:cxn>
                <a:cxn ang="0">
                  <a:pos x="42" y="104"/>
                </a:cxn>
                <a:cxn ang="0">
                  <a:pos x="49" y="97"/>
                </a:cxn>
                <a:cxn ang="0">
                  <a:pos x="50" y="89"/>
                </a:cxn>
                <a:cxn ang="0">
                  <a:pos x="58" y="84"/>
                </a:cxn>
                <a:cxn ang="0">
                  <a:pos x="66" y="95"/>
                </a:cxn>
                <a:cxn ang="0">
                  <a:pos x="71" y="102"/>
                </a:cxn>
                <a:cxn ang="0">
                  <a:pos x="76" y="113"/>
                </a:cxn>
                <a:cxn ang="0">
                  <a:pos x="85" y="116"/>
                </a:cxn>
                <a:cxn ang="0">
                  <a:pos x="89" y="113"/>
                </a:cxn>
                <a:cxn ang="0">
                  <a:pos x="95" y="112"/>
                </a:cxn>
                <a:cxn ang="0">
                  <a:pos x="104" y="116"/>
                </a:cxn>
                <a:cxn ang="0">
                  <a:pos x="110" y="117"/>
                </a:cxn>
                <a:cxn ang="0">
                  <a:pos x="117" y="99"/>
                </a:cxn>
                <a:cxn ang="0">
                  <a:pos x="132" y="94"/>
                </a:cxn>
                <a:cxn ang="0">
                  <a:pos x="140" y="77"/>
                </a:cxn>
              </a:cxnLst>
              <a:rect l="0" t="0" r="r" b="b"/>
              <a:pathLst>
                <a:path w="141" h="119">
                  <a:moveTo>
                    <a:pt x="140" y="77"/>
                  </a:moveTo>
                  <a:cubicBezTo>
                    <a:pt x="140" y="74"/>
                    <a:pt x="141" y="71"/>
                    <a:pt x="140" y="68"/>
                  </a:cubicBezTo>
                  <a:cubicBezTo>
                    <a:pt x="139" y="65"/>
                    <a:pt x="135" y="62"/>
                    <a:pt x="133" y="62"/>
                  </a:cubicBezTo>
                  <a:cubicBezTo>
                    <a:pt x="132" y="57"/>
                    <a:pt x="137" y="53"/>
                    <a:pt x="135" y="48"/>
                  </a:cubicBezTo>
                  <a:cubicBezTo>
                    <a:pt x="134" y="48"/>
                    <a:pt x="132" y="48"/>
                    <a:pt x="131" y="47"/>
                  </a:cubicBezTo>
                  <a:cubicBezTo>
                    <a:pt x="128" y="46"/>
                    <a:pt x="129" y="47"/>
                    <a:pt x="127" y="45"/>
                  </a:cubicBezTo>
                  <a:cubicBezTo>
                    <a:pt x="126" y="43"/>
                    <a:pt x="125" y="41"/>
                    <a:pt x="122" y="41"/>
                  </a:cubicBezTo>
                  <a:cubicBezTo>
                    <a:pt x="120" y="41"/>
                    <a:pt x="120" y="43"/>
                    <a:pt x="118" y="42"/>
                  </a:cubicBezTo>
                  <a:cubicBezTo>
                    <a:pt x="118" y="38"/>
                    <a:pt x="114" y="34"/>
                    <a:pt x="112" y="30"/>
                  </a:cubicBezTo>
                  <a:cubicBezTo>
                    <a:pt x="109" y="25"/>
                    <a:pt x="107" y="22"/>
                    <a:pt x="107" y="16"/>
                  </a:cubicBezTo>
                  <a:cubicBezTo>
                    <a:pt x="109" y="14"/>
                    <a:pt x="109" y="14"/>
                    <a:pt x="109" y="14"/>
                  </a:cubicBezTo>
                  <a:cubicBezTo>
                    <a:pt x="106" y="6"/>
                    <a:pt x="97" y="5"/>
                    <a:pt x="90" y="6"/>
                  </a:cubicBezTo>
                  <a:cubicBezTo>
                    <a:pt x="86" y="6"/>
                    <a:pt x="85" y="8"/>
                    <a:pt x="82" y="8"/>
                  </a:cubicBezTo>
                  <a:cubicBezTo>
                    <a:pt x="77" y="9"/>
                    <a:pt x="78" y="4"/>
                    <a:pt x="78" y="1"/>
                  </a:cubicBezTo>
                  <a:cubicBezTo>
                    <a:pt x="76" y="0"/>
                    <a:pt x="75" y="0"/>
                    <a:pt x="73" y="0"/>
                  </a:cubicBezTo>
                  <a:cubicBezTo>
                    <a:pt x="73" y="0"/>
                    <a:pt x="73" y="0"/>
                    <a:pt x="73" y="0"/>
                  </a:cubicBezTo>
                  <a:cubicBezTo>
                    <a:pt x="71" y="2"/>
                    <a:pt x="68" y="2"/>
                    <a:pt x="66" y="3"/>
                  </a:cubicBezTo>
                  <a:cubicBezTo>
                    <a:pt x="64" y="3"/>
                    <a:pt x="63" y="5"/>
                    <a:pt x="61" y="6"/>
                  </a:cubicBezTo>
                  <a:cubicBezTo>
                    <a:pt x="60" y="7"/>
                    <a:pt x="58" y="9"/>
                    <a:pt x="58" y="10"/>
                  </a:cubicBezTo>
                  <a:cubicBezTo>
                    <a:pt x="58" y="11"/>
                    <a:pt x="58" y="12"/>
                    <a:pt x="58" y="13"/>
                  </a:cubicBezTo>
                  <a:cubicBezTo>
                    <a:pt x="57" y="13"/>
                    <a:pt x="57" y="13"/>
                    <a:pt x="56" y="13"/>
                  </a:cubicBezTo>
                  <a:cubicBezTo>
                    <a:pt x="56" y="14"/>
                    <a:pt x="56" y="15"/>
                    <a:pt x="55" y="16"/>
                  </a:cubicBezTo>
                  <a:cubicBezTo>
                    <a:pt x="55" y="16"/>
                    <a:pt x="54" y="18"/>
                    <a:pt x="54" y="18"/>
                  </a:cubicBezTo>
                  <a:cubicBezTo>
                    <a:pt x="53" y="19"/>
                    <a:pt x="51" y="20"/>
                    <a:pt x="50" y="21"/>
                  </a:cubicBezTo>
                  <a:cubicBezTo>
                    <a:pt x="48" y="22"/>
                    <a:pt x="48" y="23"/>
                    <a:pt x="46" y="23"/>
                  </a:cubicBezTo>
                  <a:cubicBezTo>
                    <a:pt x="43" y="24"/>
                    <a:pt x="42" y="22"/>
                    <a:pt x="41" y="26"/>
                  </a:cubicBezTo>
                  <a:cubicBezTo>
                    <a:pt x="41" y="29"/>
                    <a:pt x="40" y="29"/>
                    <a:pt x="38" y="31"/>
                  </a:cubicBezTo>
                  <a:cubicBezTo>
                    <a:pt x="37" y="33"/>
                    <a:pt x="36" y="34"/>
                    <a:pt x="35" y="36"/>
                  </a:cubicBezTo>
                  <a:cubicBezTo>
                    <a:pt x="34" y="38"/>
                    <a:pt x="34" y="40"/>
                    <a:pt x="33" y="41"/>
                  </a:cubicBezTo>
                  <a:cubicBezTo>
                    <a:pt x="33" y="43"/>
                    <a:pt x="32" y="43"/>
                    <a:pt x="31" y="44"/>
                  </a:cubicBezTo>
                  <a:cubicBezTo>
                    <a:pt x="29" y="46"/>
                    <a:pt x="28" y="49"/>
                    <a:pt x="28" y="51"/>
                  </a:cubicBezTo>
                  <a:cubicBezTo>
                    <a:pt x="27" y="53"/>
                    <a:pt x="27" y="53"/>
                    <a:pt x="24" y="53"/>
                  </a:cubicBezTo>
                  <a:cubicBezTo>
                    <a:pt x="22" y="53"/>
                    <a:pt x="20" y="53"/>
                    <a:pt x="17" y="53"/>
                  </a:cubicBezTo>
                  <a:cubicBezTo>
                    <a:pt x="15" y="53"/>
                    <a:pt x="12" y="53"/>
                    <a:pt x="11" y="55"/>
                  </a:cubicBezTo>
                  <a:cubicBezTo>
                    <a:pt x="11" y="56"/>
                    <a:pt x="10" y="58"/>
                    <a:pt x="10" y="59"/>
                  </a:cubicBezTo>
                  <a:cubicBezTo>
                    <a:pt x="10" y="60"/>
                    <a:pt x="10" y="60"/>
                    <a:pt x="11" y="61"/>
                  </a:cubicBezTo>
                  <a:cubicBezTo>
                    <a:pt x="13" y="62"/>
                    <a:pt x="14" y="62"/>
                    <a:pt x="16" y="62"/>
                  </a:cubicBezTo>
                  <a:cubicBezTo>
                    <a:pt x="17" y="62"/>
                    <a:pt x="18" y="63"/>
                    <a:pt x="19" y="63"/>
                  </a:cubicBezTo>
                  <a:cubicBezTo>
                    <a:pt x="18" y="63"/>
                    <a:pt x="17" y="64"/>
                    <a:pt x="16" y="65"/>
                  </a:cubicBezTo>
                  <a:cubicBezTo>
                    <a:pt x="16" y="66"/>
                    <a:pt x="15" y="67"/>
                    <a:pt x="14" y="68"/>
                  </a:cubicBezTo>
                  <a:cubicBezTo>
                    <a:pt x="13" y="69"/>
                    <a:pt x="10" y="71"/>
                    <a:pt x="8" y="72"/>
                  </a:cubicBezTo>
                  <a:cubicBezTo>
                    <a:pt x="6" y="73"/>
                    <a:pt x="5" y="74"/>
                    <a:pt x="3" y="76"/>
                  </a:cubicBezTo>
                  <a:cubicBezTo>
                    <a:pt x="2" y="78"/>
                    <a:pt x="0" y="78"/>
                    <a:pt x="0" y="80"/>
                  </a:cubicBezTo>
                  <a:cubicBezTo>
                    <a:pt x="0" y="82"/>
                    <a:pt x="0" y="84"/>
                    <a:pt x="1" y="86"/>
                  </a:cubicBezTo>
                  <a:cubicBezTo>
                    <a:pt x="2" y="87"/>
                    <a:pt x="3" y="88"/>
                    <a:pt x="5" y="89"/>
                  </a:cubicBezTo>
                  <a:cubicBezTo>
                    <a:pt x="5" y="89"/>
                    <a:pt x="6" y="90"/>
                    <a:pt x="6" y="90"/>
                  </a:cubicBezTo>
                  <a:cubicBezTo>
                    <a:pt x="7" y="91"/>
                    <a:pt x="6" y="91"/>
                    <a:pt x="6" y="92"/>
                  </a:cubicBezTo>
                  <a:cubicBezTo>
                    <a:pt x="7" y="92"/>
                    <a:pt x="7" y="93"/>
                    <a:pt x="7" y="94"/>
                  </a:cubicBezTo>
                  <a:cubicBezTo>
                    <a:pt x="8" y="95"/>
                    <a:pt x="9" y="95"/>
                    <a:pt x="10" y="97"/>
                  </a:cubicBezTo>
                  <a:cubicBezTo>
                    <a:pt x="10" y="98"/>
                    <a:pt x="10" y="99"/>
                    <a:pt x="11" y="100"/>
                  </a:cubicBezTo>
                  <a:cubicBezTo>
                    <a:pt x="12" y="101"/>
                    <a:pt x="15" y="102"/>
                    <a:pt x="17" y="102"/>
                  </a:cubicBezTo>
                  <a:cubicBezTo>
                    <a:pt x="18" y="102"/>
                    <a:pt x="21" y="102"/>
                    <a:pt x="22" y="103"/>
                  </a:cubicBezTo>
                  <a:cubicBezTo>
                    <a:pt x="23" y="104"/>
                    <a:pt x="22" y="104"/>
                    <a:pt x="23" y="104"/>
                  </a:cubicBezTo>
                  <a:cubicBezTo>
                    <a:pt x="24" y="105"/>
                    <a:pt x="24" y="105"/>
                    <a:pt x="25" y="106"/>
                  </a:cubicBezTo>
                  <a:cubicBezTo>
                    <a:pt x="26" y="106"/>
                    <a:pt x="27" y="107"/>
                    <a:pt x="28" y="108"/>
                  </a:cubicBezTo>
                  <a:cubicBezTo>
                    <a:pt x="30" y="109"/>
                    <a:pt x="33" y="108"/>
                    <a:pt x="35" y="109"/>
                  </a:cubicBezTo>
                  <a:cubicBezTo>
                    <a:pt x="36" y="109"/>
                    <a:pt x="39" y="110"/>
                    <a:pt x="41" y="110"/>
                  </a:cubicBezTo>
                  <a:cubicBezTo>
                    <a:pt x="43" y="109"/>
                    <a:pt x="41" y="106"/>
                    <a:pt x="42" y="104"/>
                  </a:cubicBezTo>
                  <a:cubicBezTo>
                    <a:pt x="43" y="102"/>
                    <a:pt x="47" y="104"/>
                    <a:pt x="48" y="103"/>
                  </a:cubicBezTo>
                  <a:cubicBezTo>
                    <a:pt x="50" y="102"/>
                    <a:pt x="50" y="99"/>
                    <a:pt x="49" y="97"/>
                  </a:cubicBezTo>
                  <a:cubicBezTo>
                    <a:pt x="48" y="96"/>
                    <a:pt x="48" y="95"/>
                    <a:pt x="48" y="94"/>
                  </a:cubicBezTo>
                  <a:cubicBezTo>
                    <a:pt x="48" y="92"/>
                    <a:pt x="49" y="91"/>
                    <a:pt x="50" y="89"/>
                  </a:cubicBezTo>
                  <a:cubicBezTo>
                    <a:pt x="51" y="88"/>
                    <a:pt x="52" y="85"/>
                    <a:pt x="54" y="85"/>
                  </a:cubicBezTo>
                  <a:cubicBezTo>
                    <a:pt x="55" y="84"/>
                    <a:pt x="57" y="85"/>
                    <a:pt x="58" y="84"/>
                  </a:cubicBezTo>
                  <a:cubicBezTo>
                    <a:pt x="60" y="86"/>
                    <a:pt x="61" y="88"/>
                    <a:pt x="62" y="90"/>
                  </a:cubicBezTo>
                  <a:cubicBezTo>
                    <a:pt x="64" y="92"/>
                    <a:pt x="65" y="93"/>
                    <a:pt x="66" y="95"/>
                  </a:cubicBezTo>
                  <a:cubicBezTo>
                    <a:pt x="67" y="97"/>
                    <a:pt x="66" y="98"/>
                    <a:pt x="66" y="100"/>
                  </a:cubicBezTo>
                  <a:cubicBezTo>
                    <a:pt x="66" y="102"/>
                    <a:pt x="69" y="102"/>
                    <a:pt x="71" y="102"/>
                  </a:cubicBezTo>
                  <a:cubicBezTo>
                    <a:pt x="73" y="103"/>
                    <a:pt x="74" y="104"/>
                    <a:pt x="74" y="105"/>
                  </a:cubicBezTo>
                  <a:cubicBezTo>
                    <a:pt x="75" y="108"/>
                    <a:pt x="76" y="110"/>
                    <a:pt x="76" y="113"/>
                  </a:cubicBezTo>
                  <a:cubicBezTo>
                    <a:pt x="76" y="115"/>
                    <a:pt x="76" y="117"/>
                    <a:pt x="79" y="117"/>
                  </a:cubicBezTo>
                  <a:cubicBezTo>
                    <a:pt x="81" y="117"/>
                    <a:pt x="83" y="117"/>
                    <a:pt x="85" y="116"/>
                  </a:cubicBezTo>
                  <a:cubicBezTo>
                    <a:pt x="86" y="115"/>
                    <a:pt x="87" y="115"/>
                    <a:pt x="88" y="113"/>
                  </a:cubicBezTo>
                  <a:cubicBezTo>
                    <a:pt x="88" y="113"/>
                    <a:pt x="88" y="113"/>
                    <a:pt x="89" y="113"/>
                  </a:cubicBezTo>
                  <a:cubicBezTo>
                    <a:pt x="89" y="112"/>
                    <a:pt x="89" y="111"/>
                    <a:pt x="90" y="110"/>
                  </a:cubicBezTo>
                  <a:cubicBezTo>
                    <a:pt x="92" y="111"/>
                    <a:pt x="93" y="111"/>
                    <a:pt x="95" y="112"/>
                  </a:cubicBezTo>
                  <a:cubicBezTo>
                    <a:pt x="97" y="113"/>
                    <a:pt x="98" y="115"/>
                    <a:pt x="100" y="115"/>
                  </a:cubicBezTo>
                  <a:cubicBezTo>
                    <a:pt x="102" y="115"/>
                    <a:pt x="102" y="115"/>
                    <a:pt x="104" y="116"/>
                  </a:cubicBezTo>
                  <a:cubicBezTo>
                    <a:pt x="106" y="117"/>
                    <a:pt x="108" y="118"/>
                    <a:pt x="109" y="119"/>
                  </a:cubicBezTo>
                  <a:cubicBezTo>
                    <a:pt x="110" y="118"/>
                    <a:pt x="110" y="118"/>
                    <a:pt x="110" y="117"/>
                  </a:cubicBezTo>
                  <a:cubicBezTo>
                    <a:pt x="113" y="114"/>
                    <a:pt x="114" y="111"/>
                    <a:pt x="114" y="107"/>
                  </a:cubicBezTo>
                  <a:cubicBezTo>
                    <a:pt x="114" y="103"/>
                    <a:pt x="113" y="100"/>
                    <a:pt x="117" y="99"/>
                  </a:cubicBezTo>
                  <a:cubicBezTo>
                    <a:pt x="120" y="99"/>
                    <a:pt x="123" y="99"/>
                    <a:pt x="125" y="99"/>
                  </a:cubicBezTo>
                  <a:cubicBezTo>
                    <a:pt x="130" y="99"/>
                    <a:pt x="130" y="98"/>
                    <a:pt x="132" y="94"/>
                  </a:cubicBezTo>
                  <a:cubicBezTo>
                    <a:pt x="134" y="92"/>
                    <a:pt x="136" y="90"/>
                    <a:pt x="138" y="87"/>
                  </a:cubicBezTo>
                  <a:cubicBezTo>
                    <a:pt x="139" y="84"/>
                    <a:pt x="139" y="80"/>
                    <a:pt x="140" y="77"/>
                  </a:cubicBezTo>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88" name="Freeform 90"/>
            <p:cNvSpPr>
              <a:spLocks/>
            </p:cNvSpPr>
            <p:nvPr/>
          </p:nvSpPr>
          <p:spPr bwMode="auto">
            <a:xfrm>
              <a:off x="5218272" y="3958684"/>
              <a:ext cx="29288" cy="34338"/>
            </a:xfrm>
            <a:custGeom>
              <a:avLst/>
              <a:gdLst/>
              <a:ahLst/>
              <a:cxnLst>
                <a:cxn ang="0">
                  <a:pos x="21" y="1"/>
                </a:cxn>
                <a:cxn ang="0">
                  <a:pos x="21" y="1"/>
                </a:cxn>
                <a:cxn ang="0">
                  <a:pos x="19" y="0"/>
                </a:cxn>
                <a:cxn ang="0">
                  <a:pos x="11" y="3"/>
                </a:cxn>
                <a:cxn ang="0">
                  <a:pos x="8" y="7"/>
                </a:cxn>
                <a:cxn ang="0">
                  <a:pos x="6" y="10"/>
                </a:cxn>
                <a:cxn ang="0">
                  <a:pos x="1" y="19"/>
                </a:cxn>
                <a:cxn ang="0">
                  <a:pos x="1" y="25"/>
                </a:cxn>
                <a:cxn ang="0">
                  <a:pos x="2" y="27"/>
                </a:cxn>
                <a:cxn ang="0">
                  <a:pos x="4" y="28"/>
                </a:cxn>
                <a:cxn ang="0">
                  <a:pos x="10" y="28"/>
                </a:cxn>
                <a:cxn ang="0">
                  <a:pos x="15" y="27"/>
                </a:cxn>
                <a:cxn ang="0">
                  <a:pos x="18" y="24"/>
                </a:cxn>
                <a:cxn ang="0">
                  <a:pos x="21" y="21"/>
                </a:cxn>
                <a:cxn ang="0">
                  <a:pos x="24" y="14"/>
                </a:cxn>
                <a:cxn ang="0">
                  <a:pos x="22" y="6"/>
                </a:cxn>
                <a:cxn ang="0">
                  <a:pos x="20" y="4"/>
                </a:cxn>
                <a:cxn ang="0">
                  <a:pos x="18" y="2"/>
                </a:cxn>
                <a:cxn ang="0">
                  <a:pos x="21" y="1"/>
                </a:cxn>
              </a:cxnLst>
              <a:rect l="0" t="0" r="r" b="b"/>
              <a:pathLst>
                <a:path w="24" h="29">
                  <a:moveTo>
                    <a:pt x="21" y="1"/>
                  </a:moveTo>
                  <a:cubicBezTo>
                    <a:pt x="21" y="1"/>
                    <a:pt x="21" y="1"/>
                    <a:pt x="21" y="1"/>
                  </a:cubicBezTo>
                  <a:cubicBezTo>
                    <a:pt x="21" y="0"/>
                    <a:pt x="19" y="0"/>
                    <a:pt x="19" y="0"/>
                  </a:cubicBezTo>
                  <a:cubicBezTo>
                    <a:pt x="16" y="0"/>
                    <a:pt x="13" y="0"/>
                    <a:pt x="11" y="3"/>
                  </a:cubicBezTo>
                  <a:cubicBezTo>
                    <a:pt x="10" y="4"/>
                    <a:pt x="9" y="6"/>
                    <a:pt x="8" y="7"/>
                  </a:cubicBezTo>
                  <a:cubicBezTo>
                    <a:pt x="8" y="8"/>
                    <a:pt x="7" y="9"/>
                    <a:pt x="6" y="10"/>
                  </a:cubicBezTo>
                  <a:cubicBezTo>
                    <a:pt x="4" y="13"/>
                    <a:pt x="2" y="16"/>
                    <a:pt x="1" y="19"/>
                  </a:cubicBezTo>
                  <a:cubicBezTo>
                    <a:pt x="0" y="21"/>
                    <a:pt x="0" y="23"/>
                    <a:pt x="1" y="25"/>
                  </a:cubicBezTo>
                  <a:cubicBezTo>
                    <a:pt x="1" y="26"/>
                    <a:pt x="1" y="27"/>
                    <a:pt x="2" y="27"/>
                  </a:cubicBezTo>
                  <a:cubicBezTo>
                    <a:pt x="2" y="28"/>
                    <a:pt x="3" y="28"/>
                    <a:pt x="4" y="28"/>
                  </a:cubicBezTo>
                  <a:cubicBezTo>
                    <a:pt x="6" y="28"/>
                    <a:pt x="8" y="29"/>
                    <a:pt x="10" y="28"/>
                  </a:cubicBezTo>
                  <a:cubicBezTo>
                    <a:pt x="12" y="28"/>
                    <a:pt x="13" y="28"/>
                    <a:pt x="15" y="27"/>
                  </a:cubicBezTo>
                  <a:cubicBezTo>
                    <a:pt x="16" y="26"/>
                    <a:pt x="17" y="25"/>
                    <a:pt x="18" y="24"/>
                  </a:cubicBezTo>
                  <a:cubicBezTo>
                    <a:pt x="19" y="23"/>
                    <a:pt x="20" y="22"/>
                    <a:pt x="21" y="21"/>
                  </a:cubicBezTo>
                  <a:cubicBezTo>
                    <a:pt x="23" y="19"/>
                    <a:pt x="23" y="16"/>
                    <a:pt x="24" y="14"/>
                  </a:cubicBezTo>
                  <a:cubicBezTo>
                    <a:pt x="24" y="11"/>
                    <a:pt x="24" y="9"/>
                    <a:pt x="22" y="6"/>
                  </a:cubicBezTo>
                  <a:cubicBezTo>
                    <a:pt x="21" y="6"/>
                    <a:pt x="20" y="5"/>
                    <a:pt x="20" y="4"/>
                  </a:cubicBezTo>
                  <a:cubicBezTo>
                    <a:pt x="19" y="4"/>
                    <a:pt x="18" y="3"/>
                    <a:pt x="18" y="2"/>
                  </a:cubicBezTo>
                  <a:lnTo>
                    <a:pt x="21" y="1"/>
                  </a:ln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89" name="Freeform 91"/>
            <p:cNvSpPr>
              <a:spLocks/>
            </p:cNvSpPr>
            <p:nvPr/>
          </p:nvSpPr>
          <p:spPr bwMode="auto">
            <a:xfrm>
              <a:off x="5417230" y="4355590"/>
              <a:ext cx="45447" cy="19189"/>
            </a:xfrm>
            <a:custGeom>
              <a:avLst/>
              <a:gdLst/>
              <a:ahLst/>
              <a:cxnLst>
                <a:cxn ang="0">
                  <a:pos x="29" y="3"/>
                </a:cxn>
                <a:cxn ang="0">
                  <a:pos x="29" y="3"/>
                </a:cxn>
                <a:cxn ang="0">
                  <a:pos x="24" y="1"/>
                </a:cxn>
                <a:cxn ang="0">
                  <a:pos x="13" y="1"/>
                </a:cxn>
                <a:cxn ang="0">
                  <a:pos x="9" y="3"/>
                </a:cxn>
                <a:cxn ang="0">
                  <a:pos x="4" y="4"/>
                </a:cxn>
                <a:cxn ang="0">
                  <a:pos x="1" y="6"/>
                </a:cxn>
                <a:cxn ang="0">
                  <a:pos x="0" y="9"/>
                </a:cxn>
                <a:cxn ang="0">
                  <a:pos x="2" y="12"/>
                </a:cxn>
                <a:cxn ang="0">
                  <a:pos x="6" y="14"/>
                </a:cxn>
                <a:cxn ang="0">
                  <a:pos x="13" y="16"/>
                </a:cxn>
                <a:cxn ang="0">
                  <a:pos x="21" y="16"/>
                </a:cxn>
                <a:cxn ang="0">
                  <a:pos x="29" y="15"/>
                </a:cxn>
                <a:cxn ang="0">
                  <a:pos x="34" y="13"/>
                </a:cxn>
                <a:cxn ang="0">
                  <a:pos x="38" y="10"/>
                </a:cxn>
                <a:cxn ang="0">
                  <a:pos x="36" y="5"/>
                </a:cxn>
                <a:cxn ang="0">
                  <a:pos x="29" y="3"/>
                </a:cxn>
              </a:cxnLst>
              <a:rect l="0" t="0" r="r" b="b"/>
              <a:pathLst>
                <a:path w="38" h="16">
                  <a:moveTo>
                    <a:pt x="29" y="3"/>
                  </a:moveTo>
                  <a:cubicBezTo>
                    <a:pt x="29" y="3"/>
                    <a:pt x="29" y="3"/>
                    <a:pt x="29" y="3"/>
                  </a:cubicBezTo>
                  <a:cubicBezTo>
                    <a:pt x="28" y="2"/>
                    <a:pt x="26" y="1"/>
                    <a:pt x="24" y="1"/>
                  </a:cubicBezTo>
                  <a:cubicBezTo>
                    <a:pt x="21" y="0"/>
                    <a:pt x="17" y="0"/>
                    <a:pt x="13" y="1"/>
                  </a:cubicBezTo>
                  <a:cubicBezTo>
                    <a:pt x="12" y="1"/>
                    <a:pt x="10" y="2"/>
                    <a:pt x="9" y="3"/>
                  </a:cubicBezTo>
                  <a:cubicBezTo>
                    <a:pt x="7" y="3"/>
                    <a:pt x="6" y="4"/>
                    <a:pt x="4" y="4"/>
                  </a:cubicBezTo>
                  <a:cubicBezTo>
                    <a:pt x="3" y="5"/>
                    <a:pt x="2" y="6"/>
                    <a:pt x="1" y="6"/>
                  </a:cubicBezTo>
                  <a:cubicBezTo>
                    <a:pt x="1" y="7"/>
                    <a:pt x="0" y="8"/>
                    <a:pt x="0" y="9"/>
                  </a:cubicBezTo>
                  <a:cubicBezTo>
                    <a:pt x="0" y="10"/>
                    <a:pt x="1" y="11"/>
                    <a:pt x="2" y="12"/>
                  </a:cubicBezTo>
                  <a:cubicBezTo>
                    <a:pt x="3" y="13"/>
                    <a:pt x="4" y="14"/>
                    <a:pt x="6" y="14"/>
                  </a:cubicBezTo>
                  <a:cubicBezTo>
                    <a:pt x="8" y="15"/>
                    <a:pt x="10" y="16"/>
                    <a:pt x="13" y="16"/>
                  </a:cubicBezTo>
                  <a:cubicBezTo>
                    <a:pt x="16" y="16"/>
                    <a:pt x="19" y="16"/>
                    <a:pt x="21" y="16"/>
                  </a:cubicBezTo>
                  <a:cubicBezTo>
                    <a:pt x="24" y="16"/>
                    <a:pt x="27" y="16"/>
                    <a:pt x="29" y="15"/>
                  </a:cubicBezTo>
                  <a:cubicBezTo>
                    <a:pt x="31" y="15"/>
                    <a:pt x="33" y="14"/>
                    <a:pt x="34" y="13"/>
                  </a:cubicBezTo>
                  <a:cubicBezTo>
                    <a:pt x="36" y="12"/>
                    <a:pt x="37" y="11"/>
                    <a:pt x="38" y="10"/>
                  </a:cubicBezTo>
                  <a:cubicBezTo>
                    <a:pt x="38" y="8"/>
                    <a:pt x="37" y="6"/>
                    <a:pt x="36" y="5"/>
                  </a:cubicBezTo>
                  <a:lnTo>
                    <a:pt x="29" y="3"/>
                  </a:ln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90" name="Freeform 92"/>
            <p:cNvSpPr>
              <a:spLocks/>
            </p:cNvSpPr>
            <p:nvPr/>
          </p:nvSpPr>
          <p:spPr bwMode="auto">
            <a:xfrm>
              <a:off x="4869843" y="5126173"/>
              <a:ext cx="232285" cy="452452"/>
            </a:xfrm>
            <a:custGeom>
              <a:avLst/>
              <a:gdLst/>
              <a:ahLst/>
              <a:cxnLst>
                <a:cxn ang="0">
                  <a:pos x="9" y="214"/>
                </a:cxn>
                <a:cxn ang="0">
                  <a:pos x="1" y="233"/>
                </a:cxn>
                <a:cxn ang="0">
                  <a:pos x="0" y="251"/>
                </a:cxn>
                <a:cxn ang="0">
                  <a:pos x="9" y="267"/>
                </a:cxn>
                <a:cxn ang="0">
                  <a:pos x="25" y="280"/>
                </a:cxn>
                <a:cxn ang="0">
                  <a:pos x="36" y="293"/>
                </a:cxn>
                <a:cxn ang="0">
                  <a:pos x="30" y="317"/>
                </a:cxn>
                <a:cxn ang="0">
                  <a:pos x="35" y="341"/>
                </a:cxn>
                <a:cxn ang="0">
                  <a:pos x="34" y="354"/>
                </a:cxn>
                <a:cxn ang="0">
                  <a:pos x="29" y="365"/>
                </a:cxn>
                <a:cxn ang="0">
                  <a:pos x="54" y="374"/>
                </a:cxn>
                <a:cxn ang="0">
                  <a:pos x="67" y="374"/>
                </a:cxn>
                <a:cxn ang="0">
                  <a:pos x="81" y="378"/>
                </a:cxn>
                <a:cxn ang="0">
                  <a:pos x="98" y="375"/>
                </a:cxn>
                <a:cxn ang="0">
                  <a:pos x="105" y="374"/>
                </a:cxn>
                <a:cxn ang="0">
                  <a:pos x="109" y="356"/>
                </a:cxn>
                <a:cxn ang="0">
                  <a:pos x="108" y="349"/>
                </a:cxn>
                <a:cxn ang="0">
                  <a:pos x="110" y="331"/>
                </a:cxn>
                <a:cxn ang="0">
                  <a:pos x="116" y="322"/>
                </a:cxn>
                <a:cxn ang="0">
                  <a:pos x="118" y="315"/>
                </a:cxn>
                <a:cxn ang="0">
                  <a:pos x="129" y="309"/>
                </a:cxn>
                <a:cxn ang="0">
                  <a:pos x="135" y="298"/>
                </a:cxn>
                <a:cxn ang="0">
                  <a:pos x="125" y="290"/>
                </a:cxn>
                <a:cxn ang="0">
                  <a:pos x="122" y="283"/>
                </a:cxn>
                <a:cxn ang="0">
                  <a:pos x="128" y="254"/>
                </a:cxn>
                <a:cxn ang="0">
                  <a:pos x="133" y="234"/>
                </a:cxn>
                <a:cxn ang="0">
                  <a:pos x="123" y="229"/>
                </a:cxn>
                <a:cxn ang="0">
                  <a:pos x="119" y="209"/>
                </a:cxn>
                <a:cxn ang="0">
                  <a:pos x="115" y="206"/>
                </a:cxn>
                <a:cxn ang="0">
                  <a:pos x="117" y="196"/>
                </a:cxn>
                <a:cxn ang="0">
                  <a:pos x="137" y="180"/>
                </a:cxn>
                <a:cxn ang="0">
                  <a:pos x="139" y="156"/>
                </a:cxn>
                <a:cxn ang="0">
                  <a:pos x="145" y="131"/>
                </a:cxn>
                <a:cxn ang="0">
                  <a:pos x="144" y="102"/>
                </a:cxn>
                <a:cxn ang="0">
                  <a:pos x="149" y="85"/>
                </a:cxn>
                <a:cxn ang="0">
                  <a:pos x="166" y="75"/>
                </a:cxn>
                <a:cxn ang="0">
                  <a:pos x="180" y="65"/>
                </a:cxn>
                <a:cxn ang="0">
                  <a:pos x="194" y="46"/>
                </a:cxn>
                <a:cxn ang="0">
                  <a:pos x="177" y="38"/>
                </a:cxn>
                <a:cxn ang="0">
                  <a:pos x="172" y="29"/>
                </a:cxn>
                <a:cxn ang="0">
                  <a:pos x="169" y="18"/>
                </a:cxn>
                <a:cxn ang="0">
                  <a:pos x="155" y="16"/>
                </a:cxn>
                <a:cxn ang="0">
                  <a:pos x="142" y="19"/>
                </a:cxn>
                <a:cxn ang="0">
                  <a:pos x="122" y="29"/>
                </a:cxn>
                <a:cxn ang="0">
                  <a:pos x="112" y="25"/>
                </a:cxn>
                <a:cxn ang="0">
                  <a:pos x="98" y="22"/>
                </a:cxn>
                <a:cxn ang="0">
                  <a:pos x="84" y="30"/>
                </a:cxn>
                <a:cxn ang="0">
                  <a:pos x="86" y="12"/>
                </a:cxn>
                <a:cxn ang="0">
                  <a:pos x="82" y="1"/>
                </a:cxn>
                <a:cxn ang="0">
                  <a:pos x="73" y="7"/>
                </a:cxn>
                <a:cxn ang="0">
                  <a:pos x="47" y="19"/>
                </a:cxn>
                <a:cxn ang="0">
                  <a:pos x="42" y="29"/>
                </a:cxn>
                <a:cxn ang="0">
                  <a:pos x="44" y="42"/>
                </a:cxn>
                <a:cxn ang="0">
                  <a:pos x="44" y="61"/>
                </a:cxn>
                <a:cxn ang="0">
                  <a:pos x="39" y="72"/>
                </a:cxn>
                <a:cxn ang="0">
                  <a:pos x="44" y="90"/>
                </a:cxn>
                <a:cxn ang="0">
                  <a:pos x="44" y="127"/>
                </a:cxn>
                <a:cxn ang="0">
                  <a:pos x="39" y="139"/>
                </a:cxn>
                <a:cxn ang="0">
                  <a:pos x="37" y="147"/>
                </a:cxn>
                <a:cxn ang="0">
                  <a:pos x="38" y="159"/>
                </a:cxn>
                <a:cxn ang="0">
                  <a:pos x="28" y="171"/>
                </a:cxn>
                <a:cxn ang="0">
                  <a:pos x="26" y="186"/>
                </a:cxn>
              </a:cxnLst>
              <a:rect l="0" t="0" r="r" b="b"/>
              <a:pathLst>
                <a:path w="195" h="380">
                  <a:moveTo>
                    <a:pt x="26" y="188"/>
                  </a:moveTo>
                  <a:cubicBezTo>
                    <a:pt x="25" y="192"/>
                    <a:pt x="23" y="197"/>
                    <a:pt x="20" y="200"/>
                  </a:cubicBezTo>
                  <a:cubicBezTo>
                    <a:pt x="17" y="205"/>
                    <a:pt x="13" y="210"/>
                    <a:pt x="9" y="214"/>
                  </a:cubicBezTo>
                  <a:cubicBezTo>
                    <a:pt x="7" y="216"/>
                    <a:pt x="6" y="218"/>
                    <a:pt x="5" y="220"/>
                  </a:cubicBezTo>
                  <a:cubicBezTo>
                    <a:pt x="4" y="222"/>
                    <a:pt x="5" y="224"/>
                    <a:pt x="4" y="226"/>
                  </a:cubicBezTo>
                  <a:cubicBezTo>
                    <a:pt x="4" y="228"/>
                    <a:pt x="2" y="231"/>
                    <a:pt x="1" y="233"/>
                  </a:cubicBezTo>
                  <a:cubicBezTo>
                    <a:pt x="1" y="237"/>
                    <a:pt x="0" y="241"/>
                    <a:pt x="0" y="245"/>
                  </a:cubicBezTo>
                  <a:cubicBezTo>
                    <a:pt x="0" y="246"/>
                    <a:pt x="0" y="247"/>
                    <a:pt x="0" y="249"/>
                  </a:cubicBezTo>
                  <a:cubicBezTo>
                    <a:pt x="0" y="249"/>
                    <a:pt x="0" y="250"/>
                    <a:pt x="0" y="251"/>
                  </a:cubicBezTo>
                  <a:cubicBezTo>
                    <a:pt x="0" y="252"/>
                    <a:pt x="0" y="253"/>
                    <a:pt x="1" y="254"/>
                  </a:cubicBezTo>
                  <a:cubicBezTo>
                    <a:pt x="3" y="255"/>
                    <a:pt x="7" y="253"/>
                    <a:pt x="9" y="256"/>
                  </a:cubicBezTo>
                  <a:cubicBezTo>
                    <a:pt x="10" y="259"/>
                    <a:pt x="8" y="264"/>
                    <a:pt x="9" y="267"/>
                  </a:cubicBezTo>
                  <a:cubicBezTo>
                    <a:pt x="11" y="272"/>
                    <a:pt x="17" y="271"/>
                    <a:pt x="16" y="277"/>
                  </a:cubicBezTo>
                  <a:cubicBezTo>
                    <a:pt x="16" y="280"/>
                    <a:pt x="15" y="278"/>
                    <a:pt x="14" y="281"/>
                  </a:cubicBezTo>
                  <a:cubicBezTo>
                    <a:pt x="12" y="285"/>
                    <a:pt x="22" y="282"/>
                    <a:pt x="25" y="280"/>
                  </a:cubicBezTo>
                  <a:cubicBezTo>
                    <a:pt x="26" y="279"/>
                    <a:pt x="30" y="277"/>
                    <a:pt x="32" y="279"/>
                  </a:cubicBezTo>
                  <a:cubicBezTo>
                    <a:pt x="33" y="279"/>
                    <a:pt x="37" y="284"/>
                    <a:pt x="37" y="285"/>
                  </a:cubicBezTo>
                  <a:cubicBezTo>
                    <a:pt x="38" y="287"/>
                    <a:pt x="36" y="290"/>
                    <a:pt x="36" y="293"/>
                  </a:cubicBezTo>
                  <a:cubicBezTo>
                    <a:pt x="35" y="296"/>
                    <a:pt x="35" y="300"/>
                    <a:pt x="35" y="303"/>
                  </a:cubicBezTo>
                  <a:cubicBezTo>
                    <a:pt x="35" y="306"/>
                    <a:pt x="35" y="307"/>
                    <a:pt x="34" y="310"/>
                  </a:cubicBezTo>
                  <a:cubicBezTo>
                    <a:pt x="33" y="312"/>
                    <a:pt x="30" y="315"/>
                    <a:pt x="30" y="317"/>
                  </a:cubicBezTo>
                  <a:cubicBezTo>
                    <a:pt x="30" y="321"/>
                    <a:pt x="36" y="322"/>
                    <a:pt x="38" y="325"/>
                  </a:cubicBezTo>
                  <a:cubicBezTo>
                    <a:pt x="39" y="327"/>
                    <a:pt x="40" y="330"/>
                    <a:pt x="39" y="332"/>
                  </a:cubicBezTo>
                  <a:cubicBezTo>
                    <a:pt x="38" y="335"/>
                    <a:pt x="36" y="338"/>
                    <a:pt x="35" y="341"/>
                  </a:cubicBezTo>
                  <a:cubicBezTo>
                    <a:pt x="34" y="343"/>
                    <a:pt x="34" y="345"/>
                    <a:pt x="34" y="347"/>
                  </a:cubicBezTo>
                  <a:cubicBezTo>
                    <a:pt x="34" y="348"/>
                    <a:pt x="34" y="348"/>
                    <a:pt x="34" y="349"/>
                  </a:cubicBezTo>
                  <a:cubicBezTo>
                    <a:pt x="34" y="351"/>
                    <a:pt x="34" y="353"/>
                    <a:pt x="34" y="354"/>
                  </a:cubicBezTo>
                  <a:cubicBezTo>
                    <a:pt x="34" y="355"/>
                    <a:pt x="33" y="356"/>
                    <a:pt x="33" y="357"/>
                  </a:cubicBezTo>
                  <a:cubicBezTo>
                    <a:pt x="33" y="358"/>
                    <a:pt x="32" y="360"/>
                    <a:pt x="31" y="361"/>
                  </a:cubicBezTo>
                  <a:cubicBezTo>
                    <a:pt x="30" y="362"/>
                    <a:pt x="30" y="364"/>
                    <a:pt x="29" y="365"/>
                  </a:cubicBezTo>
                  <a:cubicBezTo>
                    <a:pt x="28" y="370"/>
                    <a:pt x="29" y="375"/>
                    <a:pt x="26" y="379"/>
                  </a:cubicBezTo>
                  <a:cubicBezTo>
                    <a:pt x="31" y="380"/>
                    <a:pt x="37" y="375"/>
                    <a:pt x="41" y="374"/>
                  </a:cubicBezTo>
                  <a:cubicBezTo>
                    <a:pt x="45" y="373"/>
                    <a:pt x="50" y="373"/>
                    <a:pt x="54" y="374"/>
                  </a:cubicBezTo>
                  <a:cubicBezTo>
                    <a:pt x="56" y="374"/>
                    <a:pt x="57" y="374"/>
                    <a:pt x="59" y="374"/>
                  </a:cubicBezTo>
                  <a:cubicBezTo>
                    <a:pt x="60" y="374"/>
                    <a:pt x="62" y="374"/>
                    <a:pt x="63" y="374"/>
                  </a:cubicBezTo>
                  <a:cubicBezTo>
                    <a:pt x="65" y="374"/>
                    <a:pt x="66" y="374"/>
                    <a:pt x="67" y="374"/>
                  </a:cubicBezTo>
                  <a:cubicBezTo>
                    <a:pt x="69" y="375"/>
                    <a:pt x="70" y="376"/>
                    <a:pt x="72" y="376"/>
                  </a:cubicBezTo>
                  <a:cubicBezTo>
                    <a:pt x="74" y="377"/>
                    <a:pt x="76" y="378"/>
                    <a:pt x="78" y="379"/>
                  </a:cubicBezTo>
                  <a:cubicBezTo>
                    <a:pt x="80" y="379"/>
                    <a:pt x="80" y="379"/>
                    <a:pt x="81" y="378"/>
                  </a:cubicBezTo>
                  <a:cubicBezTo>
                    <a:pt x="84" y="378"/>
                    <a:pt x="84" y="377"/>
                    <a:pt x="85" y="377"/>
                  </a:cubicBezTo>
                  <a:cubicBezTo>
                    <a:pt x="89" y="375"/>
                    <a:pt x="92" y="375"/>
                    <a:pt x="95" y="375"/>
                  </a:cubicBezTo>
                  <a:cubicBezTo>
                    <a:pt x="96" y="375"/>
                    <a:pt x="97" y="375"/>
                    <a:pt x="98" y="375"/>
                  </a:cubicBezTo>
                  <a:cubicBezTo>
                    <a:pt x="98" y="375"/>
                    <a:pt x="99" y="375"/>
                    <a:pt x="99" y="375"/>
                  </a:cubicBezTo>
                  <a:cubicBezTo>
                    <a:pt x="101" y="375"/>
                    <a:pt x="103" y="374"/>
                    <a:pt x="105" y="374"/>
                  </a:cubicBezTo>
                  <a:cubicBezTo>
                    <a:pt x="105" y="374"/>
                    <a:pt x="105" y="374"/>
                    <a:pt x="105" y="374"/>
                  </a:cubicBezTo>
                  <a:cubicBezTo>
                    <a:pt x="106" y="374"/>
                    <a:pt x="107" y="373"/>
                    <a:pt x="108" y="373"/>
                  </a:cubicBezTo>
                  <a:cubicBezTo>
                    <a:pt x="108" y="371"/>
                    <a:pt x="108" y="369"/>
                    <a:pt x="108" y="367"/>
                  </a:cubicBezTo>
                  <a:cubicBezTo>
                    <a:pt x="109" y="363"/>
                    <a:pt x="109" y="360"/>
                    <a:pt x="109" y="356"/>
                  </a:cubicBezTo>
                  <a:cubicBezTo>
                    <a:pt x="109" y="355"/>
                    <a:pt x="109" y="353"/>
                    <a:pt x="109" y="351"/>
                  </a:cubicBezTo>
                  <a:cubicBezTo>
                    <a:pt x="109" y="351"/>
                    <a:pt x="109" y="351"/>
                    <a:pt x="108" y="351"/>
                  </a:cubicBezTo>
                  <a:cubicBezTo>
                    <a:pt x="108" y="350"/>
                    <a:pt x="108" y="350"/>
                    <a:pt x="108" y="349"/>
                  </a:cubicBezTo>
                  <a:cubicBezTo>
                    <a:pt x="107" y="348"/>
                    <a:pt x="107" y="346"/>
                    <a:pt x="107" y="345"/>
                  </a:cubicBezTo>
                  <a:cubicBezTo>
                    <a:pt x="107" y="344"/>
                    <a:pt x="106" y="343"/>
                    <a:pt x="106" y="341"/>
                  </a:cubicBezTo>
                  <a:cubicBezTo>
                    <a:pt x="106" y="338"/>
                    <a:pt x="108" y="334"/>
                    <a:pt x="110" y="331"/>
                  </a:cubicBezTo>
                  <a:cubicBezTo>
                    <a:pt x="110" y="331"/>
                    <a:pt x="111" y="330"/>
                    <a:pt x="111" y="329"/>
                  </a:cubicBezTo>
                  <a:cubicBezTo>
                    <a:pt x="112" y="328"/>
                    <a:pt x="113" y="326"/>
                    <a:pt x="114" y="325"/>
                  </a:cubicBezTo>
                  <a:cubicBezTo>
                    <a:pt x="115" y="324"/>
                    <a:pt x="116" y="323"/>
                    <a:pt x="116" y="322"/>
                  </a:cubicBezTo>
                  <a:cubicBezTo>
                    <a:pt x="117" y="321"/>
                    <a:pt x="117" y="321"/>
                    <a:pt x="117" y="321"/>
                  </a:cubicBezTo>
                  <a:cubicBezTo>
                    <a:pt x="117" y="320"/>
                    <a:pt x="118" y="319"/>
                    <a:pt x="118" y="318"/>
                  </a:cubicBezTo>
                  <a:cubicBezTo>
                    <a:pt x="119" y="317"/>
                    <a:pt x="118" y="316"/>
                    <a:pt x="118" y="315"/>
                  </a:cubicBezTo>
                  <a:cubicBezTo>
                    <a:pt x="118" y="311"/>
                    <a:pt x="121" y="313"/>
                    <a:pt x="124" y="312"/>
                  </a:cubicBezTo>
                  <a:cubicBezTo>
                    <a:pt x="125" y="312"/>
                    <a:pt x="127" y="312"/>
                    <a:pt x="128" y="311"/>
                  </a:cubicBezTo>
                  <a:cubicBezTo>
                    <a:pt x="128" y="311"/>
                    <a:pt x="129" y="310"/>
                    <a:pt x="129" y="309"/>
                  </a:cubicBezTo>
                  <a:cubicBezTo>
                    <a:pt x="130" y="309"/>
                    <a:pt x="130" y="309"/>
                    <a:pt x="131" y="309"/>
                  </a:cubicBezTo>
                  <a:cubicBezTo>
                    <a:pt x="134" y="308"/>
                    <a:pt x="136" y="307"/>
                    <a:pt x="136" y="304"/>
                  </a:cubicBezTo>
                  <a:cubicBezTo>
                    <a:pt x="136" y="302"/>
                    <a:pt x="137" y="299"/>
                    <a:pt x="135" y="298"/>
                  </a:cubicBezTo>
                  <a:cubicBezTo>
                    <a:pt x="134" y="299"/>
                    <a:pt x="132" y="300"/>
                    <a:pt x="130" y="299"/>
                  </a:cubicBezTo>
                  <a:cubicBezTo>
                    <a:pt x="128" y="298"/>
                    <a:pt x="129" y="297"/>
                    <a:pt x="128" y="295"/>
                  </a:cubicBezTo>
                  <a:cubicBezTo>
                    <a:pt x="128" y="293"/>
                    <a:pt x="126" y="291"/>
                    <a:pt x="125" y="290"/>
                  </a:cubicBezTo>
                  <a:cubicBezTo>
                    <a:pt x="125" y="289"/>
                    <a:pt x="124" y="288"/>
                    <a:pt x="124" y="287"/>
                  </a:cubicBezTo>
                  <a:cubicBezTo>
                    <a:pt x="123" y="286"/>
                    <a:pt x="123" y="285"/>
                    <a:pt x="123" y="284"/>
                  </a:cubicBezTo>
                  <a:cubicBezTo>
                    <a:pt x="123" y="284"/>
                    <a:pt x="122" y="283"/>
                    <a:pt x="122" y="283"/>
                  </a:cubicBezTo>
                  <a:cubicBezTo>
                    <a:pt x="120" y="279"/>
                    <a:pt x="118" y="275"/>
                    <a:pt x="118" y="271"/>
                  </a:cubicBezTo>
                  <a:cubicBezTo>
                    <a:pt x="119" y="267"/>
                    <a:pt x="122" y="264"/>
                    <a:pt x="123" y="261"/>
                  </a:cubicBezTo>
                  <a:cubicBezTo>
                    <a:pt x="124" y="257"/>
                    <a:pt x="125" y="256"/>
                    <a:pt x="128" y="254"/>
                  </a:cubicBezTo>
                  <a:cubicBezTo>
                    <a:pt x="130" y="253"/>
                    <a:pt x="132" y="253"/>
                    <a:pt x="134" y="252"/>
                  </a:cubicBezTo>
                  <a:cubicBezTo>
                    <a:pt x="138" y="248"/>
                    <a:pt x="136" y="241"/>
                    <a:pt x="134" y="237"/>
                  </a:cubicBezTo>
                  <a:cubicBezTo>
                    <a:pt x="134" y="236"/>
                    <a:pt x="134" y="235"/>
                    <a:pt x="133" y="234"/>
                  </a:cubicBezTo>
                  <a:cubicBezTo>
                    <a:pt x="133" y="234"/>
                    <a:pt x="132" y="233"/>
                    <a:pt x="131" y="233"/>
                  </a:cubicBezTo>
                  <a:cubicBezTo>
                    <a:pt x="130" y="232"/>
                    <a:pt x="129" y="232"/>
                    <a:pt x="127" y="231"/>
                  </a:cubicBezTo>
                  <a:cubicBezTo>
                    <a:pt x="126" y="231"/>
                    <a:pt x="124" y="231"/>
                    <a:pt x="123" y="229"/>
                  </a:cubicBezTo>
                  <a:cubicBezTo>
                    <a:pt x="123" y="227"/>
                    <a:pt x="124" y="226"/>
                    <a:pt x="123" y="224"/>
                  </a:cubicBezTo>
                  <a:cubicBezTo>
                    <a:pt x="122" y="223"/>
                    <a:pt x="120" y="222"/>
                    <a:pt x="119" y="223"/>
                  </a:cubicBezTo>
                  <a:cubicBezTo>
                    <a:pt x="119" y="219"/>
                    <a:pt x="120" y="213"/>
                    <a:pt x="119" y="209"/>
                  </a:cubicBezTo>
                  <a:cubicBezTo>
                    <a:pt x="119" y="209"/>
                    <a:pt x="118" y="208"/>
                    <a:pt x="118" y="207"/>
                  </a:cubicBezTo>
                  <a:cubicBezTo>
                    <a:pt x="118" y="207"/>
                    <a:pt x="117" y="207"/>
                    <a:pt x="117" y="207"/>
                  </a:cubicBezTo>
                  <a:cubicBezTo>
                    <a:pt x="116" y="208"/>
                    <a:pt x="115" y="207"/>
                    <a:pt x="115" y="206"/>
                  </a:cubicBezTo>
                  <a:cubicBezTo>
                    <a:pt x="114" y="206"/>
                    <a:pt x="113" y="203"/>
                    <a:pt x="112" y="202"/>
                  </a:cubicBezTo>
                  <a:cubicBezTo>
                    <a:pt x="111" y="201"/>
                    <a:pt x="109" y="199"/>
                    <a:pt x="110" y="197"/>
                  </a:cubicBezTo>
                  <a:cubicBezTo>
                    <a:pt x="110" y="195"/>
                    <a:pt x="115" y="196"/>
                    <a:pt x="117" y="196"/>
                  </a:cubicBezTo>
                  <a:cubicBezTo>
                    <a:pt x="122" y="196"/>
                    <a:pt x="132" y="197"/>
                    <a:pt x="133" y="191"/>
                  </a:cubicBezTo>
                  <a:cubicBezTo>
                    <a:pt x="133" y="189"/>
                    <a:pt x="132" y="186"/>
                    <a:pt x="133" y="184"/>
                  </a:cubicBezTo>
                  <a:cubicBezTo>
                    <a:pt x="133" y="183"/>
                    <a:pt x="136" y="180"/>
                    <a:pt x="137" y="180"/>
                  </a:cubicBezTo>
                  <a:cubicBezTo>
                    <a:pt x="139" y="177"/>
                    <a:pt x="141" y="174"/>
                    <a:pt x="141" y="171"/>
                  </a:cubicBezTo>
                  <a:cubicBezTo>
                    <a:pt x="140" y="166"/>
                    <a:pt x="135" y="164"/>
                    <a:pt x="134" y="159"/>
                  </a:cubicBezTo>
                  <a:cubicBezTo>
                    <a:pt x="136" y="159"/>
                    <a:pt x="137" y="157"/>
                    <a:pt x="139" y="156"/>
                  </a:cubicBezTo>
                  <a:cubicBezTo>
                    <a:pt x="141" y="155"/>
                    <a:pt x="143" y="154"/>
                    <a:pt x="144" y="152"/>
                  </a:cubicBezTo>
                  <a:cubicBezTo>
                    <a:pt x="145" y="149"/>
                    <a:pt x="144" y="143"/>
                    <a:pt x="144" y="140"/>
                  </a:cubicBezTo>
                  <a:cubicBezTo>
                    <a:pt x="144" y="137"/>
                    <a:pt x="145" y="134"/>
                    <a:pt x="145" y="131"/>
                  </a:cubicBezTo>
                  <a:cubicBezTo>
                    <a:pt x="146" y="125"/>
                    <a:pt x="144" y="119"/>
                    <a:pt x="144" y="113"/>
                  </a:cubicBezTo>
                  <a:cubicBezTo>
                    <a:pt x="144" y="110"/>
                    <a:pt x="144" y="107"/>
                    <a:pt x="144" y="105"/>
                  </a:cubicBezTo>
                  <a:cubicBezTo>
                    <a:pt x="144" y="104"/>
                    <a:pt x="144" y="103"/>
                    <a:pt x="144" y="102"/>
                  </a:cubicBezTo>
                  <a:cubicBezTo>
                    <a:pt x="143" y="102"/>
                    <a:pt x="141" y="101"/>
                    <a:pt x="141" y="101"/>
                  </a:cubicBezTo>
                  <a:cubicBezTo>
                    <a:pt x="139" y="98"/>
                    <a:pt x="141" y="97"/>
                    <a:pt x="144" y="96"/>
                  </a:cubicBezTo>
                  <a:cubicBezTo>
                    <a:pt x="144" y="92"/>
                    <a:pt x="147" y="88"/>
                    <a:pt x="149" y="85"/>
                  </a:cubicBezTo>
                  <a:cubicBezTo>
                    <a:pt x="151" y="82"/>
                    <a:pt x="152" y="83"/>
                    <a:pt x="155" y="82"/>
                  </a:cubicBezTo>
                  <a:cubicBezTo>
                    <a:pt x="158" y="82"/>
                    <a:pt x="161" y="81"/>
                    <a:pt x="163" y="79"/>
                  </a:cubicBezTo>
                  <a:cubicBezTo>
                    <a:pt x="164" y="78"/>
                    <a:pt x="165" y="76"/>
                    <a:pt x="166" y="75"/>
                  </a:cubicBezTo>
                  <a:cubicBezTo>
                    <a:pt x="168" y="74"/>
                    <a:pt x="169" y="72"/>
                    <a:pt x="170" y="72"/>
                  </a:cubicBezTo>
                  <a:cubicBezTo>
                    <a:pt x="172" y="70"/>
                    <a:pt x="174" y="69"/>
                    <a:pt x="176" y="67"/>
                  </a:cubicBezTo>
                  <a:cubicBezTo>
                    <a:pt x="177" y="66"/>
                    <a:pt x="178" y="66"/>
                    <a:pt x="180" y="65"/>
                  </a:cubicBezTo>
                  <a:cubicBezTo>
                    <a:pt x="182" y="64"/>
                    <a:pt x="183" y="64"/>
                    <a:pt x="184" y="62"/>
                  </a:cubicBezTo>
                  <a:cubicBezTo>
                    <a:pt x="186" y="60"/>
                    <a:pt x="186" y="58"/>
                    <a:pt x="188" y="56"/>
                  </a:cubicBezTo>
                  <a:cubicBezTo>
                    <a:pt x="191" y="53"/>
                    <a:pt x="194" y="50"/>
                    <a:pt x="194" y="46"/>
                  </a:cubicBezTo>
                  <a:cubicBezTo>
                    <a:pt x="195" y="44"/>
                    <a:pt x="194" y="44"/>
                    <a:pt x="192" y="43"/>
                  </a:cubicBezTo>
                  <a:cubicBezTo>
                    <a:pt x="189" y="42"/>
                    <a:pt x="186" y="40"/>
                    <a:pt x="183" y="39"/>
                  </a:cubicBezTo>
                  <a:cubicBezTo>
                    <a:pt x="181" y="38"/>
                    <a:pt x="179" y="38"/>
                    <a:pt x="177" y="38"/>
                  </a:cubicBezTo>
                  <a:cubicBezTo>
                    <a:pt x="176" y="38"/>
                    <a:pt x="177" y="39"/>
                    <a:pt x="175" y="38"/>
                  </a:cubicBezTo>
                  <a:cubicBezTo>
                    <a:pt x="174" y="38"/>
                    <a:pt x="173" y="35"/>
                    <a:pt x="172" y="34"/>
                  </a:cubicBezTo>
                  <a:cubicBezTo>
                    <a:pt x="171" y="32"/>
                    <a:pt x="171" y="30"/>
                    <a:pt x="172" y="29"/>
                  </a:cubicBezTo>
                  <a:cubicBezTo>
                    <a:pt x="173" y="27"/>
                    <a:pt x="176" y="25"/>
                    <a:pt x="175" y="23"/>
                  </a:cubicBezTo>
                  <a:cubicBezTo>
                    <a:pt x="177" y="17"/>
                    <a:pt x="177" y="17"/>
                    <a:pt x="177" y="17"/>
                  </a:cubicBezTo>
                  <a:cubicBezTo>
                    <a:pt x="174" y="17"/>
                    <a:pt x="172" y="18"/>
                    <a:pt x="169" y="18"/>
                  </a:cubicBezTo>
                  <a:cubicBezTo>
                    <a:pt x="167" y="18"/>
                    <a:pt x="163" y="19"/>
                    <a:pt x="161" y="17"/>
                  </a:cubicBezTo>
                  <a:cubicBezTo>
                    <a:pt x="160" y="15"/>
                    <a:pt x="162" y="14"/>
                    <a:pt x="160" y="14"/>
                  </a:cubicBezTo>
                  <a:cubicBezTo>
                    <a:pt x="159" y="14"/>
                    <a:pt x="157" y="16"/>
                    <a:pt x="155" y="16"/>
                  </a:cubicBezTo>
                  <a:cubicBezTo>
                    <a:pt x="153" y="16"/>
                    <a:pt x="145" y="15"/>
                    <a:pt x="145" y="17"/>
                  </a:cubicBezTo>
                  <a:cubicBezTo>
                    <a:pt x="145" y="17"/>
                    <a:pt x="144" y="16"/>
                    <a:pt x="143" y="16"/>
                  </a:cubicBezTo>
                  <a:cubicBezTo>
                    <a:pt x="142" y="17"/>
                    <a:pt x="143" y="18"/>
                    <a:pt x="142" y="19"/>
                  </a:cubicBezTo>
                  <a:cubicBezTo>
                    <a:pt x="141" y="20"/>
                    <a:pt x="140" y="21"/>
                    <a:pt x="139" y="22"/>
                  </a:cubicBezTo>
                  <a:cubicBezTo>
                    <a:pt x="137" y="24"/>
                    <a:pt x="137" y="25"/>
                    <a:pt x="134" y="26"/>
                  </a:cubicBezTo>
                  <a:cubicBezTo>
                    <a:pt x="130" y="28"/>
                    <a:pt x="122" y="23"/>
                    <a:pt x="122" y="29"/>
                  </a:cubicBezTo>
                  <a:cubicBezTo>
                    <a:pt x="119" y="30"/>
                    <a:pt x="117" y="28"/>
                    <a:pt x="115" y="27"/>
                  </a:cubicBezTo>
                  <a:cubicBezTo>
                    <a:pt x="114" y="27"/>
                    <a:pt x="114" y="29"/>
                    <a:pt x="112" y="28"/>
                  </a:cubicBezTo>
                  <a:cubicBezTo>
                    <a:pt x="112" y="27"/>
                    <a:pt x="112" y="25"/>
                    <a:pt x="112" y="25"/>
                  </a:cubicBezTo>
                  <a:cubicBezTo>
                    <a:pt x="110" y="24"/>
                    <a:pt x="107" y="23"/>
                    <a:pt x="105" y="24"/>
                  </a:cubicBezTo>
                  <a:cubicBezTo>
                    <a:pt x="104" y="25"/>
                    <a:pt x="103" y="27"/>
                    <a:pt x="101" y="26"/>
                  </a:cubicBezTo>
                  <a:cubicBezTo>
                    <a:pt x="99" y="25"/>
                    <a:pt x="99" y="23"/>
                    <a:pt x="98" y="22"/>
                  </a:cubicBezTo>
                  <a:cubicBezTo>
                    <a:pt x="94" y="18"/>
                    <a:pt x="94" y="24"/>
                    <a:pt x="93" y="26"/>
                  </a:cubicBezTo>
                  <a:cubicBezTo>
                    <a:pt x="91" y="28"/>
                    <a:pt x="90" y="27"/>
                    <a:pt x="88" y="28"/>
                  </a:cubicBezTo>
                  <a:cubicBezTo>
                    <a:pt x="87" y="28"/>
                    <a:pt x="85" y="30"/>
                    <a:pt x="84" y="30"/>
                  </a:cubicBezTo>
                  <a:cubicBezTo>
                    <a:pt x="82" y="30"/>
                    <a:pt x="81" y="22"/>
                    <a:pt x="81" y="21"/>
                  </a:cubicBezTo>
                  <a:cubicBezTo>
                    <a:pt x="82" y="19"/>
                    <a:pt x="84" y="19"/>
                    <a:pt x="85" y="17"/>
                  </a:cubicBezTo>
                  <a:cubicBezTo>
                    <a:pt x="86" y="16"/>
                    <a:pt x="86" y="14"/>
                    <a:pt x="86" y="12"/>
                  </a:cubicBezTo>
                  <a:cubicBezTo>
                    <a:pt x="85" y="11"/>
                    <a:pt x="83" y="12"/>
                    <a:pt x="82" y="11"/>
                  </a:cubicBezTo>
                  <a:cubicBezTo>
                    <a:pt x="81" y="10"/>
                    <a:pt x="81" y="7"/>
                    <a:pt x="81" y="6"/>
                  </a:cubicBezTo>
                  <a:cubicBezTo>
                    <a:pt x="82" y="4"/>
                    <a:pt x="84" y="2"/>
                    <a:pt x="82" y="1"/>
                  </a:cubicBezTo>
                  <a:cubicBezTo>
                    <a:pt x="80" y="0"/>
                    <a:pt x="79" y="2"/>
                    <a:pt x="78" y="3"/>
                  </a:cubicBezTo>
                  <a:cubicBezTo>
                    <a:pt x="78" y="4"/>
                    <a:pt x="77" y="6"/>
                    <a:pt x="77" y="6"/>
                  </a:cubicBezTo>
                  <a:cubicBezTo>
                    <a:pt x="76" y="7"/>
                    <a:pt x="74" y="7"/>
                    <a:pt x="73" y="7"/>
                  </a:cubicBezTo>
                  <a:cubicBezTo>
                    <a:pt x="69" y="8"/>
                    <a:pt x="66" y="10"/>
                    <a:pt x="63" y="11"/>
                  </a:cubicBezTo>
                  <a:cubicBezTo>
                    <a:pt x="60" y="13"/>
                    <a:pt x="56" y="15"/>
                    <a:pt x="53" y="16"/>
                  </a:cubicBezTo>
                  <a:cubicBezTo>
                    <a:pt x="51" y="17"/>
                    <a:pt x="48" y="18"/>
                    <a:pt x="47" y="19"/>
                  </a:cubicBezTo>
                  <a:cubicBezTo>
                    <a:pt x="46" y="20"/>
                    <a:pt x="46" y="23"/>
                    <a:pt x="45" y="24"/>
                  </a:cubicBezTo>
                  <a:cubicBezTo>
                    <a:pt x="45" y="24"/>
                    <a:pt x="43" y="26"/>
                    <a:pt x="42" y="26"/>
                  </a:cubicBezTo>
                  <a:cubicBezTo>
                    <a:pt x="42" y="27"/>
                    <a:pt x="42" y="28"/>
                    <a:pt x="42" y="29"/>
                  </a:cubicBezTo>
                  <a:cubicBezTo>
                    <a:pt x="42" y="30"/>
                    <a:pt x="42" y="31"/>
                    <a:pt x="41" y="31"/>
                  </a:cubicBezTo>
                  <a:cubicBezTo>
                    <a:pt x="41" y="33"/>
                    <a:pt x="41" y="35"/>
                    <a:pt x="41" y="36"/>
                  </a:cubicBezTo>
                  <a:cubicBezTo>
                    <a:pt x="42" y="39"/>
                    <a:pt x="43" y="40"/>
                    <a:pt x="44" y="42"/>
                  </a:cubicBezTo>
                  <a:cubicBezTo>
                    <a:pt x="46" y="45"/>
                    <a:pt x="46" y="51"/>
                    <a:pt x="45" y="54"/>
                  </a:cubicBezTo>
                  <a:cubicBezTo>
                    <a:pt x="44" y="55"/>
                    <a:pt x="43" y="56"/>
                    <a:pt x="43" y="57"/>
                  </a:cubicBezTo>
                  <a:cubicBezTo>
                    <a:pt x="42" y="59"/>
                    <a:pt x="44" y="60"/>
                    <a:pt x="44" y="61"/>
                  </a:cubicBezTo>
                  <a:cubicBezTo>
                    <a:pt x="45" y="62"/>
                    <a:pt x="46" y="65"/>
                    <a:pt x="46" y="66"/>
                  </a:cubicBezTo>
                  <a:cubicBezTo>
                    <a:pt x="46" y="69"/>
                    <a:pt x="45" y="68"/>
                    <a:pt x="43" y="69"/>
                  </a:cubicBezTo>
                  <a:cubicBezTo>
                    <a:pt x="42" y="70"/>
                    <a:pt x="39" y="71"/>
                    <a:pt x="39" y="72"/>
                  </a:cubicBezTo>
                  <a:cubicBezTo>
                    <a:pt x="38" y="73"/>
                    <a:pt x="38" y="75"/>
                    <a:pt x="38" y="76"/>
                  </a:cubicBezTo>
                  <a:cubicBezTo>
                    <a:pt x="38" y="81"/>
                    <a:pt x="40" y="83"/>
                    <a:pt x="42" y="87"/>
                  </a:cubicBezTo>
                  <a:cubicBezTo>
                    <a:pt x="43" y="88"/>
                    <a:pt x="44" y="88"/>
                    <a:pt x="44" y="90"/>
                  </a:cubicBezTo>
                  <a:cubicBezTo>
                    <a:pt x="44" y="95"/>
                    <a:pt x="46" y="99"/>
                    <a:pt x="47" y="103"/>
                  </a:cubicBezTo>
                  <a:cubicBezTo>
                    <a:pt x="47" y="108"/>
                    <a:pt x="47" y="113"/>
                    <a:pt x="47" y="118"/>
                  </a:cubicBezTo>
                  <a:cubicBezTo>
                    <a:pt x="47" y="121"/>
                    <a:pt x="46" y="124"/>
                    <a:pt x="44" y="127"/>
                  </a:cubicBezTo>
                  <a:cubicBezTo>
                    <a:pt x="43" y="129"/>
                    <a:pt x="42" y="132"/>
                    <a:pt x="41" y="134"/>
                  </a:cubicBezTo>
                  <a:cubicBezTo>
                    <a:pt x="41" y="134"/>
                    <a:pt x="40" y="135"/>
                    <a:pt x="40" y="136"/>
                  </a:cubicBezTo>
                  <a:cubicBezTo>
                    <a:pt x="40" y="137"/>
                    <a:pt x="39" y="138"/>
                    <a:pt x="39" y="139"/>
                  </a:cubicBezTo>
                  <a:cubicBezTo>
                    <a:pt x="38" y="140"/>
                    <a:pt x="38" y="140"/>
                    <a:pt x="38" y="141"/>
                  </a:cubicBezTo>
                  <a:cubicBezTo>
                    <a:pt x="38" y="142"/>
                    <a:pt x="37" y="143"/>
                    <a:pt x="37" y="145"/>
                  </a:cubicBezTo>
                  <a:cubicBezTo>
                    <a:pt x="37" y="145"/>
                    <a:pt x="37" y="146"/>
                    <a:pt x="37" y="147"/>
                  </a:cubicBezTo>
                  <a:cubicBezTo>
                    <a:pt x="37" y="149"/>
                    <a:pt x="37" y="151"/>
                    <a:pt x="38" y="153"/>
                  </a:cubicBezTo>
                  <a:cubicBezTo>
                    <a:pt x="38" y="154"/>
                    <a:pt x="39" y="156"/>
                    <a:pt x="38" y="157"/>
                  </a:cubicBezTo>
                  <a:cubicBezTo>
                    <a:pt x="38" y="158"/>
                    <a:pt x="38" y="158"/>
                    <a:pt x="38" y="159"/>
                  </a:cubicBezTo>
                  <a:cubicBezTo>
                    <a:pt x="38" y="159"/>
                    <a:pt x="37" y="160"/>
                    <a:pt x="37" y="161"/>
                  </a:cubicBezTo>
                  <a:cubicBezTo>
                    <a:pt x="36" y="162"/>
                    <a:pt x="34" y="163"/>
                    <a:pt x="33" y="164"/>
                  </a:cubicBezTo>
                  <a:cubicBezTo>
                    <a:pt x="32" y="166"/>
                    <a:pt x="30" y="168"/>
                    <a:pt x="28" y="171"/>
                  </a:cubicBezTo>
                  <a:cubicBezTo>
                    <a:pt x="26" y="174"/>
                    <a:pt x="26" y="177"/>
                    <a:pt x="26" y="181"/>
                  </a:cubicBezTo>
                  <a:cubicBezTo>
                    <a:pt x="26" y="182"/>
                    <a:pt x="26" y="183"/>
                    <a:pt x="26" y="184"/>
                  </a:cubicBezTo>
                  <a:cubicBezTo>
                    <a:pt x="26" y="185"/>
                    <a:pt x="26" y="186"/>
                    <a:pt x="26" y="186"/>
                  </a:cubicBezTo>
                  <a:cubicBezTo>
                    <a:pt x="26" y="187"/>
                    <a:pt x="26" y="188"/>
                    <a:pt x="26" y="188"/>
                  </a:cubicBezTo>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91" name="Freeform 93"/>
            <p:cNvSpPr>
              <a:spLocks noEditPoints="1"/>
            </p:cNvSpPr>
            <p:nvPr/>
          </p:nvSpPr>
          <p:spPr bwMode="auto">
            <a:xfrm>
              <a:off x="4869843" y="4981752"/>
              <a:ext cx="870567" cy="676659"/>
            </a:xfrm>
            <a:custGeom>
              <a:avLst/>
              <a:gdLst/>
              <a:ahLst/>
              <a:cxnLst>
                <a:cxn ang="0">
                  <a:pos x="99" y="497"/>
                </a:cxn>
                <a:cxn ang="0">
                  <a:pos x="34" y="469"/>
                </a:cxn>
                <a:cxn ang="0">
                  <a:pos x="34" y="466"/>
                </a:cxn>
                <a:cxn ang="0">
                  <a:pos x="33" y="479"/>
                </a:cxn>
                <a:cxn ang="0">
                  <a:pos x="35" y="465"/>
                </a:cxn>
                <a:cxn ang="0">
                  <a:pos x="37" y="282"/>
                </a:cxn>
                <a:cxn ang="0">
                  <a:pos x="38" y="276"/>
                </a:cxn>
                <a:cxn ang="0">
                  <a:pos x="38" y="457"/>
                </a:cxn>
                <a:cxn ang="0">
                  <a:pos x="26" y="306"/>
                </a:cxn>
                <a:cxn ang="0">
                  <a:pos x="34" y="285"/>
                </a:cxn>
                <a:cxn ang="0">
                  <a:pos x="40" y="258"/>
                </a:cxn>
                <a:cxn ang="0">
                  <a:pos x="45" y="246"/>
                </a:cxn>
                <a:cxn ang="0">
                  <a:pos x="48" y="495"/>
                </a:cxn>
                <a:cxn ang="0">
                  <a:pos x="52" y="496"/>
                </a:cxn>
                <a:cxn ang="0">
                  <a:pos x="0" y="373"/>
                </a:cxn>
                <a:cxn ang="0">
                  <a:pos x="0" y="375"/>
                </a:cxn>
                <a:cxn ang="0">
                  <a:pos x="1" y="359"/>
                </a:cxn>
                <a:cxn ang="0">
                  <a:pos x="499" y="314"/>
                </a:cxn>
                <a:cxn ang="0">
                  <a:pos x="672" y="99"/>
                </a:cxn>
                <a:cxn ang="0">
                  <a:pos x="648" y="101"/>
                </a:cxn>
                <a:cxn ang="0">
                  <a:pos x="621" y="96"/>
                </a:cxn>
                <a:cxn ang="0">
                  <a:pos x="617" y="77"/>
                </a:cxn>
                <a:cxn ang="0">
                  <a:pos x="577" y="77"/>
                </a:cxn>
                <a:cxn ang="0">
                  <a:pos x="490" y="58"/>
                </a:cxn>
                <a:cxn ang="0">
                  <a:pos x="456" y="31"/>
                </a:cxn>
                <a:cxn ang="0">
                  <a:pos x="373" y="28"/>
                </a:cxn>
                <a:cxn ang="0">
                  <a:pos x="285" y="25"/>
                </a:cxn>
                <a:cxn ang="0">
                  <a:pos x="205" y="15"/>
                </a:cxn>
                <a:cxn ang="0">
                  <a:pos x="83" y="15"/>
                </a:cxn>
                <a:cxn ang="0">
                  <a:pos x="63" y="39"/>
                </a:cxn>
                <a:cxn ang="0">
                  <a:pos x="27" y="69"/>
                </a:cxn>
                <a:cxn ang="0">
                  <a:pos x="53" y="92"/>
                </a:cxn>
                <a:cxn ang="0">
                  <a:pos x="24" y="129"/>
                </a:cxn>
                <a:cxn ang="0">
                  <a:pos x="47" y="141"/>
                </a:cxn>
                <a:cxn ang="0">
                  <a:pos x="82" y="133"/>
                </a:cxn>
                <a:cxn ang="0">
                  <a:pos x="101" y="148"/>
                </a:cxn>
                <a:cxn ang="0">
                  <a:pos x="142" y="141"/>
                </a:cxn>
                <a:cxn ang="0">
                  <a:pos x="175" y="145"/>
                </a:cxn>
                <a:cxn ang="0">
                  <a:pos x="188" y="178"/>
                </a:cxn>
                <a:cxn ang="0">
                  <a:pos x="149" y="207"/>
                </a:cxn>
                <a:cxn ang="0">
                  <a:pos x="144" y="274"/>
                </a:cxn>
                <a:cxn ang="0">
                  <a:pos x="110" y="319"/>
                </a:cxn>
                <a:cxn ang="0">
                  <a:pos x="123" y="351"/>
                </a:cxn>
                <a:cxn ang="0">
                  <a:pos x="118" y="393"/>
                </a:cxn>
                <a:cxn ang="0">
                  <a:pos x="136" y="426"/>
                </a:cxn>
                <a:cxn ang="0">
                  <a:pos x="116" y="444"/>
                </a:cxn>
                <a:cxn ang="0">
                  <a:pos x="109" y="473"/>
                </a:cxn>
                <a:cxn ang="0">
                  <a:pos x="159" y="506"/>
                </a:cxn>
                <a:cxn ang="0">
                  <a:pos x="205" y="564"/>
                </a:cxn>
                <a:cxn ang="0">
                  <a:pos x="263" y="534"/>
                </a:cxn>
                <a:cxn ang="0">
                  <a:pos x="351" y="521"/>
                </a:cxn>
                <a:cxn ang="0">
                  <a:pos x="399" y="517"/>
                </a:cxn>
                <a:cxn ang="0">
                  <a:pos x="438" y="466"/>
                </a:cxn>
                <a:cxn ang="0">
                  <a:pos x="472" y="442"/>
                </a:cxn>
                <a:cxn ang="0">
                  <a:pos x="513" y="394"/>
                </a:cxn>
                <a:cxn ang="0">
                  <a:pos x="493" y="328"/>
                </a:cxn>
                <a:cxn ang="0">
                  <a:pos x="547" y="255"/>
                </a:cxn>
                <a:cxn ang="0">
                  <a:pos x="619" y="203"/>
                </a:cxn>
                <a:cxn ang="0">
                  <a:pos x="671" y="178"/>
                </a:cxn>
                <a:cxn ang="0">
                  <a:pos x="731" y="134"/>
                </a:cxn>
              </a:cxnLst>
              <a:rect l="0" t="0" r="r" b="b"/>
              <a:pathLst>
                <a:path w="732" h="569">
                  <a:moveTo>
                    <a:pt x="108" y="495"/>
                  </a:moveTo>
                  <a:cubicBezTo>
                    <a:pt x="107" y="495"/>
                    <a:pt x="106" y="496"/>
                    <a:pt x="105" y="496"/>
                  </a:cubicBezTo>
                  <a:cubicBezTo>
                    <a:pt x="106" y="496"/>
                    <a:pt x="107" y="495"/>
                    <a:pt x="108" y="495"/>
                  </a:cubicBezTo>
                  <a:moveTo>
                    <a:pt x="98" y="497"/>
                  </a:moveTo>
                  <a:cubicBezTo>
                    <a:pt x="97" y="497"/>
                    <a:pt x="96" y="497"/>
                    <a:pt x="95" y="497"/>
                  </a:cubicBezTo>
                  <a:cubicBezTo>
                    <a:pt x="99" y="497"/>
                    <a:pt x="102" y="497"/>
                    <a:pt x="105" y="496"/>
                  </a:cubicBezTo>
                  <a:cubicBezTo>
                    <a:pt x="105" y="496"/>
                    <a:pt x="105" y="496"/>
                    <a:pt x="105" y="496"/>
                  </a:cubicBezTo>
                  <a:cubicBezTo>
                    <a:pt x="103" y="496"/>
                    <a:pt x="101" y="497"/>
                    <a:pt x="99" y="497"/>
                  </a:cubicBezTo>
                  <a:cubicBezTo>
                    <a:pt x="99" y="497"/>
                    <a:pt x="98" y="497"/>
                    <a:pt x="98" y="497"/>
                  </a:cubicBezTo>
                  <a:moveTo>
                    <a:pt x="59" y="496"/>
                  </a:moveTo>
                  <a:cubicBezTo>
                    <a:pt x="57" y="496"/>
                    <a:pt x="56" y="496"/>
                    <a:pt x="54" y="496"/>
                  </a:cubicBezTo>
                  <a:cubicBezTo>
                    <a:pt x="56" y="496"/>
                    <a:pt x="57" y="496"/>
                    <a:pt x="59" y="496"/>
                  </a:cubicBezTo>
                  <a:cubicBezTo>
                    <a:pt x="60" y="496"/>
                    <a:pt x="60" y="496"/>
                    <a:pt x="61" y="496"/>
                  </a:cubicBezTo>
                  <a:cubicBezTo>
                    <a:pt x="60" y="496"/>
                    <a:pt x="60" y="496"/>
                    <a:pt x="59" y="496"/>
                  </a:cubicBezTo>
                  <a:moveTo>
                    <a:pt x="34" y="471"/>
                  </a:moveTo>
                  <a:cubicBezTo>
                    <a:pt x="34" y="470"/>
                    <a:pt x="34" y="470"/>
                    <a:pt x="34" y="469"/>
                  </a:cubicBezTo>
                  <a:cubicBezTo>
                    <a:pt x="34" y="470"/>
                    <a:pt x="34" y="470"/>
                    <a:pt x="34" y="471"/>
                  </a:cubicBezTo>
                  <a:moveTo>
                    <a:pt x="34" y="472"/>
                  </a:moveTo>
                  <a:cubicBezTo>
                    <a:pt x="34" y="472"/>
                    <a:pt x="34" y="471"/>
                    <a:pt x="34" y="471"/>
                  </a:cubicBezTo>
                  <a:cubicBezTo>
                    <a:pt x="34" y="471"/>
                    <a:pt x="34" y="472"/>
                    <a:pt x="34" y="472"/>
                  </a:cubicBezTo>
                  <a:moveTo>
                    <a:pt x="34" y="473"/>
                  </a:moveTo>
                  <a:cubicBezTo>
                    <a:pt x="34" y="473"/>
                    <a:pt x="34" y="474"/>
                    <a:pt x="34" y="474"/>
                  </a:cubicBezTo>
                  <a:cubicBezTo>
                    <a:pt x="34" y="474"/>
                    <a:pt x="34" y="473"/>
                    <a:pt x="34" y="473"/>
                  </a:cubicBezTo>
                  <a:moveTo>
                    <a:pt x="34" y="466"/>
                  </a:moveTo>
                  <a:cubicBezTo>
                    <a:pt x="34" y="467"/>
                    <a:pt x="34" y="467"/>
                    <a:pt x="34" y="467"/>
                  </a:cubicBezTo>
                  <a:cubicBezTo>
                    <a:pt x="34" y="467"/>
                    <a:pt x="34" y="467"/>
                    <a:pt x="34" y="466"/>
                  </a:cubicBezTo>
                  <a:moveTo>
                    <a:pt x="34" y="476"/>
                  </a:moveTo>
                  <a:cubicBezTo>
                    <a:pt x="34" y="476"/>
                    <a:pt x="34" y="475"/>
                    <a:pt x="34" y="475"/>
                  </a:cubicBezTo>
                  <a:cubicBezTo>
                    <a:pt x="34" y="475"/>
                    <a:pt x="34" y="476"/>
                    <a:pt x="34" y="476"/>
                  </a:cubicBezTo>
                  <a:moveTo>
                    <a:pt x="33" y="479"/>
                  </a:moveTo>
                  <a:cubicBezTo>
                    <a:pt x="33" y="478"/>
                    <a:pt x="34" y="477"/>
                    <a:pt x="34" y="476"/>
                  </a:cubicBezTo>
                  <a:cubicBezTo>
                    <a:pt x="34" y="477"/>
                    <a:pt x="33" y="478"/>
                    <a:pt x="33" y="479"/>
                  </a:cubicBezTo>
                  <a:moveTo>
                    <a:pt x="30" y="485"/>
                  </a:moveTo>
                  <a:cubicBezTo>
                    <a:pt x="31" y="484"/>
                    <a:pt x="31" y="484"/>
                    <a:pt x="31" y="483"/>
                  </a:cubicBezTo>
                  <a:cubicBezTo>
                    <a:pt x="31" y="484"/>
                    <a:pt x="31" y="484"/>
                    <a:pt x="30" y="485"/>
                  </a:cubicBezTo>
                  <a:moveTo>
                    <a:pt x="32" y="481"/>
                  </a:moveTo>
                  <a:cubicBezTo>
                    <a:pt x="32" y="481"/>
                    <a:pt x="32" y="481"/>
                    <a:pt x="32" y="481"/>
                  </a:cubicBezTo>
                  <a:cubicBezTo>
                    <a:pt x="32" y="481"/>
                    <a:pt x="32" y="481"/>
                    <a:pt x="32" y="481"/>
                  </a:cubicBezTo>
                  <a:moveTo>
                    <a:pt x="34" y="465"/>
                  </a:moveTo>
                  <a:cubicBezTo>
                    <a:pt x="34" y="465"/>
                    <a:pt x="35" y="465"/>
                    <a:pt x="35" y="465"/>
                  </a:cubicBezTo>
                  <a:cubicBezTo>
                    <a:pt x="35" y="465"/>
                    <a:pt x="34" y="465"/>
                    <a:pt x="34" y="465"/>
                  </a:cubicBezTo>
                  <a:moveTo>
                    <a:pt x="35" y="463"/>
                  </a:moveTo>
                  <a:cubicBezTo>
                    <a:pt x="35" y="462"/>
                    <a:pt x="36" y="461"/>
                    <a:pt x="36" y="461"/>
                  </a:cubicBezTo>
                  <a:cubicBezTo>
                    <a:pt x="36" y="461"/>
                    <a:pt x="35" y="462"/>
                    <a:pt x="35" y="463"/>
                  </a:cubicBezTo>
                  <a:moveTo>
                    <a:pt x="37" y="460"/>
                  </a:moveTo>
                  <a:cubicBezTo>
                    <a:pt x="37" y="459"/>
                    <a:pt x="37" y="459"/>
                    <a:pt x="37" y="458"/>
                  </a:cubicBezTo>
                  <a:cubicBezTo>
                    <a:pt x="37" y="459"/>
                    <a:pt x="37" y="459"/>
                    <a:pt x="37" y="460"/>
                  </a:cubicBezTo>
                  <a:moveTo>
                    <a:pt x="37" y="282"/>
                  </a:moveTo>
                  <a:cubicBezTo>
                    <a:pt x="38" y="282"/>
                    <a:pt x="38" y="282"/>
                    <a:pt x="38" y="282"/>
                  </a:cubicBezTo>
                  <a:cubicBezTo>
                    <a:pt x="38" y="282"/>
                    <a:pt x="38" y="282"/>
                    <a:pt x="37" y="282"/>
                  </a:cubicBezTo>
                  <a:moveTo>
                    <a:pt x="38" y="281"/>
                  </a:moveTo>
                  <a:cubicBezTo>
                    <a:pt x="38" y="281"/>
                    <a:pt x="38" y="281"/>
                    <a:pt x="38" y="281"/>
                  </a:cubicBezTo>
                  <a:cubicBezTo>
                    <a:pt x="38" y="281"/>
                    <a:pt x="38" y="281"/>
                    <a:pt x="38" y="281"/>
                  </a:cubicBezTo>
                  <a:moveTo>
                    <a:pt x="38" y="275"/>
                  </a:moveTo>
                  <a:cubicBezTo>
                    <a:pt x="38" y="274"/>
                    <a:pt x="38" y="274"/>
                    <a:pt x="37" y="273"/>
                  </a:cubicBezTo>
                  <a:cubicBezTo>
                    <a:pt x="38" y="274"/>
                    <a:pt x="38" y="275"/>
                    <a:pt x="38" y="276"/>
                  </a:cubicBezTo>
                  <a:cubicBezTo>
                    <a:pt x="38" y="276"/>
                    <a:pt x="38" y="275"/>
                    <a:pt x="38" y="275"/>
                  </a:cubicBezTo>
                  <a:moveTo>
                    <a:pt x="38" y="278"/>
                  </a:moveTo>
                  <a:cubicBezTo>
                    <a:pt x="39" y="278"/>
                    <a:pt x="39" y="279"/>
                    <a:pt x="38" y="279"/>
                  </a:cubicBezTo>
                  <a:cubicBezTo>
                    <a:pt x="39" y="279"/>
                    <a:pt x="39" y="278"/>
                    <a:pt x="38" y="278"/>
                  </a:cubicBezTo>
                  <a:moveTo>
                    <a:pt x="38" y="278"/>
                  </a:moveTo>
                  <a:cubicBezTo>
                    <a:pt x="38" y="277"/>
                    <a:pt x="38" y="277"/>
                    <a:pt x="38" y="277"/>
                  </a:cubicBezTo>
                  <a:cubicBezTo>
                    <a:pt x="38" y="277"/>
                    <a:pt x="38" y="277"/>
                    <a:pt x="38" y="278"/>
                  </a:cubicBezTo>
                  <a:moveTo>
                    <a:pt x="38" y="457"/>
                  </a:moveTo>
                  <a:cubicBezTo>
                    <a:pt x="38" y="456"/>
                    <a:pt x="38" y="456"/>
                    <a:pt x="38" y="456"/>
                  </a:cubicBezTo>
                  <a:cubicBezTo>
                    <a:pt x="38" y="456"/>
                    <a:pt x="38" y="456"/>
                    <a:pt x="38" y="457"/>
                  </a:cubicBezTo>
                  <a:moveTo>
                    <a:pt x="30" y="485"/>
                  </a:moveTo>
                  <a:cubicBezTo>
                    <a:pt x="30" y="486"/>
                    <a:pt x="29" y="486"/>
                    <a:pt x="29" y="487"/>
                  </a:cubicBezTo>
                  <a:cubicBezTo>
                    <a:pt x="29" y="486"/>
                    <a:pt x="30" y="486"/>
                    <a:pt x="30" y="485"/>
                  </a:cubicBezTo>
                  <a:moveTo>
                    <a:pt x="26" y="306"/>
                  </a:moveTo>
                  <a:cubicBezTo>
                    <a:pt x="26" y="307"/>
                    <a:pt x="26" y="308"/>
                    <a:pt x="26" y="308"/>
                  </a:cubicBezTo>
                  <a:cubicBezTo>
                    <a:pt x="26" y="308"/>
                    <a:pt x="26" y="307"/>
                    <a:pt x="26" y="306"/>
                  </a:cubicBezTo>
                  <a:moveTo>
                    <a:pt x="26" y="303"/>
                  </a:moveTo>
                  <a:cubicBezTo>
                    <a:pt x="26" y="304"/>
                    <a:pt x="26" y="305"/>
                    <a:pt x="26" y="306"/>
                  </a:cubicBezTo>
                  <a:cubicBezTo>
                    <a:pt x="26" y="305"/>
                    <a:pt x="26" y="304"/>
                    <a:pt x="26" y="303"/>
                  </a:cubicBezTo>
                  <a:moveTo>
                    <a:pt x="36" y="284"/>
                  </a:moveTo>
                  <a:cubicBezTo>
                    <a:pt x="36" y="284"/>
                    <a:pt x="36" y="284"/>
                    <a:pt x="35" y="284"/>
                  </a:cubicBezTo>
                  <a:cubicBezTo>
                    <a:pt x="36" y="284"/>
                    <a:pt x="36" y="284"/>
                    <a:pt x="36" y="284"/>
                  </a:cubicBezTo>
                  <a:moveTo>
                    <a:pt x="35" y="285"/>
                  </a:moveTo>
                  <a:cubicBezTo>
                    <a:pt x="35" y="285"/>
                    <a:pt x="34" y="285"/>
                    <a:pt x="34" y="285"/>
                  </a:cubicBezTo>
                  <a:cubicBezTo>
                    <a:pt x="34" y="285"/>
                    <a:pt x="35" y="285"/>
                    <a:pt x="35" y="285"/>
                  </a:cubicBezTo>
                  <a:moveTo>
                    <a:pt x="33" y="286"/>
                  </a:moveTo>
                  <a:cubicBezTo>
                    <a:pt x="33" y="286"/>
                    <a:pt x="34" y="286"/>
                    <a:pt x="34" y="286"/>
                  </a:cubicBezTo>
                  <a:cubicBezTo>
                    <a:pt x="34" y="286"/>
                    <a:pt x="33" y="286"/>
                    <a:pt x="33" y="286"/>
                  </a:cubicBezTo>
                  <a:moveTo>
                    <a:pt x="37" y="282"/>
                  </a:moveTo>
                  <a:cubicBezTo>
                    <a:pt x="37" y="282"/>
                    <a:pt x="37" y="283"/>
                    <a:pt x="37" y="283"/>
                  </a:cubicBezTo>
                  <a:cubicBezTo>
                    <a:pt x="37" y="283"/>
                    <a:pt x="37" y="282"/>
                    <a:pt x="37" y="282"/>
                  </a:cubicBezTo>
                  <a:moveTo>
                    <a:pt x="40" y="258"/>
                  </a:moveTo>
                  <a:cubicBezTo>
                    <a:pt x="40" y="259"/>
                    <a:pt x="39" y="260"/>
                    <a:pt x="39" y="261"/>
                  </a:cubicBezTo>
                  <a:cubicBezTo>
                    <a:pt x="39" y="260"/>
                    <a:pt x="40" y="259"/>
                    <a:pt x="40" y="258"/>
                  </a:cubicBezTo>
                  <a:moveTo>
                    <a:pt x="41" y="153"/>
                  </a:moveTo>
                  <a:cubicBezTo>
                    <a:pt x="42" y="153"/>
                    <a:pt x="42" y="152"/>
                    <a:pt x="42" y="151"/>
                  </a:cubicBezTo>
                  <a:cubicBezTo>
                    <a:pt x="42" y="151"/>
                    <a:pt x="42" y="151"/>
                    <a:pt x="42" y="151"/>
                  </a:cubicBezTo>
                  <a:cubicBezTo>
                    <a:pt x="42" y="152"/>
                    <a:pt x="42" y="153"/>
                    <a:pt x="41" y="153"/>
                  </a:cubicBezTo>
                  <a:moveTo>
                    <a:pt x="45" y="247"/>
                  </a:moveTo>
                  <a:cubicBezTo>
                    <a:pt x="45" y="247"/>
                    <a:pt x="45" y="247"/>
                    <a:pt x="45" y="246"/>
                  </a:cubicBezTo>
                  <a:cubicBezTo>
                    <a:pt x="45" y="247"/>
                    <a:pt x="45" y="247"/>
                    <a:pt x="45" y="247"/>
                  </a:cubicBezTo>
                  <a:moveTo>
                    <a:pt x="46" y="245"/>
                  </a:moveTo>
                  <a:cubicBezTo>
                    <a:pt x="46" y="245"/>
                    <a:pt x="46" y="244"/>
                    <a:pt x="46" y="244"/>
                  </a:cubicBezTo>
                  <a:cubicBezTo>
                    <a:pt x="46" y="244"/>
                    <a:pt x="46" y="245"/>
                    <a:pt x="46" y="245"/>
                  </a:cubicBezTo>
                  <a:moveTo>
                    <a:pt x="46" y="243"/>
                  </a:moveTo>
                  <a:cubicBezTo>
                    <a:pt x="46" y="243"/>
                    <a:pt x="46" y="242"/>
                    <a:pt x="46" y="242"/>
                  </a:cubicBezTo>
                  <a:cubicBezTo>
                    <a:pt x="46" y="242"/>
                    <a:pt x="46" y="243"/>
                    <a:pt x="46" y="243"/>
                  </a:cubicBezTo>
                  <a:moveTo>
                    <a:pt x="48" y="495"/>
                  </a:moveTo>
                  <a:cubicBezTo>
                    <a:pt x="47" y="495"/>
                    <a:pt x="46" y="495"/>
                    <a:pt x="45" y="495"/>
                  </a:cubicBezTo>
                  <a:cubicBezTo>
                    <a:pt x="46" y="495"/>
                    <a:pt x="47" y="495"/>
                    <a:pt x="48" y="495"/>
                  </a:cubicBezTo>
                  <a:moveTo>
                    <a:pt x="43" y="496"/>
                  </a:moveTo>
                  <a:cubicBezTo>
                    <a:pt x="42" y="496"/>
                    <a:pt x="41" y="496"/>
                    <a:pt x="41" y="496"/>
                  </a:cubicBezTo>
                  <a:cubicBezTo>
                    <a:pt x="41" y="496"/>
                    <a:pt x="42" y="496"/>
                    <a:pt x="43" y="496"/>
                  </a:cubicBezTo>
                  <a:moveTo>
                    <a:pt x="52" y="496"/>
                  </a:moveTo>
                  <a:cubicBezTo>
                    <a:pt x="51" y="496"/>
                    <a:pt x="51" y="496"/>
                    <a:pt x="50" y="495"/>
                  </a:cubicBezTo>
                  <a:cubicBezTo>
                    <a:pt x="51" y="496"/>
                    <a:pt x="51" y="496"/>
                    <a:pt x="52" y="496"/>
                  </a:cubicBezTo>
                  <a:moveTo>
                    <a:pt x="50" y="495"/>
                  </a:moveTo>
                  <a:cubicBezTo>
                    <a:pt x="49" y="495"/>
                    <a:pt x="48" y="495"/>
                    <a:pt x="48" y="495"/>
                  </a:cubicBezTo>
                  <a:cubicBezTo>
                    <a:pt x="48" y="495"/>
                    <a:pt x="49" y="495"/>
                    <a:pt x="50" y="495"/>
                  </a:cubicBezTo>
                  <a:moveTo>
                    <a:pt x="45" y="495"/>
                  </a:moveTo>
                  <a:cubicBezTo>
                    <a:pt x="44" y="495"/>
                    <a:pt x="44" y="495"/>
                    <a:pt x="43" y="495"/>
                  </a:cubicBezTo>
                  <a:cubicBezTo>
                    <a:pt x="44" y="495"/>
                    <a:pt x="44" y="495"/>
                    <a:pt x="45" y="495"/>
                  </a:cubicBezTo>
                  <a:moveTo>
                    <a:pt x="0" y="373"/>
                  </a:moveTo>
                  <a:cubicBezTo>
                    <a:pt x="0" y="373"/>
                    <a:pt x="0" y="373"/>
                    <a:pt x="0" y="373"/>
                  </a:cubicBezTo>
                  <a:cubicBezTo>
                    <a:pt x="0" y="373"/>
                    <a:pt x="0" y="373"/>
                    <a:pt x="0" y="373"/>
                  </a:cubicBezTo>
                  <a:moveTo>
                    <a:pt x="0" y="372"/>
                  </a:moveTo>
                  <a:cubicBezTo>
                    <a:pt x="0" y="372"/>
                    <a:pt x="0" y="372"/>
                    <a:pt x="0" y="373"/>
                  </a:cubicBezTo>
                  <a:cubicBezTo>
                    <a:pt x="0" y="372"/>
                    <a:pt x="0" y="372"/>
                    <a:pt x="0" y="372"/>
                  </a:cubicBezTo>
                  <a:moveTo>
                    <a:pt x="1" y="376"/>
                  </a:moveTo>
                  <a:cubicBezTo>
                    <a:pt x="1" y="375"/>
                    <a:pt x="0" y="375"/>
                    <a:pt x="0" y="375"/>
                  </a:cubicBezTo>
                  <a:cubicBezTo>
                    <a:pt x="0" y="375"/>
                    <a:pt x="1" y="375"/>
                    <a:pt x="1" y="376"/>
                  </a:cubicBezTo>
                  <a:moveTo>
                    <a:pt x="0" y="375"/>
                  </a:moveTo>
                  <a:cubicBezTo>
                    <a:pt x="0" y="375"/>
                    <a:pt x="0" y="375"/>
                    <a:pt x="0" y="374"/>
                  </a:cubicBezTo>
                  <a:cubicBezTo>
                    <a:pt x="0" y="375"/>
                    <a:pt x="0" y="375"/>
                    <a:pt x="0" y="375"/>
                  </a:cubicBezTo>
                  <a:moveTo>
                    <a:pt x="0" y="374"/>
                  </a:moveTo>
                  <a:cubicBezTo>
                    <a:pt x="0" y="374"/>
                    <a:pt x="0" y="374"/>
                    <a:pt x="0" y="374"/>
                  </a:cubicBezTo>
                  <a:cubicBezTo>
                    <a:pt x="0" y="374"/>
                    <a:pt x="0" y="374"/>
                    <a:pt x="0" y="374"/>
                  </a:cubicBezTo>
                  <a:moveTo>
                    <a:pt x="1" y="359"/>
                  </a:moveTo>
                  <a:cubicBezTo>
                    <a:pt x="1" y="359"/>
                    <a:pt x="1" y="360"/>
                    <a:pt x="1" y="360"/>
                  </a:cubicBezTo>
                  <a:cubicBezTo>
                    <a:pt x="1" y="360"/>
                    <a:pt x="1" y="359"/>
                    <a:pt x="1" y="359"/>
                  </a:cubicBezTo>
                  <a:moveTo>
                    <a:pt x="0" y="362"/>
                  </a:moveTo>
                  <a:cubicBezTo>
                    <a:pt x="0" y="363"/>
                    <a:pt x="0" y="363"/>
                    <a:pt x="0" y="363"/>
                  </a:cubicBezTo>
                  <a:cubicBezTo>
                    <a:pt x="0" y="363"/>
                    <a:pt x="0" y="363"/>
                    <a:pt x="0" y="362"/>
                  </a:cubicBezTo>
                  <a:moveTo>
                    <a:pt x="447" y="26"/>
                  </a:moveTo>
                  <a:cubicBezTo>
                    <a:pt x="447" y="26"/>
                    <a:pt x="448" y="26"/>
                    <a:pt x="448" y="26"/>
                  </a:cubicBezTo>
                  <a:cubicBezTo>
                    <a:pt x="448" y="26"/>
                    <a:pt x="448" y="26"/>
                    <a:pt x="448" y="26"/>
                  </a:cubicBezTo>
                  <a:cubicBezTo>
                    <a:pt x="451" y="24"/>
                    <a:pt x="447" y="26"/>
                    <a:pt x="447" y="26"/>
                  </a:cubicBezTo>
                  <a:moveTo>
                    <a:pt x="499" y="314"/>
                  </a:moveTo>
                  <a:cubicBezTo>
                    <a:pt x="499" y="313"/>
                    <a:pt x="500" y="313"/>
                    <a:pt x="500" y="313"/>
                  </a:cubicBezTo>
                  <a:cubicBezTo>
                    <a:pt x="500" y="313"/>
                    <a:pt x="499" y="313"/>
                    <a:pt x="499" y="314"/>
                  </a:cubicBezTo>
                  <a:moveTo>
                    <a:pt x="731" y="104"/>
                  </a:moveTo>
                  <a:cubicBezTo>
                    <a:pt x="732" y="100"/>
                    <a:pt x="727" y="98"/>
                    <a:pt x="724" y="97"/>
                  </a:cubicBezTo>
                  <a:cubicBezTo>
                    <a:pt x="719" y="96"/>
                    <a:pt x="714" y="96"/>
                    <a:pt x="709" y="96"/>
                  </a:cubicBezTo>
                  <a:cubicBezTo>
                    <a:pt x="705" y="96"/>
                    <a:pt x="703" y="97"/>
                    <a:pt x="699" y="98"/>
                  </a:cubicBezTo>
                  <a:cubicBezTo>
                    <a:pt x="695" y="100"/>
                    <a:pt x="694" y="103"/>
                    <a:pt x="689" y="102"/>
                  </a:cubicBezTo>
                  <a:cubicBezTo>
                    <a:pt x="684" y="101"/>
                    <a:pt x="677" y="98"/>
                    <a:pt x="672" y="99"/>
                  </a:cubicBezTo>
                  <a:cubicBezTo>
                    <a:pt x="671" y="99"/>
                    <a:pt x="670" y="100"/>
                    <a:pt x="669" y="100"/>
                  </a:cubicBezTo>
                  <a:cubicBezTo>
                    <a:pt x="669" y="101"/>
                    <a:pt x="669" y="101"/>
                    <a:pt x="668" y="102"/>
                  </a:cubicBezTo>
                  <a:cubicBezTo>
                    <a:pt x="668" y="102"/>
                    <a:pt x="667" y="102"/>
                    <a:pt x="667" y="102"/>
                  </a:cubicBezTo>
                  <a:cubicBezTo>
                    <a:pt x="665" y="103"/>
                    <a:pt x="665" y="104"/>
                    <a:pt x="663" y="104"/>
                  </a:cubicBezTo>
                  <a:cubicBezTo>
                    <a:pt x="661" y="105"/>
                    <a:pt x="661" y="104"/>
                    <a:pt x="659" y="103"/>
                  </a:cubicBezTo>
                  <a:cubicBezTo>
                    <a:pt x="659" y="103"/>
                    <a:pt x="659" y="103"/>
                    <a:pt x="659" y="103"/>
                  </a:cubicBezTo>
                  <a:cubicBezTo>
                    <a:pt x="658" y="104"/>
                    <a:pt x="656" y="104"/>
                    <a:pt x="655" y="103"/>
                  </a:cubicBezTo>
                  <a:cubicBezTo>
                    <a:pt x="652" y="103"/>
                    <a:pt x="650" y="102"/>
                    <a:pt x="648" y="101"/>
                  </a:cubicBezTo>
                  <a:cubicBezTo>
                    <a:pt x="647" y="100"/>
                    <a:pt x="646" y="99"/>
                    <a:pt x="645" y="99"/>
                  </a:cubicBezTo>
                  <a:cubicBezTo>
                    <a:pt x="644" y="99"/>
                    <a:pt x="643" y="98"/>
                    <a:pt x="641" y="98"/>
                  </a:cubicBezTo>
                  <a:cubicBezTo>
                    <a:pt x="640" y="98"/>
                    <a:pt x="639" y="98"/>
                    <a:pt x="638" y="98"/>
                  </a:cubicBezTo>
                  <a:cubicBezTo>
                    <a:pt x="637" y="98"/>
                    <a:pt x="636" y="98"/>
                    <a:pt x="636" y="98"/>
                  </a:cubicBezTo>
                  <a:cubicBezTo>
                    <a:pt x="635" y="99"/>
                    <a:pt x="635" y="99"/>
                    <a:pt x="634" y="99"/>
                  </a:cubicBezTo>
                  <a:cubicBezTo>
                    <a:pt x="633" y="100"/>
                    <a:pt x="632" y="100"/>
                    <a:pt x="631" y="99"/>
                  </a:cubicBezTo>
                  <a:cubicBezTo>
                    <a:pt x="629" y="99"/>
                    <a:pt x="627" y="99"/>
                    <a:pt x="625" y="99"/>
                  </a:cubicBezTo>
                  <a:cubicBezTo>
                    <a:pt x="623" y="98"/>
                    <a:pt x="622" y="97"/>
                    <a:pt x="621" y="96"/>
                  </a:cubicBezTo>
                  <a:cubicBezTo>
                    <a:pt x="619" y="94"/>
                    <a:pt x="617" y="93"/>
                    <a:pt x="617" y="91"/>
                  </a:cubicBezTo>
                  <a:cubicBezTo>
                    <a:pt x="616" y="90"/>
                    <a:pt x="616" y="88"/>
                    <a:pt x="617" y="87"/>
                  </a:cubicBezTo>
                  <a:cubicBezTo>
                    <a:pt x="618" y="85"/>
                    <a:pt x="621" y="85"/>
                    <a:pt x="623" y="84"/>
                  </a:cubicBezTo>
                  <a:cubicBezTo>
                    <a:pt x="623" y="83"/>
                    <a:pt x="623" y="83"/>
                    <a:pt x="623" y="83"/>
                  </a:cubicBezTo>
                  <a:cubicBezTo>
                    <a:pt x="624" y="83"/>
                    <a:pt x="624" y="83"/>
                    <a:pt x="624" y="83"/>
                  </a:cubicBezTo>
                  <a:cubicBezTo>
                    <a:pt x="624" y="83"/>
                    <a:pt x="624" y="83"/>
                    <a:pt x="624" y="83"/>
                  </a:cubicBezTo>
                  <a:cubicBezTo>
                    <a:pt x="624" y="83"/>
                    <a:pt x="624" y="83"/>
                    <a:pt x="624" y="83"/>
                  </a:cubicBezTo>
                  <a:cubicBezTo>
                    <a:pt x="623" y="80"/>
                    <a:pt x="620" y="78"/>
                    <a:pt x="617" y="77"/>
                  </a:cubicBezTo>
                  <a:cubicBezTo>
                    <a:pt x="615" y="76"/>
                    <a:pt x="614" y="75"/>
                    <a:pt x="611" y="74"/>
                  </a:cubicBezTo>
                  <a:cubicBezTo>
                    <a:pt x="609" y="73"/>
                    <a:pt x="607" y="73"/>
                    <a:pt x="605" y="73"/>
                  </a:cubicBezTo>
                  <a:cubicBezTo>
                    <a:pt x="600" y="72"/>
                    <a:pt x="596" y="69"/>
                    <a:pt x="592" y="68"/>
                  </a:cubicBezTo>
                  <a:cubicBezTo>
                    <a:pt x="589" y="68"/>
                    <a:pt x="587" y="66"/>
                    <a:pt x="584" y="65"/>
                  </a:cubicBezTo>
                  <a:cubicBezTo>
                    <a:pt x="584" y="67"/>
                    <a:pt x="584" y="69"/>
                    <a:pt x="583" y="70"/>
                  </a:cubicBezTo>
                  <a:cubicBezTo>
                    <a:pt x="583" y="71"/>
                    <a:pt x="582" y="71"/>
                    <a:pt x="582" y="73"/>
                  </a:cubicBezTo>
                  <a:cubicBezTo>
                    <a:pt x="581" y="74"/>
                    <a:pt x="582" y="75"/>
                    <a:pt x="581" y="76"/>
                  </a:cubicBezTo>
                  <a:cubicBezTo>
                    <a:pt x="580" y="78"/>
                    <a:pt x="579" y="77"/>
                    <a:pt x="577" y="77"/>
                  </a:cubicBezTo>
                  <a:cubicBezTo>
                    <a:pt x="569" y="78"/>
                    <a:pt x="560" y="77"/>
                    <a:pt x="552" y="77"/>
                  </a:cubicBezTo>
                  <a:cubicBezTo>
                    <a:pt x="549" y="77"/>
                    <a:pt x="547" y="78"/>
                    <a:pt x="545" y="78"/>
                  </a:cubicBezTo>
                  <a:cubicBezTo>
                    <a:pt x="543" y="78"/>
                    <a:pt x="541" y="77"/>
                    <a:pt x="540" y="76"/>
                  </a:cubicBezTo>
                  <a:cubicBezTo>
                    <a:pt x="538" y="75"/>
                    <a:pt x="536" y="74"/>
                    <a:pt x="534" y="73"/>
                  </a:cubicBezTo>
                  <a:cubicBezTo>
                    <a:pt x="534" y="72"/>
                    <a:pt x="532" y="70"/>
                    <a:pt x="531" y="70"/>
                  </a:cubicBezTo>
                  <a:cubicBezTo>
                    <a:pt x="529" y="69"/>
                    <a:pt x="525" y="71"/>
                    <a:pt x="522" y="70"/>
                  </a:cubicBezTo>
                  <a:cubicBezTo>
                    <a:pt x="517" y="70"/>
                    <a:pt x="512" y="68"/>
                    <a:pt x="506" y="67"/>
                  </a:cubicBezTo>
                  <a:cubicBezTo>
                    <a:pt x="504" y="58"/>
                    <a:pt x="497" y="61"/>
                    <a:pt x="490" y="58"/>
                  </a:cubicBezTo>
                  <a:cubicBezTo>
                    <a:pt x="488" y="57"/>
                    <a:pt x="486" y="56"/>
                    <a:pt x="484" y="54"/>
                  </a:cubicBezTo>
                  <a:cubicBezTo>
                    <a:pt x="481" y="52"/>
                    <a:pt x="475" y="50"/>
                    <a:pt x="475" y="46"/>
                  </a:cubicBezTo>
                  <a:cubicBezTo>
                    <a:pt x="472" y="45"/>
                    <a:pt x="471" y="48"/>
                    <a:pt x="469" y="49"/>
                  </a:cubicBezTo>
                  <a:cubicBezTo>
                    <a:pt x="467" y="51"/>
                    <a:pt x="465" y="50"/>
                    <a:pt x="464" y="46"/>
                  </a:cubicBezTo>
                  <a:cubicBezTo>
                    <a:pt x="463" y="42"/>
                    <a:pt x="469" y="39"/>
                    <a:pt x="466" y="35"/>
                  </a:cubicBezTo>
                  <a:cubicBezTo>
                    <a:pt x="465" y="33"/>
                    <a:pt x="463" y="34"/>
                    <a:pt x="462" y="33"/>
                  </a:cubicBezTo>
                  <a:cubicBezTo>
                    <a:pt x="461" y="33"/>
                    <a:pt x="460" y="33"/>
                    <a:pt x="459" y="33"/>
                  </a:cubicBezTo>
                  <a:cubicBezTo>
                    <a:pt x="458" y="32"/>
                    <a:pt x="457" y="32"/>
                    <a:pt x="456" y="31"/>
                  </a:cubicBezTo>
                  <a:cubicBezTo>
                    <a:pt x="456" y="31"/>
                    <a:pt x="455" y="30"/>
                    <a:pt x="453" y="30"/>
                  </a:cubicBezTo>
                  <a:cubicBezTo>
                    <a:pt x="453" y="30"/>
                    <a:pt x="452" y="29"/>
                    <a:pt x="451" y="28"/>
                  </a:cubicBezTo>
                  <a:cubicBezTo>
                    <a:pt x="450" y="27"/>
                    <a:pt x="449" y="27"/>
                    <a:pt x="448" y="26"/>
                  </a:cubicBezTo>
                  <a:cubicBezTo>
                    <a:pt x="444" y="29"/>
                    <a:pt x="439" y="31"/>
                    <a:pt x="434" y="31"/>
                  </a:cubicBezTo>
                  <a:cubicBezTo>
                    <a:pt x="429" y="31"/>
                    <a:pt x="424" y="32"/>
                    <a:pt x="419" y="31"/>
                  </a:cubicBezTo>
                  <a:cubicBezTo>
                    <a:pt x="413" y="31"/>
                    <a:pt x="406" y="29"/>
                    <a:pt x="400" y="28"/>
                  </a:cubicBezTo>
                  <a:cubicBezTo>
                    <a:pt x="393" y="28"/>
                    <a:pt x="386" y="27"/>
                    <a:pt x="379" y="27"/>
                  </a:cubicBezTo>
                  <a:cubicBezTo>
                    <a:pt x="377" y="27"/>
                    <a:pt x="375" y="27"/>
                    <a:pt x="373" y="28"/>
                  </a:cubicBezTo>
                  <a:cubicBezTo>
                    <a:pt x="372" y="29"/>
                    <a:pt x="372" y="31"/>
                    <a:pt x="371" y="31"/>
                  </a:cubicBezTo>
                  <a:cubicBezTo>
                    <a:pt x="369" y="32"/>
                    <a:pt x="367" y="29"/>
                    <a:pt x="365" y="28"/>
                  </a:cubicBezTo>
                  <a:cubicBezTo>
                    <a:pt x="363" y="27"/>
                    <a:pt x="362" y="27"/>
                    <a:pt x="360" y="26"/>
                  </a:cubicBezTo>
                  <a:cubicBezTo>
                    <a:pt x="355" y="24"/>
                    <a:pt x="350" y="24"/>
                    <a:pt x="346" y="24"/>
                  </a:cubicBezTo>
                  <a:cubicBezTo>
                    <a:pt x="340" y="23"/>
                    <a:pt x="334" y="24"/>
                    <a:pt x="328" y="24"/>
                  </a:cubicBezTo>
                  <a:cubicBezTo>
                    <a:pt x="319" y="24"/>
                    <a:pt x="311" y="23"/>
                    <a:pt x="303" y="26"/>
                  </a:cubicBezTo>
                  <a:cubicBezTo>
                    <a:pt x="299" y="28"/>
                    <a:pt x="296" y="27"/>
                    <a:pt x="292" y="27"/>
                  </a:cubicBezTo>
                  <a:cubicBezTo>
                    <a:pt x="288" y="27"/>
                    <a:pt x="288" y="27"/>
                    <a:pt x="285" y="25"/>
                  </a:cubicBezTo>
                  <a:cubicBezTo>
                    <a:pt x="279" y="23"/>
                    <a:pt x="272" y="23"/>
                    <a:pt x="266" y="22"/>
                  </a:cubicBezTo>
                  <a:cubicBezTo>
                    <a:pt x="263" y="22"/>
                    <a:pt x="259" y="21"/>
                    <a:pt x="256" y="21"/>
                  </a:cubicBezTo>
                  <a:cubicBezTo>
                    <a:pt x="252" y="20"/>
                    <a:pt x="249" y="20"/>
                    <a:pt x="246" y="20"/>
                  </a:cubicBezTo>
                  <a:cubicBezTo>
                    <a:pt x="244" y="19"/>
                    <a:pt x="242" y="18"/>
                    <a:pt x="240" y="18"/>
                  </a:cubicBezTo>
                  <a:cubicBezTo>
                    <a:pt x="236" y="16"/>
                    <a:pt x="231" y="17"/>
                    <a:pt x="227" y="16"/>
                  </a:cubicBezTo>
                  <a:cubicBezTo>
                    <a:pt x="226" y="11"/>
                    <a:pt x="220" y="12"/>
                    <a:pt x="216" y="12"/>
                  </a:cubicBezTo>
                  <a:cubicBezTo>
                    <a:pt x="214" y="13"/>
                    <a:pt x="212" y="14"/>
                    <a:pt x="209" y="15"/>
                  </a:cubicBezTo>
                  <a:cubicBezTo>
                    <a:pt x="208" y="15"/>
                    <a:pt x="207" y="15"/>
                    <a:pt x="205" y="15"/>
                  </a:cubicBezTo>
                  <a:cubicBezTo>
                    <a:pt x="204" y="16"/>
                    <a:pt x="203" y="16"/>
                    <a:pt x="201" y="16"/>
                  </a:cubicBezTo>
                  <a:cubicBezTo>
                    <a:pt x="194" y="18"/>
                    <a:pt x="185" y="17"/>
                    <a:pt x="178" y="17"/>
                  </a:cubicBezTo>
                  <a:cubicBezTo>
                    <a:pt x="157" y="17"/>
                    <a:pt x="157" y="17"/>
                    <a:pt x="157" y="17"/>
                  </a:cubicBezTo>
                  <a:cubicBezTo>
                    <a:pt x="153" y="17"/>
                    <a:pt x="148" y="18"/>
                    <a:pt x="144" y="15"/>
                  </a:cubicBezTo>
                  <a:cubicBezTo>
                    <a:pt x="139" y="13"/>
                    <a:pt x="135" y="10"/>
                    <a:pt x="130" y="8"/>
                  </a:cubicBezTo>
                  <a:cubicBezTo>
                    <a:pt x="125" y="5"/>
                    <a:pt x="121" y="4"/>
                    <a:pt x="116" y="3"/>
                  </a:cubicBezTo>
                  <a:cubicBezTo>
                    <a:pt x="109" y="2"/>
                    <a:pt x="101" y="0"/>
                    <a:pt x="95" y="2"/>
                  </a:cubicBezTo>
                  <a:cubicBezTo>
                    <a:pt x="88" y="4"/>
                    <a:pt x="87" y="10"/>
                    <a:pt x="83" y="15"/>
                  </a:cubicBezTo>
                  <a:cubicBezTo>
                    <a:pt x="82" y="17"/>
                    <a:pt x="80" y="17"/>
                    <a:pt x="80" y="19"/>
                  </a:cubicBezTo>
                  <a:cubicBezTo>
                    <a:pt x="80" y="20"/>
                    <a:pt x="81" y="22"/>
                    <a:pt x="81" y="23"/>
                  </a:cubicBezTo>
                  <a:cubicBezTo>
                    <a:pt x="82" y="25"/>
                    <a:pt x="83" y="31"/>
                    <a:pt x="81" y="33"/>
                  </a:cubicBezTo>
                  <a:cubicBezTo>
                    <a:pt x="80" y="33"/>
                    <a:pt x="77" y="33"/>
                    <a:pt x="76" y="33"/>
                  </a:cubicBezTo>
                  <a:cubicBezTo>
                    <a:pt x="73" y="33"/>
                    <a:pt x="73" y="33"/>
                    <a:pt x="72" y="35"/>
                  </a:cubicBezTo>
                  <a:cubicBezTo>
                    <a:pt x="71" y="36"/>
                    <a:pt x="70" y="37"/>
                    <a:pt x="68" y="38"/>
                  </a:cubicBezTo>
                  <a:cubicBezTo>
                    <a:pt x="67" y="38"/>
                    <a:pt x="66" y="38"/>
                    <a:pt x="65" y="38"/>
                  </a:cubicBezTo>
                  <a:cubicBezTo>
                    <a:pt x="64" y="38"/>
                    <a:pt x="64" y="39"/>
                    <a:pt x="63" y="39"/>
                  </a:cubicBezTo>
                  <a:cubicBezTo>
                    <a:pt x="59" y="41"/>
                    <a:pt x="54" y="39"/>
                    <a:pt x="49" y="39"/>
                  </a:cubicBezTo>
                  <a:cubicBezTo>
                    <a:pt x="47" y="39"/>
                    <a:pt x="45" y="39"/>
                    <a:pt x="43" y="40"/>
                  </a:cubicBezTo>
                  <a:cubicBezTo>
                    <a:pt x="41" y="40"/>
                    <a:pt x="39" y="42"/>
                    <a:pt x="37" y="43"/>
                  </a:cubicBezTo>
                  <a:cubicBezTo>
                    <a:pt x="33" y="45"/>
                    <a:pt x="30" y="48"/>
                    <a:pt x="27" y="51"/>
                  </a:cubicBezTo>
                  <a:cubicBezTo>
                    <a:pt x="26" y="52"/>
                    <a:pt x="24" y="54"/>
                    <a:pt x="24" y="55"/>
                  </a:cubicBezTo>
                  <a:cubicBezTo>
                    <a:pt x="23" y="56"/>
                    <a:pt x="23" y="58"/>
                    <a:pt x="23" y="60"/>
                  </a:cubicBezTo>
                  <a:cubicBezTo>
                    <a:pt x="23" y="62"/>
                    <a:pt x="23" y="64"/>
                    <a:pt x="23" y="66"/>
                  </a:cubicBezTo>
                  <a:cubicBezTo>
                    <a:pt x="24" y="69"/>
                    <a:pt x="24" y="68"/>
                    <a:pt x="27" y="69"/>
                  </a:cubicBezTo>
                  <a:cubicBezTo>
                    <a:pt x="29" y="70"/>
                    <a:pt x="29" y="70"/>
                    <a:pt x="29" y="73"/>
                  </a:cubicBezTo>
                  <a:cubicBezTo>
                    <a:pt x="29" y="74"/>
                    <a:pt x="29" y="75"/>
                    <a:pt x="30" y="77"/>
                  </a:cubicBezTo>
                  <a:cubicBezTo>
                    <a:pt x="30" y="78"/>
                    <a:pt x="31" y="82"/>
                    <a:pt x="32" y="82"/>
                  </a:cubicBezTo>
                  <a:cubicBezTo>
                    <a:pt x="34" y="84"/>
                    <a:pt x="34" y="81"/>
                    <a:pt x="35" y="80"/>
                  </a:cubicBezTo>
                  <a:cubicBezTo>
                    <a:pt x="40" y="86"/>
                    <a:pt x="32" y="89"/>
                    <a:pt x="34" y="96"/>
                  </a:cubicBezTo>
                  <a:cubicBezTo>
                    <a:pt x="35" y="101"/>
                    <a:pt x="42" y="98"/>
                    <a:pt x="45" y="96"/>
                  </a:cubicBezTo>
                  <a:cubicBezTo>
                    <a:pt x="46" y="94"/>
                    <a:pt x="46" y="90"/>
                    <a:pt x="48" y="89"/>
                  </a:cubicBezTo>
                  <a:cubicBezTo>
                    <a:pt x="49" y="89"/>
                    <a:pt x="52" y="90"/>
                    <a:pt x="53" y="92"/>
                  </a:cubicBezTo>
                  <a:cubicBezTo>
                    <a:pt x="53" y="93"/>
                    <a:pt x="52" y="93"/>
                    <a:pt x="51" y="95"/>
                  </a:cubicBezTo>
                  <a:cubicBezTo>
                    <a:pt x="51" y="96"/>
                    <a:pt x="51" y="99"/>
                    <a:pt x="51" y="101"/>
                  </a:cubicBezTo>
                  <a:cubicBezTo>
                    <a:pt x="51" y="105"/>
                    <a:pt x="49" y="108"/>
                    <a:pt x="48" y="112"/>
                  </a:cubicBezTo>
                  <a:cubicBezTo>
                    <a:pt x="48" y="114"/>
                    <a:pt x="48" y="114"/>
                    <a:pt x="47" y="116"/>
                  </a:cubicBezTo>
                  <a:cubicBezTo>
                    <a:pt x="47" y="117"/>
                    <a:pt x="45" y="118"/>
                    <a:pt x="44" y="119"/>
                  </a:cubicBezTo>
                  <a:cubicBezTo>
                    <a:pt x="43" y="121"/>
                    <a:pt x="45" y="124"/>
                    <a:pt x="44" y="126"/>
                  </a:cubicBezTo>
                  <a:cubicBezTo>
                    <a:pt x="40" y="127"/>
                    <a:pt x="36" y="127"/>
                    <a:pt x="32" y="127"/>
                  </a:cubicBezTo>
                  <a:cubicBezTo>
                    <a:pt x="30" y="127"/>
                    <a:pt x="26" y="128"/>
                    <a:pt x="24" y="129"/>
                  </a:cubicBezTo>
                  <a:cubicBezTo>
                    <a:pt x="23" y="129"/>
                    <a:pt x="23" y="129"/>
                    <a:pt x="22" y="130"/>
                  </a:cubicBezTo>
                  <a:cubicBezTo>
                    <a:pt x="22" y="132"/>
                    <a:pt x="25" y="135"/>
                    <a:pt x="26" y="136"/>
                  </a:cubicBezTo>
                  <a:cubicBezTo>
                    <a:pt x="27" y="138"/>
                    <a:pt x="28" y="139"/>
                    <a:pt x="31" y="139"/>
                  </a:cubicBezTo>
                  <a:cubicBezTo>
                    <a:pt x="34" y="140"/>
                    <a:pt x="36" y="140"/>
                    <a:pt x="38" y="141"/>
                  </a:cubicBezTo>
                  <a:cubicBezTo>
                    <a:pt x="41" y="142"/>
                    <a:pt x="42" y="142"/>
                    <a:pt x="42" y="145"/>
                  </a:cubicBezTo>
                  <a:cubicBezTo>
                    <a:pt x="42" y="146"/>
                    <a:pt x="42" y="147"/>
                    <a:pt x="42" y="148"/>
                  </a:cubicBezTo>
                  <a:cubicBezTo>
                    <a:pt x="43" y="148"/>
                    <a:pt x="45" y="146"/>
                    <a:pt x="45" y="146"/>
                  </a:cubicBezTo>
                  <a:cubicBezTo>
                    <a:pt x="46" y="145"/>
                    <a:pt x="46" y="142"/>
                    <a:pt x="47" y="141"/>
                  </a:cubicBezTo>
                  <a:cubicBezTo>
                    <a:pt x="48" y="140"/>
                    <a:pt x="51" y="139"/>
                    <a:pt x="53" y="138"/>
                  </a:cubicBezTo>
                  <a:cubicBezTo>
                    <a:pt x="56" y="137"/>
                    <a:pt x="60" y="135"/>
                    <a:pt x="63" y="133"/>
                  </a:cubicBezTo>
                  <a:cubicBezTo>
                    <a:pt x="66" y="132"/>
                    <a:pt x="69" y="130"/>
                    <a:pt x="73" y="129"/>
                  </a:cubicBezTo>
                  <a:cubicBezTo>
                    <a:pt x="74" y="129"/>
                    <a:pt x="76" y="129"/>
                    <a:pt x="77" y="128"/>
                  </a:cubicBezTo>
                  <a:cubicBezTo>
                    <a:pt x="77" y="128"/>
                    <a:pt x="78" y="126"/>
                    <a:pt x="78" y="125"/>
                  </a:cubicBezTo>
                  <a:cubicBezTo>
                    <a:pt x="79" y="124"/>
                    <a:pt x="80" y="122"/>
                    <a:pt x="82" y="123"/>
                  </a:cubicBezTo>
                  <a:cubicBezTo>
                    <a:pt x="84" y="124"/>
                    <a:pt x="82" y="126"/>
                    <a:pt x="81" y="128"/>
                  </a:cubicBezTo>
                  <a:cubicBezTo>
                    <a:pt x="81" y="129"/>
                    <a:pt x="81" y="132"/>
                    <a:pt x="82" y="133"/>
                  </a:cubicBezTo>
                  <a:cubicBezTo>
                    <a:pt x="83" y="134"/>
                    <a:pt x="85" y="133"/>
                    <a:pt x="86" y="134"/>
                  </a:cubicBezTo>
                  <a:cubicBezTo>
                    <a:pt x="86" y="136"/>
                    <a:pt x="86" y="138"/>
                    <a:pt x="85" y="139"/>
                  </a:cubicBezTo>
                  <a:cubicBezTo>
                    <a:pt x="84" y="141"/>
                    <a:pt x="82" y="141"/>
                    <a:pt x="81" y="143"/>
                  </a:cubicBezTo>
                  <a:cubicBezTo>
                    <a:pt x="81" y="144"/>
                    <a:pt x="82" y="152"/>
                    <a:pt x="84" y="152"/>
                  </a:cubicBezTo>
                  <a:cubicBezTo>
                    <a:pt x="85" y="152"/>
                    <a:pt x="87" y="150"/>
                    <a:pt x="88" y="150"/>
                  </a:cubicBezTo>
                  <a:cubicBezTo>
                    <a:pt x="90" y="149"/>
                    <a:pt x="91" y="150"/>
                    <a:pt x="93" y="148"/>
                  </a:cubicBezTo>
                  <a:cubicBezTo>
                    <a:pt x="94" y="146"/>
                    <a:pt x="94" y="140"/>
                    <a:pt x="98" y="144"/>
                  </a:cubicBezTo>
                  <a:cubicBezTo>
                    <a:pt x="99" y="145"/>
                    <a:pt x="99" y="147"/>
                    <a:pt x="101" y="148"/>
                  </a:cubicBezTo>
                  <a:cubicBezTo>
                    <a:pt x="103" y="149"/>
                    <a:pt x="104" y="147"/>
                    <a:pt x="105" y="146"/>
                  </a:cubicBezTo>
                  <a:cubicBezTo>
                    <a:pt x="107" y="145"/>
                    <a:pt x="110" y="146"/>
                    <a:pt x="112" y="147"/>
                  </a:cubicBezTo>
                  <a:cubicBezTo>
                    <a:pt x="112" y="147"/>
                    <a:pt x="112" y="149"/>
                    <a:pt x="112" y="150"/>
                  </a:cubicBezTo>
                  <a:cubicBezTo>
                    <a:pt x="114" y="151"/>
                    <a:pt x="114" y="149"/>
                    <a:pt x="115" y="149"/>
                  </a:cubicBezTo>
                  <a:cubicBezTo>
                    <a:pt x="117" y="150"/>
                    <a:pt x="119" y="152"/>
                    <a:pt x="122" y="151"/>
                  </a:cubicBezTo>
                  <a:cubicBezTo>
                    <a:pt x="122" y="145"/>
                    <a:pt x="130" y="150"/>
                    <a:pt x="134" y="148"/>
                  </a:cubicBezTo>
                  <a:cubicBezTo>
                    <a:pt x="137" y="147"/>
                    <a:pt x="137" y="146"/>
                    <a:pt x="139" y="144"/>
                  </a:cubicBezTo>
                  <a:cubicBezTo>
                    <a:pt x="140" y="143"/>
                    <a:pt x="141" y="142"/>
                    <a:pt x="142" y="141"/>
                  </a:cubicBezTo>
                  <a:cubicBezTo>
                    <a:pt x="143" y="140"/>
                    <a:pt x="142" y="139"/>
                    <a:pt x="143" y="138"/>
                  </a:cubicBezTo>
                  <a:cubicBezTo>
                    <a:pt x="144" y="138"/>
                    <a:pt x="144" y="139"/>
                    <a:pt x="145" y="139"/>
                  </a:cubicBezTo>
                  <a:cubicBezTo>
                    <a:pt x="145" y="137"/>
                    <a:pt x="153" y="138"/>
                    <a:pt x="155" y="138"/>
                  </a:cubicBezTo>
                  <a:cubicBezTo>
                    <a:pt x="157" y="138"/>
                    <a:pt x="159" y="136"/>
                    <a:pt x="160" y="136"/>
                  </a:cubicBezTo>
                  <a:cubicBezTo>
                    <a:pt x="162" y="136"/>
                    <a:pt x="160" y="137"/>
                    <a:pt x="161" y="139"/>
                  </a:cubicBezTo>
                  <a:cubicBezTo>
                    <a:pt x="163" y="141"/>
                    <a:pt x="167" y="140"/>
                    <a:pt x="169" y="140"/>
                  </a:cubicBezTo>
                  <a:cubicBezTo>
                    <a:pt x="172" y="140"/>
                    <a:pt x="174" y="139"/>
                    <a:pt x="177" y="139"/>
                  </a:cubicBezTo>
                  <a:cubicBezTo>
                    <a:pt x="175" y="145"/>
                    <a:pt x="175" y="145"/>
                    <a:pt x="175" y="145"/>
                  </a:cubicBezTo>
                  <a:cubicBezTo>
                    <a:pt x="176" y="147"/>
                    <a:pt x="173" y="149"/>
                    <a:pt x="172" y="151"/>
                  </a:cubicBezTo>
                  <a:cubicBezTo>
                    <a:pt x="171" y="152"/>
                    <a:pt x="171" y="154"/>
                    <a:pt x="172" y="156"/>
                  </a:cubicBezTo>
                  <a:cubicBezTo>
                    <a:pt x="173" y="157"/>
                    <a:pt x="174" y="160"/>
                    <a:pt x="175" y="160"/>
                  </a:cubicBezTo>
                  <a:cubicBezTo>
                    <a:pt x="177" y="161"/>
                    <a:pt x="176" y="160"/>
                    <a:pt x="177" y="160"/>
                  </a:cubicBezTo>
                  <a:cubicBezTo>
                    <a:pt x="179" y="160"/>
                    <a:pt x="181" y="160"/>
                    <a:pt x="183" y="161"/>
                  </a:cubicBezTo>
                  <a:cubicBezTo>
                    <a:pt x="186" y="162"/>
                    <a:pt x="189" y="164"/>
                    <a:pt x="192" y="165"/>
                  </a:cubicBezTo>
                  <a:cubicBezTo>
                    <a:pt x="194" y="166"/>
                    <a:pt x="195" y="166"/>
                    <a:pt x="194" y="168"/>
                  </a:cubicBezTo>
                  <a:cubicBezTo>
                    <a:pt x="194" y="172"/>
                    <a:pt x="191" y="175"/>
                    <a:pt x="188" y="178"/>
                  </a:cubicBezTo>
                  <a:cubicBezTo>
                    <a:pt x="186" y="180"/>
                    <a:pt x="186" y="182"/>
                    <a:pt x="184" y="184"/>
                  </a:cubicBezTo>
                  <a:cubicBezTo>
                    <a:pt x="183" y="186"/>
                    <a:pt x="182" y="186"/>
                    <a:pt x="180" y="187"/>
                  </a:cubicBezTo>
                  <a:cubicBezTo>
                    <a:pt x="178" y="188"/>
                    <a:pt x="177" y="188"/>
                    <a:pt x="176" y="189"/>
                  </a:cubicBezTo>
                  <a:cubicBezTo>
                    <a:pt x="174" y="191"/>
                    <a:pt x="172" y="192"/>
                    <a:pt x="170" y="194"/>
                  </a:cubicBezTo>
                  <a:cubicBezTo>
                    <a:pt x="169" y="194"/>
                    <a:pt x="168" y="196"/>
                    <a:pt x="166" y="197"/>
                  </a:cubicBezTo>
                  <a:cubicBezTo>
                    <a:pt x="165" y="198"/>
                    <a:pt x="164" y="200"/>
                    <a:pt x="163" y="201"/>
                  </a:cubicBezTo>
                  <a:cubicBezTo>
                    <a:pt x="161" y="203"/>
                    <a:pt x="158" y="204"/>
                    <a:pt x="155" y="204"/>
                  </a:cubicBezTo>
                  <a:cubicBezTo>
                    <a:pt x="152" y="205"/>
                    <a:pt x="151" y="204"/>
                    <a:pt x="149" y="207"/>
                  </a:cubicBezTo>
                  <a:cubicBezTo>
                    <a:pt x="147" y="210"/>
                    <a:pt x="144" y="214"/>
                    <a:pt x="144" y="218"/>
                  </a:cubicBezTo>
                  <a:cubicBezTo>
                    <a:pt x="141" y="219"/>
                    <a:pt x="139" y="220"/>
                    <a:pt x="141" y="223"/>
                  </a:cubicBezTo>
                  <a:cubicBezTo>
                    <a:pt x="141" y="223"/>
                    <a:pt x="143" y="224"/>
                    <a:pt x="144" y="224"/>
                  </a:cubicBezTo>
                  <a:cubicBezTo>
                    <a:pt x="144" y="225"/>
                    <a:pt x="144" y="226"/>
                    <a:pt x="144" y="227"/>
                  </a:cubicBezTo>
                  <a:cubicBezTo>
                    <a:pt x="144" y="229"/>
                    <a:pt x="144" y="232"/>
                    <a:pt x="144" y="235"/>
                  </a:cubicBezTo>
                  <a:cubicBezTo>
                    <a:pt x="144" y="241"/>
                    <a:pt x="146" y="247"/>
                    <a:pt x="145" y="253"/>
                  </a:cubicBezTo>
                  <a:cubicBezTo>
                    <a:pt x="145" y="256"/>
                    <a:pt x="144" y="259"/>
                    <a:pt x="144" y="262"/>
                  </a:cubicBezTo>
                  <a:cubicBezTo>
                    <a:pt x="144" y="265"/>
                    <a:pt x="145" y="271"/>
                    <a:pt x="144" y="274"/>
                  </a:cubicBezTo>
                  <a:cubicBezTo>
                    <a:pt x="143" y="276"/>
                    <a:pt x="141" y="277"/>
                    <a:pt x="139" y="278"/>
                  </a:cubicBezTo>
                  <a:cubicBezTo>
                    <a:pt x="137" y="279"/>
                    <a:pt x="136" y="281"/>
                    <a:pt x="134" y="281"/>
                  </a:cubicBezTo>
                  <a:cubicBezTo>
                    <a:pt x="135" y="286"/>
                    <a:pt x="140" y="288"/>
                    <a:pt x="141" y="293"/>
                  </a:cubicBezTo>
                  <a:cubicBezTo>
                    <a:pt x="141" y="296"/>
                    <a:pt x="139" y="299"/>
                    <a:pt x="137" y="302"/>
                  </a:cubicBezTo>
                  <a:cubicBezTo>
                    <a:pt x="136" y="302"/>
                    <a:pt x="133" y="305"/>
                    <a:pt x="133" y="306"/>
                  </a:cubicBezTo>
                  <a:cubicBezTo>
                    <a:pt x="132" y="308"/>
                    <a:pt x="133" y="311"/>
                    <a:pt x="133" y="313"/>
                  </a:cubicBezTo>
                  <a:cubicBezTo>
                    <a:pt x="132" y="319"/>
                    <a:pt x="122" y="318"/>
                    <a:pt x="117" y="318"/>
                  </a:cubicBezTo>
                  <a:cubicBezTo>
                    <a:pt x="115" y="318"/>
                    <a:pt x="110" y="317"/>
                    <a:pt x="110" y="319"/>
                  </a:cubicBezTo>
                  <a:cubicBezTo>
                    <a:pt x="109" y="321"/>
                    <a:pt x="111" y="323"/>
                    <a:pt x="112" y="324"/>
                  </a:cubicBezTo>
                  <a:cubicBezTo>
                    <a:pt x="113" y="325"/>
                    <a:pt x="114" y="328"/>
                    <a:pt x="115" y="328"/>
                  </a:cubicBezTo>
                  <a:cubicBezTo>
                    <a:pt x="115" y="329"/>
                    <a:pt x="116" y="330"/>
                    <a:pt x="117" y="329"/>
                  </a:cubicBezTo>
                  <a:cubicBezTo>
                    <a:pt x="117" y="329"/>
                    <a:pt x="118" y="329"/>
                    <a:pt x="118" y="329"/>
                  </a:cubicBezTo>
                  <a:cubicBezTo>
                    <a:pt x="118" y="330"/>
                    <a:pt x="119" y="331"/>
                    <a:pt x="119" y="331"/>
                  </a:cubicBezTo>
                  <a:cubicBezTo>
                    <a:pt x="120" y="335"/>
                    <a:pt x="119" y="341"/>
                    <a:pt x="119" y="345"/>
                  </a:cubicBezTo>
                  <a:cubicBezTo>
                    <a:pt x="120" y="344"/>
                    <a:pt x="122" y="345"/>
                    <a:pt x="123" y="346"/>
                  </a:cubicBezTo>
                  <a:cubicBezTo>
                    <a:pt x="124" y="348"/>
                    <a:pt x="123" y="349"/>
                    <a:pt x="123" y="351"/>
                  </a:cubicBezTo>
                  <a:cubicBezTo>
                    <a:pt x="124" y="353"/>
                    <a:pt x="126" y="353"/>
                    <a:pt x="127" y="353"/>
                  </a:cubicBezTo>
                  <a:cubicBezTo>
                    <a:pt x="129" y="354"/>
                    <a:pt x="130" y="354"/>
                    <a:pt x="131" y="355"/>
                  </a:cubicBezTo>
                  <a:cubicBezTo>
                    <a:pt x="132" y="355"/>
                    <a:pt x="133" y="356"/>
                    <a:pt x="133" y="356"/>
                  </a:cubicBezTo>
                  <a:cubicBezTo>
                    <a:pt x="134" y="357"/>
                    <a:pt x="134" y="358"/>
                    <a:pt x="134" y="359"/>
                  </a:cubicBezTo>
                  <a:cubicBezTo>
                    <a:pt x="136" y="363"/>
                    <a:pt x="138" y="370"/>
                    <a:pt x="134" y="374"/>
                  </a:cubicBezTo>
                  <a:cubicBezTo>
                    <a:pt x="132" y="375"/>
                    <a:pt x="130" y="375"/>
                    <a:pt x="128" y="376"/>
                  </a:cubicBezTo>
                  <a:cubicBezTo>
                    <a:pt x="125" y="378"/>
                    <a:pt x="124" y="379"/>
                    <a:pt x="123" y="383"/>
                  </a:cubicBezTo>
                  <a:cubicBezTo>
                    <a:pt x="122" y="386"/>
                    <a:pt x="119" y="389"/>
                    <a:pt x="118" y="393"/>
                  </a:cubicBezTo>
                  <a:cubicBezTo>
                    <a:pt x="118" y="397"/>
                    <a:pt x="120" y="401"/>
                    <a:pt x="122" y="405"/>
                  </a:cubicBezTo>
                  <a:cubicBezTo>
                    <a:pt x="122" y="405"/>
                    <a:pt x="123" y="406"/>
                    <a:pt x="123" y="406"/>
                  </a:cubicBezTo>
                  <a:cubicBezTo>
                    <a:pt x="123" y="407"/>
                    <a:pt x="123" y="408"/>
                    <a:pt x="124" y="409"/>
                  </a:cubicBezTo>
                  <a:cubicBezTo>
                    <a:pt x="124" y="410"/>
                    <a:pt x="125" y="411"/>
                    <a:pt x="125" y="412"/>
                  </a:cubicBezTo>
                  <a:cubicBezTo>
                    <a:pt x="126" y="413"/>
                    <a:pt x="128" y="415"/>
                    <a:pt x="128" y="417"/>
                  </a:cubicBezTo>
                  <a:cubicBezTo>
                    <a:pt x="129" y="419"/>
                    <a:pt x="128" y="420"/>
                    <a:pt x="130" y="421"/>
                  </a:cubicBezTo>
                  <a:cubicBezTo>
                    <a:pt x="132" y="422"/>
                    <a:pt x="134" y="421"/>
                    <a:pt x="135" y="420"/>
                  </a:cubicBezTo>
                  <a:cubicBezTo>
                    <a:pt x="137" y="421"/>
                    <a:pt x="136" y="424"/>
                    <a:pt x="136" y="426"/>
                  </a:cubicBezTo>
                  <a:cubicBezTo>
                    <a:pt x="136" y="429"/>
                    <a:pt x="134" y="430"/>
                    <a:pt x="131" y="431"/>
                  </a:cubicBezTo>
                  <a:cubicBezTo>
                    <a:pt x="130" y="431"/>
                    <a:pt x="130" y="431"/>
                    <a:pt x="129" y="431"/>
                  </a:cubicBezTo>
                  <a:cubicBezTo>
                    <a:pt x="129" y="432"/>
                    <a:pt x="128" y="433"/>
                    <a:pt x="128" y="433"/>
                  </a:cubicBezTo>
                  <a:cubicBezTo>
                    <a:pt x="127" y="434"/>
                    <a:pt x="125" y="434"/>
                    <a:pt x="124" y="434"/>
                  </a:cubicBezTo>
                  <a:cubicBezTo>
                    <a:pt x="121" y="435"/>
                    <a:pt x="118" y="433"/>
                    <a:pt x="118" y="437"/>
                  </a:cubicBezTo>
                  <a:cubicBezTo>
                    <a:pt x="118" y="438"/>
                    <a:pt x="119" y="439"/>
                    <a:pt x="118" y="440"/>
                  </a:cubicBezTo>
                  <a:cubicBezTo>
                    <a:pt x="118" y="441"/>
                    <a:pt x="117" y="442"/>
                    <a:pt x="117" y="443"/>
                  </a:cubicBezTo>
                  <a:cubicBezTo>
                    <a:pt x="117" y="443"/>
                    <a:pt x="117" y="443"/>
                    <a:pt x="116" y="444"/>
                  </a:cubicBezTo>
                  <a:cubicBezTo>
                    <a:pt x="116" y="445"/>
                    <a:pt x="115" y="446"/>
                    <a:pt x="114" y="447"/>
                  </a:cubicBezTo>
                  <a:cubicBezTo>
                    <a:pt x="113" y="448"/>
                    <a:pt x="112" y="450"/>
                    <a:pt x="111" y="451"/>
                  </a:cubicBezTo>
                  <a:cubicBezTo>
                    <a:pt x="111" y="452"/>
                    <a:pt x="110" y="453"/>
                    <a:pt x="110" y="453"/>
                  </a:cubicBezTo>
                  <a:cubicBezTo>
                    <a:pt x="108" y="456"/>
                    <a:pt x="106" y="460"/>
                    <a:pt x="106" y="463"/>
                  </a:cubicBezTo>
                  <a:cubicBezTo>
                    <a:pt x="106" y="465"/>
                    <a:pt x="107" y="466"/>
                    <a:pt x="107" y="467"/>
                  </a:cubicBezTo>
                  <a:cubicBezTo>
                    <a:pt x="107" y="468"/>
                    <a:pt x="107" y="470"/>
                    <a:pt x="108" y="471"/>
                  </a:cubicBezTo>
                  <a:cubicBezTo>
                    <a:pt x="108" y="472"/>
                    <a:pt x="108" y="472"/>
                    <a:pt x="108" y="473"/>
                  </a:cubicBezTo>
                  <a:cubicBezTo>
                    <a:pt x="109" y="473"/>
                    <a:pt x="109" y="473"/>
                    <a:pt x="109" y="473"/>
                  </a:cubicBezTo>
                  <a:cubicBezTo>
                    <a:pt x="109" y="475"/>
                    <a:pt x="109" y="477"/>
                    <a:pt x="109" y="478"/>
                  </a:cubicBezTo>
                  <a:cubicBezTo>
                    <a:pt x="109" y="482"/>
                    <a:pt x="109" y="485"/>
                    <a:pt x="108" y="489"/>
                  </a:cubicBezTo>
                  <a:cubicBezTo>
                    <a:pt x="108" y="491"/>
                    <a:pt x="108" y="493"/>
                    <a:pt x="108" y="495"/>
                  </a:cubicBezTo>
                  <a:cubicBezTo>
                    <a:pt x="109" y="495"/>
                    <a:pt x="111" y="494"/>
                    <a:pt x="113" y="493"/>
                  </a:cubicBezTo>
                  <a:cubicBezTo>
                    <a:pt x="118" y="490"/>
                    <a:pt x="124" y="492"/>
                    <a:pt x="130" y="492"/>
                  </a:cubicBezTo>
                  <a:cubicBezTo>
                    <a:pt x="137" y="491"/>
                    <a:pt x="145" y="493"/>
                    <a:pt x="150" y="497"/>
                  </a:cubicBezTo>
                  <a:cubicBezTo>
                    <a:pt x="153" y="499"/>
                    <a:pt x="154" y="501"/>
                    <a:pt x="157" y="503"/>
                  </a:cubicBezTo>
                  <a:cubicBezTo>
                    <a:pt x="158" y="504"/>
                    <a:pt x="159" y="504"/>
                    <a:pt x="159" y="506"/>
                  </a:cubicBezTo>
                  <a:cubicBezTo>
                    <a:pt x="161" y="510"/>
                    <a:pt x="162" y="512"/>
                    <a:pt x="163" y="516"/>
                  </a:cubicBezTo>
                  <a:cubicBezTo>
                    <a:pt x="164" y="519"/>
                    <a:pt x="165" y="523"/>
                    <a:pt x="165" y="526"/>
                  </a:cubicBezTo>
                  <a:cubicBezTo>
                    <a:pt x="165" y="530"/>
                    <a:pt x="165" y="531"/>
                    <a:pt x="169" y="533"/>
                  </a:cubicBezTo>
                  <a:cubicBezTo>
                    <a:pt x="173" y="535"/>
                    <a:pt x="175" y="534"/>
                    <a:pt x="176" y="538"/>
                  </a:cubicBezTo>
                  <a:cubicBezTo>
                    <a:pt x="177" y="541"/>
                    <a:pt x="176" y="540"/>
                    <a:pt x="178" y="542"/>
                  </a:cubicBezTo>
                  <a:cubicBezTo>
                    <a:pt x="179" y="544"/>
                    <a:pt x="181" y="546"/>
                    <a:pt x="182" y="548"/>
                  </a:cubicBezTo>
                  <a:cubicBezTo>
                    <a:pt x="184" y="552"/>
                    <a:pt x="186" y="555"/>
                    <a:pt x="190" y="557"/>
                  </a:cubicBezTo>
                  <a:cubicBezTo>
                    <a:pt x="196" y="560"/>
                    <a:pt x="202" y="559"/>
                    <a:pt x="205" y="564"/>
                  </a:cubicBezTo>
                  <a:cubicBezTo>
                    <a:pt x="208" y="567"/>
                    <a:pt x="208" y="568"/>
                    <a:pt x="212" y="568"/>
                  </a:cubicBezTo>
                  <a:cubicBezTo>
                    <a:pt x="216" y="568"/>
                    <a:pt x="219" y="569"/>
                    <a:pt x="221" y="566"/>
                  </a:cubicBezTo>
                  <a:cubicBezTo>
                    <a:pt x="222" y="564"/>
                    <a:pt x="222" y="563"/>
                    <a:pt x="224" y="562"/>
                  </a:cubicBezTo>
                  <a:cubicBezTo>
                    <a:pt x="225" y="561"/>
                    <a:pt x="226" y="560"/>
                    <a:pt x="227" y="559"/>
                  </a:cubicBezTo>
                  <a:cubicBezTo>
                    <a:pt x="229" y="557"/>
                    <a:pt x="230" y="554"/>
                    <a:pt x="232" y="552"/>
                  </a:cubicBezTo>
                  <a:cubicBezTo>
                    <a:pt x="236" y="548"/>
                    <a:pt x="242" y="546"/>
                    <a:pt x="247" y="543"/>
                  </a:cubicBezTo>
                  <a:cubicBezTo>
                    <a:pt x="249" y="542"/>
                    <a:pt x="250" y="541"/>
                    <a:pt x="252" y="540"/>
                  </a:cubicBezTo>
                  <a:cubicBezTo>
                    <a:pt x="256" y="538"/>
                    <a:pt x="260" y="536"/>
                    <a:pt x="263" y="534"/>
                  </a:cubicBezTo>
                  <a:cubicBezTo>
                    <a:pt x="265" y="532"/>
                    <a:pt x="266" y="531"/>
                    <a:pt x="268" y="530"/>
                  </a:cubicBezTo>
                  <a:cubicBezTo>
                    <a:pt x="272" y="529"/>
                    <a:pt x="275" y="527"/>
                    <a:pt x="279" y="526"/>
                  </a:cubicBezTo>
                  <a:cubicBezTo>
                    <a:pt x="282" y="525"/>
                    <a:pt x="285" y="525"/>
                    <a:pt x="288" y="524"/>
                  </a:cubicBezTo>
                  <a:cubicBezTo>
                    <a:pt x="290" y="523"/>
                    <a:pt x="292" y="522"/>
                    <a:pt x="295" y="522"/>
                  </a:cubicBezTo>
                  <a:cubicBezTo>
                    <a:pt x="298" y="521"/>
                    <a:pt x="302" y="522"/>
                    <a:pt x="305" y="522"/>
                  </a:cubicBezTo>
                  <a:cubicBezTo>
                    <a:pt x="313" y="522"/>
                    <a:pt x="322" y="523"/>
                    <a:pt x="330" y="522"/>
                  </a:cubicBezTo>
                  <a:cubicBezTo>
                    <a:pt x="333" y="521"/>
                    <a:pt x="336" y="521"/>
                    <a:pt x="339" y="521"/>
                  </a:cubicBezTo>
                  <a:cubicBezTo>
                    <a:pt x="341" y="521"/>
                    <a:pt x="348" y="522"/>
                    <a:pt x="351" y="521"/>
                  </a:cubicBezTo>
                  <a:cubicBezTo>
                    <a:pt x="352" y="523"/>
                    <a:pt x="356" y="522"/>
                    <a:pt x="359" y="522"/>
                  </a:cubicBezTo>
                  <a:cubicBezTo>
                    <a:pt x="362" y="522"/>
                    <a:pt x="363" y="523"/>
                    <a:pt x="366" y="524"/>
                  </a:cubicBezTo>
                  <a:cubicBezTo>
                    <a:pt x="367" y="524"/>
                    <a:pt x="368" y="524"/>
                    <a:pt x="369" y="524"/>
                  </a:cubicBezTo>
                  <a:cubicBezTo>
                    <a:pt x="369" y="524"/>
                    <a:pt x="369" y="525"/>
                    <a:pt x="370" y="526"/>
                  </a:cubicBezTo>
                  <a:cubicBezTo>
                    <a:pt x="372" y="526"/>
                    <a:pt x="373" y="525"/>
                    <a:pt x="374" y="523"/>
                  </a:cubicBezTo>
                  <a:cubicBezTo>
                    <a:pt x="376" y="520"/>
                    <a:pt x="373" y="518"/>
                    <a:pt x="378" y="517"/>
                  </a:cubicBezTo>
                  <a:cubicBezTo>
                    <a:pt x="381" y="516"/>
                    <a:pt x="385" y="516"/>
                    <a:pt x="389" y="517"/>
                  </a:cubicBezTo>
                  <a:cubicBezTo>
                    <a:pt x="392" y="517"/>
                    <a:pt x="396" y="518"/>
                    <a:pt x="399" y="517"/>
                  </a:cubicBezTo>
                  <a:cubicBezTo>
                    <a:pt x="401" y="517"/>
                    <a:pt x="405" y="517"/>
                    <a:pt x="406" y="516"/>
                  </a:cubicBezTo>
                  <a:cubicBezTo>
                    <a:pt x="409" y="513"/>
                    <a:pt x="410" y="508"/>
                    <a:pt x="411" y="505"/>
                  </a:cubicBezTo>
                  <a:cubicBezTo>
                    <a:pt x="413" y="499"/>
                    <a:pt x="415" y="494"/>
                    <a:pt x="416" y="488"/>
                  </a:cubicBezTo>
                  <a:cubicBezTo>
                    <a:pt x="416" y="484"/>
                    <a:pt x="418" y="481"/>
                    <a:pt x="421" y="479"/>
                  </a:cubicBezTo>
                  <a:cubicBezTo>
                    <a:pt x="423" y="477"/>
                    <a:pt x="424" y="477"/>
                    <a:pt x="426" y="477"/>
                  </a:cubicBezTo>
                  <a:cubicBezTo>
                    <a:pt x="428" y="477"/>
                    <a:pt x="432" y="477"/>
                    <a:pt x="433" y="476"/>
                  </a:cubicBezTo>
                  <a:cubicBezTo>
                    <a:pt x="434" y="476"/>
                    <a:pt x="437" y="473"/>
                    <a:pt x="437" y="473"/>
                  </a:cubicBezTo>
                  <a:cubicBezTo>
                    <a:pt x="438" y="471"/>
                    <a:pt x="436" y="467"/>
                    <a:pt x="438" y="466"/>
                  </a:cubicBezTo>
                  <a:cubicBezTo>
                    <a:pt x="440" y="463"/>
                    <a:pt x="447" y="463"/>
                    <a:pt x="451" y="463"/>
                  </a:cubicBezTo>
                  <a:cubicBezTo>
                    <a:pt x="453" y="462"/>
                    <a:pt x="455" y="462"/>
                    <a:pt x="458" y="462"/>
                  </a:cubicBezTo>
                  <a:cubicBezTo>
                    <a:pt x="461" y="462"/>
                    <a:pt x="464" y="461"/>
                    <a:pt x="467" y="460"/>
                  </a:cubicBezTo>
                  <a:cubicBezTo>
                    <a:pt x="470" y="458"/>
                    <a:pt x="474" y="457"/>
                    <a:pt x="476" y="455"/>
                  </a:cubicBezTo>
                  <a:cubicBezTo>
                    <a:pt x="479" y="453"/>
                    <a:pt x="477" y="453"/>
                    <a:pt x="475" y="452"/>
                  </a:cubicBezTo>
                  <a:cubicBezTo>
                    <a:pt x="474" y="451"/>
                    <a:pt x="472" y="449"/>
                    <a:pt x="472" y="448"/>
                  </a:cubicBezTo>
                  <a:cubicBezTo>
                    <a:pt x="471" y="446"/>
                    <a:pt x="471" y="446"/>
                    <a:pt x="471" y="445"/>
                  </a:cubicBezTo>
                  <a:cubicBezTo>
                    <a:pt x="471" y="444"/>
                    <a:pt x="471" y="443"/>
                    <a:pt x="472" y="442"/>
                  </a:cubicBezTo>
                  <a:cubicBezTo>
                    <a:pt x="472" y="439"/>
                    <a:pt x="472" y="439"/>
                    <a:pt x="475" y="437"/>
                  </a:cubicBezTo>
                  <a:cubicBezTo>
                    <a:pt x="477" y="435"/>
                    <a:pt x="478" y="432"/>
                    <a:pt x="480" y="429"/>
                  </a:cubicBezTo>
                  <a:cubicBezTo>
                    <a:pt x="481" y="427"/>
                    <a:pt x="483" y="426"/>
                    <a:pt x="484" y="424"/>
                  </a:cubicBezTo>
                  <a:cubicBezTo>
                    <a:pt x="486" y="421"/>
                    <a:pt x="487" y="420"/>
                    <a:pt x="487" y="417"/>
                  </a:cubicBezTo>
                  <a:cubicBezTo>
                    <a:pt x="487" y="414"/>
                    <a:pt x="486" y="412"/>
                    <a:pt x="489" y="409"/>
                  </a:cubicBezTo>
                  <a:cubicBezTo>
                    <a:pt x="493" y="407"/>
                    <a:pt x="497" y="404"/>
                    <a:pt x="502" y="403"/>
                  </a:cubicBezTo>
                  <a:cubicBezTo>
                    <a:pt x="506" y="402"/>
                    <a:pt x="511" y="404"/>
                    <a:pt x="515" y="403"/>
                  </a:cubicBezTo>
                  <a:cubicBezTo>
                    <a:pt x="516" y="400"/>
                    <a:pt x="513" y="397"/>
                    <a:pt x="513" y="394"/>
                  </a:cubicBezTo>
                  <a:cubicBezTo>
                    <a:pt x="513" y="389"/>
                    <a:pt x="518" y="390"/>
                    <a:pt x="521" y="387"/>
                  </a:cubicBezTo>
                  <a:cubicBezTo>
                    <a:pt x="525" y="385"/>
                    <a:pt x="524" y="381"/>
                    <a:pt x="522" y="378"/>
                  </a:cubicBezTo>
                  <a:cubicBezTo>
                    <a:pt x="519" y="373"/>
                    <a:pt x="511" y="373"/>
                    <a:pt x="507" y="369"/>
                  </a:cubicBezTo>
                  <a:cubicBezTo>
                    <a:pt x="506" y="368"/>
                    <a:pt x="506" y="367"/>
                    <a:pt x="505" y="366"/>
                  </a:cubicBezTo>
                  <a:cubicBezTo>
                    <a:pt x="503" y="364"/>
                    <a:pt x="500" y="363"/>
                    <a:pt x="499" y="360"/>
                  </a:cubicBezTo>
                  <a:cubicBezTo>
                    <a:pt x="496" y="356"/>
                    <a:pt x="496" y="351"/>
                    <a:pt x="496" y="346"/>
                  </a:cubicBezTo>
                  <a:cubicBezTo>
                    <a:pt x="497" y="344"/>
                    <a:pt x="496" y="342"/>
                    <a:pt x="496" y="341"/>
                  </a:cubicBezTo>
                  <a:cubicBezTo>
                    <a:pt x="494" y="337"/>
                    <a:pt x="494" y="333"/>
                    <a:pt x="493" y="328"/>
                  </a:cubicBezTo>
                  <a:cubicBezTo>
                    <a:pt x="493" y="326"/>
                    <a:pt x="494" y="323"/>
                    <a:pt x="494" y="321"/>
                  </a:cubicBezTo>
                  <a:cubicBezTo>
                    <a:pt x="495" y="318"/>
                    <a:pt x="498" y="311"/>
                    <a:pt x="500" y="309"/>
                  </a:cubicBezTo>
                  <a:cubicBezTo>
                    <a:pt x="500" y="311"/>
                    <a:pt x="501" y="312"/>
                    <a:pt x="500" y="313"/>
                  </a:cubicBezTo>
                  <a:cubicBezTo>
                    <a:pt x="504" y="310"/>
                    <a:pt x="507" y="306"/>
                    <a:pt x="509" y="301"/>
                  </a:cubicBezTo>
                  <a:cubicBezTo>
                    <a:pt x="510" y="298"/>
                    <a:pt x="512" y="293"/>
                    <a:pt x="514" y="290"/>
                  </a:cubicBezTo>
                  <a:cubicBezTo>
                    <a:pt x="518" y="285"/>
                    <a:pt x="524" y="279"/>
                    <a:pt x="529" y="275"/>
                  </a:cubicBezTo>
                  <a:cubicBezTo>
                    <a:pt x="533" y="272"/>
                    <a:pt x="535" y="269"/>
                    <a:pt x="538" y="265"/>
                  </a:cubicBezTo>
                  <a:cubicBezTo>
                    <a:pt x="541" y="262"/>
                    <a:pt x="545" y="259"/>
                    <a:pt x="547" y="255"/>
                  </a:cubicBezTo>
                  <a:cubicBezTo>
                    <a:pt x="551" y="251"/>
                    <a:pt x="555" y="246"/>
                    <a:pt x="557" y="241"/>
                  </a:cubicBezTo>
                  <a:cubicBezTo>
                    <a:pt x="557" y="240"/>
                    <a:pt x="558" y="240"/>
                    <a:pt x="558" y="238"/>
                  </a:cubicBezTo>
                  <a:cubicBezTo>
                    <a:pt x="558" y="236"/>
                    <a:pt x="556" y="237"/>
                    <a:pt x="555" y="235"/>
                  </a:cubicBezTo>
                  <a:cubicBezTo>
                    <a:pt x="555" y="232"/>
                    <a:pt x="561" y="230"/>
                    <a:pt x="563" y="228"/>
                  </a:cubicBezTo>
                  <a:cubicBezTo>
                    <a:pt x="568" y="226"/>
                    <a:pt x="573" y="223"/>
                    <a:pt x="578" y="221"/>
                  </a:cubicBezTo>
                  <a:cubicBezTo>
                    <a:pt x="583" y="218"/>
                    <a:pt x="588" y="215"/>
                    <a:pt x="593" y="213"/>
                  </a:cubicBezTo>
                  <a:cubicBezTo>
                    <a:pt x="598" y="211"/>
                    <a:pt x="602" y="209"/>
                    <a:pt x="606" y="206"/>
                  </a:cubicBezTo>
                  <a:cubicBezTo>
                    <a:pt x="610" y="204"/>
                    <a:pt x="615" y="204"/>
                    <a:pt x="619" y="203"/>
                  </a:cubicBezTo>
                  <a:cubicBezTo>
                    <a:pt x="623" y="202"/>
                    <a:pt x="627" y="200"/>
                    <a:pt x="631" y="200"/>
                  </a:cubicBezTo>
                  <a:cubicBezTo>
                    <a:pt x="635" y="199"/>
                    <a:pt x="638" y="196"/>
                    <a:pt x="639" y="192"/>
                  </a:cubicBezTo>
                  <a:cubicBezTo>
                    <a:pt x="639" y="191"/>
                    <a:pt x="639" y="187"/>
                    <a:pt x="637" y="187"/>
                  </a:cubicBezTo>
                  <a:cubicBezTo>
                    <a:pt x="640" y="187"/>
                    <a:pt x="643" y="187"/>
                    <a:pt x="646" y="187"/>
                  </a:cubicBezTo>
                  <a:cubicBezTo>
                    <a:pt x="647" y="187"/>
                    <a:pt x="649" y="187"/>
                    <a:pt x="650" y="187"/>
                  </a:cubicBezTo>
                  <a:cubicBezTo>
                    <a:pt x="652" y="187"/>
                    <a:pt x="652" y="186"/>
                    <a:pt x="654" y="186"/>
                  </a:cubicBezTo>
                  <a:cubicBezTo>
                    <a:pt x="657" y="185"/>
                    <a:pt x="661" y="184"/>
                    <a:pt x="664" y="183"/>
                  </a:cubicBezTo>
                  <a:cubicBezTo>
                    <a:pt x="666" y="181"/>
                    <a:pt x="670" y="180"/>
                    <a:pt x="671" y="178"/>
                  </a:cubicBezTo>
                  <a:cubicBezTo>
                    <a:pt x="673" y="175"/>
                    <a:pt x="670" y="172"/>
                    <a:pt x="674" y="171"/>
                  </a:cubicBezTo>
                  <a:cubicBezTo>
                    <a:pt x="677" y="170"/>
                    <a:pt x="681" y="172"/>
                    <a:pt x="684" y="172"/>
                  </a:cubicBezTo>
                  <a:cubicBezTo>
                    <a:pt x="688" y="172"/>
                    <a:pt x="692" y="170"/>
                    <a:pt x="696" y="169"/>
                  </a:cubicBezTo>
                  <a:cubicBezTo>
                    <a:pt x="698" y="169"/>
                    <a:pt x="701" y="169"/>
                    <a:pt x="703" y="169"/>
                  </a:cubicBezTo>
                  <a:cubicBezTo>
                    <a:pt x="704" y="166"/>
                    <a:pt x="703" y="164"/>
                    <a:pt x="703" y="161"/>
                  </a:cubicBezTo>
                  <a:cubicBezTo>
                    <a:pt x="703" y="156"/>
                    <a:pt x="710" y="154"/>
                    <a:pt x="715" y="152"/>
                  </a:cubicBezTo>
                  <a:cubicBezTo>
                    <a:pt x="720" y="149"/>
                    <a:pt x="728" y="146"/>
                    <a:pt x="731" y="142"/>
                  </a:cubicBezTo>
                  <a:cubicBezTo>
                    <a:pt x="732" y="139"/>
                    <a:pt x="731" y="136"/>
                    <a:pt x="731" y="134"/>
                  </a:cubicBezTo>
                  <a:cubicBezTo>
                    <a:pt x="730" y="132"/>
                    <a:pt x="730" y="129"/>
                    <a:pt x="729" y="126"/>
                  </a:cubicBezTo>
                  <a:cubicBezTo>
                    <a:pt x="729" y="125"/>
                    <a:pt x="728" y="123"/>
                    <a:pt x="728" y="122"/>
                  </a:cubicBezTo>
                  <a:cubicBezTo>
                    <a:pt x="727" y="120"/>
                    <a:pt x="726" y="120"/>
                    <a:pt x="725" y="119"/>
                  </a:cubicBezTo>
                  <a:cubicBezTo>
                    <a:pt x="722" y="116"/>
                    <a:pt x="727" y="100"/>
                    <a:pt x="731" y="104"/>
                  </a:cubicBezTo>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92" name="Freeform 94"/>
            <p:cNvSpPr>
              <a:spLocks/>
            </p:cNvSpPr>
            <p:nvPr/>
          </p:nvSpPr>
          <p:spPr bwMode="auto">
            <a:xfrm>
              <a:off x="5628305" y="5333210"/>
              <a:ext cx="75746" cy="59586"/>
            </a:xfrm>
            <a:custGeom>
              <a:avLst/>
              <a:gdLst/>
              <a:ahLst/>
              <a:cxnLst>
                <a:cxn ang="0">
                  <a:pos x="45" y="13"/>
                </a:cxn>
                <a:cxn ang="0">
                  <a:pos x="41" y="6"/>
                </a:cxn>
                <a:cxn ang="0">
                  <a:pos x="40" y="5"/>
                </a:cxn>
                <a:cxn ang="0">
                  <a:pos x="43" y="2"/>
                </a:cxn>
                <a:cxn ang="0">
                  <a:pos x="43" y="1"/>
                </a:cxn>
                <a:cxn ang="0">
                  <a:pos x="32" y="5"/>
                </a:cxn>
                <a:cxn ang="0">
                  <a:pos x="27" y="8"/>
                </a:cxn>
                <a:cxn ang="0">
                  <a:pos x="22" y="10"/>
                </a:cxn>
                <a:cxn ang="0">
                  <a:pos x="17" y="14"/>
                </a:cxn>
                <a:cxn ang="0">
                  <a:pos x="8" y="19"/>
                </a:cxn>
                <a:cxn ang="0">
                  <a:pos x="4" y="22"/>
                </a:cxn>
                <a:cxn ang="0">
                  <a:pos x="1" y="25"/>
                </a:cxn>
                <a:cxn ang="0">
                  <a:pos x="0" y="27"/>
                </a:cxn>
                <a:cxn ang="0">
                  <a:pos x="1" y="30"/>
                </a:cxn>
                <a:cxn ang="0">
                  <a:pos x="5" y="32"/>
                </a:cxn>
                <a:cxn ang="0">
                  <a:pos x="9" y="33"/>
                </a:cxn>
                <a:cxn ang="0">
                  <a:pos x="12" y="29"/>
                </a:cxn>
                <a:cxn ang="0">
                  <a:pos x="13" y="27"/>
                </a:cxn>
                <a:cxn ang="0">
                  <a:pos x="17" y="30"/>
                </a:cxn>
                <a:cxn ang="0">
                  <a:pos x="19" y="32"/>
                </a:cxn>
                <a:cxn ang="0">
                  <a:pos x="20" y="34"/>
                </a:cxn>
                <a:cxn ang="0">
                  <a:pos x="21" y="35"/>
                </a:cxn>
                <a:cxn ang="0">
                  <a:pos x="21" y="38"/>
                </a:cxn>
                <a:cxn ang="0">
                  <a:pos x="23" y="40"/>
                </a:cxn>
                <a:cxn ang="0">
                  <a:pos x="24" y="41"/>
                </a:cxn>
                <a:cxn ang="0">
                  <a:pos x="24" y="41"/>
                </a:cxn>
                <a:cxn ang="0">
                  <a:pos x="27" y="44"/>
                </a:cxn>
                <a:cxn ang="0">
                  <a:pos x="31" y="43"/>
                </a:cxn>
                <a:cxn ang="0">
                  <a:pos x="34" y="44"/>
                </a:cxn>
                <a:cxn ang="0">
                  <a:pos x="35" y="45"/>
                </a:cxn>
                <a:cxn ang="0">
                  <a:pos x="37" y="47"/>
                </a:cxn>
                <a:cxn ang="0">
                  <a:pos x="38" y="49"/>
                </a:cxn>
                <a:cxn ang="0">
                  <a:pos x="39" y="50"/>
                </a:cxn>
                <a:cxn ang="0">
                  <a:pos x="40" y="50"/>
                </a:cxn>
                <a:cxn ang="0">
                  <a:pos x="41" y="47"/>
                </a:cxn>
                <a:cxn ang="0">
                  <a:pos x="45" y="44"/>
                </a:cxn>
                <a:cxn ang="0">
                  <a:pos x="48" y="44"/>
                </a:cxn>
                <a:cxn ang="0">
                  <a:pos x="51" y="42"/>
                </a:cxn>
                <a:cxn ang="0">
                  <a:pos x="51" y="37"/>
                </a:cxn>
                <a:cxn ang="0">
                  <a:pos x="52" y="34"/>
                </a:cxn>
                <a:cxn ang="0">
                  <a:pos x="54" y="30"/>
                </a:cxn>
                <a:cxn ang="0">
                  <a:pos x="58" y="28"/>
                </a:cxn>
                <a:cxn ang="0">
                  <a:pos x="60" y="24"/>
                </a:cxn>
                <a:cxn ang="0">
                  <a:pos x="62" y="18"/>
                </a:cxn>
                <a:cxn ang="0">
                  <a:pos x="53" y="14"/>
                </a:cxn>
                <a:cxn ang="0">
                  <a:pos x="52" y="15"/>
                </a:cxn>
                <a:cxn ang="0">
                  <a:pos x="50" y="16"/>
                </a:cxn>
                <a:cxn ang="0">
                  <a:pos x="49" y="17"/>
                </a:cxn>
                <a:cxn ang="0">
                  <a:pos x="47" y="15"/>
                </a:cxn>
                <a:cxn ang="0">
                  <a:pos x="46" y="13"/>
                </a:cxn>
                <a:cxn ang="0">
                  <a:pos x="45" y="13"/>
                </a:cxn>
              </a:cxnLst>
              <a:rect l="0" t="0" r="r" b="b"/>
              <a:pathLst>
                <a:path w="63" h="50">
                  <a:moveTo>
                    <a:pt x="45" y="13"/>
                  </a:moveTo>
                  <a:cubicBezTo>
                    <a:pt x="45" y="11"/>
                    <a:pt x="45" y="6"/>
                    <a:pt x="41" y="6"/>
                  </a:cubicBezTo>
                  <a:cubicBezTo>
                    <a:pt x="41" y="6"/>
                    <a:pt x="40" y="6"/>
                    <a:pt x="40" y="5"/>
                  </a:cubicBezTo>
                  <a:cubicBezTo>
                    <a:pt x="41" y="3"/>
                    <a:pt x="42" y="3"/>
                    <a:pt x="43" y="2"/>
                  </a:cubicBezTo>
                  <a:cubicBezTo>
                    <a:pt x="43" y="2"/>
                    <a:pt x="44" y="2"/>
                    <a:pt x="43" y="1"/>
                  </a:cubicBezTo>
                  <a:cubicBezTo>
                    <a:pt x="39" y="0"/>
                    <a:pt x="36" y="2"/>
                    <a:pt x="32" y="5"/>
                  </a:cubicBezTo>
                  <a:cubicBezTo>
                    <a:pt x="31" y="6"/>
                    <a:pt x="29" y="7"/>
                    <a:pt x="27" y="8"/>
                  </a:cubicBezTo>
                  <a:cubicBezTo>
                    <a:pt x="25" y="9"/>
                    <a:pt x="23" y="9"/>
                    <a:pt x="22" y="10"/>
                  </a:cubicBezTo>
                  <a:cubicBezTo>
                    <a:pt x="20" y="11"/>
                    <a:pt x="19" y="13"/>
                    <a:pt x="17" y="14"/>
                  </a:cubicBezTo>
                  <a:cubicBezTo>
                    <a:pt x="14" y="15"/>
                    <a:pt x="11" y="17"/>
                    <a:pt x="8" y="19"/>
                  </a:cubicBezTo>
                  <a:cubicBezTo>
                    <a:pt x="6" y="20"/>
                    <a:pt x="5" y="20"/>
                    <a:pt x="4" y="22"/>
                  </a:cubicBezTo>
                  <a:cubicBezTo>
                    <a:pt x="3" y="23"/>
                    <a:pt x="2" y="23"/>
                    <a:pt x="1" y="25"/>
                  </a:cubicBezTo>
                  <a:cubicBezTo>
                    <a:pt x="1" y="26"/>
                    <a:pt x="0" y="26"/>
                    <a:pt x="0" y="27"/>
                  </a:cubicBezTo>
                  <a:cubicBezTo>
                    <a:pt x="0" y="28"/>
                    <a:pt x="1" y="29"/>
                    <a:pt x="1" y="30"/>
                  </a:cubicBezTo>
                  <a:cubicBezTo>
                    <a:pt x="2" y="31"/>
                    <a:pt x="3" y="31"/>
                    <a:pt x="5" y="32"/>
                  </a:cubicBezTo>
                  <a:cubicBezTo>
                    <a:pt x="6" y="32"/>
                    <a:pt x="7" y="34"/>
                    <a:pt x="9" y="33"/>
                  </a:cubicBezTo>
                  <a:cubicBezTo>
                    <a:pt x="10" y="32"/>
                    <a:pt x="11" y="31"/>
                    <a:pt x="12" y="29"/>
                  </a:cubicBezTo>
                  <a:cubicBezTo>
                    <a:pt x="12" y="29"/>
                    <a:pt x="13" y="28"/>
                    <a:pt x="13" y="27"/>
                  </a:cubicBezTo>
                  <a:cubicBezTo>
                    <a:pt x="16" y="26"/>
                    <a:pt x="16" y="28"/>
                    <a:pt x="17" y="30"/>
                  </a:cubicBezTo>
                  <a:cubicBezTo>
                    <a:pt x="18" y="30"/>
                    <a:pt x="18" y="31"/>
                    <a:pt x="19" y="32"/>
                  </a:cubicBezTo>
                  <a:cubicBezTo>
                    <a:pt x="20" y="32"/>
                    <a:pt x="20" y="33"/>
                    <a:pt x="20" y="34"/>
                  </a:cubicBezTo>
                  <a:cubicBezTo>
                    <a:pt x="21" y="34"/>
                    <a:pt x="21" y="35"/>
                    <a:pt x="21" y="35"/>
                  </a:cubicBezTo>
                  <a:cubicBezTo>
                    <a:pt x="21" y="36"/>
                    <a:pt x="21" y="37"/>
                    <a:pt x="21" y="38"/>
                  </a:cubicBezTo>
                  <a:cubicBezTo>
                    <a:pt x="21" y="39"/>
                    <a:pt x="22" y="39"/>
                    <a:pt x="23" y="40"/>
                  </a:cubicBezTo>
                  <a:cubicBezTo>
                    <a:pt x="23" y="40"/>
                    <a:pt x="24" y="40"/>
                    <a:pt x="24" y="41"/>
                  </a:cubicBezTo>
                  <a:cubicBezTo>
                    <a:pt x="24" y="41"/>
                    <a:pt x="24" y="41"/>
                    <a:pt x="24" y="41"/>
                  </a:cubicBezTo>
                  <a:cubicBezTo>
                    <a:pt x="25" y="42"/>
                    <a:pt x="26" y="43"/>
                    <a:pt x="27" y="44"/>
                  </a:cubicBezTo>
                  <a:cubicBezTo>
                    <a:pt x="28" y="44"/>
                    <a:pt x="29" y="43"/>
                    <a:pt x="31" y="43"/>
                  </a:cubicBezTo>
                  <a:cubicBezTo>
                    <a:pt x="32" y="43"/>
                    <a:pt x="33" y="43"/>
                    <a:pt x="34" y="44"/>
                  </a:cubicBezTo>
                  <a:cubicBezTo>
                    <a:pt x="34" y="44"/>
                    <a:pt x="34" y="45"/>
                    <a:pt x="35" y="45"/>
                  </a:cubicBezTo>
                  <a:cubicBezTo>
                    <a:pt x="36" y="46"/>
                    <a:pt x="36" y="46"/>
                    <a:pt x="37" y="47"/>
                  </a:cubicBezTo>
                  <a:cubicBezTo>
                    <a:pt x="37" y="48"/>
                    <a:pt x="37" y="49"/>
                    <a:pt x="38" y="49"/>
                  </a:cubicBezTo>
                  <a:cubicBezTo>
                    <a:pt x="38" y="50"/>
                    <a:pt x="38" y="50"/>
                    <a:pt x="39" y="50"/>
                  </a:cubicBezTo>
                  <a:cubicBezTo>
                    <a:pt x="39" y="50"/>
                    <a:pt x="40" y="50"/>
                    <a:pt x="40" y="50"/>
                  </a:cubicBezTo>
                  <a:cubicBezTo>
                    <a:pt x="40" y="49"/>
                    <a:pt x="41" y="48"/>
                    <a:pt x="41" y="47"/>
                  </a:cubicBezTo>
                  <a:cubicBezTo>
                    <a:pt x="42" y="46"/>
                    <a:pt x="44" y="45"/>
                    <a:pt x="45" y="44"/>
                  </a:cubicBezTo>
                  <a:cubicBezTo>
                    <a:pt x="46" y="44"/>
                    <a:pt x="47" y="44"/>
                    <a:pt x="48" y="44"/>
                  </a:cubicBezTo>
                  <a:cubicBezTo>
                    <a:pt x="49" y="44"/>
                    <a:pt x="50" y="43"/>
                    <a:pt x="51" y="42"/>
                  </a:cubicBezTo>
                  <a:cubicBezTo>
                    <a:pt x="53" y="41"/>
                    <a:pt x="52" y="39"/>
                    <a:pt x="51" y="37"/>
                  </a:cubicBezTo>
                  <a:cubicBezTo>
                    <a:pt x="50" y="36"/>
                    <a:pt x="51" y="35"/>
                    <a:pt x="52" y="34"/>
                  </a:cubicBezTo>
                  <a:cubicBezTo>
                    <a:pt x="53" y="33"/>
                    <a:pt x="53" y="31"/>
                    <a:pt x="54" y="30"/>
                  </a:cubicBezTo>
                  <a:cubicBezTo>
                    <a:pt x="55" y="29"/>
                    <a:pt x="57" y="29"/>
                    <a:pt x="58" y="28"/>
                  </a:cubicBezTo>
                  <a:cubicBezTo>
                    <a:pt x="59" y="27"/>
                    <a:pt x="59" y="25"/>
                    <a:pt x="60" y="24"/>
                  </a:cubicBezTo>
                  <a:cubicBezTo>
                    <a:pt x="61" y="22"/>
                    <a:pt x="63" y="20"/>
                    <a:pt x="62" y="18"/>
                  </a:cubicBezTo>
                  <a:cubicBezTo>
                    <a:pt x="61" y="14"/>
                    <a:pt x="56" y="12"/>
                    <a:pt x="53" y="14"/>
                  </a:cubicBezTo>
                  <a:cubicBezTo>
                    <a:pt x="53" y="14"/>
                    <a:pt x="53" y="15"/>
                    <a:pt x="52" y="15"/>
                  </a:cubicBezTo>
                  <a:cubicBezTo>
                    <a:pt x="51" y="15"/>
                    <a:pt x="51" y="16"/>
                    <a:pt x="50" y="16"/>
                  </a:cubicBezTo>
                  <a:cubicBezTo>
                    <a:pt x="50" y="17"/>
                    <a:pt x="50" y="17"/>
                    <a:pt x="49" y="17"/>
                  </a:cubicBezTo>
                  <a:cubicBezTo>
                    <a:pt x="48" y="17"/>
                    <a:pt x="48" y="16"/>
                    <a:pt x="47" y="15"/>
                  </a:cubicBezTo>
                  <a:cubicBezTo>
                    <a:pt x="47" y="14"/>
                    <a:pt x="46" y="13"/>
                    <a:pt x="46" y="13"/>
                  </a:cubicBezTo>
                  <a:lnTo>
                    <a:pt x="45" y="13"/>
                  </a:ln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93" name="Freeform 95"/>
            <p:cNvSpPr>
              <a:spLocks/>
            </p:cNvSpPr>
            <p:nvPr/>
          </p:nvSpPr>
          <p:spPr bwMode="auto">
            <a:xfrm>
              <a:off x="5721220" y="5321091"/>
              <a:ext cx="36358" cy="26258"/>
            </a:xfrm>
            <a:custGeom>
              <a:avLst/>
              <a:gdLst/>
              <a:ahLst/>
              <a:cxnLst>
                <a:cxn ang="0">
                  <a:pos x="4" y="3"/>
                </a:cxn>
                <a:cxn ang="0">
                  <a:pos x="0" y="4"/>
                </a:cxn>
                <a:cxn ang="0">
                  <a:pos x="0" y="6"/>
                </a:cxn>
                <a:cxn ang="0">
                  <a:pos x="1" y="11"/>
                </a:cxn>
                <a:cxn ang="0">
                  <a:pos x="1" y="13"/>
                </a:cxn>
                <a:cxn ang="0">
                  <a:pos x="4" y="12"/>
                </a:cxn>
                <a:cxn ang="0">
                  <a:pos x="8" y="12"/>
                </a:cxn>
                <a:cxn ang="0">
                  <a:pos x="9" y="12"/>
                </a:cxn>
                <a:cxn ang="0">
                  <a:pos x="12" y="14"/>
                </a:cxn>
                <a:cxn ang="0">
                  <a:pos x="24" y="20"/>
                </a:cxn>
                <a:cxn ang="0">
                  <a:pos x="27" y="21"/>
                </a:cxn>
                <a:cxn ang="0">
                  <a:pos x="28" y="21"/>
                </a:cxn>
                <a:cxn ang="0">
                  <a:pos x="29" y="16"/>
                </a:cxn>
                <a:cxn ang="0">
                  <a:pos x="27" y="12"/>
                </a:cxn>
                <a:cxn ang="0">
                  <a:pos x="25" y="9"/>
                </a:cxn>
                <a:cxn ang="0">
                  <a:pos x="24" y="5"/>
                </a:cxn>
                <a:cxn ang="0">
                  <a:pos x="21" y="3"/>
                </a:cxn>
                <a:cxn ang="0">
                  <a:pos x="16" y="0"/>
                </a:cxn>
                <a:cxn ang="0">
                  <a:pos x="4" y="3"/>
                </a:cxn>
              </a:cxnLst>
              <a:rect l="0" t="0" r="r" b="b"/>
              <a:pathLst>
                <a:path w="30" h="22">
                  <a:moveTo>
                    <a:pt x="4" y="3"/>
                  </a:moveTo>
                  <a:cubicBezTo>
                    <a:pt x="3" y="3"/>
                    <a:pt x="0" y="3"/>
                    <a:pt x="0" y="4"/>
                  </a:cubicBezTo>
                  <a:cubicBezTo>
                    <a:pt x="0" y="5"/>
                    <a:pt x="0" y="5"/>
                    <a:pt x="0" y="6"/>
                  </a:cubicBezTo>
                  <a:cubicBezTo>
                    <a:pt x="1" y="7"/>
                    <a:pt x="1" y="9"/>
                    <a:pt x="1" y="11"/>
                  </a:cubicBezTo>
                  <a:cubicBezTo>
                    <a:pt x="1" y="12"/>
                    <a:pt x="1" y="12"/>
                    <a:pt x="1" y="13"/>
                  </a:cubicBezTo>
                  <a:cubicBezTo>
                    <a:pt x="2" y="14"/>
                    <a:pt x="3" y="13"/>
                    <a:pt x="4" y="12"/>
                  </a:cubicBezTo>
                  <a:cubicBezTo>
                    <a:pt x="6" y="12"/>
                    <a:pt x="7" y="12"/>
                    <a:pt x="8" y="12"/>
                  </a:cubicBezTo>
                  <a:cubicBezTo>
                    <a:pt x="9" y="12"/>
                    <a:pt x="9" y="12"/>
                    <a:pt x="9" y="12"/>
                  </a:cubicBezTo>
                  <a:cubicBezTo>
                    <a:pt x="10" y="13"/>
                    <a:pt x="11" y="13"/>
                    <a:pt x="12" y="14"/>
                  </a:cubicBezTo>
                  <a:cubicBezTo>
                    <a:pt x="15" y="18"/>
                    <a:pt x="20" y="18"/>
                    <a:pt x="24" y="20"/>
                  </a:cubicBezTo>
                  <a:cubicBezTo>
                    <a:pt x="25" y="20"/>
                    <a:pt x="26" y="21"/>
                    <a:pt x="27" y="21"/>
                  </a:cubicBezTo>
                  <a:cubicBezTo>
                    <a:pt x="27" y="21"/>
                    <a:pt x="28" y="22"/>
                    <a:pt x="28" y="21"/>
                  </a:cubicBezTo>
                  <a:cubicBezTo>
                    <a:pt x="30" y="21"/>
                    <a:pt x="30" y="17"/>
                    <a:pt x="29" y="16"/>
                  </a:cubicBezTo>
                  <a:cubicBezTo>
                    <a:pt x="29" y="14"/>
                    <a:pt x="28" y="13"/>
                    <a:pt x="27" y="12"/>
                  </a:cubicBezTo>
                  <a:cubicBezTo>
                    <a:pt x="26" y="11"/>
                    <a:pt x="26" y="10"/>
                    <a:pt x="25" y="9"/>
                  </a:cubicBezTo>
                  <a:cubicBezTo>
                    <a:pt x="25" y="8"/>
                    <a:pt x="24" y="7"/>
                    <a:pt x="24" y="5"/>
                  </a:cubicBezTo>
                  <a:cubicBezTo>
                    <a:pt x="23" y="4"/>
                    <a:pt x="22" y="4"/>
                    <a:pt x="21" y="3"/>
                  </a:cubicBezTo>
                  <a:cubicBezTo>
                    <a:pt x="19" y="1"/>
                    <a:pt x="18" y="0"/>
                    <a:pt x="16" y="0"/>
                  </a:cubicBezTo>
                  <a:lnTo>
                    <a:pt x="4" y="3"/>
                  </a:ln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94" name="Freeform 96"/>
            <p:cNvSpPr>
              <a:spLocks/>
            </p:cNvSpPr>
            <p:nvPr/>
          </p:nvSpPr>
          <p:spPr bwMode="auto">
            <a:xfrm>
              <a:off x="5552561" y="5405925"/>
              <a:ext cx="30298" cy="24239"/>
            </a:xfrm>
            <a:custGeom>
              <a:avLst/>
              <a:gdLst/>
              <a:ahLst/>
              <a:cxnLst>
                <a:cxn ang="0">
                  <a:pos x="25" y="2"/>
                </a:cxn>
                <a:cxn ang="0">
                  <a:pos x="24" y="1"/>
                </a:cxn>
                <a:cxn ang="0">
                  <a:pos x="18" y="1"/>
                </a:cxn>
                <a:cxn ang="0">
                  <a:pos x="16" y="2"/>
                </a:cxn>
                <a:cxn ang="0">
                  <a:pos x="13" y="4"/>
                </a:cxn>
                <a:cxn ang="0">
                  <a:pos x="8" y="7"/>
                </a:cxn>
                <a:cxn ang="0">
                  <a:pos x="4" y="10"/>
                </a:cxn>
                <a:cxn ang="0">
                  <a:pos x="1" y="17"/>
                </a:cxn>
                <a:cxn ang="0">
                  <a:pos x="12" y="18"/>
                </a:cxn>
                <a:cxn ang="0">
                  <a:pos x="21" y="13"/>
                </a:cxn>
                <a:cxn ang="0">
                  <a:pos x="24" y="8"/>
                </a:cxn>
                <a:cxn ang="0">
                  <a:pos x="23" y="5"/>
                </a:cxn>
                <a:cxn ang="0">
                  <a:pos x="22" y="2"/>
                </a:cxn>
                <a:cxn ang="0">
                  <a:pos x="25" y="2"/>
                </a:cxn>
              </a:cxnLst>
              <a:rect l="0" t="0" r="r" b="b"/>
              <a:pathLst>
                <a:path w="25" h="20">
                  <a:moveTo>
                    <a:pt x="25" y="2"/>
                  </a:moveTo>
                  <a:cubicBezTo>
                    <a:pt x="25" y="1"/>
                    <a:pt x="25" y="1"/>
                    <a:pt x="24" y="1"/>
                  </a:cubicBezTo>
                  <a:cubicBezTo>
                    <a:pt x="22" y="0"/>
                    <a:pt x="20" y="1"/>
                    <a:pt x="18" y="1"/>
                  </a:cubicBezTo>
                  <a:cubicBezTo>
                    <a:pt x="17" y="1"/>
                    <a:pt x="17" y="1"/>
                    <a:pt x="16" y="2"/>
                  </a:cubicBezTo>
                  <a:cubicBezTo>
                    <a:pt x="15" y="3"/>
                    <a:pt x="14" y="4"/>
                    <a:pt x="13" y="4"/>
                  </a:cubicBezTo>
                  <a:cubicBezTo>
                    <a:pt x="12" y="5"/>
                    <a:pt x="10" y="6"/>
                    <a:pt x="8" y="7"/>
                  </a:cubicBezTo>
                  <a:cubicBezTo>
                    <a:pt x="7" y="8"/>
                    <a:pt x="5" y="9"/>
                    <a:pt x="4" y="10"/>
                  </a:cubicBezTo>
                  <a:cubicBezTo>
                    <a:pt x="2" y="11"/>
                    <a:pt x="0" y="15"/>
                    <a:pt x="1" y="17"/>
                  </a:cubicBezTo>
                  <a:cubicBezTo>
                    <a:pt x="4" y="20"/>
                    <a:pt x="9" y="19"/>
                    <a:pt x="12" y="18"/>
                  </a:cubicBezTo>
                  <a:cubicBezTo>
                    <a:pt x="15" y="16"/>
                    <a:pt x="18" y="16"/>
                    <a:pt x="21" y="13"/>
                  </a:cubicBezTo>
                  <a:cubicBezTo>
                    <a:pt x="22" y="11"/>
                    <a:pt x="24" y="10"/>
                    <a:pt x="24" y="8"/>
                  </a:cubicBezTo>
                  <a:cubicBezTo>
                    <a:pt x="24" y="7"/>
                    <a:pt x="23" y="6"/>
                    <a:pt x="23" y="5"/>
                  </a:cubicBezTo>
                  <a:cubicBezTo>
                    <a:pt x="23" y="4"/>
                    <a:pt x="23" y="3"/>
                    <a:pt x="22" y="2"/>
                  </a:cubicBezTo>
                  <a:lnTo>
                    <a:pt x="25" y="2"/>
                  </a:ln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95" name="Freeform 97"/>
            <p:cNvSpPr>
              <a:spLocks/>
            </p:cNvSpPr>
            <p:nvPr/>
          </p:nvSpPr>
          <p:spPr bwMode="auto">
            <a:xfrm>
              <a:off x="5773737" y="4013221"/>
              <a:ext cx="256524" cy="288842"/>
            </a:xfrm>
            <a:custGeom>
              <a:avLst/>
              <a:gdLst/>
              <a:ahLst/>
              <a:cxnLst>
                <a:cxn ang="0">
                  <a:pos x="180" y="6"/>
                </a:cxn>
                <a:cxn ang="0">
                  <a:pos x="144" y="10"/>
                </a:cxn>
                <a:cxn ang="0">
                  <a:pos x="119" y="23"/>
                </a:cxn>
                <a:cxn ang="0">
                  <a:pos x="116" y="34"/>
                </a:cxn>
                <a:cxn ang="0">
                  <a:pos x="109" y="42"/>
                </a:cxn>
                <a:cxn ang="0">
                  <a:pos x="121" y="55"/>
                </a:cxn>
                <a:cxn ang="0">
                  <a:pos x="126" y="74"/>
                </a:cxn>
                <a:cxn ang="0">
                  <a:pos x="117" y="83"/>
                </a:cxn>
                <a:cxn ang="0">
                  <a:pos x="109" y="93"/>
                </a:cxn>
                <a:cxn ang="0">
                  <a:pos x="114" y="112"/>
                </a:cxn>
                <a:cxn ang="0">
                  <a:pos x="98" y="105"/>
                </a:cxn>
                <a:cxn ang="0">
                  <a:pos x="96" y="89"/>
                </a:cxn>
                <a:cxn ang="0">
                  <a:pos x="97" y="78"/>
                </a:cxn>
                <a:cxn ang="0">
                  <a:pos x="113" y="75"/>
                </a:cxn>
                <a:cxn ang="0">
                  <a:pos x="102" y="58"/>
                </a:cxn>
                <a:cxn ang="0">
                  <a:pos x="100" y="46"/>
                </a:cxn>
                <a:cxn ang="0">
                  <a:pos x="82" y="47"/>
                </a:cxn>
                <a:cxn ang="0">
                  <a:pos x="69" y="71"/>
                </a:cxn>
                <a:cxn ang="0">
                  <a:pos x="70" y="90"/>
                </a:cxn>
                <a:cxn ang="0">
                  <a:pos x="65" y="96"/>
                </a:cxn>
                <a:cxn ang="0">
                  <a:pos x="54" y="122"/>
                </a:cxn>
                <a:cxn ang="0">
                  <a:pos x="39" y="133"/>
                </a:cxn>
                <a:cxn ang="0">
                  <a:pos x="34" y="147"/>
                </a:cxn>
                <a:cxn ang="0">
                  <a:pos x="22" y="158"/>
                </a:cxn>
                <a:cxn ang="0">
                  <a:pos x="29" y="164"/>
                </a:cxn>
                <a:cxn ang="0">
                  <a:pos x="40" y="176"/>
                </a:cxn>
                <a:cxn ang="0">
                  <a:pos x="25" y="167"/>
                </a:cxn>
                <a:cxn ang="0">
                  <a:pos x="6" y="179"/>
                </a:cxn>
                <a:cxn ang="0">
                  <a:pos x="35" y="182"/>
                </a:cxn>
                <a:cxn ang="0">
                  <a:pos x="44" y="190"/>
                </a:cxn>
                <a:cxn ang="0">
                  <a:pos x="11" y="186"/>
                </a:cxn>
                <a:cxn ang="0">
                  <a:pos x="6" y="197"/>
                </a:cxn>
                <a:cxn ang="0">
                  <a:pos x="38" y="203"/>
                </a:cxn>
                <a:cxn ang="0">
                  <a:pos x="49" y="193"/>
                </a:cxn>
                <a:cxn ang="0">
                  <a:pos x="61" y="183"/>
                </a:cxn>
                <a:cxn ang="0">
                  <a:pos x="92" y="184"/>
                </a:cxn>
                <a:cxn ang="0">
                  <a:pos x="97" y="192"/>
                </a:cxn>
                <a:cxn ang="0">
                  <a:pos x="113" y="199"/>
                </a:cxn>
                <a:cxn ang="0">
                  <a:pos x="132" y="204"/>
                </a:cxn>
                <a:cxn ang="0">
                  <a:pos x="132" y="216"/>
                </a:cxn>
                <a:cxn ang="0">
                  <a:pos x="126" y="239"/>
                </a:cxn>
                <a:cxn ang="0">
                  <a:pos x="149" y="239"/>
                </a:cxn>
                <a:cxn ang="0">
                  <a:pos x="151" y="226"/>
                </a:cxn>
                <a:cxn ang="0">
                  <a:pos x="146" y="219"/>
                </a:cxn>
                <a:cxn ang="0">
                  <a:pos x="152" y="205"/>
                </a:cxn>
                <a:cxn ang="0">
                  <a:pos x="158" y="188"/>
                </a:cxn>
                <a:cxn ang="0">
                  <a:pos x="155" y="168"/>
                </a:cxn>
                <a:cxn ang="0">
                  <a:pos x="148" y="146"/>
                </a:cxn>
                <a:cxn ang="0">
                  <a:pos x="171" y="145"/>
                </a:cxn>
                <a:cxn ang="0">
                  <a:pos x="188" y="133"/>
                </a:cxn>
                <a:cxn ang="0">
                  <a:pos x="197" y="117"/>
                </a:cxn>
                <a:cxn ang="0">
                  <a:pos x="204" y="97"/>
                </a:cxn>
                <a:cxn ang="0">
                  <a:pos x="182" y="80"/>
                </a:cxn>
                <a:cxn ang="0">
                  <a:pos x="195" y="72"/>
                </a:cxn>
                <a:cxn ang="0">
                  <a:pos x="209" y="57"/>
                </a:cxn>
                <a:cxn ang="0">
                  <a:pos x="215" y="31"/>
                </a:cxn>
                <a:cxn ang="0">
                  <a:pos x="207" y="10"/>
                </a:cxn>
              </a:cxnLst>
              <a:rect l="0" t="0" r="r" b="b"/>
              <a:pathLst>
                <a:path w="216" h="243">
                  <a:moveTo>
                    <a:pt x="206" y="9"/>
                  </a:moveTo>
                  <a:cubicBezTo>
                    <a:pt x="204" y="9"/>
                    <a:pt x="202" y="9"/>
                    <a:pt x="201" y="9"/>
                  </a:cubicBezTo>
                  <a:cubicBezTo>
                    <a:pt x="199" y="9"/>
                    <a:pt x="199" y="9"/>
                    <a:pt x="198" y="8"/>
                  </a:cubicBezTo>
                  <a:cubicBezTo>
                    <a:pt x="198" y="5"/>
                    <a:pt x="200" y="2"/>
                    <a:pt x="197" y="1"/>
                  </a:cubicBezTo>
                  <a:cubicBezTo>
                    <a:pt x="194" y="0"/>
                    <a:pt x="192" y="2"/>
                    <a:pt x="190" y="2"/>
                  </a:cubicBezTo>
                  <a:cubicBezTo>
                    <a:pt x="187" y="4"/>
                    <a:pt x="183" y="4"/>
                    <a:pt x="180" y="6"/>
                  </a:cubicBezTo>
                  <a:cubicBezTo>
                    <a:pt x="180" y="6"/>
                    <a:pt x="179" y="6"/>
                    <a:pt x="179" y="6"/>
                  </a:cubicBezTo>
                  <a:cubicBezTo>
                    <a:pt x="179" y="7"/>
                    <a:pt x="179" y="7"/>
                    <a:pt x="179" y="7"/>
                  </a:cubicBezTo>
                  <a:cubicBezTo>
                    <a:pt x="177" y="9"/>
                    <a:pt x="173" y="8"/>
                    <a:pt x="170" y="8"/>
                  </a:cubicBezTo>
                  <a:cubicBezTo>
                    <a:pt x="166" y="8"/>
                    <a:pt x="162" y="5"/>
                    <a:pt x="158" y="5"/>
                  </a:cubicBezTo>
                  <a:cubicBezTo>
                    <a:pt x="154" y="5"/>
                    <a:pt x="153" y="6"/>
                    <a:pt x="150" y="8"/>
                  </a:cubicBezTo>
                  <a:cubicBezTo>
                    <a:pt x="148" y="8"/>
                    <a:pt x="146" y="9"/>
                    <a:pt x="144" y="10"/>
                  </a:cubicBezTo>
                  <a:cubicBezTo>
                    <a:pt x="140" y="10"/>
                    <a:pt x="137" y="10"/>
                    <a:pt x="135" y="12"/>
                  </a:cubicBezTo>
                  <a:cubicBezTo>
                    <a:pt x="134" y="13"/>
                    <a:pt x="134" y="13"/>
                    <a:pt x="134" y="13"/>
                  </a:cubicBezTo>
                  <a:cubicBezTo>
                    <a:pt x="133" y="14"/>
                    <a:pt x="132" y="14"/>
                    <a:pt x="131" y="15"/>
                  </a:cubicBezTo>
                  <a:cubicBezTo>
                    <a:pt x="129" y="16"/>
                    <a:pt x="127" y="16"/>
                    <a:pt x="125" y="18"/>
                  </a:cubicBezTo>
                  <a:cubicBezTo>
                    <a:pt x="124" y="18"/>
                    <a:pt x="123" y="20"/>
                    <a:pt x="122" y="21"/>
                  </a:cubicBezTo>
                  <a:cubicBezTo>
                    <a:pt x="121" y="21"/>
                    <a:pt x="119" y="22"/>
                    <a:pt x="119" y="23"/>
                  </a:cubicBezTo>
                  <a:cubicBezTo>
                    <a:pt x="119" y="24"/>
                    <a:pt x="119" y="25"/>
                    <a:pt x="119" y="25"/>
                  </a:cubicBezTo>
                  <a:cubicBezTo>
                    <a:pt x="119" y="26"/>
                    <a:pt x="118" y="27"/>
                    <a:pt x="118" y="27"/>
                  </a:cubicBezTo>
                  <a:cubicBezTo>
                    <a:pt x="118" y="27"/>
                    <a:pt x="117" y="28"/>
                    <a:pt x="117" y="29"/>
                  </a:cubicBezTo>
                  <a:cubicBezTo>
                    <a:pt x="117" y="30"/>
                    <a:pt x="117" y="31"/>
                    <a:pt x="117" y="31"/>
                  </a:cubicBezTo>
                  <a:cubicBezTo>
                    <a:pt x="117" y="32"/>
                    <a:pt x="116" y="32"/>
                    <a:pt x="116" y="32"/>
                  </a:cubicBezTo>
                  <a:cubicBezTo>
                    <a:pt x="116" y="33"/>
                    <a:pt x="117" y="33"/>
                    <a:pt x="116" y="34"/>
                  </a:cubicBezTo>
                  <a:cubicBezTo>
                    <a:pt x="116" y="34"/>
                    <a:pt x="114" y="35"/>
                    <a:pt x="113" y="35"/>
                  </a:cubicBezTo>
                  <a:cubicBezTo>
                    <a:pt x="111" y="36"/>
                    <a:pt x="109" y="36"/>
                    <a:pt x="109" y="33"/>
                  </a:cubicBezTo>
                  <a:cubicBezTo>
                    <a:pt x="108" y="32"/>
                    <a:pt x="108" y="31"/>
                    <a:pt x="107" y="30"/>
                  </a:cubicBezTo>
                  <a:cubicBezTo>
                    <a:pt x="105" y="29"/>
                    <a:pt x="103" y="36"/>
                    <a:pt x="103" y="38"/>
                  </a:cubicBezTo>
                  <a:cubicBezTo>
                    <a:pt x="104" y="39"/>
                    <a:pt x="104" y="40"/>
                    <a:pt x="104" y="41"/>
                  </a:cubicBezTo>
                  <a:cubicBezTo>
                    <a:pt x="105" y="43"/>
                    <a:pt x="107" y="43"/>
                    <a:pt x="109" y="42"/>
                  </a:cubicBezTo>
                  <a:cubicBezTo>
                    <a:pt x="110" y="41"/>
                    <a:pt x="110" y="39"/>
                    <a:pt x="112" y="41"/>
                  </a:cubicBezTo>
                  <a:cubicBezTo>
                    <a:pt x="112" y="41"/>
                    <a:pt x="113" y="42"/>
                    <a:pt x="113" y="42"/>
                  </a:cubicBezTo>
                  <a:cubicBezTo>
                    <a:pt x="113" y="43"/>
                    <a:pt x="114" y="43"/>
                    <a:pt x="114" y="43"/>
                  </a:cubicBezTo>
                  <a:cubicBezTo>
                    <a:pt x="116" y="46"/>
                    <a:pt x="115" y="51"/>
                    <a:pt x="115" y="54"/>
                  </a:cubicBezTo>
                  <a:cubicBezTo>
                    <a:pt x="115" y="56"/>
                    <a:pt x="115" y="56"/>
                    <a:pt x="118" y="56"/>
                  </a:cubicBezTo>
                  <a:cubicBezTo>
                    <a:pt x="119" y="56"/>
                    <a:pt x="120" y="55"/>
                    <a:pt x="121" y="55"/>
                  </a:cubicBezTo>
                  <a:cubicBezTo>
                    <a:pt x="123" y="56"/>
                    <a:pt x="124" y="57"/>
                    <a:pt x="125" y="57"/>
                  </a:cubicBezTo>
                  <a:cubicBezTo>
                    <a:pt x="126" y="60"/>
                    <a:pt x="130" y="56"/>
                    <a:pt x="131" y="57"/>
                  </a:cubicBezTo>
                  <a:cubicBezTo>
                    <a:pt x="132" y="58"/>
                    <a:pt x="132" y="59"/>
                    <a:pt x="131" y="60"/>
                  </a:cubicBezTo>
                  <a:cubicBezTo>
                    <a:pt x="129" y="62"/>
                    <a:pt x="126" y="61"/>
                    <a:pt x="125" y="63"/>
                  </a:cubicBezTo>
                  <a:cubicBezTo>
                    <a:pt x="124" y="65"/>
                    <a:pt x="125" y="68"/>
                    <a:pt x="125" y="70"/>
                  </a:cubicBezTo>
                  <a:cubicBezTo>
                    <a:pt x="125" y="72"/>
                    <a:pt x="125" y="72"/>
                    <a:pt x="126" y="74"/>
                  </a:cubicBezTo>
                  <a:cubicBezTo>
                    <a:pt x="126" y="74"/>
                    <a:pt x="127" y="75"/>
                    <a:pt x="127" y="75"/>
                  </a:cubicBezTo>
                  <a:cubicBezTo>
                    <a:pt x="127" y="76"/>
                    <a:pt x="127" y="77"/>
                    <a:pt x="127" y="78"/>
                  </a:cubicBezTo>
                  <a:cubicBezTo>
                    <a:pt x="129" y="78"/>
                    <a:pt x="130" y="77"/>
                    <a:pt x="129" y="80"/>
                  </a:cubicBezTo>
                  <a:cubicBezTo>
                    <a:pt x="129" y="81"/>
                    <a:pt x="129" y="81"/>
                    <a:pt x="127" y="81"/>
                  </a:cubicBezTo>
                  <a:cubicBezTo>
                    <a:pt x="124" y="82"/>
                    <a:pt x="122" y="81"/>
                    <a:pt x="119" y="82"/>
                  </a:cubicBezTo>
                  <a:cubicBezTo>
                    <a:pt x="118" y="82"/>
                    <a:pt x="118" y="83"/>
                    <a:pt x="117" y="83"/>
                  </a:cubicBezTo>
                  <a:cubicBezTo>
                    <a:pt x="116" y="83"/>
                    <a:pt x="116" y="83"/>
                    <a:pt x="115" y="83"/>
                  </a:cubicBezTo>
                  <a:cubicBezTo>
                    <a:pt x="113" y="83"/>
                    <a:pt x="113" y="83"/>
                    <a:pt x="112" y="84"/>
                  </a:cubicBezTo>
                  <a:cubicBezTo>
                    <a:pt x="110" y="85"/>
                    <a:pt x="110" y="85"/>
                    <a:pt x="110" y="87"/>
                  </a:cubicBezTo>
                  <a:cubicBezTo>
                    <a:pt x="110" y="87"/>
                    <a:pt x="109" y="88"/>
                    <a:pt x="109" y="88"/>
                  </a:cubicBezTo>
                  <a:cubicBezTo>
                    <a:pt x="109" y="89"/>
                    <a:pt x="109" y="90"/>
                    <a:pt x="109" y="91"/>
                  </a:cubicBezTo>
                  <a:cubicBezTo>
                    <a:pt x="109" y="92"/>
                    <a:pt x="109" y="92"/>
                    <a:pt x="109" y="93"/>
                  </a:cubicBezTo>
                  <a:cubicBezTo>
                    <a:pt x="110" y="94"/>
                    <a:pt x="110" y="94"/>
                    <a:pt x="110" y="95"/>
                  </a:cubicBezTo>
                  <a:cubicBezTo>
                    <a:pt x="110" y="96"/>
                    <a:pt x="109" y="97"/>
                    <a:pt x="108" y="98"/>
                  </a:cubicBezTo>
                  <a:cubicBezTo>
                    <a:pt x="107" y="101"/>
                    <a:pt x="109" y="101"/>
                    <a:pt x="110" y="104"/>
                  </a:cubicBezTo>
                  <a:cubicBezTo>
                    <a:pt x="110" y="105"/>
                    <a:pt x="110" y="106"/>
                    <a:pt x="111" y="107"/>
                  </a:cubicBezTo>
                  <a:cubicBezTo>
                    <a:pt x="111" y="108"/>
                    <a:pt x="112" y="109"/>
                    <a:pt x="113" y="109"/>
                  </a:cubicBezTo>
                  <a:cubicBezTo>
                    <a:pt x="114" y="110"/>
                    <a:pt x="115" y="111"/>
                    <a:pt x="114" y="112"/>
                  </a:cubicBezTo>
                  <a:cubicBezTo>
                    <a:pt x="114" y="112"/>
                    <a:pt x="114" y="112"/>
                    <a:pt x="113" y="112"/>
                  </a:cubicBezTo>
                  <a:cubicBezTo>
                    <a:pt x="113" y="112"/>
                    <a:pt x="112" y="111"/>
                    <a:pt x="112" y="111"/>
                  </a:cubicBezTo>
                  <a:cubicBezTo>
                    <a:pt x="111" y="110"/>
                    <a:pt x="110" y="109"/>
                    <a:pt x="109" y="108"/>
                  </a:cubicBezTo>
                  <a:cubicBezTo>
                    <a:pt x="108" y="107"/>
                    <a:pt x="108" y="107"/>
                    <a:pt x="107" y="106"/>
                  </a:cubicBezTo>
                  <a:cubicBezTo>
                    <a:pt x="105" y="105"/>
                    <a:pt x="104" y="106"/>
                    <a:pt x="103" y="106"/>
                  </a:cubicBezTo>
                  <a:cubicBezTo>
                    <a:pt x="101" y="106"/>
                    <a:pt x="99" y="105"/>
                    <a:pt x="98" y="105"/>
                  </a:cubicBezTo>
                  <a:cubicBezTo>
                    <a:pt x="96" y="104"/>
                    <a:pt x="95" y="104"/>
                    <a:pt x="94" y="104"/>
                  </a:cubicBezTo>
                  <a:cubicBezTo>
                    <a:pt x="92" y="103"/>
                    <a:pt x="91" y="100"/>
                    <a:pt x="93" y="99"/>
                  </a:cubicBezTo>
                  <a:cubicBezTo>
                    <a:pt x="94" y="98"/>
                    <a:pt x="100" y="100"/>
                    <a:pt x="99" y="97"/>
                  </a:cubicBezTo>
                  <a:cubicBezTo>
                    <a:pt x="98" y="95"/>
                    <a:pt x="97" y="96"/>
                    <a:pt x="97" y="95"/>
                  </a:cubicBezTo>
                  <a:cubicBezTo>
                    <a:pt x="97" y="94"/>
                    <a:pt x="97" y="92"/>
                    <a:pt x="97" y="91"/>
                  </a:cubicBezTo>
                  <a:cubicBezTo>
                    <a:pt x="97" y="90"/>
                    <a:pt x="96" y="90"/>
                    <a:pt x="96" y="89"/>
                  </a:cubicBezTo>
                  <a:cubicBezTo>
                    <a:pt x="96" y="89"/>
                    <a:pt x="97" y="88"/>
                    <a:pt x="97" y="88"/>
                  </a:cubicBezTo>
                  <a:cubicBezTo>
                    <a:pt x="97" y="88"/>
                    <a:pt x="97" y="87"/>
                    <a:pt x="97" y="86"/>
                  </a:cubicBezTo>
                  <a:cubicBezTo>
                    <a:pt x="96" y="84"/>
                    <a:pt x="95" y="83"/>
                    <a:pt x="94" y="82"/>
                  </a:cubicBezTo>
                  <a:cubicBezTo>
                    <a:pt x="94" y="81"/>
                    <a:pt x="94" y="81"/>
                    <a:pt x="94" y="80"/>
                  </a:cubicBezTo>
                  <a:cubicBezTo>
                    <a:pt x="93" y="80"/>
                    <a:pt x="93" y="80"/>
                    <a:pt x="93" y="79"/>
                  </a:cubicBezTo>
                  <a:cubicBezTo>
                    <a:pt x="93" y="77"/>
                    <a:pt x="95" y="78"/>
                    <a:pt x="97" y="78"/>
                  </a:cubicBezTo>
                  <a:cubicBezTo>
                    <a:pt x="98" y="78"/>
                    <a:pt x="98" y="78"/>
                    <a:pt x="100" y="78"/>
                  </a:cubicBezTo>
                  <a:cubicBezTo>
                    <a:pt x="101" y="78"/>
                    <a:pt x="102" y="77"/>
                    <a:pt x="102" y="77"/>
                  </a:cubicBezTo>
                  <a:cubicBezTo>
                    <a:pt x="103" y="77"/>
                    <a:pt x="104" y="77"/>
                    <a:pt x="105" y="77"/>
                  </a:cubicBezTo>
                  <a:cubicBezTo>
                    <a:pt x="107" y="76"/>
                    <a:pt x="106" y="76"/>
                    <a:pt x="107" y="75"/>
                  </a:cubicBezTo>
                  <a:cubicBezTo>
                    <a:pt x="108" y="72"/>
                    <a:pt x="109" y="75"/>
                    <a:pt x="111" y="75"/>
                  </a:cubicBezTo>
                  <a:cubicBezTo>
                    <a:pt x="111" y="75"/>
                    <a:pt x="112" y="75"/>
                    <a:pt x="113" y="75"/>
                  </a:cubicBezTo>
                  <a:cubicBezTo>
                    <a:pt x="113" y="74"/>
                    <a:pt x="113" y="72"/>
                    <a:pt x="112" y="72"/>
                  </a:cubicBezTo>
                  <a:cubicBezTo>
                    <a:pt x="112" y="71"/>
                    <a:pt x="111" y="71"/>
                    <a:pt x="110" y="71"/>
                  </a:cubicBezTo>
                  <a:cubicBezTo>
                    <a:pt x="110" y="70"/>
                    <a:pt x="108" y="69"/>
                    <a:pt x="108" y="68"/>
                  </a:cubicBezTo>
                  <a:cubicBezTo>
                    <a:pt x="107" y="68"/>
                    <a:pt x="108" y="67"/>
                    <a:pt x="108" y="66"/>
                  </a:cubicBezTo>
                  <a:cubicBezTo>
                    <a:pt x="108" y="64"/>
                    <a:pt x="107" y="64"/>
                    <a:pt x="105" y="63"/>
                  </a:cubicBezTo>
                  <a:cubicBezTo>
                    <a:pt x="103" y="62"/>
                    <a:pt x="103" y="60"/>
                    <a:pt x="102" y="58"/>
                  </a:cubicBezTo>
                  <a:cubicBezTo>
                    <a:pt x="101" y="57"/>
                    <a:pt x="99" y="56"/>
                    <a:pt x="98" y="55"/>
                  </a:cubicBezTo>
                  <a:cubicBezTo>
                    <a:pt x="97" y="54"/>
                    <a:pt x="97" y="55"/>
                    <a:pt x="97" y="53"/>
                  </a:cubicBezTo>
                  <a:cubicBezTo>
                    <a:pt x="97" y="52"/>
                    <a:pt x="98" y="51"/>
                    <a:pt x="99" y="50"/>
                  </a:cubicBezTo>
                  <a:cubicBezTo>
                    <a:pt x="100" y="49"/>
                    <a:pt x="101" y="48"/>
                    <a:pt x="102" y="47"/>
                  </a:cubicBezTo>
                  <a:cubicBezTo>
                    <a:pt x="104" y="47"/>
                    <a:pt x="105" y="46"/>
                    <a:pt x="106" y="45"/>
                  </a:cubicBezTo>
                  <a:cubicBezTo>
                    <a:pt x="104" y="45"/>
                    <a:pt x="102" y="45"/>
                    <a:pt x="100" y="46"/>
                  </a:cubicBezTo>
                  <a:cubicBezTo>
                    <a:pt x="99" y="47"/>
                    <a:pt x="98" y="48"/>
                    <a:pt x="97" y="49"/>
                  </a:cubicBezTo>
                  <a:cubicBezTo>
                    <a:pt x="95" y="51"/>
                    <a:pt x="93" y="53"/>
                    <a:pt x="92" y="53"/>
                  </a:cubicBezTo>
                  <a:cubicBezTo>
                    <a:pt x="90" y="53"/>
                    <a:pt x="86" y="53"/>
                    <a:pt x="85" y="51"/>
                  </a:cubicBezTo>
                  <a:cubicBezTo>
                    <a:pt x="85" y="51"/>
                    <a:pt x="85" y="51"/>
                    <a:pt x="85" y="51"/>
                  </a:cubicBezTo>
                  <a:cubicBezTo>
                    <a:pt x="85" y="50"/>
                    <a:pt x="84" y="50"/>
                    <a:pt x="84" y="49"/>
                  </a:cubicBezTo>
                  <a:cubicBezTo>
                    <a:pt x="84" y="48"/>
                    <a:pt x="83" y="47"/>
                    <a:pt x="82" y="47"/>
                  </a:cubicBezTo>
                  <a:cubicBezTo>
                    <a:pt x="78" y="47"/>
                    <a:pt x="77" y="50"/>
                    <a:pt x="77" y="53"/>
                  </a:cubicBezTo>
                  <a:cubicBezTo>
                    <a:pt x="77" y="56"/>
                    <a:pt x="77" y="57"/>
                    <a:pt x="75" y="60"/>
                  </a:cubicBezTo>
                  <a:cubicBezTo>
                    <a:pt x="75" y="60"/>
                    <a:pt x="74" y="62"/>
                    <a:pt x="73" y="62"/>
                  </a:cubicBezTo>
                  <a:cubicBezTo>
                    <a:pt x="72" y="63"/>
                    <a:pt x="69" y="61"/>
                    <a:pt x="67" y="60"/>
                  </a:cubicBezTo>
                  <a:cubicBezTo>
                    <a:pt x="67" y="61"/>
                    <a:pt x="67" y="62"/>
                    <a:pt x="67" y="63"/>
                  </a:cubicBezTo>
                  <a:cubicBezTo>
                    <a:pt x="66" y="66"/>
                    <a:pt x="68" y="68"/>
                    <a:pt x="69" y="71"/>
                  </a:cubicBezTo>
                  <a:cubicBezTo>
                    <a:pt x="69" y="72"/>
                    <a:pt x="68" y="73"/>
                    <a:pt x="69" y="74"/>
                  </a:cubicBezTo>
                  <a:cubicBezTo>
                    <a:pt x="69" y="75"/>
                    <a:pt x="72" y="75"/>
                    <a:pt x="73" y="77"/>
                  </a:cubicBezTo>
                  <a:cubicBezTo>
                    <a:pt x="73" y="79"/>
                    <a:pt x="72" y="80"/>
                    <a:pt x="72" y="81"/>
                  </a:cubicBezTo>
                  <a:cubicBezTo>
                    <a:pt x="72" y="83"/>
                    <a:pt x="72" y="84"/>
                    <a:pt x="72" y="85"/>
                  </a:cubicBezTo>
                  <a:cubicBezTo>
                    <a:pt x="72" y="86"/>
                    <a:pt x="71" y="87"/>
                    <a:pt x="71" y="88"/>
                  </a:cubicBezTo>
                  <a:cubicBezTo>
                    <a:pt x="71" y="89"/>
                    <a:pt x="70" y="90"/>
                    <a:pt x="70" y="90"/>
                  </a:cubicBezTo>
                  <a:cubicBezTo>
                    <a:pt x="70" y="91"/>
                    <a:pt x="70" y="91"/>
                    <a:pt x="70" y="91"/>
                  </a:cubicBezTo>
                  <a:cubicBezTo>
                    <a:pt x="70" y="92"/>
                    <a:pt x="70" y="92"/>
                    <a:pt x="70" y="92"/>
                  </a:cubicBezTo>
                  <a:cubicBezTo>
                    <a:pt x="70" y="92"/>
                    <a:pt x="69" y="93"/>
                    <a:pt x="69" y="93"/>
                  </a:cubicBezTo>
                  <a:cubicBezTo>
                    <a:pt x="69" y="94"/>
                    <a:pt x="68" y="93"/>
                    <a:pt x="68" y="94"/>
                  </a:cubicBezTo>
                  <a:cubicBezTo>
                    <a:pt x="67" y="94"/>
                    <a:pt x="66" y="95"/>
                    <a:pt x="66" y="95"/>
                  </a:cubicBezTo>
                  <a:cubicBezTo>
                    <a:pt x="65" y="95"/>
                    <a:pt x="65" y="95"/>
                    <a:pt x="65" y="96"/>
                  </a:cubicBezTo>
                  <a:cubicBezTo>
                    <a:pt x="64" y="97"/>
                    <a:pt x="65" y="97"/>
                    <a:pt x="65" y="98"/>
                  </a:cubicBezTo>
                  <a:cubicBezTo>
                    <a:pt x="65" y="98"/>
                    <a:pt x="64" y="99"/>
                    <a:pt x="64" y="99"/>
                  </a:cubicBezTo>
                  <a:cubicBezTo>
                    <a:pt x="63" y="100"/>
                    <a:pt x="63" y="102"/>
                    <a:pt x="63" y="103"/>
                  </a:cubicBezTo>
                  <a:cubicBezTo>
                    <a:pt x="63" y="104"/>
                    <a:pt x="63" y="106"/>
                    <a:pt x="62" y="107"/>
                  </a:cubicBezTo>
                  <a:cubicBezTo>
                    <a:pt x="62" y="109"/>
                    <a:pt x="60" y="110"/>
                    <a:pt x="60" y="111"/>
                  </a:cubicBezTo>
                  <a:cubicBezTo>
                    <a:pt x="58" y="114"/>
                    <a:pt x="55" y="117"/>
                    <a:pt x="54" y="122"/>
                  </a:cubicBezTo>
                  <a:cubicBezTo>
                    <a:pt x="53" y="121"/>
                    <a:pt x="51" y="123"/>
                    <a:pt x="50" y="124"/>
                  </a:cubicBezTo>
                  <a:cubicBezTo>
                    <a:pt x="49" y="125"/>
                    <a:pt x="49" y="126"/>
                    <a:pt x="49" y="127"/>
                  </a:cubicBezTo>
                  <a:cubicBezTo>
                    <a:pt x="49" y="127"/>
                    <a:pt x="49" y="128"/>
                    <a:pt x="48" y="128"/>
                  </a:cubicBezTo>
                  <a:cubicBezTo>
                    <a:pt x="48" y="126"/>
                    <a:pt x="43" y="126"/>
                    <a:pt x="42" y="127"/>
                  </a:cubicBezTo>
                  <a:cubicBezTo>
                    <a:pt x="41" y="128"/>
                    <a:pt x="41" y="128"/>
                    <a:pt x="41" y="129"/>
                  </a:cubicBezTo>
                  <a:cubicBezTo>
                    <a:pt x="40" y="130"/>
                    <a:pt x="40" y="131"/>
                    <a:pt x="39" y="133"/>
                  </a:cubicBezTo>
                  <a:cubicBezTo>
                    <a:pt x="39" y="134"/>
                    <a:pt x="38" y="134"/>
                    <a:pt x="38" y="135"/>
                  </a:cubicBezTo>
                  <a:cubicBezTo>
                    <a:pt x="38" y="136"/>
                    <a:pt x="38" y="137"/>
                    <a:pt x="38" y="138"/>
                  </a:cubicBezTo>
                  <a:cubicBezTo>
                    <a:pt x="38" y="140"/>
                    <a:pt x="39" y="140"/>
                    <a:pt x="39" y="141"/>
                  </a:cubicBezTo>
                  <a:cubicBezTo>
                    <a:pt x="40" y="143"/>
                    <a:pt x="39" y="144"/>
                    <a:pt x="40" y="145"/>
                  </a:cubicBezTo>
                  <a:cubicBezTo>
                    <a:pt x="39" y="145"/>
                    <a:pt x="39" y="145"/>
                    <a:pt x="38" y="146"/>
                  </a:cubicBezTo>
                  <a:cubicBezTo>
                    <a:pt x="36" y="146"/>
                    <a:pt x="36" y="146"/>
                    <a:pt x="34" y="147"/>
                  </a:cubicBezTo>
                  <a:cubicBezTo>
                    <a:pt x="34" y="147"/>
                    <a:pt x="33" y="147"/>
                    <a:pt x="32" y="147"/>
                  </a:cubicBezTo>
                  <a:cubicBezTo>
                    <a:pt x="32" y="148"/>
                    <a:pt x="32" y="148"/>
                    <a:pt x="32" y="149"/>
                  </a:cubicBezTo>
                  <a:cubicBezTo>
                    <a:pt x="30" y="150"/>
                    <a:pt x="30" y="149"/>
                    <a:pt x="29" y="151"/>
                  </a:cubicBezTo>
                  <a:cubicBezTo>
                    <a:pt x="29" y="152"/>
                    <a:pt x="29" y="154"/>
                    <a:pt x="29" y="156"/>
                  </a:cubicBezTo>
                  <a:cubicBezTo>
                    <a:pt x="29" y="158"/>
                    <a:pt x="28" y="157"/>
                    <a:pt x="26" y="157"/>
                  </a:cubicBezTo>
                  <a:cubicBezTo>
                    <a:pt x="25" y="157"/>
                    <a:pt x="23" y="158"/>
                    <a:pt x="22" y="158"/>
                  </a:cubicBezTo>
                  <a:cubicBezTo>
                    <a:pt x="20" y="159"/>
                    <a:pt x="15" y="162"/>
                    <a:pt x="16" y="164"/>
                  </a:cubicBezTo>
                  <a:cubicBezTo>
                    <a:pt x="17" y="165"/>
                    <a:pt x="19" y="165"/>
                    <a:pt x="20" y="164"/>
                  </a:cubicBezTo>
                  <a:cubicBezTo>
                    <a:pt x="20" y="164"/>
                    <a:pt x="21" y="163"/>
                    <a:pt x="21" y="163"/>
                  </a:cubicBezTo>
                  <a:cubicBezTo>
                    <a:pt x="22" y="162"/>
                    <a:pt x="24" y="162"/>
                    <a:pt x="24" y="162"/>
                  </a:cubicBezTo>
                  <a:cubicBezTo>
                    <a:pt x="26" y="161"/>
                    <a:pt x="26" y="161"/>
                    <a:pt x="28" y="162"/>
                  </a:cubicBezTo>
                  <a:cubicBezTo>
                    <a:pt x="28" y="162"/>
                    <a:pt x="29" y="163"/>
                    <a:pt x="29" y="164"/>
                  </a:cubicBezTo>
                  <a:cubicBezTo>
                    <a:pt x="30" y="164"/>
                    <a:pt x="32" y="164"/>
                    <a:pt x="33" y="164"/>
                  </a:cubicBezTo>
                  <a:cubicBezTo>
                    <a:pt x="34" y="164"/>
                    <a:pt x="40" y="161"/>
                    <a:pt x="40" y="163"/>
                  </a:cubicBezTo>
                  <a:cubicBezTo>
                    <a:pt x="41" y="164"/>
                    <a:pt x="37" y="167"/>
                    <a:pt x="36" y="167"/>
                  </a:cubicBezTo>
                  <a:cubicBezTo>
                    <a:pt x="35" y="168"/>
                    <a:pt x="35" y="169"/>
                    <a:pt x="35" y="170"/>
                  </a:cubicBezTo>
                  <a:cubicBezTo>
                    <a:pt x="37" y="170"/>
                    <a:pt x="39" y="171"/>
                    <a:pt x="40" y="172"/>
                  </a:cubicBezTo>
                  <a:cubicBezTo>
                    <a:pt x="40" y="173"/>
                    <a:pt x="40" y="175"/>
                    <a:pt x="40" y="176"/>
                  </a:cubicBezTo>
                  <a:cubicBezTo>
                    <a:pt x="41" y="177"/>
                    <a:pt x="44" y="177"/>
                    <a:pt x="44" y="178"/>
                  </a:cubicBezTo>
                  <a:cubicBezTo>
                    <a:pt x="45" y="179"/>
                    <a:pt x="44" y="180"/>
                    <a:pt x="44" y="181"/>
                  </a:cubicBezTo>
                  <a:cubicBezTo>
                    <a:pt x="39" y="181"/>
                    <a:pt x="36" y="176"/>
                    <a:pt x="34" y="172"/>
                  </a:cubicBezTo>
                  <a:cubicBezTo>
                    <a:pt x="33" y="171"/>
                    <a:pt x="31" y="170"/>
                    <a:pt x="30" y="169"/>
                  </a:cubicBezTo>
                  <a:cubicBezTo>
                    <a:pt x="29" y="169"/>
                    <a:pt x="28" y="169"/>
                    <a:pt x="28" y="168"/>
                  </a:cubicBezTo>
                  <a:cubicBezTo>
                    <a:pt x="27" y="167"/>
                    <a:pt x="27" y="167"/>
                    <a:pt x="25" y="167"/>
                  </a:cubicBezTo>
                  <a:cubicBezTo>
                    <a:pt x="23" y="167"/>
                    <a:pt x="23" y="168"/>
                    <a:pt x="22" y="169"/>
                  </a:cubicBezTo>
                  <a:cubicBezTo>
                    <a:pt x="20" y="170"/>
                    <a:pt x="17" y="169"/>
                    <a:pt x="15" y="169"/>
                  </a:cubicBezTo>
                  <a:cubicBezTo>
                    <a:pt x="13" y="169"/>
                    <a:pt x="13" y="169"/>
                    <a:pt x="12" y="169"/>
                  </a:cubicBezTo>
                  <a:cubicBezTo>
                    <a:pt x="12" y="170"/>
                    <a:pt x="11" y="170"/>
                    <a:pt x="11" y="171"/>
                  </a:cubicBezTo>
                  <a:cubicBezTo>
                    <a:pt x="10" y="171"/>
                    <a:pt x="10" y="171"/>
                    <a:pt x="9" y="172"/>
                  </a:cubicBezTo>
                  <a:cubicBezTo>
                    <a:pt x="8" y="173"/>
                    <a:pt x="5" y="177"/>
                    <a:pt x="6" y="179"/>
                  </a:cubicBezTo>
                  <a:cubicBezTo>
                    <a:pt x="8" y="179"/>
                    <a:pt x="12" y="178"/>
                    <a:pt x="13" y="180"/>
                  </a:cubicBezTo>
                  <a:cubicBezTo>
                    <a:pt x="14" y="180"/>
                    <a:pt x="14" y="181"/>
                    <a:pt x="14" y="182"/>
                  </a:cubicBezTo>
                  <a:cubicBezTo>
                    <a:pt x="15" y="183"/>
                    <a:pt x="16" y="183"/>
                    <a:pt x="18" y="184"/>
                  </a:cubicBezTo>
                  <a:cubicBezTo>
                    <a:pt x="22" y="184"/>
                    <a:pt x="23" y="187"/>
                    <a:pt x="27" y="185"/>
                  </a:cubicBezTo>
                  <a:cubicBezTo>
                    <a:pt x="29" y="184"/>
                    <a:pt x="31" y="183"/>
                    <a:pt x="33" y="182"/>
                  </a:cubicBezTo>
                  <a:cubicBezTo>
                    <a:pt x="34" y="182"/>
                    <a:pt x="34" y="182"/>
                    <a:pt x="35" y="182"/>
                  </a:cubicBezTo>
                  <a:cubicBezTo>
                    <a:pt x="36" y="182"/>
                    <a:pt x="37" y="181"/>
                    <a:pt x="37" y="181"/>
                  </a:cubicBezTo>
                  <a:cubicBezTo>
                    <a:pt x="38" y="181"/>
                    <a:pt x="39" y="182"/>
                    <a:pt x="40" y="183"/>
                  </a:cubicBezTo>
                  <a:cubicBezTo>
                    <a:pt x="40" y="185"/>
                    <a:pt x="39" y="186"/>
                    <a:pt x="41" y="186"/>
                  </a:cubicBezTo>
                  <a:cubicBezTo>
                    <a:pt x="42" y="187"/>
                    <a:pt x="46" y="184"/>
                    <a:pt x="47" y="186"/>
                  </a:cubicBezTo>
                  <a:cubicBezTo>
                    <a:pt x="48" y="186"/>
                    <a:pt x="48" y="190"/>
                    <a:pt x="48" y="190"/>
                  </a:cubicBezTo>
                  <a:cubicBezTo>
                    <a:pt x="47" y="191"/>
                    <a:pt x="45" y="190"/>
                    <a:pt x="44" y="190"/>
                  </a:cubicBezTo>
                  <a:cubicBezTo>
                    <a:pt x="41" y="189"/>
                    <a:pt x="39" y="189"/>
                    <a:pt x="36" y="188"/>
                  </a:cubicBezTo>
                  <a:cubicBezTo>
                    <a:pt x="35" y="188"/>
                    <a:pt x="34" y="187"/>
                    <a:pt x="33" y="188"/>
                  </a:cubicBezTo>
                  <a:cubicBezTo>
                    <a:pt x="32" y="188"/>
                    <a:pt x="31" y="188"/>
                    <a:pt x="30" y="188"/>
                  </a:cubicBezTo>
                  <a:cubicBezTo>
                    <a:pt x="27" y="189"/>
                    <a:pt x="24" y="188"/>
                    <a:pt x="21" y="188"/>
                  </a:cubicBezTo>
                  <a:cubicBezTo>
                    <a:pt x="18" y="188"/>
                    <a:pt x="16" y="188"/>
                    <a:pt x="13" y="187"/>
                  </a:cubicBezTo>
                  <a:cubicBezTo>
                    <a:pt x="12" y="187"/>
                    <a:pt x="11" y="186"/>
                    <a:pt x="11" y="186"/>
                  </a:cubicBezTo>
                  <a:cubicBezTo>
                    <a:pt x="9" y="185"/>
                    <a:pt x="8" y="183"/>
                    <a:pt x="6" y="183"/>
                  </a:cubicBezTo>
                  <a:cubicBezTo>
                    <a:pt x="3" y="182"/>
                    <a:pt x="1" y="184"/>
                    <a:pt x="1" y="187"/>
                  </a:cubicBezTo>
                  <a:cubicBezTo>
                    <a:pt x="1" y="188"/>
                    <a:pt x="1" y="189"/>
                    <a:pt x="0" y="190"/>
                  </a:cubicBezTo>
                  <a:cubicBezTo>
                    <a:pt x="0" y="192"/>
                    <a:pt x="1" y="192"/>
                    <a:pt x="1" y="193"/>
                  </a:cubicBezTo>
                  <a:cubicBezTo>
                    <a:pt x="2" y="194"/>
                    <a:pt x="2" y="195"/>
                    <a:pt x="3" y="196"/>
                  </a:cubicBezTo>
                  <a:cubicBezTo>
                    <a:pt x="4" y="197"/>
                    <a:pt x="5" y="197"/>
                    <a:pt x="6" y="197"/>
                  </a:cubicBezTo>
                  <a:cubicBezTo>
                    <a:pt x="7" y="198"/>
                    <a:pt x="9" y="199"/>
                    <a:pt x="11" y="198"/>
                  </a:cubicBezTo>
                  <a:cubicBezTo>
                    <a:pt x="12" y="197"/>
                    <a:pt x="12" y="196"/>
                    <a:pt x="12" y="196"/>
                  </a:cubicBezTo>
                  <a:cubicBezTo>
                    <a:pt x="13" y="195"/>
                    <a:pt x="17" y="194"/>
                    <a:pt x="18" y="194"/>
                  </a:cubicBezTo>
                  <a:cubicBezTo>
                    <a:pt x="21" y="194"/>
                    <a:pt x="22" y="196"/>
                    <a:pt x="23" y="198"/>
                  </a:cubicBezTo>
                  <a:cubicBezTo>
                    <a:pt x="25" y="200"/>
                    <a:pt x="30" y="201"/>
                    <a:pt x="33" y="202"/>
                  </a:cubicBezTo>
                  <a:cubicBezTo>
                    <a:pt x="35" y="203"/>
                    <a:pt x="36" y="204"/>
                    <a:pt x="38" y="203"/>
                  </a:cubicBezTo>
                  <a:cubicBezTo>
                    <a:pt x="39" y="203"/>
                    <a:pt x="40" y="202"/>
                    <a:pt x="41" y="201"/>
                  </a:cubicBezTo>
                  <a:cubicBezTo>
                    <a:pt x="41" y="200"/>
                    <a:pt x="42" y="199"/>
                    <a:pt x="42" y="199"/>
                  </a:cubicBezTo>
                  <a:cubicBezTo>
                    <a:pt x="42" y="198"/>
                    <a:pt x="43" y="197"/>
                    <a:pt x="44" y="196"/>
                  </a:cubicBezTo>
                  <a:cubicBezTo>
                    <a:pt x="44" y="195"/>
                    <a:pt x="44" y="195"/>
                    <a:pt x="46" y="194"/>
                  </a:cubicBezTo>
                  <a:cubicBezTo>
                    <a:pt x="47" y="194"/>
                    <a:pt x="48" y="194"/>
                    <a:pt x="49" y="193"/>
                  </a:cubicBezTo>
                  <a:cubicBezTo>
                    <a:pt x="49" y="193"/>
                    <a:pt x="49" y="193"/>
                    <a:pt x="49" y="193"/>
                  </a:cubicBezTo>
                  <a:cubicBezTo>
                    <a:pt x="49" y="192"/>
                    <a:pt x="49" y="192"/>
                    <a:pt x="50" y="192"/>
                  </a:cubicBezTo>
                  <a:cubicBezTo>
                    <a:pt x="51" y="191"/>
                    <a:pt x="51" y="191"/>
                    <a:pt x="51" y="190"/>
                  </a:cubicBezTo>
                  <a:cubicBezTo>
                    <a:pt x="52" y="189"/>
                    <a:pt x="53" y="188"/>
                    <a:pt x="54" y="188"/>
                  </a:cubicBezTo>
                  <a:cubicBezTo>
                    <a:pt x="55" y="187"/>
                    <a:pt x="55" y="187"/>
                    <a:pt x="56" y="187"/>
                  </a:cubicBezTo>
                  <a:cubicBezTo>
                    <a:pt x="57" y="186"/>
                    <a:pt x="58" y="186"/>
                    <a:pt x="59" y="185"/>
                  </a:cubicBezTo>
                  <a:cubicBezTo>
                    <a:pt x="60" y="185"/>
                    <a:pt x="60" y="184"/>
                    <a:pt x="61" y="183"/>
                  </a:cubicBezTo>
                  <a:cubicBezTo>
                    <a:pt x="62" y="183"/>
                    <a:pt x="63" y="183"/>
                    <a:pt x="64" y="183"/>
                  </a:cubicBezTo>
                  <a:cubicBezTo>
                    <a:pt x="65" y="183"/>
                    <a:pt x="66" y="182"/>
                    <a:pt x="67" y="182"/>
                  </a:cubicBezTo>
                  <a:cubicBezTo>
                    <a:pt x="70" y="182"/>
                    <a:pt x="73" y="182"/>
                    <a:pt x="76" y="182"/>
                  </a:cubicBezTo>
                  <a:cubicBezTo>
                    <a:pt x="79" y="182"/>
                    <a:pt x="80" y="184"/>
                    <a:pt x="82" y="184"/>
                  </a:cubicBezTo>
                  <a:cubicBezTo>
                    <a:pt x="84" y="185"/>
                    <a:pt x="86" y="184"/>
                    <a:pt x="88" y="184"/>
                  </a:cubicBezTo>
                  <a:cubicBezTo>
                    <a:pt x="89" y="184"/>
                    <a:pt x="91" y="184"/>
                    <a:pt x="92" y="184"/>
                  </a:cubicBezTo>
                  <a:cubicBezTo>
                    <a:pt x="93" y="184"/>
                    <a:pt x="94" y="183"/>
                    <a:pt x="96" y="182"/>
                  </a:cubicBezTo>
                  <a:cubicBezTo>
                    <a:pt x="96" y="182"/>
                    <a:pt x="97" y="182"/>
                    <a:pt x="98" y="182"/>
                  </a:cubicBezTo>
                  <a:cubicBezTo>
                    <a:pt x="99" y="182"/>
                    <a:pt x="100" y="182"/>
                    <a:pt x="100" y="182"/>
                  </a:cubicBezTo>
                  <a:cubicBezTo>
                    <a:pt x="103" y="182"/>
                    <a:pt x="104" y="185"/>
                    <a:pt x="103" y="187"/>
                  </a:cubicBezTo>
                  <a:cubicBezTo>
                    <a:pt x="103" y="188"/>
                    <a:pt x="100" y="190"/>
                    <a:pt x="98" y="191"/>
                  </a:cubicBezTo>
                  <a:cubicBezTo>
                    <a:pt x="98" y="191"/>
                    <a:pt x="97" y="191"/>
                    <a:pt x="97" y="192"/>
                  </a:cubicBezTo>
                  <a:cubicBezTo>
                    <a:pt x="97" y="193"/>
                    <a:pt x="98" y="193"/>
                    <a:pt x="99" y="193"/>
                  </a:cubicBezTo>
                  <a:cubicBezTo>
                    <a:pt x="101" y="194"/>
                    <a:pt x="102" y="194"/>
                    <a:pt x="104" y="195"/>
                  </a:cubicBezTo>
                  <a:cubicBezTo>
                    <a:pt x="106" y="196"/>
                    <a:pt x="106" y="196"/>
                    <a:pt x="107" y="197"/>
                  </a:cubicBezTo>
                  <a:cubicBezTo>
                    <a:pt x="107" y="197"/>
                    <a:pt x="108" y="198"/>
                    <a:pt x="108" y="198"/>
                  </a:cubicBezTo>
                  <a:cubicBezTo>
                    <a:pt x="109" y="198"/>
                    <a:pt x="109" y="199"/>
                    <a:pt x="109" y="199"/>
                  </a:cubicBezTo>
                  <a:cubicBezTo>
                    <a:pt x="111" y="200"/>
                    <a:pt x="112" y="200"/>
                    <a:pt x="113" y="199"/>
                  </a:cubicBezTo>
                  <a:cubicBezTo>
                    <a:pt x="116" y="198"/>
                    <a:pt x="118" y="197"/>
                    <a:pt x="121" y="197"/>
                  </a:cubicBezTo>
                  <a:cubicBezTo>
                    <a:pt x="123" y="197"/>
                    <a:pt x="123" y="197"/>
                    <a:pt x="124" y="199"/>
                  </a:cubicBezTo>
                  <a:cubicBezTo>
                    <a:pt x="124" y="199"/>
                    <a:pt x="125" y="200"/>
                    <a:pt x="125" y="200"/>
                  </a:cubicBezTo>
                  <a:cubicBezTo>
                    <a:pt x="126" y="201"/>
                    <a:pt x="126" y="201"/>
                    <a:pt x="127" y="202"/>
                  </a:cubicBezTo>
                  <a:cubicBezTo>
                    <a:pt x="127" y="202"/>
                    <a:pt x="128" y="203"/>
                    <a:pt x="129" y="203"/>
                  </a:cubicBezTo>
                  <a:cubicBezTo>
                    <a:pt x="130" y="204"/>
                    <a:pt x="131" y="204"/>
                    <a:pt x="132" y="204"/>
                  </a:cubicBezTo>
                  <a:cubicBezTo>
                    <a:pt x="133" y="205"/>
                    <a:pt x="135" y="205"/>
                    <a:pt x="136" y="205"/>
                  </a:cubicBezTo>
                  <a:cubicBezTo>
                    <a:pt x="136" y="206"/>
                    <a:pt x="137" y="207"/>
                    <a:pt x="137" y="208"/>
                  </a:cubicBezTo>
                  <a:cubicBezTo>
                    <a:pt x="136" y="209"/>
                    <a:pt x="136" y="209"/>
                    <a:pt x="135" y="210"/>
                  </a:cubicBezTo>
                  <a:cubicBezTo>
                    <a:pt x="135" y="211"/>
                    <a:pt x="134" y="212"/>
                    <a:pt x="134" y="213"/>
                  </a:cubicBezTo>
                  <a:cubicBezTo>
                    <a:pt x="133" y="214"/>
                    <a:pt x="133" y="214"/>
                    <a:pt x="132" y="214"/>
                  </a:cubicBezTo>
                  <a:cubicBezTo>
                    <a:pt x="132" y="215"/>
                    <a:pt x="132" y="215"/>
                    <a:pt x="132" y="216"/>
                  </a:cubicBezTo>
                  <a:cubicBezTo>
                    <a:pt x="131" y="218"/>
                    <a:pt x="130" y="219"/>
                    <a:pt x="129" y="221"/>
                  </a:cubicBezTo>
                  <a:cubicBezTo>
                    <a:pt x="129" y="222"/>
                    <a:pt x="129" y="223"/>
                    <a:pt x="128" y="224"/>
                  </a:cubicBezTo>
                  <a:cubicBezTo>
                    <a:pt x="128" y="226"/>
                    <a:pt x="128" y="227"/>
                    <a:pt x="127" y="228"/>
                  </a:cubicBezTo>
                  <a:cubicBezTo>
                    <a:pt x="126" y="229"/>
                    <a:pt x="126" y="229"/>
                    <a:pt x="126" y="231"/>
                  </a:cubicBezTo>
                  <a:cubicBezTo>
                    <a:pt x="126" y="231"/>
                    <a:pt x="126" y="232"/>
                    <a:pt x="126" y="233"/>
                  </a:cubicBezTo>
                  <a:cubicBezTo>
                    <a:pt x="126" y="234"/>
                    <a:pt x="125" y="238"/>
                    <a:pt x="126" y="239"/>
                  </a:cubicBezTo>
                  <a:cubicBezTo>
                    <a:pt x="127" y="241"/>
                    <a:pt x="131" y="240"/>
                    <a:pt x="133" y="240"/>
                  </a:cubicBezTo>
                  <a:cubicBezTo>
                    <a:pt x="134" y="240"/>
                    <a:pt x="135" y="241"/>
                    <a:pt x="137" y="241"/>
                  </a:cubicBezTo>
                  <a:cubicBezTo>
                    <a:pt x="139" y="243"/>
                    <a:pt x="142" y="243"/>
                    <a:pt x="145" y="243"/>
                  </a:cubicBezTo>
                  <a:cubicBezTo>
                    <a:pt x="145" y="243"/>
                    <a:pt x="145" y="243"/>
                    <a:pt x="145" y="243"/>
                  </a:cubicBezTo>
                  <a:cubicBezTo>
                    <a:pt x="146" y="242"/>
                    <a:pt x="146" y="241"/>
                    <a:pt x="146" y="241"/>
                  </a:cubicBezTo>
                  <a:cubicBezTo>
                    <a:pt x="147" y="240"/>
                    <a:pt x="148" y="240"/>
                    <a:pt x="149" y="239"/>
                  </a:cubicBezTo>
                  <a:cubicBezTo>
                    <a:pt x="149" y="239"/>
                    <a:pt x="148" y="239"/>
                    <a:pt x="148" y="238"/>
                  </a:cubicBezTo>
                  <a:cubicBezTo>
                    <a:pt x="148" y="238"/>
                    <a:pt x="148" y="237"/>
                    <a:pt x="149" y="236"/>
                  </a:cubicBezTo>
                  <a:cubicBezTo>
                    <a:pt x="149" y="235"/>
                    <a:pt x="149" y="235"/>
                    <a:pt x="149" y="233"/>
                  </a:cubicBezTo>
                  <a:cubicBezTo>
                    <a:pt x="149" y="233"/>
                    <a:pt x="149" y="233"/>
                    <a:pt x="149" y="232"/>
                  </a:cubicBezTo>
                  <a:cubicBezTo>
                    <a:pt x="149" y="232"/>
                    <a:pt x="149" y="231"/>
                    <a:pt x="149" y="230"/>
                  </a:cubicBezTo>
                  <a:cubicBezTo>
                    <a:pt x="150" y="229"/>
                    <a:pt x="150" y="227"/>
                    <a:pt x="151" y="226"/>
                  </a:cubicBezTo>
                  <a:cubicBezTo>
                    <a:pt x="151" y="224"/>
                    <a:pt x="151" y="222"/>
                    <a:pt x="151" y="221"/>
                  </a:cubicBezTo>
                  <a:cubicBezTo>
                    <a:pt x="151" y="220"/>
                    <a:pt x="150" y="219"/>
                    <a:pt x="150" y="219"/>
                  </a:cubicBezTo>
                  <a:cubicBezTo>
                    <a:pt x="149" y="219"/>
                    <a:pt x="149" y="219"/>
                    <a:pt x="149" y="219"/>
                  </a:cubicBezTo>
                  <a:cubicBezTo>
                    <a:pt x="149" y="219"/>
                    <a:pt x="149" y="219"/>
                    <a:pt x="149" y="219"/>
                  </a:cubicBezTo>
                  <a:cubicBezTo>
                    <a:pt x="149" y="219"/>
                    <a:pt x="148" y="219"/>
                    <a:pt x="147" y="219"/>
                  </a:cubicBezTo>
                  <a:cubicBezTo>
                    <a:pt x="146" y="219"/>
                    <a:pt x="146" y="219"/>
                    <a:pt x="146" y="219"/>
                  </a:cubicBezTo>
                  <a:cubicBezTo>
                    <a:pt x="145" y="217"/>
                    <a:pt x="146" y="215"/>
                    <a:pt x="146" y="213"/>
                  </a:cubicBezTo>
                  <a:cubicBezTo>
                    <a:pt x="147" y="212"/>
                    <a:pt x="146" y="212"/>
                    <a:pt x="148" y="212"/>
                  </a:cubicBezTo>
                  <a:cubicBezTo>
                    <a:pt x="149" y="211"/>
                    <a:pt x="149" y="211"/>
                    <a:pt x="150" y="210"/>
                  </a:cubicBezTo>
                  <a:cubicBezTo>
                    <a:pt x="150" y="209"/>
                    <a:pt x="152" y="209"/>
                    <a:pt x="153" y="208"/>
                  </a:cubicBezTo>
                  <a:cubicBezTo>
                    <a:pt x="152" y="207"/>
                    <a:pt x="152" y="207"/>
                    <a:pt x="152" y="206"/>
                  </a:cubicBezTo>
                  <a:cubicBezTo>
                    <a:pt x="152" y="206"/>
                    <a:pt x="152" y="205"/>
                    <a:pt x="152" y="205"/>
                  </a:cubicBezTo>
                  <a:cubicBezTo>
                    <a:pt x="152" y="204"/>
                    <a:pt x="152" y="204"/>
                    <a:pt x="151" y="204"/>
                  </a:cubicBezTo>
                  <a:cubicBezTo>
                    <a:pt x="151" y="203"/>
                    <a:pt x="152" y="203"/>
                    <a:pt x="153" y="202"/>
                  </a:cubicBezTo>
                  <a:cubicBezTo>
                    <a:pt x="154" y="199"/>
                    <a:pt x="152" y="196"/>
                    <a:pt x="154" y="194"/>
                  </a:cubicBezTo>
                  <a:cubicBezTo>
                    <a:pt x="154" y="193"/>
                    <a:pt x="155" y="193"/>
                    <a:pt x="155" y="192"/>
                  </a:cubicBezTo>
                  <a:cubicBezTo>
                    <a:pt x="156" y="191"/>
                    <a:pt x="157" y="191"/>
                    <a:pt x="157" y="190"/>
                  </a:cubicBezTo>
                  <a:cubicBezTo>
                    <a:pt x="158" y="189"/>
                    <a:pt x="158" y="190"/>
                    <a:pt x="158" y="188"/>
                  </a:cubicBezTo>
                  <a:cubicBezTo>
                    <a:pt x="158" y="187"/>
                    <a:pt x="158" y="185"/>
                    <a:pt x="158" y="184"/>
                  </a:cubicBezTo>
                  <a:cubicBezTo>
                    <a:pt x="157" y="182"/>
                    <a:pt x="157" y="179"/>
                    <a:pt x="157" y="177"/>
                  </a:cubicBezTo>
                  <a:cubicBezTo>
                    <a:pt x="156" y="176"/>
                    <a:pt x="156" y="176"/>
                    <a:pt x="156" y="175"/>
                  </a:cubicBezTo>
                  <a:cubicBezTo>
                    <a:pt x="156" y="174"/>
                    <a:pt x="156" y="173"/>
                    <a:pt x="156" y="172"/>
                  </a:cubicBezTo>
                  <a:cubicBezTo>
                    <a:pt x="156" y="171"/>
                    <a:pt x="155" y="170"/>
                    <a:pt x="155" y="169"/>
                  </a:cubicBezTo>
                  <a:cubicBezTo>
                    <a:pt x="155" y="169"/>
                    <a:pt x="155" y="169"/>
                    <a:pt x="155" y="168"/>
                  </a:cubicBezTo>
                  <a:cubicBezTo>
                    <a:pt x="154" y="167"/>
                    <a:pt x="152" y="167"/>
                    <a:pt x="151" y="165"/>
                  </a:cubicBezTo>
                  <a:cubicBezTo>
                    <a:pt x="150" y="164"/>
                    <a:pt x="151" y="162"/>
                    <a:pt x="150" y="160"/>
                  </a:cubicBezTo>
                  <a:cubicBezTo>
                    <a:pt x="150" y="158"/>
                    <a:pt x="147" y="157"/>
                    <a:pt x="146" y="156"/>
                  </a:cubicBezTo>
                  <a:cubicBezTo>
                    <a:pt x="145" y="155"/>
                    <a:pt x="145" y="155"/>
                    <a:pt x="145" y="153"/>
                  </a:cubicBezTo>
                  <a:cubicBezTo>
                    <a:pt x="145" y="153"/>
                    <a:pt x="145" y="152"/>
                    <a:pt x="145" y="151"/>
                  </a:cubicBezTo>
                  <a:cubicBezTo>
                    <a:pt x="145" y="149"/>
                    <a:pt x="146" y="146"/>
                    <a:pt x="148" y="146"/>
                  </a:cubicBezTo>
                  <a:cubicBezTo>
                    <a:pt x="150" y="146"/>
                    <a:pt x="151" y="146"/>
                    <a:pt x="153" y="146"/>
                  </a:cubicBezTo>
                  <a:cubicBezTo>
                    <a:pt x="153" y="146"/>
                    <a:pt x="153" y="145"/>
                    <a:pt x="153" y="144"/>
                  </a:cubicBezTo>
                  <a:cubicBezTo>
                    <a:pt x="153" y="141"/>
                    <a:pt x="156" y="141"/>
                    <a:pt x="158" y="141"/>
                  </a:cubicBezTo>
                  <a:cubicBezTo>
                    <a:pt x="160" y="142"/>
                    <a:pt x="162" y="143"/>
                    <a:pt x="164" y="144"/>
                  </a:cubicBezTo>
                  <a:cubicBezTo>
                    <a:pt x="165" y="145"/>
                    <a:pt x="166" y="145"/>
                    <a:pt x="167" y="145"/>
                  </a:cubicBezTo>
                  <a:cubicBezTo>
                    <a:pt x="168" y="145"/>
                    <a:pt x="170" y="145"/>
                    <a:pt x="171" y="145"/>
                  </a:cubicBezTo>
                  <a:cubicBezTo>
                    <a:pt x="172" y="145"/>
                    <a:pt x="173" y="144"/>
                    <a:pt x="174" y="144"/>
                  </a:cubicBezTo>
                  <a:cubicBezTo>
                    <a:pt x="176" y="144"/>
                    <a:pt x="175" y="144"/>
                    <a:pt x="176" y="143"/>
                  </a:cubicBezTo>
                  <a:cubicBezTo>
                    <a:pt x="177" y="142"/>
                    <a:pt x="179" y="142"/>
                    <a:pt x="180" y="142"/>
                  </a:cubicBezTo>
                  <a:cubicBezTo>
                    <a:pt x="182" y="141"/>
                    <a:pt x="185" y="139"/>
                    <a:pt x="187" y="138"/>
                  </a:cubicBezTo>
                  <a:cubicBezTo>
                    <a:pt x="188" y="138"/>
                    <a:pt x="189" y="137"/>
                    <a:pt x="189" y="136"/>
                  </a:cubicBezTo>
                  <a:cubicBezTo>
                    <a:pt x="190" y="134"/>
                    <a:pt x="189" y="134"/>
                    <a:pt x="188" y="133"/>
                  </a:cubicBezTo>
                  <a:cubicBezTo>
                    <a:pt x="188" y="132"/>
                    <a:pt x="188" y="130"/>
                    <a:pt x="188" y="129"/>
                  </a:cubicBezTo>
                  <a:cubicBezTo>
                    <a:pt x="188" y="128"/>
                    <a:pt x="188" y="127"/>
                    <a:pt x="188" y="126"/>
                  </a:cubicBezTo>
                  <a:cubicBezTo>
                    <a:pt x="188" y="126"/>
                    <a:pt x="188" y="125"/>
                    <a:pt x="189" y="124"/>
                  </a:cubicBezTo>
                  <a:cubicBezTo>
                    <a:pt x="189" y="124"/>
                    <a:pt x="189" y="124"/>
                    <a:pt x="190" y="124"/>
                  </a:cubicBezTo>
                  <a:cubicBezTo>
                    <a:pt x="190" y="123"/>
                    <a:pt x="191" y="123"/>
                    <a:pt x="191" y="122"/>
                  </a:cubicBezTo>
                  <a:cubicBezTo>
                    <a:pt x="193" y="120"/>
                    <a:pt x="195" y="119"/>
                    <a:pt x="197" y="117"/>
                  </a:cubicBezTo>
                  <a:cubicBezTo>
                    <a:pt x="198" y="116"/>
                    <a:pt x="198" y="115"/>
                    <a:pt x="199" y="114"/>
                  </a:cubicBezTo>
                  <a:cubicBezTo>
                    <a:pt x="201" y="114"/>
                    <a:pt x="202" y="113"/>
                    <a:pt x="203" y="112"/>
                  </a:cubicBezTo>
                  <a:cubicBezTo>
                    <a:pt x="205" y="110"/>
                    <a:pt x="203" y="107"/>
                    <a:pt x="204" y="105"/>
                  </a:cubicBezTo>
                  <a:cubicBezTo>
                    <a:pt x="204" y="104"/>
                    <a:pt x="205" y="104"/>
                    <a:pt x="205" y="103"/>
                  </a:cubicBezTo>
                  <a:cubicBezTo>
                    <a:pt x="206" y="102"/>
                    <a:pt x="206" y="100"/>
                    <a:pt x="206" y="99"/>
                  </a:cubicBezTo>
                  <a:cubicBezTo>
                    <a:pt x="205" y="98"/>
                    <a:pt x="205" y="98"/>
                    <a:pt x="204" y="97"/>
                  </a:cubicBezTo>
                  <a:cubicBezTo>
                    <a:pt x="204" y="97"/>
                    <a:pt x="204" y="96"/>
                    <a:pt x="204" y="96"/>
                  </a:cubicBezTo>
                  <a:cubicBezTo>
                    <a:pt x="204" y="96"/>
                    <a:pt x="204" y="95"/>
                    <a:pt x="203" y="95"/>
                  </a:cubicBezTo>
                  <a:cubicBezTo>
                    <a:pt x="203" y="95"/>
                    <a:pt x="203" y="95"/>
                    <a:pt x="203" y="95"/>
                  </a:cubicBezTo>
                  <a:cubicBezTo>
                    <a:pt x="199" y="93"/>
                    <a:pt x="182" y="94"/>
                    <a:pt x="185" y="85"/>
                  </a:cubicBezTo>
                  <a:cubicBezTo>
                    <a:pt x="186" y="83"/>
                    <a:pt x="185" y="83"/>
                    <a:pt x="183" y="81"/>
                  </a:cubicBezTo>
                  <a:cubicBezTo>
                    <a:pt x="183" y="81"/>
                    <a:pt x="182" y="80"/>
                    <a:pt x="182" y="80"/>
                  </a:cubicBezTo>
                  <a:cubicBezTo>
                    <a:pt x="181" y="80"/>
                    <a:pt x="180" y="78"/>
                    <a:pt x="180" y="78"/>
                  </a:cubicBezTo>
                  <a:cubicBezTo>
                    <a:pt x="179" y="77"/>
                    <a:pt x="179" y="76"/>
                    <a:pt x="180" y="76"/>
                  </a:cubicBezTo>
                  <a:cubicBezTo>
                    <a:pt x="181" y="76"/>
                    <a:pt x="182" y="74"/>
                    <a:pt x="183" y="74"/>
                  </a:cubicBezTo>
                  <a:cubicBezTo>
                    <a:pt x="184" y="74"/>
                    <a:pt x="186" y="74"/>
                    <a:pt x="187" y="74"/>
                  </a:cubicBezTo>
                  <a:cubicBezTo>
                    <a:pt x="189" y="74"/>
                    <a:pt x="191" y="74"/>
                    <a:pt x="193" y="74"/>
                  </a:cubicBezTo>
                  <a:cubicBezTo>
                    <a:pt x="194" y="73"/>
                    <a:pt x="194" y="73"/>
                    <a:pt x="195" y="72"/>
                  </a:cubicBezTo>
                  <a:cubicBezTo>
                    <a:pt x="195" y="71"/>
                    <a:pt x="195" y="71"/>
                    <a:pt x="197" y="71"/>
                  </a:cubicBezTo>
                  <a:cubicBezTo>
                    <a:pt x="198" y="71"/>
                    <a:pt x="200" y="72"/>
                    <a:pt x="201" y="71"/>
                  </a:cubicBezTo>
                  <a:cubicBezTo>
                    <a:pt x="202" y="71"/>
                    <a:pt x="203" y="69"/>
                    <a:pt x="204" y="68"/>
                  </a:cubicBezTo>
                  <a:cubicBezTo>
                    <a:pt x="205" y="67"/>
                    <a:pt x="208" y="67"/>
                    <a:pt x="209" y="65"/>
                  </a:cubicBezTo>
                  <a:cubicBezTo>
                    <a:pt x="209" y="64"/>
                    <a:pt x="208" y="64"/>
                    <a:pt x="208" y="63"/>
                  </a:cubicBezTo>
                  <a:cubicBezTo>
                    <a:pt x="206" y="60"/>
                    <a:pt x="207" y="59"/>
                    <a:pt x="209" y="57"/>
                  </a:cubicBezTo>
                  <a:cubicBezTo>
                    <a:pt x="209" y="56"/>
                    <a:pt x="210" y="56"/>
                    <a:pt x="210" y="55"/>
                  </a:cubicBezTo>
                  <a:cubicBezTo>
                    <a:pt x="212" y="54"/>
                    <a:pt x="212" y="53"/>
                    <a:pt x="213" y="51"/>
                  </a:cubicBezTo>
                  <a:cubicBezTo>
                    <a:pt x="214" y="49"/>
                    <a:pt x="214" y="47"/>
                    <a:pt x="214" y="44"/>
                  </a:cubicBezTo>
                  <a:cubicBezTo>
                    <a:pt x="214" y="42"/>
                    <a:pt x="213" y="39"/>
                    <a:pt x="214" y="37"/>
                  </a:cubicBezTo>
                  <a:cubicBezTo>
                    <a:pt x="214" y="36"/>
                    <a:pt x="214" y="36"/>
                    <a:pt x="214" y="35"/>
                  </a:cubicBezTo>
                  <a:cubicBezTo>
                    <a:pt x="215" y="33"/>
                    <a:pt x="215" y="32"/>
                    <a:pt x="215" y="31"/>
                  </a:cubicBezTo>
                  <a:cubicBezTo>
                    <a:pt x="215" y="28"/>
                    <a:pt x="215" y="25"/>
                    <a:pt x="215" y="22"/>
                  </a:cubicBezTo>
                  <a:cubicBezTo>
                    <a:pt x="215" y="20"/>
                    <a:pt x="216" y="18"/>
                    <a:pt x="216" y="16"/>
                  </a:cubicBezTo>
                  <a:cubicBezTo>
                    <a:pt x="213" y="14"/>
                    <a:pt x="213" y="14"/>
                    <a:pt x="213" y="14"/>
                  </a:cubicBezTo>
                  <a:cubicBezTo>
                    <a:pt x="212" y="14"/>
                    <a:pt x="212" y="14"/>
                    <a:pt x="211" y="14"/>
                  </a:cubicBezTo>
                  <a:cubicBezTo>
                    <a:pt x="210" y="14"/>
                    <a:pt x="209" y="14"/>
                    <a:pt x="209" y="14"/>
                  </a:cubicBezTo>
                  <a:cubicBezTo>
                    <a:pt x="208" y="13"/>
                    <a:pt x="208" y="11"/>
                    <a:pt x="207" y="10"/>
                  </a:cubicBezTo>
                  <a:lnTo>
                    <a:pt x="206" y="9"/>
                  </a:ln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96" name="Freeform 98"/>
            <p:cNvSpPr>
              <a:spLocks/>
            </p:cNvSpPr>
            <p:nvPr/>
          </p:nvSpPr>
          <p:spPr bwMode="auto">
            <a:xfrm>
              <a:off x="5864632" y="4046548"/>
              <a:ext cx="14139" cy="19189"/>
            </a:xfrm>
            <a:custGeom>
              <a:avLst/>
              <a:gdLst/>
              <a:ahLst/>
              <a:cxnLst>
                <a:cxn ang="0">
                  <a:pos x="4" y="5"/>
                </a:cxn>
                <a:cxn ang="0">
                  <a:pos x="1" y="10"/>
                </a:cxn>
                <a:cxn ang="0">
                  <a:pos x="1" y="14"/>
                </a:cxn>
                <a:cxn ang="0">
                  <a:pos x="5" y="16"/>
                </a:cxn>
                <a:cxn ang="0">
                  <a:pos x="12" y="6"/>
                </a:cxn>
                <a:cxn ang="0">
                  <a:pos x="10" y="1"/>
                </a:cxn>
                <a:cxn ang="0">
                  <a:pos x="7" y="0"/>
                </a:cxn>
                <a:cxn ang="0">
                  <a:pos x="6" y="0"/>
                </a:cxn>
                <a:cxn ang="0">
                  <a:pos x="4" y="5"/>
                </a:cxn>
              </a:cxnLst>
              <a:rect l="0" t="0" r="r" b="b"/>
              <a:pathLst>
                <a:path w="12" h="16">
                  <a:moveTo>
                    <a:pt x="4" y="5"/>
                  </a:moveTo>
                  <a:cubicBezTo>
                    <a:pt x="3" y="6"/>
                    <a:pt x="2" y="8"/>
                    <a:pt x="1" y="10"/>
                  </a:cubicBezTo>
                  <a:cubicBezTo>
                    <a:pt x="0" y="11"/>
                    <a:pt x="0" y="13"/>
                    <a:pt x="1" y="14"/>
                  </a:cubicBezTo>
                  <a:cubicBezTo>
                    <a:pt x="2" y="15"/>
                    <a:pt x="4" y="16"/>
                    <a:pt x="5" y="16"/>
                  </a:cubicBezTo>
                  <a:cubicBezTo>
                    <a:pt x="9" y="16"/>
                    <a:pt x="12" y="10"/>
                    <a:pt x="12" y="6"/>
                  </a:cubicBezTo>
                  <a:cubicBezTo>
                    <a:pt x="12" y="4"/>
                    <a:pt x="11" y="2"/>
                    <a:pt x="10" y="1"/>
                  </a:cubicBezTo>
                  <a:cubicBezTo>
                    <a:pt x="9" y="0"/>
                    <a:pt x="8" y="0"/>
                    <a:pt x="7" y="0"/>
                  </a:cubicBezTo>
                  <a:cubicBezTo>
                    <a:pt x="7" y="0"/>
                    <a:pt x="6" y="0"/>
                    <a:pt x="6" y="0"/>
                  </a:cubicBezTo>
                  <a:cubicBezTo>
                    <a:pt x="6" y="0"/>
                    <a:pt x="5" y="4"/>
                    <a:pt x="4" y="5"/>
                  </a:cubicBezTo>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97" name="Freeform 99"/>
            <p:cNvSpPr>
              <a:spLocks/>
            </p:cNvSpPr>
            <p:nvPr/>
          </p:nvSpPr>
          <p:spPr bwMode="auto">
            <a:xfrm>
              <a:off x="5879781" y="4031400"/>
              <a:ext cx="9090" cy="8079"/>
            </a:xfrm>
            <a:custGeom>
              <a:avLst/>
              <a:gdLst/>
              <a:ahLst/>
              <a:cxnLst>
                <a:cxn ang="0">
                  <a:pos x="7" y="0"/>
                </a:cxn>
                <a:cxn ang="0">
                  <a:pos x="3" y="3"/>
                </a:cxn>
                <a:cxn ang="0">
                  <a:pos x="2" y="5"/>
                </a:cxn>
                <a:cxn ang="0">
                  <a:pos x="2" y="7"/>
                </a:cxn>
                <a:cxn ang="0">
                  <a:pos x="4" y="6"/>
                </a:cxn>
                <a:cxn ang="0">
                  <a:pos x="5" y="5"/>
                </a:cxn>
                <a:cxn ang="0">
                  <a:pos x="7" y="3"/>
                </a:cxn>
                <a:cxn ang="0">
                  <a:pos x="8" y="2"/>
                </a:cxn>
                <a:cxn ang="0">
                  <a:pos x="8" y="1"/>
                </a:cxn>
                <a:cxn ang="0">
                  <a:pos x="7" y="0"/>
                </a:cxn>
              </a:cxnLst>
              <a:rect l="0" t="0" r="r" b="b"/>
              <a:pathLst>
                <a:path w="8" h="7">
                  <a:moveTo>
                    <a:pt x="7" y="0"/>
                  </a:moveTo>
                  <a:cubicBezTo>
                    <a:pt x="6" y="1"/>
                    <a:pt x="4" y="1"/>
                    <a:pt x="3" y="3"/>
                  </a:cubicBezTo>
                  <a:cubicBezTo>
                    <a:pt x="3" y="3"/>
                    <a:pt x="2" y="4"/>
                    <a:pt x="2" y="5"/>
                  </a:cubicBezTo>
                  <a:cubicBezTo>
                    <a:pt x="1" y="5"/>
                    <a:pt x="0" y="7"/>
                    <a:pt x="2" y="7"/>
                  </a:cubicBezTo>
                  <a:cubicBezTo>
                    <a:pt x="2" y="7"/>
                    <a:pt x="3" y="6"/>
                    <a:pt x="4" y="6"/>
                  </a:cubicBezTo>
                  <a:cubicBezTo>
                    <a:pt x="4" y="5"/>
                    <a:pt x="5" y="5"/>
                    <a:pt x="5" y="5"/>
                  </a:cubicBezTo>
                  <a:cubicBezTo>
                    <a:pt x="6" y="4"/>
                    <a:pt x="7" y="4"/>
                    <a:pt x="7" y="3"/>
                  </a:cubicBezTo>
                  <a:cubicBezTo>
                    <a:pt x="7" y="3"/>
                    <a:pt x="7" y="3"/>
                    <a:pt x="8" y="2"/>
                  </a:cubicBezTo>
                  <a:cubicBezTo>
                    <a:pt x="8" y="2"/>
                    <a:pt x="8" y="2"/>
                    <a:pt x="8" y="1"/>
                  </a:cubicBezTo>
                  <a:lnTo>
                    <a:pt x="7" y="0"/>
                  </a:ln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98" name="Freeform 100"/>
            <p:cNvSpPr>
              <a:spLocks/>
            </p:cNvSpPr>
            <p:nvPr/>
          </p:nvSpPr>
          <p:spPr bwMode="auto">
            <a:xfrm>
              <a:off x="5894930" y="4020290"/>
              <a:ext cx="17170" cy="9089"/>
            </a:xfrm>
            <a:custGeom>
              <a:avLst/>
              <a:gdLst/>
              <a:ahLst/>
              <a:cxnLst>
                <a:cxn ang="0">
                  <a:pos x="10" y="1"/>
                </a:cxn>
                <a:cxn ang="0">
                  <a:pos x="9" y="1"/>
                </a:cxn>
                <a:cxn ang="0">
                  <a:pos x="5" y="2"/>
                </a:cxn>
                <a:cxn ang="0">
                  <a:pos x="2" y="4"/>
                </a:cxn>
                <a:cxn ang="0">
                  <a:pos x="1" y="6"/>
                </a:cxn>
                <a:cxn ang="0">
                  <a:pos x="6" y="6"/>
                </a:cxn>
                <a:cxn ang="0">
                  <a:pos x="12" y="3"/>
                </a:cxn>
                <a:cxn ang="0">
                  <a:pos x="13" y="1"/>
                </a:cxn>
                <a:cxn ang="0">
                  <a:pos x="11" y="1"/>
                </a:cxn>
                <a:cxn ang="0">
                  <a:pos x="10" y="1"/>
                </a:cxn>
              </a:cxnLst>
              <a:rect l="0" t="0" r="r" b="b"/>
              <a:pathLst>
                <a:path w="14" h="7">
                  <a:moveTo>
                    <a:pt x="10" y="1"/>
                  </a:moveTo>
                  <a:cubicBezTo>
                    <a:pt x="10" y="1"/>
                    <a:pt x="9" y="1"/>
                    <a:pt x="9" y="1"/>
                  </a:cubicBezTo>
                  <a:cubicBezTo>
                    <a:pt x="8" y="2"/>
                    <a:pt x="6" y="2"/>
                    <a:pt x="5" y="2"/>
                  </a:cubicBezTo>
                  <a:cubicBezTo>
                    <a:pt x="4" y="3"/>
                    <a:pt x="3" y="3"/>
                    <a:pt x="2" y="4"/>
                  </a:cubicBezTo>
                  <a:cubicBezTo>
                    <a:pt x="1" y="5"/>
                    <a:pt x="0" y="6"/>
                    <a:pt x="1" y="6"/>
                  </a:cubicBezTo>
                  <a:cubicBezTo>
                    <a:pt x="3" y="7"/>
                    <a:pt x="4" y="7"/>
                    <a:pt x="6" y="6"/>
                  </a:cubicBezTo>
                  <a:cubicBezTo>
                    <a:pt x="8" y="6"/>
                    <a:pt x="10" y="5"/>
                    <a:pt x="12" y="3"/>
                  </a:cubicBezTo>
                  <a:cubicBezTo>
                    <a:pt x="12" y="3"/>
                    <a:pt x="14" y="2"/>
                    <a:pt x="13" y="1"/>
                  </a:cubicBezTo>
                  <a:cubicBezTo>
                    <a:pt x="13" y="0"/>
                    <a:pt x="12" y="1"/>
                    <a:pt x="11" y="1"/>
                  </a:cubicBezTo>
                  <a:lnTo>
                    <a:pt x="10" y="1"/>
                  </a:ln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99" name="Freeform 101"/>
            <p:cNvSpPr>
              <a:spLocks/>
            </p:cNvSpPr>
            <p:nvPr/>
          </p:nvSpPr>
          <p:spPr bwMode="auto">
            <a:xfrm>
              <a:off x="5928258" y="4013221"/>
              <a:ext cx="18179" cy="5050"/>
            </a:xfrm>
            <a:custGeom>
              <a:avLst/>
              <a:gdLst/>
              <a:ahLst/>
              <a:cxnLst>
                <a:cxn ang="0">
                  <a:pos x="9" y="1"/>
                </a:cxn>
                <a:cxn ang="0">
                  <a:pos x="0" y="3"/>
                </a:cxn>
                <a:cxn ang="0">
                  <a:pos x="0" y="3"/>
                </a:cxn>
                <a:cxn ang="0">
                  <a:pos x="1" y="4"/>
                </a:cxn>
                <a:cxn ang="0">
                  <a:pos x="4" y="4"/>
                </a:cxn>
                <a:cxn ang="0">
                  <a:pos x="11" y="3"/>
                </a:cxn>
                <a:cxn ang="0">
                  <a:pos x="14" y="1"/>
                </a:cxn>
                <a:cxn ang="0">
                  <a:pos x="12" y="0"/>
                </a:cxn>
                <a:cxn ang="0">
                  <a:pos x="9" y="0"/>
                </a:cxn>
                <a:cxn ang="0">
                  <a:pos x="6" y="0"/>
                </a:cxn>
                <a:cxn ang="0">
                  <a:pos x="5" y="1"/>
                </a:cxn>
                <a:cxn ang="0">
                  <a:pos x="9" y="1"/>
                </a:cxn>
              </a:cxnLst>
              <a:rect l="0" t="0" r="r" b="b"/>
              <a:pathLst>
                <a:path w="15" h="4">
                  <a:moveTo>
                    <a:pt x="9" y="1"/>
                  </a:moveTo>
                  <a:cubicBezTo>
                    <a:pt x="6" y="1"/>
                    <a:pt x="3" y="1"/>
                    <a:pt x="0" y="3"/>
                  </a:cubicBezTo>
                  <a:cubicBezTo>
                    <a:pt x="0" y="3"/>
                    <a:pt x="0" y="3"/>
                    <a:pt x="0" y="3"/>
                  </a:cubicBezTo>
                  <a:cubicBezTo>
                    <a:pt x="0" y="4"/>
                    <a:pt x="0" y="4"/>
                    <a:pt x="1" y="4"/>
                  </a:cubicBezTo>
                  <a:cubicBezTo>
                    <a:pt x="2" y="4"/>
                    <a:pt x="3" y="4"/>
                    <a:pt x="4" y="4"/>
                  </a:cubicBezTo>
                  <a:cubicBezTo>
                    <a:pt x="7" y="4"/>
                    <a:pt x="9" y="4"/>
                    <a:pt x="11" y="3"/>
                  </a:cubicBezTo>
                  <a:cubicBezTo>
                    <a:pt x="12" y="3"/>
                    <a:pt x="15" y="2"/>
                    <a:pt x="14" y="1"/>
                  </a:cubicBezTo>
                  <a:cubicBezTo>
                    <a:pt x="14" y="1"/>
                    <a:pt x="13" y="0"/>
                    <a:pt x="12" y="0"/>
                  </a:cubicBezTo>
                  <a:cubicBezTo>
                    <a:pt x="11" y="0"/>
                    <a:pt x="10" y="0"/>
                    <a:pt x="9" y="0"/>
                  </a:cubicBezTo>
                  <a:cubicBezTo>
                    <a:pt x="8" y="0"/>
                    <a:pt x="7" y="0"/>
                    <a:pt x="6" y="0"/>
                  </a:cubicBezTo>
                  <a:cubicBezTo>
                    <a:pt x="6" y="1"/>
                    <a:pt x="6" y="1"/>
                    <a:pt x="5" y="1"/>
                  </a:cubicBezTo>
                  <a:lnTo>
                    <a:pt x="9" y="1"/>
                  </a:ln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100" name="Freeform 102"/>
            <p:cNvSpPr>
              <a:spLocks/>
            </p:cNvSpPr>
            <p:nvPr/>
          </p:nvSpPr>
          <p:spPr bwMode="auto">
            <a:xfrm>
              <a:off x="5959565" y="4010191"/>
              <a:ext cx="13129" cy="3031"/>
            </a:xfrm>
            <a:custGeom>
              <a:avLst/>
              <a:gdLst/>
              <a:ahLst/>
              <a:cxnLst>
                <a:cxn ang="0">
                  <a:pos x="9" y="1"/>
                </a:cxn>
                <a:cxn ang="0">
                  <a:pos x="9" y="0"/>
                </a:cxn>
                <a:cxn ang="0">
                  <a:pos x="5" y="1"/>
                </a:cxn>
                <a:cxn ang="0">
                  <a:pos x="1" y="1"/>
                </a:cxn>
                <a:cxn ang="0">
                  <a:pos x="2" y="2"/>
                </a:cxn>
                <a:cxn ang="0">
                  <a:pos x="5" y="3"/>
                </a:cxn>
                <a:cxn ang="0">
                  <a:pos x="9" y="3"/>
                </a:cxn>
                <a:cxn ang="0">
                  <a:pos x="11" y="2"/>
                </a:cxn>
                <a:cxn ang="0">
                  <a:pos x="11" y="2"/>
                </a:cxn>
                <a:cxn ang="0">
                  <a:pos x="9" y="1"/>
                </a:cxn>
              </a:cxnLst>
              <a:rect l="0" t="0" r="r" b="b"/>
              <a:pathLst>
                <a:path w="11" h="3">
                  <a:moveTo>
                    <a:pt x="9" y="1"/>
                  </a:moveTo>
                  <a:cubicBezTo>
                    <a:pt x="9" y="0"/>
                    <a:pt x="9" y="0"/>
                    <a:pt x="9" y="0"/>
                  </a:cubicBezTo>
                  <a:cubicBezTo>
                    <a:pt x="7" y="0"/>
                    <a:pt x="6" y="0"/>
                    <a:pt x="5" y="1"/>
                  </a:cubicBezTo>
                  <a:cubicBezTo>
                    <a:pt x="4" y="1"/>
                    <a:pt x="2" y="1"/>
                    <a:pt x="1" y="1"/>
                  </a:cubicBezTo>
                  <a:cubicBezTo>
                    <a:pt x="0" y="2"/>
                    <a:pt x="1" y="2"/>
                    <a:pt x="2" y="2"/>
                  </a:cubicBezTo>
                  <a:cubicBezTo>
                    <a:pt x="3" y="2"/>
                    <a:pt x="4" y="3"/>
                    <a:pt x="5" y="3"/>
                  </a:cubicBezTo>
                  <a:cubicBezTo>
                    <a:pt x="6" y="3"/>
                    <a:pt x="7" y="3"/>
                    <a:pt x="9" y="3"/>
                  </a:cubicBezTo>
                  <a:cubicBezTo>
                    <a:pt x="9" y="3"/>
                    <a:pt x="10" y="3"/>
                    <a:pt x="11" y="2"/>
                  </a:cubicBezTo>
                  <a:cubicBezTo>
                    <a:pt x="11" y="2"/>
                    <a:pt x="11" y="2"/>
                    <a:pt x="11" y="2"/>
                  </a:cubicBezTo>
                  <a:lnTo>
                    <a:pt x="9" y="1"/>
                  </a:ln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101" name="Freeform 103"/>
            <p:cNvSpPr>
              <a:spLocks/>
            </p:cNvSpPr>
            <p:nvPr/>
          </p:nvSpPr>
          <p:spPr bwMode="auto">
            <a:xfrm>
              <a:off x="5056681" y="2972984"/>
              <a:ext cx="72716" cy="69686"/>
            </a:xfrm>
            <a:custGeom>
              <a:avLst/>
              <a:gdLst/>
              <a:ahLst/>
              <a:cxnLst>
                <a:cxn ang="0">
                  <a:pos x="50" y="10"/>
                </a:cxn>
                <a:cxn ang="0">
                  <a:pos x="48" y="3"/>
                </a:cxn>
                <a:cxn ang="0">
                  <a:pos x="43" y="2"/>
                </a:cxn>
                <a:cxn ang="0">
                  <a:pos x="42" y="6"/>
                </a:cxn>
                <a:cxn ang="0">
                  <a:pos x="39" y="13"/>
                </a:cxn>
                <a:cxn ang="0">
                  <a:pos x="38" y="17"/>
                </a:cxn>
                <a:cxn ang="0">
                  <a:pos x="35" y="14"/>
                </a:cxn>
                <a:cxn ang="0">
                  <a:pos x="31" y="8"/>
                </a:cxn>
                <a:cxn ang="0">
                  <a:pos x="32" y="19"/>
                </a:cxn>
                <a:cxn ang="0">
                  <a:pos x="24" y="14"/>
                </a:cxn>
                <a:cxn ang="0">
                  <a:pos x="20" y="18"/>
                </a:cxn>
                <a:cxn ang="0">
                  <a:pos x="13" y="18"/>
                </a:cxn>
                <a:cxn ang="0">
                  <a:pos x="10" y="24"/>
                </a:cxn>
                <a:cxn ang="0">
                  <a:pos x="6" y="19"/>
                </a:cxn>
                <a:cxn ang="0">
                  <a:pos x="7" y="31"/>
                </a:cxn>
                <a:cxn ang="0">
                  <a:pos x="4" y="33"/>
                </a:cxn>
                <a:cxn ang="0">
                  <a:pos x="0" y="38"/>
                </a:cxn>
                <a:cxn ang="0">
                  <a:pos x="2" y="43"/>
                </a:cxn>
                <a:cxn ang="0">
                  <a:pos x="4" y="47"/>
                </a:cxn>
                <a:cxn ang="0">
                  <a:pos x="7" y="47"/>
                </a:cxn>
                <a:cxn ang="0">
                  <a:pos x="12" y="50"/>
                </a:cxn>
                <a:cxn ang="0">
                  <a:pos x="21" y="50"/>
                </a:cxn>
                <a:cxn ang="0">
                  <a:pos x="23" y="52"/>
                </a:cxn>
                <a:cxn ang="0">
                  <a:pos x="31" y="54"/>
                </a:cxn>
                <a:cxn ang="0">
                  <a:pos x="33" y="58"/>
                </a:cxn>
                <a:cxn ang="0">
                  <a:pos x="42" y="54"/>
                </a:cxn>
                <a:cxn ang="0">
                  <a:pos x="34" y="50"/>
                </a:cxn>
                <a:cxn ang="0">
                  <a:pos x="40" y="45"/>
                </a:cxn>
                <a:cxn ang="0">
                  <a:pos x="39" y="37"/>
                </a:cxn>
                <a:cxn ang="0">
                  <a:pos x="40" y="34"/>
                </a:cxn>
                <a:cxn ang="0">
                  <a:pos x="44" y="34"/>
                </a:cxn>
                <a:cxn ang="0">
                  <a:pos x="45" y="33"/>
                </a:cxn>
                <a:cxn ang="0">
                  <a:pos x="49" y="33"/>
                </a:cxn>
                <a:cxn ang="0">
                  <a:pos x="61" y="30"/>
                </a:cxn>
                <a:cxn ang="0">
                  <a:pos x="55" y="18"/>
                </a:cxn>
                <a:cxn ang="0">
                  <a:pos x="57" y="11"/>
                </a:cxn>
                <a:cxn ang="0">
                  <a:pos x="52" y="10"/>
                </a:cxn>
                <a:cxn ang="0">
                  <a:pos x="52" y="9"/>
                </a:cxn>
                <a:cxn ang="0">
                  <a:pos x="50" y="10"/>
                </a:cxn>
              </a:cxnLst>
              <a:rect l="0" t="0" r="r" b="b"/>
              <a:pathLst>
                <a:path w="61" h="59">
                  <a:moveTo>
                    <a:pt x="50" y="10"/>
                  </a:moveTo>
                  <a:cubicBezTo>
                    <a:pt x="50" y="7"/>
                    <a:pt x="50" y="5"/>
                    <a:pt x="48" y="3"/>
                  </a:cubicBezTo>
                  <a:cubicBezTo>
                    <a:pt x="47" y="2"/>
                    <a:pt x="45" y="0"/>
                    <a:pt x="43" y="2"/>
                  </a:cubicBezTo>
                  <a:cubicBezTo>
                    <a:pt x="43" y="2"/>
                    <a:pt x="43" y="5"/>
                    <a:pt x="42" y="6"/>
                  </a:cubicBezTo>
                  <a:cubicBezTo>
                    <a:pt x="41" y="8"/>
                    <a:pt x="39" y="10"/>
                    <a:pt x="39" y="13"/>
                  </a:cubicBezTo>
                  <a:cubicBezTo>
                    <a:pt x="37" y="13"/>
                    <a:pt x="36" y="16"/>
                    <a:pt x="38" y="17"/>
                  </a:cubicBezTo>
                  <a:cubicBezTo>
                    <a:pt x="41" y="15"/>
                    <a:pt x="35" y="9"/>
                    <a:pt x="35" y="14"/>
                  </a:cubicBezTo>
                  <a:cubicBezTo>
                    <a:pt x="35" y="11"/>
                    <a:pt x="33" y="9"/>
                    <a:pt x="31" y="8"/>
                  </a:cubicBezTo>
                  <a:cubicBezTo>
                    <a:pt x="29" y="11"/>
                    <a:pt x="33" y="16"/>
                    <a:pt x="32" y="19"/>
                  </a:cubicBezTo>
                  <a:cubicBezTo>
                    <a:pt x="29" y="19"/>
                    <a:pt x="27" y="14"/>
                    <a:pt x="24" y="14"/>
                  </a:cubicBezTo>
                  <a:cubicBezTo>
                    <a:pt x="21" y="14"/>
                    <a:pt x="20" y="15"/>
                    <a:pt x="20" y="18"/>
                  </a:cubicBezTo>
                  <a:cubicBezTo>
                    <a:pt x="18" y="19"/>
                    <a:pt x="15" y="18"/>
                    <a:pt x="13" y="18"/>
                  </a:cubicBezTo>
                  <a:cubicBezTo>
                    <a:pt x="13" y="19"/>
                    <a:pt x="12" y="24"/>
                    <a:pt x="10" y="24"/>
                  </a:cubicBezTo>
                  <a:cubicBezTo>
                    <a:pt x="9" y="22"/>
                    <a:pt x="8" y="19"/>
                    <a:pt x="6" y="19"/>
                  </a:cubicBezTo>
                  <a:cubicBezTo>
                    <a:pt x="5" y="23"/>
                    <a:pt x="8" y="27"/>
                    <a:pt x="7" y="31"/>
                  </a:cubicBezTo>
                  <a:cubicBezTo>
                    <a:pt x="5" y="31"/>
                    <a:pt x="5" y="32"/>
                    <a:pt x="4" y="33"/>
                  </a:cubicBezTo>
                  <a:cubicBezTo>
                    <a:pt x="2" y="35"/>
                    <a:pt x="0" y="36"/>
                    <a:pt x="0" y="38"/>
                  </a:cubicBezTo>
                  <a:cubicBezTo>
                    <a:pt x="0" y="41"/>
                    <a:pt x="1" y="41"/>
                    <a:pt x="2" y="43"/>
                  </a:cubicBezTo>
                  <a:cubicBezTo>
                    <a:pt x="3" y="44"/>
                    <a:pt x="3" y="46"/>
                    <a:pt x="4" y="47"/>
                  </a:cubicBezTo>
                  <a:cubicBezTo>
                    <a:pt x="5" y="48"/>
                    <a:pt x="6" y="47"/>
                    <a:pt x="7" y="47"/>
                  </a:cubicBezTo>
                  <a:cubicBezTo>
                    <a:pt x="10" y="48"/>
                    <a:pt x="8" y="50"/>
                    <a:pt x="12" y="50"/>
                  </a:cubicBezTo>
                  <a:cubicBezTo>
                    <a:pt x="14" y="50"/>
                    <a:pt x="19" y="49"/>
                    <a:pt x="21" y="50"/>
                  </a:cubicBezTo>
                  <a:cubicBezTo>
                    <a:pt x="22" y="50"/>
                    <a:pt x="22" y="52"/>
                    <a:pt x="23" y="52"/>
                  </a:cubicBezTo>
                  <a:cubicBezTo>
                    <a:pt x="25" y="53"/>
                    <a:pt x="29" y="52"/>
                    <a:pt x="31" y="54"/>
                  </a:cubicBezTo>
                  <a:cubicBezTo>
                    <a:pt x="32" y="54"/>
                    <a:pt x="33" y="56"/>
                    <a:pt x="33" y="58"/>
                  </a:cubicBezTo>
                  <a:cubicBezTo>
                    <a:pt x="36" y="59"/>
                    <a:pt x="40" y="56"/>
                    <a:pt x="42" y="54"/>
                  </a:cubicBezTo>
                  <a:cubicBezTo>
                    <a:pt x="39" y="54"/>
                    <a:pt x="36" y="51"/>
                    <a:pt x="34" y="50"/>
                  </a:cubicBezTo>
                  <a:cubicBezTo>
                    <a:pt x="36" y="49"/>
                    <a:pt x="39" y="48"/>
                    <a:pt x="40" y="45"/>
                  </a:cubicBezTo>
                  <a:cubicBezTo>
                    <a:pt x="47" y="45"/>
                    <a:pt x="39" y="40"/>
                    <a:pt x="39" y="37"/>
                  </a:cubicBezTo>
                  <a:cubicBezTo>
                    <a:pt x="39" y="36"/>
                    <a:pt x="40" y="34"/>
                    <a:pt x="40" y="34"/>
                  </a:cubicBezTo>
                  <a:cubicBezTo>
                    <a:pt x="42" y="33"/>
                    <a:pt x="42" y="34"/>
                    <a:pt x="44" y="34"/>
                  </a:cubicBezTo>
                  <a:cubicBezTo>
                    <a:pt x="45" y="34"/>
                    <a:pt x="45" y="33"/>
                    <a:pt x="45" y="33"/>
                  </a:cubicBezTo>
                  <a:cubicBezTo>
                    <a:pt x="46" y="32"/>
                    <a:pt x="47" y="33"/>
                    <a:pt x="49" y="33"/>
                  </a:cubicBezTo>
                  <a:cubicBezTo>
                    <a:pt x="52" y="33"/>
                    <a:pt x="61" y="35"/>
                    <a:pt x="61" y="30"/>
                  </a:cubicBezTo>
                  <a:cubicBezTo>
                    <a:pt x="60" y="25"/>
                    <a:pt x="55" y="23"/>
                    <a:pt x="55" y="18"/>
                  </a:cubicBezTo>
                  <a:cubicBezTo>
                    <a:pt x="55" y="15"/>
                    <a:pt x="57" y="13"/>
                    <a:pt x="57" y="11"/>
                  </a:cubicBezTo>
                  <a:cubicBezTo>
                    <a:pt x="55" y="10"/>
                    <a:pt x="54" y="11"/>
                    <a:pt x="52" y="10"/>
                  </a:cubicBezTo>
                  <a:cubicBezTo>
                    <a:pt x="52" y="10"/>
                    <a:pt x="52" y="9"/>
                    <a:pt x="52" y="9"/>
                  </a:cubicBezTo>
                  <a:lnTo>
                    <a:pt x="50" y="10"/>
                  </a:ln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102" name="Freeform 104"/>
            <p:cNvSpPr>
              <a:spLocks/>
            </p:cNvSpPr>
            <p:nvPr/>
          </p:nvSpPr>
          <p:spPr bwMode="auto">
            <a:xfrm>
              <a:off x="5083949" y="3046709"/>
              <a:ext cx="20199" cy="20199"/>
            </a:xfrm>
            <a:custGeom>
              <a:avLst/>
              <a:gdLst/>
              <a:ahLst/>
              <a:cxnLst>
                <a:cxn ang="0">
                  <a:pos x="13" y="6"/>
                </a:cxn>
                <a:cxn ang="0">
                  <a:pos x="6" y="2"/>
                </a:cxn>
                <a:cxn ang="0">
                  <a:pos x="1" y="5"/>
                </a:cxn>
                <a:cxn ang="0">
                  <a:pos x="4" y="10"/>
                </a:cxn>
                <a:cxn ang="0">
                  <a:pos x="6" y="13"/>
                </a:cxn>
                <a:cxn ang="0">
                  <a:pos x="16" y="17"/>
                </a:cxn>
                <a:cxn ang="0">
                  <a:pos x="16" y="10"/>
                </a:cxn>
                <a:cxn ang="0">
                  <a:pos x="13" y="6"/>
                </a:cxn>
              </a:cxnLst>
              <a:rect l="0" t="0" r="r" b="b"/>
              <a:pathLst>
                <a:path w="17" h="17">
                  <a:moveTo>
                    <a:pt x="13" y="6"/>
                  </a:moveTo>
                  <a:cubicBezTo>
                    <a:pt x="10" y="6"/>
                    <a:pt x="8" y="3"/>
                    <a:pt x="6" y="2"/>
                  </a:cubicBezTo>
                  <a:cubicBezTo>
                    <a:pt x="3" y="0"/>
                    <a:pt x="0" y="0"/>
                    <a:pt x="1" y="5"/>
                  </a:cubicBezTo>
                  <a:cubicBezTo>
                    <a:pt x="1" y="8"/>
                    <a:pt x="2" y="7"/>
                    <a:pt x="4" y="10"/>
                  </a:cubicBezTo>
                  <a:cubicBezTo>
                    <a:pt x="5" y="11"/>
                    <a:pt x="5" y="12"/>
                    <a:pt x="6" y="13"/>
                  </a:cubicBezTo>
                  <a:cubicBezTo>
                    <a:pt x="7" y="15"/>
                    <a:pt x="14" y="17"/>
                    <a:pt x="16" y="17"/>
                  </a:cubicBezTo>
                  <a:cubicBezTo>
                    <a:pt x="16" y="15"/>
                    <a:pt x="17" y="12"/>
                    <a:pt x="16" y="10"/>
                  </a:cubicBezTo>
                  <a:lnTo>
                    <a:pt x="13" y="6"/>
                  </a:ln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103" name="Freeform 105"/>
            <p:cNvSpPr>
              <a:spLocks/>
            </p:cNvSpPr>
            <p:nvPr/>
          </p:nvSpPr>
          <p:spPr bwMode="auto">
            <a:xfrm>
              <a:off x="5081930" y="3080038"/>
              <a:ext cx="18179" cy="32318"/>
            </a:xfrm>
            <a:custGeom>
              <a:avLst/>
              <a:gdLst/>
              <a:ahLst/>
              <a:cxnLst>
                <a:cxn ang="0">
                  <a:pos x="11" y="4"/>
                </a:cxn>
                <a:cxn ang="0">
                  <a:pos x="2" y="2"/>
                </a:cxn>
                <a:cxn ang="0">
                  <a:pos x="2" y="9"/>
                </a:cxn>
                <a:cxn ang="0">
                  <a:pos x="9" y="16"/>
                </a:cxn>
                <a:cxn ang="0">
                  <a:pos x="7" y="21"/>
                </a:cxn>
                <a:cxn ang="0">
                  <a:pos x="9" y="26"/>
                </a:cxn>
                <a:cxn ang="0">
                  <a:pos x="12" y="27"/>
                </a:cxn>
                <a:cxn ang="0">
                  <a:pos x="12" y="16"/>
                </a:cxn>
                <a:cxn ang="0">
                  <a:pos x="13" y="10"/>
                </a:cxn>
                <a:cxn ang="0">
                  <a:pos x="11" y="4"/>
                </a:cxn>
              </a:cxnLst>
              <a:rect l="0" t="0" r="r" b="b"/>
              <a:pathLst>
                <a:path w="15" h="27">
                  <a:moveTo>
                    <a:pt x="11" y="4"/>
                  </a:moveTo>
                  <a:cubicBezTo>
                    <a:pt x="9" y="3"/>
                    <a:pt x="3" y="0"/>
                    <a:pt x="2" y="2"/>
                  </a:cubicBezTo>
                  <a:cubicBezTo>
                    <a:pt x="0" y="3"/>
                    <a:pt x="1" y="7"/>
                    <a:pt x="2" y="9"/>
                  </a:cubicBezTo>
                  <a:cubicBezTo>
                    <a:pt x="3" y="12"/>
                    <a:pt x="8" y="13"/>
                    <a:pt x="9" y="16"/>
                  </a:cubicBezTo>
                  <a:cubicBezTo>
                    <a:pt x="9" y="18"/>
                    <a:pt x="8" y="19"/>
                    <a:pt x="7" y="21"/>
                  </a:cubicBezTo>
                  <a:cubicBezTo>
                    <a:pt x="7" y="22"/>
                    <a:pt x="7" y="25"/>
                    <a:pt x="9" y="26"/>
                  </a:cubicBezTo>
                  <a:cubicBezTo>
                    <a:pt x="9" y="26"/>
                    <a:pt x="12" y="27"/>
                    <a:pt x="12" y="27"/>
                  </a:cubicBezTo>
                  <a:cubicBezTo>
                    <a:pt x="15" y="26"/>
                    <a:pt x="13" y="18"/>
                    <a:pt x="12" y="16"/>
                  </a:cubicBezTo>
                  <a:cubicBezTo>
                    <a:pt x="12" y="15"/>
                    <a:pt x="12" y="12"/>
                    <a:pt x="13" y="10"/>
                  </a:cubicBezTo>
                  <a:lnTo>
                    <a:pt x="11" y="4"/>
                  </a:ln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104" name="Freeform 106"/>
            <p:cNvSpPr>
              <a:spLocks noEditPoints="1"/>
            </p:cNvSpPr>
            <p:nvPr/>
          </p:nvSpPr>
          <p:spPr bwMode="auto">
            <a:xfrm>
              <a:off x="6085809" y="3534510"/>
              <a:ext cx="190879" cy="352470"/>
            </a:xfrm>
            <a:custGeom>
              <a:avLst/>
              <a:gdLst/>
              <a:ahLst/>
              <a:cxnLst>
                <a:cxn ang="0">
                  <a:pos x="92" y="72"/>
                </a:cxn>
                <a:cxn ang="0">
                  <a:pos x="75" y="76"/>
                </a:cxn>
                <a:cxn ang="0">
                  <a:pos x="65" y="79"/>
                </a:cxn>
                <a:cxn ang="0">
                  <a:pos x="62" y="97"/>
                </a:cxn>
                <a:cxn ang="0">
                  <a:pos x="69" y="109"/>
                </a:cxn>
                <a:cxn ang="0">
                  <a:pos x="60" y="103"/>
                </a:cxn>
                <a:cxn ang="0">
                  <a:pos x="45" y="81"/>
                </a:cxn>
                <a:cxn ang="0">
                  <a:pos x="58" y="74"/>
                </a:cxn>
                <a:cxn ang="0">
                  <a:pos x="80" y="70"/>
                </a:cxn>
                <a:cxn ang="0">
                  <a:pos x="99" y="67"/>
                </a:cxn>
                <a:cxn ang="0">
                  <a:pos x="152" y="264"/>
                </a:cxn>
                <a:cxn ang="0">
                  <a:pos x="145" y="261"/>
                </a:cxn>
                <a:cxn ang="0">
                  <a:pos x="151" y="239"/>
                </a:cxn>
                <a:cxn ang="0">
                  <a:pos x="142" y="225"/>
                </a:cxn>
                <a:cxn ang="0">
                  <a:pos x="148" y="222"/>
                </a:cxn>
                <a:cxn ang="0">
                  <a:pos x="128" y="207"/>
                </a:cxn>
                <a:cxn ang="0">
                  <a:pos x="96" y="204"/>
                </a:cxn>
                <a:cxn ang="0">
                  <a:pos x="100" y="187"/>
                </a:cxn>
                <a:cxn ang="0">
                  <a:pos x="118" y="185"/>
                </a:cxn>
                <a:cxn ang="0">
                  <a:pos x="120" y="164"/>
                </a:cxn>
                <a:cxn ang="0">
                  <a:pos x="136" y="155"/>
                </a:cxn>
                <a:cxn ang="0">
                  <a:pos x="149" y="152"/>
                </a:cxn>
                <a:cxn ang="0">
                  <a:pos x="158" y="131"/>
                </a:cxn>
                <a:cxn ang="0">
                  <a:pos x="125" y="109"/>
                </a:cxn>
                <a:cxn ang="0">
                  <a:pos x="122" y="92"/>
                </a:cxn>
                <a:cxn ang="0">
                  <a:pos x="129" y="66"/>
                </a:cxn>
                <a:cxn ang="0">
                  <a:pos x="139" y="50"/>
                </a:cxn>
                <a:cxn ang="0">
                  <a:pos x="136" y="26"/>
                </a:cxn>
                <a:cxn ang="0">
                  <a:pos x="140" y="2"/>
                </a:cxn>
                <a:cxn ang="0">
                  <a:pos x="108" y="16"/>
                </a:cxn>
                <a:cxn ang="0">
                  <a:pos x="87" y="45"/>
                </a:cxn>
                <a:cxn ang="0">
                  <a:pos x="55" y="58"/>
                </a:cxn>
                <a:cxn ang="0">
                  <a:pos x="24" y="72"/>
                </a:cxn>
                <a:cxn ang="0">
                  <a:pos x="19" y="105"/>
                </a:cxn>
                <a:cxn ang="0">
                  <a:pos x="31" y="104"/>
                </a:cxn>
                <a:cxn ang="0">
                  <a:pos x="39" y="106"/>
                </a:cxn>
                <a:cxn ang="0">
                  <a:pos x="38" y="124"/>
                </a:cxn>
                <a:cxn ang="0">
                  <a:pos x="21" y="118"/>
                </a:cxn>
                <a:cxn ang="0">
                  <a:pos x="5" y="120"/>
                </a:cxn>
                <a:cxn ang="0">
                  <a:pos x="6" y="160"/>
                </a:cxn>
                <a:cxn ang="0">
                  <a:pos x="15" y="167"/>
                </a:cxn>
                <a:cxn ang="0">
                  <a:pos x="12" y="177"/>
                </a:cxn>
                <a:cxn ang="0">
                  <a:pos x="5" y="207"/>
                </a:cxn>
                <a:cxn ang="0">
                  <a:pos x="13" y="227"/>
                </a:cxn>
                <a:cxn ang="0">
                  <a:pos x="22" y="223"/>
                </a:cxn>
                <a:cxn ang="0">
                  <a:pos x="28" y="224"/>
                </a:cxn>
                <a:cxn ang="0">
                  <a:pos x="34" y="240"/>
                </a:cxn>
                <a:cxn ang="0">
                  <a:pos x="32" y="261"/>
                </a:cxn>
                <a:cxn ang="0">
                  <a:pos x="49" y="272"/>
                </a:cxn>
                <a:cxn ang="0">
                  <a:pos x="63" y="274"/>
                </a:cxn>
                <a:cxn ang="0">
                  <a:pos x="72" y="279"/>
                </a:cxn>
                <a:cxn ang="0">
                  <a:pos x="86" y="277"/>
                </a:cxn>
                <a:cxn ang="0">
                  <a:pos x="105" y="281"/>
                </a:cxn>
                <a:cxn ang="0">
                  <a:pos x="102" y="259"/>
                </a:cxn>
                <a:cxn ang="0">
                  <a:pos x="88" y="264"/>
                </a:cxn>
                <a:cxn ang="0">
                  <a:pos x="90" y="246"/>
                </a:cxn>
                <a:cxn ang="0">
                  <a:pos x="104" y="244"/>
                </a:cxn>
                <a:cxn ang="0">
                  <a:pos x="120" y="257"/>
                </a:cxn>
                <a:cxn ang="0">
                  <a:pos x="138" y="275"/>
                </a:cxn>
                <a:cxn ang="0">
                  <a:pos x="149" y="288"/>
                </a:cxn>
                <a:cxn ang="0">
                  <a:pos x="155" y="271"/>
                </a:cxn>
              </a:cxnLst>
              <a:rect l="0" t="0" r="r" b="b"/>
              <a:pathLst>
                <a:path w="161" h="297">
                  <a:moveTo>
                    <a:pt x="35" y="281"/>
                  </a:moveTo>
                  <a:cubicBezTo>
                    <a:pt x="35" y="281"/>
                    <a:pt x="35" y="281"/>
                    <a:pt x="36" y="281"/>
                  </a:cubicBezTo>
                  <a:cubicBezTo>
                    <a:pt x="36" y="281"/>
                    <a:pt x="36" y="281"/>
                    <a:pt x="36" y="280"/>
                  </a:cubicBezTo>
                  <a:cubicBezTo>
                    <a:pt x="35" y="280"/>
                    <a:pt x="35" y="280"/>
                    <a:pt x="35" y="280"/>
                  </a:cubicBezTo>
                  <a:cubicBezTo>
                    <a:pt x="35" y="280"/>
                    <a:pt x="35" y="281"/>
                    <a:pt x="35" y="281"/>
                  </a:cubicBezTo>
                  <a:moveTo>
                    <a:pt x="92" y="72"/>
                  </a:moveTo>
                  <a:cubicBezTo>
                    <a:pt x="90" y="72"/>
                    <a:pt x="90" y="72"/>
                    <a:pt x="89" y="74"/>
                  </a:cubicBezTo>
                  <a:cubicBezTo>
                    <a:pt x="88" y="75"/>
                    <a:pt x="88" y="76"/>
                    <a:pt x="87" y="77"/>
                  </a:cubicBezTo>
                  <a:cubicBezTo>
                    <a:pt x="86" y="77"/>
                    <a:pt x="85" y="77"/>
                    <a:pt x="85" y="77"/>
                  </a:cubicBezTo>
                  <a:cubicBezTo>
                    <a:pt x="84" y="77"/>
                    <a:pt x="84" y="78"/>
                    <a:pt x="83" y="78"/>
                  </a:cubicBezTo>
                  <a:cubicBezTo>
                    <a:pt x="81" y="78"/>
                    <a:pt x="80" y="78"/>
                    <a:pt x="79" y="77"/>
                  </a:cubicBezTo>
                  <a:cubicBezTo>
                    <a:pt x="77" y="76"/>
                    <a:pt x="77" y="76"/>
                    <a:pt x="75" y="76"/>
                  </a:cubicBezTo>
                  <a:cubicBezTo>
                    <a:pt x="73" y="76"/>
                    <a:pt x="72" y="78"/>
                    <a:pt x="71" y="78"/>
                  </a:cubicBezTo>
                  <a:cubicBezTo>
                    <a:pt x="69" y="78"/>
                    <a:pt x="69" y="78"/>
                    <a:pt x="68" y="79"/>
                  </a:cubicBezTo>
                  <a:cubicBezTo>
                    <a:pt x="67" y="79"/>
                    <a:pt x="67" y="79"/>
                    <a:pt x="66" y="79"/>
                  </a:cubicBezTo>
                  <a:cubicBezTo>
                    <a:pt x="66" y="80"/>
                    <a:pt x="67" y="81"/>
                    <a:pt x="65" y="80"/>
                  </a:cubicBezTo>
                  <a:cubicBezTo>
                    <a:pt x="68" y="76"/>
                    <a:pt x="68" y="76"/>
                    <a:pt x="68" y="76"/>
                  </a:cubicBezTo>
                  <a:cubicBezTo>
                    <a:pt x="66" y="77"/>
                    <a:pt x="66" y="78"/>
                    <a:pt x="65" y="79"/>
                  </a:cubicBezTo>
                  <a:cubicBezTo>
                    <a:pt x="64" y="80"/>
                    <a:pt x="62" y="81"/>
                    <a:pt x="61" y="82"/>
                  </a:cubicBezTo>
                  <a:cubicBezTo>
                    <a:pt x="61" y="83"/>
                    <a:pt x="61" y="84"/>
                    <a:pt x="61" y="84"/>
                  </a:cubicBezTo>
                  <a:cubicBezTo>
                    <a:pt x="61" y="85"/>
                    <a:pt x="60" y="85"/>
                    <a:pt x="60" y="85"/>
                  </a:cubicBezTo>
                  <a:cubicBezTo>
                    <a:pt x="60" y="88"/>
                    <a:pt x="64" y="88"/>
                    <a:pt x="63" y="91"/>
                  </a:cubicBezTo>
                  <a:cubicBezTo>
                    <a:pt x="62" y="92"/>
                    <a:pt x="62" y="93"/>
                    <a:pt x="62" y="94"/>
                  </a:cubicBezTo>
                  <a:cubicBezTo>
                    <a:pt x="61" y="95"/>
                    <a:pt x="62" y="96"/>
                    <a:pt x="62" y="97"/>
                  </a:cubicBezTo>
                  <a:cubicBezTo>
                    <a:pt x="62" y="98"/>
                    <a:pt x="62" y="99"/>
                    <a:pt x="62" y="100"/>
                  </a:cubicBezTo>
                  <a:cubicBezTo>
                    <a:pt x="62" y="101"/>
                    <a:pt x="63" y="101"/>
                    <a:pt x="63" y="102"/>
                  </a:cubicBezTo>
                  <a:cubicBezTo>
                    <a:pt x="63" y="102"/>
                    <a:pt x="63" y="103"/>
                    <a:pt x="63" y="104"/>
                  </a:cubicBezTo>
                  <a:cubicBezTo>
                    <a:pt x="64" y="104"/>
                    <a:pt x="65" y="104"/>
                    <a:pt x="66" y="104"/>
                  </a:cubicBezTo>
                  <a:cubicBezTo>
                    <a:pt x="67" y="104"/>
                    <a:pt x="67" y="104"/>
                    <a:pt x="68" y="104"/>
                  </a:cubicBezTo>
                  <a:cubicBezTo>
                    <a:pt x="69" y="105"/>
                    <a:pt x="70" y="108"/>
                    <a:pt x="69" y="109"/>
                  </a:cubicBezTo>
                  <a:cubicBezTo>
                    <a:pt x="69" y="110"/>
                    <a:pt x="66" y="111"/>
                    <a:pt x="65" y="111"/>
                  </a:cubicBezTo>
                  <a:cubicBezTo>
                    <a:pt x="62" y="111"/>
                    <a:pt x="60" y="110"/>
                    <a:pt x="57" y="110"/>
                  </a:cubicBezTo>
                  <a:cubicBezTo>
                    <a:pt x="54" y="109"/>
                    <a:pt x="55" y="112"/>
                    <a:pt x="54" y="115"/>
                  </a:cubicBezTo>
                  <a:cubicBezTo>
                    <a:pt x="53" y="113"/>
                    <a:pt x="54" y="110"/>
                    <a:pt x="55" y="108"/>
                  </a:cubicBezTo>
                  <a:cubicBezTo>
                    <a:pt x="55" y="107"/>
                    <a:pt x="58" y="107"/>
                    <a:pt x="58" y="107"/>
                  </a:cubicBezTo>
                  <a:cubicBezTo>
                    <a:pt x="58" y="106"/>
                    <a:pt x="60" y="103"/>
                    <a:pt x="60" y="103"/>
                  </a:cubicBezTo>
                  <a:cubicBezTo>
                    <a:pt x="60" y="99"/>
                    <a:pt x="56" y="98"/>
                    <a:pt x="56" y="94"/>
                  </a:cubicBezTo>
                  <a:cubicBezTo>
                    <a:pt x="55" y="92"/>
                    <a:pt x="51" y="91"/>
                    <a:pt x="51" y="88"/>
                  </a:cubicBezTo>
                  <a:cubicBezTo>
                    <a:pt x="50" y="88"/>
                    <a:pt x="49" y="89"/>
                    <a:pt x="48" y="90"/>
                  </a:cubicBezTo>
                  <a:cubicBezTo>
                    <a:pt x="47" y="92"/>
                    <a:pt x="47" y="92"/>
                    <a:pt x="46" y="91"/>
                  </a:cubicBezTo>
                  <a:cubicBezTo>
                    <a:pt x="43" y="90"/>
                    <a:pt x="41" y="85"/>
                    <a:pt x="45" y="84"/>
                  </a:cubicBezTo>
                  <a:cubicBezTo>
                    <a:pt x="45" y="83"/>
                    <a:pt x="45" y="82"/>
                    <a:pt x="45" y="81"/>
                  </a:cubicBezTo>
                  <a:cubicBezTo>
                    <a:pt x="44" y="81"/>
                    <a:pt x="44" y="82"/>
                    <a:pt x="43" y="82"/>
                  </a:cubicBezTo>
                  <a:cubicBezTo>
                    <a:pt x="42" y="83"/>
                    <a:pt x="41" y="84"/>
                    <a:pt x="40" y="84"/>
                  </a:cubicBezTo>
                  <a:cubicBezTo>
                    <a:pt x="36" y="85"/>
                    <a:pt x="37" y="81"/>
                    <a:pt x="36" y="79"/>
                  </a:cubicBezTo>
                  <a:cubicBezTo>
                    <a:pt x="39" y="77"/>
                    <a:pt x="43" y="79"/>
                    <a:pt x="46" y="78"/>
                  </a:cubicBezTo>
                  <a:cubicBezTo>
                    <a:pt x="49" y="78"/>
                    <a:pt x="50" y="76"/>
                    <a:pt x="52" y="75"/>
                  </a:cubicBezTo>
                  <a:cubicBezTo>
                    <a:pt x="53" y="74"/>
                    <a:pt x="56" y="74"/>
                    <a:pt x="58" y="74"/>
                  </a:cubicBezTo>
                  <a:cubicBezTo>
                    <a:pt x="59" y="74"/>
                    <a:pt x="61" y="74"/>
                    <a:pt x="62" y="73"/>
                  </a:cubicBezTo>
                  <a:cubicBezTo>
                    <a:pt x="63" y="73"/>
                    <a:pt x="64" y="74"/>
                    <a:pt x="64" y="76"/>
                  </a:cubicBezTo>
                  <a:cubicBezTo>
                    <a:pt x="66" y="76"/>
                    <a:pt x="67" y="75"/>
                    <a:pt x="68" y="74"/>
                  </a:cubicBezTo>
                  <a:cubicBezTo>
                    <a:pt x="69" y="74"/>
                    <a:pt x="70" y="73"/>
                    <a:pt x="71" y="73"/>
                  </a:cubicBezTo>
                  <a:cubicBezTo>
                    <a:pt x="73" y="73"/>
                    <a:pt x="74" y="73"/>
                    <a:pt x="75" y="72"/>
                  </a:cubicBezTo>
                  <a:cubicBezTo>
                    <a:pt x="77" y="71"/>
                    <a:pt x="78" y="70"/>
                    <a:pt x="80" y="70"/>
                  </a:cubicBezTo>
                  <a:cubicBezTo>
                    <a:pt x="81" y="70"/>
                    <a:pt x="82" y="71"/>
                    <a:pt x="83" y="70"/>
                  </a:cubicBezTo>
                  <a:cubicBezTo>
                    <a:pt x="83" y="69"/>
                    <a:pt x="83" y="67"/>
                    <a:pt x="83" y="67"/>
                  </a:cubicBezTo>
                  <a:cubicBezTo>
                    <a:pt x="84" y="64"/>
                    <a:pt x="85" y="63"/>
                    <a:pt x="88" y="63"/>
                  </a:cubicBezTo>
                  <a:cubicBezTo>
                    <a:pt x="88" y="65"/>
                    <a:pt x="88" y="66"/>
                    <a:pt x="89" y="66"/>
                  </a:cubicBezTo>
                  <a:cubicBezTo>
                    <a:pt x="90" y="67"/>
                    <a:pt x="93" y="66"/>
                    <a:pt x="94" y="66"/>
                  </a:cubicBezTo>
                  <a:cubicBezTo>
                    <a:pt x="97" y="65"/>
                    <a:pt x="98" y="64"/>
                    <a:pt x="99" y="67"/>
                  </a:cubicBezTo>
                  <a:cubicBezTo>
                    <a:pt x="99" y="68"/>
                    <a:pt x="100" y="70"/>
                    <a:pt x="99" y="71"/>
                  </a:cubicBezTo>
                  <a:cubicBezTo>
                    <a:pt x="99" y="72"/>
                    <a:pt x="94" y="72"/>
                    <a:pt x="92" y="72"/>
                  </a:cubicBezTo>
                  <a:moveTo>
                    <a:pt x="160" y="255"/>
                  </a:moveTo>
                  <a:cubicBezTo>
                    <a:pt x="160" y="254"/>
                    <a:pt x="161" y="254"/>
                    <a:pt x="160" y="253"/>
                  </a:cubicBezTo>
                  <a:cubicBezTo>
                    <a:pt x="159" y="251"/>
                    <a:pt x="156" y="254"/>
                    <a:pt x="155" y="255"/>
                  </a:cubicBezTo>
                  <a:cubicBezTo>
                    <a:pt x="153" y="258"/>
                    <a:pt x="153" y="261"/>
                    <a:pt x="152" y="264"/>
                  </a:cubicBezTo>
                  <a:cubicBezTo>
                    <a:pt x="151" y="266"/>
                    <a:pt x="150" y="268"/>
                    <a:pt x="148" y="269"/>
                  </a:cubicBezTo>
                  <a:cubicBezTo>
                    <a:pt x="147" y="270"/>
                    <a:pt x="146" y="271"/>
                    <a:pt x="145" y="271"/>
                  </a:cubicBezTo>
                  <a:cubicBezTo>
                    <a:pt x="144" y="271"/>
                    <a:pt x="145" y="270"/>
                    <a:pt x="144" y="270"/>
                  </a:cubicBezTo>
                  <a:cubicBezTo>
                    <a:pt x="144" y="269"/>
                    <a:pt x="143" y="270"/>
                    <a:pt x="143" y="270"/>
                  </a:cubicBezTo>
                  <a:cubicBezTo>
                    <a:pt x="141" y="269"/>
                    <a:pt x="142" y="265"/>
                    <a:pt x="142" y="263"/>
                  </a:cubicBezTo>
                  <a:cubicBezTo>
                    <a:pt x="143" y="262"/>
                    <a:pt x="144" y="262"/>
                    <a:pt x="145" y="261"/>
                  </a:cubicBezTo>
                  <a:cubicBezTo>
                    <a:pt x="146" y="260"/>
                    <a:pt x="146" y="259"/>
                    <a:pt x="146" y="259"/>
                  </a:cubicBezTo>
                  <a:cubicBezTo>
                    <a:pt x="148" y="257"/>
                    <a:pt x="149" y="256"/>
                    <a:pt x="150" y="254"/>
                  </a:cubicBezTo>
                  <a:cubicBezTo>
                    <a:pt x="150" y="253"/>
                    <a:pt x="151" y="251"/>
                    <a:pt x="152" y="249"/>
                  </a:cubicBezTo>
                  <a:cubicBezTo>
                    <a:pt x="152" y="248"/>
                    <a:pt x="152" y="248"/>
                    <a:pt x="152" y="247"/>
                  </a:cubicBezTo>
                  <a:cubicBezTo>
                    <a:pt x="152" y="245"/>
                    <a:pt x="153" y="242"/>
                    <a:pt x="152" y="241"/>
                  </a:cubicBezTo>
                  <a:cubicBezTo>
                    <a:pt x="152" y="240"/>
                    <a:pt x="151" y="240"/>
                    <a:pt x="151" y="239"/>
                  </a:cubicBezTo>
                  <a:cubicBezTo>
                    <a:pt x="151" y="239"/>
                    <a:pt x="150" y="238"/>
                    <a:pt x="150" y="238"/>
                  </a:cubicBezTo>
                  <a:cubicBezTo>
                    <a:pt x="150" y="237"/>
                    <a:pt x="150" y="236"/>
                    <a:pt x="150" y="235"/>
                  </a:cubicBezTo>
                  <a:cubicBezTo>
                    <a:pt x="150" y="234"/>
                    <a:pt x="150" y="234"/>
                    <a:pt x="150" y="233"/>
                  </a:cubicBezTo>
                  <a:cubicBezTo>
                    <a:pt x="149" y="232"/>
                    <a:pt x="149" y="231"/>
                    <a:pt x="148" y="230"/>
                  </a:cubicBezTo>
                  <a:cubicBezTo>
                    <a:pt x="147" y="229"/>
                    <a:pt x="145" y="228"/>
                    <a:pt x="144" y="227"/>
                  </a:cubicBezTo>
                  <a:cubicBezTo>
                    <a:pt x="144" y="226"/>
                    <a:pt x="144" y="226"/>
                    <a:pt x="142" y="225"/>
                  </a:cubicBezTo>
                  <a:cubicBezTo>
                    <a:pt x="141" y="225"/>
                    <a:pt x="139" y="225"/>
                    <a:pt x="137" y="224"/>
                  </a:cubicBezTo>
                  <a:cubicBezTo>
                    <a:pt x="136" y="224"/>
                    <a:pt x="136" y="223"/>
                    <a:pt x="135" y="223"/>
                  </a:cubicBezTo>
                  <a:cubicBezTo>
                    <a:pt x="136" y="222"/>
                    <a:pt x="136" y="221"/>
                    <a:pt x="138" y="220"/>
                  </a:cubicBezTo>
                  <a:cubicBezTo>
                    <a:pt x="140" y="219"/>
                    <a:pt x="139" y="220"/>
                    <a:pt x="140" y="221"/>
                  </a:cubicBezTo>
                  <a:cubicBezTo>
                    <a:pt x="142" y="224"/>
                    <a:pt x="145" y="225"/>
                    <a:pt x="148" y="225"/>
                  </a:cubicBezTo>
                  <a:cubicBezTo>
                    <a:pt x="148" y="224"/>
                    <a:pt x="149" y="223"/>
                    <a:pt x="148" y="222"/>
                  </a:cubicBezTo>
                  <a:cubicBezTo>
                    <a:pt x="148" y="220"/>
                    <a:pt x="147" y="220"/>
                    <a:pt x="147" y="218"/>
                  </a:cubicBezTo>
                  <a:cubicBezTo>
                    <a:pt x="146" y="218"/>
                    <a:pt x="147" y="216"/>
                    <a:pt x="147" y="215"/>
                  </a:cubicBezTo>
                  <a:cubicBezTo>
                    <a:pt x="146" y="214"/>
                    <a:pt x="146" y="212"/>
                    <a:pt x="145" y="211"/>
                  </a:cubicBezTo>
                  <a:cubicBezTo>
                    <a:pt x="145" y="208"/>
                    <a:pt x="144" y="207"/>
                    <a:pt x="141" y="207"/>
                  </a:cubicBezTo>
                  <a:cubicBezTo>
                    <a:pt x="139" y="207"/>
                    <a:pt x="137" y="208"/>
                    <a:pt x="136" y="208"/>
                  </a:cubicBezTo>
                  <a:cubicBezTo>
                    <a:pt x="133" y="208"/>
                    <a:pt x="130" y="208"/>
                    <a:pt x="128" y="207"/>
                  </a:cubicBezTo>
                  <a:cubicBezTo>
                    <a:pt x="127" y="206"/>
                    <a:pt x="125" y="205"/>
                    <a:pt x="124" y="205"/>
                  </a:cubicBezTo>
                  <a:cubicBezTo>
                    <a:pt x="122" y="205"/>
                    <a:pt x="119" y="205"/>
                    <a:pt x="117" y="205"/>
                  </a:cubicBezTo>
                  <a:cubicBezTo>
                    <a:pt x="114" y="205"/>
                    <a:pt x="111" y="207"/>
                    <a:pt x="108" y="207"/>
                  </a:cubicBezTo>
                  <a:cubicBezTo>
                    <a:pt x="106" y="207"/>
                    <a:pt x="103" y="207"/>
                    <a:pt x="101" y="207"/>
                  </a:cubicBezTo>
                  <a:cubicBezTo>
                    <a:pt x="99" y="206"/>
                    <a:pt x="95" y="207"/>
                    <a:pt x="94" y="206"/>
                  </a:cubicBezTo>
                  <a:cubicBezTo>
                    <a:pt x="95" y="206"/>
                    <a:pt x="95" y="204"/>
                    <a:pt x="96" y="204"/>
                  </a:cubicBezTo>
                  <a:cubicBezTo>
                    <a:pt x="96" y="204"/>
                    <a:pt x="98" y="204"/>
                    <a:pt x="98" y="204"/>
                  </a:cubicBezTo>
                  <a:cubicBezTo>
                    <a:pt x="100" y="203"/>
                    <a:pt x="101" y="201"/>
                    <a:pt x="102" y="200"/>
                  </a:cubicBezTo>
                  <a:cubicBezTo>
                    <a:pt x="104" y="199"/>
                    <a:pt x="107" y="200"/>
                    <a:pt x="108" y="198"/>
                  </a:cubicBezTo>
                  <a:cubicBezTo>
                    <a:pt x="108" y="197"/>
                    <a:pt x="108" y="195"/>
                    <a:pt x="108" y="193"/>
                  </a:cubicBezTo>
                  <a:cubicBezTo>
                    <a:pt x="108" y="192"/>
                    <a:pt x="108" y="191"/>
                    <a:pt x="107" y="191"/>
                  </a:cubicBezTo>
                  <a:cubicBezTo>
                    <a:pt x="105" y="189"/>
                    <a:pt x="101" y="191"/>
                    <a:pt x="100" y="187"/>
                  </a:cubicBezTo>
                  <a:cubicBezTo>
                    <a:pt x="99" y="183"/>
                    <a:pt x="102" y="185"/>
                    <a:pt x="105" y="185"/>
                  </a:cubicBezTo>
                  <a:cubicBezTo>
                    <a:pt x="106" y="185"/>
                    <a:pt x="107" y="185"/>
                    <a:pt x="108" y="185"/>
                  </a:cubicBezTo>
                  <a:cubicBezTo>
                    <a:pt x="109" y="185"/>
                    <a:pt x="110" y="184"/>
                    <a:pt x="111" y="184"/>
                  </a:cubicBezTo>
                  <a:cubicBezTo>
                    <a:pt x="112" y="184"/>
                    <a:pt x="112" y="184"/>
                    <a:pt x="114" y="186"/>
                  </a:cubicBezTo>
                  <a:cubicBezTo>
                    <a:pt x="114" y="186"/>
                    <a:pt x="115" y="189"/>
                    <a:pt x="117" y="189"/>
                  </a:cubicBezTo>
                  <a:cubicBezTo>
                    <a:pt x="117" y="187"/>
                    <a:pt x="116" y="186"/>
                    <a:pt x="118" y="185"/>
                  </a:cubicBezTo>
                  <a:cubicBezTo>
                    <a:pt x="119" y="184"/>
                    <a:pt x="119" y="185"/>
                    <a:pt x="120" y="184"/>
                  </a:cubicBezTo>
                  <a:cubicBezTo>
                    <a:pt x="120" y="184"/>
                    <a:pt x="120" y="182"/>
                    <a:pt x="120" y="182"/>
                  </a:cubicBezTo>
                  <a:cubicBezTo>
                    <a:pt x="121" y="178"/>
                    <a:pt x="122" y="175"/>
                    <a:pt x="121" y="172"/>
                  </a:cubicBezTo>
                  <a:cubicBezTo>
                    <a:pt x="121" y="171"/>
                    <a:pt x="121" y="169"/>
                    <a:pt x="121" y="168"/>
                  </a:cubicBezTo>
                  <a:cubicBezTo>
                    <a:pt x="121" y="168"/>
                    <a:pt x="121" y="167"/>
                    <a:pt x="120" y="167"/>
                  </a:cubicBezTo>
                  <a:cubicBezTo>
                    <a:pt x="120" y="166"/>
                    <a:pt x="120" y="165"/>
                    <a:pt x="120" y="164"/>
                  </a:cubicBezTo>
                  <a:cubicBezTo>
                    <a:pt x="120" y="162"/>
                    <a:pt x="119" y="162"/>
                    <a:pt x="119" y="160"/>
                  </a:cubicBezTo>
                  <a:cubicBezTo>
                    <a:pt x="119" y="159"/>
                    <a:pt x="119" y="158"/>
                    <a:pt x="120" y="157"/>
                  </a:cubicBezTo>
                  <a:cubicBezTo>
                    <a:pt x="121" y="154"/>
                    <a:pt x="121" y="152"/>
                    <a:pt x="124" y="151"/>
                  </a:cubicBezTo>
                  <a:cubicBezTo>
                    <a:pt x="127" y="151"/>
                    <a:pt x="129" y="152"/>
                    <a:pt x="130" y="154"/>
                  </a:cubicBezTo>
                  <a:cubicBezTo>
                    <a:pt x="131" y="156"/>
                    <a:pt x="130" y="156"/>
                    <a:pt x="132" y="156"/>
                  </a:cubicBezTo>
                  <a:cubicBezTo>
                    <a:pt x="134" y="156"/>
                    <a:pt x="135" y="156"/>
                    <a:pt x="136" y="155"/>
                  </a:cubicBezTo>
                  <a:cubicBezTo>
                    <a:pt x="138" y="153"/>
                    <a:pt x="138" y="151"/>
                    <a:pt x="141" y="151"/>
                  </a:cubicBezTo>
                  <a:cubicBezTo>
                    <a:pt x="141" y="153"/>
                    <a:pt x="139" y="156"/>
                    <a:pt x="140" y="158"/>
                  </a:cubicBezTo>
                  <a:cubicBezTo>
                    <a:pt x="141" y="159"/>
                    <a:pt x="143" y="158"/>
                    <a:pt x="145" y="158"/>
                  </a:cubicBezTo>
                  <a:cubicBezTo>
                    <a:pt x="146" y="158"/>
                    <a:pt x="147" y="159"/>
                    <a:pt x="147" y="157"/>
                  </a:cubicBezTo>
                  <a:cubicBezTo>
                    <a:pt x="147" y="157"/>
                    <a:pt x="147" y="156"/>
                    <a:pt x="148" y="155"/>
                  </a:cubicBezTo>
                  <a:cubicBezTo>
                    <a:pt x="148" y="154"/>
                    <a:pt x="148" y="153"/>
                    <a:pt x="149" y="152"/>
                  </a:cubicBezTo>
                  <a:cubicBezTo>
                    <a:pt x="149" y="151"/>
                    <a:pt x="151" y="151"/>
                    <a:pt x="151" y="150"/>
                  </a:cubicBezTo>
                  <a:cubicBezTo>
                    <a:pt x="152" y="149"/>
                    <a:pt x="152" y="147"/>
                    <a:pt x="152" y="146"/>
                  </a:cubicBezTo>
                  <a:cubicBezTo>
                    <a:pt x="152" y="146"/>
                    <a:pt x="152" y="145"/>
                    <a:pt x="152" y="144"/>
                  </a:cubicBezTo>
                  <a:cubicBezTo>
                    <a:pt x="152" y="143"/>
                    <a:pt x="153" y="142"/>
                    <a:pt x="154" y="141"/>
                  </a:cubicBezTo>
                  <a:cubicBezTo>
                    <a:pt x="155" y="139"/>
                    <a:pt x="155" y="137"/>
                    <a:pt x="157" y="135"/>
                  </a:cubicBezTo>
                  <a:cubicBezTo>
                    <a:pt x="157" y="133"/>
                    <a:pt x="158" y="132"/>
                    <a:pt x="158" y="131"/>
                  </a:cubicBezTo>
                  <a:cubicBezTo>
                    <a:pt x="158" y="128"/>
                    <a:pt x="158" y="126"/>
                    <a:pt x="156" y="124"/>
                  </a:cubicBezTo>
                  <a:cubicBezTo>
                    <a:pt x="154" y="122"/>
                    <a:pt x="150" y="123"/>
                    <a:pt x="147" y="123"/>
                  </a:cubicBezTo>
                  <a:cubicBezTo>
                    <a:pt x="143" y="124"/>
                    <a:pt x="139" y="125"/>
                    <a:pt x="135" y="124"/>
                  </a:cubicBezTo>
                  <a:cubicBezTo>
                    <a:pt x="133" y="123"/>
                    <a:pt x="131" y="121"/>
                    <a:pt x="129" y="119"/>
                  </a:cubicBezTo>
                  <a:cubicBezTo>
                    <a:pt x="127" y="118"/>
                    <a:pt x="127" y="118"/>
                    <a:pt x="126" y="117"/>
                  </a:cubicBezTo>
                  <a:cubicBezTo>
                    <a:pt x="126" y="114"/>
                    <a:pt x="125" y="111"/>
                    <a:pt x="125" y="109"/>
                  </a:cubicBezTo>
                  <a:cubicBezTo>
                    <a:pt x="125" y="107"/>
                    <a:pt x="125" y="106"/>
                    <a:pt x="125" y="104"/>
                  </a:cubicBezTo>
                  <a:cubicBezTo>
                    <a:pt x="124" y="103"/>
                    <a:pt x="124" y="101"/>
                    <a:pt x="123" y="100"/>
                  </a:cubicBezTo>
                  <a:cubicBezTo>
                    <a:pt x="123" y="99"/>
                    <a:pt x="123" y="98"/>
                    <a:pt x="123" y="97"/>
                  </a:cubicBezTo>
                  <a:cubicBezTo>
                    <a:pt x="123" y="96"/>
                    <a:pt x="123" y="95"/>
                    <a:pt x="123" y="94"/>
                  </a:cubicBezTo>
                  <a:cubicBezTo>
                    <a:pt x="123" y="94"/>
                    <a:pt x="122" y="94"/>
                    <a:pt x="122" y="93"/>
                  </a:cubicBezTo>
                  <a:cubicBezTo>
                    <a:pt x="122" y="93"/>
                    <a:pt x="122" y="92"/>
                    <a:pt x="122" y="92"/>
                  </a:cubicBezTo>
                  <a:cubicBezTo>
                    <a:pt x="122" y="90"/>
                    <a:pt x="122" y="87"/>
                    <a:pt x="122" y="85"/>
                  </a:cubicBezTo>
                  <a:cubicBezTo>
                    <a:pt x="122" y="83"/>
                    <a:pt x="122" y="82"/>
                    <a:pt x="122" y="80"/>
                  </a:cubicBezTo>
                  <a:cubicBezTo>
                    <a:pt x="122" y="79"/>
                    <a:pt x="121" y="78"/>
                    <a:pt x="122" y="77"/>
                  </a:cubicBezTo>
                  <a:cubicBezTo>
                    <a:pt x="123" y="76"/>
                    <a:pt x="124" y="76"/>
                    <a:pt x="125" y="75"/>
                  </a:cubicBezTo>
                  <a:cubicBezTo>
                    <a:pt x="126" y="74"/>
                    <a:pt x="128" y="72"/>
                    <a:pt x="128" y="71"/>
                  </a:cubicBezTo>
                  <a:cubicBezTo>
                    <a:pt x="129" y="70"/>
                    <a:pt x="129" y="67"/>
                    <a:pt x="129" y="66"/>
                  </a:cubicBezTo>
                  <a:cubicBezTo>
                    <a:pt x="129" y="63"/>
                    <a:pt x="129" y="63"/>
                    <a:pt x="130" y="62"/>
                  </a:cubicBezTo>
                  <a:cubicBezTo>
                    <a:pt x="130" y="61"/>
                    <a:pt x="130" y="60"/>
                    <a:pt x="131" y="59"/>
                  </a:cubicBezTo>
                  <a:cubicBezTo>
                    <a:pt x="132" y="58"/>
                    <a:pt x="133" y="58"/>
                    <a:pt x="134" y="57"/>
                  </a:cubicBezTo>
                  <a:cubicBezTo>
                    <a:pt x="135" y="56"/>
                    <a:pt x="135" y="55"/>
                    <a:pt x="136" y="55"/>
                  </a:cubicBezTo>
                  <a:cubicBezTo>
                    <a:pt x="136" y="54"/>
                    <a:pt x="138" y="54"/>
                    <a:pt x="138" y="53"/>
                  </a:cubicBezTo>
                  <a:cubicBezTo>
                    <a:pt x="139" y="52"/>
                    <a:pt x="139" y="51"/>
                    <a:pt x="139" y="50"/>
                  </a:cubicBezTo>
                  <a:cubicBezTo>
                    <a:pt x="139" y="48"/>
                    <a:pt x="138" y="47"/>
                    <a:pt x="138" y="45"/>
                  </a:cubicBezTo>
                  <a:cubicBezTo>
                    <a:pt x="138" y="43"/>
                    <a:pt x="138" y="42"/>
                    <a:pt x="138" y="40"/>
                  </a:cubicBezTo>
                  <a:cubicBezTo>
                    <a:pt x="138" y="38"/>
                    <a:pt x="138" y="35"/>
                    <a:pt x="138" y="33"/>
                  </a:cubicBezTo>
                  <a:cubicBezTo>
                    <a:pt x="138" y="32"/>
                    <a:pt x="137" y="30"/>
                    <a:pt x="137" y="29"/>
                  </a:cubicBezTo>
                  <a:cubicBezTo>
                    <a:pt x="137" y="28"/>
                    <a:pt x="136" y="28"/>
                    <a:pt x="136" y="28"/>
                  </a:cubicBezTo>
                  <a:cubicBezTo>
                    <a:pt x="136" y="27"/>
                    <a:pt x="136" y="26"/>
                    <a:pt x="136" y="26"/>
                  </a:cubicBezTo>
                  <a:cubicBezTo>
                    <a:pt x="136" y="24"/>
                    <a:pt x="134" y="22"/>
                    <a:pt x="133" y="21"/>
                  </a:cubicBezTo>
                  <a:cubicBezTo>
                    <a:pt x="131" y="20"/>
                    <a:pt x="131" y="19"/>
                    <a:pt x="130" y="16"/>
                  </a:cubicBezTo>
                  <a:cubicBezTo>
                    <a:pt x="130" y="15"/>
                    <a:pt x="130" y="13"/>
                    <a:pt x="130" y="11"/>
                  </a:cubicBezTo>
                  <a:cubicBezTo>
                    <a:pt x="131" y="9"/>
                    <a:pt x="133" y="8"/>
                    <a:pt x="134" y="6"/>
                  </a:cubicBezTo>
                  <a:cubicBezTo>
                    <a:pt x="136" y="5"/>
                    <a:pt x="141" y="3"/>
                    <a:pt x="142" y="0"/>
                  </a:cubicBezTo>
                  <a:cubicBezTo>
                    <a:pt x="140" y="2"/>
                    <a:pt x="140" y="2"/>
                    <a:pt x="140" y="2"/>
                  </a:cubicBezTo>
                  <a:cubicBezTo>
                    <a:pt x="139" y="2"/>
                    <a:pt x="138" y="2"/>
                    <a:pt x="137" y="2"/>
                  </a:cubicBezTo>
                  <a:cubicBezTo>
                    <a:pt x="135" y="3"/>
                    <a:pt x="135" y="3"/>
                    <a:pt x="134" y="5"/>
                  </a:cubicBezTo>
                  <a:cubicBezTo>
                    <a:pt x="133" y="5"/>
                    <a:pt x="131" y="6"/>
                    <a:pt x="130" y="7"/>
                  </a:cubicBezTo>
                  <a:cubicBezTo>
                    <a:pt x="128" y="7"/>
                    <a:pt x="127" y="9"/>
                    <a:pt x="125" y="10"/>
                  </a:cubicBezTo>
                  <a:cubicBezTo>
                    <a:pt x="123" y="10"/>
                    <a:pt x="122" y="11"/>
                    <a:pt x="120" y="11"/>
                  </a:cubicBezTo>
                  <a:cubicBezTo>
                    <a:pt x="116" y="12"/>
                    <a:pt x="112" y="16"/>
                    <a:pt x="108" y="16"/>
                  </a:cubicBezTo>
                  <a:cubicBezTo>
                    <a:pt x="105" y="16"/>
                    <a:pt x="102" y="16"/>
                    <a:pt x="99" y="16"/>
                  </a:cubicBezTo>
                  <a:cubicBezTo>
                    <a:pt x="99" y="17"/>
                    <a:pt x="99" y="18"/>
                    <a:pt x="98" y="20"/>
                  </a:cubicBezTo>
                  <a:cubicBezTo>
                    <a:pt x="98" y="22"/>
                    <a:pt x="96" y="23"/>
                    <a:pt x="95" y="25"/>
                  </a:cubicBezTo>
                  <a:cubicBezTo>
                    <a:pt x="93" y="28"/>
                    <a:pt x="91" y="30"/>
                    <a:pt x="90" y="33"/>
                  </a:cubicBezTo>
                  <a:cubicBezTo>
                    <a:pt x="90" y="35"/>
                    <a:pt x="89" y="37"/>
                    <a:pt x="89" y="39"/>
                  </a:cubicBezTo>
                  <a:cubicBezTo>
                    <a:pt x="89" y="42"/>
                    <a:pt x="89" y="44"/>
                    <a:pt x="87" y="45"/>
                  </a:cubicBezTo>
                  <a:cubicBezTo>
                    <a:pt x="85" y="47"/>
                    <a:pt x="84" y="48"/>
                    <a:pt x="83" y="49"/>
                  </a:cubicBezTo>
                  <a:cubicBezTo>
                    <a:pt x="81" y="50"/>
                    <a:pt x="80" y="51"/>
                    <a:pt x="79" y="52"/>
                  </a:cubicBezTo>
                  <a:cubicBezTo>
                    <a:pt x="77" y="54"/>
                    <a:pt x="76" y="54"/>
                    <a:pt x="73" y="55"/>
                  </a:cubicBezTo>
                  <a:cubicBezTo>
                    <a:pt x="70" y="55"/>
                    <a:pt x="68" y="56"/>
                    <a:pt x="66" y="58"/>
                  </a:cubicBezTo>
                  <a:cubicBezTo>
                    <a:pt x="65" y="58"/>
                    <a:pt x="65" y="58"/>
                    <a:pt x="64" y="58"/>
                  </a:cubicBezTo>
                  <a:cubicBezTo>
                    <a:pt x="61" y="58"/>
                    <a:pt x="58" y="58"/>
                    <a:pt x="55" y="58"/>
                  </a:cubicBezTo>
                  <a:cubicBezTo>
                    <a:pt x="52" y="58"/>
                    <a:pt x="50" y="59"/>
                    <a:pt x="47" y="60"/>
                  </a:cubicBezTo>
                  <a:cubicBezTo>
                    <a:pt x="46" y="60"/>
                    <a:pt x="44" y="60"/>
                    <a:pt x="43" y="61"/>
                  </a:cubicBezTo>
                  <a:cubicBezTo>
                    <a:pt x="42" y="61"/>
                    <a:pt x="41" y="62"/>
                    <a:pt x="41" y="63"/>
                  </a:cubicBezTo>
                  <a:cubicBezTo>
                    <a:pt x="39" y="65"/>
                    <a:pt x="36" y="66"/>
                    <a:pt x="33" y="66"/>
                  </a:cubicBezTo>
                  <a:cubicBezTo>
                    <a:pt x="32" y="66"/>
                    <a:pt x="31" y="66"/>
                    <a:pt x="30" y="66"/>
                  </a:cubicBezTo>
                  <a:cubicBezTo>
                    <a:pt x="27" y="68"/>
                    <a:pt x="24" y="72"/>
                    <a:pt x="24" y="72"/>
                  </a:cubicBezTo>
                  <a:cubicBezTo>
                    <a:pt x="24" y="73"/>
                    <a:pt x="20" y="77"/>
                    <a:pt x="20" y="78"/>
                  </a:cubicBezTo>
                  <a:cubicBezTo>
                    <a:pt x="18" y="80"/>
                    <a:pt x="17" y="80"/>
                    <a:pt x="14" y="85"/>
                  </a:cubicBezTo>
                  <a:cubicBezTo>
                    <a:pt x="12" y="86"/>
                    <a:pt x="12" y="88"/>
                    <a:pt x="12" y="90"/>
                  </a:cubicBezTo>
                  <a:cubicBezTo>
                    <a:pt x="12" y="93"/>
                    <a:pt x="12" y="96"/>
                    <a:pt x="14" y="98"/>
                  </a:cubicBezTo>
                  <a:cubicBezTo>
                    <a:pt x="15" y="99"/>
                    <a:pt x="16" y="100"/>
                    <a:pt x="17" y="101"/>
                  </a:cubicBezTo>
                  <a:cubicBezTo>
                    <a:pt x="18" y="101"/>
                    <a:pt x="19" y="105"/>
                    <a:pt x="19" y="105"/>
                  </a:cubicBezTo>
                  <a:cubicBezTo>
                    <a:pt x="21" y="107"/>
                    <a:pt x="24" y="107"/>
                    <a:pt x="25" y="109"/>
                  </a:cubicBezTo>
                  <a:cubicBezTo>
                    <a:pt x="26" y="110"/>
                    <a:pt x="26" y="114"/>
                    <a:pt x="28" y="115"/>
                  </a:cubicBezTo>
                  <a:cubicBezTo>
                    <a:pt x="31" y="116"/>
                    <a:pt x="31" y="113"/>
                    <a:pt x="31" y="112"/>
                  </a:cubicBezTo>
                  <a:cubicBezTo>
                    <a:pt x="31" y="111"/>
                    <a:pt x="31" y="110"/>
                    <a:pt x="31" y="109"/>
                  </a:cubicBezTo>
                  <a:cubicBezTo>
                    <a:pt x="31" y="108"/>
                    <a:pt x="32" y="108"/>
                    <a:pt x="32" y="107"/>
                  </a:cubicBezTo>
                  <a:cubicBezTo>
                    <a:pt x="32" y="106"/>
                    <a:pt x="32" y="105"/>
                    <a:pt x="31" y="104"/>
                  </a:cubicBezTo>
                  <a:cubicBezTo>
                    <a:pt x="31" y="103"/>
                    <a:pt x="29" y="103"/>
                    <a:pt x="29" y="103"/>
                  </a:cubicBezTo>
                  <a:cubicBezTo>
                    <a:pt x="28" y="100"/>
                    <a:pt x="29" y="98"/>
                    <a:pt x="31" y="98"/>
                  </a:cubicBezTo>
                  <a:cubicBezTo>
                    <a:pt x="33" y="98"/>
                    <a:pt x="33" y="98"/>
                    <a:pt x="34" y="99"/>
                  </a:cubicBezTo>
                  <a:cubicBezTo>
                    <a:pt x="34" y="100"/>
                    <a:pt x="34" y="100"/>
                    <a:pt x="34" y="101"/>
                  </a:cubicBezTo>
                  <a:cubicBezTo>
                    <a:pt x="34" y="102"/>
                    <a:pt x="35" y="103"/>
                    <a:pt x="36" y="103"/>
                  </a:cubicBezTo>
                  <a:cubicBezTo>
                    <a:pt x="36" y="104"/>
                    <a:pt x="37" y="106"/>
                    <a:pt x="39" y="106"/>
                  </a:cubicBezTo>
                  <a:cubicBezTo>
                    <a:pt x="40" y="106"/>
                    <a:pt x="41" y="105"/>
                    <a:pt x="43" y="106"/>
                  </a:cubicBezTo>
                  <a:cubicBezTo>
                    <a:pt x="42" y="107"/>
                    <a:pt x="40" y="108"/>
                    <a:pt x="39" y="109"/>
                  </a:cubicBezTo>
                  <a:cubicBezTo>
                    <a:pt x="38" y="110"/>
                    <a:pt x="38" y="111"/>
                    <a:pt x="38" y="113"/>
                  </a:cubicBezTo>
                  <a:cubicBezTo>
                    <a:pt x="39" y="114"/>
                    <a:pt x="39" y="115"/>
                    <a:pt x="40" y="116"/>
                  </a:cubicBezTo>
                  <a:cubicBezTo>
                    <a:pt x="41" y="117"/>
                    <a:pt x="42" y="116"/>
                    <a:pt x="43" y="116"/>
                  </a:cubicBezTo>
                  <a:cubicBezTo>
                    <a:pt x="46" y="117"/>
                    <a:pt x="41" y="125"/>
                    <a:pt x="38" y="124"/>
                  </a:cubicBezTo>
                  <a:cubicBezTo>
                    <a:pt x="37" y="124"/>
                    <a:pt x="36" y="124"/>
                    <a:pt x="35" y="123"/>
                  </a:cubicBezTo>
                  <a:cubicBezTo>
                    <a:pt x="34" y="123"/>
                    <a:pt x="32" y="124"/>
                    <a:pt x="31" y="123"/>
                  </a:cubicBezTo>
                  <a:cubicBezTo>
                    <a:pt x="30" y="123"/>
                    <a:pt x="31" y="123"/>
                    <a:pt x="30" y="122"/>
                  </a:cubicBezTo>
                  <a:cubicBezTo>
                    <a:pt x="30" y="122"/>
                    <a:pt x="30" y="121"/>
                    <a:pt x="30" y="121"/>
                  </a:cubicBezTo>
                  <a:cubicBezTo>
                    <a:pt x="29" y="121"/>
                    <a:pt x="27" y="121"/>
                    <a:pt x="27" y="121"/>
                  </a:cubicBezTo>
                  <a:cubicBezTo>
                    <a:pt x="25" y="121"/>
                    <a:pt x="22" y="120"/>
                    <a:pt x="21" y="118"/>
                  </a:cubicBezTo>
                  <a:cubicBezTo>
                    <a:pt x="19" y="117"/>
                    <a:pt x="20" y="116"/>
                    <a:pt x="18" y="116"/>
                  </a:cubicBezTo>
                  <a:cubicBezTo>
                    <a:pt x="16" y="116"/>
                    <a:pt x="14" y="118"/>
                    <a:pt x="11" y="117"/>
                  </a:cubicBezTo>
                  <a:cubicBezTo>
                    <a:pt x="9" y="117"/>
                    <a:pt x="12" y="116"/>
                    <a:pt x="12" y="114"/>
                  </a:cubicBezTo>
                  <a:cubicBezTo>
                    <a:pt x="11" y="113"/>
                    <a:pt x="8" y="111"/>
                    <a:pt x="7" y="112"/>
                  </a:cubicBezTo>
                  <a:cubicBezTo>
                    <a:pt x="6" y="112"/>
                    <a:pt x="5" y="116"/>
                    <a:pt x="5" y="118"/>
                  </a:cubicBezTo>
                  <a:cubicBezTo>
                    <a:pt x="5" y="118"/>
                    <a:pt x="5" y="119"/>
                    <a:pt x="5" y="120"/>
                  </a:cubicBezTo>
                  <a:cubicBezTo>
                    <a:pt x="5" y="121"/>
                    <a:pt x="4" y="121"/>
                    <a:pt x="4" y="122"/>
                  </a:cubicBezTo>
                  <a:cubicBezTo>
                    <a:pt x="4" y="123"/>
                    <a:pt x="4" y="125"/>
                    <a:pt x="4" y="126"/>
                  </a:cubicBezTo>
                  <a:cubicBezTo>
                    <a:pt x="4" y="128"/>
                    <a:pt x="4" y="129"/>
                    <a:pt x="4" y="131"/>
                  </a:cubicBezTo>
                  <a:cubicBezTo>
                    <a:pt x="4" y="135"/>
                    <a:pt x="4" y="139"/>
                    <a:pt x="5" y="143"/>
                  </a:cubicBezTo>
                  <a:cubicBezTo>
                    <a:pt x="6" y="146"/>
                    <a:pt x="5" y="150"/>
                    <a:pt x="5" y="153"/>
                  </a:cubicBezTo>
                  <a:cubicBezTo>
                    <a:pt x="6" y="155"/>
                    <a:pt x="6" y="158"/>
                    <a:pt x="6" y="160"/>
                  </a:cubicBezTo>
                  <a:cubicBezTo>
                    <a:pt x="6" y="164"/>
                    <a:pt x="6" y="167"/>
                    <a:pt x="6" y="171"/>
                  </a:cubicBezTo>
                  <a:cubicBezTo>
                    <a:pt x="7" y="170"/>
                    <a:pt x="8" y="170"/>
                    <a:pt x="9" y="170"/>
                  </a:cubicBezTo>
                  <a:cubicBezTo>
                    <a:pt x="10" y="169"/>
                    <a:pt x="10" y="169"/>
                    <a:pt x="9" y="167"/>
                  </a:cubicBezTo>
                  <a:cubicBezTo>
                    <a:pt x="9" y="165"/>
                    <a:pt x="9" y="163"/>
                    <a:pt x="11" y="163"/>
                  </a:cubicBezTo>
                  <a:cubicBezTo>
                    <a:pt x="13" y="162"/>
                    <a:pt x="15" y="164"/>
                    <a:pt x="14" y="165"/>
                  </a:cubicBezTo>
                  <a:cubicBezTo>
                    <a:pt x="15" y="167"/>
                    <a:pt x="15" y="167"/>
                    <a:pt x="15" y="167"/>
                  </a:cubicBezTo>
                  <a:cubicBezTo>
                    <a:pt x="15" y="169"/>
                    <a:pt x="13" y="169"/>
                    <a:pt x="13" y="171"/>
                  </a:cubicBezTo>
                  <a:cubicBezTo>
                    <a:pt x="13" y="173"/>
                    <a:pt x="13" y="174"/>
                    <a:pt x="14" y="175"/>
                  </a:cubicBezTo>
                  <a:cubicBezTo>
                    <a:pt x="17" y="177"/>
                    <a:pt x="23" y="180"/>
                    <a:pt x="19" y="183"/>
                  </a:cubicBezTo>
                  <a:cubicBezTo>
                    <a:pt x="17" y="184"/>
                    <a:pt x="14" y="186"/>
                    <a:pt x="13" y="184"/>
                  </a:cubicBezTo>
                  <a:cubicBezTo>
                    <a:pt x="13" y="183"/>
                    <a:pt x="13" y="181"/>
                    <a:pt x="13" y="180"/>
                  </a:cubicBezTo>
                  <a:cubicBezTo>
                    <a:pt x="13" y="179"/>
                    <a:pt x="13" y="177"/>
                    <a:pt x="12" y="177"/>
                  </a:cubicBezTo>
                  <a:cubicBezTo>
                    <a:pt x="11" y="176"/>
                    <a:pt x="7" y="178"/>
                    <a:pt x="7" y="178"/>
                  </a:cubicBezTo>
                  <a:cubicBezTo>
                    <a:pt x="7" y="178"/>
                    <a:pt x="6" y="178"/>
                    <a:pt x="6" y="178"/>
                  </a:cubicBezTo>
                  <a:cubicBezTo>
                    <a:pt x="7" y="181"/>
                    <a:pt x="7" y="185"/>
                    <a:pt x="8" y="188"/>
                  </a:cubicBezTo>
                  <a:cubicBezTo>
                    <a:pt x="8" y="190"/>
                    <a:pt x="8" y="192"/>
                    <a:pt x="8" y="195"/>
                  </a:cubicBezTo>
                  <a:cubicBezTo>
                    <a:pt x="8" y="196"/>
                    <a:pt x="8" y="198"/>
                    <a:pt x="8" y="199"/>
                  </a:cubicBezTo>
                  <a:cubicBezTo>
                    <a:pt x="8" y="202"/>
                    <a:pt x="7" y="205"/>
                    <a:pt x="5" y="207"/>
                  </a:cubicBezTo>
                  <a:cubicBezTo>
                    <a:pt x="5" y="208"/>
                    <a:pt x="4" y="209"/>
                    <a:pt x="3" y="209"/>
                  </a:cubicBezTo>
                  <a:cubicBezTo>
                    <a:pt x="2" y="211"/>
                    <a:pt x="2" y="212"/>
                    <a:pt x="0" y="213"/>
                  </a:cubicBezTo>
                  <a:cubicBezTo>
                    <a:pt x="1" y="214"/>
                    <a:pt x="2" y="214"/>
                    <a:pt x="3" y="215"/>
                  </a:cubicBezTo>
                  <a:cubicBezTo>
                    <a:pt x="5" y="216"/>
                    <a:pt x="6" y="218"/>
                    <a:pt x="8" y="220"/>
                  </a:cubicBezTo>
                  <a:cubicBezTo>
                    <a:pt x="9" y="222"/>
                    <a:pt x="11" y="223"/>
                    <a:pt x="12" y="224"/>
                  </a:cubicBezTo>
                  <a:cubicBezTo>
                    <a:pt x="12" y="225"/>
                    <a:pt x="12" y="226"/>
                    <a:pt x="13" y="227"/>
                  </a:cubicBezTo>
                  <a:cubicBezTo>
                    <a:pt x="15" y="230"/>
                    <a:pt x="17" y="231"/>
                    <a:pt x="20" y="233"/>
                  </a:cubicBezTo>
                  <a:cubicBezTo>
                    <a:pt x="21" y="234"/>
                    <a:pt x="22" y="235"/>
                    <a:pt x="23" y="235"/>
                  </a:cubicBezTo>
                  <a:cubicBezTo>
                    <a:pt x="26" y="234"/>
                    <a:pt x="26" y="231"/>
                    <a:pt x="26" y="229"/>
                  </a:cubicBezTo>
                  <a:cubicBezTo>
                    <a:pt x="25" y="228"/>
                    <a:pt x="25" y="228"/>
                    <a:pt x="24" y="227"/>
                  </a:cubicBezTo>
                  <a:cubicBezTo>
                    <a:pt x="24" y="226"/>
                    <a:pt x="24" y="226"/>
                    <a:pt x="24" y="226"/>
                  </a:cubicBezTo>
                  <a:cubicBezTo>
                    <a:pt x="23" y="225"/>
                    <a:pt x="23" y="224"/>
                    <a:pt x="22" y="223"/>
                  </a:cubicBezTo>
                  <a:cubicBezTo>
                    <a:pt x="21" y="222"/>
                    <a:pt x="19" y="221"/>
                    <a:pt x="18" y="220"/>
                  </a:cubicBezTo>
                  <a:cubicBezTo>
                    <a:pt x="17" y="218"/>
                    <a:pt x="14" y="218"/>
                    <a:pt x="16" y="215"/>
                  </a:cubicBezTo>
                  <a:cubicBezTo>
                    <a:pt x="17" y="212"/>
                    <a:pt x="19" y="214"/>
                    <a:pt x="21" y="215"/>
                  </a:cubicBezTo>
                  <a:cubicBezTo>
                    <a:pt x="22" y="216"/>
                    <a:pt x="23" y="220"/>
                    <a:pt x="24" y="220"/>
                  </a:cubicBezTo>
                  <a:cubicBezTo>
                    <a:pt x="24" y="221"/>
                    <a:pt x="26" y="221"/>
                    <a:pt x="26" y="222"/>
                  </a:cubicBezTo>
                  <a:cubicBezTo>
                    <a:pt x="27" y="223"/>
                    <a:pt x="27" y="223"/>
                    <a:pt x="28" y="224"/>
                  </a:cubicBezTo>
                  <a:cubicBezTo>
                    <a:pt x="29" y="225"/>
                    <a:pt x="31" y="226"/>
                    <a:pt x="32" y="227"/>
                  </a:cubicBezTo>
                  <a:cubicBezTo>
                    <a:pt x="32" y="227"/>
                    <a:pt x="34" y="228"/>
                    <a:pt x="34" y="228"/>
                  </a:cubicBezTo>
                  <a:cubicBezTo>
                    <a:pt x="34" y="228"/>
                    <a:pt x="34" y="228"/>
                    <a:pt x="34" y="229"/>
                  </a:cubicBezTo>
                  <a:cubicBezTo>
                    <a:pt x="35" y="231"/>
                    <a:pt x="36" y="232"/>
                    <a:pt x="35" y="234"/>
                  </a:cubicBezTo>
                  <a:cubicBezTo>
                    <a:pt x="35" y="236"/>
                    <a:pt x="34" y="235"/>
                    <a:pt x="34" y="237"/>
                  </a:cubicBezTo>
                  <a:cubicBezTo>
                    <a:pt x="33" y="238"/>
                    <a:pt x="34" y="239"/>
                    <a:pt x="34" y="240"/>
                  </a:cubicBezTo>
                  <a:cubicBezTo>
                    <a:pt x="34" y="241"/>
                    <a:pt x="33" y="244"/>
                    <a:pt x="34" y="245"/>
                  </a:cubicBezTo>
                  <a:cubicBezTo>
                    <a:pt x="34" y="246"/>
                    <a:pt x="35" y="246"/>
                    <a:pt x="35" y="247"/>
                  </a:cubicBezTo>
                  <a:cubicBezTo>
                    <a:pt x="37" y="250"/>
                    <a:pt x="35" y="252"/>
                    <a:pt x="34" y="254"/>
                  </a:cubicBezTo>
                  <a:cubicBezTo>
                    <a:pt x="34" y="255"/>
                    <a:pt x="34" y="255"/>
                    <a:pt x="33" y="256"/>
                  </a:cubicBezTo>
                  <a:cubicBezTo>
                    <a:pt x="33" y="257"/>
                    <a:pt x="32" y="257"/>
                    <a:pt x="32" y="258"/>
                  </a:cubicBezTo>
                  <a:cubicBezTo>
                    <a:pt x="32" y="259"/>
                    <a:pt x="32" y="260"/>
                    <a:pt x="32" y="261"/>
                  </a:cubicBezTo>
                  <a:cubicBezTo>
                    <a:pt x="32" y="263"/>
                    <a:pt x="32" y="266"/>
                    <a:pt x="32" y="268"/>
                  </a:cubicBezTo>
                  <a:cubicBezTo>
                    <a:pt x="32" y="269"/>
                    <a:pt x="32" y="270"/>
                    <a:pt x="32" y="272"/>
                  </a:cubicBezTo>
                  <a:cubicBezTo>
                    <a:pt x="32" y="271"/>
                    <a:pt x="32" y="271"/>
                    <a:pt x="32" y="271"/>
                  </a:cubicBezTo>
                  <a:cubicBezTo>
                    <a:pt x="35" y="271"/>
                    <a:pt x="37" y="272"/>
                    <a:pt x="40" y="272"/>
                  </a:cubicBezTo>
                  <a:cubicBezTo>
                    <a:pt x="41" y="272"/>
                    <a:pt x="43" y="272"/>
                    <a:pt x="45" y="272"/>
                  </a:cubicBezTo>
                  <a:cubicBezTo>
                    <a:pt x="46" y="272"/>
                    <a:pt x="48" y="272"/>
                    <a:pt x="49" y="272"/>
                  </a:cubicBezTo>
                  <a:cubicBezTo>
                    <a:pt x="50" y="273"/>
                    <a:pt x="51" y="274"/>
                    <a:pt x="52" y="274"/>
                  </a:cubicBezTo>
                  <a:cubicBezTo>
                    <a:pt x="53" y="274"/>
                    <a:pt x="55" y="274"/>
                    <a:pt x="56" y="274"/>
                  </a:cubicBezTo>
                  <a:cubicBezTo>
                    <a:pt x="56" y="274"/>
                    <a:pt x="57" y="274"/>
                    <a:pt x="58" y="274"/>
                  </a:cubicBezTo>
                  <a:cubicBezTo>
                    <a:pt x="58" y="273"/>
                    <a:pt x="58" y="273"/>
                    <a:pt x="59" y="272"/>
                  </a:cubicBezTo>
                  <a:cubicBezTo>
                    <a:pt x="59" y="272"/>
                    <a:pt x="61" y="272"/>
                    <a:pt x="62" y="272"/>
                  </a:cubicBezTo>
                  <a:cubicBezTo>
                    <a:pt x="62" y="273"/>
                    <a:pt x="62" y="274"/>
                    <a:pt x="63" y="274"/>
                  </a:cubicBezTo>
                  <a:cubicBezTo>
                    <a:pt x="62" y="275"/>
                    <a:pt x="63" y="275"/>
                    <a:pt x="63" y="275"/>
                  </a:cubicBezTo>
                  <a:cubicBezTo>
                    <a:pt x="63" y="276"/>
                    <a:pt x="63" y="276"/>
                    <a:pt x="63" y="276"/>
                  </a:cubicBezTo>
                  <a:cubicBezTo>
                    <a:pt x="64" y="277"/>
                    <a:pt x="64" y="278"/>
                    <a:pt x="64" y="280"/>
                  </a:cubicBezTo>
                  <a:cubicBezTo>
                    <a:pt x="64" y="282"/>
                    <a:pt x="65" y="282"/>
                    <a:pt x="67" y="282"/>
                  </a:cubicBezTo>
                  <a:cubicBezTo>
                    <a:pt x="68" y="282"/>
                    <a:pt x="69" y="282"/>
                    <a:pt x="70" y="282"/>
                  </a:cubicBezTo>
                  <a:cubicBezTo>
                    <a:pt x="71" y="281"/>
                    <a:pt x="71" y="280"/>
                    <a:pt x="72" y="279"/>
                  </a:cubicBezTo>
                  <a:cubicBezTo>
                    <a:pt x="74" y="279"/>
                    <a:pt x="74" y="279"/>
                    <a:pt x="75" y="278"/>
                  </a:cubicBezTo>
                  <a:cubicBezTo>
                    <a:pt x="76" y="277"/>
                    <a:pt x="76" y="276"/>
                    <a:pt x="77" y="276"/>
                  </a:cubicBezTo>
                  <a:cubicBezTo>
                    <a:pt x="78" y="275"/>
                    <a:pt x="79" y="276"/>
                    <a:pt x="79" y="276"/>
                  </a:cubicBezTo>
                  <a:cubicBezTo>
                    <a:pt x="80" y="276"/>
                    <a:pt x="81" y="276"/>
                    <a:pt x="81" y="276"/>
                  </a:cubicBezTo>
                  <a:cubicBezTo>
                    <a:pt x="82" y="276"/>
                    <a:pt x="82" y="276"/>
                    <a:pt x="83" y="276"/>
                  </a:cubicBezTo>
                  <a:cubicBezTo>
                    <a:pt x="84" y="276"/>
                    <a:pt x="85" y="277"/>
                    <a:pt x="86" y="277"/>
                  </a:cubicBezTo>
                  <a:cubicBezTo>
                    <a:pt x="87" y="279"/>
                    <a:pt x="87" y="280"/>
                    <a:pt x="89" y="280"/>
                  </a:cubicBezTo>
                  <a:cubicBezTo>
                    <a:pt x="91" y="280"/>
                    <a:pt x="92" y="280"/>
                    <a:pt x="94" y="281"/>
                  </a:cubicBezTo>
                  <a:cubicBezTo>
                    <a:pt x="95" y="282"/>
                    <a:pt x="95" y="282"/>
                    <a:pt x="96" y="283"/>
                  </a:cubicBezTo>
                  <a:cubicBezTo>
                    <a:pt x="97" y="283"/>
                    <a:pt x="98" y="284"/>
                    <a:pt x="99" y="284"/>
                  </a:cubicBezTo>
                  <a:cubicBezTo>
                    <a:pt x="100" y="284"/>
                    <a:pt x="100" y="283"/>
                    <a:pt x="101" y="282"/>
                  </a:cubicBezTo>
                  <a:cubicBezTo>
                    <a:pt x="102" y="282"/>
                    <a:pt x="104" y="280"/>
                    <a:pt x="105" y="281"/>
                  </a:cubicBezTo>
                  <a:cubicBezTo>
                    <a:pt x="106" y="281"/>
                    <a:pt x="106" y="282"/>
                    <a:pt x="106" y="282"/>
                  </a:cubicBezTo>
                  <a:cubicBezTo>
                    <a:pt x="107" y="282"/>
                    <a:pt x="107" y="281"/>
                    <a:pt x="108" y="280"/>
                  </a:cubicBezTo>
                  <a:cubicBezTo>
                    <a:pt x="109" y="279"/>
                    <a:pt x="111" y="277"/>
                    <a:pt x="112" y="275"/>
                  </a:cubicBezTo>
                  <a:cubicBezTo>
                    <a:pt x="113" y="272"/>
                    <a:pt x="114" y="267"/>
                    <a:pt x="111" y="264"/>
                  </a:cubicBezTo>
                  <a:cubicBezTo>
                    <a:pt x="108" y="262"/>
                    <a:pt x="105" y="264"/>
                    <a:pt x="103" y="261"/>
                  </a:cubicBezTo>
                  <a:cubicBezTo>
                    <a:pt x="103" y="260"/>
                    <a:pt x="103" y="259"/>
                    <a:pt x="102" y="259"/>
                  </a:cubicBezTo>
                  <a:cubicBezTo>
                    <a:pt x="102" y="258"/>
                    <a:pt x="101" y="258"/>
                    <a:pt x="100" y="258"/>
                  </a:cubicBezTo>
                  <a:cubicBezTo>
                    <a:pt x="99" y="257"/>
                    <a:pt x="99" y="257"/>
                    <a:pt x="98" y="256"/>
                  </a:cubicBezTo>
                  <a:cubicBezTo>
                    <a:pt x="96" y="255"/>
                    <a:pt x="91" y="254"/>
                    <a:pt x="89" y="256"/>
                  </a:cubicBezTo>
                  <a:cubicBezTo>
                    <a:pt x="86" y="258"/>
                    <a:pt x="95" y="263"/>
                    <a:pt x="94" y="267"/>
                  </a:cubicBezTo>
                  <a:cubicBezTo>
                    <a:pt x="92" y="267"/>
                    <a:pt x="93" y="266"/>
                    <a:pt x="92" y="266"/>
                  </a:cubicBezTo>
                  <a:cubicBezTo>
                    <a:pt x="91" y="265"/>
                    <a:pt x="89" y="265"/>
                    <a:pt x="88" y="264"/>
                  </a:cubicBezTo>
                  <a:cubicBezTo>
                    <a:pt x="87" y="263"/>
                    <a:pt x="86" y="262"/>
                    <a:pt x="84" y="261"/>
                  </a:cubicBezTo>
                  <a:cubicBezTo>
                    <a:pt x="82" y="260"/>
                    <a:pt x="81" y="261"/>
                    <a:pt x="81" y="258"/>
                  </a:cubicBezTo>
                  <a:cubicBezTo>
                    <a:pt x="81" y="256"/>
                    <a:pt x="81" y="254"/>
                    <a:pt x="82" y="253"/>
                  </a:cubicBezTo>
                  <a:cubicBezTo>
                    <a:pt x="83" y="252"/>
                    <a:pt x="84" y="251"/>
                    <a:pt x="84" y="250"/>
                  </a:cubicBezTo>
                  <a:cubicBezTo>
                    <a:pt x="85" y="250"/>
                    <a:pt x="88" y="250"/>
                    <a:pt x="89" y="250"/>
                  </a:cubicBezTo>
                  <a:cubicBezTo>
                    <a:pt x="92" y="249"/>
                    <a:pt x="89" y="248"/>
                    <a:pt x="90" y="246"/>
                  </a:cubicBezTo>
                  <a:cubicBezTo>
                    <a:pt x="91" y="244"/>
                    <a:pt x="94" y="244"/>
                    <a:pt x="92" y="242"/>
                  </a:cubicBezTo>
                  <a:cubicBezTo>
                    <a:pt x="92" y="241"/>
                    <a:pt x="91" y="242"/>
                    <a:pt x="90" y="241"/>
                  </a:cubicBezTo>
                  <a:cubicBezTo>
                    <a:pt x="90" y="240"/>
                    <a:pt x="90" y="239"/>
                    <a:pt x="90" y="239"/>
                  </a:cubicBezTo>
                  <a:cubicBezTo>
                    <a:pt x="91" y="233"/>
                    <a:pt x="99" y="237"/>
                    <a:pt x="101" y="239"/>
                  </a:cubicBezTo>
                  <a:cubicBezTo>
                    <a:pt x="102" y="239"/>
                    <a:pt x="103" y="240"/>
                    <a:pt x="103" y="241"/>
                  </a:cubicBezTo>
                  <a:cubicBezTo>
                    <a:pt x="104" y="242"/>
                    <a:pt x="104" y="243"/>
                    <a:pt x="104" y="244"/>
                  </a:cubicBezTo>
                  <a:cubicBezTo>
                    <a:pt x="104" y="245"/>
                    <a:pt x="104" y="244"/>
                    <a:pt x="105" y="245"/>
                  </a:cubicBezTo>
                  <a:cubicBezTo>
                    <a:pt x="107" y="247"/>
                    <a:pt x="109" y="248"/>
                    <a:pt x="111" y="250"/>
                  </a:cubicBezTo>
                  <a:cubicBezTo>
                    <a:pt x="112" y="252"/>
                    <a:pt x="111" y="253"/>
                    <a:pt x="111" y="255"/>
                  </a:cubicBezTo>
                  <a:cubicBezTo>
                    <a:pt x="111" y="257"/>
                    <a:pt x="112" y="257"/>
                    <a:pt x="114" y="257"/>
                  </a:cubicBezTo>
                  <a:cubicBezTo>
                    <a:pt x="115" y="257"/>
                    <a:pt x="117" y="256"/>
                    <a:pt x="117" y="255"/>
                  </a:cubicBezTo>
                  <a:cubicBezTo>
                    <a:pt x="118" y="255"/>
                    <a:pt x="120" y="255"/>
                    <a:pt x="120" y="257"/>
                  </a:cubicBezTo>
                  <a:cubicBezTo>
                    <a:pt x="121" y="258"/>
                    <a:pt x="120" y="259"/>
                    <a:pt x="121" y="259"/>
                  </a:cubicBezTo>
                  <a:cubicBezTo>
                    <a:pt x="122" y="260"/>
                    <a:pt x="125" y="260"/>
                    <a:pt x="126" y="261"/>
                  </a:cubicBezTo>
                  <a:cubicBezTo>
                    <a:pt x="127" y="261"/>
                    <a:pt x="129" y="262"/>
                    <a:pt x="130" y="263"/>
                  </a:cubicBezTo>
                  <a:cubicBezTo>
                    <a:pt x="131" y="263"/>
                    <a:pt x="132" y="264"/>
                    <a:pt x="133" y="264"/>
                  </a:cubicBezTo>
                  <a:cubicBezTo>
                    <a:pt x="136" y="266"/>
                    <a:pt x="137" y="268"/>
                    <a:pt x="137" y="272"/>
                  </a:cubicBezTo>
                  <a:cubicBezTo>
                    <a:pt x="137" y="273"/>
                    <a:pt x="137" y="274"/>
                    <a:pt x="138" y="275"/>
                  </a:cubicBezTo>
                  <a:cubicBezTo>
                    <a:pt x="139" y="276"/>
                    <a:pt x="140" y="277"/>
                    <a:pt x="141" y="278"/>
                  </a:cubicBezTo>
                  <a:cubicBezTo>
                    <a:pt x="142" y="279"/>
                    <a:pt x="142" y="278"/>
                    <a:pt x="143" y="280"/>
                  </a:cubicBezTo>
                  <a:cubicBezTo>
                    <a:pt x="143" y="281"/>
                    <a:pt x="143" y="283"/>
                    <a:pt x="143" y="284"/>
                  </a:cubicBezTo>
                  <a:cubicBezTo>
                    <a:pt x="143" y="286"/>
                    <a:pt x="143" y="297"/>
                    <a:pt x="146" y="296"/>
                  </a:cubicBezTo>
                  <a:cubicBezTo>
                    <a:pt x="147" y="296"/>
                    <a:pt x="147" y="294"/>
                    <a:pt x="148" y="293"/>
                  </a:cubicBezTo>
                  <a:cubicBezTo>
                    <a:pt x="148" y="292"/>
                    <a:pt x="149" y="290"/>
                    <a:pt x="149" y="288"/>
                  </a:cubicBezTo>
                  <a:cubicBezTo>
                    <a:pt x="150" y="286"/>
                    <a:pt x="150" y="284"/>
                    <a:pt x="151" y="282"/>
                  </a:cubicBezTo>
                  <a:cubicBezTo>
                    <a:pt x="152" y="281"/>
                    <a:pt x="152" y="280"/>
                    <a:pt x="152" y="279"/>
                  </a:cubicBezTo>
                  <a:cubicBezTo>
                    <a:pt x="153" y="279"/>
                    <a:pt x="154" y="278"/>
                    <a:pt x="154" y="278"/>
                  </a:cubicBezTo>
                  <a:cubicBezTo>
                    <a:pt x="154" y="277"/>
                    <a:pt x="154" y="276"/>
                    <a:pt x="154" y="275"/>
                  </a:cubicBezTo>
                  <a:cubicBezTo>
                    <a:pt x="154" y="274"/>
                    <a:pt x="155" y="275"/>
                    <a:pt x="155" y="274"/>
                  </a:cubicBezTo>
                  <a:cubicBezTo>
                    <a:pt x="155" y="273"/>
                    <a:pt x="155" y="272"/>
                    <a:pt x="155" y="271"/>
                  </a:cubicBezTo>
                  <a:cubicBezTo>
                    <a:pt x="155" y="268"/>
                    <a:pt x="156" y="265"/>
                    <a:pt x="157" y="261"/>
                  </a:cubicBezTo>
                  <a:cubicBezTo>
                    <a:pt x="157" y="259"/>
                    <a:pt x="159" y="257"/>
                    <a:pt x="160" y="255"/>
                  </a:cubicBezTo>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105" name="Freeform 107"/>
            <p:cNvSpPr>
              <a:spLocks/>
            </p:cNvSpPr>
            <p:nvPr/>
          </p:nvSpPr>
          <p:spPr bwMode="auto">
            <a:xfrm>
              <a:off x="6273657" y="3709229"/>
              <a:ext cx="115133" cy="190879"/>
            </a:xfrm>
            <a:custGeom>
              <a:avLst/>
              <a:gdLst/>
              <a:ahLst/>
              <a:cxnLst>
                <a:cxn ang="0">
                  <a:pos x="44" y="49"/>
                </a:cxn>
                <a:cxn ang="0">
                  <a:pos x="52" y="51"/>
                </a:cxn>
                <a:cxn ang="0">
                  <a:pos x="63" y="54"/>
                </a:cxn>
                <a:cxn ang="0">
                  <a:pos x="57" y="52"/>
                </a:cxn>
                <a:cxn ang="0">
                  <a:pos x="53" y="43"/>
                </a:cxn>
                <a:cxn ang="0">
                  <a:pos x="54" y="32"/>
                </a:cxn>
                <a:cxn ang="0">
                  <a:pos x="60" y="34"/>
                </a:cxn>
                <a:cxn ang="0">
                  <a:pos x="51" y="33"/>
                </a:cxn>
                <a:cxn ang="0">
                  <a:pos x="59" y="19"/>
                </a:cxn>
                <a:cxn ang="0">
                  <a:pos x="68" y="14"/>
                </a:cxn>
                <a:cxn ang="0">
                  <a:pos x="73" y="3"/>
                </a:cxn>
                <a:cxn ang="0">
                  <a:pos x="80" y="11"/>
                </a:cxn>
                <a:cxn ang="0">
                  <a:pos x="89" y="19"/>
                </a:cxn>
                <a:cxn ang="0">
                  <a:pos x="86" y="29"/>
                </a:cxn>
                <a:cxn ang="0">
                  <a:pos x="93" y="34"/>
                </a:cxn>
                <a:cxn ang="0">
                  <a:pos x="96" y="43"/>
                </a:cxn>
                <a:cxn ang="0">
                  <a:pos x="93" y="48"/>
                </a:cxn>
                <a:cxn ang="0">
                  <a:pos x="95" y="59"/>
                </a:cxn>
                <a:cxn ang="0">
                  <a:pos x="94" y="65"/>
                </a:cxn>
                <a:cxn ang="0">
                  <a:pos x="78" y="67"/>
                </a:cxn>
                <a:cxn ang="0">
                  <a:pos x="75" y="79"/>
                </a:cxn>
                <a:cxn ang="0">
                  <a:pos x="82" y="91"/>
                </a:cxn>
                <a:cxn ang="0">
                  <a:pos x="71" y="99"/>
                </a:cxn>
                <a:cxn ang="0">
                  <a:pos x="60" y="108"/>
                </a:cxn>
                <a:cxn ang="0">
                  <a:pos x="66" y="125"/>
                </a:cxn>
                <a:cxn ang="0">
                  <a:pos x="75" y="117"/>
                </a:cxn>
                <a:cxn ang="0">
                  <a:pos x="81" y="124"/>
                </a:cxn>
                <a:cxn ang="0">
                  <a:pos x="72" y="130"/>
                </a:cxn>
                <a:cxn ang="0">
                  <a:pos x="67" y="131"/>
                </a:cxn>
                <a:cxn ang="0">
                  <a:pos x="62" y="141"/>
                </a:cxn>
                <a:cxn ang="0">
                  <a:pos x="50" y="153"/>
                </a:cxn>
                <a:cxn ang="0">
                  <a:pos x="50" y="158"/>
                </a:cxn>
                <a:cxn ang="0">
                  <a:pos x="42" y="154"/>
                </a:cxn>
                <a:cxn ang="0">
                  <a:pos x="34" y="155"/>
                </a:cxn>
                <a:cxn ang="0">
                  <a:pos x="25" y="151"/>
                </a:cxn>
                <a:cxn ang="0">
                  <a:pos x="7" y="139"/>
                </a:cxn>
                <a:cxn ang="0">
                  <a:pos x="10" y="135"/>
                </a:cxn>
                <a:cxn ang="0">
                  <a:pos x="9" y="129"/>
                </a:cxn>
                <a:cxn ang="0">
                  <a:pos x="16" y="126"/>
                </a:cxn>
                <a:cxn ang="0">
                  <a:pos x="23" y="128"/>
                </a:cxn>
                <a:cxn ang="0">
                  <a:pos x="33" y="133"/>
                </a:cxn>
                <a:cxn ang="0">
                  <a:pos x="42" y="132"/>
                </a:cxn>
                <a:cxn ang="0">
                  <a:pos x="49" y="127"/>
                </a:cxn>
                <a:cxn ang="0">
                  <a:pos x="56" y="124"/>
                </a:cxn>
                <a:cxn ang="0">
                  <a:pos x="51" y="119"/>
                </a:cxn>
                <a:cxn ang="0">
                  <a:pos x="41" y="104"/>
                </a:cxn>
                <a:cxn ang="0">
                  <a:pos x="29" y="102"/>
                </a:cxn>
                <a:cxn ang="0">
                  <a:pos x="18" y="98"/>
                </a:cxn>
                <a:cxn ang="0">
                  <a:pos x="13" y="84"/>
                </a:cxn>
                <a:cxn ang="0">
                  <a:pos x="10" y="68"/>
                </a:cxn>
                <a:cxn ang="0">
                  <a:pos x="3" y="56"/>
                </a:cxn>
                <a:cxn ang="0">
                  <a:pos x="4" y="50"/>
                </a:cxn>
                <a:cxn ang="0">
                  <a:pos x="18" y="50"/>
                </a:cxn>
                <a:cxn ang="0">
                  <a:pos x="34" y="37"/>
                </a:cxn>
                <a:cxn ang="0">
                  <a:pos x="21" y="30"/>
                </a:cxn>
                <a:cxn ang="0">
                  <a:pos x="34" y="31"/>
                </a:cxn>
                <a:cxn ang="0">
                  <a:pos x="49" y="35"/>
                </a:cxn>
                <a:cxn ang="0">
                  <a:pos x="45" y="42"/>
                </a:cxn>
              </a:cxnLst>
              <a:rect l="0" t="0" r="r" b="b"/>
              <a:pathLst>
                <a:path w="97" h="161">
                  <a:moveTo>
                    <a:pt x="45" y="42"/>
                  </a:moveTo>
                  <a:cubicBezTo>
                    <a:pt x="45" y="43"/>
                    <a:pt x="41" y="46"/>
                    <a:pt x="42" y="48"/>
                  </a:cubicBezTo>
                  <a:cubicBezTo>
                    <a:pt x="42" y="49"/>
                    <a:pt x="43" y="49"/>
                    <a:pt x="44" y="49"/>
                  </a:cubicBezTo>
                  <a:cubicBezTo>
                    <a:pt x="46" y="49"/>
                    <a:pt x="46" y="49"/>
                    <a:pt x="48" y="50"/>
                  </a:cubicBezTo>
                  <a:cubicBezTo>
                    <a:pt x="49" y="52"/>
                    <a:pt x="48" y="54"/>
                    <a:pt x="50" y="56"/>
                  </a:cubicBezTo>
                  <a:cubicBezTo>
                    <a:pt x="53" y="59"/>
                    <a:pt x="52" y="53"/>
                    <a:pt x="52" y="51"/>
                  </a:cubicBezTo>
                  <a:cubicBezTo>
                    <a:pt x="55" y="52"/>
                    <a:pt x="58" y="54"/>
                    <a:pt x="60" y="54"/>
                  </a:cubicBezTo>
                  <a:cubicBezTo>
                    <a:pt x="61" y="54"/>
                    <a:pt x="61" y="54"/>
                    <a:pt x="62" y="54"/>
                  </a:cubicBezTo>
                  <a:cubicBezTo>
                    <a:pt x="62" y="54"/>
                    <a:pt x="62" y="54"/>
                    <a:pt x="63" y="54"/>
                  </a:cubicBezTo>
                  <a:cubicBezTo>
                    <a:pt x="64" y="53"/>
                    <a:pt x="60" y="50"/>
                    <a:pt x="59" y="51"/>
                  </a:cubicBezTo>
                  <a:cubicBezTo>
                    <a:pt x="59" y="51"/>
                    <a:pt x="59" y="52"/>
                    <a:pt x="59" y="52"/>
                  </a:cubicBezTo>
                  <a:cubicBezTo>
                    <a:pt x="58" y="52"/>
                    <a:pt x="58" y="52"/>
                    <a:pt x="57" y="52"/>
                  </a:cubicBezTo>
                  <a:cubicBezTo>
                    <a:pt x="57" y="52"/>
                    <a:pt x="54" y="50"/>
                    <a:pt x="54" y="50"/>
                  </a:cubicBezTo>
                  <a:cubicBezTo>
                    <a:pt x="53" y="49"/>
                    <a:pt x="53" y="48"/>
                    <a:pt x="53" y="48"/>
                  </a:cubicBezTo>
                  <a:cubicBezTo>
                    <a:pt x="52" y="47"/>
                    <a:pt x="52" y="44"/>
                    <a:pt x="53" y="43"/>
                  </a:cubicBezTo>
                  <a:cubicBezTo>
                    <a:pt x="53" y="42"/>
                    <a:pt x="55" y="42"/>
                    <a:pt x="55" y="41"/>
                  </a:cubicBezTo>
                  <a:cubicBezTo>
                    <a:pt x="57" y="39"/>
                    <a:pt x="54" y="38"/>
                    <a:pt x="54" y="36"/>
                  </a:cubicBezTo>
                  <a:cubicBezTo>
                    <a:pt x="53" y="35"/>
                    <a:pt x="54" y="34"/>
                    <a:pt x="54" y="32"/>
                  </a:cubicBezTo>
                  <a:cubicBezTo>
                    <a:pt x="54" y="31"/>
                    <a:pt x="53" y="29"/>
                    <a:pt x="55" y="30"/>
                  </a:cubicBezTo>
                  <a:cubicBezTo>
                    <a:pt x="57" y="30"/>
                    <a:pt x="56" y="34"/>
                    <a:pt x="58" y="35"/>
                  </a:cubicBezTo>
                  <a:cubicBezTo>
                    <a:pt x="58" y="36"/>
                    <a:pt x="60" y="36"/>
                    <a:pt x="60" y="34"/>
                  </a:cubicBezTo>
                  <a:cubicBezTo>
                    <a:pt x="61" y="33"/>
                    <a:pt x="59" y="32"/>
                    <a:pt x="58" y="31"/>
                  </a:cubicBezTo>
                  <a:cubicBezTo>
                    <a:pt x="57" y="31"/>
                    <a:pt x="55" y="31"/>
                    <a:pt x="54" y="31"/>
                  </a:cubicBezTo>
                  <a:cubicBezTo>
                    <a:pt x="52" y="31"/>
                    <a:pt x="52" y="32"/>
                    <a:pt x="51" y="33"/>
                  </a:cubicBezTo>
                  <a:cubicBezTo>
                    <a:pt x="50" y="32"/>
                    <a:pt x="49" y="27"/>
                    <a:pt x="50" y="26"/>
                  </a:cubicBezTo>
                  <a:cubicBezTo>
                    <a:pt x="51" y="25"/>
                    <a:pt x="54" y="26"/>
                    <a:pt x="55" y="25"/>
                  </a:cubicBezTo>
                  <a:cubicBezTo>
                    <a:pt x="57" y="23"/>
                    <a:pt x="58" y="20"/>
                    <a:pt x="59" y="19"/>
                  </a:cubicBezTo>
                  <a:cubicBezTo>
                    <a:pt x="60" y="17"/>
                    <a:pt x="62" y="15"/>
                    <a:pt x="63" y="14"/>
                  </a:cubicBezTo>
                  <a:cubicBezTo>
                    <a:pt x="64" y="14"/>
                    <a:pt x="65" y="13"/>
                    <a:pt x="67" y="12"/>
                  </a:cubicBezTo>
                  <a:cubicBezTo>
                    <a:pt x="67" y="13"/>
                    <a:pt x="67" y="13"/>
                    <a:pt x="68" y="14"/>
                  </a:cubicBezTo>
                  <a:cubicBezTo>
                    <a:pt x="67" y="11"/>
                    <a:pt x="65" y="9"/>
                    <a:pt x="66" y="7"/>
                  </a:cubicBezTo>
                  <a:cubicBezTo>
                    <a:pt x="66" y="4"/>
                    <a:pt x="67" y="0"/>
                    <a:pt x="70" y="0"/>
                  </a:cubicBezTo>
                  <a:cubicBezTo>
                    <a:pt x="72" y="0"/>
                    <a:pt x="72" y="1"/>
                    <a:pt x="73" y="3"/>
                  </a:cubicBezTo>
                  <a:cubicBezTo>
                    <a:pt x="74" y="4"/>
                    <a:pt x="74" y="7"/>
                    <a:pt x="76" y="8"/>
                  </a:cubicBezTo>
                  <a:cubicBezTo>
                    <a:pt x="77" y="8"/>
                    <a:pt x="78" y="7"/>
                    <a:pt x="79" y="8"/>
                  </a:cubicBezTo>
                  <a:cubicBezTo>
                    <a:pt x="79" y="8"/>
                    <a:pt x="79" y="10"/>
                    <a:pt x="80" y="11"/>
                  </a:cubicBezTo>
                  <a:cubicBezTo>
                    <a:pt x="80" y="12"/>
                    <a:pt x="81" y="13"/>
                    <a:pt x="82" y="14"/>
                  </a:cubicBezTo>
                  <a:cubicBezTo>
                    <a:pt x="83" y="14"/>
                    <a:pt x="83" y="12"/>
                    <a:pt x="84" y="11"/>
                  </a:cubicBezTo>
                  <a:cubicBezTo>
                    <a:pt x="86" y="14"/>
                    <a:pt x="89" y="16"/>
                    <a:pt x="89" y="19"/>
                  </a:cubicBezTo>
                  <a:cubicBezTo>
                    <a:pt x="90" y="20"/>
                    <a:pt x="91" y="20"/>
                    <a:pt x="92" y="22"/>
                  </a:cubicBezTo>
                  <a:cubicBezTo>
                    <a:pt x="92" y="23"/>
                    <a:pt x="90" y="23"/>
                    <a:pt x="89" y="24"/>
                  </a:cubicBezTo>
                  <a:cubicBezTo>
                    <a:pt x="87" y="26"/>
                    <a:pt x="85" y="27"/>
                    <a:pt x="86" y="29"/>
                  </a:cubicBezTo>
                  <a:cubicBezTo>
                    <a:pt x="87" y="30"/>
                    <a:pt x="87" y="31"/>
                    <a:pt x="87" y="33"/>
                  </a:cubicBezTo>
                  <a:cubicBezTo>
                    <a:pt x="87" y="33"/>
                    <a:pt x="87" y="36"/>
                    <a:pt x="87" y="36"/>
                  </a:cubicBezTo>
                  <a:cubicBezTo>
                    <a:pt x="89" y="38"/>
                    <a:pt x="91" y="34"/>
                    <a:pt x="93" y="34"/>
                  </a:cubicBezTo>
                  <a:cubicBezTo>
                    <a:pt x="94" y="34"/>
                    <a:pt x="95" y="37"/>
                    <a:pt x="96" y="38"/>
                  </a:cubicBezTo>
                  <a:cubicBezTo>
                    <a:pt x="96" y="39"/>
                    <a:pt x="97" y="40"/>
                    <a:pt x="97" y="41"/>
                  </a:cubicBezTo>
                  <a:cubicBezTo>
                    <a:pt x="97" y="42"/>
                    <a:pt x="96" y="42"/>
                    <a:pt x="96" y="43"/>
                  </a:cubicBezTo>
                  <a:cubicBezTo>
                    <a:pt x="96" y="43"/>
                    <a:pt x="96" y="43"/>
                    <a:pt x="95" y="44"/>
                  </a:cubicBezTo>
                  <a:cubicBezTo>
                    <a:pt x="95" y="45"/>
                    <a:pt x="96" y="45"/>
                    <a:pt x="95" y="46"/>
                  </a:cubicBezTo>
                  <a:cubicBezTo>
                    <a:pt x="95" y="47"/>
                    <a:pt x="95" y="47"/>
                    <a:pt x="93" y="48"/>
                  </a:cubicBezTo>
                  <a:cubicBezTo>
                    <a:pt x="88" y="49"/>
                    <a:pt x="93" y="52"/>
                    <a:pt x="95" y="54"/>
                  </a:cubicBezTo>
                  <a:cubicBezTo>
                    <a:pt x="95" y="55"/>
                    <a:pt x="95" y="56"/>
                    <a:pt x="95" y="57"/>
                  </a:cubicBezTo>
                  <a:cubicBezTo>
                    <a:pt x="95" y="58"/>
                    <a:pt x="95" y="58"/>
                    <a:pt x="95" y="59"/>
                  </a:cubicBezTo>
                  <a:cubicBezTo>
                    <a:pt x="96" y="60"/>
                    <a:pt x="96" y="60"/>
                    <a:pt x="96" y="60"/>
                  </a:cubicBezTo>
                  <a:cubicBezTo>
                    <a:pt x="97" y="62"/>
                    <a:pt x="97" y="60"/>
                    <a:pt x="97" y="62"/>
                  </a:cubicBezTo>
                  <a:cubicBezTo>
                    <a:pt x="96" y="63"/>
                    <a:pt x="94" y="64"/>
                    <a:pt x="94" y="65"/>
                  </a:cubicBezTo>
                  <a:cubicBezTo>
                    <a:pt x="92" y="65"/>
                    <a:pt x="90" y="67"/>
                    <a:pt x="88" y="67"/>
                  </a:cubicBezTo>
                  <a:cubicBezTo>
                    <a:pt x="86" y="66"/>
                    <a:pt x="88" y="65"/>
                    <a:pt x="86" y="65"/>
                  </a:cubicBezTo>
                  <a:cubicBezTo>
                    <a:pt x="84" y="64"/>
                    <a:pt x="80" y="66"/>
                    <a:pt x="78" y="67"/>
                  </a:cubicBezTo>
                  <a:cubicBezTo>
                    <a:pt x="76" y="68"/>
                    <a:pt x="73" y="69"/>
                    <a:pt x="71" y="70"/>
                  </a:cubicBezTo>
                  <a:cubicBezTo>
                    <a:pt x="68" y="71"/>
                    <a:pt x="67" y="72"/>
                    <a:pt x="68" y="75"/>
                  </a:cubicBezTo>
                  <a:cubicBezTo>
                    <a:pt x="69" y="78"/>
                    <a:pt x="72" y="78"/>
                    <a:pt x="75" y="79"/>
                  </a:cubicBezTo>
                  <a:cubicBezTo>
                    <a:pt x="77" y="80"/>
                    <a:pt x="80" y="81"/>
                    <a:pt x="81" y="83"/>
                  </a:cubicBezTo>
                  <a:cubicBezTo>
                    <a:pt x="81" y="84"/>
                    <a:pt x="82" y="85"/>
                    <a:pt x="82" y="86"/>
                  </a:cubicBezTo>
                  <a:cubicBezTo>
                    <a:pt x="83" y="88"/>
                    <a:pt x="82" y="90"/>
                    <a:pt x="82" y="91"/>
                  </a:cubicBezTo>
                  <a:cubicBezTo>
                    <a:pt x="82" y="93"/>
                    <a:pt x="82" y="95"/>
                    <a:pt x="80" y="97"/>
                  </a:cubicBezTo>
                  <a:cubicBezTo>
                    <a:pt x="79" y="98"/>
                    <a:pt x="77" y="99"/>
                    <a:pt x="75" y="99"/>
                  </a:cubicBezTo>
                  <a:cubicBezTo>
                    <a:pt x="74" y="99"/>
                    <a:pt x="72" y="98"/>
                    <a:pt x="71" y="99"/>
                  </a:cubicBezTo>
                  <a:cubicBezTo>
                    <a:pt x="69" y="100"/>
                    <a:pt x="70" y="102"/>
                    <a:pt x="69" y="103"/>
                  </a:cubicBezTo>
                  <a:cubicBezTo>
                    <a:pt x="68" y="104"/>
                    <a:pt x="67" y="105"/>
                    <a:pt x="65" y="105"/>
                  </a:cubicBezTo>
                  <a:cubicBezTo>
                    <a:pt x="63" y="106"/>
                    <a:pt x="60" y="104"/>
                    <a:pt x="60" y="108"/>
                  </a:cubicBezTo>
                  <a:cubicBezTo>
                    <a:pt x="63" y="108"/>
                    <a:pt x="68" y="108"/>
                    <a:pt x="66" y="112"/>
                  </a:cubicBezTo>
                  <a:cubicBezTo>
                    <a:pt x="66" y="115"/>
                    <a:pt x="64" y="116"/>
                    <a:pt x="65" y="119"/>
                  </a:cubicBezTo>
                  <a:cubicBezTo>
                    <a:pt x="67" y="117"/>
                    <a:pt x="66" y="124"/>
                    <a:pt x="66" y="125"/>
                  </a:cubicBezTo>
                  <a:cubicBezTo>
                    <a:pt x="69" y="122"/>
                    <a:pt x="70" y="121"/>
                    <a:pt x="73" y="121"/>
                  </a:cubicBezTo>
                  <a:cubicBezTo>
                    <a:pt x="75" y="121"/>
                    <a:pt x="75" y="122"/>
                    <a:pt x="75" y="120"/>
                  </a:cubicBezTo>
                  <a:cubicBezTo>
                    <a:pt x="76" y="119"/>
                    <a:pt x="75" y="118"/>
                    <a:pt x="75" y="117"/>
                  </a:cubicBezTo>
                  <a:cubicBezTo>
                    <a:pt x="79" y="116"/>
                    <a:pt x="85" y="118"/>
                    <a:pt x="87" y="121"/>
                  </a:cubicBezTo>
                  <a:cubicBezTo>
                    <a:pt x="87" y="123"/>
                    <a:pt x="88" y="123"/>
                    <a:pt x="86" y="124"/>
                  </a:cubicBezTo>
                  <a:cubicBezTo>
                    <a:pt x="85" y="124"/>
                    <a:pt x="83" y="124"/>
                    <a:pt x="81" y="124"/>
                  </a:cubicBezTo>
                  <a:cubicBezTo>
                    <a:pt x="79" y="124"/>
                    <a:pt x="78" y="124"/>
                    <a:pt x="77" y="126"/>
                  </a:cubicBezTo>
                  <a:cubicBezTo>
                    <a:pt x="77" y="126"/>
                    <a:pt x="77" y="128"/>
                    <a:pt x="76" y="128"/>
                  </a:cubicBezTo>
                  <a:cubicBezTo>
                    <a:pt x="74" y="129"/>
                    <a:pt x="73" y="128"/>
                    <a:pt x="72" y="130"/>
                  </a:cubicBezTo>
                  <a:cubicBezTo>
                    <a:pt x="71" y="131"/>
                    <a:pt x="71" y="132"/>
                    <a:pt x="71" y="133"/>
                  </a:cubicBezTo>
                  <a:cubicBezTo>
                    <a:pt x="70" y="133"/>
                    <a:pt x="67" y="134"/>
                    <a:pt x="67" y="133"/>
                  </a:cubicBezTo>
                  <a:cubicBezTo>
                    <a:pt x="66" y="133"/>
                    <a:pt x="67" y="132"/>
                    <a:pt x="67" y="131"/>
                  </a:cubicBezTo>
                  <a:cubicBezTo>
                    <a:pt x="64" y="130"/>
                    <a:pt x="63" y="131"/>
                    <a:pt x="64" y="133"/>
                  </a:cubicBezTo>
                  <a:cubicBezTo>
                    <a:pt x="65" y="135"/>
                    <a:pt x="66" y="138"/>
                    <a:pt x="65" y="139"/>
                  </a:cubicBezTo>
                  <a:cubicBezTo>
                    <a:pt x="64" y="141"/>
                    <a:pt x="63" y="141"/>
                    <a:pt x="62" y="141"/>
                  </a:cubicBezTo>
                  <a:cubicBezTo>
                    <a:pt x="61" y="142"/>
                    <a:pt x="60" y="142"/>
                    <a:pt x="59" y="143"/>
                  </a:cubicBezTo>
                  <a:cubicBezTo>
                    <a:pt x="58" y="144"/>
                    <a:pt x="57" y="145"/>
                    <a:pt x="56" y="146"/>
                  </a:cubicBezTo>
                  <a:cubicBezTo>
                    <a:pt x="54" y="149"/>
                    <a:pt x="53" y="151"/>
                    <a:pt x="50" y="153"/>
                  </a:cubicBezTo>
                  <a:cubicBezTo>
                    <a:pt x="49" y="154"/>
                    <a:pt x="49" y="154"/>
                    <a:pt x="49" y="155"/>
                  </a:cubicBezTo>
                  <a:cubicBezTo>
                    <a:pt x="48" y="157"/>
                    <a:pt x="49" y="159"/>
                    <a:pt x="49" y="161"/>
                  </a:cubicBezTo>
                  <a:cubicBezTo>
                    <a:pt x="49" y="160"/>
                    <a:pt x="50" y="159"/>
                    <a:pt x="50" y="158"/>
                  </a:cubicBezTo>
                  <a:cubicBezTo>
                    <a:pt x="51" y="157"/>
                    <a:pt x="50" y="156"/>
                    <a:pt x="49" y="155"/>
                  </a:cubicBezTo>
                  <a:cubicBezTo>
                    <a:pt x="47" y="154"/>
                    <a:pt x="47" y="154"/>
                    <a:pt x="45" y="154"/>
                  </a:cubicBezTo>
                  <a:cubicBezTo>
                    <a:pt x="44" y="154"/>
                    <a:pt x="43" y="153"/>
                    <a:pt x="42" y="154"/>
                  </a:cubicBezTo>
                  <a:cubicBezTo>
                    <a:pt x="41" y="154"/>
                    <a:pt x="40" y="154"/>
                    <a:pt x="39" y="154"/>
                  </a:cubicBezTo>
                  <a:cubicBezTo>
                    <a:pt x="38" y="154"/>
                    <a:pt x="37" y="154"/>
                    <a:pt x="36" y="154"/>
                  </a:cubicBezTo>
                  <a:cubicBezTo>
                    <a:pt x="35" y="154"/>
                    <a:pt x="35" y="154"/>
                    <a:pt x="34" y="155"/>
                  </a:cubicBezTo>
                  <a:cubicBezTo>
                    <a:pt x="33" y="155"/>
                    <a:pt x="29" y="156"/>
                    <a:pt x="28" y="155"/>
                  </a:cubicBezTo>
                  <a:cubicBezTo>
                    <a:pt x="27" y="154"/>
                    <a:pt x="28" y="153"/>
                    <a:pt x="27" y="153"/>
                  </a:cubicBezTo>
                  <a:cubicBezTo>
                    <a:pt x="27" y="152"/>
                    <a:pt x="26" y="151"/>
                    <a:pt x="25" y="151"/>
                  </a:cubicBezTo>
                  <a:cubicBezTo>
                    <a:pt x="21" y="149"/>
                    <a:pt x="18" y="147"/>
                    <a:pt x="14" y="147"/>
                  </a:cubicBezTo>
                  <a:cubicBezTo>
                    <a:pt x="11" y="147"/>
                    <a:pt x="11" y="146"/>
                    <a:pt x="10" y="144"/>
                  </a:cubicBezTo>
                  <a:cubicBezTo>
                    <a:pt x="8" y="143"/>
                    <a:pt x="5" y="142"/>
                    <a:pt x="7" y="139"/>
                  </a:cubicBezTo>
                  <a:cubicBezTo>
                    <a:pt x="7" y="139"/>
                    <a:pt x="7" y="138"/>
                    <a:pt x="8" y="137"/>
                  </a:cubicBezTo>
                  <a:cubicBezTo>
                    <a:pt x="8" y="137"/>
                    <a:pt x="9" y="137"/>
                    <a:pt x="10" y="137"/>
                  </a:cubicBezTo>
                  <a:cubicBezTo>
                    <a:pt x="10" y="136"/>
                    <a:pt x="11" y="136"/>
                    <a:pt x="10" y="135"/>
                  </a:cubicBezTo>
                  <a:cubicBezTo>
                    <a:pt x="10" y="135"/>
                    <a:pt x="10" y="134"/>
                    <a:pt x="9" y="134"/>
                  </a:cubicBezTo>
                  <a:cubicBezTo>
                    <a:pt x="9" y="134"/>
                    <a:pt x="9" y="134"/>
                    <a:pt x="9" y="133"/>
                  </a:cubicBezTo>
                  <a:cubicBezTo>
                    <a:pt x="8" y="132"/>
                    <a:pt x="8" y="130"/>
                    <a:pt x="9" y="129"/>
                  </a:cubicBezTo>
                  <a:cubicBezTo>
                    <a:pt x="9" y="127"/>
                    <a:pt x="10" y="126"/>
                    <a:pt x="12" y="125"/>
                  </a:cubicBezTo>
                  <a:cubicBezTo>
                    <a:pt x="13" y="125"/>
                    <a:pt x="14" y="124"/>
                    <a:pt x="15" y="125"/>
                  </a:cubicBezTo>
                  <a:cubicBezTo>
                    <a:pt x="16" y="125"/>
                    <a:pt x="16" y="125"/>
                    <a:pt x="16" y="126"/>
                  </a:cubicBezTo>
                  <a:cubicBezTo>
                    <a:pt x="17" y="126"/>
                    <a:pt x="18" y="127"/>
                    <a:pt x="19" y="128"/>
                  </a:cubicBezTo>
                  <a:cubicBezTo>
                    <a:pt x="20" y="128"/>
                    <a:pt x="21" y="128"/>
                    <a:pt x="22" y="128"/>
                  </a:cubicBezTo>
                  <a:cubicBezTo>
                    <a:pt x="22" y="128"/>
                    <a:pt x="22" y="128"/>
                    <a:pt x="23" y="128"/>
                  </a:cubicBezTo>
                  <a:cubicBezTo>
                    <a:pt x="23" y="128"/>
                    <a:pt x="24" y="130"/>
                    <a:pt x="24" y="130"/>
                  </a:cubicBezTo>
                  <a:cubicBezTo>
                    <a:pt x="26" y="132"/>
                    <a:pt x="28" y="133"/>
                    <a:pt x="30" y="132"/>
                  </a:cubicBezTo>
                  <a:cubicBezTo>
                    <a:pt x="32" y="132"/>
                    <a:pt x="32" y="132"/>
                    <a:pt x="33" y="133"/>
                  </a:cubicBezTo>
                  <a:cubicBezTo>
                    <a:pt x="34" y="135"/>
                    <a:pt x="35" y="137"/>
                    <a:pt x="37" y="135"/>
                  </a:cubicBezTo>
                  <a:cubicBezTo>
                    <a:pt x="38" y="134"/>
                    <a:pt x="38" y="133"/>
                    <a:pt x="40" y="132"/>
                  </a:cubicBezTo>
                  <a:cubicBezTo>
                    <a:pt x="40" y="132"/>
                    <a:pt x="41" y="132"/>
                    <a:pt x="42" y="132"/>
                  </a:cubicBezTo>
                  <a:cubicBezTo>
                    <a:pt x="42" y="130"/>
                    <a:pt x="41" y="128"/>
                    <a:pt x="42" y="127"/>
                  </a:cubicBezTo>
                  <a:cubicBezTo>
                    <a:pt x="43" y="126"/>
                    <a:pt x="46" y="124"/>
                    <a:pt x="47" y="125"/>
                  </a:cubicBezTo>
                  <a:cubicBezTo>
                    <a:pt x="48" y="125"/>
                    <a:pt x="48" y="126"/>
                    <a:pt x="49" y="127"/>
                  </a:cubicBezTo>
                  <a:cubicBezTo>
                    <a:pt x="49" y="125"/>
                    <a:pt x="48" y="120"/>
                    <a:pt x="49" y="119"/>
                  </a:cubicBezTo>
                  <a:cubicBezTo>
                    <a:pt x="50" y="119"/>
                    <a:pt x="52" y="121"/>
                    <a:pt x="52" y="121"/>
                  </a:cubicBezTo>
                  <a:cubicBezTo>
                    <a:pt x="54" y="123"/>
                    <a:pt x="54" y="123"/>
                    <a:pt x="56" y="124"/>
                  </a:cubicBezTo>
                  <a:cubicBezTo>
                    <a:pt x="57" y="124"/>
                    <a:pt x="57" y="125"/>
                    <a:pt x="58" y="125"/>
                  </a:cubicBezTo>
                  <a:cubicBezTo>
                    <a:pt x="58" y="124"/>
                    <a:pt x="58" y="123"/>
                    <a:pt x="58" y="123"/>
                  </a:cubicBezTo>
                  <a:cubicBezTo>
                    <a:pt x="57" y="121"/>
                    <a:pt x="52" y="119"/>
                    <a:pt x="51" y="119"/>
                  </a:cubicBezTo>
                  <a:cubicBezTo>
                    <a:pt x="50" y="117"/>
                    <a:pt x="48" y="115"/>
                    <a:pt x="46" y="113"/>
                  </a:cubicBezTo>
                  <a:cubicBezTo>
                    <a:pt x="44" y="112"/>
                    <a:pt x="44" y="111"/>
                    <a:pt x="44" y="109"/>
                  </a:cubicBezTo>
                  <a:cubicBezTo>
                    <a:pt x="44" y="106"/>
                    <a:pt x="44" y="106"/>
                    <a:pt x="41" y="104"/>
                  </a:cubicBezTo>
                  <a:cubicBezTo>
                    <a:pt x="39" y="104"/>
                    <a:pt x="38" y="104"/>
                    <a:pt x="36" y="103"/>
                  </a:cubicBezTo>
                  <a:cubicBezTo>
                    <a:pt x="35" y="103"/>
                    <a:pt x="35" y="103"/>
                    <a:pt x="34" y="102"/>
                  </a:cubicBezTo>
                  <a:cubicBezTo>
                    <a:pt x="33" y="102"/>
                    <a:pt x="31" y="102"/>
                    <a:pt x="29" y="102"/>
                  </a:cubicBezTo>
                  <a:cubicBezTo>
                    <a:pt x="28" y="102"/>
                    <a:pt x="27" y="103"/>
                    <a:pt x="26" y="103"/>
                  </a:cubicBezTo>
                  <a:cubicBezTo>
                    <a:pt x="25" y="103"/>
                    <a:pt x="23" y="101"/>
                    <a:pt x="22" y="100"/>
                  </a:cubicBezTo>
                  <a:cubicBezTo>
                    <a:pt x="21" y="100"/>
                    <a:pt x="18" y="98"/>
                    <a:pt x="18" y="98"/>
                  </a:cubicBezTo>
                  <a:cubicBezTo>
                    <a:pt x="18" y="97"/>
                    <a:pt x="18" y="96"/>
                    <a:pt x="18" y="96"/>
                  </a:cubicBezTo>
                  <a:cubicBezTo>
                    <a:pt x="18" y="93"/>
                    <a:pt x="17" y="77"/>
                    <a:pt x="13" y="78"/>
                  </a:cubicBezTo>
                  <a:cubicBezTo>
                    <a:pt x="12" y="80"/>
                    <a:pt x="13" y="82"/>
                    <a:pt x="13" y="84"/>
                  </a:cubicBezTo>
                  <a:cubicBezTo>
                    <a:pt x="13" y="82"/>
                    <a:pt x="12" y="77"/>
                    <a:pt x="14" y="76"/>
                  </a:cubicBezTo>
                  <a:cubicBezTo>
                    <a:pt x="14" y="75"/>
                    <a:pt x="16" y="75"/>
                    <a:pt x="15" y="73"/>
                  </a:cubicBezTo>
                  <a:cubicBezTo>
                    <a:pt x="14" y="71"/>
                    <a:pt x="11" y="71"/>
                    <a:pt x="10" y="68"/>
                  </a:cubicBezTo>
                  <a:cubicBezTo>
                    <a:pt x="9" y="67"/>
                    <a:pt x="10" y="65"/>
                    <a:pt x="10" y="64"/>
                  </a:cubicBezTo>
                  <a:cubicBezTo>
                    <a:pt x="10" y="63"/>
                    <a:pt x="10" y="62"/>
                    <a:pt x="10" y="61"/>
                  </a:cubicBezTo>
                  <a:cubicBezTo>
                    <a:pt x="9" y="58"/>
                    <a:pt x="5" y="58"/>
                    <a:pt x="3" y="56"/>
                  </a:cubicBezTo>
                  <a:cubicBezTo>
                    <a:pt x="2" y="55"/>
                    <a:pt x="2" y="55"/>
                    <a:pt x="2" y="53"/>
                  </a:cubicBezTo>
                  <a:cubicBezTo>
                    <a:pt x="1" y="52"/>
                    <a:pt x="0" y="51"/>
                    <a:pt x="1" y="50"/>
                  </a:cubicBezTo>
                  <a:cubicBezTo>
                    <a:pt x="2" y="49"/>
                    <a:pt x="3" y="49"/>
                    <a:pt x="4" y="50"/>
                  </a:cubicBezTo>
                  <a:cubicBezTo>
                    <a:pt x="5" y="51"/>
                    <a:pt x="6" y="53"/>
                    <a:pt x="7" y="54"/>
                  </a:cubicBezTo>
                  <a:cubicBezTo>
                    <a:pt x="9" y="55"/>
                    <a:pt x="10" y="50"/>
                    <a:pt x="11" y="49"/>
                  </a:cubicBezTo>
                  <a:cubicBezTo>
                    <a:pt x="13" y="46"/>
                    <a:pt x="16" y="51"/>
                    <a:pt x="18" y="50"/>
                  </a:cubicBezTo>
                  <a:cubicBezTo>
                    <a:pt x="21" y="50"/>
                    <a:pt x="23" y="45"/>
                    <a:pt x="25" y="43"/>
                  </a:cubicBezTo>
                  <a:cubicBezTo>
                    <a:pt x="27" y="42"/>
                    <a:pt x="28" y="41"/>
                    <a:pt x="30" y="41"/>
                  </a:cubicBezTo>
                  <a:cubicBezTo>
                    <a:pt x="31" y="40"/>
                    <a:pt x="35" y="40"/>
                    <a:pt x="34" y="37"/>
                  </a:cubicBezTo>
                  <a:cubicBezTo>
                    <a:pt x="34" y="36"/>
                    <a:pt x="33" y="36"/>
                    <a:pt x="32" y="35"/>
                  </a:cubicBezTo>
                  <a:cubicBezTo>
                    <a:pt x="31" y="35"/>
                    <a:pt x="30" y="34"/>
                    <a:pt x="28" y="33"/>
                  </a:cubicBezTo>
                  <a:cubicBezTo>
                    <a:pt x="26" y="31"/>
                    <a:pt x="24" y="31"/>
                    <a:pt x="21" y="30"/>
                  </a:cubicBezTo>
                  <a:cubicBezTo>
                    <a:pt x="20" y="29"/>
                    <a:pt x="20" y="29"/>
                    <a:pt x="20" y="28"/>
                  </a:cubicBezTo>
                  <a:cubicBezTo>
                    <a:pt x="23" y="27"/>
                    <a:pt x="25" y="29"/>
                    <a:pt x="28" y="30"/>
                  </a:cubicBezTo>
                  <a:cubicBezTo>
                    <a:pt x="30" y="31"/>
                    <a:pt x="32" y="31"/>
                    <a:pt x="34" y="31"/>
                  </a:cubicBezTo>
                  <a:cubicBezTo>
                    <a:pt x="35" y="30"/>
                    <a:pt x="36" y="30"/>
                    <a:pt x="36" y="29"/>
                  </a:cubicBezTo>
                  <a:cubicBezTo>
                    <a:pt x="40" y="28"/>
                    <a:pt x="45" y="28"/>
                    <a:pt x="48" y="28"/>
                  </a:cubicBezTo>
                  <a:cubicBezTo>
                    <a:pt x="49" y="30"/>
                    <a:pt x="50" y="34"/>
                    <a:pt x="49" y="35"/>
                  </a:cubicBezTo>
                  <a:cubicBezTo>
                    <a:pt x="49" y="36"/>
                    <a:pt x="46" y="36"/>
                    <a:pt x="46" y="37"/>
                  </a:cubicBezTo>
                  <a:cubicBezTo>
                    <a:pt x="45" y="39"/>
                    <a:pt x="46" y="41"/>
                    <a:pt x="46" y="43"/>
                  </a:cubicBezTo>
                  <a:lnTo>
                    <a:pt x="45" y="42"/>
                  </a:ln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106" name="Freeform 108"/>
            <p:cNvSpPr>
              <a:spLocks/>
            </p:cNvSpPr>
            <p:nvPr/>
          </p:nvSpPr>
          <p:spPr bwMode="auto">
            <a:xfrm>
              <a:off x="6509983" y="3816282"/>
              <a:ext cx="35349" cy="37368"/>
            </a:xfrm>
            <a:custGeom>
              <a:avLst/>
              <a:gdLst/>
              <a:ahLst/>
              <a:cxnLst>
                <a:cxn ang="0">
                  <a:pos x="26" y="15"/>
                </a:cxn>
                <a:cxn ang="0">
                  <a:pos x="20" y="8"/>
                </a:cxn>
                <a:cxn ang="0">
                  <a:pos x="9" y="0"/>
                </a:cxn>
                <a:cxn ang="0">
                  <a:pos x="2" y="5"/>
                </a:cxn>
                <a:cxn ang="0">
                  <a:pos x="3" y="18"/>
                </a:cxn>
                <a:cxn ang="0">
                  <a:pos x="10" y="29"/>
                </a:cxn>
                <a:cxn ang="0">
                  <a:pos x="19" y="31"/>
                </a:cxn>
                <a:cxn ang="0">
                  <a:pos x="28" y="28"/>
                </a:cxn>
                <a:cxn ang="0">
                  <a:pos x="28" y="16"/>
                </a:cxn>
              </a:cxnLst>
              <a:rect l="0" t="0" r="r" b="b"/>
              <a:pathLst>
                <a:path w="30" h="32">
                  <a:moveTo>
                    <a:pt x="26" y="15"/>
                  </a:moveTo>
                  <a:cubicBezTo>
                    <a:pt x="25" y="12"/>
                    <a:pt x="22" y="10"/>
                    <a:pt x="20" y="8"/>
                  </a:cubicBezTo>
                  <a:cubicBezTo>
                    <a:pt x="17" y="5"/>
                    <a:pt x="13" y="0"/>
                    <a:pt x="9" y="0"/>
                  </a:cubicBezTo>
                  <a:cubicBezTo>
                    <a:pt x="7" y="0"/>
                    <a:pt x="3" y="3"/>
                    <a:pt x="2" y="5"/>
                  </a:cubicBezTo>
                  <a:cubicBezTo>
                    <a:pt x="0" y="8"/>
                    <a:pt x="2" y="15"/>
                    <a:pt x="3" y="18"/>
                  </a:cubicBezTo>
                  <a:cubicBezTo>
                    <a:pt x="5" y="22"/>
                    <a:pt x="7" y="26"/>
                    <a:pt x="10" y="29"/>
                  </a:cubicBezTo>
                  <a:cubicBezTo>
                    <a:pt x="12" y="32"/>
                    <a:pt x="15" y="32"/>
                    <a:pt x="19" y="31"/>
                  </a:cubicBezTo>
                  <a:cubicBezTo>
                    <a:pt x="22" y="31"/>
                    <a:pt x="27" y="31"/>
                    <a:pt x="28" y="28"/>
                  </a:cubicBezTo>
                  <a:cubicBezTo>
                    <a:pt x="30" y="26"/>
                    <a:pt x="30" y="18"/>
                    <a:pt x="28" y="16"/>
                  </a:cubicBezTo>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107" name="Freeform 109"/>
            <p:cNvSpPr>
              <a:spLocks/>
            </p:cNvSpPr>
            <p:nvPr/>
          </p:nvSpPr>
          <p:spPr bwMode="auto">
            <a:xfrm>
              <a:off x="5946436" y="3856681"/>
              <a:ext cx="589805" cy="785732"/>
            </a:xfrm>
            <a:custGeom>
              <a:avLst/>
              <a:gdLst/>
              <a:ahLst/>
              <a:cxnLst>
                <a:cxn ang="0">
                  <a:pos x="480" y="297"/>
                </a:cxn>
                <a:cxn ang="0">
                  <a:pos x="483" y="257"/>
                </a:cxn>
                <a:cxn ang="0">
                  <a:pos x="476" y="216"/>
                </a:cxn>
                <a:cxn ang="0">
                  <a:pos x="458" y="173"/>
                </a:cxn>
                <a:cxn ang="0">
                  <a:pos x="446" y="106"/>
                </a:cxn>
                <a:cxn ang="0">
                  <a:pos x="445" y="78"/>
                </a:cxn>
                <a:cxn ang="0">
                  <a:pos x="401" y="61"/>
                </a:cxn>
                <a:cxn ang="0">
                  <a:pos x="426" y="54"/>
                </a:cxn>
                <a:cxn ang="0">
                  <a:pos x="419" y="31"/>
                </a:cxn>
                <a:cxn ang="0">
                  <a:pos x="405" y="38"/>
                </a:cxn>
                <a:cxn ang="0">
                  <a:pos x="398" y="38"/>
                </a:cxn>
                <a:cxn ang="0">
                  <a:pos x="390" y="49"/>
                </a:cxn>
                <a:cxn ang="0">
                  <a:pos x="352" y="57"/>
                </a:cxn>
                <a:cxn ang="0">
                  <a:pos x="321" y="60"/>
                </a:cxn>
                <a:cxn ang="0">
                  <a:pos x="304" y="84"/>
                </a:cxn>
                <a:cxn ang="0">
                  <a:pos x="286" y="66"/>
                </a:cxn>
                <a:cxn ang="0">
                  <a:pos x="282" y="34"/>
                </a:cxn>
                <a:cxn ang="0">
                  <a:pos x="256" y="48"/>
                </a:cxn>
                <a:cxn ang="0">
                  <a:pos x="223" y="42"/>
                </a:cxn>
                <a:cxn ang="0">
                  <a:pos x="222" y="10"/>
                </a:cxn>
                <a:cxn ang="0">
                  <a:pos x="187" y="11"/>
                </a:cxn>
                <a:cxn ang="0">
                  <a:pos x="157" y="1"/>
                </a:cxn>
                <a:cxn ang="0">
                  <a:pos x="163" y="30"/>
                </a:cxn>
                <a:cxn ang="0">
                  <a:pos x="173" y="41"/>
                </a:cxn>
                <a:cxn ang="0">
                  <a:pos x="155" y="59"/>
                </a:cxn>
                <a:cxn ang="0">
                  <a:pos x="158" y="74"/>
                </a:cxn>
                <a:cxn ang="0">
                  <a:pos x="169" y="96"/>
                </a:cxn>
                <a:cxn ang="0">
                  <a:pos x="169" y="101"/>
                </a:cxn>
                <a:cxn ang="0">
                  <a:pos x="138" y="113"/>
                </a:cxn>
                <a:cxn ang="0">
                  <a:pos x="123" y="134"/>
                </a:cxn>
                <a:cxn ang="0">
                  <a:pos x="96" y="112"/>
                </a:cxn>
                <a:cxn ang="0">
                  <a:pos x="66" y="146"/>
                </a:cxn>
                <a:cxn ang="0">
                  <a:pos x="56" y="203"/>
                </a:cxn>
                <a:cxn ang="0">
                  <a:pos x="59" y="228"/>
                </a:cxn>
                <a:cxn ang="0">
                  <a:pos x="43" y="265"/>
                </a:cxn>
                <a:cxn ang="0">
                  <a:pos x="0" y="283"/>
                </a:cxn>
                <a:cxn ang="0">
                  <a:pos x="10" y="324"/>
                </a:cxn>
                <a:cxn ang="0">
                  <a:pos x="4" y="351"/>
                </a:cxn>
                <a:cxn ang="0">
                  <a:pos x="1" y="377"/>
                </a:cxn>
                <a:cxn ang="0">
                  <a:pos x="13" y="414"/>
                </a:cxn>
                <a:cxn ang="0">
                  <a:pos x="28" y="457"/>
                </a:cxn>
                <a:cxn ang="0">
                  <a:pos x="79" y="505"/>
                </a:cxn>
                <a:cxn ang="0">
                  <a:pos x="95" y="563"/>
                </a:cxn>
                <a:cxn ang="0">
                  <a:pos x="110" y="637"/>
                </a:cxn>
                <a:cxn ang="0">
                  <a:pos x="147" y="627"/>
                </a:cxn>
                <a:cxn ang="0">
                  <a:pos x="189" y="640"/>
                </a:cxn>
                <a:cxn ang="0">
                  <a:pos x="233" y="655"/>
                </a:cxn>
                <a:cxn ang="0">
                  <a:pos x="289" y="643"/>
                </a:cxn>
                <a:cxn ang="0">
                  <a:pos x="341" y="629"/>
                </a:cxn>
                <a:cxn ang="0">
                  <a:pos x="375" y="634"/>
                </a:cxn>
                <a:cxn ang="0">
                  <a:pos x="364" y="603"/>
                </a:cxn>
                <a:cxn ang="0">
                  <a:pos x="398" y="571"/>
                </a:cxn>
                <a:cxn ang="0">
                  <a:pos x="418" y="552"/>
                </a:cxn>
                <a:cxn ang="0">
                  <a:pos x="398" y="517"/>
                </a:cxn>
                <a:cxn ang="0">
                  <a:pos x="365" y="488"/>
                </a:cxn>
                <a:cxn ang="0">
                  <a:pos x="354" y="445"/>
                </a:cxn>
                <a:cxn ang="0">
                  <a:pos x="339" y="413"/>
                </a:cxn>
                <a:cxn ang="0">
                  <a:pos x="361" y="401"/>
                </a:cxn>
                <a:cxn ang="0">
                  <a:pos x="392" y="392"/>
                </a:cxn>
                <a:cxn ang="0">
                  <a:pos x="412" y="380"/>
                </a:cxn>
                <a:cxn ang="0">
                  <a:pos x="446" y="363"/>
                </a:cxn>
                <a:cxn ang="0">
                  <a:pos x="472" y="359"/>
                </a:cxn>
                <a:cxn ang="0">
                  <a:pos x="496" y="326"/>
                </a:cxn>
              </a:cxnLst>
              <a:rect l="0" t="0" r="r" b="b"/>
              <a:pathLst>
                <a:path w="496" h="661">
                  <a:moveTo>
                    <a:pt x="496" y="323"/>
                  </a:moveTo>
                  <a:cubicBezTo>
                    <a:pt x="495" y="322"/>
                    <a:pt x="495" y="321"/>
                    <a:pt x="494" y="320"/>
                  </a:cubicBezTo>
                  <a:cubicBezTo>
                    <a:pt x="494" y="319"/>
                    <a:pt x="493" y="318"/>
                    <a:pt x="492" y="317"/>
                  </a:cubicBezTo>
                  <a:cubicBezTo>
                    <a:pt x="492" y="317"/>
                    <a:pt x="491" y="317"/>
                    <a:pt x="491" y="316"/>
                  </a:cubicBezTo>
                  <a:cubicBezTo>
                    <a:pt x="491" y="316"/>
                    <a:pt x="491" y="315"/>
                    <a:pt x="490" y="314"/>
                  </a:cubicBezTo>
                  <a:cubicBezTo>
                    <a:pt x="490" y="312"/>
                    <a:pt x="490" y="311"/>
                    <a:pt x="489" y="309"/>
                  </a:cubicBezTo>
                  <a:cubicBezTo>
                    <a:pt x="488" y="308"/>
                    <a:pt x="488" y="308"/>
                    <a:pt x="487" y="307"/>
                  </a:cubicBezTo>
                  <a:cubicBezTo>
                    <a:pt x="486" y="306"/>
                    <a:pt x="484" y="306"/>
                    <a:pt x="483" y="305"/>
                  </a:cubicBezTo>
                  <a:cubicBezTo>
                    <a:pt x="482" y="304"/>
                    <a:pt x="481" y="303"/>
                    <a:pt x="479" y="302"/>
                  </a:cubicBezTo>
                  <a:cubicBezTo>
                    <a:pt x="478" y="301"/>
                    <a:pt x="478" y="301"/>
                    <a:pt x="478" y="301"/>
                  </a:cubicBezTo>
                  <a:cubicBezTo>
                    <a:pt x="477" y="300"/>
                    <a:pt x="476" y="299"/>
                    <a:pt x="477" y="298"/>
                  </a:cubicBezTo>
                  <a:cubicBezTo>
                    <a:pt x="478" y="298"/>
                    <a:pt x="479" y="298"/>
                    <a:pt x="479" y="297"/>
                  </a:cubicBezTo>
                  <a:cubicBezTo>
                    <a:pt x="479" y="297"/>
                    <a:pt x="480" y="297"/>
                    <a:pt x="480" y="297"/>
                  </a:cubicBezTo>
                  <a:cubicBezTo>
                    <a:pt x="480" y="296"/>
                    <a:pt x="481" y="296"/>
                    <a:pt x="481" y="295"/>
                  </a:cubicBezTo>
                  <a:cubicBezTo>
                    <a:pt x="481" y="293"/>
                    <a:pt x="480" y="291"/>
                    <a:pt x="480" y="289"/>
                  </a:cubicBezTo>
                  <a:cubicBezTo>
                    <a:pt x="480" y="290"/>
                    <a:pt x="479" y="288"/>
                    <a:pt x="479" y="288"/>
                  </a:cubicBezTo>
                  <a:cubicBezTo>
                    <a:pt x="479" y="288"/>
                    <a:pt x="478" y="288"/>
                    <a:pt x="478" y="287"/>
                  </a:cubicBezTo>
                  <a:cubicBezTo>
                    <a:pt x="478" y="287"/>
                    <a:pt x="478" y="286"/>
                    <a:pt x="478" y="286"/>
                  </a:cubicBezTo>
                  <a:cubicBezTo>
                    <a:pt x="477" y="284"/>
                    <a:pt x="475" y="282"/>
                    <a:pt x="474" y="280"/>
                  </a:cubicBezTo>
                  <a:cubicBezTo>
                    <a:pt x="475" y="279"/>
                    <a:pt x="476" y="278"/>
                    <a:pt x="477" y="278"/>
                  </a:cubicBezTo>
                  <a:cubicBezTo>
                    <a:pt x="476" y="278"/>
                    <a:pt x="475" y="279"/>
                    <a:pt x="474" y="278"/>
                  </a:cubicBezTo>
                  <a:cubicBezTo>
                    <a:pt x="474" y="277"/>
                    <a:pt x="474" y="274"/>
                    <a:pt x="474" y="273"/>
                  </a:cubicBezTo>
                  <a:cubicBezTo>
                    <a:pt x="474" y="270"/>
                    <a:pt x="473" y="269"/>
                    <a:pt x="477" y="268"/>
                  </a:cubicBezTo>
                  <a:cubicBezTo>
                    <a:pt x="479" y="268"/>
                    <a:pt x="481" y="268"/>
                    <a:pt x="482" y="266"/>
                  </a:cubicBezTo>
                  <a:cubicBezTo>
                    <a:pt x="482" y="265"/>
                    <a:pt x="482" y="265"/>
                    <a:pt x="482" y="265"/>
                  </a:cubicBezTo>
                  <a:cubicBezTo>
                    <a:pt x="482" y="262"/>
                    <a:pt x="482" y="260"/>
                    <a:pt x="483" y="257"/>
                  </a:cubicBezTo>
                  <a:cubicBezTo>
                    <a:pt x="483" y="254"/>
                    <a:pt x="485" y="251"/>
                    <a:pt x="482" y="249"/>
                  </a:cubicBezTo>
                  <a:cubicBezTo>
                    <a:pt x="482" y="248"/>
                    <a:pt x="479" y="247"/>
                    <a:pt x="479" y="246"/>
                  </a:cubicBezTo>
                  <a:cubicBezTo>
                    <a:pt x="478" y="245"/>
                    <a:pt x="479" y="245"/>
                    <a:pt x="479" y="244"/>
                  </a:cubicBezTo>
                  <a:cubicBezTo>
                    <a:pt x="479" y="243"/>
                    <a:pt x="478" y="242"/>
                    <a:pt x="478" y="240"/>
                  </a:cubicBezTo>
                  <a:cubicBezTo>
                    <a:pt x="478" y="240"/>
                    <a:pt x="478" y="238"/>
                    <a:pt x="478" y="238"/>
                  </a:cubicBezTo>
                  <a:cubicBezTo>
                    <a:pt x="477" y="237"/>
                    <a:pt x="476" y="237"/>
                    <a:pt x="476" y="237"/>
                  </a:cubicBezTo>
                  <a:cubicBezTo>
                    <a:pt x="476" y="237"/>
                    <a:pt x="476" y="236"/>
                    <a:pt x="475" y="236"/>
                  </a:cubicBezTo>
                  <a:cubicBezTo>
                    <a:pt x="475" y="236"/>
                    <a:pt x="475" y="236"/>
                    <a:pt x="474" y="235"/>
                  </a:cubicBezTo>
                  <a:cubicBezTo>
                    <a:pt x="474" y="234"/>
                    <a:pt x="473" y="231"/>
                    <a:pt x="473" y="230"/>
                  </a:cubicBezTo>
                  <a:cubicBezTo>
                    <a:pt x="473" y="228"/>
                    <a:pt x="473" y="227"/>
                    <a:pt x="473" y="225"/>
                  </a:cubicBezTo>
                  <a:cubicBezTo>
                    <a:pt x="472" y="223"/>
                    <a:pt x="472" y="224"/>
                    <a:pt x="473" y="223"/>
                  </a:cubicBezTo>
                  <a:cubicBezTo>
                    <a:pt x="474" y="221"/>
                    <a:pt x="475" y="221"/>
                    <a:pt x="475" y="219"/>
                  </a:cubicBezTo>
                  <a:cubicBezTo>
                    <a:pt x="476" y="218"/>
                    <a:pt x="476" y="217"/>
                    <a:pt x="476" y="216"/>
                  </a:cubicBezTo>
                  <a:cubicBezTo>
                    <a:pt x="476" y="215"/>
                    <a:pt x="477" y="213"/>
                    <a:pt x="477" y="212"/>
                  </a:cubicBezTo>
                  <a:cubicBezTo>
                    <a:pt x="476" y="209"/>
                    <a:pt x="472" y="209"/>
                    <a:pt x="470" y="206"/>
                  </a:cubicBezTo>
                  <a:cubicBezTo>
                    <a:pt x="470" y="206"/>
                    <a:pt x="470" y="205"/>
                    <a:pt x="470" y="205"/>
                  </a:cubicBezTo>
                  <a:cubicBezTo>
                    <a:pt x="469" y="203"/>
                    <a:pt x="469" y="201"/>
                    <a:pt x="467" y="200"/>
                  </a:cubicBezTo>
                  <a:cubicBezTo>
                    <a:pt x="466" y="198"/>
                    <a:pt x="465" y="198"/>
                    <a:pt x="464" y="197"/>
                  </a:cubicBezTo>
                  <a:cubicBezTo>
                    <a:pt x="463" y="196"/>
                    <a:pt x="462" y="196"/>
                    <a:pt x="461" y="195"/>
                  </a:cubicBezTo>
                  <a:cubicBezTo>
                    <a:pt x="459" y="194"/>
                    <a:pt x="458" y="193"/>
                    <a:pt x="457" y="191"/>
                  </a:cubicBezTo>
                  <a:cubicBezTo>
                    <a:pt x="456" y="190"/>
                    <a:pt x="455" y="189"/>
                    <a:pt x="453" y="188"/>
                  </a:cubicBezTo>
                  <a:cubicBezTo>
                    <a:pt x="453" y="187"/>
                    <a:pt x="451" y="187"/>
                    <a:pt x="451" y="185"/>
                  </a:cubicBezTo>
                  <a:cubicBezTo>
                    <a:pt x="451" y="185"/>
                    <a:pt x="452" y="184"/>
                    <a:pt x="452" y="184"/>
                  </a:cubicBezTo>
                  <a:cubicBezTo>
                    <a:pt x="452" y="184"/>
                    <a:pt x="452" y="183"/>
                    <a:pt x="452" y="183"/>
                  </a:cubicBezTo>
                  <a:cubicBezTo>
                    <a:pt x="453" y="181"/>
                    <a:pt x="454" y="179"/>
                    <a:pt x="455" y="177"/>
                  </a:cubicBezTo>
                  <a:cubicBezTo>
                    <a:pt x="456" y="176"/>
                    <a:pt x="457" y="175"/>
                    <a:pt x="458" y="173"/>
                  </a:cubicBezTo>
                  <a:cubicBezTo>
                    <a:pt x="458" y="172"/>
                    <a:pt x="459" y="171"/>
                    <a:pt x="459" y="170"/>
                  </a:cubicBezTo>
                  <a:cubicBezTo>
                    <a:pt x="460" y="169"/>
                    <a:pt x="461" y="169"/>
                    <a:pt x="461" y="169"/>
                  </a:cubicBezTo>
                  <a:cubicBezTo>
                    <a:pt x="462" y="168"/>
                    <a:pt x="463" y="165"/>
                    <a:pt x="464" y="164"/>
                  </a:cubicBezTo>
                  <a:cubicBezTo>
                    <a:pt x="466" y="162"/>
                    <a:pt x="467" y="161"/>
                    <a:pt x="468" y="158"/>
                  </a:cubicBezTo>
                  <a:cubicBezTo>
                    <a:pt x="469" y="156"/>
                    <a:pt x="469" y="154"/>
                    <a:pt x="469" y="151"/>
                  </a:cubicBezTo>
                  <a:cubicBezTo>
                    <a:pt x="469" y="149"/>
                    <a:pt x="470" y="145"/>
                    <a:pt x="469" y="143"/>
                  </a:cubicBezTo>
                  <a:cubicBezTo>
                    <a:pt x="468" y="140"/>
                    <a:pt x="466" y="137"/>
                    <a:pt x="465" y="135"/>
                  </a:cubicBezTo>
                  <a:cubicBezTo>
                    <a:pt x="463" y="130"/>
                    <a:pt x="462" y="126"/>
                    <a:pt x="460" y="121"/>
                  </a:cubicBezTo>
                  <a:cubicBezTo>
                    <a:pt x="460" y="119"/>
                    <a:pt x="459" y="116"/>
                    <a:pt x="459" y="114"/>
                  </a:cubicBezTo>
                  <a:cubicBezTo>
                    <a:pt x="458" y="112"/>
                    <a:pt x="459" y="109"/>
                    <a:pt x="459" y="107"/>
                  </a:cubicBezTo>
                  <a:cubicBezTo>
                    <a:pt x="459" y="106"/>
                    <a:pt x="458" y="101"/>
                    <a:pt x="457" y="102"/>
                  </a:cubicBezTo>
                  <a:cubicBezTo>
                    <a:pt x="456" y="103"/>
                    <a:pt x="454" y="106"/>
                    <a:pt x="452" y="106"/>
                  </a:cubicBezTo>
                  <a:cubicBezTo>
                    <a:pt x="450" y="107"/>
                    <a:pt x="447" y="106"/>
                    <a:pt x="446" y="106"/>
                  </a:cubicBezTo>
                  <a:cubicBezTo>
                    <a:pt x="445" y="105"/>
                    <a:pt x="444" y="104"/>
                    <a:pt x="443" y="103"/>
                  </a:cubicBezTo>
                  <a:cubicBezTo>
                    <a:pt x="441" y="102"/>
                    <a:pt x="438" y="101"/>
                    <a:pt x="437" y="100"/>
                  </a:cubicBezTo>
                  <a:cubicBezTo>
                    <a:pt x="437" y="100"/>
                    <a:pt x="437" y="99"/>
                    <a:pt x="437" y="98"/>
                  </a:cubicBezTo>
                  <a:cubicBezTo>
                    <a:pt x="437" y="98"/>
                    <a:pt x="436" y="97"/>
                    <a:pt x="436" y="96"/>
                  </a:cubicBezTo>
                  <a:cubicBezTo>
                    <a:pt x="439" y="94"/>
                    <a:pt x="442" y="95"/>
                    <a:pt x="445" y="95"/>
                  </a:cubicBezTo>
                  <a:cubicBezTo>
                    <a:pt x="447" y="95"/>
                    <a:pt x="448" y="94"/>
                    <a:pt x="450" y="94"/>
                  </a:cubicBezTo>
                  <a:cubicBezTo>
                    <a:pt x="451" y="93"/>
                    <a:pt x="452" y="93"/>
                    <a:pt x="453" y="93"/>
                  </a:cubicBezTo>
                  <a:cubicBezTo>
                    <a:pt x="454" y="93"/>
                    <a:pt x="455" y="93"/>
                    <a:pt x="456" y="93"/>
                  </a:cubicBezTo>
                  <a:cubicBezTo>
                    <a:pt x="456" y="92"/>
                    <a:pt x="455" y="92"/>
                    <a:pt x="455" y="91"/>
                  </a:cubicBezTo>
                  <a:cubicBezTo>
                    <a:pt x="454" y="90"/>
                    <a:pt x="454" y="90"/>
                    <a:pt x="454" y="89"/>
                  </a:cubicBezTo>
                  <a:cubicBezTo>
                    <a:pt x="453" y="88"/>
                    <a:pt x="452" y="87"/>
                    <a:pt x="451" y="86"/>
                  </a:cubicBezTo>
                  <a:cubicBezTo>
                    <a:pt x="450" y="84"/>
                    <a:pt x="449" y="83"/>
                    <a:pt x="448" y="81"/>
                  </a:cubicBezTo>
                  <a:cubicBezTo>
                    <a:pt x="447" y="80"/>
                    <a:pt x="446" y="80"/>
                    <a:pt x="445" y="78"/>
                  </a:cubicBezTo>
                  <a:cubicBezTo>
                    <a:pt x="443" y="76"/>
                    <a:pt x="440" y="74"/>
                    <a:pt x="438" y="72"/>
                  </a:cubicBezTo>
                  <a:cubicBezTo>
                    <a:pt x="437" y="72"/>
                    <a:pt x="436" y="71"/>
                    <a:pt x="434" y="71"/>
                  </a:cubicBezTo>
                  <a:cubicBezTo>
                    <a:pt x="434" y="69"/>
                    <a:pt x="426" y="67"/>
                    <a:pt x="426" y="70"/>
                  </a:cubicBezTo>
                  <a:cubicBezTo>
                    <a:pt x="427" y="72"/>
                    <a:pt x="431" y="73"/>
                    <a:pt x="431" y="75"/>
                  </a:cubicBezTo>
                  <a:cubicBezTo>
                    <a:pt x="431" y="77"/>
                    <a:pt x="428" y="75"/>
                    <a:pt x="427" y="74"/>
                  </a:cubicBezTo>
                  <a:cubicBezTo>
                    <a:pt x="425" y="73"/>
                    <a:pt x="424" y="73"/>
                    <a:pt x="422" y="73"/>
                  </a:cubicBezTo>
                  <a:cubicBezTo>
                    <a:pt x="421" y="72"/>
                    <a:pt x="421" y="72"/>
                    <a:pt x="420" y="72"/>
                  </a:cubicBezTo>
                  <a:cubicBezTo>
                    <a:pt x="418" y="71"/>
                    <a:pt x="418" y="72"/>
                    <a:pt x="416" y="72"/>
                  </a:cubicBezTo>
                  <a:cubicBezTo>
                    <a:pt x="415" y="72"/>
                    <a:pt x="413" y="72"/>
                    <a:pt x="412" y="71"/>
                  </a:cubicBezTo>
                  <a:cubicBezTo>
                    <a:pt x="410" y="70"/>
                    <a:pt x="410" y="69"/>
                    <a:pt x="409" y="67"/>
                  </a:cubicBezTo>
                  <a:cubicBezTo>
                    <a:pt x="408" y="66"/>
                    <a:pt x="405" y="65"/>
                    <a:pt x="404" y="63"/>
                  </a:cubicBezTo>
                  <a:cubicBezTo>
                    <a:pt x="403" y="63"/>
                    <a:pt x="403" y="61"/>
                    <a:pt x="402" y="61"/>
                  </a:cubicBezTo>
                  <a:cubicBezTo>
                    <a:pt x="402" y="61"/>
                    <a:pt x="401" y="61"/>
                    <a:pt x="401" y="61"/>
                  </a:cubicBezTo>
                  <a:cubicBezTo>
                    <a:pt x="399" y="61"/>
                    <a:pt x="398" y="60"/>
                    <a:pt x="397" y="60"/>
                  </a:cubicBezTo>
                  <a:cubicBezTo>
                    <a:pt x="396" y="59"/>
                    <a:pt x="396" y="59"/>
                    <a:pt x="395" y="59"/>
                  </a:cubicBezTo>
                  <a:cubicBezTo>
                    <a:pt x="394" y="58"/>
                    <a:pt x="394" y="58"/>
                    <a:pt x="396" y="56"/>
                  </a:cubicBezTo>
                  <a:cubicBezTo>
                    <a:pt x="397" y="55"/>
                    <a:pt x="397" y="55"/>
                    <a:pt x="399" y="55"/>
                  </a:cubicBezTo>
                  <a:cubicBezTo>
                    <a:pt x="399" y="58"/>
                    <a:pt x="403" y="57"/>
                    <a:pt x="405" y="57"/>
                  </a:cubicBezTo>
                  <a:cubicBezTo>
                    <a:pt x="406" y="59"/>
                    <a:pt x="405" y="61"/>
                    <a:pt x="407" y="62"/>
                  </a:cubicBezTo>
                  <a:cubicBezTo>
                    <a:pt x="409" y="63"/>
                    <a:pt x="410" y="61"/>
                    <a:pt x="410" y="59"/>
                  </a:cubicBezTo>
                  <a:cubicBezTo>
                    <a:pt x="410" y="59"/>
                    <a:pt x="410" y="58"/>
                    <a:pt x="410" y="57"/>
                  </a:cubicBezTo>
                  <a:cubicBezTo>
                    <a:pt x="410" y="56"/>
                    <a:pt x="410" y="56"/>
                    <a:pt x="410" y="55"/>
                  </a:cubicBezTo>
                  <a:cubicBezTo>
                    <a:pt x="410" y="53"/>
                    <a:pt x="409" y="51"/>
                    <a:pt x="411" y="50"/>
                  </a:cubicBezTo>
                  <a:cubicBezTo>
                    <a:pt x="413" y="50"/>
                    <a:pt x="413" y="52"/>
                    <a:pt x="415" y="52"/>
                  </a:cubicBezTo>
                  <a:cubicBezTo>
                    <a:pt x="416" y="52"/>
                    <a:pt x="416" y="50"/>
                    <a:pt x="418" y="50"/>
                  </a:cubicBezTo>
                  <a:cubicBezTo>
                    <a:pt x="421" y="50"/>
                    <a:pt x="423" y="53"/>
                    <a:pt x="426" y="54"/>
                  </a:cubicBezTo>
                  <a:cubicBezTo>
                    <a:pt x="429" y="55"/>
                    <a:pt x="429" y="53"/>
                    <a:pt x="429" y="50"/>
                  </a:cubicBezTo>
                  <a:cubicBezTo>
                    <a:pt x="428" y="50"/>
                    <a:pt x="427" y="50"/>
                    <a:pt x="425" y="49"/>
                  </a:cubicBezTo>
                  <a:cubicBezTo>
                    <a:pt x="424" y="49"/>
                    <a:pt x="424" y="48"/>
                    <a:pt x="424" y="47"/>
                  </a:cubicBezTo>
                  <a:cubicBezTo>
                    <a:pt x="422" y="46"/>
                    <a:pt x="420" y="46"/>
                    <a:pt x="419" y="46"/>
                  </a:cubicBezTo>
                  <a:cubicBezTo>
                    <a:pt x="418" y="45"/>
                    <a:pt x="417" y="45"/>
                    <a:pt x="416" y="44"/>
                  </a:cubicBezTo>
                  <a:cubicBezTo>
                    <a:pt x="415" y="44"/>
                    <a:pt x="413" y="43"/>
                    <a:pt x="414" y="42"/>
                  </a:cubicBezTo>
                  <a:cubicBezTo>
                    <a:pt x="415" y="41"/>
                    <a:pt x="418" y="40"/>
                    <a:pt x="419" y="40"/>
                  </a:cubicBezTo>
                  <a:cubicBezTo>
                    <a:pt x="419" y="39"/>
                    <a:pt x="419" y="39"/>
                    <a:pt x="420" y="39"/>
                  </a:cubicBezTo>
                  <a:cubicBezTo>
                    <a:pt x="420" y="38"/>
                    <a:pt x="420" y="38"/>
                    <a:pt x="420" y="37"/>
                  </a:cubicBezTo>
                  <a:cubicBezTo>
                    <a:pt x="420" y="36"/>
                    <a:pt x="421" y="36"/>
                    <a:pt x="422" y="36"/>
                  </a:cubicBezTo>
                  <a:cubicBezTo>
                    <a:pt x="424" y="35"/>
                    <a:pt x="425" y="36"/>
                    <a:pt x="425" y="34"/>
                  </a:cubicBezTo>
                  <a:cubicBezTo>
                    <a:pt x="425" y="33"/>
                    <a:pt x="425" y="32"/>
                    <a:pt x="424" y="31"/>
                  </a:cubicBezTo>
                  <a:cubicBezTo>
                    <a:pt x="422" y="31"/>
                    <a:pt x="421" y="31"/>
                    <a:pt x="419" y="31"/>
                  </a:cubicBezTo>
                  <a:cubicBezTo>
                    <a:pt x="418" y="32"/>
                    <a:pt x="417" y="32"/>
                    <a:pt x="416" y="32"/>
                  </a:cubicBezTo>
                  <a:cubicBezTo>
                    <a:pt x="415" y="32"/>
                    <a:pt x="415" y="31"/>
                    <a:pt x="414" y="31"/>
                  </a:cubicBezTo>
                  <a:cubicBezTo>
                    <a:pt x="414" y="31"/>
                    <a:pt x="414" y="31"/>
                    <a:pt x="413" y="31"/>
                  </a:cubicBezTo>
                  <a:cubicBezTo>
                    <a:pt x="413" y="31"/>
                    <a:pt x="413" y="30"/>
                    <a:pt x="413" y="30"/>
                  </a:cubicBezTo>
                  <a:cubicBezTo>
                    <a:pt x="412" y="30"/>
                    <a:pt x="411" y="30"/>
                    <a:pt x="410" y="30"/>
                  </a:cubicBezTo>
                  <a:cubicBezTo>
                    <a:pt x="410" y="31"/>
                    <a:pt x="410" y="32"/>
                    <a:pt x="410" y="33"/>
                  </a:cubicBezTo>
                  <a:cubicBezTo>
                    <a:pt x="412" y="33"/>
                    <a:pt x="413" y="34"/>
                    <a:pt x="414" y="35"/>
                  </a:cubicBezTo>
                  <a:cubicBezTo>
                    <a:pt x="416" y="35"/>
                    <a:pt x="419" y="35"/>
                    <a:pt x="419" y="36"/>
                  </a:cubicBezTo>
                  <a:cubicBezTo>
                    <a:pt x="418" y="37"/>
                    <a:pt x="417" y="38"/>
                    <a:pt x="416" y="38"/>
                  </a:cubicBezTo>
                  <a:cubicBezTo>
                    <a:pt x="416" y="38"/>
                    <a:pt x="415" y="38"/>
                    <a:pt x="414" y="38"/>
                  </a:cubicBezTo>
                  <a:cubicBezTo>
                    <a:pt x="413" y="38"/>
                    <a:pt x="411" y="40"/>
                    <a:pt x="410" y="39"/>
                  </a:cubicBezTo>
                  <a:cubicBezTo>
                    <a:pt x="409" y="39"/>
                    <a:pt x="409" y="37"/>
                    <a:pt x="408" y="37"/>
                  </a:cubicBezTo>
                  <a:cubicBezTo>
                    <a:pt x="406" y="36"/>
                    <a:pt x="406" y="37"/>
                    <a:pt x="405" y="38"/>
                  </a:cubicBezTo>
                  <a:cubicBezTo>
                    <a:pt x="404" y="36"/>
                    <a:pt x="402" y="33"/>
                    <a:pt x="404" y="31"/>
                  </a:cubicBezTo>
                  <a:cubicBezTo>
                    <a:pt x="404" y="31"/>
                    <a:pt x="404" y="30"/>
                    <a:pt x="405" y="30"/>
                  </a:cubicBezTo>
                  <a:cubicBezTo>
                    <a:pt x="405" y="30"/>
                    <a:pt x="406" y="30"/>
                    <a:pt x="406" y="30"/>
                  </a:cubicBezTo>
                  <a:cubicBezTo>
                    <a:pt x="407" y="30"/>
                    <a:pt x="408" y="29"/>
                    <a:pt x="408" y="29"/>
                  </a:cubicBezTo>
                  <a:cubicBezTo>
                    <a:pt x="409" y="28"/>
                    <a:pt x="408" y="28"/>
                    <a:pt x="407" y="27"/>
                  </a:cubicBezTo>
                  <a:cubicBezTo>
                    <a:pt x="407" y="27"/>
                    <a:pt x="408" y="27"/>
                    <a:pt x="408" y="26"/>
                  </a:cubicBezTo>
                  <a:cubicBezTo>
                    <a:pt x="408" y="25"/>
                    <a:pt x="409" y="24"/>
                    <a:pt x="408" y="23"/>
                  </a:cubicBezTo>
                  <a:cubicBezTo>
                    <a:pt x="406" y="22"/>
                    <a:pt x="403" y="23"/>
                    <a:pt x="402" y="24"/>
                  </a:cubicBezTo>
                  <a:cubicBezTo>
                    <a:pt x="401" y="26"/>
                    <a:pt x="401" y="27"/>
                    <a:pt x="401" y="28"/>
                  </a:cubicBezTo>
                  <a:cubicBezTo>
                    <a:pt x="401" y="29"/>
                    <a:pt x="401" y="29"/>
                    <a:pt x="401" y="30"/>
                  </a:cubicBezTo>
                  <a:cubicBezTo>
                    <a:pt x="401" y="30"/>
                    <a:pt x="401" y="30"/>
                    <a:pt x="400" y="30"/>
                  </a:cubicBezTo>
                  <a:cubicBezTo>
                    <a:pt x="400" y="30"/>
                    <a:pt x="400" y="31"/>
                    <a:pt x="399" y="31"/>
                  </a:cubicBezTo>
                  <a:cubicBezTo>
                    <a:pt x="398" y="33"/>
                    <a:pt x="397" y="36"/>
                    <a:pt x="398" y="38"/>
                  </a:cubicBezTo>
                  <a:cubicBezTo>
                    <a:pt x="400" y="37"/>
                    <a:pt x="401" y="38"/>
                    <a:pt x="403" y="38"/>
                  </a:cubicBezTo>
                  <a:cubicBezTo>
                    <a:pt x="403" y="39"/>
                    <a:pt x="403" y="40"/>
                    <a:pt x="403" y="40"/>
                  </a:cubicBezTo>
                  <a:cubicBezTo>
                    <a:pt x="404" y="41"/>
                    <a:pt x="404" y="41"/>
                    <a:pt x="403" y="42"/>
                  </a:cubicBezTo>
                  <a:cubicBezTo>
                    <a:pt x="402" y="42"/>
                    <a:pt x="401" y="41"/>
                    <a:pt x="401" y="43"/>
                  </a:cubicBezTo>
                  <a:cubicBezTo>
                    <a:pt x="401" y="43"/>
                    <a:pt x="401" y="45"/>
                    <a:pt x="401" y="45"/>
                  </a:cubicBezTo>
                  <a:cubicBezTo>
                    <a:pt x="401" y="46"/>
                    <a:pt x="402" y="46"/>
                    <a:pt x="402" y="46"/>
                  </a:cubicBezTo>
                  <a:cubicBezTo>
                    <a:pt x="403" y="47"/>
                    <a:pt x="404" y="47"/>
                    <a:pt x="404" y="48"/>
                  </a:cubicBezTo>
                  <a:cubicBezTo>
                    <a:pt x="405" y="49"/>
                    <a:pt x="405" y="48"/>
                    <a:pt x="405" y="49"/>
                  </a:cubicBezTo>
                  <a:cubicBezTo>
                    <a:pt x="405" y="51"/>
                    <a:pt x="401" y="51"/>
                    <a:pt x="401" y="49"/>
                  </a:cubicBezTo>
                  <a:cubicBezTo>
                    <a:pt x="399" y="49"/>
                    <a:pt x="399" y="50"/>
                    <a:pt x="398" y="51"/>
                  </a:cubicBezTo>
                  <a:cubicBezTo>
                    <a:pt x="398" y="51"/>
                    <a:pt x="397" y="54"/>
                    <a:pt x="397" y="54"/>
                  </a:cubicBezTo>
                  <a:cubicBezTo>
                    <a:pt x="395" y="55"/>
                    <a:pt x="391" y="54"/>
                    <a:pt x="390" y="53"/>
                  </a:cubicBezTo>
                  <a:cubicBezTo>
                    <a:pt x="389" y="52"/>
                    <a:pt x="390" y="50"/>
                    <a:pt x="390" y="49"/>
                  </a:cubicBezTo>
                  <a:cubicBezTo>
                    <a:pt x="389" y="48"/>
                    <a:pt x="389" y="46"/>
                    <a:pt x="388" y="45"/>
                  </a:cubicBezTo>
                  <a:cubicBezTo>
                    <a:pt x="387" y="44"/>
                    <a:pt x="387" y="44"/>
                    <a:pt x="386" y="45"/>
                  </a:cubicBezTo>
                  <a:cubicBezTo>
                    <a:pt x="385" y="45"/>
                    <a:pt x="385" y="46"/>
                    <a:pt x="384" y="47"/>
                  </a:cubicBezTo>
                  <a:cubicBezTo>
                    <a:pt x="382" y="50"/>
                    <a:pt x="377" y="49"/>
                    <a:pt x="373" y="49"/>
                  </a:cubicBezTo>
                  <a:cubicBezTo>
                    <a:pt x="372" y="49"/>
                    <a:pt x="372" y="49"/>
                    <a:pt x="371" y="48"/>
                  </a:cubicBezTo>
                  <a:cubicBezTo>
                    <a:pt x="371" y="48"/>
                    <a:pt x="371" y="48"/>
                    <a:pt x="370" y="48"/>
                  </a:cubicBezTo>
                  <a:cubicBezTo>
                    <a:pt x="369" y="47"/>
                    <a:pt x="370" y="48"/>
                    <a:pt x="369" y="48"/>
                  </a:cubicBezTo>
                  <a:cubicBezTo>
                    <a:pt x="368" y="48"/>
                    <a:pt x="366" y="49"/>
                    <a:pt x="366" y="49"/>
                  </a:cubicBezTo>
                  <a:cubicBezTo>
                    <a:pt x="365" y="49"/>
                    <a:pt x="364" y="49"/>
                    <a:pt x="363" y="49"/>
                  </a:cubicBezTo>
                  <a:cubicBezTo>
                    <a:pt x="362" y="50"/>
                    <a:pt x="363" y="50"/>
                    <a:pt x="362" y="50"/>
                  </a:cubicBezTo>
                  <a:cubicBezTo>
                    <a:pt x="360" y="51"/>
                    <a:pt x="360" y="51"/>
                    <a:pt x="360" y="53"/>
                  </a:cubicBezTo>
                  <a:cubicBezTo>
                    <a:pt x="359" y="54"/>
                    <a:pt x="360" y="57"/>
                    <a:pt x="358" y="56"/>
                  </a:cubicBezTo>
                  <a:cubicBezTo>
                    <a:pt x="358" y="58"/>
                    <a:pt x="353" y="57"/>
                    <a:pt x="352" y="57"/>
                  </a:cubicBezTo>
                  <a:cubicBezTo>
                    <a:pt x="350" y="58"/>
                    <a:pt x="350" y="59"/>
                    <a:pt x="348" y="59"/>
                  </a:cubicBezTo>
                  <a:cubicBezTo>
                    <a:pt x="347" y="59"/>
                    <a:pt x="346" y="59"/>
                    <a:pt x="345" y="58"/>
                  </a:cubicBezTo>
                  <a:cubicBezTo>
                    <a:pt x="344" y="58"/>
                    <a:pt x="344" y="57"/>
                    <a:pt x="343" y="57"/>
                  </a:cubicBezTo>
                  <a:cubicBezTo>
                    <a:pt x="342" y="59"/>
                    <a:pt x="341" y="61"/>
                    <a:pt x="340" y="60"/>
                  </a:cubicBezTo>
                  <a:cubicBezTo>
                    <a:pt x="339" y="60"/>
                    <a:pt x="338" y="58"/>
                    <a:pt x="337" y="59"/>
                  </a:cubicBezTo>
                  <a:cubicBezTo>
                    <a:pt x="337" y="59"/>
                    <a:pt x="336" y="60"/>
                    <a:pt x="335" y="60"/>
                  </a:cubicBezTo>
                  <a:cubicBezTo>
                    <a:pt x="335" y="61"/>
                    <a:pt x="335" y="61"/>
                    <a:pt x="334" y="62"/>
                  </a:cubicBezTo>
                  <a:cubicBezTo>
                    <a:pt x="332" y="63"/>
                    <a:pt x="331" y="65"/>
                    <a:pt x="329" y="64"/>
                  </a:cubicBezTo>
                  <a:cubicBezTo>
                    <a:pt x="328" y="64"/>
                    <a:pt x="328" y="64"/>
                    <a:pt x="328" y="63"/>
                  </a:cubicBezTo>
                  <a:cubicBezTo>
                    <a:pt x="328" y="62"/>
                    <a:pt x="327" y="62"/>
                    <a:pt x="327" y="61"/>
                  </a:cubicBezTo>
                  <a:cubicBezTo>
                    <a:pt x="325" y="61"/>
                    <a:pt x="325" y="60"/>
                    <a:pt x="323" y="60"/>
                  </a:cubicBezTo>
                  <a:cubicBezTo>
                    <a:pt x="323" y="60"/>
                    <a:pt x="322" y="60"/>
                    <a:pt x="322" y="60"/>
                  </a:cubicBezTo>
                  <a:cubicBezTo>
                    <a:pt x="322" y="60"/>
                    <a:pt x="321" y="60"/>
                    <a:pt x="321" y="60"/>
                  </a:cubicBezTo>
                  <a:cubicBezTo>
                    <a:pt x="320" y="61"/>
                    <a:pt x="319" y="61"/>
                    <a:pt x="318" y="62"/>
                  </a:cubicBezTo>
                  <a:cubicBezTo>
                    <a:pt x="317" y="63"/>
                    <a:pt x="316" y="65"/>
                    <a:pt x="317" y="67"/>
                  </a:cubicBezTo>
                  <a:cubicBezTo>
                    <a:pt x="317" y="68"/>
                    <a:pt x="319" y="69"/>
                    <a:pt x="318" y="70"/>
                  </a:cubicBezTo>
                  <a:cubicBezTo>
                    <a:pt x="318" y="70"/>
                    <a:pt x="317" y="71"/>
                    <a:pt x="316" y="71"/>
                  </a:cubicBezTo>
                  <a:cubicBezTo>
                    <a:pt x="316" y="72"/>
                    <a:pt x="315" y="73"/>
                    <a:pt x="315" y="73"/>
                  </a:cubicBezTo>
                  <a:cubicBezTo>
                    <a:pt x="314" y="74"/>
                    <a:pt x="314" y="74"/>
                    <a:pt x="312" y="74"/>
                  </a:cubicBezTo>
                  <a:cubicBezTo>
                    <a:pt x="310" y="75"/>
                    <a:pt x="309" y="76"/>
                    <a:pt x="308" y="77"/>
                  </a:cubicBezTo>
                  <a:cubicBezTo>
                    <a:pt x="308" y="78"/>
                    <a:pt x="307" y="78"/>
                    <a:pt x="308" y="79"/>
                  </a:cubicBezTo>
                  <a:cubicBezTo>
                    <a:pt x="308" y="80"/>
                    <a:pt x="311" y="80"/>
                    <a:pt x="311" y="80"/>
                  </a:cubicBezTo>
                  <a:cubicBezTo>
                    <a:pt x="311" y="81"/>
                    <a:pt x="311" y="82"/>
                    <a:pt x="310" y="83"/>
                  </a:cubicBezTo>
                  <a:cubicBezTo>
                    <a:pt x="309" y="83"/>
                    <a:pt x="308" y="83"/>
                    <a:pt x="307" y="83"/>
                  </a:cubicBezTo>
                  <a:cubicBezTo>
                    <a:pt x="306" y="83"/>
                    <a:pt x="305" y="82"/>
                    <a:pt x="304" y="83"/>
                  </a:cubicBezTo>
                  <a:cubicBezTo>
                    <a:pt x="304" y="83"/>
                    <a:pt x="304" y="84"/>
                    <a:pt x="304" y="84"/>
                  </a:cubicBezTo>
                  <a:cubicBezTo>
                    <a:pt x="303" y="84"/>
                    <a:pt x="303" y="84"/>
                    <a:pt x="303" y="84"/>
                  </a:cubicBezTo>
                  <a:cubicBezTo>
                    <a:pt x="302" y="84"/>
                    <a:pt x="302" y="84"/>
                    <a:pt x="301" y="85"/>
                  </a:cubicBezTo>
                  <a:cubicBezTo>
                    <a:pt x="301" y="85"/>
                    <a:pt x="300" y="86"/>
                    <a:pt x="299" y="87"/>
                  </a:cubicBezTo>
                  <a:cubicBezTo>
                    <a:pt x="298" y="87"/>
                    <a:pt x="296" y="87"/>
                    <a:pt x="295" y="85"/>
                  </a:cubicBezTo>
                  <a:cubicBezTo>
                    <a:pt x="292" y="83"/>
                    <a:pt x="289" y="80"/>
                    <a:pt x="285" y="80"/>
                  </a:cubicBezTo>
                  <a:cubicBezTo>
                    <a:pt x="283" y="79"/>
                    <a:pt x="283" y="80"/>
                    <a:pt x="281" y="80"/>
                  </a:cubicBezTo>
                  <a:cubicBezTo>
                    <a:pt x="278" y="81"/>
                    <a:pt x="275" y="78"/>
                    <a:pt x="272" y="78"/>
                  </a:cubicBezTo>
                  <a:cubicBezTo>
                    <a:pt x="272" y="77"/>
                    <a:pt x="273" y="76"/>
                    <a:pt x="273" y="76"/>
                  </a:cubicBezTo>
                  <a:cubicBezTo>
                    <a:pt x="274" y="75"/>
                    <a:pt x="275" y="75"/>
                    <a:pt x="275" y="75"/>
                  </a:cubicBezTo>
                  <a:cubicBezTo>
                    <a:pt x="275" y="75"/>
                    <a:pt x="276" y="73"/>
                    <a:pt x="276" y="73"/>
                  </a:cubicBezTo>
                  <a:cubicBezTo>
                    <a:pt x="278" y="71"/>
                    <a:pt x="280" y="70"/>
                    <a:pt x="281" y="69"/>
                  </a:cubicBezTo>
                  <a:cubicBezTo>
                    <a:pt x="282" y="68"/>
                    <a:pt x="282" y="68"/>
                    <a:pt x="283" y="67"/>
                  </a:cubicBezTo>
                  <a:cubicBezTo>
                    <a:pt x="284" y="66"/>
                    <a:pt x="285" y="67"/>
                    <a:pt x="286" y="66"/>
                  </a:cubicBezTo>
                  <a:cubicBezTo>
                    <a:pt x="288" y="65"/>
                    <a:pt x="286" y="63"/>
                    <a:pt x="285" y="61"/>
                  </a:cubicBezTo>
                  <a:cubicBezTo>
                    <a:pt x="284" y="61"/>
                    <a:pt x="284" y="61"/>
                    <a:pt x="284" y="59"/>
                  </a:cubicBezTo>
                  <a:cubicBezTo>
                    <a:pt x="284" y="59"/>
                    <a:pt x="284" y="57"/>
                    <a:pt x="284" y="57"/>
                  </a:cubicBezTo>
                  <a:cubicBezTo>
                    <a:pt x="285" y="54"/>
                    <a:pt x="284" y="50"/>
                    <a:pt x="285" y="48"/>
                  </a:cubicBezTo>
                  <a:cubicBezTo>
                    <a:pt x="286" y="47"/>
                    <a:pt x="289" y="48"/>
                    <a:pt x="290" y="48"/>
                  </a:cubicBezTo>
                  <a:cubicBezTo>
                    <a:pt x="292" y="48"/>
                    <a:pt x="294" y="48"/>
                    <a:pt x="295" y="48"/>
                  </a:cubicBezTo>
                  <a:cubicBezTo>
                    <a:pt x="298" y="47"/>
                    <a:pt x="298" y="46"/>
                    <a:pt x="297" y="43"/>
                  </a:cubicBezTo>
                  <a:cubicBezTo>
                    <a:pt x="296" y="43"/>
                    <a:pt x="296" y="42"/>
                    <a:pt x="295" y="42"/>
                  </a:cubicBezTo>
                  <a:cubicBezTo>
                    <a:pt x="295" y="40"/>
                    <a:pt x="294" y="40"/>
                    <a:pt x="293" y="38"/>
                  </a:cubicBezTo>
                  <a:cubicBezTo>
                    <a:pt x="293" y="37"/>
                    <a:pt x="292" y="35"/>
                    <a:pt x="291" y="35"/>
                  </a:cubicBezTo>
                  <a:cubicBezTo>
                    <a:pt x="291" y="34"/>
                    <a:pt x="289" y="35"/>
                    <a:pt x="288" y="34"/>
                  </a:cubicBezTo>
                  <a:cubicBezTo>
                    <a:pt x="288" y="34"/>
                    <a:pt x="287" y="34"/>
                    <a:pt x="286" y="34"/>
                  </a:cubicBezTo>
                  <a:cubicBezTo>
                    <a:pt x="285" y="34"/>
                    <a:pt x="283" y="34"/>
                    <a:pt x="282" y="34"/>
                  </a:cubicBezTo>
                  <a:cubicBezTo>
                    <a:pt x="281" y="35"/>
                    <a:pt x="280" y="35"/>
                    <a:pt x="280" y="36"/>
                  </a:cubicBezTo>
                  <a:cubicBezTo>
                    <a:pt x="279" y="38"/>
                    <a:pt x="278" y="39"/>
                    <a:pt x="278" y="41"/>
                  </a:cubicBezTo>
                  <a:cubicBezTo>
                    <a:pt x="278" y="42"/>
                    <a:pt x="279" y="43"/>
                    <a:pt x="280" y="43"/>
                  </a:cubicBezTo>
                  <a:cubicBezTo>
                    <a:pt x="281" y="44"/>
                    <a:pt x="284" y="46"/>
                    <a:pt x="285" y="46"/>
                  </a:cubicBezTo>
                  <a:cubicBezTo>
                    <a:pt x="285" y="48"/>
                    <a:pt x="285" y="46"/>
                    <a:pt x="284" y="48"/>
                  </a:cubicBezTo>
                  <a:cubicBezTo>
                    <a:pt x="284" y="48"/>
                    <a:pt x="284" y="50"/>
                    <a:pt x="283" y="50"/>
                  </a:cubicBezTo>
                  <a:cubicBezTo>
                    <a:pt x="283" y="52"/>
                    <a:pt x="280" y="50"/>
                    <a:pt x="279" y="50"/>
                  </a:cubicBezTo>
                  <a:cubicBezTo>
                    <a:pt x="277" y="50"/>
                    <a:pt x="275" y="50"/>
                    <a:pt x="273" y="51"/>
                  </a:cubicBezTo>
                  <a:cubicBezTo>
                    <a:pt x="272" y="52"/>
                    <a:pt x="271" y="52"/>
                    <a:pt x="270" y="53"/>
                  </a:cubicBezTo>
                  <a:cubicBezTo>
                    <a:pt x="268" y="54"/>
                    <a:pt x="268" y="55"/>
                    <a:pt x="266" y="55"/>
                  </a:cubicBezTo>
                  <a:cubicBezTo>
                    <a:pt x="264" y="55"/>
                    <a:pt x="262" y="55"/>
                    <a:pt x="262" y="53"/>
                  </a:cubicBezTo>
                  <a:cubicBezTo>
                    <a:pt x="262" y="51"/>
                    <a:pt x="262" y="49"/>
                    <a:pt x="260" y="48"/>
                  </a:cubicBezTo>
                  <a:cubicBezTo>
                    <a:pt x="259" y="48"/>
                    <a:pt x="257" y="48"/>
                    <a:pt x="256" y="48"/>
                  </a:cubicBezTo>
                  <a:cubicBezTo>
                    <a:pt x="254" y="48"/>
                    <a:pt x="253" y="49"/>
                    <a:pt x="252" y="48"/>
                  </a:cubicBezTo>
                  <a:cubicBezTo>
                    <a:pt x="251" y="47"/>
                    <a:pt x="251" y="46"/>
                    <a:pt x="249" y="46"/>
                  </a:cubicBezTo>
                  <a:cubicBezTo>
                    <a:pt x="248" y="46"/>
                    <a:pt x="247" y="46"/>
                    <a:pt x="245" y="46"/>
                  </a:cubicBezTo>
                  <a:cubicBezTo>
                    <a:pt x="245" y="46"/>
                    <a:pt x="244" y="46"/>
                    <a:pt x="244" y="45"/>
                  </a:cubicBezTo>
                  <a:cubicBezTo>
                    <a:pt x="243" y="45"/>
                    <a:pt x="242" y="45"/>
                    <a:pt x="242" y="46"/>
                  </a:cubicBezTo>
                  <a:cubicBezTo>
                    <a:pt x="241" y="46"/>
                    <a:pt x="242" y="47"/>
                    <a:pt x="241" y="47"/>
                  </a:cubicBezTo>
                  <a:cubicBezTo>
                    <a:pt x="240" y="48"/>
                    <a:pt x="240" y="48"/>
                    <a:pt x="239" y="48"/>
                  </a:cubicBezTo>
                  <a:cubicBezTo>
                    <a:pt x="238" y="49"/>
                    <a:pt x="236" y="50"/>
                    <a:pt x="235" y="48"/>
                  </a:cubicBezTo>
                  <a:cubicBezTo>
                    <a:pt x="235" y="48"/>
                    <a:pt x="236" y="46"/>
                    <a:pt x="236" y="46"/>
                  </a:cubicBezTo>
                  <a:cubicBezTo>
                    <a:pt x="236" y="44"/>
                    <a:pt x="236" y="42"/>
                    <a:pt x="234" y="41"/>
                  </a:cubicBezTo>
                  <a:cubicBezTo>
                    <a:pt x="232" y="41"/>
                    <a:pt x="232" y="42"/>
                    <a:pt x="230" y="42"/>
                  </a:cubicBezTo>
                  <a:cubicBezTo>
                    <a:pt x="229" y="42"/>
                    <a:pt x="229" y="42"/>
                    <a:pt x="228" y="42"/>
                  </a:cubicBezTo>
                  <a:cubicBezTo>
                    <a:pt x="226" y="42"/>
                    <a:pt x="224" y="41"/>
                    <a:pt x="223" y="42"/>
                  </a:cubicBezTo>
                  <a:cubicBezTo>
                    <a:pt x="222" y="42"/>
                    <a:pt x="222" y="43"/>
                    <a:pt x="220" y="43"/>
                  </a:cubicBezTo>
                  <a:cubicBezTo>
                    <a:pt x="219" y="44"/>
                    <a:pt x="218" y="44"/>
                    <a:pt x="217" y="43"/>
                  </a:cubicBezTo>
                  <a:cubicBezTo>
                    <a:pt x="218" y="42"/>
                    <a:pt x="218" y="40"/>
                    <a:pt x="220" y="38"/>
                  </a:cubicBezTo>
                  <a:cubicBezTo>
                    <a:pt x="221" y="38"/>
                    <a:pt x="222" y="37"/>
                    <a:pt x="223" y="37"/>
                  </a:cubicBezTo>
                  <a:cubicBezTo>
                    <a:pt x="223" y="37"/>
                    <a:pt x="225" y="36"/>
                    <a:pt x="225" y="36"/>
                  </a:cubicBezTo>
                  <a:cubicBezTo>
                    <a:pt x="225" y="36"/>
                    <a:pt x="225" y="34"/>
                    <a:pt x="225" y="34"/>
                  </a:cubicBezTo>
                  <a:cubicBezTo>
                    <a:pt x="225" y="32"/>
                    <a:pt x="225" y="31"/>
                    <a:pt x="225" y="30"/>
                  </a:cubicBezTo>
                  <a:cubicBezTo>
                    <a:pt x="225" y="29"/>
                    <a:pt x="226" y="27"/>
                    <a:pt x="226" y="26"/>
                  </a:cubicBezTo>
                  <a:cubicBezTo>
                    <a:pt x="225" y="25"/>
                    <a:pt x="224" y="25"/>
                    <a:pt x="224" y="24"/>
                  </a:cubicBezTo>
                  <a:cubicBezTo>
                    <a:pt x="224" y="23"/>
                    <a:pt x="224" y="23"/>
                    <a:pt x="225" y="22"/>
                  </a:cubicBezTo>
                  <a:cubicBezTo>
                    <a:pt x="225" y="21"/>
                    <a:pt x="224" y="20"/>
                    <a:pt x="222" y="20"/>
                  </a:cubicBezTo>
                  <a:cubicBezTo>
                    <a:pt x="222" y="18"/>
                    <a:pt x="224" y="16"/>
                    <a:pt x="224" y="14"/>
                  </a:cubicBezTo>
                  <a:cubicBezTo>
                    <a:pt x="224" y="13"/>
                    <a:pt x="223" y="10"/>
                    <a:pt x="222" y="10"/>
                  </a:cubicBezTo>
                  <a:cubicBezTo>
                    <a:pt x="221" y="9"/>
                    <a:pt x="219" y="11"/>
                    <a:pt x="218" y="11"/>
                  </a:cubicBezTo>
                  <a:cubicBezTo>
                    <a:pt x="217" y="12"/>
                    <a:pt x="217" y="13"/>
                    <a:pt x="216" y="13"/>
                  </a:cubicBezTo>
                  <a:cubicBezTo>
                    <a:pt x="215" y="13"/>
                    <a:pt x="214" y="12"/>
                    <a:pt x="213" y="12"/>
                  </a:cubicBezTo>
                  <a:cubicBezTo>
                    <a:pt x="212" y="11"/>
                    <a:pt x="212" y="11"/>
                    <a:pt x="211" y="10"/>
                  </a:cubicBezTo>
                  <a:cubicBezTo>
                    <a:pt x="209" y="9"/>
                    <a:pt x="208" y="9"/>
                    <a:pt x="206" y="9"/>
                  </a:cubicBezTo>
                  <a:cubicBezTo>
                    <a:pt x="204" y="9"/>
                    <a:pt x="204" y="8"/>
                    <a:pt x="203" y="6"/>
                  </a:cubicBezTo>
                  <a:cubicBezTo>
                    <a:pt x="202" y="6"/>
                    <a:pt x="201" y="5"/>
                    <a:pt x="200" y="5"/>
                  </a:cubicBezTo>
                  <a:cubicBezTo>
                    <a:pt x="199" y="5"/>
                    <a:pt x="199" y="5"/>
                    <a:pt x="198" y="5"/>
                  </a:cubicBezTo>
                  <a:cubicBezTo>
                    <a:pt x="198" y="5"/>
                    <a:pt x="197" y="5"/>
                    <a:pt x="196" y="5"/>
                  </a:cubicBezTo>
                  <a:cubicBezTo>
                    <a:pt x="196" y="5"/>
                    <a:pt x="195" y="4"/>
                    <a:pt x="194" y="5"/>
                  </a:cubicBezTo>
                  <a:cubicBezTo>
                    <a:pt x="193" y="5"/>
                    <a:pt x="193" y="6"/>
                    <a:pt x="192" y="7"/>
                  </a:cubicBezTo>
                  <a:cubicBezTo>
                    <a:pt x="191" y="8"/>
                    <a:pt x="191" y="8"/>
                    <a:pt x="189" y="8"/>
                  </a:cubicBezTo>
                  <a:cubicBezTo>
                    <a:pt x="188" y="9"/>
                    <a:pt x="188" y="10"/>
                    <a:pt x="187" y="11"/>
                  </a:cubicBezTo>
                  <a:cubicBezTo>
                    <a:pt x="186" y="11"/>
                    <a:pt x="185" y="11"/>
                    <a:pt x="184" y="11"/>
                  </a:cubicBezTo>
                  <a:cubicBezTo>
                    <a:pt x="182" y="11"/>
                    <a:pt x="181" y="11"/>
                    <a:pt x="181" y="9"/>
                  </a:cubicBezTo>
                  <a:cubicBezTo>
                    <a:pt x="181" y="7"/>
                    <a:pt x="181" y="6"/>
                    <a:pt x="180" y="5"/>
                  </a:cubicBezTo>
                  <a:cubicBezTo>
                    <a:pt x="180" y="5"/>
                    <a:pt x="180" y="5"/>
                    <a:pt x="180" y="4"/>
                  </a:cubicBezTo>
                  <a:cubicBezTo>
                    <a:pt x="180" y="4"/>
                    <a:pt x="179" y="4"/>
                    <a:pt x="180" y="3"/>
                  </a:cubicBezTo>
                  <a:cubicBezTo>
                    <a:pt x="179" y="3"/>
                    <a:pt x="179" y="2"/>
                    <a:pt x="179" y="1"/>
                  </a:cubicBezTo>
                  <a:cubicBezTo>
                    <a:pt x="178" y="1"/>
                    <a:pt x="176" y="1"/>
                    <a:pt x="176" y="1"/>
                  </a:cubicBezTo>
                  <a:cubicBezTo>
                    <a:pt x="175" y="2"/>
                    <a:pt x="175" y="2"/>
                    <a:pt x="175" y="3"/>
                  </a:cubicBezTo>
                  <a:cubicBezTo>
                    <a:pt x="174" y="3"/>
                    <a:pt x="173" y="3"/>
                    <a:pt x="173" y="3"/>
                  </a:cubicBezTo>
                  <a:cubicBezTo>
                    <a:pt x="172" y="3"/>
                    <a:pt x="170" y="3"/>
                    <a:pt x="169" y="3"/>
                  </a:cubicBezTo>
                  <a:cubicBezTo>
                    <a:pt x="168" y="3"/>
                    <a:pt x="167" y="2"/>
                    <a:pt x="166" y="1"/>
                  </a:cubicBezTo>
                  <a:cubicBezTo>
                    <a:pt x="165" y="1"/>
                    <a:pt x="163" y="1"/>
                    <a:pt x="162" y="1"/>
                  </a:cubicBezTo>
                  <a:cubicBezTo>
                    <a:pt x="160" y="1"/>
                    <a:pt x="158" y="1"/>
                    <a:pt x="157" y="1"/>
                  </a:cubicBezTo>
                  <a:cubicBezTo>
                    <a:pt x="154" y="1"/>
                    <a:pt x="152" y="0"/>
                    <a:pt x="149" y="0"/>
                  </a:cubicBezTo>
                  <a:cubicBezTo>
                    <a:pt x="149" y="2"/>
                    <a:pt x="148" y="4"/>
                    <a:pt x="148" y="7"/>
                  </a:cubicBezTo>
                  <a:cubicBezTo>
                    <a:pt x="148" y="8"/>
                    <a:pt x="149" y="9"/>
                    <a:pt x="149" y="10"/>
                  </a:cubicBezTo>
                  <a:cubicBezTo>
                    <a:pt x="150" y="11"/>
                    <a:pt x="151" y="9"/>
                    <a:pt x="153" y="9"/>
                  </a:cubicBezTo>
                  <a:cubicBezTo>
                    <a:pt x="153" y="11"/>
                    <a:pt x="152" y="12"/>
                    <a:pt x="152" y="13"/>
                  </a:cubicBezTo>
                  <a:cubicBezTo>
                    <a:pt x="152" y="14"/>
                    <a:pt x="153" y="14"/>
                    <a:pt x="153" y="14"/>
                  </a:cubicBezTo>
                  <a:cubicBezTo>
                    <a:pt x="153" y="14"/>
                    <a:pt x="153" y="16"/>
                    <a:pt x="154" y="17"/>
                  </a:cubicBezTo>
                  <a:cubicBezTo>
                    <a:pt x="154" y="17"/>
                    <a:pt x="153" y="18"/>
                    <a:pt x="154" y="18"/>
                  </a:cubicBezTo>
                  <a:cubicBezTo>
                    <a:pt x="154" y="19"/>
                    <a:pt x="156" y="20"/>
                    <a:pt x="156" y="21"/>
                  </a:cubicBezTo>
                  <a:cubicBezTo>
                    <a:pt x="157" y="22"/>
                    <a:pt x="158" y="25"/>
                    <a:pt x="160" y="25"/>
                  </a:cubicBezTo>
                  <a:cubicBezTo>
                    <a:pt x="160" y="25"/>
                    <a:pt x="161" y="25"/>
                    <a:pt x="161" y="24"/>
                  </a:cubicBezTo>
                  <a:cubicBezTo>
                    <a:pt x="161" y="25"/>
                    <a:pt x="161" y="26"/>
                    <a:pt x="161" y="27"/>
                  </a:cubicBezTo>
                  <a:cubicBezTo>
                    <a:pt x="163" y="27"/>
                    <a:pt x="163" y="29"/>
                    <a:pt x="163" y="30"/>
                  </a:cubicBezTo>
                  <a:cubicBezTo>
                    <a:pt x="163" y="30"/>
                    <a:pt x="163" y="31"/>
                    <a:pt x="163" y="32"/>
                  </a:cubicBezTo>
                  <a:cubicBezTo>
                    <a:pt x="164" y="32"/>
                    <a:pt x="165" y="32"/>
                    <a:pt x="165" y="32"/>
                  </a:cubicBezTo>
                  <a:cubicBezTo>
                    <a:pt x="165" y="32"/>
                    <a:pt x="166" y="34"/>
                    <a:pt x="166" y="34"/>
                  </a:cubicBezTo>
                  <a:cubicBezTo>
                    <a:pt x="166" y="34"/>
                    <a:pt x="166" y="35"/>
                    <a:pt x="166" y="36"/>
                  </a:cubicBezTo>
                  <a:cubicBezTo>
                    <a:pt x="165" y="37"/>
                    <a:pt x="163" y="36"/>
                    <a:pt x="162" y="38"/>
                  </a:cubicBezTo>
                  <a:cubicBezTo>
                    <a:pt x="162" y="38"/>
                    <a:pt x="162" y="39"/>
                    <a:pt x="161" y="39"/>
                  </a:cubicBezTo>
                  <a:cubicBezTo>
                    <a:pt x="161" y="40"/>
                    <a:pt x="160" y="40"/>
                    <a:pt x="160" y="40"/>
                  </a:cubicBezTo>
                  <a:cubicBezTo>
                    <a:pt x="159" y="42"/>
                    <a:pt x="159" y="42"/>
                    <a:pt x="161" y="42"/>
                  </a:cubicBezTo>
                  <a:cubicBezTo>
                    <a:pt x="162" y="42"/>
                    <a:pt x="162" y="43"/>
                    <a:pt x="163" y="42"/>
                  </a:cubicBezTo>
                  <a:cubicBezTo>
                    <a:pt x="164" y="42"/>
                    <a:pt x="165" y="42"/>
                    <a:pt x="166" y="41"/>
                  </a:cubicBezTo>
                  <a:cubicBezTo>
                    <a:pt x="167" y="41"/>
                    <a:pt x="167" y="41"/>
                    <a:pt x="168" y="41"/>
                  </a:cubicBezTo>
                  <a:cubicBezTo>
                    <a:pt x="169" y="40"/>
                    <a:pt x="171" y="40"/>
                    <a:pt x="172" y="41"/>
                  </a:cubicBezTo>
                  <a:cubicBezTo>
                    <a:pt x="173" y="41"/>
                    <a:pt x="173" y="40"/>
                    <a:pt x="173" y="41"/>
                  </a:cubicBezTo>
                  <a:cubicBezTo>
                    <a:pt x="174" y="43"/>
                    <a:pt x="172" y="44"/>
                    <a:pt x="171" y="45"/>
                  </a:cubicBezTo>
                  <a:cubicBezTo>
                    <a:pt x="168" y="48"/>
                    <a:pt x="165" y="48"/>
                    <a:pt x="161" y="48"/>
                  </a:cubicBezTo>
                  <a:cubicBezTo>
                    <a:pt x="159" y="48"/>
                    <a:pt x="157" y="48"/>
                    <a:pt x="155" y="48"/>
                  </a:cubicBezTo>
                  <a:cubicBezTo>
                    <a:pt x="153" y="48"/>
                    <a:pt x="153" y="49"/>
                    <a:pt x="152" y="50"/>
                  </a:cubicBezTo>
                  <a:cubicBezTo>
                    <a:pt x="151" y="51"/>
                    <a:pt x="152" y="51"/>
                    <a:pt x="153" y="53"/>
                  </a:cubicBezTo>
                  <a:cubicBezTo>
                    <a:pt x="152" y="53"/>
                    <a:pt x="152" y="53"/>
                    <a:pt x="151" y="53"/>
                  </a:cubicBezTo>
                  <a:cubicBezTo>
                    <a:pt x="150" y="53"/>
                    <a:pt x="150" y="54"/>
                    <a:pt x="149" y="54"/>
                  </a:cubicBezTo>
                  <a:cubicBezTo>
                    <a:pt x="149" y="54"/>
                    <a:pt x="149" y="54"/>
                    <a:pt x="148" y="55"/>
                  </a:cubicBezTo>
                  <a:cubicBezTo>
                    <a:pt x="148" y="55"/>
                    <a:pt x="148" y="56"/>
                    <a:pt x="148" y="57"/>
                  </a:cubicBezTo>
                  <a:cubicBezTo>
                    <a:pt x="149" y="58"/>
                    <a:pt x="149" y="60"/>
                    <a:pt x="150" y="61"/>
                  </a:cubicBezTo>
                  <a:cubicBezTo>
                    <a:pt x="150" y="61"/>
                    <a:pt x="150" y="61"/>
                    <a:pt x="151" y="61"/>
                  </a:cubicBezTo>
                  <a:cubicBezTo>
                    <a:pt x="152" y="61"/>
                    <a:pt x="152" y="60"/>
                    <a:pt x="154" y="60"/>
                  </a:cubicBezTo>
                  <a:cubicBezTo>
                    <a:pt x="154" y="59"/>
                    <a:pt x="155" y="60"/>
                    <a:pt x="155" y="59"/>
                  </a:cubicBezTo>
                  <a:cubicBezTo>
                    <a:pt x="156" y="59"/>
                    <a:pt x="156" y="57"/>
                    <a:pt x="157" y="57"/>
                  </a:cubicBezTo>
                  <a:cubicBezTo>
                    <a:pt x="158" y="57"/>
                    <a:pt x="158" y="59"/>
                    <a:pt x="160" y="59"/>
                  </a:cubicBezTo>
                  <a:cubicBezTo>
                    <a:pt x="161" y="59"/>
                    <a:pt x="162" y="58"/>
                    <a:pt x="163" y="58"/>
                  </a:cubicBezTo>
                  <a:cubicBezTo>
                    <a:pt x="165" y="58"/>
                    <a:pt x="166" y="59"/>
                    <a:pt x="167" y="60"/>
                  </a:cubicBezTo>
                  <a:cubicBezTo>
                    <a:pt x="168" y="62"/>
                    <a:pt x="161" y="61"/>
                    <a:pt x="160" y="61"/>
                  </a:cubicBezTo>
                  <a:cubicBezTo>
                    <a:pt x="159" y="61"/>
                    <a:pt x="158" y="60"/>
                    <a:pt x="158" y="61"/>
                  </a:cubicBezTo>
                  <a:cubicBezTo>
                    <a:pt x="157" y="61"/>
                    <a:pt x="157" y="61"/>
                    <a:pt x="157" y="62"/>
                  </a:cubicBezTo>
                  <a:cubicBezTo>
                    <a:pt x="156" y="63"/>
                    <a:pt x="156" y="64"/>
                    <a:pt x="156" y="65"/>
                  </a:cubicBezTo>
                  <a:cubicBezTo>
                    <a:pt x="155" y="66"/>
                    <a:pt x="154" y="66"/>
                    <a:pt x="154" y="67"/>
                  </a:cubicBezTo>
                  <a:cubicBezTo>
                    <a:pt x="154" y="68"/>
                    <a:pt x="153" y="69"/>
                    <a:pt x="154" y="70"/>
                  </a:cubicBezTo>
                  <a:cubicBezTo>
                    <a:pt x="154" y="70"/>
                    <a:pt x="154" y="70"/>
                    <a:pt x="155" y="70"/>
                  </a:cubicBezTo>
                  <a:cubicBezTo>
                    <a:pt x="155" y="71"/>
                    <a:pt x="155" y="71"/>
                    <a:pt x="155" y="71"/>
                  </a:cubicBezTo>
                  <a:cubicBezTo>
                    <a:pt x="156" y="72"/>
                    <a:pt x="156" y="73"/>
                    <a:pt x="158" y="74"/>
                  </a:cubicBezTo>
                  <a:cubicBezTo>
                    <a:pt x="158" y="74"/>
                    <a:pt x="161" y="74"/>
                    <a:pt x="161" y="74"/>
                  </a:cubicBezTo>
                  <a:cubicBezTo>
                    <a:pt x="163" y="73"/>
                    <a:pt x="165" y="72"/>
                    <a:pt x="167" y="73"/>
                  </a:cubicBezTo>
                  <a:cubicBezTo>
                    <a:pt x="167" y="74"/>
                    <a:pt x="167" y="74"/>
                    <a:pt x="167" y="75"/>
                  </a:cubicBezTo>
                  <a:cubicBezTo>
                    <a:pt x="167" y="75"/>
                    <a:pt x="168" y="76"/>
                    <a:pt x="168" y="75"/>
                  </a:cubicBezTo>
                  <a:cubicBezTo>
                    <a:pt x="168" y="76"/>
                    <a:pt x="168" y="78"/>
                    <a:pt x="168" y="78"/>
                  </a:cubicBezTo>
                  <a:cubicBezTo>
                    <a:pt x="168" y="79"/>
                    <a:pt x="167" y="80"/>
                    <a:pt x="167" y="81"/>
                  </a:cubicBezTo>
                  <a:cubicBezTo>
                    <a:pt x="166" y="82"/>
                    <a:pt x="165" y="82"/>
                    <a:pt x="164" y="82"/>
                  </a:cubicBezTo>
                  <a:cubicBezTo>
                    <a:pt x="162" y="83"/>
                    <a:pt x="162" y="82"/>
                    <a:pt x="161" y="84"/>
                  </a:cubicBezTo>
                  <a:cubicBezTo>
                    <a:pt x="161" y="84"/>
                    <a:pt x="162" y="85"/>
                    <a:pt x="162" y="86"/>
                  </a:cubicBezTo>
                  <a:cubicBezTo>
                    <a:pt x="163" y="89"/>
                    <a:pt x="162" y="92"/>
                    <a:pt x="165" y="94"/>
                  </a:cubicBezTo>
                  <a:cubicBezTo>
                    <a:pt x="165" y="94"/>
                    <a:pt x="165" y="94"/>
                    <a:pt x="166" y="94"/>
                  </a:cubicBezTo>
                  <a:cubicBezTo>
                    <a:pt x="166" y="95"/>
                    <a:pt x="166" y="95"/>
                    <a:pt x="166" y="95"/>
                  </a:cubicBezTo>
                  <a:cubicBezTo>
                    <a:pt x="167" y="96"/>
                    <a:pt x="168" y="96"/>
                    <a:pt x="169" y="96"/>
                  </a:cubicBezTo>
                  <a:cubicBezTo>
                    <a:pt x="170" y="96"/>
                    <a:pt x="171" y="96"/>
                    <a:pt x="173" y="96"/>
                  </a:cubicBezTo>
                  <a:cubicBezTo>
                    <a:pt x="175" y="96"/>
                    <a:pt x="177" y="96"/>
                    <a:pt x="179" y="97"/>
                  </a:cubicBezTo>
                  <a:cubicBezTo>
                    <a:pt x="181" y="97"/>
                    <a:pt x="182" y="97"/>
                    <a:pt x="184" y="98"/>
                  </a:cubicBezTo>
                  <a:cubicBezTo>
                    <a:pt x="185" y="99"/>
                    <a:pt x="186" y="99"/>
                    <a:pt x="187" y="100"/>
                  </a:cubicBezTo>
                  <a:cubicBezTo>
                    <a:pt x="188" y="101"/>
                    <a:pt x="190" y="101"/>
                    <a:pt x="191" y="102"/>
                  </a:cubicBezTo>
                  <a:cubicBezTo>
                    <a:pt x="192" y="104"/>
                    <a:pt x="192" y="106"/>
                    <a:pt x="192" y="108"/>
                  </a:cubicBezTo>
                  <a:cubicBezTo>
                    <a:pt x="191" y="107"/>
                    <a:pt x="189" y="106"/>
                    <a:pt x="188" y="104"/>
                  </a:cubicBezTo>
                  <a:cubicBezTo>
                    <a:pt x="188" y="104"/>
                    <a:pt x="188" y="103"/>
                    <a:pt x="188" y="103"/>
                  </a:cubicBezTo>
                  <a:cubicBezTo>
                    <a:pt x="187" y="102"/>
                    <a:pt x="186" y="102"/>
                    <a:pt x="186" y="101"/>
                  </a:cubicBezTo>
                  <a:cubicBezTo>
                    <a:pt x="185" y="101"/>
                    <a:pt x="184" y="100"/>
                    <a:pt x="183" y="99"/>
                  </a:cubicBezTo>
                  <a:cubicBezTo>
                    <a:pt x="182" y="98"/>
                    <a:pt x="180" y="99"/>
                    <a:pt x="179" y="99"/>
                  </a:cubicBezTo>
                  <a:cubicBezTo>
                    <a:pt x="176" y="99"/>
                    <a:pt x="173" y="98"/>
                    <a:pt x="171" y="99"/>
                  </a:cubicBezTo>
                  <a:cubicBezTo>
                    <a:pt x="170" y="99"/>
                    <a:pt x="169" y="100"/>
                    <a:pt x="169" y="101"/>
                  </a:cubicBezTo>
                  <a:cubicBezTo>
                    <a:pt x="168" y="101"/>
                    <a:pt x="167" y="101"/>
                    <a:pt x="167" y="101"/>
                  </a:cubicBezTo>
                  <a:cubicBezTo>
                    <a:pt x="165" y="101"/>
                    <a:pt x="164" y="101"/>
                    <a:pt x="162" y="101"/>
                  </a:cubicBezTo>
                  <a:cubicBezTo>
                    <a:pt x="161" y="100"/>
                    <a:pt x="160" y="100"/>
                    <a:pt x="158" y="100"/>
                  </a:cubicBezTo>
                  <a:cubicBezTo>
                    <a:pt x="158" y="100"/>
                    <a:pt x="157" y="100"/>
                    <a:pt x="157" y="100"/>
                  </a:cubicBezTo>
                  <a:cubicBezTo>
                    <a:pt x="156" y="99"/>
                    <a:pt x="156" y="97"/>
                    <a:pt x="155" y="96"/>
                  </a:cubicBezTo>
                  <a:cubicBezTo>
                    <a:pt x="155" y="96"/>
                    <a:pt x="152" y="96"/>
                    <a:pt x="151" y="96"/>
                  </a:cubicBezTo>
                  <a:cubicBezTo>
                    <a:pt x="150" y="96"/>
                    <a:pt x="150" y="96"/>
                    <a:pt x="149" y="97"/>
                  </a:cubicBezTo>
                  <a:cubicBezTo>
                    <a:pt x="149" y="97"/>
                    <a:pt x="149" y="98"/>
                    <a:pt x="149" y="98"/>
                  </a:cubicBezTo>
                  <a:cubicBezTo>
                    <a:pt x="148" y="98"/>
                    <a:pt x="148" y="98"/>
                    <a:pt x="147" y="98"/>
                  </a:cubicBezTo>
                  <a:cubicBezTo>
                    <a:pt x="146" y="99"/>
                    <a:pt x="147" y="100"/>
                    <a:pt x="146" y="101"/>
                  </a:cubicBezTo>
                  <a:cubicBezTo>
                    <a:pt x="145" y="103"/>
                    <a:pt x="142" y="105"/>
                    <a:pt x="141" y="106"/>
                  </a:cubicBezTo>
                  <a:cubicBezTo>
                    <a:pt x="140" y="106"/>
                    <a:pt x="137" y="107"/>
                    <a:pt x="137" y="108"/>
                  </a:cubicBezTo>
                  <a:cubicBezTo>
                    <a:pt x="137" y="109"/>
                    <a:pt x="138" y="112"/>
                    <a:pt x="138" y="113"/>
                  </a:cubicBezTo>
                  <a:cubicBezTo>
                    <a:pt x="138" y="114"/>
                    <a:pt x="141" y="118"/>
                    <a:pt x="142" y="119"/>
                  </a:cubicBezTo>
                  <a:cubicBezTo>
                    <a:pt x="142" y="120"/>
                    <a:pt x="147" y="123"/>
                    <a:pt x="146" y="124"/>
                  </a:cubicBezTo>
                  <a:cubicBezTo>
                    <a:pt x="145" y="123"/>
                    <a:pt x="140" y="121"/>
                    <a:pt x="140" y="121"/>
                  </a:cubicBezTo>
                  <a:cubicBezTo>
                    <a:pt x="138" y="121"/>
                    <a:pt x="137" y="120"/>
                    <a:pt x="136" y="120"/>
                  </a:cubicBezTo>
                  <a:cubicBezTo>
                    <a:pt x="135" y="120"/>
                    <a:pt x="134" y="121"/>
                    <a:pt x="133" y="120"/>
                  </a:cubicBezTo>
                  <a:cubicBezTo>
                    <a:pt x="133" y="120"/>
                    <a:pt x="133" y="120"/>
                    <a:pt x="133" y="120"/>
                  </a:cubicBezTo>
                  <a:cubicBezTo>
                    <a:pt x="131" y="120"/>
                    <a:pt x="128" y="116"/>
                    <a:pt x="127" y="120"/>
                  </a:cubicBezTo>
                  <a:cubicBezTo>
                    <a:pt x="127" y="122"/>
                    <a:pt x="127" y="121"/>
                    <a:pt x="127" y="123"/>
                  </a:cubicBezTo>
                  <a:cubicBezTo>
                    <a:pt x="130" y="123"/>
                    <a:pt x="130" y="126"/>
                    <a:pt x="130" y="129"/>
                  </a:cubicBezTo>
                  <a:cubicBezTo>
                    <a:pt x="131" y="131"/>
                    <a:pt x="131" y="132"/>
                    <a:pt x="130" y="134"/>
                  </a:cubicBezTo>
                  <a:cubicBezTo>
                    <a:pt x="129" y="134"/>
                    <a:pt x="128" y="136"/>
                    <a:pt x="128" y="136"/>
                  </a:cubicBezTo>
                  <a:cubicBezTo>
                    <a:pt x="127" y="136"/>
                    <a:pt x="126" y="135"/>
                    <a:pt x="125" y="135"/>
                  </a:cubicBezTo>
                  <a:cubicBezTo>
                    <a:pt x="124" y="135"/>
                    <a:pt x="123" y="135"/>
                    <a:pt x="123" y="134"/>
                  </a:cubicBezTo>
                  <a:cubicBezTo>
                    <a:pt x="122" y="134"/>
                    <a:pt x="119" y="130"/>
                    <a:pt x="119" y="129"/>
                  </a:cubicBezTo>
                  <a:cubicBezTo>
                    <a:pt x="120" y="127"/>
                    <a:pt x="121" y="126"/>
                    <a:pt x="122" y="124"/>
                  </a:cubicBezTo>
                  <a:cubicBezTo>
                    <a:pt x="122" y="124"/>
                    <a:pt x="124" y="124"/>
                    <a:pt x="124" y="123"/>
                  </a:cubicBezTo>
                  <a:cubicBezTo>
                    <a:pt x="125" y="122"/>
                    <a:pt x="126" y="118"/>
                    <a:pt x="126" y="117"/>
                  </a:cubicBezTo>
                  <a:cubicBezTo>
                    <a:pt x="126" y="114"/>
                    <a:pt x="127" y="113"/>
                    <a:pt x="123" y="112"/>
                  </a:cubicBezTo>
                  <a:cubicBezTo>
                    <a:pt x="122" y="111"/>
                    <a:pt x="120" y="111"/>
                    <a:pt x="119" y="111"/>
                  </a:cubicBezTo>
                  <a:cubicBezTo>
                    <a:pt x="118" y="110"/>
                    <a:pt x="117" y="109"/>
                    <a:pt x="116" y="109"/>
                  </a:cubicBezTo>
                  <a:cubicBezTo>
                    <a:pt x="114" y="109"/>
                    <a:pt x="112" y="109"/>
                    <a:pt x="111" y="109"/>
                  </a:cubicBezTo>
                  <a:cubicBezTo>
                    <a:pt x="109" y="110"/>
                    <a:pt x="107" y="111"/>
                    <a:pt x="105" y="113"/>
                  </a:cubicBezTo>
                  <a:cubicBezTo>
                    <a:pt x="105" y="114"/>
                    <a:pt x="105" y="114"/>
                    <a:pt x="104" y="114"/>
                  </a:cubicBezTo>
                  <a:cubicBezTo>
                    <a:pt x="103" y="114"/>
                    <a:pt x="101" y="113"/>
                    <a:pt x="100" y="113"/>
                  </a:cubicBezTo>
                  <a:cubicBezTo>
                    <a:pt x="99" y="112"/>
                    <a:pt x="99" y="112"/>
                    <a:pt x="98" y="112"/>
                  </a:cubicBezTo>
                  <a:cubicBezTo>
                    <a:pt x="97" y="112"/>
                    <a:pt x="97" y="112"/>
                    <a:pt x="96" y="112"/>
                  </a:cubicBezTo>
                  <a:cubicBezTo>
                    <a:pt x="95" y="113"/>
                    <a:pt x="95" y="113"/>
                    <a:pt x="94" y="114"/>
                  </a:cubicBezTo>
                  <a:cubicBezTo>
                    <a:pt x="93" y="114"/>
                    <a:pt x="91" y="114"/>
                    <a:pt x="90" y="114"/>
                  </a:cubicBezTo>
                  <a:cubicBezTo>
                    <a:pt x="88" y="114"/>
                    <a:pt x="87" y="114"/>
                    <a:pt x="86" y="115"/>
                  </a:cubicBezTo>
                  <a:cubicBezTo>
                    <a:pt x="84" y="115"/>
                    <a:pt x="81" y="115"/>
                    <a:pt x="79" y="115"/>
                  </a:cubicBezTo>
                  <a:cubicBezTo>
                    <a:pt x="76" y="115"/>
                    <a:pt x="73" y="115"/>
                    <a:pt x="71" y="117"/>
                  </a:cubicBezTo>
                  <a:cubicBezTo>
                    <a:pt x="70" y="118"/>
                    <a:pt x="69" y="119"/>
                    <a:pt x="68" y="120"/>
                  </a:cubicBezTo>
                  <a:cubicBezTo>
                    <a:pt x="68" y="122"/>
                    <a:pt x="66" y="122"/>
                    <a:pt x="67" y="124"/>
                  </a:cubicBezTo>
                  <a:cubicBezTo>
                    <a:pt x="66" y="124"/>
                    <a:pt x="66" y="128"/>
                    <a:pt x="65" y="129"/>
                  </a:cubicBezTo>
                  <a:cubicBezTo>
                    <a:pt x="65" y="129"/>
                    <a:pt x="65" y="130"/>
                    <a:pt x="64" y="131"/>
                  </a:cubicBezTo>
                  <a:cubicBezTo>
                    <a:pt x="63" y="131"/>
                    <a:pt x="62" y="131"/>
                    <a:pt x="61" y="132"/>
                  </a:cubicBezTo>
                  <a:cubicBezTo>
                    <a:pt x="59" y="133"/>
                    <a:pt x="61" y="138"/>
                    <a:pt x="62" y="140"/>
                  </a:cubicBezTo>
                  <a:cubicBezTo>
                    <a:pt x="62" y="142"/>
                    <a:pt x="63" y="145"/>
                    <a:pt x="64" y="146"/>
                  </a:cubicBezTo>
                  <a:cubicBezTo>
                    <a:pt x="64" y="146"/>
                    <a:pt x="65" y="146"/>
                    <a:pt x="66" y="146"/>
                  </a:cubicBezTo>
                  <a:cubicBezTo>
                    <a:pt x="68" y="146"/>
                    <a:pt x="70" y="145"/>
                    <a:pt x="71" y="147"/>
                  </a:cubicBezTo>
                  <a:cubicBezTo>
                    <a:pt x="71" y="149"/>
                    <a:pt x="70" y="152"/>
                    <a:pt x="70" y="154"/>
                  </a:cubicBezTo>
                  <a:cubicBezTo>
                    <a:pt x="70" y="157"/>
                    <a:pt x="70" y="160"/>
                    <a:pt x="70" y="163"/>
                  </a:cubicBezTo>
                  <a:cubicBezTo>
                    <a:pt x="70" y="164"/>
                    <a:pt x="70" y="165"/>
                    <a:pt x="69" y="167"/>
                  </a:cubicBezTo>
                  <a:cubicBezTo>
                    <a:pt x="69" y="168"/>
                    <a:pt x="69" y="168"/>
                    <a:pt x="69" y="169"/>
                  </a:cubicBezTo>
                  <a:cubicBezTo>
                    <a:pt x="68" y="171"/>
                    <a:pt x="69" y="174"/>
                    <a:pt x="69" y="176"/>
                  </a:cubicBezTo>
                  <a:cubicBezTo>
                    <a:pt x="69" y="179"/>
                    <a:pt x="69" y="181"/>
                    <a:pt x="68" y="183"/>
                  </a:cubicBezTo>
                  <a:cubicBezTo>
                    <a:pt x="67" y="185"/>
                    <a:pt x="67" y="186"/>
                    <a:pt x="65" y="187"/>
                  </a:cubicBezTo>
                  <a:cubicBezTo>
                    <a:pt x="65" y="188"/>
                    <a:pt x="64" y="188"/>
                    <a:pt x="64" y="189"/>
                  </a:cubicBezTo>
                  <a:cubicBezTo>
                    <a:pt x="62" y="191"/>
                    <a:pt x="61" y="192"/>
                    <a:pt x="63" y="195"/>
                  </a:cubicBezTo>
                  <a:cubicBezTo>
                    <a:pt x="63" y="196"/>
                    <a:pt x="64" y="196"/>
                    <a:pt x="64" y="197"/>
                  </a:cubicBezTo>
                  <a:cubicBezTo>
                    <a:pt x="63" y="199"/>
                    <a:pt x="60" y="199"/>
                    <a:pt x="59" y="200"/>
                  </a:cubicBezTo>
                  <a:cubicBezTo>
                    <a:pt x="58" y="201"/>
                    <a:pt x="57" y="203"/>
                    <a:pt x="56" y="203"/>
                  </a:cubicBezTo>
                  <a:cubicBezTo>
                    <a:pt x="55" y="204"/>
                    <a:pt x="53" y="203"/>
                    <a:pt x="52" y="203"/>
                  </a:cubicBezTo>
                  <a:cubicBezTo>
                    <a:pt x="50" y="203"/>
                    <a:pt x="50" y="203"/>
                    <a:pt x="50" y="204"/>
                  </a:cubicBezTo>
                  <a:cubicBezTo>
                    <a:pt x="49" y="205"/>
                    <a:pt x="49" y="205"/>
                    <a:pt x="48" y="206"/>
                  </a:cubicBezTo>
                  <a:cubicBezTo>
                    <a:pt x="46" y="206"/>
                    <a:pt x="44" y="206"/>
                    <a:pt x="42" y="206"/>
                  </a:cubicBezTo>
                  <a:cubicBezTo>
                    <a:pt x="41" y="206"/>
                    <a:pt x="39" y="206"/>
                    <a:pt x="38" y="206"/>
                  </a:cubicBezTo>
                  <a:cubicBezTo>
                    <a:pt x="37" y="206"/>
                    <a:pt x="36" y="208"/>
                    <a:pt x="35" y="208"/>
                  </a:cubicBezTo>
                  <a:cubicBezTo>
                    <a:pt x="34" y="208"/>
                    <a:pt x="34" y="209"/>
                    <a:pt x="35" y="210"/>
                  </a:cubicBezTo>
                  <a:cubicBezTo>
                    <a:pt x="35" y="210"/>
                    <a:pt x="36" y="212"/>
                    <a:pt x="37" y="212"/>
                  </a:cubicBezTo>
                  <a:cubicBezTo>
                    <a:pt x="37" y="212"/>
                    <a:pt x="38" y="213"/>
                    <a:pt x="38" y="213"/>
                  </a:cubicBezTo>
                  <a:cubicBezTo>
                    <a:pt x="40" y="215"/>
                    <a:pt x="41" y="215"/>
                    <a:pt x="40" y="217"/>
                  </a:cubicBezTo>
                  <a:cubicBezTo>
                    <a:pt x="37" y="226"/>
                    <a:pt x="54" y="225"/>
                    <a:pt x="58" y="227"/>
                  </a:cubicBezTo>
                  <a:cubicBezTo>
                    <a:pt x="58" y="227"/>
                    <a:pt x="58" y="227"/>
                    <a:pt x="58" y="227"/>
                  </a:cubicBezTo>
                  <a:cubicBezTo>
                    <a:pt x="59" y="227"/>
                    <a:pt x="59" y="228"/>
                    <a:pt x="59" y="228"/>
                  </a:cubicBezTo>
                  <a:cubicBezTo>
                    <a:pt x="59" y="228"/>
                    <a:pt x="59" y="229"/>
                    <a:pt x="59" y="229"/>
                  </a:cubicBezTo>
                  <a:cubicBezTo>
                    <a:pt x="60" y="230"/>
                    <a:pt x="60" y="230"/>
                    <a:pt x="61" y="231"/>
                  </a:cubicBezTo>
                  <a:cubicBezTo>
                    <a:pt x="61" y="232"/>
                    <a:pt x="61" y="234"/>
                    <a:pt x="60" y="235"/>
                  </a:cubicBezTo>
                  <a:cubicBezTo>
                    <a:pt x="60" y="236"/>
                    <a:pt x="59" y="236"/>
                    <a:pt x="59" y="237"/>
                  </a:cubicBezTo>
                  <a:cubicBezTo>
                    <a:pt x="58" y="239"/>
                    <a:pt x="60" y="242"/>
                    <a:pt x="58" y="244"/>
                  </a:cubicBezTo>
                  <a:cubicBezTo>
                    <a:pt x="57" y="245"/>
                    <a:pt x="56" y="246"/>
                    <a:pt x="54" y="246"/>
                  </a:cubicBezTo>
                  <a:cubicBezTo>
                    <a:pt x="53" y="247"/>
                    <a:pt x="53" y="248"/>
                    <a:pt x="52" y="249"/>
                  </a:cubicBezTo>
                  <a:cubicBezTo>
                    <a:pt x="50" y="251"/>
                    <a:pt x="48" y="252"/>
                    <a:pt x="46" y="254"/>
                  </a:cubicBezTo>
                  <a:cubicBezTo>
                    <a:pt x="46" y="255"/>
                    <a:pt x="45" y="255"/>
                    <a:pt x="45" y="256"/>
                  </a:cubicBezTo>
                  <a:cubicBezTo>
                    <a:pt x="44" y="256"/>
                    <a:pt x="44" y="256"/>
                    <a:pt x="44" y="256"/>
                  </a:cubicBezTo>
                  <a:cubicBezTo>
                    <a:pt x="43" y="257"/>
                    <a:pt x="43" y="258"/>
                    <a:pt x="43" y="258"/>
                  </a:cubicBezTo>
                  <a:cubicBezTo>
                    <a:pt x="43" y="259"/>
                    <a:pt x="43" y="260"/>
                    <a:pt x="43" y="261"/>
                  </a:cubicBezTo>
                  <a:cubicBezTo>
                    <a:pt x="43" y="262"/>
                    <a:pt x="43" y="264"/>
                    <a:pt x="43" y="265"/>
                  </a:cubicBezTo>
                  <a:cubicBezTo>
                    <a:pt x="44" y="266"/>
                    <a:pt x="45" y="266"/>
                    <a:pt x="44" y="268"/>
                  </a:cubicBezTo>
                  <a:cubicBezTo>
                    <a:pt x="44" y="269"/>
                    <a:pt x="43" y="270"/>
                    <a:pt x="42" y="270"/>
                  </a:cubicBezTo>
                  <a:cubicBezTo>
                    <a:pt x="40" y="271"/>
                    <a:pt x="37" y="273"/>
                    <a:pt x="35" y="274"/>
                  </a:cubicBezTo>
                  <a:cubicBezTo>
                    <a:pt x="34" y="274"/>
                    <a:pt x="32" y="274"/>
                    <a:pt x="31" y="275"/>
                  </a:cubicBezTo>
                  <a:cubicBezTo>
                    <a:pt x="30" y="276"/>
                    <a:pt x="31" y="276"/>
                    <a:pt x="29" y="276"/>
                  </a:cubicBezTo>
                  <a:cubicBezTo>
                    <a:pt x="28" y="276"/>
                    <a:pt x="27" y="277"/>
                    <a:pt x="26" y="277"/>
                  </a:cubicBezTo>
                  <a:cubicBezTo>
                    <a:pt x="25" y="277"/>
                    <a:pt x="23" y="277"/>
                    <a:pt x="22" y="277"/>
                  </a:cubicBezTo>
                  <a:cubicBezTo>
                    <a:pt x="21" y="277"/>
                    <a:pt x="20" y="277"/>
                    <a:pt x="19" y="276"/>
                  </a:cubicBezTo>
                  <a:cubicBezTo>
                    <a:pt x="17" y="275"/>
                    <a:pt x="15" y="274"/>
                    <a:pt x="13" y="273"/>
                  </a:cubicBezTo>
                  <a:cubicBezTo>
                    <a:pt x="11" y="273"/>
                    <a:pt x="8" y="273"/>
                    <a:pt x="8" y="276"/>
                  </a:cubicBezTo>
                  <a:cubicBezTo>
                    <a:pt x="8" y="277"/>
                    <a:pt x="8" y="278"/>
                    <a:pt x="8" y="278"/>
                  </a:cubicBezTo>
                  <a:cubicBezTo>
                    <a:pt x="6" y="278"/>
                    <a:pt x="5" y="278"/>
                    <a:pt x="3" y="278"/>
                  </a:cubicBezTo>
                  <a:cubicBezTo>
                    <a:pt x="1" y="278"/>
                    <a:pt x="0" y="281"/>
                    <a:pt x="0" y="283"/>
                  </a:cubicBezTo>
                  <a:cubicBezTo>
                    <a:pt x="0" y="284"/>
                    <a:pt x="0" y="285"/>
                    <a:pt x="0" y="285"/>
                  </a:cubicBezTo>
                  <a:cubicBezTo>
                    <a:pt x="0" y="287"/>
                    <a:pt x="0" y="287"/>
                    <a:pt x="1" y="288"/>
                  </a:cubicBezTo>
                  <a:cubicBezTo>
                    <a:pt x="2" y="289"/>
                    <a:pt x="5" y="290"/>
                    <a:pt x="5" y="292"/>
                  </a:cubicBezTo>
                  <a:cubicBezTo>
                    <a:pt x="6" y="294"/>
                    <a:pt x="5" y="296"/>
                    <a:pt x="6" y="297"/>
                  </a:cubicBezTo>
                  <a:cubicBezTo>
                    <a:pt x="7" y="299"/>
                    <a:pt x="9" y="299"/>
                    <a:pt x="10" y="300"/>
                  </a:cubicBezTo>
                  <a:cubicBezTo>
                    <a:pt x="10" y="301"/>
                    <a:pt x="10" y="301"/>
                    <a:pt x="10" y="301"/>
                  </a:cubicBezTo>
                  <a:cubicBezTo>
                    <a:pt x="10" y="302"/>
                    <a:pt x="11" y="303"/>
                    <a:pt x="11" y="304"/>
                  </a:cubicBezTo>
                  <a:cubicBezTo>
                    <a:pt x="11" y="305"/>
                    <a:pt x="11" y="306"/>
                    <a:pt x="11" y="307"/>
                  </a:cubicBezTo>
                  <a:cubicBezTo>
                    <a:pt x="11" y="308"/>
                    <a:pt x="11" y="308"/>
                    <a:pt x="12" y="309"/>
                  </a:cubicBezTo>
                  <a:cubicBezTo>
                    <a:pt x="12" y="311"/>
                    <a:pt x="12" y="314"/>
                    <a:pt x="13" y="316"/>
                  </a:cubicBezTo>
                  <a:cubicBezTo>
                    <a:pt x="13" y="317"/>
                    <a:pt x="13" y="319"/>
                    <a:pt x="13" y="320"/>
                  </a:cubicBezTo>
                  <a:cubicBezTo>
                    <a:pt x="13" y="322"/>
                    <a:pt x="13" y="321"/>
                    <a:pt x="12" y="322"/>
                  </a:cubicBezTo>
                  <a:cubicBezTo>
                    <a:pt x="12" y="323"/>
                    <a:pt x="11" y="323"/>
                    <a:pt x="10" y="324"/>
                  </a:cubicBezTo>
                  <a:cubicBezTo>
                    <a:pt x="10" y="325"/>
                    <a:pt x="9" y="325"/>
                    <a:pt x="9" y="326"/>
                  </a:cubicBezTo>
                  <a:cubicBezTo>
                    <a:pt x="7" y="328"/>
                    <a:pt x="9" y="331"/>
                    <a:pt x="8" y="334"/>
                  </a:cubicBezTo>
                  <a:cubicBezTo>
                    <a:pt x="7" y="335"/>
                    <a:pt x="6" y="335"/>
                    <a:pt x="6" y="336"/>
                  </a:cubicBezTo>
                  <a:cubicBezTo>
                    <a:pt x="7" y="336"/>
                    <a:pt x="7" y="336"/>
                    <a:pt x="7" y="337"/>
                  </a:cubicBezTo>
                  <a:cubicBezTo>
                    <a:pt x="7" y="337"/>
                    <a:pt x="7" y="338"/>
                    <a:pt x="7" y="338"/>
                  </a:cubicBezTo>
                  <a:cubicBezTo>
                    <a:pt x="7" y="339"/>
                    <a:pt x="7" y="339"/>
                    <a:pt x="8" y="340"/>
                  </a:cubicBezTo>
                  <a:cubicBezTo>
                    <a:pt x="7" y="341"/>
                    <a:pt x="5" y="341"/>
                    <a:pt x="5" y="342"/>
                  </a:cubicBezTo>
                  <a:cubicBezTo>
                    <a:pt x="4" y="343"/>
                    <a:pt x="4" y="343"/>
                    <a:pt x="3" y="344"/>
                  </a:cubicBezTo>
                  <a:cubicBezTo>
                    <a:pt x="1" y="344"/>
                    <a:pt x="2" y="344"/>
                    <a:pt x="1" y="345"/>
                  </a:cubicBezTo>
                  <a:cubicBezTo>
                    <a:pt x="1" y="347"/>
                    <a:pt x="0" y="349"/>
                    <a:pt x="1" y="351"/>
                  </a:cubicBezTo>
                  <a:cubicBezTo>
                    <a:pt x="1" y="351"/>
                    <a:pt x="1" y="351"/>
                    <a:pt x="2" y="351"/>
                  </a:cubicBezTo>
                  <a:cubicBezTo>
                    <a:pt x="3" y="351"/>
                    <a:pt x="4" y="351"/>
                    <a:pt x="4" y="351"/>
                  </a:cubicBezTo>
                  <a:cubicBezTo>
                    <a:pt x="4" y="351"/>
                    <a:pt x="4" y="351"/>
                    <a:pt x="4" y="351"/>
                  </a:cubicBezTo>
                  <a:cubicBezTo>
                    <a:pt x="4" y="351"/>
                    <a:pt x="4" y="351"/>
                    <a:pt x="5" y="351"/>
                  </a:cubicBezTo>
                  <a:cubicBezTo>
                    <a:pt x="5" y="351"/>
                    <a:pt x="6" y="352"/>
                    <a:pt x="6" y="353"/>
                  </a:cubicBezTo>
                  <a:cubicBezTo>
                    <a:pt x="6" y="354"/>
                    <a:pt x="6" y="356"/>
                    <a:pt x="6" y="358"/>
                  </a:cubicBezTo>
                  <a:cubicBezTo>
                    <a:pt x="5" y="359"/>
                    <a:pt x="5" y="361"/>
                    <a:pt x="4" y="362"/>
                  </a:cubicBezTo>
                  <a:cubicBezTo>
                    <a:pt x="4" y="363"/>
                    <a:pt x="4" y="364"/>
                    <a:pt x="4" y="364"/>
                  </a:cubicBezTo>
                  <a:cubicBezTo>
                    <a:pt x="4" y="365"/>
                    <a:pt x="4" y="365"/>
                    <a:pt x="4" y="365"/>
                  </a:cubicBezTo>
                  <a:cubicBezTo>
                    <a:pt x="4" y="367"/>
                    <a:pt x="4" y="367"/>
                    <a:pt x="4" y="368"/>
                  </a:cubicBezTo>
                  <a:cubicBezTo>
                    <a:pt x="3" y="369"/>
                    <a:pt x="3" y="370"/>
                    <a:pt x="3" y="370"/>
                  </a:cubicBezTo>
                  <a:cubicBezTo>
                    <a:pt x="3" y="371"/>
                    <a:pt x="4" y="371"/>
                    <a:pt x="4" y="371"/>
                  </a:cubicBezTo>
                  <a:cubicBezTo>
                    <a:pt x="3" y="372"/>
                    <a:pt x="2" y="372"/>
                    <a:pt x="1" y="373"/>
                  </a:cubicBezTo>
                  <a:cubicBezTo>
                    <a:pt x="1" y="373"/>
                    <a:pt x="1" y="374"/>
                    <a:pt x="0" y="375"/>
                  </a:cubicBezTo>
                  <a:cubicBezTo>
                    <a:pt x="0" y="375"/>
                    <a:pt x="0" y="375"/>
                    <a:pt x="0" y="376"/>
                  </a:cubicBezTo>
                  <a:cubicBezTo>
                    <a:pt x="0" y="376"/>
                    <a:pt x="1" y="377"/>
                    <a:pt x="1" y="377"/>
                  </a:cubicBezTo>
                  <a:cubicBezTo>
                    <a:pt x="2" y="377"/>
                    <a:pt x="3" y="378"/>
                    <a:pt x="3" y="379"/>
                  </a:cubicBezTo>
                  <a:cubicBezTo>
                    <a:pt x="3" y="379"/>
                    <a:pt x="3" y="380"/>
                    <a:pt x="3" y="380"/>
                  </a:cubicBezTo>
                  <a:cubicBezTo>
                    <a:pt x="3" y="381"/>
                    <a:pt x="3" y="382"/>
                    <a:pt x="3" y="383"/>
                  </a:cubicBezTo>
                  <a:cubicBezTo>
                    <a:pt x="2" y="385"/>
                    <a:pt x="2" y="388"/>
                    <a:pt x="3" y="390"/>
                  </a:cubicBezTo>
                  <a:cubicBezTo>
                    <a:pt x="5" y="391"/>
                    <a:pt x="6" y="392"/>
                    <a:pt x="8" y="393"/>
                  </a:cubicBezTo>
                  <a:cubicBezTo>
                    <a:pt x="9" y="393"/>
                    <a:pt x="9" y="393"/>
                    <a:pt x="10" y="394"/>
                  </a:cubicBezTo>
                  <a:cubicBezTo>
                    <a:pt x="11" y="395"/>
                    <a:pt x="12" y="395"/>
                    <a:pt x="14" y="396"/>
                  </a:cubicBezTo>
                  <a:cubicBezTo>
                    <a:pt x="14" y="396"/>
                    <a:pt x="15" y="397"/>
                    <a:pt x="15" y="397"/>
                  </a:cubicBezTo>
                  <a:cubicBezTo>
                    <a:pt x="17" y="397"/>
                    <a:pt x="18" y="397"/>
                    <a:pt x="19" y="399"/>
                  </a:cubicBezTo>
                  <a:cubicBezTo>
                    <a:pt x="20" y="401"/>
                    <a:pt x="19" y="403"/>
                    <a:pt x="19" y="405"/>
                  </a:cubicBezTo>
                  <a:cubicBezTo>
                    <a:pt x="18" y="406"/>
                    <a:pt x="18" y="407"/>
                    <a:pt x="17" y="409"/>
                  </a:cubicBezTo>
                  <a:cubicBezTo>
                    <a:pt x="16" y="411"/>
                    <a:pt x="14" y="412"/>
                    <a:pt x="13" y="414"/>
                  </a:cubicBezTo>
                  <a:cubicBezTo>
                    <a:pt x="13" y="414"/>
                    <a:pt x="13" y="414"/>
                    <a:pt x="13" y="414"/>
                  </a:cubicBezTo>
                  <a:cubicBezTo>
                    <a:pt x="13" y="414"/>
                    <a:pt x="13" y="414"/>
                    <a:pt x="13" y="414"/>
                  </a:cubicBezTo>
                  <a:cubicBezTo>
                    <a:pt x="12" y="416"/>
                    <a:pt x="10" y="417"/>
                    <a:pt x="10" y="419"/>
                  </a:cubicBezTo>
                  <a:cubicBezTo>
                    <a:pt x="10" y="420"/>
                    <a:pt x="10" y="420"/>
                    <a:pt x="10" y="420"/>
                  </a:cubicBezTo>
                  <a:cubicBezTo>
                    <a:pt x="10" y="422"/>
                    <a:pt x="9" y="423"/>
                    <a:pt x="8" y="424"/>
                  </a:cubicBezTo>
                  <a:cubicBezTo>
                    <a:pt x="7" y="426"/>
                    <a:pt x="7" y="428"/>
                    <a:pt x="7" y="430"/>
                  </a:cubicBezTo>
                  <a:cubicBezTo>
                    <a:pt x="7" y="432"/>
                    <a:pt x="8" y="433"/>
                    <a:pt x="8" y="435"/>
                  </a:cubicBezTo>
                  <a:cubicBezTo>
                    <a:pt x="9" y="436"/>
                    <a:pt x="8" y="438"/>
                    <a:pt x="9" y="439"/>
                  </a:cubicBezTo>
                  <a:cubicBezTo>
                    <a:pt x="10" y="441"/>
                    <a:pt x="11" y="442"/>
                    <a:pt x="12" y="444"/>
                  </a:cubicBezTo>
                  <a:cubicBezTo>
                    <a:pt x="12" y="445"/>
                    <a:pt x="12" y="447"/>
                    <a:pt x="14" y="448"/>
                  </a:cubicBezTo>
                  <a:cubicBezTo>
                    <a:pt x="15" y="448"/>
                    <a:pt x="16" y="448"/>
                    <a:pt x="17" y="449"/>
                  </a:cubicBezTo>
                  <a:cubicBezTo>
                    <a:pt x="17" y="450"/>
                    <a:pt x="18" y="451"/>
                    <a:pt x="19" y="452"/>
                  </a:cubicBezTo>
                  <a:cubicBezTo>
                    <a:pt x="20" y="454"/>
                    <a:pt x="22" y="455"/>
                    <a:pt x="23" y="456"/>
                  </a:cubicBezTo>
                  <a:cubicBezTo>
                    <a:pt x="25" y="457"/>
                    <a:pt x="26" y="457"/>
                    <a:pt x="28" y="457"/>
                  </a:cubicBezTo>
                  <a:cubicBezTo>
                    <a:pt x="29" y="457"/>
                    <a:pt x="31" y="457"/>
                    <a:pt x="31" y="459"/>
                  </a:cubicBezTo>
                  <a:cubicBezTo>
                    <a:pt x="29" y="459"/>
                    <a:pt x="26" y="461"/>
                    <a:pt x="24" y="462"/>
                  </a:cubicBezTo>
                  <a:cubicBezTo>
                    <a:pt x="23" y="463"/>
                    <a:pt x="22" y="464"/>
                    <a:pt x="22" y="466"/>
                  </a:cubicBezTo>
                  <a:cubicBezTo>
                    <a:pt x="21" y="467"/>
                    <a:pt x="20" y="468"/>
                    <a:pt x="19" y="470"/>
                  </a:cubicBezTo>
                  <a:cubicBezTo>
                    <a:pt x="17" y="473"/>
                    <a:pt x="16" y="477"/>
                    <a:pt x="15" y="482"/>
                  </a:cubicBezTo>
                  <a:cubicBezTo>
                    <a:pt x="15" y="482"/>
                    <a:pt x="15" y="482"/>
                    <a:pt x="15" y="482"/>
                  </a:cubicBezTo>
                  <a:cubicBezTo>
                    <a:pt x="21" y="485"/>
                    <a:pt x="26" y="487"/>
                    <a:pt x="30" y="493"/>
                  </a:cubicBezTo>
                  <a:cubicBezTo>
                    <a:pt x="31" y="494"/>
                    <a:pt x="33" y="495"/>
                    <a:pt x="33" y="496"/>
                  </a:cubicBezTo>
                  <a:cubicBezTo>
                    <a:pt x="34" y="498"/>
                    <a:pt x="34" y="498"/>
                    <a:pt x="34" y="500"/>
                  </a:cubicBezTo>
                  <a:cubicBezTo>
                    <a:pt x="36" y="503"/>
                    <a:pt x="36" y="505"/>
                    <a:pt x="40" y="506"/>
                  </a:cubicBezTo>
                  <a:cubicBezTo>
                    <a:pt x="44" y="506"/>
                    <a:pt x="46" y="503"/>
                    <a:pt x="50" y="502"/>
                  </a:cubicBezTo>
                  <a:cubicBezTo>
                    <a:pt x="53" y="501"/>
                    <a:pt x="56" y="501"/>
                    <a:pt x="60" y="501"/>
                  </a:cubicBezTo>
                  <a:cubicBezTo>
                    <a:pt x="67" y="501"/>
                    <a:pt x="73" y="501"/>
                    <a:pt x="79" y="505"/>
                  </a:cubicBezTo>
                  <a:cubicBezTo>
                    <a:pt x="81" y="507"/>
                    <a:pt x="81" y="510"/>
                    <a:pt x="84" y="513"/>
                  </a:cubicBezTo>
                  <a:cubicBezTo>
                    <a:pt x="84" y="513"/>
                    <a:pt x="85" y="513"/>
                    <a:pt x="86" y="514"/>
                  </a:cubicBezTo>
                  <a:cubicBezTo>
                    <a:pt x="87" y="514"/>
                    <a:pt x="86" y="515"/>
                    <a:pt x="87" y="515"/>
                  </a:cubicBezTo>
                  <a:cubicBezTo>
                    <a:pt x="90" y="516"/>
                    <a:pt x="96" y="515"/>
                    <a:pt x="99" y="515"/>
                  </a:cubicBezTo>
                  <a:cubicBezTo>
                    <a:pt x="102" y="515"/>
                    <a:pt x="105" y="515"/>
                    <a:pt x="108" y="516"/>
                  </a:cubicBezTo>
                  <a:cubicBezTo>
                    <a:pt x="107" y="516"/>
                    <a:pt x="111" y="518"/>
                    <a:pt x="110" y="518"/>
                  </a:cubicBezTo>
                  <a:cubicBezTo>
                    <a:pt x="111" y="519"/>
                    <a:pt x="112" y="520"/>
                    <a:pt x="113" y="520"/>
                  </a:cubicBezTo>
                  <a:cubicBezTo>
                    <a:pt x="115" y="521"/>
                    <a:pt x="117" y="520"/>
                    <a:pt x="119" y="523"/>
                  </a:cubicBezTo>
                  <a:cubicBezTo>
                    <a:pt x="120" y="525"/>
                    <a:pt x="120" y="528"/>
                    <a:pt x="119" y="530"/>
                  </a:cubicBezTo>
                  <a:cubicBezTo>
                    <a:pt x="118" y="535"/>
                    <a:pt x="115" y="539"/>
                    <a:pt x="111" y="542"/>
                  </a:cubicBezTo>
                  <a:cubicBezTo>
                    <a:pt x="106" y="546"/>
                    <a:pt x="104" y="549"/>
                    <a:pt x="102" y="555"/>
                  </a:cubicBezTo>
                  <a:cubicBezTo>
                    <a:pt x="101" y="557"/>
                    <a:pt x="101" y="558"/>
                    <a:pt x="98" y="560"/>
                  </a:cubicBezTo>
                  <a:cubicBezTo>
                    <a:pt x="97" y="561"/>
                    <a:pt x="96" y="561"/>
                    <a:pt x="95" y="563"/>
                  </a:cubicBezTo>
                  <a:cubicBezTo>
                    <a:pt x="92" y="567"/>
                    <a:pt x="93" y="572"/>
                    <a:pt x="92" y="577"/>
                  </a:cubicBezTo>
                  <a:cubicBezTo>
                    <a:pt x="90" y="583"/>
                    <a:pt x="92" y="588"/>
                    <a:pt x="87" y="593"/>
                  </a:cubicBezTo>
                  <a:cubicBezTo>
                    <a:pt x="83" y="598"/>
                    <a:pt x="84" y="603"/>
                    <a:pt x="84" y="609"/>
                  </a:cubicBezTo>
                  <a:cubicBezTo>
                    <a:pt x="84" y="617"/>
                    <a:pt x="84" y="624"/>
                    <a:pt x="84" y="632"/>
                  </a:cubicBezTo>
                  <a:cubicBezTo>
                    <a:pt x="84" y="634"/>
                    <a:pt x="85" y="636"/>
                    <a:pt x="86" y="637"/>
                  </a:cubicBezTo>
                  <a:cubicBezTo>
                    <a:pt x="86" y="637"/>
                    <a:pt x="86" y="637"/>
                    <a:pt x="86" y="637"/>
                  </a:cubicBezTo>
                  <a:cubicBezTo>
                    <a:pt x="87" y="638"/>
                    <a:pt x="87" y="638"/>
                    <a:pt x="87" y="639"/>
                  </a:cubicBezTo>
                  <a:cubicBezTo>
                    <a:pt x="88" y="639"/>
                    <a:pt x="88" y="639"/>
                    <a:pt x="88" y="639"/>
                  </a:cubicBezTo>
                  <a:cubicBezTo>
                    <a:pt x="89" y="640"/>
                    <a:pt x="90" y="640"/>
                    <a:pt x="91" y="640"/>
                  </a:cubicBezTo>
                  <a:cubicBezTo>
                    <a:pt x="94" y="641"/>
                    <a:pt x="96" y="641"/>
                    <a:pt x="98" y="640"/>
                  </a:cubicBezTo>
                  <a:cubicBezTo>
                    <a:pt x="99" y="639"/>
                    <a:pt x="101" y="639"/>
                    <a:pt x="102" y="639"/>
                  </a:cubicBezTo>
                  <a:cubicBezTo>
                    <a:pt x="103" y="639"/>
                    <a:pt x="104" y="640"/>
                    <a:pt x="104" y="640"/>
                  </a:cubicBezTo>
                  <a:cubicBezTo>
                    <a:pt x="107" y="640"/>
                    <a:pt x="108" y="638"/>
                    <a:pt x="110" y="637"/>
                  </a:cubicBezTo>
                  <a:cubicBezTo>
                    <a:pt x="111" y="637"/>
                    <a:pt x="112" y="637"/>
                    <a:pt x="112" y="635"/>
                  </a:cubicBezTo>
                  <a:cubicBezTo>
                    <a:pt x="112" y="634"/>
                    <a:pt x="112" y="634"/>
                    <a:pt x="112" y="633"/>
                  </a:cubicBezTo>
                  <a:cubicBezTo>
                    <a:pt x="113" y="632"/>
                    <a:pt x="114" y="630"/>
                    <a:pt x="115" y="630"/>
                  </a:cubicBezTo>
                  <a:cubicBezTo>
                    <a:pt x="117" y="631"/>
                    <a:pt x="116" y="633"/>
                    <a:pt x="117" y="634"/>
                  </a:cubicBezTo>
                  <a:cubicBezTo>
                    <a:pt x="118" y="635"/>
                    <a:pt x="118" y="636"/>
                    <a:pt x="120" y="636"/>
                  </a:cubicBezTo>
                  <a:cubicBezTo>
                    <a:pt x="123" y="636"/>
                    <a:pt x="123" y="633"/>
                    <a:pt x="123" y="630"/>
                  </a:cubicBezTo>
                  <a:cubicBezTo>
                    <a:pt x="123" y="628"/>
                    <a:pt x="125" y="625"/>
                    <a:pt x="127" y="623"/>
                  </a:cubicBezTo>
                  <a:cubicBezTo>
                    <a:pt x="128" y="622"/>
                    <a:pt x="131" y="622"/>
                    <a:pt x="133" y="622"/>
                  </a:cubicBezTo>
                  <a:cubicBezTo>
                    <a:pt x="134" y="622"/>
                    <a:pt x="135" y="622"/>
                    <a:pt x="135" y="622"/>
                  </a:cubicBezTo>
                  <a:cubicBezTo>
                    <a:pt x="136" y="622"/>
                    <a:pt x="137" y="623"/>
                    <a:pt x="137" y="623"/>
                  </a:cubicBezTo>
                  <a:cubicBezTo>
                    <a:pt x="138" y="623"/>
                    <a:pt x="139" y="623"/>
                    <a:pt x="139" y="623"/>
                  </a:cubicBezTo>
                  <a:cubicBezTo>
                    <a:pt x="140" y="623"/>
                    <a:pt x="141" y="623"/>
                    <a:pt x="141" y="624"/>
                  </a:cubicBezTo>
                  <a:cubicBezTo>
                    <a:pt x="143" y="625"/>
                    <a:pt x="146" y="626"/>
                    <a:pt x="147" y="627"/>
                  </a:cubicBezTo>
                  <a:cubicBezTo>
                    <a:pt x="148" y="627"/>
                    <a:pt x="148" y="628"/>
                    <a:pt x="149" y="629"/>
                  </a:cubicBezTo>
                  <a:cubicBezTo>
                    <a:pt x="151" y="630"/>
                    <a:pt x="153" y="631"/>
                    <a:pt x="155" y="631"/>
                  </a:cubicBezTo>
                  <a:cubicBezTo>
                    <a:pt x="157" y="631"/>
                    <a:pt x="158" y="630"/>
                    <a:pt x="160" y="630"/>
                  </a:cubicBezTo>
                  <a:cubicBezTo>
                    <a:pt x="161" y="629"/>
                    <a:pt x="162" y="629"/>
                    <a:pt x="163" y="629"/>
                  </a:cubicBezTo>
                  <a:cubicBezTo>
                    <a:pt x="165" y="629"/>
                    <a:pt x="164" y="629"/>
                    <a:pt x="165" y="630"/>
                  </a:cubicBezTo>
                  <a:cubicBezTo>
                    <a:pt x="166" y="631"/>
                    <a:pt x="167" y="632"/>
                    <a:pt x="168" y="632"/>
                  </a:cubicBezTo>
                  <a:cubicBezTo>
                    <a:pt x="169" y="633"/>
                    <a:pt x="171" y="634"/>
                    <a:pt x="172" y="634"/>
                  </a:cubicBezTo>
                  <a:cubicBezTo>
                    <a:pt x="172" y="635"/>
                    <a:pt x="172" y="635"/>
                    <a:pt x="173" y="635"/>
                  </a:cubicBezTo>
                  <a:cubicBezTo>
                    <a:pt x="174" y="637"/>
                    <a:pt x="175" y="637"/>
                    <a:pt x="176" y="637"/>
                  </a:cubicBezTo>
                  <a:cubicBezTo>
                    <a:pt x="178" y="638"/>
                    <a:pt x="180" y="638"/>
                    <a:pt x="182" y="639"/>
                  </a:cubicBezTo>
                  <a:cubicBezTo>
                    <a:pt x="183" y="639"/>
                    <a:pt x="183" y="639"/>
                    <a:pt x="184" y="639"/>
                  </a:cubicBezTo>
                  <a:cubicBezTo>
                    <a:pt x="185" y="639"/>
                    <a:pt x="187" y="639"/>
                    <a:pt x="188" y="639"/>
                  </a:cubicBezTo>
                  <a:cubicBezTo>
                    <a:pt x="189" y="639"/>
                    <a:pt x="189" y="640"/>
                    <a:pt x="189" y="640"/>
                  </a:cubicBezTo>
                  <a:cubicBezTo>
                    <a:pt x="189" y="640"/>
                    <a:pt x="190" y="640"/>
                    <a:pt x="191" y="640"/>
                  </a:cubicBezTo>
                  <a:cubicBezTo>
                    <a:pt x="194" y="640"/>
                    <a:pt x="197" y="640"/>
                    <a:pt x="200" y="640"/>
                  </a:cubicBezTo>
                  <a:cubicBezTo>
                    <a:pt x="201" y="640"/>
                    <a:pt x="203" y="639"/>
                    <a:pt x="204" y="640"/>
                  </a:cubicBezTo>
                  <a:cubicBezTo>
                    <a:pt x="206" y="642"/>
                    <a:pt x="206" y="644"/>
                    <a:pt x="207" y="646"/>
                  </a:cubicBezTo>
                  <a:cubicBezTo>
                    <a:pt x="208" y="647"/>
                    <a:pt x="208" y="647"/>
                    <a:pt x="210" y="648"/>
                  </a:cubicBezTo>
                  <a:cubicBezTo>
                    <a:pt x="211" y="648"/>
                    <a:pt x="213" y="647"/>
                    <a:pt x="214" y="648"/>
                  </a:cubicBezTo>
                  <a:cubicBezTo>
                    <a:pt x="214" y="649"/>
                    <a:pt x="214" y="649"/>
                    <a:pt x="215" y="649"/>
                  </a:cubicBezTo>
                  <a:cubicBezTo>
                    <a:pt x="215" y="650"/>
                    <a:pt x="215" y="651"/>
                    <a:pt x="215" y="652"/>
                  </a:cubicBezTo>
                  <a:cubicBezTo>
                    <a:pt x="215" y="653"/>
                    <a:pt x="215" y="652"/>
                    <a:pt x="216" y="653"/>
                  </a:cubicBezTo>
                  <a:cubicBezTo>
                    <a:pt x="217" y="655"/>
                    <a:pt x="220" y="656"/>
                    <a:pt x="222" y="657"/>
                  </a:cubicBezTo>
                  <a:cubicBezTo>
                    <a:pt x="225" y="659"/>
                    <a:pt x="226" y="661"/>
                    <a:pt x="230" y="659"/>
                  </a:cubicBezTo>
                  <a:cubicBezTo>
                    <a:pt x="231" y="659"/>
                    <a:pt x="232" y="657"/>
                    <a:pt x="232" y="656"/>
                  </a:cubicBezTo>
                  <a:cubicBezTo>
                    <a:pt x="233" y="656"/>
                    <a:pt x="233" y="655"/>
                    <a:pt x="233" y="655"/>
                  </a:cubicBezTo>
                  <a:cubicBezTo>
                    <a:pt x="234" y="651"/>
                    <a:pt x="230" y="649"/>
                    <a:pt x="229" y="646"/>
                  </a:cubicBezTo>
                  <a:cubicBezTo>
                    <a:pt x="229" y="643"/>
                    <a:pt x="229" y="642"/>
                    <a:pt x="232" y="641"/>
                  </a:cubicBezTo>
                  <a:cubicBezTo>
                    <a:pt x="236" y="640"/>
                    <a:pt x="240" y="642"/>
                    <a:pt x="244" y="641"/>
                  </a:cubicBezTo>
                  <a:cubicBezTo>
                    <a:pt x="247" y="641"/>
                    <a:pt x="250" y="640"/>
                    <a:pt x="252" y="643"/>
                  </a:cubicBezTo>
                  <a:cubicBezTo>
                    <a:pt x="253" y="644"/>
                    <a:pt x="253" y="646"/>
                    <a:pt x="255" y="646"/>
                  </a:cubicBezTo>
                  <a:cubicBezTo>
                    <a:pt x="255" y="646"/>
                    <a:pt x="255" y="646"/>
                    <a:pt x="255" y="646"/>
                  </a:cubicBezTo>
                  <a:cubicBezTo>
                    <a:pt x="257" y="646"/>
                    <a:pt x="263" y="648"/>
                    <a:pt x="263" y="650"/>
                  </a:cubicBezTo>
                  <a:cubicBezTo>
                    <a:pt x="264" y="651"/>
                    <a:pt x="268" y="651"/>
                    <a:pt x="267" y="651"/>
                  </a:cubicBezTo>
                  <a:cubicBezTo>
                    <a:pt x="270" y="651"/>
                    <a:pt x="273" y="651"/>
                    <a:pt x="275" y="651"/>
                  </a:cubicBezTo>
                  <a:cubicBezTo>
                    <a:pt x="277" y="650"/>
                    <a:pt x="278" y="649"/>
                    <a:pt x="279" y="649"/>
                  </a:cubicBezTo>
                  <a:cubicBezTo>
                    <a:pt x="281" y="648"/>
                    <a:pt x="282" y="650"/>
                    <a:pt x="284" y="650"/>
                  </a:cubicBezTo>
                  <a:cubicBezTo>
                    <a:pt x="285" y="649"/>
                    <a:pt x="286" y="647"/>
                    <a:pt x="287" y="646"/>
                  </a:cubicBezTo>
                  <a:cubicBezTo>
                    <a:pt x="288" y="645"/>
                    <a:pt x="288" y="644"/>
                    <a:pt x="289" y="643"/>
                  </a:cubicBezTo>
                  <a:cubicBezTo>
                    <a:pt x="291" y="641"/>
                    <a:pt x="295" y="642"/>
                    <a:pt x="298" y="642"/>
                  </a:cubicBezTo>
                  <a:cubicBezTo>
                    <a:pt x="299" y="642"/>
                    <a:pt x="301" y="643"/>
                    <a:pt x="302" y="641"/>
                  </a:cubicBezTo>
                  <a:cubicBezTo>
                    <a:pt x="302" y="640"/>
                    <a:pt x="301" y="639"/>
                    <a:pt x="302" y="637"/>
                  </a:cubicBezTo>
                  <a:cubicBezTo>
                    <a:pt x="302" y="636"/>
                    <a:pt x="303" y="636"/>
                    <a:pt x="305" y="636"/>
                  </a:cubicBezTo>
                  <a:cubicBezTo>
                    <a:pt x="308" y="636"/>
                    <a:pt x="312" y="636"/>
                    <a:pt x="316" y="637"/>
                  </a:cubicBezTo>
                  <a:cubicBezTo>
                    <a:pt x="318" y="637"/>
                    <a:pt x="320" y="637"/>
                    <a:pt x="323" y="637"/>
                  </a:cubicBezTo>
                  <a:cubicBezTo>
                    <a:pt x="324" y="637"/>
                    <a:pt x="324" y="637"/>
                    <a:pt x="325" y="637"/>
                  </a:cubicBezTo>
                  <a:cubicBezTo>
                    <a:pt x="325" y="636"/>
                    <a:pt x="326" y="636"/>
                    <a:pt x="327" y="636"/>
                  </a:cubicBezTo>
                  <a:cubicBezTo>
                    <a:pt x="328" y="636"/>
                    <a:pt x="328" y="636"/>
                    <a:pt x="329" y="636"/>
                  </a:cubicBezTo>
                  <a:cubicBezTo>
                    <a:pt x="332" y="634"/>
                    <a:pt x="326" y="632"/>
                    <a:pt x="327" y="629"/>
                  </a:cubicBezTo>
                  <a:cubicBezTo>
                    <a:pt x="327" y="628"/>
                    <a:pt x="329" y="628"/>
                    <a:pt x="330" y="628"/>
                  </a:cubicBezTo>
                  <a:cubicBezTo>
                    <a:pt x="332" y="628"/>
                    <a:pt x="334" y="628"/>
                    <a:pt x="336" y="628"/>
                  </a:cubicBezTo>
                  <a:cubicBezTo>
                    <a:pt x="337" y="628"/>
                    <a:pt x="340" y="629"/>
                    <a:pt x="341" y="629"/>
                  </a:cubicBezTo>
                  <a:cubicBezTo>
                    <a:pt x="342" y="630"/>
                    <a:pt x="342" y="631"/>
                    <a:pt x="343" y="632"/>
                  </a:cubicBezTo>
                  <a:cubicBezTo>
                    <a:pt x="344" y="633"/>
                    <a:pt x="347" y="632"/>
                    <a:pt x="348" y="632"/>
                  </a:cubicBezTo>
                  <a:cubicBezTo>
                    <a:pt x="351" y="632"/>
                    <a:pt x="353" y="630"/>
                    <a:pt x="355" y="630"/>
                  </a:cubicBezTo>
                  <a:cubicBezTo>
                    <a:pt x="357" y="631"/>
                    <a:pt x="356" y="631"/>
                    <a:pt x="357" y="631"/>
                  </a:cubicBezTo>
                  <a:cubicBezTo>
                    <a:pt x="358" y="632"/>
                    <a:pt x="359" y="634"/>
                    <a:pt x="360" y="635"/>
                  </a:cubicBezTo>
                  <a:cubicBezTo>
                    <a:pt x="361" y="636"/>
                    <a:pt x="362" y="638"/>
                    <a:pt x="362" y="639"/>
                  </a:cubicBezTo>
                  <a:cubicBezTo>
                    <a:pt x="362" y="639"/>
                    <a:pt x="362" y="640"/>
                    <a:pt x="362" y="640"/>
                  </a:cubicBezTo>
                  <a:cubicBezTo>
                    <a:pt x="363" y="642"/>
                    <a:pt x="365" y="641"/>
                    <a:pt x="366" y="641"/>
                  </a:cubicBezTo>
                  <a:cubicBezTo>
                    <a:pt x="367" y="641"/>
                    <a:pt x="367" y="642"/>
                    <a:pt x="368" y="642"/>
                  </a:cubicBezTo>
                  <a:cubicBezTo>
                    <a:pt x="369" y="642"/>
                    <a:pt x="371" y="642"/>
                    <a:pt x="372" y="642"/>
                  </a:cubicBezTo>
                  <a:cubicBezTo>
                    <a:pt x="373" y="641"/>
                    <a:pt x="373" y="641"/>
                    <a:pt x="374" y="640"/>
                  </a:cubicBezTo>
                  <a:cubicBezTo>
                    <a:pt x="375" y="639"/>
                    <a:pt x="375" y="638"/>
                    <a:pt x="375" y="637"/>
                  </a:cubicBezTo>
                  <a:cubicBezTo>
                    <a:pt x="375" y="636"/>
                    <a:pt x="375" y="635"/>
                    <a:pt x="375" y="634"/>
                  </a:cubicBezTo>
                  <a:cubicBezTo>
                    <a:pt x="376" y="633"/>
                    <a:pt x="378" y="630"/>
                    <a:pt x="375" y="629"/>
                  </a:cubicBezTo>
                  <a:cubicBezTo>
                    <a:pt x="373" y="628"/>
                    <a:pt x="371" y="628"/>
                    <a:pt x="369" y="626"/>
                  </a:cubicBezTo>
                  <a:cubicBezTo>
                    <a:pt x="368" y="625"/>
                    <a:pt x="368" y="625"/>
                    <a:pt x="368" y="624"/>
                  </a:cubicBezTo>
                  <a:cubicBezTo>
                    <a:pt x="368" y="623"/>
                    <a:pt x="367" y="623"/>
                    <a:pt x="367" y="623"/>
                  </a:cubicBezTo>
                  <a:cubicBezTo>
                    <a:pt x="367" y="622"/>
                    <a:pt x="368" y="621"/>
                    <a:pt x="368" y="620"/>
                  </a:cubicBezTo>
                  <a:cubicBezTo>
                    <a:pt x="368" y="619"/>
                    <a:pt x="369" y="619"/>
                    <a:pt x="370" y="618"/>
                  </a:cubicBezTo>
                  <a:cubicBezTo>
                    <a:pt x="371" y="618"/>
                    <a:pt x="371" y="617"/>
                    <a:pt x="372" y="616"/>
                  </a:cubicBezTo>
                  <a:cubicBezTo>
                    <a:pt x="372" y="614"/>
                    <a:pt x="373" y="612"/>
                    <a:pt x="372" y="611"/>
                  </a:cubicBezTo>
                  <a:cubicBezTo>
                    <a:pt x="371" y="610"/>
                    <a:pt x="370" y="609"/>
                    <a:pt x="369" y="608"/>
                  </a:cubicBezTo>
                  <a:cubicBezTo>
                    <a:pt x="369" y="608"/>
                    <a:pt x="368" y="607"/>
                    <a:pt x="368" y="607"/>
                  </a:cubicBezTo>
                  <a:cubicBezTo>
                    <a:pt x="367" y="606"/>
                    <a:pt x="366" y="606"/>
                    <a:pt x="366" y="606"/>
                  </a:cubicBezTo>
                  <a:cubicBezTo>
                    <a:pt x="366" y="606"/>
                    <a:pt x="366" y="605"/>
                    <a:pt x="365" y="604"/>
                  </a:cubicBezTo>
                  <a:cubicBezTo>
                    <a:pt x="365" y="604"/>
                    <a:pt x="365" y="604"/>
                    <a:pt x="364" y="603"/>
                  </a:cubicBezTo>
                  <a:cubicBezTo>
                    <a:pt x="364" y="603"/>
                    <a:pt x="363" y="602"/>
                    <a:pt x="363" y="601"/>
                  </a:cubicBezTo>
                  <a:cubicBezTo>
                    <a:pt x="363" y="598"/>
                    <a:pt x="363" y="595"/>
                    <a:pt x="363" y="593"/>
                  </a:cubicBezTo>
                  <a:cubicBezTo>
                    <a:pt x="362" y="592"/>
                    <a:pt x="362" y="592"/>
                    <a:pt x="362" y="592"/>
                  </a:cubicBezTo>
                  <a:cubicBezTo>
                    <a:pt x="362" y="591"/>
                    <a:pt x="362" y="590"/>
                    <a:pt x="362" y="589"/>
                  </a:cubicBezTo>
                  <a:cubicBezTo>
                    <a:pt x="362" y="588"/>
                    <a:pt x="361" y="587"/>
                    <a:pt x="362" y="586"/>
                  </a:cubicBezTo>
                  <a:cubicBezTo>
                    <a:pt x="363" y="586"/>
                    <a:pt x="364" y="586"/>
                    <a:pt x="365" y="585"/>
                  </a:cubicBezTo>
                  <a:cubicBezTo>
                    <a:pt x="365" y="585"/>
                    <a:pt x="366" y="584"/>
                    <a:pt x="367" y="583"/>
                  </a:cubicBezTo>
                  <a:cubicBezTo>
                    <a:pt x="368" y="582"/>
                    <a:pt x="370" y="581"/>
                    <a:pt x="372" y="581"/>
                  </a:cubicBezTo>
                  <a:cubicBezTo>
                    <a:pt x="374" y="581"/>
                    <a:pt x="376" y="580"/>
                    <a:pt x="378" y="579"/>
                  </a:cubicBezTo>
                  <a:cubicBezTo>
                    <a:pt x="380" y="578"/>
                    <a:pt x="382" y="577"/>
                    <a:pt x="384" y="577"/>
                  </a:cubicBezTo>
                  <a:cubicBezTo>
                    <a:pt x="388" y="577"/>
                    <a:pt x="392" y="577"/>
                    <a:pt x="395" y="575"/>
                  </a:cubicBezTo>
                  <a:cubicBezTo>
                    <a:pt x="396" y="574"/>
                    <a:pt x="397" y="574"/>
                    <a:pt x="397" y="573"/>
                  </a:cubicBezTo>
                  <a:cubicBezTo>
                    <a:pt x="398" y="572"/>
                    <a:pt x="398" y="572"/>
                    <a:pt x="398" y="571"/>
                  </a:cubicBezTo>
                  <a:cubicBezTo>
                    <a:pt x="398" y="571"/>
                    <a:pt x="398" y="570"/>
                    <a:pt x="398" y="570"/>
                  </a:cubicBezTo>
                  <a:cubicBezTo>
                    <a:pt x="398" y="569"/>
                    <a:pt x="398" y="568"/>
                    <a:pt x="399" y="568"/>
                  </a:cubicBezTo>
                  <a:cubicBezTo>
                    <a:pt x="399" y="567"/>
                    <a:pt x="399" y="566"/>
                    <a:pt x="399" y="565"/>
                  </a:cubicBezTo>
                  <a:cubicBezTo>
                    <a:pt x="399" y="566"/>
                    <a:pt x="399" y="566"/>
                    <a:pt x="399" y="566"/>
                  </a:cubicBezTo>
                  <a:cubicBezTo>
                    <a:pt x="399" y="565"/>
                    <a:pt x="399" y="564"/>
                    <a:pt x="400" y="564"/>
                  </a:cubicBezTo>
                  <a:cubicBezTo>
                    <a:pt x="400" y="563"/>
                    <a:pt x="399" y="562"/>
                    <a:pt x="400" y="561"/>
                  </a:cubicBezTo>
                  <a:cubicBezTo>
                    <a:pt x="400" y="560"/>
                    <a:pt x="400" y="559"/>
                    <a:pt x="401" y="559"/>
                  </a:cubicBezTo>
                  <a:cubicBezTo>
                    <a:pt x="401" y="558"/>
                    <a:pt x="402" y="556"/>
                    <a:pt x="402" y="556"/>
                  </a:cubicBezTo>
                  <a:cubicBezTo>
                    <a:pt x="403" y="556"/>
                    <a:pt x="404" y="556"/>
                    <a:pt x="405" y="556"/>
                  </a:cubicBezTo>
                  <a:cubicBezTo>
                    <a:pt x="406" y="556"/>
                    <a:pt x="406" y="557"/>
                    <a:pt x="407" y="558"/>
                  </a:cubicBezTo>
                  <a:cubicBezTo>
                    <a:pt x="408" y="559"/>
                    <a:pt x="414" y="560"/>
                    <a:pt x="415" y="559"/>
                  </a:cubicBezTo>
                  <a:cubicBezTo>
                    <a:pt x="416" y="558"/>
                    <a:pt x="417" y="556"/>
                    <a:pt x="417" y="555"/>
                  </a:cubicBezTo>
                  <a:cubicBezTo>
                    <a:pt x="418" y="554"/>
                    <a:pt x="418" y="553"/>
                    <a:pt x="418" y="552"/>
                  </a:cubicBezTo>
                  <a:cubicBezTo>
                    <a:pt x="418" y="551"/>
                    <a:pt x="419" y="550"/>
                    <a:pt x="419" y="548"/>
                  </a:cubicBezTo>
                  <a:cubicBezTo>
                    <a:pt x="419" y="547"/>
                    <a:pt x="419" y="545"/>
                    <a:pt x="419" y="544"/>
                  </a:cubicBezTo>
                  <a:cubicBezTo>
                    <a:pt x="419" y="543"/>
                    <a:pt x="420" y="543"/>
                    <a:pt x="420" y="542"/>
                  </a:cubicBezTo>
                  <a:cubicBezTo>
                    <a:pt x="420" y="541"/>
                    <a:pt x="420" y="540"/>
                    <a:pt x="420" y="540"/>
                  </a:cubicBezTo>
                  <a:cubicBezTo>
                    <a:pt x="420" y="539"/>
                    <a:pt x="421" y="539"/>
                    <a:pt x="421" y="539"/>
                  </a:cubicBezTo>
                  <a:cubicBezTo>
                    <a:pt x="421" y="539"/>
                    <a:pt x="420" y="538"/>
                    <a:pt x="420" y="537"/>
                  </a:cubicBezTo>
                  <a:cubicBezTo>
                    <a:pt x="420" y="536"/>
                    <a:pt x="420" y="534"/>
                    <a:pt x="419" y="533"/>
                  </a:cubicBezTo>
                  <a:cubicBezTo>
                    <a:pt x="418" y="532"/>
                    <a:pt x="417" y="532"/>
                    <a:pt x="417" y="531"/>
                  </a:cubicBezTo>
                  <a:cubicBezTo>
                    <a:pt x="416" y="531"/>
                    <a:pt x="415" y="530"/>
                    <a:pt x="414" y="529"/>
                  </a:cubicBezTo>
                  <a:cubicBezTo>
                    <a:pt x="413" y="528"/>
                    <a:pt x="412" y="527"/>
                    <a:pt x="411" y="527"/>
                  </a:cubicBezTo>
                  <a:cubicBezTo>
                    <a:pt x="410" y="526"/>
                    <a:pt x="410" y="525"/>
                    <a:pt x="410" y="524"/>
                  </a:cubicBezTo>
                  <a:cubicBezTo>
                    <a:pt x="408" y="519"/>
                    <a:pt x="402" y="526"/>
                    <a:pt x="400" y="520"/>
                  </a:cubicBezTo>
                  <a:cubicBezTo>
                    <a:pt x="400" y="519"/>
                    <a:pt x="399" y="518"/>
                    <a:pt x="398" y="517"/>
                  </a:cubicBezTo>
                  <a:cubicBezTo>
                    <a:pt x="398" y="516"/>
                    <a:pt x="397" y="515"/>
                    <a:pt x="397" y="514"/>
                  </a:cubicBezTo>
                  <a:cubicBezTo>
                    <a:pt x="396" y="514"/>
                    <a:pt x="395" y="513"/>
                    <a:pt x="394" y="513"/>
                  </a:cubicBezTo>
                  <a:cubicBezTo>
                    <a:pt x="394" y="512"/>
                    <a:pt x="394" y="512"/>
                    <a:pt x="394" y="512"/>
                  </a:cubicBezTo>
                  <a:cubicBezTo>
                    <a:pt x="393" y="511"/>
                    <a:pt x="391" y="510"/>
                    <a:pt x="390" y="510"/>
                  </a:cubicBezTo>
                  <a:cubicBezTo>
                    <a:pt x="389" y="509"/>
                    <a:pt x="386" y="509"/>
                    <a:pt x="385" y="508"/>
                  </a:cubicBezTo>
                  <a:cubicBezTo>
                    <a:pt x="385" y="507"/>
                    <a:pt x="385" y="507"/>
                    <a:pt x="385" y="507"/>
                  </a:cubicBezTo>
                  <a:cubicBezTo>
                    <a:pt x="385" y="504"/>
                    <a:pt x="384" y="502"/>
                    <a:pt x="382" y="499"/>
                  </a:cubicBezTo>
                  <a:cubicBezTo>
                    <a:pt x="381" y="498"/>
                    <a:pt x="380" y="496"/>
                    <a:pt x="379" y="495"/>
                  </a:cubicBezTo>
                  <a:cubicBezTo>
                    <a:pt x="378" y="494"/>
                    <a:pt x="376" y="493"/>
                    <a:pt x="375" y="491"/>
                  </a:cubicBezTo>
                  <a:cubicBezTo>
                    <a:pt x="374" y="491"/>
                    <a:pt x="374" y="491"/>
                    <a:pt x="373" y="490"/>
                  </a:cubicBezTo>
                  <a:cubicBezTo>
                    <a:pt x="373" y="490"/>
                    <a:pt x="371" y="491"/>
                    <a:pt x="371" y="491"/>
                  </a:cubicBezTo>
                  <a:cubicBezTo>
                    <a:pt x="369" y="491"/>
                    <a:pt x="369" y="490"/>
                    <a:pt x="368" y="490"/>
                  </a:cubicBezTo>
                  <a:cubicBezTo>
                    <a:pt x="367" y="489"/>
                    <a:pt x="365" y="489"/>
                    <a:pt x="365" y="488"/>
                  </a:cubicBezTo>
                  <a:cubicBezTo>
                    <a:pt x="364" y="488"/>
                    <a:pt x="364" y="488"/>
                    <a:pt x="364" y="487"/>
                  </a:cubicBezTo>
                  <a:cubicBezTo>
                    <a:pt x="363" y="485"/>
                    <a:pt x="362" y="484"/>
                    <a:pt x="361" y="483"/>
                  </a:cubicBezTo>
                  <a:cubicBezTo>
                    <a:pt x="360" y="482"/>
                    <a:pt x="360" y="482"/>
                    <a:pt x="360" y="480"/>
                  </a:cubicBezTo>
                  <a:cubicBezTo>
                    <a:pt x="359" y="479"/>
                    <a:pt x="359" y="476"/>
                    <a:pt x="359" y="475"/>
                  </a:cubicBezTo>
                  <a:cubicBezTo>
                    <a:pt x="358" y="474"/>
                    <a:pt x="358" y="474"/>
                    <a:pt x="358" y="473"/>
                  </a:cubicBezTo>
                  <a:cubicBezTo>
                    <a:pt x="357" y="471"/>
                    <a:pt x="356" y="469"/>
                    <a:pt x="355" y="467"/>
                  </a:cubicBezTo>
                  <a:cubicBezTo>
                    <a:pt x="355" y="466"/>
                    <a:pt x="354" y="464"/>
                    <a:pt x="353" y="463"/>
                  </a:cubicBezTo>
                  <a:cubicBezTo>
                    <a:pt x="352" y="462"/>
                    <a:pt x="351" y="461"/>
                    <a:pt x="349" y="460"/>
                  </a:cubicBezTo>
                  <a:cubicBezTo>
                    <a:pt x="348" y="459"/>
                    <a:pt x="348" y="457"/>
                    <a:pt x="349" y="456"/>
                  </a:cubicBezTo>
                  <a:cubicBezTo>
                    <a:pt x="349" y="455"/>
                    <a:pt x="350" y="454"/>
                    <a:pt x="351" y="453"/>
                  </a:cubicBezTo>
                  <a:cubicBezTo>
                    <a:pt x="351" y="452"/>
                    <a:pt x="352" y="451"/>
                    <a:pt x="352" y="451"/>
                  </a:cubicBezTo>
                  <a:cubicBezTo>
                    <a:pt x="353" y="450"/>
                    <a:pt x="354" y="449"/>
                    <a:pt x="354" y="448"/>
                  </a:cubicBezTo>
                  <a:cubicBezTo>
                    <a:pt x="354" y="447"/>
                    <a:pt x="354" y="446"/>
                    <a:pt x="354" y="445"/>
                  </a:cubicBezTo>
                  <a:cubicBezTo>
                    <a:pt x="354" y="444"/>
                    <a:pt x="355" y="443"/>
                    <a:pt x="355" y="442"/>
                  </a:cubicBezTo>
                  <a:cubicBezTo>
                    <a:pt x="354" y="440"/>
                    <a:pt x="352" y="440"/>
                    <a:pt x="351" y="439"/>
                  </a:cubicBezTo>
                  <a:cubicBezTo>
                    <a:pt x="349" y="439"/>
                    <a:pt x="349" y="438"/>
                    <a:pt x="348" y="437"/>
                  </a:cubicBezTo>
                  <a:cubicBezTo>
                    <a:pt x="347" y="436"/>
                    <a:pt x="345" y="436"/>
                    <a:pt x="345" y="435"/>
                  </a:cubicBezTo>
                  <a:cubicBezTo>
                    <a:pt x="343" y="434"/>
                    <a:pt x="344" y="432"/>
                    <a:pt x="342" y="431"/>
                  </a:cubicBezTo>
                  <a:cubicBezTo>
                    <a:pt x="340" y="430"/>
                    <a:pt x="339" y="431"/>
                    <a:pt x="339" y="429"/>
                  </a:cubicBezTo>
                  <a:cubicBezTo>
                    <a:pt x="338" y="427"/>
                    <a:pt x="338" y="426"/>
                    <a:pt x="338" y="424"/>
                  </a:cubicBezTo>
                  <a:cubicBezTo>
                    <a:pt x="338" y="423"/>
                    <a:pt x="338" y="421"/>
                    <a:pt x="337" y="419"/>
                  </a:cubicBezTo>
                  <a:cubicBezTo>
                    <a:pt x="337" y="416"/>
                    <a:pt x="331" y="416"/>
                    <a:pt x="332" y="412"/>
                  </a:cubicBezTo>
                  <a:cubicBezTo>
                    <a:pt x="333" y="412"/>
                    <a:pt x="333" y="412"/>
                    <a:pt x="333" y="411"/>
                  </a:cubicBezTo>
                  <a:cubicBezTo>
                    <a:pt x="333" y="411"/>
                    <a:pt x="333" y="411"/>
                    <a:pt x="333" y="410"/>
                  </a:cubicBezTo>
                  <a:cubicBezTo>
                    <a:pt x="334" y="409"/>
                    <a:pt x="334" y="409"/>
                    <a:pt x="336" y="408"/>
                  </a:cubicBezTo>
                  <a:cubicBezTo>
                    <a:pt x="338" y="407"/>
                    <a:pt x="339" y="411"/>
                    <a:pt x="339" y="413"/>
                  </a:cubicBezTo>
                  <a:cubicBezTo>
                    <a:pt x="339" y="414"/>
                    <a:pt x="339" y="415"/>
                    <a:pt x="340" y="416"/>
                  </a:cubicBezTo>
                  <a:cubicBezTo>
                    <a:pt x="340" y="417"/>
                    <a:pt x="341" y="417"/>
                    <a:pt x="342" y="418"/>
                  </a:cubicBezTo>
                  <a:cubicBezTo>
                    <a:pt x="342" y="418"/>
                    <a:pt x="342" y="419"/>
                    <a:pt x="342" y="419"/>
                  </a:cubicBezTo>
                  <a:cubicBezTo>
                    <a:pt x="342" y="420"/>
                    <a:pt x="342" y="419"/>
                    <a:pt x="343" y="420"/>
                  </a:cubicBezTo>
                  <a:cubicBezTo>
                    <a:pt x="343" y="421"/>
                    <a:pt x="343" y="421"/>
                    <a:pt x="343" y="422"/>
                  </a:cubicBezTo>
                  <a:cubicBezTo>
                    <a:pt x="344" y="421"/>
                    <a:pt x="344" y="420"/>
                    <a:pt x="344" y="419"/>
                  </a:cubicBezTo>
                  <a:cubicBezTo>
                    <a:pt x="345" y="417"/>
                    <a:pt x="346" y="417"/>
                    <a:pt x="346" y="416"/>
                  </a:cubicBezTo>
                  <a:cubicBezTo>
                    <a:pt x="346" y="415"/>
                    <a:pt x="346" y="414"/>
                    <a:pt x="346" y="413"/>
                  </a:cubicBezTo>
                  <a:cubicBezTo>
                    <a:pt x="346" y="413"/>
                    <a:pt x="347" y="412"/>
                    <a:pt x="348" y="411"/>
                  </a:cubicBezTo>
                  <a:cubicBezTo>
                    <a:pt x="349" y="409"/>
                    <a:pt x="351" y="408"/>
                    <a:pt x="353" y="407"/>
                  </a:cubicBezTo>
                  <a:cubicBezTo>
                    <a:pt x="354" y="406"/>
                    <a:pt x="355" y="404"/>
                    <a:pt x="357" y="404"/>
                  </a:cubicBezTo>
                  <a:cubicBezTo>
                    <a:pt x="357" y="403"/>
                    <a:pt x="358" y="403"/>
                    <a:pt x="359" y="402"/>
                  </a:cubicBezTo>
                  <a:cubicBezTo>
                    <a:pt x="360" y="402"/>
                    <a:pt x="360" y="400"/>
                    <a:pt x="361" y="401"/>
                  </a:cubicBezTo>
                  <a:cubicBezTo>
                    <a:pt x="362" y="401"/>
                    <a:pt x="362" y="402"/>
                    <a:pt x="363" y="402"/>
                  </a:cubicBezTo>
                  <a:cubicBezTo>
                    <a:pt x="364" y="403"/>
                    <a:pt x="364" y="402"/>
                    <a:pt x="365" y="402"/>
                  </a:cubicBezTo>
                  <a:cubicBezTo>
                    <a:pt x="367" y="402"/>
                    <a:pt x="368" y="402"/>
                    <a:pt x="369" y="400"/>
                  </a:cubicBezTo>
                  <a:cubicBezTo>
                    <a:pt x="370" y="400"/>
                    <a:pt x="370" y="398"/>
                    <a:pt x="370" y="398"/>
                  </a:cubicBezTo>
                  <a:cubicBezTo>
                    <a:pt x="371" y="398"/>
                    <a:pt x="373" y="398"/>
                    <a:pt x="373" y="398"/>
                  </a:cubicBezTo>
                  <a:cubicBezTo>
                    <a:pt x="374" y="398"/>
                    <a:pt x="374" y="399"/>
                    <a:pt x="375" y="399"/>
                  </a:cubicBezTo>
                  <a:cubicBezTo>
                    <a:pt x="376" y="399"/>
                    <a:pt x="377" y="398"/>
                    <a:pt x="379" y="399"/>
                  </a:cubicBezTo>
                  <a:cubicBezTo>
                    <a:pt x="379" y="399"/>
                    <a:pt x="380" y="400"/>
                    <a:pt x="380" y="400"/>
                  </a:cubicBezTo>
                  <a:cubicBezTo>
                    <a:pt x="381" y="401"/>
                    <a:pt x="381" y="400"/>
                    <a:pt x="382" y="399"/>
                  </a:cubicBezTo>
                  <a:cubicBezTo>
                    <a:pt x="382" y="398"/>
                    <a:pt x="383" y="398"/>
                    <a:pt x="384" y="397"/>
                  </a:cubicBezTo>
                  <a:cubicBezTo>
                    <a:pt x="385" y="396"/>
                    <a:pt x="386" y="395"/>
                    <a:pt x="386" y="394"/>
                  </a:cubicBezTo>
                  <a:cubicBezTo>
                    <a:pt x="388" y="392"/>
                    <a:pt x="388" y="392"/>
                    <a:pt x="391" y="392"/>
                  </a:cubicBezTo>
                  <a:cubicBezTo>
                    <a:pt x="391" y="392"/>
                    <a:pt x="392" y="392"/>
                    <a:pt x="392" y="392"/>
                  </a:cubicBezTo>
                  <a:cubicBezTo>
                    <a:pt x="392" y="392"/>
                    <a:pt x="392" y="391"/>
                    <a:pt x="392" y="391"/>
                  </a:cubicBezTo>
                  <a:cubicBezTo>
                    <a:pt x="393" y="391"/>
                    <a:pt x="394" y="390"/>
                    <a:pt x="394" y="390"/>
                  </a:cubicBezTo>
                  <a:cubicBezTo>
                    <a:pt x="394" y="389"/>
                    <a:pt x="395" y="389"/>
                    <a:pt x="395" y="388"/>
                  </a:cubicBezTo>
                  <a:cubicBezTo>
                    <a:pt x="395" y="387"/>
                    <a:pt x="395" y="386"/>
                    <a:pt x="396" y="386"/>
                  </a:cubicBezTo>
                  <a:cubicBezTo>
                    <a:pt x="397" y="384"/>
                    <a:pt x="399" y="387"/>
                    <a:pt x="401" y="387"/>
                  </a:cubicBezTo>
                  <a:cubicBezTo>
                    <a:pt x="401" y="386"/>
                    <a:pt x="401" y="385"/>
                    <a:pt x="402" y="384"/>
                  </a:cubicBezTo>
                  <a:cubicBezTo>
                    <a:pt x="402" y="383"/>
                    <a:pt x="402" y="383"/>
                    <a:pt x="402" y="383"/>
                  </a:cubicBezTo>
                  <a:cubicBezTo>
                    <a:pt x="402" y="382"/>
                    <a:pt x="402" y="381"/>
                    <a:pt x="402" y="381"/>
                  </a:cubicBezTo>
                  <a:cubicBezTo>
                    <a:pt x="403" y="379"/>
                    <a:pt x="405" y="380"/>
                    <a:pt x="405" y="381"/>
                  </a:cubicBezTo>
                  <a:cubicBezTo>
                    <a:pt x="406" y="381"/>
                    <a:pt x="406" y="383"/>
                    <a:pt x="406" y="384"/>
                  </a:cubicBezTo>
                  <a:cubicBezTo>
                    <a:pt x="407" y="384"/>
                    <a:pt x="409" y="384"/>
                    <a:pt x="409" y="384"/>
                  </a:cubicBezTo>
                  <a:cubicBezTo>
                    <a:pt x="410" y="384"/>
                    <a:pt x="411" y="384"/>
                    <a:pt x="412" y="383"/>
                  </a:cubicBezTo>
                  <a:cubicBezTo>
                    <a:pt x="413" y="383"/>
                    <a:pt x="412" y="381"/>
                    <a:pt x="412" y="380"/>
                  </a:cubicBezTo>
                  <a:cubicBezTo>
                    <a:pt x="412" y="379"/>
                    <a:pt x="412" y="377"/>
                    <a:pt x="413" y="376"/>
                  </a:cubicBezTo>
                  <a:cubicBezTo>
                    <a:pt x="413" y="375"/>
                    <a:pt x="414" y="375"/>
                    <a:pt x="414" y="375"/>
                  </a:cubicBezTo>
                  <a:cubicBezTo>
                    <a:pt x="415" y="374"/>
                    <a:pt x="416" y="373"/>
                    <a:pt x="417" y="373"/>
                  </a:cubicBezTo>
                  <a:cubicBezTo>
                    <a:pt x="418" y="373"/>
                    <a:pt x="418" y="373"/>
                    <a:pt x="419" y="373"/>
                  </a:cubicBezTo>
                  <a:cubicBezTo>
                    <a:pt x="421" y="373"/>
                    <a:pt x="422" y="372"/>
                    <a:pt x="424" y="372"/>
                  </a:cubicBezTo>
                  <a:cubicBezTo>
                    <a:pt x="425" y="372"/>
                    <a:pt x="427" y="371"/>
                    <a:pt x="428" y="371"/>
                  </a:cubicBezTo>
                  <a:cubicBezTo>
                    <a:pt x="429" y="371"/>
                    <a:pt x="430" y="371"/>
                    <a:pt x="431" y="371"/>
                  </a:cubicBezTo>
                  <a:cubicBezTo>
                    <a:pt x="432" y="371"/>
                    <a:pt x="432" y="370"/>
                    <a:pt x="433" y="369"/>
                  </a:cubicBezTo>
                  <a:cubicBezTo>
                    <a:pt x="434" y="369"/>
                    <a:pt x="435" y="368"/>
                    <a:pt x="436" y="367"/>
                  </a:cubicBezTo>
                  <a:cubicBezTo>
                    <a:pt x="436" y="367"/>
                    <a:pt x="436" y="366"/>
                    <a:pt x="436" y="366"/>
                  </a:cubicBezTo>
                  <a:cubicBezTo>
                    <a:pt x="436" y="365"/>
                    <a:pt x="439" y="364"/>
                    <a:pt x="440" y="364"/>
                  </a:cubicBezTo>
                  <a:cubicBezTo>
                    <a:pt x="441" y="364"/>
                    <a:pt x="442" y="365"/>
                    <a:pt x="443" y="364"/>
                  </a:cubicBezTo>
                  <a:cubicBezTo>
                    <a:pt x="444" y="364"/>
                    <a:pt x="445" y="362"/>
                    <a:pt x="446" y="363"/>
                  </a:cubicBezTo>
                  <a:cubicBezTo>
                    <a:pt x="447" y="364"/>
                    <a:pt x="447" y="363"/>
                    <a:pt x="448" y="363"/>
                  </a:cubicBezTo>
                  <a:cubicBezTo>
                    <a:pt x="449" y="362"/>
                    <a:pt x="451" y="361"/>
                    <a:pt x="452" y="360"/>
                  </a:cubicBezTo>
                  <a:cubicBezTo>
                    <a:pt x="454" y="360"/>
                    <a:pt x="456" y="359"/>
                    <a:pt x="458" y="358"/>
                  </a:cubicBezTo>
                  <a:cubicBezTo>
                    <a:pt x="459" y="357"/>
                    <a:pt x="460" y="357"/>
                    <a:pt x="460" y="356"/>
                  </a:cubicBezTo>
                  <a:cubicBezTo>
                    <a:pt x="461" y="355"/>
                    <a:pt x="457" y="353"/>
                    <a:pt x="457" y="352"/>
                  </a:cubicBezTo>
                  <a:cubicBezTo>
                    <a:pt x="455" y="351"/>
                    <a:pt x="453" y="350"/>
                    <a:pt x="452" y="349"/>
                  </a:cubicBezTo>
                  <a:cubicBezTo>
                    <a:pt x="454" y="349"/>
                    <a:pt x="457" y="348"/>
                    <a:pt x="459" y="347"/>
                  </a:cubicBezTo>
                  <a:cubicBezTo>
                    <a:pt x="460" y="346"/>
                    <a:pt x="461" y="344"/>
                    <a:pt x="462" y="344"/>
                  </a:cubicBezTo>
                  <a:cubicBezTo>
                    <a:pt x="464" y="343"/>
                    <a:pt x="464" y="343"/>
                    <a:pt x="465" y="344"/>
                  </a:cubicBezTo>
                  <a:cubicBezTo>
                    <a:pt x="466" y="345"/>
                    <a:pt x="467" y="346"/>
                    <a:pt x="468" y="347"/>
                  </a:cubicBezTo>
                  <a:cubicBezTo>
                    <a:pt x="470" y="347"/>
                    <a:pt x="473" y="351"/>
                    <a:pt x="473" y="353"/>
                  </a:cubicBezTo>
                  <a:cubicBezTo>
                    <a:pt x="472" y="354"/>
                    <a:pt x="472" y="355"/>
                    <a:pt x="471" y="356"/>
                  </a:cubicBezTo>
                  <a:cubicBezTo>
                    <a:pt x="470" y="358"/>
                    <a:pt x="470" y="358"/>
                    <a:pt x="472" y="359"/>
                  </a:cubicBezTo>
                  <a:cubicBezTo>
                    <a:pt x="473" y="359"/>
                    <a:pt x="475" y="360"/>
                    <a:pt x="476" y="361"/>
                  </a:cubicBezTo>
                  <a:cubicBezTo>
                    <a:pt x="476" y="361"/>
                    <a:pt x="476" y="361"/>
                    <a:pt x="476" y="362"/>
                  </a:cubicBezTo>
                  <a:cubicBezTo>
                    <a:pt x="476" y="363"/>
                    <a:pt x="476" y="364"/>
                    <a:pt x="477" y="365"/>
                  </a:cubicBezTo>
                  <a:cubicBezTo>
                    <a:pt x="477" y="365"/>
                    <a:pt x="480" y="365"/>
                    <a:pt x="481" y="365"/>
                  </a:cubicBezTo>
                  <a:cubicBezTo>
                    <a:pt x="482" y="365"/>
                    <a:pt x="483" y="364"/>
                    <a:pt x="484" y="363"/>
                  </a:cubicBezTo>
                  <a:cubicBezTo>
                    <a:pt x="485" y="362"/>
                    <a:pt x="487" y="359"/>
                    <a:pt x="489" y="361"/>
                  </a:cubicBezTo>
                  <a:cubicBezTo>
                    <a:pt x="488" y="360"/>
                    <a:pt x="488" y="357"/>
                    <a:pt x="488" y="356"/>
                  </a:cubicBezTo>
                  <a:cubicBezTo>
                    <a:pt x="489" y="355"/>
                    <a:pt x="492" y="354"/>
                    <a:pt x="491" y="352"/>
                  </a:cubicBezTo>
                  <a:cubicBezTo>
                    <a:pt x="491" y="351"/>
                    <a:pt x="490" y="351"/>
                    <a:pt x="490" y="349"/>
                  </a:cubicBezTo>
                  <a:cubicBezTo>
                    <a:pt x="490" y="346"/>
                    <a:pt x="492" y="345"/>
                    <a:pt x="492" y="343"/>
                  </a:cubicBezTo>
                  <a:cubicBezTo>
                    <a:pt x="493" y="341"/>
                    <a:pt x="492" y="339"/>
                    <a:pt x="493" y="337"/>
                  </a:cubicBezTo>
                  <a:cubicBezTo>
                    <a:pt x="493" y="335"/>
                    <a:pt x="493" y="334"/>
                    <a:pt x="494" y="332"/>
                  </a:cubicBezTo>
                  <a:cubicBezTo>
                    <a:pt x="495" y="330"/>
                    <a:pt x="495" y="328"/>
                    <a:pt x="496" y="326"/>
                  </a:cubicBezTo>
                  <a:cubicBezTo>
                    <a:pt x="496" y="324"/>
                    <a:pt x="496" y="325"/>
                    <a:pt x="496" y="323"/>
                  </a:cubicBezTo>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108" name="Freeform 110"/>
            <p:cNvSpPr>
              <a:spLocks/>
            </p:cNvSpPr>
            <p:nvPr/>
          </p:nvSpPr>
          <p:spPr bwMode="auto">
            <a:xfrm>
              <a:off x="6098937" y="3839512"/>
              <a:ext cx="15149" cy="39388"/>
            </a:xfrm>
            <a:custGeom>
              <a:avLst/>
              <a:gdLst/>
              <a:ahLst/>
              <a:cxnLst>
                <a:cxn ang="0">
                  <a:pos x="12" y="2"/>
                </a:cxn>
                <a:cxn ang="0">
                  <a:pos x="9" y="1"/>
                </a:cxn>
                <a:cxn ang="0">
                  <a:pos x="7" y="3"/>
                </a:cxn>
                <a:cxn ang="0">
                  <a:pos x="6" y="6"/>
                </a:cxn>
                <a:cxn ang="0">
                  <a:pos x="5" y="10"/>
                </a:cxn>
                <a:cxn ang="0">
                  <a:pos x="4" y="13"/>
                </a:cxn>
                <a:cxn ang="0">
                  <a:pos x="3" y="15"/>
                </a:cxn>
                <a:cxn ang="0">
                  <a:pos x="3" y="18"/>
                </a:cxn>
                <a:cxn ang="0">
                  <a:pos x="1" y="23"/>
                </a:cxn>
                <a:cxn ang="0">
                  <a:pos x="1" y="27"/>
                </a:cxn>
                <a:cxn ang="0">
                  <a:pos x="1" y="32"/>
                </a:cxn>
                <a:cxn ang="0">
                  <a:pos x="2" y="32"/>
                </a:cxn>
                <a:cxn ang="0">
                  <a:pos x="4" y="31"/>
                </a:cxn>
                <a:cxn ang="0">
                  <a:pos x="4" y="25"/>
                </a:cxn>
                <a:cxn ang="0">
                  <a:pos x="4" y="23"/>
                </a:cxn>
                <a:cxn ang="0">
                  <a:pos x="5" y="20"/>
                </a:cxn>
                <a:cxn ang="0">
                  <a:pos x="6" y="18"/>
                </a:cxn>
                <a:cxn ang="0">
                  <a:pos x="8" y="20"/>
                </a:cxn>
                <a:cxn ang="0">
                  <a:pos x="8" y="21"/>
                </a:cxn>
                <a:cxn ang="0">
                  <a:pos x="10" y="21"/>
                </a:cxn>
                <a:cxn ang="0">
                  <a:pos x="12" y="21"/>
                </a:cxn>
                <a:cxn ang="0">
                  <a:pos x="12" y="18"/>
                </a:cxn>
                <a:cxn ang="0">
                  <a:pos x="9" y="16"/>
                </a:cxn>
                <a:cxn ang="0">
                  <a:pos x="9" y="15"/>
                </a:cxn>
                <a:cxn ang="0">
                  <a:pos x="8" y="15"/>
                </a:cxn>
                <a:cxn ang="0">
                  <a:pos x="8" y="15"/>
                </a:cxn>
                <a:cxn ang="0">
                  <a:pos x="8" y="14"/>
                </a:cxn>
                <a:cxn ang="0">
                  <a:pos x="8" y="12"/>
                </a:cxn>
                <a:cxn ang="0">
                  <a:pos x="8" y="9"/>
                </a:cxn>
                <a:cxn ang="0">
                  <a:pos x="11" y="5"/>
                </a:cxn>
                <a:cxn ang="0">
                  <a:pos x="11" y="4"/>
                </a:cxn>
                <a:cxn ang="0">
                  <a:pos x="11" y="3"/>
                </a:cxn>
              </a:cxnLst>
              <a:rect l="0" t="0" r="r" b="b"/>
              <a:pathLst>
                <a:path w="13" h="33">
                  <a:moveTo>
                    <a:pt x="12" y="2"/>
                  </a:moveTo>
                  <a:cubicBezTo>
                    <a:pt x="12" y="1"/>
                    <a:pt x="10" y="0"/>
                    <a:pt x="9" y="1"/>
                  </a:cubicBezTo>
                  <a:cubicBezTo>
                    <a:pt x="8" y="2"/>
                    <a:pt x="8" y="2"/>
                    <a:pt x="7" y="3"/>
                  </a:cubicBezTo>
                  <a:cubicBezTo>
                    <a:pt x="7" y="4"/>
                    <a:pt x="7" y="5"/>
                    <a:pt x="6" y="6"/>
                  </a:cubicBezTo>
                  <a:cubicBezTo>
                    <a:pt x="6" y="7"/>
                    <a:pt x="5" y="8"/>
                    <a:pt x="5" y="10"/>
                  </a:cubicBezTo>
                  <a:cubicBezTo>
                    <a:pt x="4" y="11"/>
                    <a:pt x="4" y="12"/>
                    <a:pt x="4" y="13"/>
                  </a:cubicBezTo>
                  <a:cubicBezTo>
                    <a:pt x="4" y="14"/>
                    <a:pt x="3" y="15"/>
                    <a:pt x="3" y="15"/>
                  </a:cubicBezTo>
                  <a:cubicBezTo>
                    <a:pt x="3" y="16"/>
                    <a:pt x="3" y="17"/>
                    <a:pt x="3" y="18"/>
                  </a:cubicBezTo>
                  <a:cubicBezTo>
                    <a:pt x="2" y="19"/>
                    <a:pt x="2" y="21"/>
                    <a:pt x="1" y="23"/>
                  </a:cubicBezTo>
                  <a:cubicBezTo>
                    <a:pt x="1" y="24"/>
                    <a:pt x="1" y="26"/>
                    <a:pt x="1" y="27"/>
                  </a:cubicBezTo>
                  <a:cubicBezTo>
                    <a:pt x="1" y="29"/>
                    <a:pt x="0" y="31"/>
                    <a:pt x="1" y="32"/>
                  </a:cubicBezTo>
                  <a:cubicBezTo>
                    <a:pt x="1" y="33"/>
                    <a:pt x="2" y="32"/>
                    <a:pt x="2" y="32"/>
                  </a:cubicBezTo>
                  <a:cubicBezTo>
                    <a:pt x="3" y="32"/>
                    <a:pt x="3" y="32"/>
                    <a:pt x="4" y="31"/>
                  </a:cubicBezTo>
                  <a:cubicBezTo>
                    <a:pt x="4" y="29"/>
                    <a:pt x="3" y="27"/>
                    <a:pt x="4" y="25"/>
                  </a:cubicBezTo>
                  <a:cubicBezTo>
                    <a:pt x="4" y="24"/>
                    <a:pt x="4" y="24"/>
                    <a:pt x="4" y="23"/>
                  </a:cubicBezTo>
                  <a:cubicBezTo>
                    <a:pt x="5" y="22"/>
                    <a:pt x="5" y="21"/>
                    <a:pt x="5" y="20"/>
                  </a:cubicBezTo>
                  <a:cubicBezTo>
                    <a:pt x="5" y="19"/>
                    <a:pt x="5" y="18"/>
                    <a:pt x="6" y="18"/>
                  </a:cubicBezTo>
                  <a:cubicBezTo>
                    <a:pt x="7" y="19"/>
                    <a:pt x="8" y="20"/>
                    <a:pt x="8" y="20"/>
                  </a:cubicBezTo>
                  <a:cubicBezTo>
                    <a:pt x="8" y="21"/>
                    <a:pt x="8" y="21"/>
                    <a:pt x="8" y="21"/>
                  </a:cubicBezTo>
                  <a:cubicBezTo>
                    <a:pt x="9" y="21"/>
                    <a:pt x="9" y="21"/>
                    <a:pt x="10" y="21"/>
                  </a:cubicBezTo>
                  <a:cubicBezTo>
                    <a:pt x="11" y="21"/>
                    <a:pt x="11" y="21"/>
                    <a:pt x="12" y="21"/>
                  </a:cubicBezTo>
                  <a:cubicBezTo>
                    <a:pt x="12" y="20"/>
                    <a:pt x="13" y="19"/>
                    <a:pt x="12" y="18"/>
                  </a:cubicBezTo>
                  <a:cubicBezTo>
                    <a:pt x="12" y="17"/>
                    <a:pt x="10" y="17"/>
                    <a:pt x="9" y="16"/>
                  </a:cubicBezTo>
                  <a:cubicBezTo>
                    <a:pt x="9" y="16"/>
                    <a:pt x="9" y="16"/>
                    <a:pt x="9" y="15"/>
                  </a:cubicBezTo>
                  <a:cubicBezTo>
                    <a:pt x="8" y="15"/>
                    <a:pt x="9" y="15"/>
                    <a:pt x="8" y="15"/>
                  </a:cubicBezTo>
                  <a:cubicBezTo>
                    <a:pt x="8" y="15"/>
                    <a:pt x="8" y="15"/>
                    <a:pt x="8" y="15"/>
                  </a:cubicBezTo>
                  <a:cubicBezTo>
                    <a:pt x="8" y="14"/>
                    <a:pt x="8" y="14"/>
                    <a:pt x="8" y="14"/>
                  </a:cubicBezTo>
                  <a:cubicBezTo>
                    <a:pt x="8" y="13"/>
                    <a:pt x="8" y="12"/>
                    <a:pt x="8" y="12"/>
                  </a:cubicBezTo>
                  <a:cubicBezTo>
                    <a:pt x="8" y="11"/>
                    <a:pt x="8" y="10"/>
                    <a:pt x="8" y="9"/>
                  </a:cubicBezTo>
                  <a:cubicBezTo>
                    <a:pt x="8" y="8"/>
                    <a:pt x="10" y="6"/>
                    <a:pt x="11" y="5"/>
                  </a:cubicBezTo>
                  <a:cubicBezTo>
                    <a:pt x="11" y="4"/>
                    <a:pt x="11" y="4"/>
                    <a:pt x="11" y="4"/>
                  </a:cubicBezTo>
                  <a:cubicBezTo>
                    <a:pt x="11" y="4"/>
                    <a:pt x="11" y="3"/>
                    <a:pt x="11" y="3"/>
                  </a:cubicBezTo>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109" name="Freeform 111"/>
            <p:cNvSpPr>
              <a:spLocks/>
            </p:cNvSpPr>
            <p:nvPr/>
          </p:nvSpPr>
          <p:spPr bwMode="auto">
            <a:xfrm>
              <a:off x="6110048" y="3873849"/>
              <a:ext cx="11110" cy="11110"/>
            </a:xfrm>
            <a:custGeom>
              <a:avLst/>
              <a:gdLst/>
              <a:ahLst/>
              <a:cxnLst>
                <a:cxn ang="0">
                  <a:pos x="6" y="1"/>
                </a:cxn>
                <a:cxn ang="0">
                  <a:pos x="5" y="0"/>
                </a:cxn>
                <a:cxn ang="0">
                  <a:pos x="1" y="0"/>
                </a:cxn>
                <a:cxn ang="0">
                  <a:pos x="1" y="1"/>
                </a:cxn>
                <a:cxn ang="0">
                  <a:pos x="0" y="2"/>
                </a:cxn>
                <a:cxn ang="0">
                  <a:pos x="0" y="3"/>
                </a:cxn>
                <a:cxn ang="0">
                  <a:pos x="1" y="5"/>
                </a:cxn>
                <a:cxn ang="0">
                  <a:pos x="4" y="8"/>
                </a:cxn>
                <a:cxn ang="0">
                  <a:pos x="9" y="8"/>
                </a:cxn>
                <a:cxn ang="0">
                  <a:pos x="9" y="4"/>
                </a:cxn>
                <a:cxn ang="0">
                  <a:pos x="8" y="2"/>
                </a:cxn>
                <a:cxn ang="0">
                  <a:pos x="7" y="1"/>
                </a:cxn>
              </a:cxnLst>
              <a:rect l="0" t="0" r="r" b="b"/>
              <a:pathLst>
                <a:path w="9" h="9">
                  <a:moveTo>
                    <a:pt x="6" y="1"/>
                  </a:moveTo>
                  <a:cubicBezTo>
                    <a:pt x="6" y="0"/>
                    <a:pt x="5" y="0"/>
                    <a:pt x="5" y="0"/>
                  </a:cubicBezTo>
                  <a:cubicBezTo>
                    <a:pt x="3" y="0"/>
                    <a:pt x="2" y="0"/>
                    <a:pt x="1" y="0"/>
                  </a:cubicBezTo>
                  <a:cubicBezTo>
                    <a:pt x="1" y="0"/>
                    <a:pt x="1" y="0"/>
                    <a:pt x="1" y="1"/>
                  </a:cubicBezTo>
                  <a:cubicBezTo>
                    <a:pt x="1" y="1"/>
                    <a:pt x="0" y="1"/>
                    <a:pt x="0" y="2"/>
                  </a:cubicBezTo>
                  <a:cubicBezTo>
                    <a:pt x="0" y="2"/>
                    <a:pt x="0" y="3"/>
                    <a:pt x="0" y="3"/>
                  </a:cubicBezTo>
                  <a:cubicBezTo>
                    <a:pt x="1" y="4"/>
                    <a:pt x="1" y="5"/>
                    <a:pt x="1" y="5"/>
                  </a:cubicBezTo>
                  <a:cubicBezTo>
                    <a:pt x="2" y="6"/>
                    <a:pt x="3" y="7"/>
                    <a:pt x="4" y="8"/>
                  </a:cubicBezTo>
                  <a:cubicBezTo>
                    <a:pt x="5" y="8"/>
                    <a:pt x="8" y="9"/>
                    <a:pt x="9" y="8"/>
                  </a:cubicBezTo>
                  <a:cubicBezTo>
                    <a:pt x="9" y="7"/>
                    <a:pt x="9" y="5"/>
                    <a:pt x="9" y="4"/>
                  </a:cubicBezTo>
                  <a:cubicBezTo>
                    <a:pt x="9" y="3"/>
                    <a:pt x="9" y="3"/>
                    <a:pt x="8" y="2"/>
                  </a:cubicBezTo>
                  <a:cubicBezTo>
                    <a:pt x="8" y="1"/>
                    <a:pt x="8" y="1"/>
                    <a:pt x="7" y="1"/>
                  </a:cubicBezTo>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110" name="Freeform 112"/>
            <p:cNvSpPr>
              <a:spLocks/>
            </p:cNvSpPr>
            <p:nvPr/>
          </p:nvSpPr>
          <p:spPr bwMode="auto">
            <a:xfrm>
              <a:off x="6103987" y="3885969"/>
              <a:ext cx="5050" cy="5050"/>
            </a:xfrm>
            <a:custGeom>
              <a:avLst/>
              <a:gdLst/>
              <a:ahLst/>
              <a:cxnLst>
                <a:cxn ang="0">
                  <a:pos x="2" y="0"/>
                </a:cxn>
                <a:cxn ang="0">
                  <a:pos x="2" y="0"/>
                </a:cxn>
                <a:cxn ang="0">
                  <a:pos x="0" y="0"/>
                </a:cxn>
                <a:cxn ang="0">
                  <a:pos x="0" y="0"/>
                </a:cxn>
                <a:cxn ang="0">
                  <a:pos x="0" y="1"/>
                </a:cxn>
                <a:cxn ang="0">
                  <a:pos x="0" y="1"/>
                </a:cxn>
                <a:cxn ang="0">
                  <a:pos x="0" y="2"/>
                </a:cxn>
                <a:cxn ang="0">
                  <a:pos x="2" y="3"/>
                </a:cxn>
                <a:cxn ang="0">
                  <a:pos x="3" y="4"/>
                </a:cxn>
                <a:cxn ang="0">
                  <a:pos x="4" y="2"/>
                </a:cxn>
                <a:cxn ang="0">
                  <a:pos x="3" y="1"/>
                </a:cxn>
                <a:cxn ang="0">
                  <a:pos x="3" y="0"/>
                </a:cxn>
              </a:cxnLst>
              <a:rect l="0" t="0" r="r" b="b"/>
              <a:pathLst>
                <a:path w="4" h="4">
                  <a:moveTo>
                    <a:pt x="2" y="0"/>
                  </a:moveTo>
                  <a:cubicBezTo>
                    <a:pt x="3" y="0"/>
                    <a:pt x="2" y="0"/>
                    <a:pt x="2" y="0"/>
                  </a:cubicBezTo>
                  <a:cubicBezTo>
                    <a:pt x="1" y="0"/>
                    <a:pt x="1" y="0"/>
                    <a:pt x="0" y="0"/>
                  </a:cubicBezTo>
                  <a:cubicBezTo>
                    <a:pt x="0" y="0"/>
                    <a:pt x="0" y="0"/>
                    <a:pt x="0" y="0"/>
                  </a:cubicBezTo>
                  <a:cubicBezTo>
                    <a:pt x="0" y="0"/>
                    <a:pt x="0" y="0"/>
                    <a:pt x="0" y="1"/>
                  </a:cubicBezTo>
                  <a:cubicBezTo>
                    <a:pt x="0" y="1"/>
                    <a:pt x="0" y="1"/>
                    <a:pt x="0" y="1"/>
                  </a:cubicBezTo>
                  <a:cubicBezTo>
                    <a:pt x="0" y="2"/>
                    <a:pt x="0" y="2"/>
                    <a:pt x="0" y="2"/>
                  </a:cubicBezTo>
                  <a:cubicBezTo>
                    <a:pt x="1" y="3"/>
                    <a:pt x="1" y="3"/>
                    <a:pt x="2" y="3"/>
                  </a:cubicBezTo>
                  <a:cubicBezTo>
                    <a:pt x="2" y="4"/>
                    <a:pt x="3" y="4"/>
                    <a:pt x="3" y="4"/>
                  </a:cubicBezTo>
                  <a:cubicBezTo>
                    <a:pt x="4" y="3"/>
                    <a:pt x="4" y="2"/>
                    <a:pt x="4" y="2"/>
                  </a:cubicBezTo>
                  <a:cubicBezTo>
                    <a:pt x="4" y="1"/>
                    <a:pt x="4" y="1"/>
                    <a:pt x="3" y="1"/>
                  </a:cubicBezTo>
                  <a:cubicBezTo>
                    <a:pt x="3" y="0"/>
                    <a:pt x="3" y="0"/>
                    <a:pt x="3" y="0"/>
                  </a:cubicBezTo>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111" name="Freeform 113"/>
            <p:cNvSpPr>
              <a:spLocks/>
            </p:cNvSpPr>
            <p:nvPr/>
          </p:nvSpPr>
          <p:spPr bwMode="auto">
            <a:xfrm>
              <a:off x="6123176" y="3898088"/>
              <a:ext cx="5050" cy="6060"/>
            </a:xfrm>
            <a:custGeom>
              <a:avLst/>
              <a:gdLst/>
              <a:ahLst/>
              <a:cxnLst>
                <a:cxn ang="0">
                  <a:pos x="3" y="1"/>
                </a:cxn>
                <a:cxn ang="0">
                  <a:pos x="0" y="2"/>
                </a:cxn>
                <a:cxn ang="0">
                  <a:pos x="0" y="5"/>
                </a:cxn>
                <a:cxn ang="0">
                  <a:pos x="1" y="5"/>
                </a:cxn>
                <a:cxn ang="0">
                  <a:pos x="3" y="4"/>
                </a:cxn>
                <a:cxn ang="0">
                  <a:pos x="4" y="2"/>
                </a:cxn>
                <a:cxn ang="0">
                  <a:pos x="2" y="1"/>
                </a:cxn>
              </a:cxnLst>
              <a:rect l="0" t="0" r="r" b="b"/>
              <a:pathLst>
                <a:path w="4" h="5">
                  <a:moveTo>
                    <a:pt x="3" y="1"/>
                  </a:moveTo>
                  <a:cubicBezTo>
                    <a:pt x="2" y="0"/>
                    <a:pt x="1" y="1"/>
                    <a:pt x="0" y="2"/>
                  </a:cubicBezTo>
                  <a:cubicBezTo>
                    <a:pt x="0" y="3"/>
                    <a:pt x="0" y="4"/>
                    <a:pt x="0" y="5"/>
                  </a:cubicBezTo>
                  <a:cubicBezTo>
                    <a:pt x="0" y="5"/>
                    <a:pt x="1" y="5"/>
                    <a:pt x="1" y="5"/>
                  </a:cubicBezTo>
                  <a:cubicBezTo>
                    <a:pt x="2" y="5"/>
                    <a:pt x="2" y="5"/>
                    <a:pt x="3" y="4"/>
                  </a:cubicBezTo>
                  <a:cubicBezTo>
                    <a:pt x="3" y="4"/>
                    <a:pt x="4" y="3"/>
                    <a:pt x="4" y="2"/>
                  </a:cubicBezTo>
                  <a:cubicBezTo>
                    <a:pt x="4" y="1"/>
                    <a:pt x="3" y="1"/>
                    <a:pt x="2" y="1"/>
                  </a:cubicBezTo>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112" name="Freeform 114"/>
            <p:cNvSpPr>
              <a:spLocks/>
            </p:cNvSpPr>
            <p:nvPr/>
          </p:nvSpPr>
          <p:spPr bwMode="auto">
            <a:xfrm>
              <a:off x="5994914" y="3998071"/>
              <a:ext cx="11110" cy="6060"/>
            </a:xfrm>
            <a:custGeom>
              <a:avLst/>
              <a:gdLst/>
              <a:ahLst/>
              <a:cxnLst>
                <a:cxn ang="0">
                  <a:pos x="7" y="0"/>
                </a:cxn>
                <a:cxn ang="0">
                  <a:pos x="3" y="1"/>
                </a:cxn>
                <a:cxn ang="0">
                  <a:pos x="0" y="3"/>
                </a:cxn>
                <a:cxn ang="0">
                  <a:pos x="0" y="4"/>
                </a:cxn>
                <a:cxn ang="0">
                  <a:pos x="2" y="5"/>
                </a:cxn>
                <a:cxn ang="0">
                  <a:pos x="8" y="2"/>
                </a:cxn>
                <a:cxn ang="0">
                  <a:pos x="5" y="0"/>
                </a:cxn>
                <a:cxn ang="0">
                  <a:pos x="7" y="0"/>
                </a:cxn>
              </a:cxnLst>
              <a:rect l="0" t="0" r="r" b="b"/>
              <a:pathLst>
                <a:path w="9" h="5">
                  <a:moveTo>
                    <a:pt x="7" y="0"/>
                  </a:moveTo>
                  <a:cubicBezTo>
                    <a:pt x="5" y="0"/>
                    <a:pt x="4" y="0"/>
                    <a:pt x="3" y="1"/>
                  </a:cubicBezTo>
                  <a:cubicBezTo>
                    <a:pt x="2" y="1"/>
                    <a:pt x="0" y="2"/>
                    <a:pt x="0" y="3"/>
                  </a:cubicBezTo>
                  <a:cubicBezTo>
                    <a:pt x="0" y="3"/>
                    <a:pt x="0" y="4"/>
                    <a:pt x="0" y="4"/>
                  </a:cubicBezTo>
                  <a:cubicBezTo>
                    <a:pt x="0" y="5"/>
                    <a:pt x="1" y="5"/>
                    <a:pt x="2" y="5"/>
                  </a:cubicBezTo>
                  <a:cubicBezTo>
                    <a:pt x="4" y="5"/>
                    <a:pt x="7" y="4"/>
                    <a:pt x="8" y="2"/>
                  </a:cubicBezTo>
                  <a:cubicBezTo>
                    <a:pt x="9" y="1"/>
                    <a:pt x="7" y="0"/>
                    <a:pt x="5" y="0"/>
                  </a:cubicBezTo>
                  <a:lnTo>
                    <a:pt x="7" y="0"/>
                  </a:ln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113" name="Freeform 115"/>
            <p:cNvSpPr>
              <a:spLocks/>
            </p:cNvSpPr>
            <p:nvPr/>
          </p:nvSpPr>
          <p:spPr bwMode="auto">
            <a:xfrm>
              <a:off x="6010063" y="3991003"/>
              <a:ext cx="17170" cy="3031"/>
            </a:xfrm>
            <a:custGeom>
              <a:avLst/>
              <a:gdLst/>
              <a:ahLst/>
              <a:cxnLst>
                <a:cxn ang="0">
                  <a:pos x="12" y="0"/>
                </a:cxn>
                <a:cxn ang="0">
                  <a:pos x="6" y="1"/>
                </a:cxn>
                <a:cxn ang="0">
                  <a:pos x="4" y="1"/>
                </a:cxn>
                <a:cxn ang="0">
                  <a:pos x="3" y="1"/>
                </a:cxn>
                <a:cxn ang="0">
                  <a:pos x="0" y="2"/>
                </a:cxn>
                <a:cxn ang="0">
                  <a:pos x="1" y="3"/>
                </a:cxn>
                <a:cxn ang="0">
                  <a:pos x="3" y="3"/>
                </a:cxn>
                <a:cxn ang="0">
                  <a:pos x="7" y="3"/>
                </a:cxn>
                <a:cxn ang="0">
                  <a:pos x="13" y="2"/>
                </a:cxn>
                <a:cxn ang="0">
                  <a:pos x="14" y="1"/>
                </a:cxn>
                <a:cxn ang="0">
                  <a:pos x="12" y="0"/>
                </a:cxn>
              </a:cxnLst>
              <a:rect l="0" t="0" r="r" b="b"/>
              <a:pathLst>
                <a:path w="14" h="3">
                  <a:moveTo>
                    <a:pt x="12" y="0"/>
                  </a:moveTo>
                  <a:cubicBezTo>
                    <a:pt x="10" y="1"/>
                    <a:pt x="8" y="1"/>
                    <a:pt x="6" y="1"/>
                  </a:cubicBezTo>
                  <a:cubicBezTo>
                    <a:pt x="6" y="1"/>
                    <a:pt x="5" y="1"/>
                    <a:pt x="4" y="1"/>
                  </a:cubicBezTo>
                  <a:cubicBezTo>
                    <a:pt x="4" y="1"/>
                    <a:pt x="3" y="1"/>
                    <a:pt x="3" y="1"/>
                  </a:cubicBezTo>
                  <a:cubicBezTo>
                    <a:pt x="2" y="2"/>
                    <a:pt x="1" y="2"/>
                    <a:pt x="0" y="2"/>
                  </a:cubicBezTo>
                  <a:cubicBezTo>
                    <a:pt x="0" y="2"/>
                    <a:pt x="1" y="3"/>
                    <a:pt x="1" y="3"/>
                  </a:cubicBezTo>
                  <a:cubicBezTo>
                    <a:pt x="2" y="3"/>
                    <a:pt x="3" y="3"/>
                    <a:pt x="3" y="3"/>
                  </a:cubicBezTo>
                  <a:cubicBezTo>
                    <a:pt x="5" y="3"/>
                    <a:pt x="6" y="3"/>
                    <a:pt x="7" y="3"/>
                  </a:cubicBezTo>
                  <a:cubicBezTo>
                    <a:pt x="9" y="2"/>
                    <a:pt x="11" y="2"/>
                    <a:pt x="13" y="2"/>
                  </a:cubicBezTo>
                  <a:cubicBezTo>
                    <a:pt x="13" y="1"/>
                    <a:pt x="14" y="1"/>
                    <a:pt x="14" y="1"/>
                  </a:cubicBezTo>
                  <a:lnTo>
                    <a:pt x="12" y="0"/>
                  </a:ln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114" name="Freeform 116"/>
            <p:cNvSpPr>
              <a:spLocks/>
            </p:cNvSpPr>
            <p:nvPr/>
          </p:nvSpPr>
          <p:spPr bwMode="auto">
            <a:xfrm>
              <a:off x="6043391" y="3983933"/>
              <a:ext cx="11110" cy="2021"/>
            </a:xfrm>
            <a:custGeom>
              <a:avLst/>
              <a:gdLst/>
              <a:ahLst/>
              <a:cxnLst>
                <a:cxn ang="0">
                  <a:pos x="7" y="0"/>
                </a:cxn>
                <a:cxn ang="0">
                  <a:pos x="5" y="0"/>
                </a:cxn>
                <a:cxn ang="0">
                  <a:pos x="1" y="1"/>
                </a:cxn>
                <a:cxn ang="0">
                  <a:pos x="1" y="2"/>
                </a:cxn>
                <a:cxn ang="0">
                  <a:pos x="3" y="2"/>
                </a:cxn>
                <a:cxn ang="0">
                  <a:pos x="7" y="1"/>
                </a:cxn>
                <a:cxn ang="0">
                  <a:pos x="9" y="1"/>
                </a:cxn>
                <a:cxn ang="0">
                  <a:pos x="7" y="0"/>
                </a:cxn>
              </a:cxnLst>
              <a:rect l="0" t="0" r="r" b="b"/>
              <a:pathLst>
                <a:path w="9" h="2">
                  <a:moveTo>
                    <a:pt x="7" y="0"/>
                  </a:moveTo>
                  <a:cubicBezTo>
                    <a:pt x="6" y="0"/>
                    <a:pt x="6" y="0"/>
                    <a:pt x="5" y="0"/>
                  </a:cubicBezTo>
                  <a:cubicBezTo>
                    <a:pt x="4" y="1"/>
                    <a:pt x="2" y="1"/>
                    <a:pt x="1" y="1"/>
                  </a:cubicBezTo>
                  <a:cubicBezTo>
                    <a:pt x="0" y="1"/>
                    <a:pt x="1" y="2"/>
                    <a:pt x="1" y="2"/>
                  </a:cubicBezTo>
                  <a:cubicBezTo>
                    <a:pt x="2" y="2"/>
                    <a:pt x="3" y="2"/>
                    <a:pt x="3" y="2"/>
                  </a:cubicBezTo>
                  <a:cubicBezTo>
                    <a:pt x="5" y="2"/>
                    <a:pt x="6" y="2"/>
                    <a:pt x="7" y="1"/>
                  </a:cubicBezTo>
                  <a:cubicBezTo>
                    <a:pt x="8" y="1"/>
                    <a:pt x="9" y="1"/>
                    <a:pt x="9" y="1"/>
                  </a:cubicBezTo>
                  <a:lnTo>
                    <a:pt x="7" y="0"/>
                  </a:ln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115" name="Freeform 117"/>
            <p:cNvSpPr>
              <a:spLocks/>
            </p:cNvSpPr>
            <p:nvPr/>
          </p:nvSpPr>
          <p:spPr bwMode="auto">
            <a:xfrm>
              <a:off x="6030262" y="3986963"/>
              <a:ext cx="11110" cy="1010"/>
            </a:xfrm>
            <a:custGeom>
              <a:avLst/>
              <a:gdLst/>
              <a:ahLst/>
              <a:cxnLst>
                <a:cxn ang="0">
                  <a:pos x="7" y="0"/>
                </a:cxn>
                <a:cxn ang="0">
                  <a:pos x="5" y="0"/>
                </a:cxn>
                <a:cxn ang="0">
                  <a:pos x="1" y="0"/>
                </a:cxn>
                <a:cxn ang="0">
                  <a:pos x="1" y="1"/>
                </a:cxn>
                <a:cxn ang="0">
                  <a:pos x="3" y="1"/>
                </a:cxn>
                <a:cxn ang="0">
                  <a:pos x="7" y="0"/>
                </a:cxn>
                <a:cxn ang="0">
                  <a:pos x="9" y="0"/>
                </a:cxn>
                <a:cxn ang="0">
                  <a:pos x="7" y="0"/>
                </a:cxn>
              </a:cxnLst>
              <a:rect l="0" t="0" r="r" b="b"/>
              <a:pathLst>
                <a:path w="9" h="1">
                  <a:moveTo>
                    <a:pt x="7" y="0"/>
                  </a:moveTo>
                  <a:cubicBezTo>
                    <a:pt x="6" y="0"/>
                    <a:pt x="5" y="0"/>
                    <a:pt x="5" y="0"/>
                  </a:cubicBezTo>
                  <a:cubicBezTo>
                    <a:pt x="3" y="0"/>
                    <a:pt x="2" y="0"/>
                    <a:pt x="1" y="0"/>
                  </a:cubicBezTo>
                  <a:cubicBezTo>
                    <a:pt x="0" y="1"/>
                    <a:pt x="0" y="1"/>
                    <a:pt x="1" y="1"/>
                  </a:cubicBezTo>
                  <a:cubicBezTo>
                    <a:pt x="2" y="1"/>
                    <a:pt x="3" y="1"/>
                    <a:pt x="3" y="1"/>
                  </a:cubicBezTo>
                  <a:cubicBezTo>
                    <a:pt x="4" y="1"/>
                    <a:pt x="6" y="1"/>
                    <a:pt x="7" y="0"/>
                  </a:cubicBezTo>
                  <a:cubicBezTo>
                    <a:pt x="7" y="0"/>
                    <a:pt x="9" y="0"/>
                    <a:pt x="9" y="0"/>
                  </a:cubicBezTo>
                  <a:lnTo>
                    <a:pt x="7" y="0"/>
                  </a:ln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116" name="Freeform 118"/>
            <p:cNvSpPr>
              <a:spLocks/>
            </p:cNvSpPr>
            <p:nvPr/>
          </p:nvSpPr>
          <p:spPr bwMode="auto">
            <a:xfrm>
              <a:off x="6059550" y="3978883"/>
              <a:ext cx="15149" cy="5050"/>
            </a:xfrm>
            <a:custGeom>
              <a:avLst/>
              <a:gdLst/>
              <a:ahLst/>
              <a:cxnLst>
                <a:cxn ang="0">
                  <a:pos x="10" y="0"/>
                </a:cxn>
                <a:cxn ang="0">
                  <a:pos x="7" y="0"/>
                </a:cxn>
                <a:cxn ang="0">
                  <a:pos x="1" y="2"/>
                </a:cxn>
                <a:cxn ang="0">
                  <a:pos x="2" y="4"/>
                </a:cxn>
                <a:cxn ang="0">
                  <a:pos x="5" y="4"/>
                </a:cxn>
                <a:cxn ang="0">
                  <a:pos x="10" y="2"/>
                </a:cxn>
                <a:cxn ang="0">
                  <a:pos x="13" y="0"/>
                </a:cxn>
                <a:cxn ang="0">
                  <a:pos x="10" y="0"/>
                </a:cxn>
              </a:cxnLst>
              <a:rect l="0" t="0" r="r" b="b"/>
              <a:pathLst>
                <a:path w="13" h="4">
                  <a:moveTo>
                    <a:pt x="10" y="0"/>
                  </a:moveTo>
                  <a:cubicBezTo>
                    <a:pt x="9" y="0"/>
                    <a:pt x="8" y="0"/>
                    <a:pt x="7" y="0"/>
                  </a:cubicBezTo>
                  <a:cubicBezTo>
                    <a:pt x="5" y="0"/>
                    <a:pt x="3" y="1"/>
                    <a:pt x="1" y="2"/>
                  </a:cubicBezTo>
                  <a:cubicBezTo>
                    <a:pt x="0" y="2"/>
                    <a:pt x="1" y="3"/>
                    <a:pt x="2" y="4"/>
                  </a:cubicBezTo>
                  <a:cubicBezTo>
                    <a:pt x="2" y="4"/>
                    <a:pt x="4" y="4"/>
                    <a:pt x="5" y="4"/>
                  </a:cubicBezTo>
                  <a:cubicBezTo>
                    <a:pt x="7" y="4"/>
                    <a:pt x="8" y="3"/>
                    <a:pt x="10" y="2"/>
                  </a:cubicBezTo>
                  <a:cubicBezTo>
                    <a:pt x="11" y="2"/>
                    <a:pt x="13" y="2"/>
                    <a:pt x="13" y="0"/>
                  </a:cubicBezTo>
                  <a:lnTo>
                    <a:pt x="10" y="0"/>
                  </a:ln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117" name="Freeform 119"/>
            <p:cNvSpPr>
              <a:spLocks/>
            </p:cNvSpPr>
            <p:nvPr/>
          </p:nvSpPr>
          <p:spPr bwMode="auto">
            <a:xfrm>
              <a:off x="6078738" y="3978883"/>
              <a:ext cx="12119" cy="2021"/>
            </a:xfrm>
            <a:custGeom>
              <a:avLst/>
              <a:gdLst/>
              <a:ahLst/>
              <a:cxnLst>
                <a:cxn ang="0">
                  <a:pos x="8" y="0"/>
                </a:cxn>
                <a:cxn ang="0">
                  <a:pos x="5" y="0"/>
                </a:cxn>
                <a:cxn ang="0">
                  <a:pos x="0" y="1"/>
                </a:cxn>
                <a:cxn ang="0">
                  <a:pos x="1" y="2"/>
                </a:cxn>
                <a:cxn ang="0">
                  <a:pos x="3" y="2"/>
                </a:cxn>
                <a:cxn ang="0">
                  <a:pos x="8" y="1"/>
                </a:cxn>
                <a:cxn ang="0">
                  <a:pos x="10" y="0"/>
                </a:cxn>
                <a:cxn ang="0">
                  <a:pos x="8" y="0"/>
                </a:cxn>
              </a:cxnLst>
              <a:rect l="0" t="0" r="r" b="b"/>
              <a:pathLst>
                <a:path w="11" h="2">
                  <a:moveTo>
                    <a:pt x="8" y="0"/>
                  </a:moveTo>
                  <a:cubicBezTo>
                    <a:pt x="7" y="0"/>
                    <a:pt x="6" y="0"/>
                    <a:pt x="5" y="0"/>
                  </a:cubicBezTo>
                  <a:cubicBezTo>
                    <a:pt x="4" y="0"/>
                    <a:pt x="1" y="1"/>
                    <a:pt x="0" y="1"/>
                  </a:cubicBezTo>
                  <a:cubicBezTo>
                    <a:pt x="0" y="1"/>
                    <a:pt x="0" y="2"/>
                    <a:pt x="1" y="2"/>
                  </a:cubicBezTo>
                  <a:cubicBezTo>
                    <a:pt x="1" y="2"/>
                    <a:pt x="3" y="2"/>
                    <a:pt x="3" y="2"/>
                  </a:cubicBezTo>
                  <a:cubicBezTo>
                    <a:pt x="5" y="2"/>
                    <a:pt x="7" y="2"/>
                    <a:pt x="8" y="1"/>
                  </a:cubicBezTo>
                  <a:cubicBezTo>
                    <a:pt x="9" y="1"/>
                    <a:pt x="11" y="1"/>
                    <a:pt x="10" y="0"/>
                  </a:cubicBezTo>
                  <a:lnTo>
                    <a:pt x="8" y="0"/>
                  </a:ln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118" name="Line 120"/>
            <p:cNvSpPr>
              <a:spLocks noChangeShapeType="1"/>
            </p:cNvSpPr>
            <p:nvPr/>
          </p:nvSpPr>
          <p:spPr bwMode="auto">
            <a:xfrm>
              <a:off x="6119135" y="4030390"/>
              <a:ext cx="1010" cy="1010"/>
            </a:xfrm>
            <a:prstGeom prst="line">
              <a:avLst/>
            </a:pr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119" name="Line 121"/>
            <p:cNvSpPr>
              <a:spLocks noChangeShapeType="1"/>
            </p:cNvSpPr>
            <p:nvPr/>
          </p:nvSpPr>
          <p:spPr bwMode="auto">
            <a:xfrm>
              <a:off x="6119135" y="4030390"/>
              <a:ext cx="1010" cy="1010"/>
            </a:xfrm>
            <a:prstGeom prst="line">
              <a:avLst/>
            </a:pr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120" name="Line 122"/>
            <p:cNvSpPr>
              <a:spLocks noChangeShapeType="1"/>
            </p:cNvSpPr>
            <p:nvPr/>
          </p:nvSpPr>
          <p:spPr bwMode="auto">
            <a:xfrm>
              <a:off x="6093888" y="3998071"/>
              <a:ext cx="1010" cy="1010"/>
            </a:xfrm>
            <a:prstGeom prst="line">
              <a:avLst/>
            </a:pr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121" name="Line 123"/>
            <p:cNvSpPr>
              <a:spLocks noChangeShapeType="1"/>
            </p:cNvSpPr>
            <p:nvPr/>
          </p:nvSpPr>
          <p:spPr bwMode="auto">
            <a:xfrm>
              <a:off x="6093888" y="3998071"/>
              <a:ext cx="1010" cy="1010"/>
            </a:xfrm>
            <a:prstGeom prst="line">
              <a:avLst/>
            </a:pr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122" name="Freeform 124"/>
            <p:cNvSpPr>
              <a:spLocks/>
            </p:cNvSpPr>
            <p:nvPr/>
          </p:nvSpPr>
          <p:spPr bwMode="auto">
            <a:xfrm>
              <a:off x="6367581" y="3903138"/>
              <a:ext cx="36358" cy="16159"/>
            </a:xfrm>
            <a:custGeom>
              <a:avLst/>
              <a:gdLst/>
              <a:ahLst/>
              <a:cxnLst>
                <a:cxn ang="0">
                  <a:pos x="21" y="3"/>
                </a:cxn>
                <a:cxn ang="0">
                  <a:pos x="16" y="2"/>
                </a:cxn>
                <a:cxn ang="0">
                  <a:pos x="9" y="1"/>
                </a:cxn>
                <a:cxn ang="0">
                  <a:pos x="4" y="5"/>
                </a:cxn>
                <a:cxn ang="0">
                  <a:pos x="3" y="6"/>
                </a:cxn>
                <a:cxn ang="0">
                  <a:pos x="2" y="7"/>
                </a:cxn>
                <a:cxn ang="0">
                  <a:pos x="1" y="9"/>
                </a:cxn>
                <a:cxn ang="0">
                  <a:pos x="0" y="13"/>
                </a:cxn>
                <a:cxn ang="0">
                  <a:pos x="1" y="14"/>
                </a:cxn>
                <a:cxn ang="0">
                  <a:pos x="3" y="13"/>
                </a:cxn>
                <a:cxn ang="0">
                  <a:pos x="3" y="12"/>
                </a:cxn>
                <a:cxn ang="0">
                  <a:pos x="5" y="11"/>
                </a:cxn>
                <a:cxn ang="0">
                  <a:pos x="7" y="9"/>
                </a:cxn>
                <a:cxn ang="0">
                  <a:pos x="9" y="8"/>
                </a:cxn>
                <a:cxn ang="0">
                  <a:pos x="10" y="7"/>
                </a:cxn>
                <a:cxn ang="0">
                  <a:pos x="13" y="7"/>
                </a:cxn>
                <a:cxn ang="0">
                  <a:pos x="14" y="8"/>
                </a:cxn>
                <a:cxn ang="0">
                  <a:pos x="21" y="8"/>
                </a:cxn>
                <a:cxn ang="0">
                  <a:pos x="31" y="6"/>
                </a:cxn>
                <a:cxn ang="0">
                  <a:pos x="27" y="4"/>
                </a:cxn>
                <a:cxn ang="0">
                  <a:pos x="24" y="4"/>
                </a:cxn>
                <a:cxn ang="0">
                  <a:pos x="21" y="4"/>
                </a:cxn>
              </a:cxnLst>
              <a:rect l="0" t="0" r="r" b="b"/>
              <a:pathLst>
                <a:path w="31" h="14">
                  <a:moveTo>
                    <a:pt x="21" y="3"/>
                  </a:moveTo>
                  <a:cubicBezTo>
                    <a:pt x="20" y="3"/>
                    <a:pt x="18" y="2"/>
                    <a:pt x="16" y="2"/>
                  </a:cubicBezTo>
                  <a:cubicBezTo>
                    <a:pt x="14" y="1"/>
                    <a:pt x="11" y="0"/>
                    <a:pt x="9" y="1"/>
                  </a:cubicBezTo>
                  <a:cubicBezTo>
                    <a:pt x="7" y="2"/>
                    <a:pt x="5" y="4"/>
                    <a:pt x="4" y="5"/>
                  </a:cubicBezTo>
                  <a:cubicBezTo>
                    <a:pt x="4" y="6"/>
                    <a:pt x="4" y="6"/>
                    <a:pt x="3" y="6"/>
                  </a:cubicBezTo>
                  <a:cubicBezTo>
                    <a:pt x="3" y="7"/>
                    <a:pt x="3" y="7"/>
                    <a:pt x="2" y="7"/>
                  </a:cubicBezTo>
                  <a:cubicBezTo>
                    <a:pt x="2" y="8"/>
                    <a:pt x="1" y="9"/>
                    <a:pt x="1" y="9"/>
                  </a:cubicBezTo>
                  <a:cubicBezTo>
                    <a:pt x="1" y="10"/>
                    <a:pt x="0" y="12"/>
                    <a:pt x="0" y="13"/>
                  </a:cubicBezTo>
                  <a:cubicBezTo>
                    <a:pt x="0" y="14"/>
                    <a:pt x="0" y="14"/>
                    <a:pt x="1" y="14"/>
                  </a:cubicBezTo>
                  <a:cubicBezTo>
                    <a:pt x="2" y="14"/>
                    <a:pt x="2" y="14"/>
                    <a:pt x="3" y="13"/>
                  </a:cubicBezTo>
                  <a:cubicBezTo>
                    <a:pt x="3" y="13"/>
                    <a:pt x="3" y="12"/>
                    <a:pt x="3" y="12"/>
                  </a:cubicBezTo>
                  <a:cubicBezTo>
                    <a:pt x="4" y="12"/>
                    <a:pt x="4" y="11"/>
                    <a:pt x="5" y="11"/>
                  </a:cubicBezTo>
                  <a:cubicBezTo>
                    <a:pt x="6" y="11"/>
                    <a:pt x="6" y="10"/>
                    <a:pt x="7" y="9"/>
                  </a:cubicBezTo>
                  <a:cubicBezTo>
                    <a:pt x="8" y="9"/>
                    <a:pt x="9" y="9"/>
                    <a:pt x="9" y="8"/>
                  </a:cubicBezTo>
                  <a:cubicBezTo>
                    <a:pt x="10" y="8"/>
                    <a:pt x="10" y="8"/>
                    <a:pt x="10" y="7"/>
                  </a:cubicBezTo>
                  <a:cubicBezTo>
                    <a:pt x="11" y="7"/>
                    <a:pt x="12" y="7"/>
                    <a:pt x="13" y="7"/>
                  </a:cubicBezTo>
                  <a:cubicBezTo>
                    <a:pt x="14" y="8"/>
                    <a:pt x="13" y="8"/>
                    <a:pt x="14" y="8"/>
                  </a:cubicBezTo>
                  <a:cubicBezTo>
                    <a:pt x="17" y="9"/>
                    <a:pt x="19" y="8"/>
                    <a:pt x="21" y="8"/>
                  </a:cubicBezTo>
                  <a:cubicBezTo>
                    <a:pt x="23" y="8"/>
                    <a:pt x="31" y="9"/>
                    <a:pt x="31" y="6"/>
                  </a:cubicBezTo>
                  <a:cubicBezTo>
                    <a:pt x="30" y="4"/>
                    <a:pt x="29" y="4"/>
                    <a:pt x="27" y="4"/>
                  </a:cubicBezTo>
                  <a:cubicBezTo>
                    <a:pt x="26" y="4"/>
                    <a:pt x="25" y="4"/>
                    <a:pt x="24" y="4"/>
                  </a:cubicBezTo>
                  <a:cubicBezTo>
                    <a:pt x="23" y="4"/>
                    <a:pt x="22" y="4"/>
                    <a:pt x="21" y="4"/>
                  </a:cubicBezTo>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123" name="Freeform 125"/>
            <p:cNvSpPr>
              <a:spLocks/>
            </p:cNvSpPr>
            <p:nvPr/>
          </p:nvSpPr>
          <p:spPr bwMode="auto">
            <a:xfrm>
              <a:off x="7614855" y="5763444"/>
              <a:ext cx="151491" cy="84835"/>
            </a:xfrm>
            <a:custGeom>
              <a:avLst/>
              <a:gdLst/>
              <a:ahLst/>
              <a:cxnLst>
                <a:cxn ang="0">
                  <a:pos x="123" y="0"/>
                </a:cxn>
                <a:cxn ang="0">
                  <a:pos x="115" y="3"/>
                </a:cxn>
                <a:cxn ang="0">
                  <a:pos x="106" y="6"/>
                </a:cxn>
                <a:cxn ang="0">
                  <a:pos x="94" y="11"/>
                </a:cxn>
                <a:cxn ang="0">
                  <a:pos x="85" y="16"/>
                </a:cxn>
                <a:cxn ang="0">
                  <a:pos x="81" y="18"/>
                </a:cxn>
                <a:cxn ang="0">
                  <a:pos x="74" y="20"/>
                </a:cxn>
                <a:cxn ang="0">
                  <a:pos x="68" y="21"/>
                </a:cxn>
                <a:cxn ang="0">
                  <a:pos x="64" y="22"/>
                </a:cxn>
                <a:cxn ang="0">
                  <a:pos x="58" y="21"/>
                </a:cxn>
                <a:cxn ang="0">
                  <a:pos x="53" y="21"/>
                </a:cxn>
                <a:cxn ang="0">
                  <a:pos x="38" y="20"/>
                </a:cxn>
                <a:cxn ang="0">
                  <a:pos x="35" y="34"/>
                </a:cxn>
                <a:cxn ang="0">
                  <a:pos x="33" y="34"/>
                </a:cxn>
                <a:cxn ang="0">
                  <a:pos x="28" y="36"/>
                </a:cxn>
                <a:cxn ang="0">
                  <a:pos x="21" y="36"/>
                </a:cxn>
                <a:cxn ang="0">
                  <a:pos x="15" y="36"/>
                </a:cxn>
                <a:cxn ang="0">
                  <a:pos x="9" y="39"/>
                </a:cxn>
                <a:cxn ang="0">
                  <a:pos x="2" y="40"/>
                </a:cxn>
                <a:cxn ang="0">
                  <a:pos x="2" y="45"/>
                </a:cxn>
                <a:cxn ang="0">
                  <a:pos x="1" y="53"/>
                </a:cxn>
                <a:cxn ang="0">
                  <a:pos x="8" y="60"/>
                </a:cxn>
                <a:cxn ang="0">
                  <a:pos x="11" y="62"/>
                </a:cxn>
                <a:cxn ang="0">
                  <a:pos x="12" y="64"/>
                </a:cxn>
                <a:cxn ang="0">
                  <a:pos x="20" y="71"/>
                </a:cxn>
                <a:cxn ang="0">
                  <a:pos x="22" y="70"/>
                </a:cxn>
                <a:cxn ang="0">
                  <a:pos x="29" y="67"/>
                </a:cxn>
                <a:cxn ang="0">
                  <a:pos x="37" y="68"/>
                </a:cxn>
                <a:cxn ang="0">
                  <a:pos x="52" y="67"/>
                </a:cxn>
                <a:cxn ang="0">
                  <a:pos x="58" y="66"/>
                </a:cxn>
                <a:cxn ang="0">
                  <a:pos x="66" y="66"/>
                </a:cxn>
                <a:cxn ang="0">
                  <a:pos x="69" y="58"/>
                </a:cxn>
                <a:cxn ang="0">
                  <a:pos x="76" y="52"/>
                </a:cxn>
                <a:cxn ang="0">
                  <a:pos x="91" y="52"/>
                </a:cxn>
                <a:cxn ang="0">
                  <a:pos x="97" y="51"/>
                </a:cxn>
                <a:cxn ang="0">
                  <a:pos x="99" y="50"/>
                </a:cxn>
                <a:cxn ang="0">
                  <a:pos x="101" y="48"/>
                </a:cxn>
                <a:cxn ang="0">
                  <a:pos x="94" y="39"/>
                </a:cxn>
                <a:cxn ang="0">
                  <a:pos x="93" y="38"/>
                </a:cxn>
                <a:cxn ang="0">
                  <a:pos x="93" y="37"/>
                </a:cxn>
                <a:cxn ang="0">
                  <a:pos x="93" y="34"/>
                </a:cxn>
                <a:cxn ang="0">
                  <a:pos x="94" y="29"/>
                </a:cxn>
                <a:cxn ang="0">
                  <a:pos x="97" y="27"/>
                </a:cxn>
                <a:cxn ang="0">
                  <a:pos x="100" y="25"/>
                </a:cxn>
                <a:cxn ang="0">
                  <a:pos x="104" y="24"/>
                </a:cxn>
                <a:cxn ang="0">
                  <a:pos x="111" y="19"/>
                </a:cxn>
                <a:cxn ang="0">
                  <a:pos x="120" y="10"/>
                </a:cxn>
                <a:cxn ang="0">
                  <a:pos x="125" y="4"/>
                </a:cxn>
                <a:cxn ang="0">
                  <a:pos x="126" y="2"/>
                </a:cxn>
                <a:cxn ang="0">
                  <a:pos x="128" y="0"/>
                </a:cxn>
                <a:cxn ang="0">
                  <a:pos x="123" y="0"/>
                </a:cxn>
              </a:cxnLst>
              <a:rect l="0" t="0" r="r" b="b"/>
              <a:pathLst>
                <a:path w="128" h="71">
                  <a:moveTo>
                    <a:pt x="123" y="0"/>
                  </a:moveTo>
                  <a:cubicBezTo>
                    <a:pt x="120" y="0"/>
                    <a:pt x="117" y="2"/>
                    <a:pt x="115" y="3"/>
                  </a:cubicBezTo>
                  <a:cubicBezTo>
                    <a:pt x="112" y="4"/>
                    <a:pt x="109" y="5"/>
                    <a:pt x="106" y="6"/>
                  </a:cubicBezTo>
                  <a:cubicBezTo>
                    <a:pt x="103" y="9"/>
                    <a:pt x="98" y="10"/>
                    <a:pt x="94" y="11"/>
                  </a:cubicBezTo>
                  <a:cubicBezTo>
                    <a:pt x="91" y="12"/>
                    <a:pt x="88" y="14"/>
                    <a:pt x="85" y="16"/>
                  </a:cubicBezTo>
                  <a:cubicBezTo>
                    <a:pt x="83" y="16"/>
                    <a:pt x="82" y="17"/>
                    <a:pt x="81" y="18"/>
                  </a:cubicBezTo>
                  <a:cubicBezTo>
                    <a:pt x="79" y="19"/>
                    <a:pt x="76" y="19"/>
                    <a:pt x="74" y="20"/>
                  </a:cubicBezTo>
                  <a:cubicBezTo>
                    <a:pt x="72" y="21"/>
                    <a:pt x="70" y="21"/>
                    <a:pt x="68" y="21"/>
                  </a:cubicBezTo>
                  <a:cubicBezTo>
                    <a:pt x="66" y="21"/>
                    <a:pt x="65" y="22"/>
                    <a:pt x="64" y="22"/>
                  </a:cubicBezTo>
                  <a:cubicBezTo>
                    <a:pt x="62" y="22"/>
                    <a:pt x="60" y="21"/>
                    <a:pt x="58" y="21"/>
                  </a:cubicBezTo>
                  <a:cubicBezTo>
                    <a:pt x="56" y="21"/>
                    <a:pt x="55" y="21"/>
                    <a:pt x="53" y="21"/>
                  </a:cubicBezTo>
                  <a:cubicBezTo>
                    <a:pt x="48" y="21"/>
                    <a:pt x="43" y="19"/>
                    <a:pt x="38" y="20"/>
                  </a:cubicBezTo>
                  <a:cubicBezTo>
                    <a:pt x="37" y="24"/>
                    <a:pt x="41" y="33"/>
                    <a:pt x="35" y="34"/>
                  </a:cubicBezTo>
                  <a:cubicBezTo>
                    <a:pt x="34" y="35"/>
                    <a:pt x="33" y="35"/>
                    <a:pt x="33" y="34"/>
                  </a:cubicBezTo>
                  <a:cubicBezTo>
                    <a:pt x="31" y="35"/>
                    <a:pt x="30" y="35"/>
                    <a:pt x="28" y="36"/>
                  </a:cubicBezTo>
                  <a:cubicBezTo>
                    <a:pt x="26" y="36"/>
                    <a:pt x="23" y="37"/>
                    <a:pt x="21" y="36"/>
                  </a:cubicBezTo>
                  <a:cubicBezTo>
                    <a:pt x="19" y="35"/>
                    <a:pt x="17" y="33"/>
                    <a:pt x="15" y="36"/>
                  </a:cubicBezTo>
                  <a:cubicBezTo>
                    <a:pt x="14" y="39"/>
                    <a:pt x="12" y="40"/>
                    <a:pt x="9" y="39"/>
                  </a:cubicBezTo>
                  <a:cubicBezTo>
                    <a:pt x="6" y="39"/>
                    <a:pt x="3" y="36"/>
                    <a:pt x="2" y="40"/>
                  </a:cubicBezTo>
                  <a:cubicBezTo>
                    <a:pt x="2" y="42"/>
                    <a:pt x="3" y="43"/>
                    <a:pt x="2" y="45"/>
                  </a:cubicBezTo>
                  <a:cubicBezTo>
                    <a:pt x="2" y="48"/>
                    <a:pt x="0" y="50"/>
                    <a:pt x="1" y="53"/>
                  </a:cubicBezTo>
                  <a:cubicBezTo>
                    <a:pt x="2" y="57"/>
                    <a:pt x="5" y="58"/>
                    <a:pt x="8" y="60"/>
                  </a:cubicBezTo>
                  <a:cubicBezTo>
                    <a:pt x="9" y="61"/>
                    <a:pt x="10" y="61"/>
                    <a:pt x="11" y="62"/>
                  </a:cubicBezTo>
                  <a:cubicBezTo>
                    <a:pt x="12" y="63"/>
                    <a:pt x="11" y="61"/>
                    <a:pt x="12" y="64"/>
                  </a:cubicBezTo>
                  <a:cubicBezTo>
                    <a:pt x="14" y="66"/>
                    <a:pt x="16" y="71"/>
                    <a:pt x="20" y="71"/>
                  </a:cubicBezTo>
                  <a:cubicBezTo>
                    <a:pt x="20" y="70"/>
                    <a:pt x="21" y="70"/>
                    <a:pt x="22" y="70"/>
                  </a:cubicBezTo>
                  <a:cubicBezTo>
                    <a:pt x="24" y="69"/>
                    <a:pt x="27" y="68"/>
                    <a:pt x="29" y="67"/>
                  </a:cubicBezTo>
                  <a:cubicBezTo>
                    <a:pt x="32" y="67"/>
                    <a:pt x="34" y="67"/>
                    <a:pt x="37" y="68"/>
                  </a:cubicBezTo>
                  <a:cubicBezTo>
                    <a:pt x="42" y="70"/>
                    <a:pt x="47" y="69"/>
                    <a:pt x="52" y="67"/>
                  </a:cubicBezTo>
                  <a:cubicBezTo>
                    <a:pt x="54" y="66"/>
                    <a:pt x="56" y="66"/>
                    <a:pt x="58" y="66"/>
                  </a:cubicBezTo>
                  <a:cubicBezTo>
                    <a:pt x="60" y="66"/>
                    <a:pt x="64" y="67"/>
                    <a:pt x="66" y="66"/>
                  </a:cubicBezTo>
                  <a:cubicBezTo>
                    <a:pt x="69" y="65"/>
                    <a:pt x="68" y="60"/>
                    <a:pt x="69" y="58"/>
                  </a:cubicBezTo>
                  <a:cubicBezTo>
                    <a:pt x="70" y="55"/>
                    <a:pt x="72" y="52"/>
                    <a:pt x="76" y="52"/>
                  </a:cubicBezTo>
                  <a:cubicBezTo>
                    <a:pt x="81" y="51"/>
                    <a:pt x="86" y="53"/>
                    <a:pt x="91" y="52"/>
                  </a:cubicBezTo>
                  <a:cubicBezTo>
                    <a:pt x="94" y="52"/>
                    <a:pt x="95" y="51"/>
                    <a:pt x="97" y="51"/>
                  </a:cubicBezTo>
                  <a:cubicBezTo>
                    <a:pt x="97" y="50"/>
                    <a:pt x="98" y="50"/>
                    <a:pt x="99" y="50"/>
                  </a:cubicBezTo>
                  <a:cubicBezTo>
                    <a:pt x="100" y="50"/>
                    <a:pt x="101" y="49"/>
                    <a:pt x="101" y="48"/>
                  </a:cubicBezTo>
                  <a:cubicBezTo>
                    <a:pt x="99" y="45"/>
                    <a:pt x="96" y="43"/>
                    <a:pt x="94" y="39"/>
                  </a:cubicBezTo>
                  <a:cubicBezTo>
                    <a:pt x="94" y="39"/>
                    <a:pt x="94" y="39"/>
                    <a:pt x="93" y="38"/>
                  </a:cubicBezTo>
                  <a:cubicBezTo>
                    <a:pt x="93" y="38"/>
                    <a:pt x="93" y="37"/>
                    <a:pt x="93" y="37"/>
                  </a:cubicBezTo>
                  <a:cubicBezTo>
                    <a:pt x="93" y="36"/>
                    <a:pt x="93" y="35"/>
                    <a:pt x="93" y="34"/>
                  </a:cubicBezTo>
                  <a:cubicBezTo>
                    <a:pt x="93" y="32"/>
                    <a:pt x="93" y="30"/>
                    <a:pt x="94" y="29"/>
                  </a:cubicBezTo>
                  <a:cubicBezTo>
                    <a:pt x="94" y="28"/>
                    <a:pt x="96" y="27"/>
                    <a:pt x="97" y="27"/>
                  </a:cubicBezTo>
                  <a:cubicBezTo>
                    <a:pt x="98" y="25"/>
                    <a:pt x="98" y="25"/>
                    <a:pt x="100" y="25"/>
                  </a:cubicBezTo>
                  <a:cubicBezTo>
                    <a:pt x="101" y="24"/>
                    <a:pt x="103" y="24"/>
                    <a:pt x="104" y="24"/>
                  </a:cubicBezTo>
                  <a:cubicBezTo>
                    <a:pt x="107" y="23"/>
                    <a:pt x="109" y="22"/>
                    <a:pt x="111" y="19"/>
                  </a:cubicBezTo>
                  <a:cubicBezTo>
                    <a:pt x="114" y="16"/>
                    <a:pt x="116" y="13"/>
                    <a:pt x="120" y="10"/>
                  </a:cubicBezTo>
                  <a:cubicBezTo>
                    <a:pt x="122" y="8"/>
                    <a:pt x="123" y="7"/>
                    <a:pt x="125" y="4"/>
                  </a:cubicBezTo>
                  <a:cubicBezTo>
                    <a:pt x="125" y="4"/>
                    <a:pt x="126" y="3"/>
                    <a:pt x="126" y="2"/>
                  </a:cubicBezTo>
                  <a:cubicBezTo>
                    <a:pt x="127" y="2"/>
                    <a:pt x="128" y="0"/>
                    <a:pt x="128" y="0"/>
                  </a:cubicBezTo>
                  <a:lnTo>
                    <a:pt x="123" y="0"/>
                  </a:ln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124" name="Freeform 126"/>
            <p:cNvSpPr>
              <a:spLocks/>
            </p:cNvSpPr>
            <p:nvPr/>
          </p:nvSpPr>
          <p:spPr bwMode="auto">
            <a:xfrm>
              <a:off x="6960416" y="1555030"/>
              <a:ext cx="118163" cy="72715"/>
            </a:xfrm>
            <a:custGeom>
              <a:avLst/>
              <a:gdLst/>
              <a:ahLst/>
              <a:cxnLst>
                <a:cxn ang="0">
                  <a:pos x="30" y="33"/>
                </a:cxn>
                <a:cxn ang="0">
                  <a:pos x="25" y="40"/>
                </a:cxn>
                <a:cxn ang="0">
                  <a:pos x="8" y="58"/>
                </a:cxn>
                <a:cxn ang="0">
                  <a:pos x="21" y="56"/>
                </a:cxn>
                <a:cxn ang="0">
                  <a:pos x="48" y="48"/>
                </a:cxn>
                <a:cxn ang="0">
                  <a:pos x="53" y="49"/>
                </a:cxn>
                <a:cxn ang="0">
                  <a:pos x="62" y="46"/>
                </a:cxn>
                <a:cxn ang="0">
                  <a:pos x="66" y="38"/>
                </a:cxn>
                <a:cxn ang="0">
                  <a:pos x="78" y="26"/>
                </a:cxn>
                <a:cxn ang="0">
                  <a:pos x="95" y="2"/>
                </a:cxn>
                <a:cxn ang="0">
                  <a:pos x="83" y="1"/>
                </a:cxn>
                <a:cxn ang="0">
                  <a:pos x="80" y="8"/>
                </a:cxn>
                <a:cxn ang="0">
                  <a:pos x="72" y="5"/>
                </a:cxn>
                <a:cxn ang="0">
                  <a:pos x="65" y="19"/>
                </a:cxn>
                <a:cxn ang="0">
                  <a:pos x="50" y="11"/>
                </a:cxn>
                <a:cxn ang="0">
                  <a:pos x="49" y="24"/>
                </a:cxn>
                <a:cxn ang="0">
                  <a:pos x="42" y="27"/>
                </a:cxn>
                <a:cxn ang="0">
                  <a:pos x="39" y="19"/>
                </a:cxn>
                <a:cxn ang="0">
                  <a:pos x="30" y="30"/>
                </a:cxn>
                <a:cxn ang="0">
                  <a:pos x="13" y="29"/>
                </a:cxn>
                <a:cxn ang="0">
                  <a:pos x="6" y="26"/>
                </a:cxn>
                <a:cxn ang="0">
                  <a:pos x="13" y="33"/>
                </a:cxn>
                <a:cxn ang="0">
                  <a:pos x="30" y="33"/>
                </a:cxn>
              </a:cxnLst>
              <a:rect l="0" t="0" r="r" b="b"/>
              <a:pathLst>
                <a:path w="99" h="61">
                  <a:moveTo>
                    <a:pt x="30" y="33"/>
                  </a:moveTo>
                  <a:cubicBezTo>
                    <a:pt x="27" y="35"/>
                    <a:pt x="26" y="37"/>
                    <a:pt x="25" y="40"/>
                  </a:cubicBezTo>
                  <a:cubicBezTo>
                    <a:pt x="20" y="47"/>
                    <a:pt x="14" y="52"/>
                    <a:pt x="8" y="58"/>
                  </a:cubicBezTo>
                  <a:cubicBezTo>
                    <a:pt x="12" y="61"/>
                    <a:pt x="17" y="58"/>
                    <a:pt x="21" y="56"/>
                  </a:cubicBezTo>
                  <a:cubicBezTo>
                    <a:pt x="30" y="52"/>
                    <a:pt x="37" y="45"/>
                    <a:pt x="48" y="48"/>
                  </a:cubicBezTo>
                  <a:cubicBezTo>
                    <a:pt x="50" y="49"/>
                    <a:pt x="51" y="50"/>
                    <a:pt x="53" y="49"/>
                  </a:cubicBezTo>
                  <a:cubicBezTo>
                    <a:pt x="55" y="49"/>
                    <a:pt x="61" y="40"/>
                    <a:pt x="62" y="46"/>
                  </a:cubicBezTo>
                  <a:cubicBezTo>
                    <a:pt x="64" y="44"/>
                    <a:pt x="64" y="41"/>
                    <a:pt x="66" y="38"/>
                  </a:cubicBezTo>
                  <a:cubicBezTo>
                    <a:pt x="70" y="34"/>
                    <a:pt x="74" y="30"/>
                    <a:pt x="78" y="26"/>
                  </a:cubicBezTo>
                  <a:cubicBezTo>
                    <a:pt x="82" y="21"/>
                    <a:pt x="99" y="10"/>
                    <a:pt x="95" y="2"/>
                  </a:cubicBezTo>
                  <a:cubicBezTo>
                    <a:pt x="91" y="0"/>
                    <a:pt x="87" y="0"/>
                    <a:pt x="83" y="1"/>
                  </a:cubicBezTo>
                  <a:cubicBezTo>
                    <a:pt x="79" y="4"/>
                    <a:pt x="80" y="5"/>
                    <a:pt x="80" y="8"/>
                  </a:cubicBezTo>
                  <a:cubicBezTo>
                    <a:pt x="76" y="10"/>
                    <a:pt x="75" y="4"/>
                    <a:pt x="72" y="5"/>
                  </a:cubicBezTo>
                  <a:cubicBezTo>
                    <a:pt x="70" y="12"/>
                    <a:pt x="74" y="17"/>
                    <a:pt x="65" y="19"/>
                  </a:cubicBezTo>
                  <a:cubicBezTo>
                    <a:pt x="57" y="20"/>
                    <a:pt x="58" y="10"/>
                    <a:pt x="50" y="11"/>
                  </a:cubicBezTo>
                  <a:cubicBezTo>
                    <a:pt x="49" y="16"/>
                    <a:pt x="54" y="20"/>
                    <a:pt x="49" y="24"/>
                  </a:cubicBezTo>
                  <a:cubicBezTo>
                    <a:pt x="48" y="26"/>
                    <a:pt x="45" y="27"/>
                    <a:pt x="42" y="27"/>
                  </a:cubicBezTo>
                  <a:cubicBezTo>
                    <a:pt x="36" y="25"/>
                    <a:pt x="42" y="22"/>
                    <a:pt x="39" y="19"/>
                  </a:cubicBezTo>
                  <a:cubicBezTo>
                    <a:pt x="33" y="12"/>
                    <a:pt x="30" y="26"/>
                    <a:pt x="30" y="30"/>
                  </a:cubicBezTo>
                  <a:cubicBezTo>
                    <a:pt x="25" y="30"/>
                    <a:pt x="18" y="31"/>
                    <a:pt x="13" y="29"/>
                  </a:cubicBezTo>
                  <a:cubicBezTo>
                    <a:pt x="10" y="29"/>
                    <a:pt x="9" y="26"/>
                    <a:pt x="6" y="26"/>
                  </a:cubicBezTo>
                  <a:cubicBezTo>
                    <a:pt x="0" y="32"/>
                    <a:pt x="9" y="34"/>
                    <a:pt x="13" y="33"/>
                  </a:cubicBezTo>
                  <a:lnTo>
                    <a:pt x="30" y="33"/>
                  </a:ln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125" name="Freeform 127"/>
            <p:cNvSpPr>
              <a:spLocks/>
            </p:cNvSpPr>
            <p:nvPr/>
          </p:nvSpPr>
          <p:spPr bwMode="auto">
            <a:xfrm>
              <a:off x="6993743" y="1631785"/>
              <a:ext cx="41407" cy="32318"/>
            </a:xfrm>
            <a:custGeom>
              <a:avLst/>
              <a:gdLst/>
              <a:ahLst/>
              <a:cxnLst>
                <a:cxn ang="0">
                  <a:pos x="31" y="9"/>
                </a:cxn>
                <a:cxn ang="0">
                  <a:pos x="30" y="8"/>
                </a:cxn>
                <a:cxn ang="0">
                  <a:pos x="15" y="6"/>
                </a:cxn>
                <a:cxn ang="0">
                  <a:pos x="1" y="16"/>
                </a:cxn>
                <a:cxn ang="0">
                  <a:pos x="19" y="23"/>
                </a:cxn>
                <a:cxn ang="0">
                  <a:pos x="22" y="27"/>
                </a:cxn>
                <a:cxn ang="0">
                  <a:pos x="31" y="25"/>
                </a:cxn>
                <a:cxn ang="0">
                  <a:pos x="24" y="8"/>
                </a:cxn>
                <a:cxn ang="0">
                  <a:pos x="31" y="9"/>
                </a:cxn>
              </a:cxnLst>
              <a:rect l="0" t="0" r="r" b="b"/>
              <a:pathLst>
                <a:path w="35" h="27">
                  <a:moveTo>
                    <a:pt x="31" y="9"/>
                  </a:moveTo>
                  <a:cubicBezTo>
                    <a:pt x="31" y="9"/>
                    <a:pt x="30" y="9"/>
                    <a:pt x="30" y="8"/>
                  </a:cubicBezTo>
                  <a:cubicBezTo>
                    <a:pt x="30" y="1"/>
                    <a:pt x="13" y="0"/>
                    <a:pt x="15" y="6"/>
                  </a:cubicBezTo>
                  <a:cubicBezTo>
                    <a:pt x="11" y="8"/>
                    <a:pt x="1" y="11"/>
                    <a:pt x="1" y="16"/>
                  </a:cubicBezTo>
                  <a:cubicBezTo>
                    <a:pt x="0" y="26"/>
                    <a:pt x="14" y="20"/>
                    <a:pt x="19" y="23"/>
                  </a:cubicBezTo>
                  <a:cubicBezTo>
                    <a:pt x="20" y="23"/>
                    <a:pt x="21" y="26"/>
                    <a:pt x="22" y="27"/>
                  </a:cubicBezTo>
                  <a:cubicBezTo>
                    <a:pt x="23" y="27"/>
                    <a:pt x="30" y="26"/>
                    <a:pt x="31" y="25"/>
                  </a:cubicBezTo>
                  <a:cubicBezTo>
                    <a:pt x="35" y="20"/>
                    <a:pt x="27" y="11"/>
                    <a:pt x="24" y="8"/>
                  </a:cubicBezTo>
                  <a:lnTo>
                    <a:pt x="31" y="9"/>
                  </a:ln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126" name="Freeform 128"/>
            <p:cNvSpPr>
              <a:spLocks/>
            </p:cNvSpPr>
            <p:nvPr/>
          </p:nvSpPr>
          <p:spPr bwMode="auto">
            <a:xfrm>
              <a:off x="7034140" y="1594417"/>
              <a:ext cx="53527" cy="59586"/>
            </a:xfrm>
            <a:custGeom>
              <a:avLst/>
              <a:gdLst/>
              <a:ahLst/>
              <a:cxnLst>
                <a:cxn ang="0">
                  <a:pos x="5" y="18"/>
                </a:cxn>
                <a:cxn ang="0">
                  <a:pos x="3" y="19"/>
                </a:cxn>
                <a:cxn ang="0">
                  <a:pos x="0" y="27"/>
                </a:cxn>
                <a:cxn ang="0">
                  <a:pos x="6" y="32"/>
                </a:cxn>
                <a:cxn ang="0">
                  <a:pos x="5" y="44"/>
                </a:cxn>
                <a:cxn ang="0">
                  <a:pos x="11" y="48"/>
                </a:cxn>
                <a:cxn ang="0">
                  <a:pos x="13" y="50"/>
                </a:cxn>
                <a:cxn ang="0">
                  <a:pos x="16" y="48"/>
                </a:cxn>
                <a:cxn ang="0">
                  <a:pos x="27" y="39"/>
                </a:cxn>
                <a:cxn ang="0">
                  <a:pos x="44" y="31"/>
                </a:cxn>
                <a:cxn ang="0">
                  <a:pos x="42" y="22"/>
                </a:cxn>
                <a:cxn ang="0">
                  <a:pos x="42" y="13"/>
                </a:cxn>
                <a:cxn ang="0">
                  <a:pos x="39" y="5"/>
                </a:cxn>
                <a:cxn ang="0">
                  <a:pos x="34" y="4"/>
                </a:cxn>
                <a:cxn ang="0">
                  <a:pos x="32" y="4"/>
                </a:cxn>
                <a:cxn ang="0">
                  <a:pos x="29" y="1"/>
                </a:cxn>
                <a:cxn ang="0">
                  <a:pos x="20" y="18"/>
                </a:cxn>
                <a:cxn ang="0">
                  <a:pos x="5" y="17"/>
                </a:cxn>
                <a:cxn ang="0">
                  <a:pos x="5" y="18"/>
                </a:cxn>
              </a:cxnLst>
              <a:rect l="0" t="0" r="r" b="b"/>
              <a:pathLst>
                <a:path w="45" h="50">
                  <a:moveTo>
                    <a:pt x="5" y="18"/>
                  </a:moveTo>
                  <a:cubicBezTo>
                    <a:pt x="4" y="18"/>
                    <a:pt x="4" y="18"/>
                    <a:pt x="3" y="19"/>
                  </a:cubicBezTo>
                  <a:cubicBezTo>
                    <a:pt x="3" y="21"/>
                    <a:pt x="0" y="25"/>
                    <a:pt x="0" y="27"/>
                  </a:cubicBezTo>
                  <a:cubicBezTo>
                    <a:pt x="1" y="30"/>
                    <a:pt x="5" y="31"/>
                    <a:pt x="6" y="32"/>
                  </a:cubicBezTo>
                  <a:cubicBezTo>
                    <a:pt x="10" y="37"/>
                    <a:pt x="3" y="38"/>
                    <a:pt x="5" y="44"/>
                  </a:cubicBezTo>
                  <a:cubicBezTo>
                    <a:pt x="6" y="48"/>
                    <a:pt x="8" y="47"/>
                    <a:pt x="11" y="48"/>
                  </a:cubicBezTo>
                  <a:cubicBezTo>
                    <a:pt x="12" y="49"/>
                    <a:pt x="12" y="50"/>
                    <a:pt x="13" y="50"/>
                  </a:cubicBezTo>
                  <a:cubicBezTo>
                    <a:pt x="16" y="50"/>
                    <a:pt x="15" y="50"/>
                    <a:pt x="16" y="48"/>
                  </a:cubicBezTo>
                  <a:cubicBezTo>
                    <a:pt x="20" y="43"/>
                    <a:pt x="19" y="39"/>
                    <a:pt x="27" y="39"/>
                  </a:cubicBezTo>
                  <a:cubicBezTo>
                    <a:pt x="35" y="39"/>
                    <a:pt x="45" y="43"/>
                    <a:pt x="44" y="31"/>
                  </a:cubicBezTo>
                  <a:cubicBezTo>
                    <a:pt x="44" y="27"/>
                    <a:pt x="43" y="25"/>
                    <a:pt x="42" y="22"/>
                  </a:cubicBezTo>
                  <a:cubicBezTo>
                    <a:pt x="42" y="19"/>
                    <a:pt x="42" y="16"/>
                    <a:pt x="42" y="13"/>
                  </a:cubicBezTo>
                  <a:cubicBezTo>
                    <a:pt x="42" y="9"/>
                    <a:pt x="42" y="7"/>
                    <a:pt x="39" y="5"/>
                  </a:cubicBezTo>
                  <a:cubicBezTo>
                    <a:pt x="37" y="4"/>
                    <a:pt x="35" y="4"/>
                    <a:pt x="34" y="4"/>
                  </a:cubicBezTo>
                  <a:cubicBezTo>
                    <a:pt x="33" y="4"/>
                    <a:pt x="32" y="4"/>
                    <a:pt x="32" y="4"/>
                  </a:cubicBezTo>
                  <a:cubicBezTo>
                    <a:pt x="31" y="3"/>
                    <a:pt x="30" y="2"/>
                    <a:pt x="29" y="1"/>
                  </a:cubicBezTo>
                  <a:cubicBezTo>
                    <a:pt x="22" y="0"/>
                    <a:pt x="19" y="12"/>
                    <a:pt x="20" y="18"/>
                  </a:cubicBezTo>
                  <a:cubicBezTo>
                    <a:pt x="15" y="19"/>
                    <a:pt x="10" y="17"/>
                    <a:pt x="5" y="17"/>
                  </a:cubicBezTo>
                  <a:lnTo>
                    <a:pt x="5" y="18"/>
                  </a:ln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127" name="Freeform 129"/>
            <p:cNvSpPr>
              <a:spLocks/>
            </p:cNvSpPr>
            <p:nvPr/>
          </p:nvSpPr>
          <p:spPr bwMode="auto">
            <a:xfrm>
              <a:off x="7073528" y="1564120"/>
              <a:ext cx="23229" cy="39388"/>
            </a:xfrm>
            <a:custGeom>
              <a:avLst/>
              <a:gdLst/>
              <a:ahLst/>
              <a:cxnLst>
                <a:cxn ang="0">
                  <a:pos x="9" y="0"/>
                </a:cxn>
                <a:cxn ang="0">
                  <a:pos x="2" y="11"/>
                </a:cxn>
                <a:cxn ang="0">
                  <a:pos x="7" y="19"/>
                </a:cxn>
                <a:cxn ang="0">
                  <a:pos x="6" y="27"/>
                </a:cxn>
                <a:cxn ang="0">
                  <a:pos x="9" y="30"/>
                </a:cxn>
                <a:cxn ang="0">
                  <a:pos x="13" y="33"/>
                </a:cxn>
                <a:cxn ang="0">
                  <a:pos x="16" y="29"/>
                </a:cxn>
                <a:cxn ang="0">
                  <a:pos x="18" y="20"/>
                </a:cxn>
                <a:cxn ang="0">
                  <a:pos x="13" y="3"/>
                </a:cxn>
                <a:cxn ang="0">
                  <a:pos x="9" y="0"/>
                </a:cxn>
              </a:cxnLst>
              <a:rect l="0" t="0" r="r" b="b"/>
              <a:pathLst>
                <a:path w="20" h="33">
                  <a:moveTo>
                    <a:pt x="9" y="0"/>
                  </a:moveTo>
                  <a:cubicBezTo>
                    <a:pt x="5" y="2"/>
                    <a:pt x="0" y="5"/>
                    <a:pt x="2" y="11"/>
                  </a:cubicBezTo>
                  <a:cubicBezTo>
                    <a:pt x="2" y="14"/>
                    <a:pt x="6" y="15"/>
                    <a:pt x="7" y="19"/>
                  </a:cubicBezTo>
                  <a:cubicBezTo>
                    <a:pt x="7" y="21"/>
                    <a:pt x="6" y="24"/>
                    <a:pt x="6" y="27"/>
                  </a:cubicBezTo>
                  <a:cubicBezTo>
                    <a:pt x="6" y="28"/>
                    <a:pt x="7" y="29"/>
                    <a:pt x="9" y="30"/>
                  </a:cubicBezTo>
                  <a:cubicBezTo>
                    <a:pt x="9" y="29"/>
                    <a:pt x="14" y="33"/>
                    <a:pt x="13" y="33"/>
                  </a:cubicBezTo>
                  <a:cubicBezTo>
                    <a:pt x="17" y="33"/>
                    <a:pt x="16" y="32"/>
                    <a:pt x="16" y="29"/>
                  </a:cubicBezTo>
                  <a:cubicBezTo>
                    <a:pt x="16" y="25"/>
                    <a:pt x="17" y="23"/>
                    <a:pt x="18" y="20"/>
                  </a:cubicBezTo>
                  <a:cubicBezTo>
                    <a:pt x="20" y="12"/>
                    <a:pt x="15" y="9"/>
                    <a:pt x="13" y="3"/>
                  </a:cubicBezTo>
                  <a:lnTo>
                    <a:pt x="9" y="0"/>
                  </a:ln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128" name="Freeform 130"/>
            <p:cNvSpPr>
              <a:spLocks/>
            </p:cNvSpPr>
            <p:nvPr/>
          </p:nvSpPr>
          <p:spPr bwMode="auto">
            <a:xfrm>
              <a:off x="6871540" y="1657034"/>
              <a:ext cx="46457" cy="54537"/>
            </a:xfrm>
            <a:custGeom>
              <a:avLst/>
              <a:gdLst/>
              <a:ahLst/>
              <a:cxnLst>
                <a:cxn ang="0">
                  <a:pos x="35" y="15"/>
                </a:cxn>
                <a:cxn ang="0">
                  <a:pos x="25" y="3"/>
                </a:cxn>
                <a:cxn ang="0">
                  <a:pos x="8" y="12"/>
                </a:cxn>
                <a:cxn ang="0">
                  <a:pos x="3" y="26"/>
                </a:cxn>
                <a:cxn ang="0">
                  <a:pos x="1" y="35"/>
                </a:cxn>
                <a:cxn ang="0">
                  <a:pos x="15" y="35"/>
                </a:cxn>
                <a:cxn ang="0">
                  <a:pos x="23" y="45"/>
                </a:cxn>
                <a:cxn ang="0">
                  <a:pos x="37" y="25"/>
                </a:cxn>
                <a:cxn ang="0">
                  <a:pos x="35" y="8"/>
                </a:cxn>
                <a:cxn ang="0">
                  <a:pos x="35" y="15"/>
                </a:cxn>
              </a:cxnLst>
              <a:rect l="0" t="0" r="r" b="b"/>
              <a:pathLst>
                <a:path w="39" h="46">
                  <a:moveTo>
                    <a:pt x="35" y="15"/>
                  </a:moveTo>
                  <a:cubicBezTo>
                    <a:pt x="33" y="11"/>
                    <a:pt x="30" y="5"/>
                    <a:pt x="25" y="3"/>
                  </a:cubicBezTo>
                  <a:cubicBezTo>
                    <a:pt x="18" y="0"/>
                    <a:pt x="12" y="8"/>
                    <a:pt x="8" y="12"/>
                  </a:cubicBezTo>
                  <a:cubicBezTo>
                    <a:pt x="4" y="17"/>
                    <a:pt x="4" y="20"/>
                    <a:pt x="3" y="26"/>
                  </a:cubicBezTo>
                  <a:cubicBezTo>
                    <a:pt x="2" y="29"/>
                    <a:pt x="0" y="31"/>
                    <a:pt x="1" y="35"/>
                  </a:cubicBezTo>
                  <a:cubicBezTo>
                    <a:pt x="5" y="35"/>
                    <a:pt x="12" y="33"/>
                    <a:pt x="15" y="35"/>
                  </a:cubicBezTo>
                  <a:cubicBezTo>
                    <a:pt x="20" y="38"/>
                    <a:pt x="16" y="45"/>
                    <a:pt x="23" y="45"/>
                  </a:cubicBezTo>
                  <a:cubicBezTo>
                    <a:pt x="32" y="46"/>
                    <a:pt x="36" y="32"/>
                    <a:pt x="37" y="25"/>
                  </a:cubicBezTo>
                  <a:cubicBezTo>
                    <a:pt x="37" y="19"/>
                    <a:pt x="39" y="13"/>
                    <a:pt x="35" y="8"/>
                  </a:cubicBezTo>
                  <a:lnTo>
                    <a:pt x="35" y="15"/>
                  </a:ln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129" name="Freeform 131"/>
            <p:cNvSpPr>
              <a:spLocks/>
            </p:cNvSpPr>
            <p:nvPr/>
          </p:nvSpPr>
          <p:spPr bwMode="auto">
            <a:xfrm>
              <a:off x="6932137" y="1652994"/>
              <a:ext cx="58576" cy="54537"/>
            </a:xfrm>
            <a:custGeom>
              <a:avLst/>
              <a:gdLst/>
              <a:ahLst/>
              <a:cxnLst>
                <a:cxn ang="0">
                  <a:pos x="9" y="0"/>
                </a:cxn>
                <a:cxn ang="0">
                  <a:pos x="1" y="10"/>
                </a:cxn>
                <a:cxn ang="0">
                  <a:pos x="4" y="18"/>
                </a:cxn>
                <a:cxn ang="0">
                  <a:pos x="8" y="22"/>
                </a:cxn>
                <a:cxn ang="0">
                  <a:pos x="9" y="36"/>
                </a:cxn>
                <a:cxn ang="0">
                  <a:pos x="20" y="38"/>
                </a:cxn>
                <a:cxn ang="0">
                  <a:pos x="39" y="41"/>
                </a:cxn>
                <a:cxn ang="0">
                  <a:pos x="44" y="46"/>
                </a:cxn>
                <a:cxn ang="0">
                  <a:pos x="48" y="40"/>
                </a:cxn>
                <a:cxn ang="0">
                  <a:pos x="34" y="17"/>
                </a:cxn>
                <a:cxn ang="0">
                  <a:pos x="30" y="16"/>
                </a:cxn>
                <a:cxn ang="0">
                  <a:pos x="24" y="11"/>
                </a:cxn>
                <a:cxn ang="0">
                  <a:pos x="12" y="2"/>
                </a:cxn>
                <a:cxn ang="0">
                  <a:pos x="9" y="0"/>
                </a:cxn>
              </a:cxnLst>
              <a:rect l="0" t="0" r="r" b="b"/>
              <a:pathLst>
                <a:path w="49" h="46">
                  <a:moveTo>
                    <a:pt x="9" y="0"/>
                  </a:moveTo>
                  <a:cubicBezTo>
                    <a:pt x="3" y="0"/>
                    <a:pt x="0" y="3"/>
                    <a:pt x="1" y="10"/>
                  </a:cubicBezTo>
                  <a:cubicBezTo>
                    <a:pt x="1" y="12"/>
                    <a:pt x="3" y="17"/>
                    <a:pt x="4" y="18"/>
                  </a:cubicBezTo>
                  <a:cubicBezTo>
                    <a:pt x="6" y="20"/>
                    <a:pt x="7" y="20"/>
                    <a:pt x="8" y="22"/>
                  </a:cubicBezTo>
                  <a:cubicBezTo>
                    <a:pt x="10" y="27"/>
                    <a:pt x="8" y="31"/>
                    <a:pt x="9" y="36"/>
                  </a:cubicBezTo>
                  <a:cubicBezTo>
                    <a:pt x="11" y="40"/>
                    <a:pt x="16" y="38"/>
                    <a:pt x="20" y="38"/>
                  </a:cubicBezTo>
                  <a:cubicBezTo>
                    <a:pt x="25" y="38"/>
                    <a:pt x="35" y="38"/>
                    <a:pt x="39" y="41"/>
                  </a:cubicBezTo>
                  <a:cubicBezTo>
                    <a:pt x="41" y="43"/>
                    <a:pt x="40" y="46"/>
                    <a:pt x="44" y="46"/>
                  </a:cubicBezTo>
                  <a:cubicBezTo>
                    <a:pt x="48" y="46"/>
                    <a:pt x="48" y="43"/>
                    <a:pt x="48" y="40"/>
                  </a:cubicBezTo>
                  <a:cubicBezTo>
                    <a:pt x="49" y="30"/>
                    <a:pt x="44" y="20"/>
                    <a:pt x="34" y="17"/>
                  </a:cubicBezTo>
                  <a:cubicBezTo>
                    <a:pt x="32" y="17"/>
                    <a:pt x="32" y="17"/>
                    <a:pt x="30" y="16"/>
                  </a:cubicBezTo>
                  <a:cubicBezTo>
                    <a:pt x="28" y="15"/>
                    <a:pt x="26" y="12"/>
                    <a:pt x="24" y="11"/>
                  </a:cubicBezTo>
                  <a:cubicBezTo>
                    <a:pt x="21" y="8"/>
                    <a:pt x="12" y="6"/>
                    <a:pt x="12" y="2"/>
                  </a:cubicBezTo>
                  <a:lnTo>
                    <a:pt x="9" y="0"/>
                  </a:ln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130" name="Freeform 132"/>
            <p:cNvSpPr>
              <a:spLocks/>
            </p:cNvSpPr>
            <p:nvPr/>
          </p:nvSpPr>
          <p:spPr bwMode="auto">
            <a:xfrm>
              <a:off x="6886689" y="1712581"/>
              <a:ext cx="24239" cy="14139"/>
            </a:xfrm>
            <a:custGeom>
              <a:avLst/>
              <a:gdLst/>
              <a:ahLst/>
              <a:cxnLst>
                <a:cxn ang="0">
                  <a:pos x="14" y="0"/>
                </a:cxn>
                <a:cxn ang="0">
                  <a:pos x="6" y="9"/>
                </a:cxn>
                <a:cxn ang="0">
                  <a:pos x="18" y="11"/>
                </a:cxn>
                <a:cxn ang="0">
                  <a:pos x="18" y="0"/>
                </a:cxn>
                <a:cxn ang="0">
                  <a:pos x="14" y="0"/>
                </a:cxn>
              </a:cxnLst>
              <a:rect l="0" t="0" r="r" b="b"/>
              <a:pathLst>
                <a:path w="20" h="12">
                  <a:moveTo>
                    <a:pt x="14" y="0"/>
                  </a:moveTo>
                  <a:cubicBezTo>
                    <a:pt x="9" y="0"/>
                    <a:pt x="0" y="1"/>
                    <a:pt x="6" y="9"/>
                  </a:cubicBezTo>
                  <a:cubicBezTo>
                    <a:pt x="8" y="11"/>
                    <a:pt x="15" y="12"/>
                    <a:pt x="18" y="11"/>
                  </a:cubicBezTo>
                  <a:cubicBezTo>
                    <a:pt x="20" y="9"/>
                    <a:pt x="20" y="3"/>
                    <a:pt x="18" y="0"/>
                  </a:cubicBezTo>
                  <a:lnTo>
                    <a:pt x="14" y="0"/>
                  </a:ln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131" name="Freeform 133"/>
            <p:cNvSpPr>
              <a:spLocks/>
            </p:cNvSpPr>
            <p:nvPr/>
          </p:nvSpPr>
          <p:spPr bwMode="auto">
            <a:xfrm>
              <a:off x="6813973" y="1658044"/>
              <a:ext cx="38378" cy="49488"/>
            </a:xfrm>
            <a:custGeom>
              <a:avLst/>
              <a:gdLst/>
              <a:ahLst/>
              <a:cxnLst>
                <a:cxn ang="0">
                  <a:pos x="32" y="22"/>
                </a:cxn>
                <a:cxn ang="0">
                  <a:pos x="29" y="9"/>
                </a:cxn>
                <a:cxn ang="0">
                  <a:pos x="15" y="11"/>
                </a:cxn>
                <a:cxn ang="0">
                  <a:pos x="13" y="7"/>
                </a:cxn>
                <a:cxn ang="0">
                  <a:pos x="8" y="3"/>
                </a:cxn>
                <a:cxn ang="0">
                  <a:pos x="2" y="4"/>
                </a:cxn>
                <a:cxn ang="0">
                  <a:pos x="2" y="17"/>
                </a:cxn>
                <a:cxn ang="0">
                  <a:pos x="6" y="23"/>
                </a:cxn>
                <a:cxn ang="0">
                  <a:pos x="12" y="25"/>
                </a:cxn>
                <a:cxn ang="0">
                  <a:pos x="9" y="41"/>
                </a:cxn>
                <a:cxn ang="0">
                  <a:pos x="22" y="33"/>
                </a:cxn>
                <a:cxn ang="0">
                  <a:pos x="26" y="22"/>
                </a:cxn>
                <a:cxn ang="0">
                  <a:pos x="32" y="22"/>
                </a:cxn>
              </a:cxnLst>
              <a:rect l="0" t="0" r="r" b="b"/>
              <a:pathLst>
                <a:path w="32" h="42">
                  <a:moveTo>
                    <a:pt x="32" y="22"/>
                  </a:moveTo>
                  <a:cubicBezTo>
                    <a:pt x="28" y="22"/>
                    <a:pt x="32" y="11"/>
                    <a:pt x="29" y="9"/>
                  </a:cubicBezTo>
                  <a:cubicBezTo>
                    <a:pt x="27" y="7"/>
                    <a:pt x="17" y="14"/>
                    <a:pt x="15" y="11"/>
                  </a:cubicBezTo>
                  <a:cubicBezTo>
                    <a:pt x="14" y="10"/>
                    <a:pt x="14" y="8"/>
                    <a:pt x="13" y="7"/>
                  </a:cubicBezTo>
                  <a:cubicBezTo>
                    <a:pt x="11" y="5"/>
                    <a:pt x="10" y="4"/>
                    <a:pt x="8" y="3"/>
                  </a:cubicBezTo>
                  <a:cubicBezTo>
                    <a:pt x="4" y="1"/>
                    <a:pt x="3" y="0"/>
                    <a:pt x="2" y="4"/>
                  </a:cubicBezTo>
                  <a:cubicBezTo>
                    <a:pt x="0" y="7"/>
                    <a:pt x="1" y="14"/>
                    <a:pt x="2" y="17"/>
                  </a:cubicBezTo>
                  <a:cubicBezTo>
                    <a:pt x="3" y="19"/>
                    <a:pt x="4" y="21"/>
                    <a:pt x="6" y="23"/>
                  </a:cubicBezTo>
                  <a:cubicBezTo>
                    <a:pt x="8" y="23"/>
                    <a:pt x="10" y="24"/>
                    <a:pt x="12" y="25"/>
                  </a:cubicBezTo>
                  <a:cubicBezTo>
                    <a:pt x="15" y="31"/>
                    <a:pt x="7" y="35"/>
                    <a:pt x="9" y="41"/>
                  </a:cubicBezTo>
                  <a:cubicBezTo>
                    <a:pt x="12" y="42"/>
                    <a:pt x="21" y="36"/>
                    <a:pt x="22" y="33"/>
                  </a:cubicBezTo>
                  <a:cubicBezTo>
                    <a:pt x="28" y="25"/>
                    <a:pt x="29" y="30"/>
                    <a:pt x="26" y="22"/>
                  </a:cubicBezTo>
                  <a:lnTo>
                    <a:pt x="32" y="22"/>
                  </a:ln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132" name="Freeform 134"/>
            <p:cNvSpPr>
              <a:spLocks/>
            </p:cNvSpPr>
            <p:nvPr/>
          </p:nvSpPr>
          <p:spPr bwMode="auto">
            <a:xfrm>
              <a:off x="6087829" y="2749788"/>
              <a:ext cx="63626" cy="36358"/>
            </a:xfrm>
            <a:custGeom>
              <a:avLst/>
              <a:gdLst/>
              <a:ahLst/>
              <a:cxnLst>
                <a:cxn ang="0">
                  <a:pos x="33" y="0"/>
                </a:cxn>
                <a:cxn ang="0">
                  <a:pos x="18" y="7"/>
                </a:cxn>
                <a:cxn ang="0">
                  <a:pos x="14" y="11"/>
                </a:cxn>
                <a:cxn ang="0">
                  <a:pos x="11" y="13"/>
                </a:cxn>
                <a:cxn ang="0">
                  <a:pos x="6" y="15"/>
                </a:cxn>
                <a:cxn ang="0">
                  <a:pos x="3" y="29"/>
                </a:cxn>
                <a:cxn ang="0">
                  <a:pos x="11" y="29"/>
                </a:cxn>
                <a:cxn ang="0">
                  <a:pos x="19" y="25"/>
                </a:cxn>
                <a:cxn ang="0">
                  <a:pos x="26" y="25"/>
                </a:cxn>
                <a:cxn ang="0">
                  <a:pos x="31" y="26"/>
                </a:cxn>
                <a:cxn ang="0">
                  <a:pos x="39" y="23"/>
                </a:cxn>
                <a:cxn ang="0">
                  <a:pos x="44" y="20"/>
                </a:cxn>
                <a:cxn ang="0">
                  <a:pos x="50" y="19"/>
                </a:cxn>
                <a:cxn ang="0">
                  <a:pos x="53" y="15"/>
                </a:cxn>
                <a:cxn ang="0">
                  <a:pos x="54" y="13"/>
                </a:cxn>
                <a:cxn ang="0">
                  <a:pos x="46" y="10"/>
                </a:cxn>
                <a:cxn ang="0">
                  <a:pos x="41" y="9"/>
                </a:cxn>
                <a:cxn ang="0">
                  <a:pos x="40" y="4"/>
                </a:cxn>
                <a:cxn ang="0">
                  <a:pos x="39" y="1"/>
                </a:cxn>
                <a:cxn ang="0">
                  <a:pos x="32" y="2"/>
                </a:cxn>
                <a:cxn ang="0">
                  <a:pos x="33" y="0"/>
                </a:cxn>
              </a:cxnLst>
              <a:rect l="0" t="0" r="r" b="b"/>
              <a:pathLst>
                <a:path w="54" h="31">
                  <a:moveTo>
                    <a:pt x="33" y="0"/>
                  </a:moveTo>
                  <a:cubicBezTo>
                    <a:pt x="28" y="0"/>
                    <a:pt x="21" y="4"/>
                    <a:pt x="18" y="7"/>
                  </a:cubicBezTo>
                  <a:cubicBezTo>
                    <a:pt x="16" y="9"/>
                    <a:pt x="16" y="10"/>
                    <a:pt x="14" y="11"/>
                  </a:cubicBezTo>
                  <a:cubicBezTo>
                    <a:pt x="13" y="12"/>
                    <a:pt x="12" y="12"/>
                    <a:pt x="11" y="13"/>
                  </a:cubicBezTo>
                  <a:cubicBezTo>
                    <a:pt x="9" y="14"/>
                    <a:pt x="8" y="15"/>
                    <a:pt x="6" y="15"/>
                  </a:cubicBezTo>
                  <a:cubicBezTo>
                    <a:pt x="3" y="18"/>
                    <a:pt x="0" y="25"/>
                    <a:pt x="3" y="29"/>
                  </a:cubicBezTo>
                  <a:cubicBezTo>
                    <a:pt x="5" y="31"/>
                    <a:pt x="8" y="30"/>
                    <a:pt x="11" y="29"/>
                  </a:cubicBezTo>
                  <a:cubicBezTo>
                    <a:pt x="14" y="27"/>
                    <a:pt x="15" y="25"/>
                    <a:pt x="19" y="25"/>
                  </a:cubicBezTo>
                  <a:cubicBezTo>
                    <a:pt x="21" y="24"/>
                    <a:pt x="24" y="24"/>
                    <a:pt x="26" y="25"/>
                  </a:cubicBezTo>
                  <a:cubicBezTo>
                    <a:pt x="28" y="25"/>
                    <a:pt x="29" y="26"/>
                    <a:pt x="31" y="26"/>
                  </a:cubicBezTo>
                  <a:cubicBezTo>
                    <a:pt x="34" y="26"/>
                    <a:pt x="37" y="25"/>
                    <a:pt x="39" y="23"/>
                  </a:cubicBezTo>
                  <a:cubicBezTo>
                    <a:pt x="41" y="22"/>
                    <a:pt x="42" y="21"/>
                    <a:pt x="44" y="20"/>
                  </a:cubicBezTo>
                  <a:cubicBezTo>
                    <a:pt x="46" y="20"/>
                    <a:pt x="48" y="20"/>
                    <a:pt x="50" y="19"/>
                  </a:cubicBezTo>
                  <a:cubicBezTo>
                    <a:pt x="52" y="18"/>
                    <a:pt x="52" y="17"/>
                    <a:pt x="53" y="15"/>
                  </a:cubicBezTo>
                  <a:cubicBezTo>
                    <a:pt x="54" y="14"/>
                    <a:pt x="54" y="14"/>
                    <a:pt x="54" y="13"/>
                  </a:cubicBezTo>
                  <a:cubicBezTo>
                    <a:pt x="51" y="11"/>
                    <a:pt x="49" y="10"/>
                    <a:pt x="46" y="10"/>
                  </a:cubicBezTo>
                  <a:cubicBezTo>
                    <a:pt x="44" y="9"/>
                    <a:pt x="43" y="9"/>
                    <a:pt x="41" y="9"/>
                  </a:cubicBezTo>
                  <a:cubicBezTo>
                    <a:pt x="41" y="8"/>
                    <a:pt x="40" y="6"/>
                    <a:pt x="40" y="4"/>
                  </a:cubicBezTo>
                  <a:cubicBezTo>
                    <a:pt x="40" y="3"/>
                    <a:pt x="40" y="2"/>
                    <a:pt x="39" y="1"/>
                  </a:cubicBezTo>
                  <a:cubicBezTo>
                    <a:pt x="38" y="1"/>
                    <a:pt x="34" y="2"/>
                    <a:pt x="32" y="2"/>
                  </a:cubicBezTo>
                  <a:lnTo>
                    <a:pt x="33" y="0"/>
                  </a:ln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133" name="Freeform 135"/>
            <p:cNvSpPr>
              <a:spLocks/>
            </p:cNvSpPr>
            <p:nvPr/>
          </p:nvSpPr>
          <p:spPr bwMode="auto">
            <a:xfrm>
              <a:off x="6093888" y="2723528"/>
              <a:ext cx="37368" cy="21209"/>
            </a:xfrm>
            <a:custGeom>
              <a:avLst/>
              <a:gdLst/>
              <a:ahLst/>
              <a:cxnLst>
                <a:cxn ang="0">
                  <a:pos x="23" y="2"/>
                </a:cxn>
                <a:cxn ang="0">
                  <a:pos x="9" y="7"/>
                </a:cxn>
                <a:cxn ang="0">
                  <a:pos x="3" y="12"/>
                </a:cxn>
                <a:cxn ang="0">
                  <a:pos x="1" y="16"/>
                </a:cxn>
                <a:cxn ang="0">
                  <a:pos x="9" y="17"/>
                </a:cxn>
                <a:cxn ang="0">
                  <a:pos x="24" y="15"/>
                </a:cxn>
                <a:cxn ang="0">
                  <a:pos x="28" y="13"/>
                </a:cxn>
                <a:cxn ang="0">
                  <a:pos x="26" y="0"/>
                </a:cxn>
                <a:cxn ang="0">
                  <a:pos x="23" y="2"/>
                </a:cxn>
              </a:cxnLst>
              <a:rect l="0" t="0" r="r" b="b"/>
              <a:pathLst>
                <a:path w="32" h="18">
                  <a:moveTo>
                    <a:pt x="23" y="2"/>
                  </a:moveTo>
                  <a:cubicBezTo>
                    <a:pt x="19" y="2"/>
                    <a:pt x="13" y="5"/>
                    <a:pt x="9" y="7"/>
                  </a:cubicBezTo>
                  <a:cubicBezTo>
                    <a:pt x="5" y="8"/>
                    <a:pt x="5" y="10"/>
                    <a:pt x="3" y="12"/>
                  </a:cubicBezTo>
                  <a:cubicBezTo>
                    <a:pt x="2" y="13"/>
                    <a:pt x="0" y="14"/>
                    <a:pt x="1" y="16"/>
                  </a:cubicBezTo>
                  <a:cubicBezTo>
                    <a:pt x="2" y="18"/>
                    <a:pt x="6" y="17"/>
                    <a:pt x="9" y="17"/>
                  </a:cubicBezTo>
                  <a:cubicBezTo>
                    <a:pt x="14" y="17"/>
                    <a:pt x="19" y="17"/>
                    <a:pt x="24" y="15"/>
                  </a:cubicBezTo>
                  <a:cubicBezTo>
                    <a:pt x="25" y="14"/>
                    <a:pt x="27" y="14"/>
                    <a:pt x="28" y="13"/>
                  </a:cubicBezTo>
                  <a:cubicBezTo>
                    <a:pt x="32" y="9"/>
                    <a:pt x="29" y="3"/>
                    <a:pt x="26" y="0"/>
                  </a:cubicBezTo>
                  <a:lnTo>
                    <a:pt x="23" y="2"/>
                  </a:ln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134" name="Freeform 136"/>
            <p:cNvSpPr>
              <a:spLocks/>
            </p:cNvSpPr>
            <p:nvPr/>
          </p:nvSpPr>
          <p:spPr bwMode="auto">
            <a:xfrm>
              <a:off x="6061570" y="2773016"/>
              <a:ext cx="26258" cy="25249"/>
            </a:xfrm>
            <a:custGeom>
              <a:avLst/>
              <a:gdLst/>
              <a:ahLst/>
              <a:cxnLst>
                <a:cxn ang="0">
                  <a:pos x="16" y="5"/>
                </a:cxn>
                <a:cxn ang="0">
                  <a:pos x="7" y="4"/>
                </a:cxn>
                <a:cxn ang="0">
                  <a:pos x="0" y="12"/>
                </a:cxn>
                <a:cxn ang="0">
                  <a:pos x="7" y="19"/>
                </a:cxn>
                <a:cxn ang="0">
                  <a:pos x="10" y="20"/>
                </a:cxn>
                <a:cxn ang="0">
                  <a:pos x="17" y="18"/>
                </a:cxn>
                <a:cxn ang="0">
                  <a:pos x="21" y="13"/>
                </a:cxn>
                <a:cxn ang="0">
                  <a:pos x="14" y="0"/>
                </a:cxn>
                <a:cxn ang="0">
                  <a:pos x="16" y="5"/>
                </a:cxn>
              </a:cxnLst>
              <a:rect l="0" t="0" r="r" b="b"/>
              <a:pathLst>
                <a:path w="22" h="21">
                  <a:moveTo>
                    <a:pt x="16" y="5"/>
                  </a:moveTo>
                  <a:cubicBezTo>
                    <a:pt x="13" y="3"/>
                    <a:pt x="10" y="2"/>
                    <a:pt x="7" y="4"/>
                  </a:cubicBezTo>
                  <a:cubicBezTo>
                    <a:pt x="4" y="5"/>
                    <a:pt x="1" y="9"/>
                    <a:pt x="0" y="12"/>
                  </a:cubicBezTo>
                  <a:cubicBezTo>
                    <a:pt x="0" y="15"/>
                    <a:pt x="4" y="18"/>
                    <a:pt x="7" y="19"/>
                  </a:cubicBezTo>
                  <a:cubicBezTo>
                    <a:pt x="8" y="19"/>
                    <a:pt x="9" y="20"/>
                    <a:pt x="10" y="20"/>
                  </a:cubicBezTo>
                  <a:cubicBezTo>
                    <a:pt x="13" y="21"/>
                    <a:pt x="15" y="19"/>
                    <a:pt x="17" y="18"/>
                  </a:cubicBezTo>
                  <a:cubicBezTo>
                    <a:pt x="19" y="16"/>
                    <a:pt x="21" y="16"/>
                    <a:pt x="21" y="13"/>
                  </a:cubicBezTo>
                  <a:cubicBezTo>
                    <a:pt x="22" y="8"/>
                    <a:pt x="19" y="3"/>
                    <a:pt x="14" y="0"/>
                  </a:cubicBezTo>
                  <a:lnTo>
                    <a:pt x="16" y="5"/>
                  </a:ln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135" name="Freeform 137"/>
            <p:cNvSpPr>
              <a:spLocks noEditPoints="1"/>
            </p:cNvSpPr>
            <p:nvPr/>
          </p:nvSpPr>
          <p:spPr bwMode="auto">
            <a:xfrm>
              <a:off x="6720050" y="1667132"/>
              <a:ext cx="119172" cy="131292"/>
            </a:xfrm>
            <a:custGeom>
              <a:avLst/>
              <a:gdLst/>
              <a:ahLst/>
              <a:cxnLst>
                <a:cxn ang="0">
                  <a:pos x="39" y="61"/>
                </a:cxn>
                <a:cxn ang="0">
                  <a:pos x="38" y="59"/>
                </a:cxn>
                <a:cxn ang="0">
                  <a:pos x="29" y="68"/>
                </a:cxn>
                <a:cxn ang="0">
                  <a:pos x="15" y="70"/>
                </a:cxn>
                <a:cxn ang="0">
                  <a:pos x="18" y="80"/>
                </a:cxn>
                <a:cxn ang="0">
                  <a:pos x="3" y="82"/>
                </a:cxn>
                <a:cxn ang="0">
                  <a:pos x="0" y="93"/>
                </a:cxn>
                <a:cxn ang="0">
                  <a:pos x="5" y="102"/>
                </a:cxn>
                <a:cxn ang="0">
                  <a:pos x="22" y="104"/>
                </a:cxn>
                <a:cxn ang="0">
                  <a:pos x="26" y="109"/>
                </a:cxn>
                <a:cxn ang="0">
                  <a:pos x="27" y="105"/>
                </a:cxn>
                <a:cxn ang="0">
                  <a:pos x="31" y="96"/>
                </a:cxn>
                <a:cxn ang="0">
                  <a:pos x="40" y="92"/>
                </a:cxn>
                <a:cxn ang="0">
                  <a:pos x="39" y="61"/>
                </a:cxn>
                <a:cxn ang="0">
                  <a:pos x="96" y="40"/>
                </a:cxn>
                <a:cxn ang="0">
                  <a:pos x="87" y="36"/>
                </a:cxn>
                <a:cxn ang="0">
                  <a:pos x="82" y="35"/>
                </a:cxn>
                <a:cxn ang="0">
                  <a:pos x="78" y="32"/>
                </a:cxn>
                <a:cxn ang="0">
                  <a:pos x="72" y="30"/>
                </a:cxn>
                <a:cxn ang="0">
                  <a:pos x="69" y="30"/>
                </a:cxn>
                <a:cxn ang="0">
                  <a:pos x="67" y="29"/>
                </a:cxn>
                <a:cxn ang="0">
                  <a:pos x="68" y="29"/>
                </a:cxn>
                <a:cxn ang="0">
                  <a:pos x="67" y="29"/>
                </a:cxn>
                <a:cxn ang="0">
                  <a:pos x="64" y="25"/>
                </a:cxn>
                <a:cxn ang="0">
                  <a:pos x="56" y="15"/>
                </a:cxn>
                <a:cxn ang="0">
                  <a:pos x="57" y="2"/>
                </a:cxn>
                <a:cxn ang="0">
                  <a:pos x="49" y="1"/>
                </a:cxn>
                <a:cxn ang="0">
                  <a:pos x="45" y="7"/>
                </a:cxn>
                <a:cxn ang="0">
                  <a:pos x="46" y="11"/>
                </a:cxn>
                <a:cxn ang="0">
                  <a:pos x="46" y="18"/>
                </a:cxn>
                <a:cxn ang="0">
                  <a:pos x="41" y="23"/>
                </a:cxn>
                <a:cxn ang="0">
                  <a:pos x="37" y="24"/>
                </a:cxn>
                <a:cxn ang="0">
                  <a:pos x="38" y="37"/>
                </a:cxn>
                <a:cxn ang="0">
                  <a:pos x="38" y="59"/>
                </a:cxn>
                <a:cxn ang="0">
                  <a:pos x="39" y="58"/>
                </a:cxn>
                <a:cxn ang="0">
                  <a:pos x="43" y="62"/>
                </a:cxn>
                <a:cxn ang="0">
                  <a:pos x="47" y="65"/>
                </a:cxn>
                <a:cxn ang="0">
                  <a:pos x="50" y="67"/>
                </a:cxn>
                <a:cxn ang="0">
                  <a:pos x="53" y="71"/>
                </a:cxn>
                <a:cxn ang="0">
                  <a:pos x="56" y="71"/>
                </a:cxn>
                <a:cxn ang="0">
                  <a:pos x="58" y="71"/>
                </a:cxn>
                <a:cxn ang="0">
                  <a:pos x="59" y="72"/>
                </a:cxn>
                <a:cxn ang="0">
                  <a:pos x="73" y="68"/>
                </a:cxn>
                <a:cxn ang="0">
                  <a:pos x="81" y="57"/>
                </a:cxn>
                <a:cxn ang="0">
                  <a:pos x="82" y="51"/>
                </a:cxn>
                <a:cxn ang="0">
                  <a:pos x="94" y="46"/>
                </a:cxn>
                <a:cxn ang="0">
                  <a:pos x="99" y="43"/>
                </a:cxn>
                <a:cxn ang="0">
                  <a:pos x="96" y="40"/>
                </a:cxn>
              </a:cxnLst>
              <a:rect l="0" t="0" r="r" b="b"/>
              <a:pathLst>
                <a:path w="100" h="110">
                  <a:moveTo>
                    <a:pt x="39" y="61"/>
                  </a:moveTo>
                  <a:cubicBezTo>
                    <a:pt x="39" y="61"/>
                    <a:pt x="38" y="60"/>
                    <a:pt x="38" y="59"/>
                  </a:cubicBezTo>
                  <a:cubicBezTo>
                    <a:pt x="29" y="68"/>
                    <a:pt x="29" y="68"/>
                    <a:pt x="29" y="68"/>
                  </a:cubicBezTo>
                  <a:cubicBezTo>
                    <a:pt x="29" y="62"/>
                    <a:pt x="17" y="67"/>
                    <a:pt x="15" y="70"/>
                  </a:cubicBezTo>
                  <a:cubicBezTo>
                    <a:pt x="13" y="73"/>
                    <a:pt x="16" y="78"/>
                    <a:pt x="18" y="80"/>
                  </a:cubicBezTo>
                  <a:cubicBezTo>
                    <a:pt x="14" y="84"/>
                    <a:pt x="8" y="79"/>
                    <a:pt x="3" y="82"/>
                  </a:cubicBezTo>
                  <a:cubicBezTo>
                    <a:pt x="0" y="83"/>
                    <a:pt x="0" y="89"/>
                    <a:pt x="0" y="93"/>
                  </a:cubicBezTo>
                  <a:cubicBezTo>
                    <a:pt x="0" y="98"/>
                    <a:pt x="0" y="100"/>
                    <a:pt x="5" y="102"/>
                  </a:cubicBezTo>
                  <a:cubicBezTo>
                    <a:pt x="11" y="104"/>
                    <a:pt x="18" y="102"/>
                    <a:pt x="22" y="104"/>
                  </a:cubicBezTo>
                  <a:cubicBezTo>
                    <a:pt x="22" y="106"/>
                    <a:pt x="23" y="110"/>
                    <a:pt x="26" y="109"/>
                  </a:cubicBezTo>
                  <a:cubicBezTo>
                    <a:pt x="26" y="109"/>
                    <a:pt x="26" y="105"/>
                    <a:pt x="27" y="105"/>
                  </a:cubicBezTo>
                  <a:cubicBezTo>
                    <a:pt x="27" y="102"/>
                    <a:pt x="29" y="99"/>
                    <a:pt x="31" y="96"/>
                  </a:cubicBezTo>
                  <a:cubicBezTo>
                    <a:pt x="34" y="93"/>
                    <a:pt x="35" y="93"/>
                    <a:pt x="40" y="92"/>
                  </a:cubicBezTo>
                  <a:cubicBezTo>
                    <a:pt x="41" y="81"/>
                    <a:pt x="44" y="72"/>
                    <a:pt x="39" y="61"/>
                  </a:cubicBezTo>
                  <a:moveTo>
                    <a:pt x="96" y="40"/>
                  </a:moveTo>
                  <a:cubicBezTo>
                    <a:pt x="93" y="38"/>
                    <a:pt x="90" y="37"/>
                    <a:pt x="87" y="36"/>
                  </a:cubicBezTo>
                  <a:cubicBezTo>
                    <a:pt x="85" y="36"/>
                    <a:pt x="83" y="36"/>
                    <a:pt x="82" y="35"/>
                  </a:cubicBezTo>
                  <a:cubicBezTo>
                    <a:pt x="81" y="35"/>
                    <a:pt x="79" y="33"/>
                    <a:pt x="78" y="32"/>
                  </a:cubicBezTo>
                  <a:cubicBezTo>
                    <a:pt x="76" y="31"/>
                    <a:pt x="75" y="30"/>
                    <a:pt x="72" y="30"/>
                  </a:cubicBezTo>
                  <a:cubicBezTo>
                    <a:pt x="71" y="30"/>
                    <a:pt x="70" y="31"/>
                    <a:pt x="69" y="30"/>
                  </a:cubicBezTo>
                  <a:cubicBezTo>
                    <a:pt x="68" y="30"/>
                    <a:pt x="68" y="30"/>
                    <a:pt x="67" y="29"/>
                  </a:cubicBezTo>
                  <a:cubicBezTo>
                    <a:pt x="68" y="29"/>
                    <a:pt x="68" y="29"/>
                    <a:pt x="68" y="29"/>
                  </a:cubicBezTo>
                  <a:cubicBezTo>
                    <a:pt x="67" y="29"/>
                    <a:pt x="67" y="29"/>
                    <a:pt x="67" y="29"/>
                  </a:cubicBezTo>
                  <a:cubicBezTo>
                    <a:pt x="66" y="28"/>
                    <a:pt x="65" y="26"/>
                    <a:pt x="64" y="25"/>
                  </a:cubicBezTo>
                  <a:cubicBezTo>
                    <a:pt x="61" y="22"/>
                    <a:pt x="58" y="19"/>
                    <a:pt x="56" y="15"/>
                  </a:cubicBezTo>
                  <a:cubicBezTo>
                    <a:pt x="54" y="11"/>
                    <a:pt x="57" y="6"/>
                    <a:pt x="57" y="2"/>
                  </a:cubicBezTo>
                  <a:cubicBezTo>
                    <a:pt x="56" y="0"/>
                    <a:pt x="51" y="0"/>
                    <a:pt x="49" y="1"/>
                  </a:cubicBezTo>
                  <a:cubicBezTo>
                    <a:pt x="46" y="2"/>
                    <a:pt x="45" y="4"/>
                    <a:pt x="45" y="7"/>
                  </a:cubicBezTo>
                  <a:cubicBezTo>
                    <a:pt x="45" y="8"/>
                    <a:pt x="45" y="10"/>
                    <a:pt x="46" y="11"/>
                  </a:cubicBezTo>
                  <a:cubicBezTo>
                    <a:pt x="46" y="14"/>
                    <a:pt x="48" y="15"/>
                    <a:pt x="46" y="18"/>
                  </a:cubicBezTo>
                  <a:cubicBezTo>
                    <a:pt x="46" y="19"/>
                    <a:pt x="43" y="22"/>
                    <a:pt x="41" y="23"/>
                  </a:cubicBezTo>
                  <a:cubicBezTo>
                    <a:pt x="40" y="24"/>
                    <a:pt x="39" y="23"/>
                    <a:pt x="37" y="24"/>
                  </a:cubicBezTo>
                  <a:cubicBezTo>
                    <a:pt x="35" y="27"/>
                    <a:pt x="36" y="34"/>
                    <a:pt x="38" y="37"/>
                  </a:cubicBezTo>
                  <a:cubicBezTo>
                    <a:pt x="29" y="41"/>
                    <a:pt x="34" y="52"/>
                    <a:pt x="38" y="59"/>
                  </a:cubicBezTo>
                  <a:cubicBezTo>
                    <a:pt x="39" y="58"/>
                    <a:pt x="39" y="58"/>
                    <a:pt x="39" y="58"/>
                  </a:cubicBezTo>
                  <a:cubicBezTo>
                    <a:pt x="40" y="59"/>
                    <a:pt x="41" y="60"/>
                    <a:pt x="43" y="62"/>
                  </a:cubicBezTo>
                  <a:cubicBezTo>
                    <a:pt x="44" y="63"/>
                    <a:pt x="45" y="64"/>
                    <a:pt x="47" y="65"/>
                  </a:cubicBezTo>
                  <a:cubicBezTo>
                    <a:pt x="48" y="65"/>
                    <a:pt x="49" y="65"/>
                    <a:pt x="50" y="67"/>
                  </a:cubicBezTo>
                  <a:cubicBezTo>
                    <a:pt x="51" y="68"/>
                    <a:pt x="53" y="70"/>
                    <a:pt x="53" y="71"/>
                  </a:cubicBezTo>
                  <a:cubicBezTo>
                    <a:pt x="54" y="71"/>
                    <a:pt x="55" y="71"/>
                    <a:pt x="56" y="71"/>
                  </a:cubicBezTo>
                  <a:cubicBezTo>
                    <a:pt x="57" y="71"/>
                    <a:pt x="57" y="71"/>
                    <a:pt x="58" y="71"/>
                  </a:cubicBezTo>
                  <a:cubicBezTo>
                    <a:pt x="59" y="71"/>
                    <a:pt x="59" y="72"/>
                    <a:pt x="59" y="72"/>
                  </a:cubicBezTo>
                  <a:cubicBezTo>
                    <a:pt x="65" y="74"/>
                    <a:pt x="68" y="72"/>
                    <a:pt x="73" y="68"/>
                  </a:cubicBezTo>
                  <a:cubicBezTo>
                    <a:pt x="76" y="65"/>
                    <a:pt x="79" y="61"/>
                    <a:pt x="81" y="57"/>
                  </a:cubicBezTo>
                  <a:cubicBezTo>
                    <a:pt x="83" y="55"/>
                    <a:pt x="82" y="54"/>
                    <a:pt x="82" y="51"/>
                  </a:cubicBezTo>
                  <a:cubicBezTo>
                    <a:pt x="86" y="49"/>
                    <a:pt x="90" y="48"/>
                    <a:pt x="94" y="46"/>
                  </a:cubicBezTo>
                  <a:cubicBezTo>
                    <a:pt x="95" y="45"/>
                    <a:pt x="98" y="44"/>
                    <a:pt x="99" y="43"/>
                  </a:cubicBezTo>
                  <a:cubicBezTo>
                    <a:pt x="100" y="41"/>
                    <a:pt x="97" y="40"/>
                    <a:pt x="96" y="40"/>
                  </a:cubicBezTo>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136" name="Freeform 138"/>
            <p:cNvSpPr>
              <a:spLocks noEditPoints="1"/>
            </p:cNvSpPr>
            <p:nvPr/>
          </p:nvSpPr>
          <p:spPr bwMode="auto">
            <a:xfrm>
              <a:off x="5861603" y="1484334"/>
              <a:ext cx="1699726" cy="2022908"/>
            </a:xfrm>
            <a:custGeom>
              <a:avLst/>
              <a:gdLst/>
              <a:ahLst/>
              <a:cxnLst>
                <a:cxn ang="0">
                  <a:pos x="1352" y="75"/>
                </a:cxn>
                <a:cxn ang="0">
                  <a:pos x="1254" y="97"/>
                </a:cxn>
                <a:cxn ang="0">
                  <a:pos x="1215" y="46"/>
                </a:cxn>
                <a:cxn ang="0">
                  <a:pos x="1183" y="71"/>
                </a:cxn>
                <a:cxn ang="0">
                  <a:pos x="1101" y="166"/>
                </a:cxn>
                <a:cxn ang="0">
                  <a:pos x="1114" y="16"/>
                </a:cxn>
                <a:cxn ang="0">
                  <a:pos x="1066" y="82"/>
                </a:cxn>
                <a:cxn ang="0">
                  <a:pos x="988" y="172"/>
                </a:cxn>
                <a:cxn ang="0">
                  <a:pos x="855" y="247"/>
                </a:cxn>
                <a:cxn ang="0">
                  <a:pos x="779" y="240"/>
                </a:cxn>
                <a:cxn ang="0">
                  <a:pos x="723" y="294"/>
                </a:cxn>
                <a:cxn ang="0">
                  <a:pos x="676" y="334"/>
                </a:cxn>
                <a:cxn ang="0">
                  <a:pos x="682" y="368"/>
                </a:cxn>
                <a:cxn ang="0">
                  <a:pos x="594" y="355"/>
                </a:cxn>
                <a:cxn ang="0">
                  <a:pos x="571" y="378"/>
                </a:cxn>
                <a:cxn ang="0">
                  <a:pos x="539" y="409"/>
                </a:cxn>
                <a:cxn ang="0">
                  <a:pos x="476" y="472"/>
                </a:cxn>
                <a:cxn ang="0">
                  <a:pos x="535" y="461"/>
                </a:cxn>
                <a:cxn ang="0">
                  <a:pos x="652" y="435"/>
                </a:cxn>
                <a:cxn ang="0">
                  <a:pos x="591" y="478"/>
                </a:cxn>
                <a:cxn ang="0">
                  <a:pos x="568" y="557"/>
                </a:cxn>
                <a:cxn ang="0">
                  <a:pos x="499" y="629"/>
                </a:cxn>
                <a:cxn ang="0">
                  <a:pos x="447" y="712"/>
                </a:cxn>
                <a:cxn ang="0">
                  <a:pos x="429" y="788"/>
                </a:cxn>
                <a:cxn ang="0">
                  <a:pos x="368" y="906"/>
                </a:cxn>
                <a:cxn ang="0">
                  <a:pos x="355" y="948"/>
                </a:cxn>
                <a:cxn ang="0">
                  <a:pos x="285" y="1042"/>
                </a:cxn>
                <a:cxn ang="0">
                  <a:pos x="326" y="1063"/>
                </a:cxn>
                <a:cxn ang="0">
                  <a:pos x="324" y="1087"/>
                </a:cxn>
                <a:cxn ang="0">
                  <a:pos x="247" y="1099"/>
                </a:cxn>
                <a:cxn ang="0">
                  <a:pos x="193" y="1128"/>
                </a:cxn>
                <a:cxn ang="0">
                  <a:pos x="170" y="1142"/>
                </a:cxn>
                <a:cxn ang="0">
                  <a:pos x="177" y="1172"/>
                </a:cxn>
                <a:cxn ang="0">
                  <a:pos x="77" y="1210"/>
                </a:cxn>
                <a:cxn ang="0">
                  <a:pos x="98" y="1233"/>
                </a:cxn>
                <a:cxn ang="0">
                  <a:pos x="62" y="1256"/>
                </a:cxn>
                <a:cxn ang="0">
                  <a:pos x="66" y="1277"/>
                </a:cxn>
                <a:cxn ang="0">
                  <a:pos x="29" y="1343"/>
                </a:cxn>
                <a:cxn ang="0">
                  <a:pos x="40" y="1371"/>
                </a:cxn>
                <a:cxn ang="0">
                  <a:pos x="21" y="1424"/>
                </a:cxn>
                <a:cxn ang="0">
                  <a:pos x="37" y="1490"/>
                </a:cxn>
                <a:cxn ang="0">
                  <a:pos x="47" y="1580"/>
                </a:cxn>
                <a:cxn ang="0">
                  <a:pos x="69" y="1646"/>
                </a:cxn>
                <a:cxn ang="0">
                  <a:pos x="207" y="1675"/>
                </a:cxn>
                <a:cxn ang="0">
                  <a:pos x="315" y="1549"/>
                </a:cxn>
                <a:cxn ang="0">
                  <a:pos x="357" y="1589"/>
                </a:cxn>
                <a:cxn ang="0">
                  <a:pos x="433" y="1431"/>
                </a:cxn>
                <a:cxn ang="0">
                  <a:pos x="410" y="1221"/>
                </a:cxn>
                <a:cxn ang="0">
                  <a:pos x="444" y="1021"/>
                </a:cxn>
                <a:cxn ang="0">
                  <a:pos x="529" y="825"/>
                </a:cxn>
                <a:cxn ang="0">
                  <a:pos x="624" y="594"/>
                </a:cxn>
                <a:cxn ang="0">
                  <a:pos x="735" y="459"/>
                </a:cxn>
                <a:cxn ang="0">
                  <a:pos x="869" y="334"/>
                </a:cxn>
                <a:cxn ang="0">
                  <a:pos x="982" y="393"/>
                </a:cxn>
                <a:cxn ang="0">
                  <a:pos x="1100" y="388"/>
                </a:cxn>
                <a:cxn ang="0">
                  <a:pos x="1145" y="252"/>
                </a:cxn>
                <a:cxn ang="0">
                  <a:pos x="1261" y="192"/>
                </a:cxn>
                <a:cxn ang="0">
                  <a:pos x="1316" y="340"/>
                </a:cxn>
                <a:cxn ang="0">
                  <a:pos x="1375" y="252"/>
                </a:cxn>
                <a:cxn ang="0">
                  <a:pos x="1383" y="212"/>
                </a:cxn>
                <a:cxn ang="0">
                  <a:pos x="1340" y="204"/>
                </a:cxn>
              </a:cxnLst>
              <a:rect l="0" t="0" r="r" b="b"/>
              <a:pathLst>
                <a:path w="1429" h="1701">
                  <a:moveTo>
                    <a:pt x="1115" y="33"/>
                  </a:moveTo>
                  <a:cubicBezTo>
                    <a:pt x="1116" y="33"/>
                    <a:pt x="1117" y="33"/>
                    <a:pt x="1118" y="33"/>
                  </a:cubicBezTo>
                  <a:cubicBezTo>
                    <a:pt x="1117" y="32"/>
                    <a:pt x="1116" y="32"/>
                    <a:pt x="1115" y="33"/>
                  </a:cubicBezTo>
                  <a:moveTo>
                    <a:pt x="272" y="1065"/>
                  </a:moveTo>
                  <a:cubicBezTo>
                    <a:pt x="272" y="1065"/>
                    <a:pt x="272" y="1065"/>
                    <a:pt x="272" y="1065"/>
                  </a:cubicBezTo>
                  <a:cubicBezTo>
                    <a:pt x="271" y="1066"/>
                    <a:pt x="270" y="1066"/>
                    <a:pt x="270" y="1067"/>
                  </a:cubicBezTo>
                  <a:cubicBezTo>
                    <a:pt x="271" y="1067"/>
                    <a:pt x="272" y="1066"/>
                    <a:pt x="272" y="1065"/>
                  </a:cubicBezTo>
                  <a:moveTo>
                    <a:pt x="422" y="1463"/>
                  </a:moveTo>
                  <a:cubicBezTo>
                    <a:pt x="423" y="1463"/>
                    <a:pt x="424" y="1463"/>
                    <a:pt x="425" y="1463"/>
                  </a:cubicBezTo>
                  <a:cubicBezTo>
                    <a:pt x="424" y="1461"/>
                    <a:pt x="423" y="1462"/>
                    <a:pt x="422" y="1463"/>
                  </a:cubicBezTo>
                  <a:moveTo>
                    <a:pt x="1418" y="124"/>
                  </a:moveTo>
                  <a:cubicBezTo>
                    <a:pt x="1416" y="126"/>
                    <a:pt x="1415" y="124"/>
                    <a:pt x="1414" y="123"/>
                  </a:cubicBezTo>
                  <a:cubicBezTo>
                    <a:pt x="1411" y="121"/>
                    <a:pt x="1408" y="119"/>
                    <a:pt x="1405" y="118"/>
                  </a:cubicBezTo>
                  <a:cubicBezTo>
                    <a:pt x="1403" y="117"/>
                    <a:pt x="1401" y="115"/>
                    <a:pt x="1400" y="113"/>
                  </a:cubicBezTo>
                  <a:cubicBezTo>
                    <a:pt x="1399" y="111"/>
                    <a:pt x="1401" y="108"/>
                    <a:pt x="1398" y="106"/>
                  </a:cubicBezTo>
                  <a:cubicBezTo>
                    <a:pt x="1391" y="110"/>
                    <a:pt x="1379" y="109"/>
                    <a:pt x="1370" y="108"/>
                  </a:cubicBezTo>
                  <a:cubicBezTo>
                    <a:pt x="1370" y="104"/>
                    <a:pt x="1378" y="103"/>
                    <a:pt x="1380" y="101"/>
                  </a:cubicBezTo>
                  <a:cubicBezTo>
                    <a:pt x="1385" y="97"/>
                    <a:pt x="1382" y="94"/>
                    <a:pt x="1378" y="90"/>
                  </a:cubicBezTo>
                  <a:cubicBezTo>
                    <a:pt x="1376" y="87"/>
                    <a:pt x="1375" y="80"/>
                    <a:pt x="1371" y="79"/>
                  </a:cubicBezTo>
                  <a:cubicBezTo>
                    <a:pt x="1368" y="77"/>
                    <a:pt x="1366" y="80"/>
                    <a:pt x="1365" y="82"/>
                  </a:cubicBezTo>
                  <a:cubicBezTo>
                    <a:pt x="1361" y="85"/>
                    <a:pt x="1357" y="89"/>
                    <a:pt x="1353" y="91"/>
                  </a:cubicBezTo>
                  <a:cubicBezTo>
                    <a:pt x="1355" y="86"/>
                    <a:pt x="1358" y="77"/>
                    <a:pt x="1352" y="75"/>
                  </a:cubicBezTo>
                  <a:cubicBezTo>
                    <a:pt x="1348" y="74"/>
                    <a:pt x="1343" y="75"/>
                    <a:pt x="1341" y="77"/>
                  </a:cubicBezTo>
                  <a:cubicBezTo>
                    <a:pt x="1338" y="79"/>
                    <a:pt x="1337" y="83"/>
                    <a:pt x="1335" y="85"/>
                  </a:cubicBezTo>
                  <a:cubicBezTo>
                    <a:pt x="1332" y="87"/>
                    <a:pt x="1335" y="87"/>
                    <a:pt x="1332" y="85"/>
                  </a:cubicBezTo>
                  <a:cubicBezTo>
                    <a:pt x="1329" y="84"/>
                    <a:pt x="1328" y="80"/>
                    <a:pt x="1328" y="77"/>
                  </a:cubicBezTo>
                  <a:cubicBezTo>
                    <a:pt x="1328" y="74"/>
                    <a:pt x="1329" y="75"/>
                    <a:pt x="1330" y="72"/>
                  </a:cubicBezTo>
                  <a:cubicBezTo>
                    <a:pt x="1331" y="69"/>
                    <a:pt x="1331" y="65"/>
                    <a:pt x="1330" y="62"/>
                  </a:cubicBezTo>
                  <a:cubicBezTo>
                    <a:pt x="1328" y="58"/>
                    <a:pt x="1324" y="57"/>
                    <a:pt x="1320" y="56"/>
                  </a:cubicBezTo>
                  <a:cubicBezTo>
                    <a:pt x="1317" y="54"/>
                    <a:pt x="1312" y="49"/>
                    <a:pt x="1308" y="51"/>
                  </a:cubicBezTo>
                  <a:cubicBezTo>
                    <a:pt x="1308" y="53"/>
                    <a:pt x="1305" y="55"/>
                    <a:pt x="1304" y="56"/>
                  </a:cubicBezTo>
                  <a:cubicBezTo>
                    <a:pt x="1301" y="59"/>
                    <a:pt x="1299" y="62"/>
                    <a:pt x="1296" y="65"/>
                  </a:cubicBezTo>
                  <a:cubicBezTo>
                    <a:pt x="1291" y="70"/>
                    <a:pt x="1289" y="75"/>
                    <a:pt x="1289" y="82"/>
                  </a:cubicBezTo>
                  <a:cubicBezTo>
                    <a:pt x="1289" y="88"/>
                    <a:pt x="1289" y="94"/>
                    <a:pt x="1289" y="99"/>
                  </a:cubicBezTo>
                  <a:cubicBezTo>
                    <a:pt x="1289" y="106"/>
                    <a:pt x="1286" y="111"/>
                    <a:pt x="1285" y="118"/>
                  </a:cubicBezTo>
                  <a:cubicBezTo>
                    <a:pt x="1281" y="111"/>
                    <a:pt x="1276" y="115"/>
                    <a:pt x="1270" y="118"/>
                  </a:cubicBezTo>
                  <a:cubicBezTo>
                    <a:pt x="1268" y="119"/>
                    <a:pt x="1265" y="120"/>
                    <a:pt x="1263" y="121"/>
                  </a:cubicBezTo>
                  <a:cubicBezTo>
                    <a:pt x="1260" y="122"/>
                    <a:pt x="1247" y="123"/>
                    <a:pt x="1245" y="120"/>
                  </a:cubicBezTo>
                  <a:cubicBezTo>
                    <a:pt x="1248" y="117"/>
                    <a:pt x="1252" y="118"/>
                    <a:pt x="1255" y="115"/>
                  </a:cubicBezTo>
                  <a:cubicBezTo>
                    <a:pt x="1257" y="114"/>
                    <a:pt x="1257" y="112"/>
                    <a:pt x="1259" y="110"/>
                  </a:cubicBezTo>
                  <a:cubicBezTo>
                    <a:pt x="1261" y="107"/>
                    <a:pt x="1265" y="105"/>
                    <a:pt x="1268" y="103"/>
                  </a:cubicBezTo>
                  <a:cubicBezTo>
                    <a:pt x="1274" y="99"/>
                    <a:pt x="1279" y="95"/>
                    <a:pt x="1283" y="89"/>
                  </a:cubicBezTo>
                  <a:cubicBezTo>
                    <a:pt x="1278" y="93"/>
                    <a:pt x="1272" y="93"/>
                    <a:pt x="1267" y="94"/>
                  </a:cubicBezTo>
                  <a:cubicBezTo>
                    <a:pt x="1262" y="95"/>
                    <a:pt x="1259" y="96"/>
                    <a:pt x="1254" y="97"/>
                  </a:cubicBezTo>
                  <a:cubicBezTo>
                    <a:pt x="1247" y="97"/>
                    <a:pt x="1239" y="98"/>
                    <a:pt x="1232" y="97"/>
                  </a:cubicBezTo>
                  <a:cubicBezTo>
                    <a:pt x="1236" y="94"/>
                    <a:pt x="1239" y="90"/>
                    <a:pt x="1243" y="88"/>
                  </a:cubicBezTo>
                  <a:cubicBezTo>
                    <a:pt x="1248" y="85"/>
                    <a:pt x="1254" y="81"/>
                    <a:pt x="1257" y="76"/>
                  </a:cubicBezTo>
                  <a:cubicBezTo>
                    <a:pt x="1260" y="71"/>
                    <a:pt x="1259" y="69"/>
                    <a:pt x="1255" y="67"/>
                  </a:cubicBezTo>
                  <a:cubicBezTo>
                    <a:pt x="1253" y="66"/>
                    <a:pt x="1247" y="66"/>
                    <a:pt x="1249" y="62"/>
                  </a:cubicBezTo>
                  <a:cubicBezTo>
                    <a:pt x="1249" y="61"/>
                    <a:pt x="1252" y="60"/>
                    <a:pt x="1253" y="60"/>
                  </a:cubicBezTo>
                  <a:cubicBezTo>
                    <a:pt x="1258" y="60"/>
                    <a:pt x="1261" y="60"/>
                    <a:pt x="1265" y="62"/>
                  </a:cubicBezTo>
                  <a:cubicBezTo>
                    <a:pt x="1269" y="63"/>
                    <a:pt x="1277" y="63"/>
                    <a:pt x="1279" y="58"/>
                  </a:cubicBezTo>
                  <a:cubicBezTo>
                    <a:pt x="1279" y="57"/>
                    <a:pt x="1278" y="55"/>
                    <a:pt x="1279" y="54"/>
                  </a:cubicBezTo>
                  <a:cubicBezTo>
                    <a:pt x="1279" y="52"/>
                    <a:pt x="1282" y="50"/>
                    <a:pt x="1283" y="48"/>
                  </a:cubicBezTo>
                  <a:cubicBezTo>
                    <a:pt x="1287" y="44"/>
                    <a:pt x="1292" y="41"/>
                    <a:pt x="1290" y="36"/>
                  </a:cubicBezTo>
                  <a:cubicBezTo>
                    <a:pt x="1287" y="30"/>
                    <a:pt x="1276" y="33"/>
                    <a:pt x="1270" y="33"/>
                  </a:cubicBezTo>
                  <a:cubicBezTo>
                    <a:pt x="1270" y="29"/>
                    <a:pt x="1272" y="21"/>
                    <a:pt x="1268" y="18"/>
                  </a:cubicBezTo>
                  <a:cubicBezTo>
                    <a:pt x="1263" y="14"/>
                    <a:pt x="1254" y="21"/>
                    <a:pt x="1250" y="20"/>
                  </a:cubicBezTo>
                  <a:cubicBezTo>
                    <a:pt x="1249" y="16"/>
                    <a:pt x="1251" y="4"/>
                    <a:pt x="1244" y="6"/>
                  </a:cubicBezTo>
                  <a:cubicBezTo>
                    <a:pt x="1240" y="8"/>
                    <a:pt x="1239" y="16"/>
                    <a:pt x="1238" y="20"/>
                  </a:cubicBezTo>
                  <a:cubicBezTo>
                    <a:pt x="1237" y="22"/>
                    <a:pt x="1234" y="32"/>
                    <a:pt x="1231" y="33"/>
                  </a:cubicBezTo>
                  <a:cubicBezTo>
                    <a:pt x="1227" y="34"/>
                    <a:pt x="1225" y="25"/>
                    <a:pt x="1221" y="25"/>
                  </a:cubicBezTo>
                  <a:cubicBezTo>
                    <a:pt x="1215" y="24"/>
                    <a:pt x="1217" y="32"/>
                    <a:pt x="1217" y="36"/>
                  </a:cubicBezTo>
                  <a:cubicBezTo>
                    <a:pt x="1217" y="36"/>
                    <a:pt x="1217" y="36"/>
                    <a:pt x="1217" y="36"/>
                  </a:cubicBezTo>
                  <a:cubicBezTo>
                    <a:pt x="1216" y="38"/>
                    <a:pt x="1211" y="39"/>
                    <a:pt x="1210" y="42"/>
                  </a:cubicBezTo>
                  <a:cubicBezTo>
                    <a:pt x="1209" y="47"/>
                    <a:pt x="1213" y="43"/>
                    <a:pt x="1215" y="46"/>
                  </a:cubicBezTo>
                  <a:cubicBezTo>
                    <a:pt x="1216" y="47"/>
                    <a:pt x="1216" y="49"/>
                    <a:pt x="1217" y="50"/>
                  </a:cubicBezTo>
                  <a:cubicBezTo>
                    <a:pt x="1218" y="51"/>
                    <a:pt x="1222" y="53"/>
                    <a:pt x="1224" y="53"/>
                  </a:cubicBezTo>
                  <a:cubicBezTo>
                    <a:pt x="1219" y="52"/>
                    <a:pt x="1219" y="56"/>
                    <a:pt x="1219" y="60"/>
                  </a:cubicBezTo>
                  <a:cubicBezTo>
                    <a:pt x="1219" y="65"/>
                    <a:pt x="1219" y="67"/>
                    <a:pt x="1216" y="71"/>
                  </a:cubicBezTo>
                  <a:cubicBezTo>
                    <a:pt x="1211" y="77"/>
                    <a:pt x="1205" y="81"/>
                    <a:pt x="1204" y="90"/>
                  </a:cubicBezTo>
                  <a:cubicBezTo>
                    <a:pt x="1203" y="94"/>
                    <a:pt x="1204" y="99"/>
                    <a:pt x="1202" y="104"/>
                  </a:cubicBezTo>
                  <a:cubicBezTo>
                    <a:pt x="1201" y="107"/>
                    <a:pt x="1198" y="108"/>
                    <a:pt x="1197" y="111"/>
                  </a:cubicBezTo>
                  <a:cubicBezTo>
                    <a:pt x="1197" y="114"/>
                    <a:pt x="1198" y="117"/>
                    <a:pt x="1198" y="119"/>
                  </a:cubicBezTo>
                  <a:cubicBezTo>
                    <a:pt x="1197" y="121"/>
                    <a:pt x="1194" y="123"/>
                    <a:pt x="1193" y="124"/>
                  </a:cubicBezTo>
                  <a:cubicBezTo>
                    <a:pt x="1189" y="127"/>
                    <a:pt x="1189" y="128"/>
                    <a:pt x="1187" y="132"/>
                  </a:cubicBezTo>
                  <a:cubicBezTo>
                    <a:pt x="1185" y="135"/>
                    <a:pt x="1183" y="135"/>
                    <a:pt x="1183" y="139"/>
                  </a:cubicBezTo>
                  <a:cubicBezTo>
                    <a:pt x="1183" y="140"/>
                    <a:pt x="1183" y="141"/>
                    <a:pt x="1183" y="142"/>
                  </a:cubicBezTo>
                  <a:cubicBezTo>
                    <a:pt x="1181" y="142"/>
                    <a:pt x="1178" y="142"/>
                    <a:pt x="1176" y="142"/>
                  </a:cubicBezTo>
                  <a:cubicBezTo>
                    <a:pt x="1176" y="142"/>
                    <a:pt x="1176" y="142"/>
                    <a:pt x="1176" y="142"/>
                  </a:cubicBezTo>
                  <a:cubicBezTo>
                    <a:pt x="1177" y="138"/>
                    <a:pt x="1180" y="134"/>
                    <a:pt x="1182" y="129"/>
                  </a:cubicBezTo>
                  <a:cubicBezTo>
                    <a:pt x="1183" y="127"/>
                    <a:pt x="1182" y="125"/>
                    <a:pt x="1183" y="122"/>
                  </a:cubicBezTo>
                  <a:cubicBezTo>
                    <a:pt x="1184" y="119"/>
                    <a:pt x="1185" y="117"/>
                    <a:pt x="1185" y="113"/>
                  </a:cubicBezTo>
                  <a:cubicBezTo>
                    <a:pt x="1185" y="109"/>
                    <a:pt x="1185" y="105"/>
                    <a:pt x="1185" y="101"/>
                  </a:cubicBezTo>
                  <a:cubicBezTo>
                    <a:pt x="1186" y="97"/>
                    <a:pt x="1188" y="92"/>
                    <a:pt x="1187" y="88"/>
                  </a:cubicBezTo>
                  <a:cubicBezTo>
                    <a:pt x="1187" y="87"/>
                    <a:pt x="1186" y="83"/>
                    <a:pt x="1185" y="83"/>
                  </a:cubicBezTo>
                  <a:cubicBezTo>
                    <a:pt x="1182" y="81"/>
                    <a:pt x="1178" y="82"/>
                    <a:pt x="1179" y="77"/>
                  </a:cubicBezTo>
                  <a:cubicBezTo>
                    <a:pt x="1179" y="74"/>
                    <a:pt x="1181" y="73"/>
                    <a:pt x="1183" y="71"/>
                  </a:cubicBezTo>
                  <a:cubicBezTo>
                    <a:pt x="1187" y="69"/>
                    <a:pt x="1189" y="68"/>
                    <a:pt x="1189" y="63"/>
                  </a:cubicBezTo>
                  <a:cubicBezTo>
                    <a:pt x="1189" y="60"/>
                    <a:pt x="1189" y="58"/>
                    <a:pt x="1189" y="55"/>
                  </a:cubicBezTo>
                  <a:cubicBezTo>
                    <a:pt x="1189" y="47"/>
                    <a:pt x="1198" y="40"/>
                    <a:pt x="1193" y="32"/>
                  </a:cubicBezTo>
                  <a:cubicBezTo>
                    <a:pt x="1191" y="32"/>
                    <a:pt x="1185" y="32"/>
                    <a:pt x="1183" y="32"/>
                  </a:cubicBezTo>
                  <a:cubicBezTo>
                    <a:pt x="1182" y="33"/>
                    <a:pt x="1181" y="35"/>
                    <a:pt x="1180" y="37"/>
                  </a:cubicBezTo>
                  <a:cubicBezTo>
                    <a:pt x="1176" y="41"/>
                    <a:pt x="1171" y="45"/>
                    <a:pt x="1167" y="49"/>
                  </a:cubicBezTo>
                  <a:cubicBezTo>
                    <a:pt x="1161" y="53"/>
                    <a:pt x="1156" y="54"/>
                    <a:pt x="1156" y="61"/>
                  </a:cubicBezTo>
                  <a:cubicBezTo>
                    <a:pt x="1156" y="66"/>
                    <a:pt x="1156" y="70"/>
                    <a:pt x="1156" y="75"/>
                  </a:cubicBezTo>
                  <a:cubicBezTo>
                    <a:pt x="1156" y="80"/>
                    <a:pt x="1154" y="83"/>
                    <a:pt x="1151" y="87"/>
                  </a:cubicBezTo>
                  <a:cubicBezTo>
                    <a:pt x="1147" y="93"/>
                    <a:pt x="1141" y="99"/>
                    <a:pt x="1139" y="106"/>
                  </a:cubicBezTo>
                  <a:cubicBezTo>
                    <a:pt x="1138" y="113"/>
                    <a:pt x="1141" y="122"/>
                    <a:pt x="1134" y="128"/>
                  </a:cubicBezTo>
                  <a:cubicBezTo>
                    <a:pt x="1130" y="132"/>
                    <a:pt x="1121" y="131"/>
                    <a:pt x="1118" y="134"/>
                  </a:cubicBezTo>
                  <a:cubicBezTo>
                    <a:pt x="1117" y="135"/>
                    <a:pt x="1116" y="138"/>
                    <a:pt x="1116" y="139"/>
                  </a:cubicBezTo>
                  <a:cubicBezTo>
                    <a:pt x="1117" y="141"/>
                    <a:pt x="1119" y="141"/>
                    <a:pt x="1120" y="142"/>
                  </a:cubicBezTo>
                  <a:cubicBezTo>
                    <a:pt x="1123" y="145"/>
                    <a:pt x="1122" y="147"/>
                    <a:pt x="1119" y="148"/>
                  </a:cubicBezTo>
                  <a:cubicBezTo>
                    <a:pt x="1117" y="149"/>
                    <a:pt x="1116" y="147"/>
                    <a:pt x="1114" y="149"/>
                  </a:cubicBezTo>
                  <a:cubicBezTo>
                    <a:pt x="1115" y="148"/>
                    <a:pt x="1112" y="155"/>
                    <a:pt x="1113" y="153"/>
                  </a:cubicBezTo>
                  <a:cubicBezTo>
                    <a:pt x="1111" y="156"/>
                    <a:pt x="1109" y="160"/>
                    <a:pt x="1108" y="164"/>
                  </a:cubicBezTo>
                  <a:cubicBezTo>
                    <a:pt x="1107" y="168"/>
                    <a:pt x="1108" y="171"/>
                    <a:pt x="1108" y="175"/>
                  </a:cubicBezTo>
                  <a:cubicBezTo>
                    <a:pt x="1108" y="175"/>
                    <a:pt x="1107" y="175"/>
                    <a:pt x="1107" y="176"/>
                  </a:cubicBezTo>
                  <a:cubicBezTo>
                    <a:pt x="1106" y="177"/>
                    <a:pt x="1105" y="178"/>
                    <a:pt x="1103" y="175"/>
                  </a:cubicBezTo>
                  <a:cubicBezTo>
                    <a:pt x="1101" y="173"/>
                    <a:pt x="1102" y="169"/>
                    <a:pt x="1101" y="166"/>
                  </a:cubicBezTo>
                  <a:cubicBezTo>
                    <a:pt x="1101" y="165"/>
                    <a:pt x="1100" y="165"/>
                    <a:pt x="1100" y="164"/>
                  </a:cubicBezTo>
                  <a:cubicBezTo>
                    <a:pt x="1100" y="159"/>
                    <a:pt x="1101" y="159"/>
                    <a:pt x="1095" y="158"/>
                  </a:cubicBezTo>
                  <a:cubicBezTo>
                    <a:pt x="1094" y="158"/>
                    <a:pt x="1093" y="158"/>
                    <a:pt x="1093" y="158"/>
                  </a:cubicBezTo>
                  <a:cubicBezTo>
                    <a:pt x="1094" y="154"/>
                    <a:pt x="1096" y="154"/>
                    <a:pt x="1101" y="152"/>
                  </a:cubicBezTo>
                  <a:cubicBezTo>
                    <a:pt x="1110" y="148"/>
                    <a:pt x="1104" y="137"/>
                    <a:pt x="1106" y="129"/>
                  </a:cubicBezTo>
                  <a:cubicBezTo>
                    <a:pt x="1107" y="124"/>
                    <a:pt x="1112" y="119"/>
                    <a:pt x="1112" y="114"/>
                  </a:cubicBezTo>
                  <a:cubicBezTo>
                    <a:pt x="1111" y="111"/>
                    <a:pt x="1110" y="110"/>
                    <a:pt x="1110" y="108"/>
                  </a:cubicBezTo>
                  <a:cubicBezTo>
                    <a:pt x="1111" y="105"/>
                    <a:pt x="1114" y="101"/>
                    <a:pt x="1117" y="99"/>
                  </a:cubicBezTo>
                  <a:cubicBezTo>
                    <a:pt x="1119" y="96"/>
                    <a:pt x="1120" y="95"/>
                    <a:pt x="1122" y="92"/>
                  </a:cubicBezTo>
                  <a:cubicBezTo>
                    <a:pt x="1124" y="89"/>
                    <a:pt x="1126" y="85"/>
                    <a:pt x="1128" y="83"/>
                  </a:cubicBezTo>
                  <a:cubicBezTo>
                    <a:pt x="1130" y="80"/>
                    <a:pt x="1133" y="80"/>
                    <a:pt x="1134" y="77"/>
                  </a:cubicBezTo>
                  <a:cubicBezTo>
                    <a:pt x="1135" y="74"/>
                    <a:pt x="1132" y="70"/>
                    <a:pt x="1133" y="67"/>
                  </a:cubicBezTo>
                  <a:cubicBezTo>
                    <a:pt x="1133" y="62"/>
                    <a:pt x="1137" y="61"/>
                    <a:pt x="1141" y="58"/>
                  </a:cubicBezTo>
                  <a:cubicBezTo>
                    <a:pt x="1145" y="56"/>
                    <a:pt x="1149" y="47"/>
                    <a:pt x="1142" y="49"/>
                  </a:cubicBezTo>
                  <a:cubicBezTo>
                    <a:pt x="1141" y="45"/>
                    <a:pt x="1141" y="39"/>
                    <a:pt x="1143" y="36"/>
                  </a:cubicBezTo>
                  <a:cubicBezTo>
                    <a:pt x="1146" y="31"/>
                    <a:pt x="1155" y="35"/>
                    <a:pt x="1158" y="29"/>
                  </a:cubicBezTo>
                  <a:cubicBezTo>
                    <a:pt x="1156" y="26"/>
                    <a:pt x="1148" y="26"/>
                    <a:pt x="1145" y="24"/>
                  </a:cubicBezTo>
                  <a:cubicBezTo>
                    <a:pt x="1141" y="23"/>
                    <a:pt x="1139" y="21"/>
                    <a:pt x="1140" y="18"/>
                  </a:cubicBezTo>
                  <a:cubicBezTo>
                    <a:pt x="1141" y="16"/>
                    <a:pt x="1142" y="15"/>
                    <a:pt x="1144" y="15"/>
                  </a:cubicBezTo>
                  <a:cubicBezTo>
                    <a:pt x="1147" y="11"/>
                    <a:pt x="1141" y="0"/>
                    <a:pt x="1136" y="1"/>
                  </a:cubicBezTo>
                  <a:cubicBezTo>
                    <a:pt x="1135" y="5"/>
                    <a:pt x="1133" y="12"/>
                    <a:pt x="1130" y="15"/>
                  </a:cubicBezTo>
                  <a:cubicBezTo>
                    <a:pt x="1127" y="18"/>
                    <a:pt x="1118" y="15"/>
                    <a:pt x="1114" y="16"/>
                  </a:cubicBezTo>
                  <a:cubicBezTo>
                    <a:pt x="1112" y="17"/>
                    <a:pt x="1109" y="19"/>
                    <a:pt x="1111" y="22"/>
                  </a:cubicBezTo>
                  <a:cubicBezTo>
                    <a:pt x="1113" y="25"/>
                    <a:pt x="1115" y="24"/>
                    <a:pt x="1117" y="24"/>
                  </a:cubicBezTo>
                  <a:cubicBezTo>
                    <a:pt x="1121" y="25"/>
                    <a:pt x="1123" y="28"/>
                    <a:pt x="1124" y="32"/>
                  </a:cubicBezTo>
                  <a:cubicBezTo>
                    <a:pt x="1123" y="33"/>
                    <a:pt x="1120" y="33"/>
                    <a:pt x="1118" y="33"/>
                  </a:cubicBezTo>
                  <a:cubicBezTo>
                    <a:pt x="1121" y="34"/>
                    <a:pt x="1122" y="41"/>
                    <a:pt x="1124" y="44"/>
                  </a:cubicBezTo>
                  <a:cubicBezTo>
                    <a:pt x="1127" y="51"/>
                    <a:pt x="1125" y="57"/>
                    <a:pt x="1117" y="58"/>
                  </a:cubicBezTo>
                  <a:cubicBezTo>
                    <a:pt x="1114" y="58"/>
                    <a:pt x="1112" y="58"/>
                    <a:pt x="1111" y="56"/>
                  </a:cubicBezTo>
                  <a:cubicBezTo>
                    <a:pt x="1109" y="54"/>
                    <a:pt x="1108" y="51"/>
                    <a:pt x="1109" y="49"/>
                  </a:cubicBezTo>
                  <a:cubicBezTo>
                    <a:pt x="1106" y="47"/>
                    <a:pt x="1103" y="48"/>
                    <a:pt x="1100" y="48"/>
                  </a:cubicBezTo>
                  <a:cubicBezTo>
                    <a:pt x="1100" y="44"/>
                    <a:pt x="1099" y="38"/>
                    <a:pt x="1096" y="35"/>
                  </a:cubicBezTo>
                  <a:cubicBezTo>
                    <a:pt x="1092" y="37"/>
                    <a:pt x="1092" y="41"/>
                    <a:pt x="1087" y="39"/>
                  </a:cubicBezTo>
                  <a:cubicBezTo>
                    <a:pt x="1082" y="36"/>
                    <a:pt x="1083" y="29"/>
                    <a:pt x="1079" y="26"/>
                  </a:cubicBezTo>
                  <a:cubicBezTo>
                    <a:pt x="1069" y="16"/>
                    <a:pt x="1074" y="39"/>
                    <a:pt x="1075" y="43"/>
                  </a:cubicBezTo>
                  <a:cubicBezTo>
                    <a:pt x="1075" y="47"/>
                    <a:pt x="1077" y="48"/>
                    <a:pt x="1078" y="52"/>
                  </a:cubicBezTo>
                  <a:cubicBezTo>
                    <a:pt x="1078" y="57"/>
                    <a:pt x="1077" y="63"/>
                    <a:pt x="1070" y="60"/>
                  </a:cubicBezTo>
                  <a:cubicBezTo>
                    <a:pt x="1066" y="58"/>
                    <a:pt x="1063" y="50"/>
                    <a:pt x="1058" y="53"/>
                  </a:cubicBezTo>
                  <a:cubicBezTo>
                    <a:pt x="1053" y="56"/>
                    <a:pt x="1056" y="61"/>
                    <a:pt x="1059" y="64"/>
                  </a:cubicBezTo>
                  <a:cubicBezTo>
                    <a:pt x="1062" y="68"/>
                    <a:pt x="1068" y="68"/>
                    <a:pt x="1072" y="71"/>
                  </a:cubicBezTo>
                  <a:cubicBezTo>
                    <a:pt x="1075" y="74"/>
                    <a:pt x="1075" y="77"/>
                    <a:pt x="1076" y="80"/>
                  </a:cubicBezTo>
                  <a:cubicBezTo>
                    <a:pt x="1078" y="82"/>
                    <a:pt x="1081" y="89"/>
                    <a:pt x="1076" y="91"/>
                  </a:cubicBezTo>
                  <a:cubicBezTo>
                    <a:pt x="1072" y="92"/>
                    <a:pt x="1074" y="89"/>
                    <a:pt x="1072" y="87"/>
                  </a:cubicBezTo>
                  <a:cubicBezTo>
                    <a:pt x="1070" y="85"/>
                    <a:pt x="1067" y="86"/>
                    <a:pt x="1066" y="82"/>
                  </a:cubicBezTo>
                  <a:cubicBezTo>
                    <a:pt x="1063" y="83"/>
                    <a:pt x="1062" y="87"/>
                    <a:pt x="1060" y="90"/>
                  </a:cubicBezTo>
                  <a:cubicBezTo>
                    <a:pt x="1057" y="93"/>
                    <a:pt x="1050" y="96"/>
                    <a:pt x="1051" y="102"/>
                  </a:cubicBezTo>
                  <a:cubicBezTo>
                    <a:pt x="1051" y="106"/>
                    <a:pt x="1052" y="107"/>
                    <a:pt x="1055" y="109"/>
                  </a:cubicBezTo>
                  <a:cubicBezTo>
                    <a:pt x="1058" y="111"/>
                    <a:pt x="1058" y="108"/>
                    <a:pt x="1059" y="112"/>
                  </a:cubicBezTo>
                  <a:cubicBezTo>
                    <a:pt x="1060" y="115"/>
                    <a:pt x="1060" y="117"/>
                    <a:pt x="1059" y="119"/>
                  </a:cubicBezTo>
                  <a:cubicBezTo>
                    <a:pt x="1057" y="118"/>
                    <a:pt x="1053" y="117"/>
                    <a:pt x="1051" y="115"/>
                  </a:cubicBezTo>
                  <a:cubicBezTo>
                    <a:pt x="1047" y="113"/>
                    <a:pt x="1048" y="110"/>
                    <a:pt x="1042" y="110"/>
                  </a:cubicBezTo>
                  <a:cubicBezTo>
                    <a:pt x="1036" y="110"/>
                    <a:pt x="1034" y="117"/>
                    <a:pt x="1031" y="122"/>
                  </a:cubicBezTo>
                  <a:cubicBezTo>
                    <a:pt x="1028" y="125"/>
                    <a:pt x="1025" y="129"/>
                    <a:pt x="1022" y="132"/>
                  </a:cubicBezTo>
                  <a:cubicBezTo>
                    <a:pt x="1020" y="134"/>
                    <a:pt x="1015" y="136"/>
                    <a:pt x="1015" y="139"/>
                  </a:cubicBezTo>
                  <a:cubicBezTo>
                    <a:pt x="1016" y="139"/>
                    <a:pt x="1016" y="140"/>
                    <a:pt x="1016" y="141"/>
                  </a:cubicBezTo>
                  <a:cubicBezTo>
                    <a:pt x="1017" y="143"/>
                    <a:pt x="1017" y="144"/>
                    <a:pt x="1016" y="147"/>
                  </a:cubicBezTo>
                  <a:cubicBezTo>
                    <a:pt x="1013" y="158"/>
                    <a:pt x="1006" y="153"/>
                    <a:pt x="998" y="156"/>
                  </a:cubicBezTo>
                  <a:cubicBezTo>
                    <a:pt x="997" y="158"/>
                    <a:pt x="1011" y="165"/>
                    <a:pt x="1013" y="169"/>
                  </a:cubicBezTo>
                  <a:cubicBezTo>
                    <a:pt x="1008" y="171"/>
                    <a:pt x="1000" y="171"/>
                    <a:pt x="1002" y="178"/>
                  </a:cubicBezTo>
                  <a:cubicBezTo>
                    <a:pt x="1003" y="182"/>
                    <a:pt x="1006" y="188"/>
                    <a:pt x="1008" y="190"/>
                  </a:cubicBezTo>
                  <a:cubicBezTo>
                    <a:pt x="1010" y="193"/>
                    <a:pt x="1011" y="193"/>
                    <a:pt x="1012" y="194"/>
                  </a:cubicBezTo>
                  <a:cubicBezTo>
                    <a:pt x="1012" y="194"/>
                    <a:pt x="1011" y="194"/>
                    <a:pt x="1010" y="194"/>
                  </a:cubicBezTo>
                  <a:cubicBezTo>
                    <a:pt x="1006" y="193"/>
                    <a:pt x="1001" y="192"/>
                    <a:pt x="996" y="192"/>
                  </a:cubicBezTo>
                  <a:cubicBezTo>
                    <a:pt x="993" y="191"/>
                    <a:pt x="991" y="191"/>
                    <a:pt x="989" y="188"/>
                  </a:cubicBezTo>
                  <a:cubicBezTo>
                    <a:pt x="987" y="185"/>
                    <a:pt x="986" y="180"/>
                    <a:pt x="987" y="176"/>
                  </a:cubicBezTo>
                  <a:cubicBezTo>
                    <a:pt x="987" y="175"/>
                    <a:pt x="988" y="173"/>
                    <a:pt x="988" y="172"/>
                  </a:cubicBezTo>
                  <a:cubicBezTo>
                    <a:pt x="983" y="170"/>
                    <a:pt x="978" y="178"/>
                    <a:pt x="974" y="174"/>
                  </a:cubicBezTo>
                  <a:cubicBezTo>
                    <a:pt x="968" y="166"/>
                    <a:pt x="984" y="161"/>
                    <a:pt x="982" y="156"/>
                  </a:cubicBezTo>
                  <a:cubicBezTo>
                    <a:pt x="977" y="154"/>
                    <a:pt x="971" y="155"/>
                    <a:pt x="966" y="155"/>
                  </a:cubicBezTo>
                  <a:cubicBezTo>
                    <a:pt x="964" y="154"/>
                    <a:pt x="959" y="152"/>
                    <a:pt x="957" y="154"/>
                  </a:cubicBezTo>
                  <a:cubicBezTo>
                    <a:pt x="955" y="156"/>
                    <a:pt x="958" y="160"/>
                    <a:pt x="956" y="162"/>
                  </a:cubicBezTo>
                  <a:cubicBezTo>
                    <a:pt x="955" y="164"/>
                    <a:pt x="951" y="163"/>
                    <a:pt x="949" y="162"/>
                  </a:cubicBezTo>
                  <a:cubicBezTo>
                    <a:pt x="945" y="161"/>
                    <a:pt x="941" y="158"/>
                    <a:pt x="941" y="154"/>
                  </a:cubicBezTo>
                  <a:cubicBezTo>
                    <a:pt x="942" y="151"/>
                    <a:pt x="945" y="149"/>
                    <a:pt x="943" y="146"/>
                  </a:cubicBezTo>
                  <a:cubicBezTo>
                    <a:pt x="942" y="145"/>
                    <a:pt x="934" y="145"/>
                    <a:pt x="933" y="145"/>
                  </a:cubicBezTo>
                  <a:cubicBezTo>
                    <a:pt x="930" y="146"/>
                    <a:pt x="930" y="147"/>
                    <a:pt x="929" y="150"/>
                  </a:cubicBezTo>
                  <a:cubicBezTo>
                    <a:pt x="929" y="153"/>
                    <a:pt x="929" y="158"/>
                    <a:pt x="929" y="162"/>
                  </a:cubicBezTo>
                  <a:cubicBezTo>
                    <a:pt x="929" y="176"/>
                    <a:pt x="925" y="188"/>
                    <a:pt x="918" y="200"/>
                  </a:cubicBezTo>
                  <a:cubicBezTo>
                    <a:pt x="918" y="201"/>
                    <a:pt x="917" y="201"/>
                    <a:pt x="917" y="202"/>
                  </a:cubicBezTo>
                  <a:cubicBezTo>
                    <a:pt x="915" y="201"/>
                    <a:pt x="913" y="199"/>
                    <a:pt x="912" y="198"/>
                  </a:cubicBezTo>
                  <a:cubicBezTo>
                    <a:pt x="908" y="193"/>
                    <a:pt x="908" y="188"/>
                    <a:pt x="900" y="187"/>
                  </a:cubicBezTo>
                  <a:cubicBezTo>
                    <a:pt x="892" y="187"/>
                    <a:pt x="895" y="199"/>
                    <a:pt x="891" y="204"/>
                  </a:cubicBezTo>
                  <a:cubicBezTo>
                    <a:pt x="889" y="208"/>
                    <a:pt x="885" y="207"/>
                    <a:pt x="881" y="209"/>
                  </a:cubicBezTo>
                  <a:cubicBezTo>
                    <a:pt x="878" y="211"/>
                    <a:pt x="877" y="211"/>
                    <a:pt x="872" y="212"/>
                  </a:cubicBezTo>
                  <a:cubicBezTo>
                    <a:pt x="867" y="213"/>
                    <a:pt x="867" y="216"/>
                    <a:pt x="866" y="220"/>
                  </a:cubicBezTo>
                  <a:cubicBezTo>
                    <a:pt x="865" y="225"/>
                    <a:pt x="860" y="222"/>
                    <a:pt x="857" y="225"/>
                  </a:cubicBezTo>
                  <a:cubicBezTo>
                    <a:pt x="856" y="226"/>
                    <a:pt x="855" y="235"/>
                    <a:pt x="854" y="237"/>
                  </a:cubicBezTo>
                  <a:cubicBezTo>
                    <a:pt x="854" y="240"/>
                    <a:pt x="854" y="244"/>
                    <a:pt x="855" y="247"/>
                  </a:cubicBezTo>
                  <a:cubicBezTo>
                    <a:pt x="856" y="252"/>
                    <a:pt x="860" y="255"/>
                    <a:pt x="858" y="260"/>
                  </a:cubicBezTo>
                  <a:cubicBezTo>
                    <a:pt x="853" y="262"/>
                    <a:pt x="853" y="255"/>
                    <a:pt x="851" y="253"/>
                  </a:cubicBezTo>
                  <a:cubicBezTo>
                    <a:pt x="847" y="256"/>
                    <a:pt x="846" y="261"/>
                    <a:pt x="844" y="265"/>
                  </a:cubicBezTo>
                  <a:cubicBezTo>
                    <a:pt x="843" y="268"/>
                    <a:pt x="841" y="270"/>
                    <a:pt x="839" y="273"/>
                  </a:cubicBezTo>
                  <a:cubicBezTo>
                    <a:pt x="839" y="268"/>
                    <a:pt x="839" y="263"/>
                    <a:pt x="839" y="257"/>
                  </a:cubicBezTo>
                  <a:cubicBezTo>
                    <a:pt x="840" y="252"/>
                    <a:pt x="844" y="251"/>
                    <a:pt x="844" y="246"/>
                  </a:cubicBezTo>
                  <a:cubicBezTo>
                    <a:pt x="845" y="241"/>
                    <a:pt x="840" y="240"/>
                    <a:pt x="839" y="236"/>
                  </a:cubicBezTo>
                  <a:cubicBezTo>
                    <a:pt x="837" y="232"/>
                    <a:pt x="837" y="227"/>
                    <a:pt x="838" y="223"/>
                  </a:cubicBezTo>
                  <a:cubicBezTo>
                    <a:pt x="839" y="219"/>
                    <a:pt x="842" y="214"/>
                    <a:pt x="842" y="210"/>
                  </a:cubicBezTo>
                  <a:cubicBezTo>
                    <a:pt x="842" y="205"/>
                    <a:pt x="837" y="205"/>
                    <a:pt x="833" y="205"/>
                  </a:cubicBezTo>
                  <a:cubicBezTo>
                    <a:pt x="830" y="205"/>
                    <a:pt x="827" y="204"/>
                    <a:pt x="825" y="206"/>
                  </a:cubicBezTo>
                  <a:cubicBezTo>
                    <a:pt x="823" y="208"/>
                    <a:pt x="825" y="211"/>
                    <a:pt x="824" y="214"/>
                  </a:cubicBezTo>
                  <a:cubicBezTo>
                    <a:pt x="822" y="223"/>
                    <a:pt x="815" y="231"/>
                    <a:pt x="815" y="241"/>
                  </a:cubicBezTo>
                  <a:cubicBezTo>
                    <a:pt x="815" y="245"/>
                    <a:pt x="815" y="249"/>
                    <a:pt x="814" y="253"/>
                  </a:cubicBezTo>
                  <a:cubicBezTo>
                    <a:pt x="813" y="256"/>
                    <a:pt x="811" y="260"/>
                    <a:pt x="811" y="263"/>
                  </a:cubicBezTo>
                  <a:cubicBezTo>
                    <a:pt x="806" y="259"/>
                    <a:pt x="804" y="249"/>
                    <a:pt x="807" y="243"/>
                  </a:cubicBezTo>
                  <a:cubicBezTo>
                    <a:pt x="808" y="240"/>
                    <a:pt x="809" y="240"/>
                    <a:pt x="809" y="237"/>
                  </a:cubicBezTo>
                  <a:cubicBezTo>
                    <a:pt x="809" y="235"/>
                    <a:pt x="811" y="231"/>
                    <a:pt x="810" y="229"/>
                  </a:cubicBezTo>
                  <a:cubicBezTo>
                    <a:pt x="809" y="223"/>
                    <a:pt x="798" y="231"/>
                    <a:pt x="794" y="233"/>
                  </a:cubicBezTo>
                  <a:cubicBezTo>
                    <a:pt x="791" y="234"/>
                    <a:pt x="790" y="235"/>
                    <a:pt x="787" y="235"/>
                  </a:cubicBezTo>
                  <a:cubicBezTo>
                    <a:pt x="783" y="235"/>
                    <a:pt x="781" y="234"/>
                    <a:pt x="779" y="236"/>
                  </a:cubicBezTo>
                  <a:cubicBezTo>
                    <a:pt x="779" y="237"/>
                    <a:pt x="779" y="239"/>
                    <a:pt x="779" y="240"/>
                  </a:cubicBezTo>
                  <a:cubicBezTo>
                    <a:pt x="778" y="241"/>
                    <a:pt x="776" y="241"/>
                    <a:pt x="774" y="242"/>
                  </a:cubicBezTo>
                  <a:cubicBezTo>
                    <a:pt x="772" y="243"/>
                    <a:pt x="771" y="243"/>
                    <a:pt x="770" y="245"/>
                  </a:cubicBezTo>
                  <a:cubicBezTo>
                    <a:pt x="767" y="250"/>
                    <a:pt x="767" y="257"/>
                    <a:pt x="770" y="262"/>
                  </a:cubicBezTo>
                  <a:cubicBezTo>
                    <a:pt x="773" y="267"/>
                    <a:pt x="773" y="269"/>
                    <a:pt x="773" y="274"/>
                  </a:cubicBezTo>
                  <a:cubicBezTo>
                    <a:pt x="774" y="281"/>
                    <a:pt x="774" y="286"/>
                    <a:pt x="781" y="287"/>
                  </a:cubicBezTo>
                  <a:cubicBezTo>
                    <a:pt x="783" y="287"/>
                    <a:pt x="787" y="286"/>
                    <a:pt x="788" y="287"/>
                  </a:cubicBezTo>
                  <a:cubicBezTo>
                    <a:pt x="791" y="288"/>
                    <a:pt x="793" y="294"/>
                    <a:pt x="795" y="297"/>
                  </a:cubicBezTo>
                  <a:cubicBezTo>
                    <a:pt x="798" y="301"/>
                    <a:pt x="800" y="304"/>
                    <a:pt x="795" y="306"/>
                  </a:cubicBezTo>
                  <a:cubicBezTo>
                    <a:pt x="793" y="307"/>
                    <a:pt x="790" y="309"/>
                    <a:pt x="789" y="307"/>
                  </a:cubicBezTo>
                  <a:cubicBezTo>
                    <a:pt x="787" y="306"/>
                    <a:pt x="786" y="298"/>
                    <a:pt x="784" y="296"/>
                  </a:cubicBezTo>
                  <a:cubicBezTo>
                    <a:pt x="783" y="292"/>
                    <a:pt x="783" y="291"/>
                    <a:pt x="779" y="290"/>
                  </a:cubicBezTo>
                  <a:cubicBezTo>
                    <a:pt x="777" y="290"/>
                    <a:pt x="776" y="291"/>
                    <a:pt x="774" y="290"/>
                  </a:cubicBezTo>
                  <a:cubicBezTo>
                    <a:pt x="773" y="289"/>
                    <a:pt x="771" y="286"/>
                    <a:pt x="770" y="285"/>
                  </a:cubicBezTo>
                  <a:cubicBezTo>
                    <a:pt x="767" y="283"/>
                    <a:pt x="765" y="280"/>
                    <a:pt x="763" y="276"/>
                  </a:cubicBezTo>
                  <a:cubicBezTo>
                    <a:pt x="763" y="274"/>
                    <a:pt x="764" y="272"/>
                    <a:pt x="763" y="270"/>
                  </a:cubicBezTo>
                  <a:cubicBezTo>
                    <a:pt x="762" y="265"/>
                    <a:pt x="752" y="262"/>
                    <a:pt x="749" y="267"/>
                  </a:cubicBezTo>
                  <a:cubicBezTo>
                    <a:pt x="745" y="273"/>
                    <a:pt x="752" y="279"/>
                    <a:pt x="754" y="283"/>
                  </a:cubicBezTo>
                  <a:cubicBezTo>
                    <a:pt x="755" y="287"/>
                    <a:pt x="756" y="291"/>
                    <a:pt x="755" y="295"/>
                  </a:cubicBezTo>
                  <a:cubicBezTo>
                    <a:pt x="745" y="298"/>
                    <a:pt x="745" y="286"/>
                    <a:pt x="740" y="281"/>
                  </a:cubicBezTo>
                  <a:cubicBezTo>
                    <a:pt x="733" y="273"/>
                    <a:pt x="732" y="283"/>
                    <a:pt x="732" y="289"/>
                  </a:cubicBezTo>
                  <a:cubicBezTo>
                    <a:pt x="730" y="289"/>
                    <a:pt x="727" y="288"/>
                    <a:pt x="725" y="289"/>
                  </a:cubicBezTo>
                  <a:cubicBezTo>
                    <a:pt x="724" y="290"/>
                    <a:pt x="723" y="293"/>
                    <a:pt x="723" y="294"/>
                  </a:cubicBezTo>
                  <a:cubicBezTo>
                    <a:pt x="721" y="294"/>
                    <a:pt x="720" y="285"/>
                    <a:pt x="719" y="282"/>
                  </a:cubicBezTo>
                  <a:cubicBezTo>
                    <a:pt x="718" y="280"/>
                    <a:pt x="715" y="272"/>
                    <a:pt x="713" y="277"/>
                  </a:cubicBezTo>
                  <a:cubicBezTo>
                    <a:pt x="713" y="271"/>
                    <a:pt x="709" y="266"/>
                    <a:pt x="703" y="264"/>
                  </a:cubicBezTo>
                  <a:cubicBezTo>
                    <a:pt x="697" y="261"/>
                    <a:pt x="699" y="266"/>
                    <a:pt x="697" y="269"/>
                  </a:cubicBezTo>
                  <a:cubicBezTo>
                    <a:pt x="695" y="269"/>
                    <a:pt x="692" y="267"/>
                    <a:pt x="690" y="267"/>
                  </a:cubicBezTo>
                  <a:cubicBezTo>
                    <a:pt x="687" y="268"/>
                    <a:pt x="688" y="271"/>
                    <a:pt x="687" y="272"/>
                  </a:cubicBezTo>
                  <a:cubicBezTo>
                    <a:pt x="684" y="276"/>
                    <a:pt x="680" y="274"/>
                    <a:pt x="679" y="280"/>
                  </a:cubicBezTo>
                  <a:cubicBezTo>
                    <a:pt x="681" y="280"/>
                    <a:pt x="684" y="279"/>
                    <a:pt x="687" y="280"/>
                  </a:cubicBezTo>
                  <a:cubicBezTo>
                    <a:pt x="686" y="281"/>
                    <a:pt x="687" y="282"/>
                    <a:pt x="687" y="283"/>
                  </a:cubicBezTo>
                  <a:cubicBezTo>
                    <a:pt x="689" y="283"/>
                    <a:pt x="690" y="283"/>
                    <a:pt x="690" y="284"/>
                  </a:cubicBezTo>
                  <a:cubicBezTo>
                    <a:pt x="686" y="287"/>
                    <a:pt x="674" y="284"/>
                    <a:pt x="671" y="289"/>
                  </a:cubicBezTo>
                  <a:cubicBezTo>
                    <a:pt x="670" y="290"/>
                    <a:pt x="671" y="294"/>
                    <a:pt x="671" y="296"/>
                  </a:cubicBezTo>
                  <a:cubicBezTo>
                    <a:pt x="671" y="299"/>
                    <a:pt x="673" y="302"/>
                    <a:pt x="672" y="304"/>
                  </a:cubicBezTo>
                  <a:cubicBezTo>
                    <a:pt x="672" y="306"/>
                    <a:pt x="672" y="305"/>
                    <a:pt x="671" y="306"/>
                  </a:cubicBezTo>
                  <a:cubicBezTo>
                    <a:pt x="670" y="306"/>
                    <a:pt x="669" y="307"/>
                    <a:pt x="668" y="307"/>
                  </a:cubicBezTo>
                  <a:cubicBezTo>
                    <a:pt x="667" y="308"/>
                    <a:pt x="667" y="308"/>
                    <a:pt x="667" y="309"/>
                  </a:cubicBezTo>
                  <a:cubicBezTo>
                    <a:pt x="664" y="312"/>
                    <a:pt x="665" y="311"/>
                    <a:pt x="664" y="315"/>
                  </a:cubicBezTo>
                  <a:cubicBezTo>
                    <a:pt x="664" y="319"/>
                    <a:pt x="662" y="325"/>
                    <a:pt x="660" y="327"/>
                  </a:cubicBezTo>
                  <a:cubicBezTo>
                    <a:pt x="658" y="329"/>
                    <a:pt x="653" y="333"/>
                    <a:pt x="658" y="336"/>
                  </a:cubicBezTo>
                  <a:cubicBezTo>
                    <a:pt x="659" y="337"/>
                    <a:pt x="661" y="336"/>
                    <a:pt x="663" y="337"/>
                  </a:cubicBezTo>
                  <a:cubicBezTo>
                    <a:pt x="665" y="338"/>
                    <a:pt x="666" y="341"/>
                    <a:pt x="668" y="343"/>
                  </a:cubicBezTo>
                  <a:cubicBezTo>
                    <a:pt x="672" y="342"/>
                    <a:pt x="674" y="337"/>
                    <a:pt x="676" y="334"/>
                  </a:cubicBezTo>
                  <a:cubicBezTo>
                    <a:pt x="678" y="331"/>
                    <a:pt x="681" y="329"/>
                    <a:pt x="684" y="327"/>
                  </a:cubicBezTo>
                  <a:cubicBezTo>
                    <a:pt x="686" y="327"/>
                    <a:pt x="687" y="325"/>
                    <a:pt x="689" y="326"/>
                  </a:cubicBezTo>
                  <a:cubicBezTo>
                    <a:pt x="690" y="326"/>
                    <a:pt x="690" y="328"/>
                    <a:pt x="691" y="328"/>
                  </a:cubicBezTo>
                  <a:cubicBezTo>
                    <a:pt x="693" y="328"/>
                    <a:pt x="694" y="329"/>
                    <a:pt x="694" y="326"/>
                  </a:cubicBezTo>
                  <a:cubicBezTo>
                    <a:pt x="697" y="325"/>
                    <a:pt x="699" y="326"/>
                    <a:pt x="701" y="325"/>
                  </a:cubicBezTo>
                  <a:cubicBezTo>
                    <a:pt x="702" y="325"/>
                    <a:pt x="703" y="324"/>
                    <a:pt x="704" y="324"/>
                  </a:cubicBezTo>
                  <a:cubicBezTo>
                    <a:pt x="705" y="323"/>
                    <a:pt x="707" y="324"/>
                    <a:pt x="708" y="323"/>
                  </a:cubicBezTo>
                  <a:cubicBezTo>
                    <a:pt x="712" y="322"/>
                    <a:pt x="723" y="306"/>
                    <a:pt x="726" y="318"/>
                  </a:cubicBezTo>
                  <a:cubicBezTo>
                    <a:pt x="728" y="325"/>
                    <a:pt x="714" y="323"/>
                    <a:pt x="709" y="325"/>
                  </a:cubicBezTo>
                  <a:cubicBezTo>
                    <a:pt x="706" y="326"/>
                    <a:pt x="703" y="328"/>
                    <a:pt x="702" y="331"/>
                  </a:cubicBezTo>
                  <a:cubicBezTo>
                    <a:pt x="701" y="334"/>
                    <a:pt x="702" y="336"/>
                    <a:pt x="701" y="339"/>
                  </a:cubicBezTo>
                  <a:cubicBezTo>
                    <a:pt x="698" y="343"/>
                    <a:pt x="692" y="342"/>
                    <a:pt x="692" y="348"/>
                  </a:cubicBezTo>
                  <a:cubicBezTo>
                    <a:pt x="692" y="351"/>
                    <a:pt x="694" y="352"/>
                    <a:pt x="692" y="355"/>
                  </a:cubicBezTo>
                  <a:cubicBezTo>
                    <a:pt x="691" y="355"/>
                    <a:pt x="688" y="355"/>
                    <a:pt x="687" y="356"/>
                  </a:cubicBezTo>
                  <a:cubicBezTo>
                    <a:pt x="685" y="357"/>
                    <a:pt x="687" y="359"/>
                    <a:pt x="684" y="360"/>
                  </a:cubicBezTo>
                  <a:cubicBezTo>
                    <a:pt x="682" y="361"/>
                    <a:pt x="677" y="359"/>
                    <a:pt x="675" y="361"/>
                  </a:cubicBezTo>
                  <a:cubicBezTo>
                    <a:pt x="674" y="361"/>
                    <a:pt x="671" y="365"/>
                    <a:pt x="671" y="366"/>
                  </a:cubicBezTo>
                  <a:cubicBezTo>
                    <a:pt x="669" y="368"/>
                    <a:pt x="669" y="370"/>
                    <a:pt x="667" y="372"/>
                  </a:cubicBezTo>
                  <a:cubicBezTo>
                    <a:pt x="665" y="376"/>
                    <a:pt x="663" y="376"/>
                    <a:pt x="660" y="378"/>
                  </a:cubicBezTo>
                  <a:cubicBezTo>
                    <a:pt x="666" y="383"/>
                    <a:pt x="668" y="375"/>
                    <a:pt x="671" y="372"/>
                  </a:cubicBezTo>
                  <a:cubicBezTo>
                    <a:pt x="673" y="370"/>
                    <a:pt x="677" y="371"/>
                    <a:pt x="680" y="370"/>
                  </a:cubicBezTo>
                  <a:cubicBezTo>
                    <a:pt x="680" y="369"/>
                    <a:pt x="681" y="368"/>
                    <a:pt x="682" y="368"/>
                  </a:cubicBezTo>
                  <a:cubicBezTo>
                    <a:pt x="683" y="368"/>
                    <a:pt x="685" y="368"/>
                    <a:pt x="687" y="368"/>
                  </a:cubicBezTo>
                  <a:cubicBezTo>
                    <a:pt x="690" y="367"/>
                    <a:pt x="691" y="365"/>
                    <a:pt x="694" y="364"/>
                  </a:cubicBezTo>
                  <a:cubicBezTo>
                    <a:pt x="696" y="363"/>
                    <a:pt x="700" y="362"/>
                    <a:pt x="702" y="366"/>
                  </a:cubicBezTo>
                  <a:cubicBezTo>
                    <a:pt x="703" y="372"/>
                    <a:pt x="690" y="375"/>
                    <a:pt x="686" y="377"/>
                  </a:cubicBezTo>
                  <a:cubicBezTo>
                    <a:pt x="680" y="380"/>
                    <a:pt x="683" y="382"/>
                    <a:pt x="682" y="387"/>
                  </a:cubicBezTo>
                  <a:cubicBezTo>
                    <a:pt x="681" y="388"/>
                    <a:pt x="678" y="392"/>
                    <a:pt x="676" y="393"/>
                  </a:cubicBezTo>
                  <a:cubicBezTo>
                    <a:pt x="672" y="396"/>
                    <a:pt x="665" y="396"/>
                    <a:pt x="660" y="396"/>
                  </a:cubicBezTo>
                  <a:cubicBezTo>
                    <a:pt x="659" y="396"/>
                    <a:pt x="654" y="395"/>
                    <a:pt x="652" y="397"/>
                  </a:cubicBezTo>
                  <a:cubicBezTo>
                    <a:pt x="651" y="398"/>
                    <a:pt x="652" y="400"/>
                    <a:pt x="651" y="402"/>
                  </a:cubicBezTo>
                  <a:cubicBezTo>
                    <a:pt x="650" y="406"/>
                    <a:pt x="645" y="410"/>
                    <a:pt x="641" y="408"/>
                  </a:cubicBezTo>
                  <a:cubicBezTo>
                    <a:pt x="634" y="404"/>
                    <a:pt x="639" y="389"/>
                    <a:pt x="639" y="383"/>
                  </a:cubicBezTo>
                  <a:cubicBezTo>
                    <a:pt x="639" y="379"/>
                    <a:pt x="639" y="376"/>
                    <a:pt x="636" y="373"/>
                  </a:cubicBezTo>
                  <a:cubicBezTo>
                    <a:pt x="634" y="371"/>
                    <a:pt x="629" y="366"/>
                    <a:pt x="625" y="368"/>
                  </a:cubicBezTo>
                  <a:cubicBezTo>
                    <a:pt x="624" y="369"/>
                    <a:pt x="623" y="373"/>
                    <a:pt x="622" y="374"/>
                  </a:cubicBezTo>
                  <a:cubicBezTo>
                    <a:pt x="621" y="377"/>
                    <a:pt x="618" y="380"/>
                    <a:pt x="617" y="383"/>
                  </a:cubicBezTo>
                  <a:cubicBezTo>
                    <a:pt x="616" y="385"/>
                    <a:pt x="617" y="390"/>
                    <a:pt x="613" y="390"/>
                  </a:cubicBezTo>
                  <a:cubicBezTo>
                    <a:pt x="612" y="388"/>
                    <a:pt x="611" y="384"/>
                    <a:pt x="611" y="382"/>
                  </a:cubicBezTo>
                  <a:cubicBezTo>
                    <a:pt x="611" y="380"/>
                    <a:pt x="612" y="377"/>
                    <a:pt x="611" y="376"/>
                  </a:cubicBezTo>
                  <a:cubicBezTo>
                    <a:pt x="610" y="374"/>
                    <a:pt x="608" y="375"/>
                    <a:pt x="608" y="374"/>
                  </a:cubicBezTo>
                  <a:cubicBezTo>
                    <a:pt x="606" y="373"/>
                    <a:pt x="606" y="372"/>
                    <a:pt x="606" y="369"/>
                  </a:cubicBezTo>
                  <a:cubicBezTo>
                    <a:pt x="606" y="365"/>
                    <a:pt x="607" y="359"/>
                    <a:pt x="603" y="356"/>
                  </a:cubicBezTo>
                  <a:cubicBezTo>
                    <a:pt x="600" y="354"/>
                    <a:pt x="597" y="356"/>
                    <a:pt x="594" y="355"/>
                  </a:cubicBezTo>
                  <a:cubicBezTo>
                    <a:pt x="594" y="352"/>
                    <a:pt x="597" y="348"/>
                    <a:pt x="598" y="346"/>
                  </a:cubicBezTo>
                  <a:cubicBezTo>
                    <a:pt x="599" y="345"/>
                    <a:pt x="601" y="343"/>
                    <a:pt x="601" y="342"/>
                  </a:cubicBezTo>
                  <a:cubicBezTo>
                    <a:pt x="602" y="341"/>
                    <a:pt x="601" y="340"/>
                    <a:pt x="602" y="339"/>
                  </a:cubicBezTo>
                  <a:cubicBezTo>
                    <a:pt x="603" y="337"/>
                    <a:pt x="607" y="336"/>
                    <a:pt x="608" y="335"/>
                  </a:cubicBezTo>
                  <a:cubicBezTo>
                    <a:pt x="610" y="333"/>
                    <a:pt x="611" y="331"/>
                    <a:pt x="612" y="328"/>
                  </a:cubicBezTo>
                  <a:cubicBezTo>
                    <a:pt x="614" y="326"/>
                    <a:pt x="615" y="325"/>
                    <a:pt x="616" y="322"/>
                  </a:cubicBezTo>
                  <a:cubicBezTo>
                    <a:pt x="619" y="318"/>
                    <a:pt x="618" y="316"/>
                    <a:pt x="618" y="311"/>
                  </a:cubicBezTo>
                  <a:cubicBezTo>
                    <a:pt x="619" y="308"/>
                    <a:pt x="622" y="303"/>
                    <a:pt x="620" y="300"/>
                  </a:cubicBezTo>
                  <a:cubicBezTo>
                    <a:pt x="618" y="298"/>
                    <a:pt x="612" y="299"/>
                    <a:pt x="610" y="300"/>
                  </a:cubicBezTo>
                  <a:cubicBezTo>
                    <a:pt x="608" y="301"/>
                    <a:pt x="607" y="304"/>
                    <a:pt x="605" y="305"/>
                  </a:cubicBezTo>
                  <a:cubicBezTo>
                    <a:pt x="604" y="307"/>
                    <a:pt x="604" y="306"/>
                    <a:pt x="603" y="309"/>
                  </a:cubicBezTo>
                  <a:cubicBezTo>
                    <a:pt x="603" y="310"/>
                    <a:pt x="604" y="312"/>
                    <a:pt x="604" y="313"/>
                  </a:cubicBezTo>
                  <a:cubicBezTo>
                    <a:pt x="603" y="316"/>
                    <a:pt x="599" y="317"/>
                    <a:pt x="597" y="318"/>
                  </a:cubicBezTo>
                  <a:cubicBezTo>
                    <a:pt x="595" y="321"/>
                    <a:pt x="592" y="323"/>
                    <a:pt x="590" y="326"/>
                  </a:cubicBezTo>
                  <a:cubicBezTo>
                    <a:pt x="584" y="334"/>
                    <a:pt x="581" y="343"/>
                    <a:pt x="581" y="353"/>
                  </a:cubicBezTo>
                  <a:cubicBezTo>
                    <a:pt x="582" y="355"/>
                    <a:pt x="581" y="358"/>
                    <a:pt x="581" y="361"/>
                  </a:cubicBezTo>
                  <a:cubicBezTo>
                    <a:pt x="582" y="364"/>
                    <a:pt x="580" y="369"/>
                    <a:pt x="581" y="372"/>
                  </a:cubicBezTo>
                  <a:cubicBezTo>
                    <a:pt x="590" y="372"/>
                    <a:pt x="579" y="377"/>
                    <a:pt x="578" y="381"/>
                  </a:cubicBezTo>
                  <a:cubicBezTo>
                    <a:pt x="576" y="384"/>
                    <a:pt x="582" y="394"/>
                    <a:pt x="575" y="395"/>
                  </a:cubicBezTo>
                  <a:cubicBezTo>
                    <a:pt x="572" y="392"/>
                    <a:pt x="574" y="389"/>
                    <a:pt x="573" y="387"/>
                  </a:cubicBezTo>
                  <a:cubicBezTo>
                    <a:pt x="573" y="387"/>
                    <a:pt x="571" y="384"/>
                    <a:pt x="572" y="385"/>
                  </a:cubicBezTo>
                  <a:cubicBezTo>
                    <a:pt x="571" y="383"/>
                    <a:pt x="571" y="381"/>
                    <a:pt x="571" y="378"/>
                  </a:cubicBezTo>
                  <a:cubicBezTo>
                    <a:pt x="571" y="376"/>
                    <a:pt x="571" y="373"/>
                    <a:pt x="571" y="371"/>
                  </a:cubicBezTo>
                  <a:cubicBezTo>
                    <a:pt x="571" y="368"/>
                    <a:pt x="570" y="366"/>
                    <a:pt x="570" y="363"/>
                  </a:cubicBezTo>
                  <a:cubicBezTo>
                    <a:pt x="569" y="363"/>
                    <a:pt x="568" y="363"/>
                    <a:pt x="567" y="364"/>
                  </a:cubicBezTo>
                  <a:cubicBezTo>
                    <a:pt x="566" y="361"/>
                    <a:pt x="566" y="358"/>
                    <a:pt x="564" y="355"/>
                  </a:cubicBezTo>
                  <a:cubicBezTo>
                    <a:pt x="563" y="354"/>
                    <a:pt x="562" y="349"/>
                    <a:pt x="561" y="348"/>
                  </a:cubicBezTo>
                  <a:cubicBezTo>
                    <a:pt x="555" y="343"/>
                    <a:pt x="554" y="359"/>
                    <a:pt x="554" y="362"/>
                  </a:cubicBezTo>
                  <a:cubicBezTo>
                    <a:pt x="554" y="365"/>
                    <a:pt x="554" y="366"/>
                    <a:pt x="555" y="368"/>
                  </a:cubicBezTo>
                  <a:cubicBezTo>
                    <a:pt x="555" y="370"/>
                    <a:pt x="556" y="370"/>
                    <a:pt x="556" y="372"/>
                  </a:cubicBezTo>
                  <a:cubicBezTo>
                    <a:pt x="553" y="372"/>
                    <a:pt x="551" y="372"/>
                    <a:pt x="549" y="372"/>
                  </a:cubicBezTo>
                  <a:cubicBezTo>
                    <a:pt x="548" y="374"/>
                    <a:pt x="549" y="377"/>
                    <a:pt x="548" y="379"/>
                  </a:cubicBezTo>
                  <a:cubicBezTo>
                    <a:pt x="546" y="377"/>
                    <a:pt x="544" y="372"/>
                    <a:pt x="541" y="372"/>
                  </a:cubicBezTo>
                  <a:cubicBezTo>
                    <a:pt x="537" y="372"/>
                    <a:pt x="535" y="377"/>
                    <a:pt x="534" y="379"/>
                  </a:cubicBezTo>
                  <a:cubicBezTo>
                    <a:pt x="532" y="382"/>
                    <a:pt x="531" y="384"/>
                    <a:pt x="529" y="387"/>
                  </a:cubicBezTo>
                  <a:cubicBezTo>
                    <a:pt x="528" y="389"/>
                    <a:pt x="527" y="390"/>
                    <a:pt x="525" y="393"/>
                  </a:cubicBezTo>
                  <a:cubicBezTo>
                    <a:pt x="525" y="395"/>
                    <a:pt x="522" y="398"/>
                    <a:pt x="522" y="400"/>
                  </a:cubicBezTo>
                  <a:cubicBezTo>
                    <a:pt x="521" y="403"/>
                    <a:pt x="522" y="407"/>
                    <a:pt x="525" y="408"/>
                  </a:cubicBezTo>
                  <a:cubicBezTo>
                    <a:pt x="529" y="409"/>
                    <a:pt x="532" y="403"/>
                    <a:pt x="534" y="400"/>
                  </a:cubicBezTo>
                  <a:cubicBezTo>
                    <a:pt x="537" y="396"/>
                    <a:pt x="537" y="397"/>
                    <a:pt x="542" y="397"/>
                  </a:cubicBezTo>
                  <a:cubicBezTo>
                    <a:pt x="545" y="397"/>
                    <a:pt x="547" y="395"/>
                    <a:pt x="549" y="396"/>
                  </a:cubicBezTo>
                  <a:cubicBezTo>
                    <a:pt x="550" y="398"/>
                    <a:pt x="548" y="399"/>
                    <a:pt x="548" y="401"/>
                  </a:cubicBezTo>
                  <a:cubicBezTo>
                    <a:pt x="547" y="404"/>
                    <a:pt x="548" y="406"/>
                    <a:pt x="546" y="408"/>
                  </a:cubicBezTo>
                  <a:cubicBezTo>
                    <a:pt x="544" y="409"/>
                    <a:pt x="542" y="408"/>
                    <a:pt x="539" y="409"/>
                  </a:cubicBezTo>
                  <a:cubicBezTo>
                    <a:pt x="536" y="410"/>
                    <a:pt x="535" y="414"/>
                    <a:pt x="536" y="417"/>
                  </a:cubicBezTo>
                  <a:cubicBezTo>
                    <a:pt x="538" y="426"/>
                    <a:pt x="549" y="428"/>
                    <a:pt x="556" y="425"/>
                  </a:cubicBezTo>
                  <a:cubicBezTo>
                    <a:pt x="559" y="424"/>
                    <a:pt x="560" y="423"/>
                    <a:pt x="559" y="420"/>
                  </a:cubicBezTo>
                  <a:cubicBezTo>
                    <a:pt x="558" y="417"/>
                    <a:pt x="555" y="416"/>
                    <a:pt x="559" y="413"/>
                  </a:cubicBezTo>
                  <a:cubicBezTo>
                    <a:pt x="560" y="412"/>
                    <a:pt x="562" y="412"/>
                    <a:pt x="564" y="410"/>
                  </a:cubicBezTo>
                  <a:cubicBezTo>
                    <a:pt x="566" y="409"/>
                    <a:pt x="567" y="407"/>
                    <a:pt x="569" y="405"/>
                  </a:cubicBezTo>
                  <a:cubicBezTo>
                    <a:pt x="570" y="404"/>
                    <a:pt x="572" y="403"/>
                    <a:pt x="574" y="402"/>
                  </a:cubicBezTo>
                  <a:cubicBezTo>
                    <a:pt x="575" y="401"/>
                    <a:pt x="580" y="400"/>
                    <a:pt x="581" y="400"/>
                  </a:cubicBezTo>
                  <a:cubicBezTo>
                    <a:pt x="585" y="403"/>
                    <a:pt x="576" y="408"/>
                    <a:pt x="575" y="410"/>
                  </a:cubicBezTo>
                  <a:cubicBezTo>
                    <a:pt x="571" y="414"/>
                    <a:pt x="571" y="418"/>
                    <a:pt x="566" y="421"/>
                  </a:cubicBezTo>
                  <a:cubicBezTo>
                    <a:pt x="569" y="426"/>
                    <a:pt x="570" y="427"/>
                    <a:pt x="565" y="430"/>
                  </a:cubicBezTo>
                  <a:cubicBezTo>
                    <a:pt x="559" y="432"/>
                    <a:pt x="554" y="430"/>
                    <a:pt x="549" y="432"/>
                  </a:cubicBezTo>
                  <a:cubicBezTo>
                    <a:pt x="544" y="433"/>
                    <a:pt x="542" y="434"/>
                    <a:pt x="537" y="434"/>
                  </a:cubicBezTo>
                  <a:cubicBezTo>
                    <a:pt x="534" y="434"/>
                    <a:pt x="530" y="433"/>
                    <a:pt x="528" y="435"/>
                  </a:cubicBezTo>
                  <a:cubicBezTo>
                    <a:pt x="525" y="438"/>
                    <a:pt x="527" y="443"/>
                    <a:pt x="520" y="444"/>
                  </a:cubicBezTo>
                  <a:cubicBezTo>
                    <a:pt x="514" y="444"/>
                    <a:pt x="508" y="440"/>
                    <a:pt x="503" y="443"/>
                  </a:cubicBezTo>
                  <a:cubicBezTo>
                    <a:pt x="502" y="444"/>
                    <a:pt x="502" y="445"/>
                    <a:pt x="500" y="446"/>
                  </a:cubicBezTo>
                  <a:cubicBezTo>
                    <a:pt x="499" y="446"/>
                    <a:pt x="498" y="446"/>
                    <a:pt x="498" y="446"/>
                  </a:cubicBezTo>
                  <a:cubicBezTo>
                    <a:pt x="496" y="446"/>
                    <a:pt x="495" y="447"/>
                    <a:pt x="495" y="448"/>
                  </a:cubicBezTo>
                  <a:cubicBezTo>
                    <a:pt x="493" y="449"/>
                    <a:pt x="489" y="449"/>
                    <a:pt x="487" y="450"/>
                  </a:cubicBezTo>
                  <a:cubicBezTo>
                    <a:pt x="484" y="452"/>
                    <a:pt x="480" y="457"/>
                    <a:pt x="478" y="460"/>
                  </a:cubicBezTo>
                  <a:cubicBezTo>
                    <a:pt x="474" y="463"/>
                    <a:pt x="476" y="467"/>
                    <a:pt x="476" y="472"/>
                  </a:cubicBezTo>
                  <a:cubicBezTo>
                    <a:pt x="473" y="472"/>
                    <a:pt x="469" y="470"/>
                    <a:pt x="467" y="471"/>
                  </a:cubicBezTo>
                  <a:cubicBezTo>
                    <a:pt x="466" y="472"/>
                    <a:pt x="462" y="476"/>
                    <a:pt x="462" y="478"/>
                  </a:cubicBezTo>
                  <a:cubicBezTo>
                    <a:pt x="460" y="481"/>
                    <a:pt x="461" y="482"/>
                    <a:pt x="457" y="484"/>
                  </a:cubicBezTo>
                  <a:cubicBezTo>
                    <a:pt x="454" y="486"/>
                    <a:pt x="451" y="486"/>
                    <a:pt x="447" y="487"/>
                  </a:cubicBezTo>
                  <a:cubicBezTo>
                    <a:pt x="447" y="489"/>
                    <a:pt x="448" y="491"/>
                    <a:pt x="447" y="493"/>
                  </a:cubicBezTo>
                  <a:cubicBezTo>
                    <a:pt x="447" y="495"/>
                    <a:pt x="447" y="497"/>
                    <a:pt x="446" y="499"/>
                  </a:cubicBezTo>
                  <a:cubicBezTo>
                    <a:pt x="445" y="501"/>
                    <a:pt x="444" y="501"/>
                    <a:pt x="443" y="502"/>
                  </a:cubicBezTo>
                  <a:cubicBezTo>
                    <a:pt x="440" y="505"/>
                    <a:pt x="441" y="511"/>
                    <a:pt x="441" y="515"/>
                  </a:cubicBezTo>
                  <a:cubicBezTo>
                    <a:pt x="444" y="516"/>
                    <a:pt x="453" y="512"/>
                    <a:pt x="455" y="509"/>
                  </a:cubicBezTo>
                  <a:cubicBezTo>
                    <a:pt x="456" y="507"/>
                    <a:pt x="457" y="504"/>
                    <a:pt x="458" y="501"/>
                  </a:cubicBezTo>
                  <a:cubicBezTo>
                    <a:pt x="459" y="500"/>
                    <a:pt x="461" y="498"/>
                    <a:pt x="462" y="497"/>
                  </a:cubicBezTo>
                  <a:cubicBezTo>
                    <a:pt x="464" y="498"/>
                    <a:pt x="464" y="499"/>
                    <a:pt x="467" y="498"/>
                  </a:cubicBezTo>
                  <a:cubicBezTo>
                    <a:pt x="470" y="497"/>
                    <a:pt x="469" y="495"/>
                    <a:pt x="470" y="494"/>
                  </a:cubicBezTo>
                  <a:cubicBezTo>
                    <a:pt x="471" y="492"/>
                    <a:pt x="476" y="491"/>
                    <a:pt x="475" y="488"/>
                  </a:cubicBezTo>
                  <a:cubicBezTo>
                    <a:pt x="478" y="487"/>
                    <a:pt x="488" y="490"/>
                    <a:pt x="489" y="484"/>
                  </a:cubicBezTo>
                  <a:cubicBezTo>
                    <a:pt x="492" y="484"/>
                    <a:pt x="493" y="485"/>
                    <a:pt x="495" y="483"/>
                  </a:cubicBezTo>
                  <a:cubicBezTo>
                    <a:pt x="498" y="481"/>
                    <a:pt x="498" y="474"/>
                    <a:pt x="501" y="472"/>
                  </a:cubicBezTo>
                  <a:cubicBezTo>
                    <a:pt x="504" y="470"/>
                    <a:pt x="509" y="471"/>
                    <a:pt x="510" y="467"/>
                  </a:cubicBezTo>
                  <a:cubicBezTo>
                    <a:pt x="510" y="467"/>
                    <a:pt x="510" y="465"/>
                    <a:pt x="510" y="464"/>
                  </a:cubicBezTo>
                  <a:cubicBezTo>
                    <a:pt x="511" y="466"/>
                    <a:pt x="511" y="467"/>
                    <a:pt x="510" y="467"/>
                  </a:cubicBezTo>
                  <a:cubicBezTo>
                    <a:pt x="512" y="471"/>
                    <a:pt x="521" y="470"/>
                    <a:pt x="524" y="469"/>
                  </a:cubicBezTo>
                  <a:cubicBezTo>
                    <a:pt x="530" y="468"/>
                    <a:pt x="531" y="465"/>
                    <a:pt x="535" y="461"/>
                  </a:cubicBezTo>
                  <a:cubicBezTo>
                    <a:pt x="536" y="459"/>
                    <a:pt x="538" y="455"/>
                    <a:pt x="541" y="454"/>
                  </a:cubicBezTo>
                  <a:cubicBezTo>
                    <a:pt x="542" y="456"/>
                    <a:pt x="543" y="458"/>
                    <a:pt x="543" y="460"/>
                  </a:cubicBezTo>
                  <a:cubicBezTo>
                    <a:pt x="545" y="460"/>
                    <a:pt x="546" y="460"/>
                    <a:pt x="548" y="460"/>
                  </a:cubicBezTo>
                  <a:cubicBezTo>
                    <a:pt x="553" y="459"/>
                    <a:pt x="553" y="453"/>
                    <a:pt x="557" y="451"/>
                  </a:cubicBezTo>
                  <a:cubicBezTo>
                    <a:pt x="558" y="450"/>
                    <a:pt x="559" y="449"/>
                    <a:pt x="560" y="449"/>
                  </a:cubicBezTo>
                  <a:cubicBezTo>
                    <a:pt x="561" y="450"/>
                    <a:pt x="561" y="450"/>
                    <a:pt x="562" y="450"/>
                  </a:cubicBezTo>
                  <a:cubicBezTo>
                    <a:pt x="564" y="449"/>
                    <a:pt x="564" y="446"/>
                    <a:pt x="565" y="445"/>
                  </a:cubicBezTo>
                  <a:cubicBezTo>
                    <a:pt x="567" y="444"/>
                    <a:pt x="567" y="447"/>
                    <a:pt x="569" y="446"/>
                  </a:cubicBezTo>
                  <a:cubicBezTo>
                    <a:pt x="571" y="446"/>
                    <a:pt x="576" y="442"/>
                    <a:pt x="578" y="441"/>
                  </a:cubicBezTo>
                  <a:cubicBezTo>
                    <a:pt x="580" y="439"/>
                    <a:pt x="584" y="437"/>
                    <a:pt x="586" y="435"/>
                  </a:cubicBezTo>
                  <a:cubicBezTo>
                    <a:pt x="590" y="440"/>
                    <a:pt x="586" y="447"/>
                    <a:pt x="596" y="445"/>
                  </a:cubicBezTo>
                  <a:cubicBezTo>
                    <a:pt x="600" y="444"/>
                    <a:pt x="603" y="440"/>
                    <a:pt x="606" y="437"/>
                  </a:cubicBezTo>
                  <a:cubicBezTo>
                    <a:pt x="609" y="435"/>
                    <a:pt x="610" y="434"/>
                    <a:pt x="612" y="431"/>
                  </a:cubicBezTo>
                  <a:cubicBezTo>
                    <a:pt x="616" y="434"/>
                    <a:pt x="623" y="422"/>
                    <a:pt x="625" y="419"/>
                  </a:cubicBezTo>
                  <a:cubicBezTo>
                    <a:pt x="625" y="420"/>
                    <a:pt x="625" y="423"/>
                    <a:pt x="625" y="424"/>
                  </a:cubicBezTo>
                  <a:cubicBezTo>
                    <a:pt x="624" y="426"/>
                    <a:pt x="621" y="427"/>
                    <a:pt x="621" y="429"/>
                  </a:cubicBezTo>
                  <a:cubicBezTo>
                    <a:pt x="621" y="435"/>
                    <a:pt x="631" y="436"/>
                    <a:pt x="636" y="435"/>
                  </a:cubicBezTo>
                  <a:cubicBezTo>
                    <a:pt x="642" y="433"/>
                    <a:pt x="647" y="430"/>
                    <a:pt x="653" y="429"/>
                  </a:cubicBezTo>
                  <a:cubicBezTo>
                    <a:pt x="660" y="427"/>
                    <a:pt x="667" y="425"/>
                    <a:pt x="674" y="422"/>
                  </a:cubicBezTo>
                  <a:cubicBezTo>
                    <a:pt x="675" y="425"/>
                    <a:pt x="674" y="428"/>
                    <a:pt x="670" y="428"/>
                  </a:cubicBezTo>
                  <a:cubicBezTo>
                    <a:pt x="669" y="432"/>
                    <a:pt x="674" y="436"/>
                    <a:pt x="669" y="439"/>
                  </a:cubicBezTo>
                  <a:cubicBezTo>
                    <a:pt x="665" y="441"/>
                    <a:pt x="653" y="440"/>
                    <a:pt x="652" y="435"/>
                  </a:cubicBezTo>
                  <a:cubicBezTo>
                    <a:pt x="651" y="435"/>
                    <a:pt x="649" y="435"/>
                    <a:pt x="648" y="435"/>
                  </a:cubicBezTo>
                  <a:cubicBezTo>
                    <a:pt x="645" y="435"/>
                    <a:pt x="644" y="436"/>
                    <a:pt x="642" y="437"/>
                  </a:cubicBezTo>
                  <a:cubicBezTo>
                    <a:pt x="640" y="437"/>
                    <a:pt x="639" y="437"/>
                    <a:pt x="637" y="437"/>
                  </a:cubicBezTo>
                  <a:cubicBezTo>
                    <a:pt x="634" y="437"/>
                    <a:pt x="633" y="439"/>
                    <a:pt x="630" y="440"/>
                  </a:cubicBezTo>
                  <a:cubicBezTo>
                    <a:pt x="627" y="441"/>
                    <a:pt x="622" y="443"/>
                    <a:pt x="624" y="447"/>
                  </a:cubicBezTo>
                  <a:cubicBezTo>
                    <a:pt x="626" y="451"/>
                    <a:pt x="634" y="452"/>
                    <a:pt x="638" y="452"/>
                  </a:cubicBezTo>
                  <a:cubicBezTo>
                    <a:pt x="639" y="455"/>
                    <a:pt x="638" y="455"/>
                    <a:pt x="637" y="457"/>
                  </a:cubicBezTo>
                  <a:cubicBezTo>
                    <a:pt x="635" y="460"/>
                    <a:pt x="633" y="459"/>
                    <a:pt x="631" y="461"/>
                  </a:cubicBezTo>
                  <a:cubicBezTo>
                    <a:pt x="630" y="457"/>
                    <a:pt x="626" y="453"/>
                    <a:pt x="622" y="451"/>
                  </a:cubicBezTo>
                  <a:cubicBezTo>
                    <a:pt x="622" y="453"/>
                    <a:pt x="622" y="454"/>
                    <a:pt x="622" y="455"/>
                  </a:cubicBezTo>
                  <a:cubicBezTo>
                    <a:pt x="622" y="458"/>
                    <a:pt x="623" y="458"/>
                    <a:pt x="624" y="460"/>
                  </a:cubicBezTo>
                  <a:cubicBezTo>
                    <a:pt x="625" y="463"/>
                    <a:pt x="625" y="466"/>
                    <a:pt x="625" y="469"/>
                  </a:cubicBezTo>
                  <a:cubicBezTo>
                    <a:pt x="624" y="473"/>
                    <a:pt x="623" y="480"/>
                    <a:pt x="618" y="482"/>
                  </a:cubicBezTo>
                  <a:cubicBezTo>
                    <a:pt x="619" y="476"/>
                    <a:pt x="620" y="470"/>
                    <a:pt x="616" y="465"/>
                  </a:cubicBezTo>
                  <a:cubicBezTo>
                    <a:pt x="615" y="465"/>
                    <a:pt x="613" y="460"/>
                    <a:pt x="612" y="460"/>
                  </a:cubicBezTo>
                  <a:cubicBezTo>
                    <a:pt x="609" y="461"/>
                    <a:pt x="609" y="466"/>
                    <a:pt x="609" y="468"/>
                  </a:cubicBezTo>
                  <a:cubicBezTo>
                    <a:pt x="609" y="470"/>
                    <a:pt x="609" y="471"/>
                    <a:pt x="608" y="473"/>
                  </a:cubicBezTo>
                  <a:cubicBezTo>
                    <a:pt x="606" y="474"/>
                    <a:pt x="604" y="474"/>
                    <a:pt x="603" y="475"/>
                  </a:cubicBezTo>
                  <a:cubicBezTo>
                    <a:pt x="601" y="476"/>
                    <a:pt x="601" y="477"/>
                    <a:pt x="600" y="478"/>
                  </a:cubicBezTo>
                  <a:cubicBezTo>
                    <a:pt x="597" y="481"/>
                    <a:pt x="593" y="485"/>
                    <a:pt x="588" y="484"/>
                  </a:cubicBezTo>
                  <a:cubicBezTo>
                    <a:pt x="588" y="482"/>
                    <a:pt x="588" y="480"/>
                    <a:pt x="588" y="479"/>
                  </a:cubicBezTo>
                  <a:cubicBezTo>
                    <a:pt x="589" y="479"/>
                    <a:pt x="590" y="479"/>
                    <a:pt x="591" y="478"/>
                  </a:cubicBezTo>
                  <a:cubicBezTo>
                    <a:pt x="593" y="473"/>
                    <a:pt x="587" y="472"/>
                    <a:pt x="583" y="474"/>
                  </a:cubicBezTo>
                  <a:cubicBezTo>
                    <a:pt x="580" y="475"/>
                    <a:pt x="579" y="476"/>
                    <a:pt x="578" y="478"/>
                  </a:cubicBezTo>
                  <a:cubicBezTo>
                    <a:pt x="575" y="481"/>
                    <a:pt x="575" y="481"/>
                    <a:pt x="575" y="485"/>
                  </a:cubicBezTo>
                  <a:cubicBezTo>
                    <a:pt x="575" y="488"/>
                    <a:pt x="574" y="490"/>
                    <a:pt x="577" y="491"/>
                  </a:cubicBezTo>
                  <a:cubicBezTo>
                    <a:pt x="580" y="492"/>
                    <a:pt x="586" y="490"/>
                    <a:pt x="589" y="492"/>
                  </a:cubicBezTo>
                  <a:cubicBezTo>
                    <a:pt x="592" y="493"/>
                    <a:pt x="591" y="499"/>
                    <a:pt x="591" y="502"/>
                  </a:cubicBezTo>
                  <a:cubicBezTo>
                    <a:pt x="587" y="503"/>
                    <a:pt x="582" y="504"/>
                    <a:pt x="578" y="503"/>
                  </a:cubicBezTo>
                  <a:cubicBezTo>
                    <a:pt x="576" y="503"/>
                    <a:pt x="575" y="503"/>
                    <a:pt x="574" y="503"/>
                  </a:cubicBezTo>
                  <a:cubicBezTo>
                    <a:pt x="573" y="503"/>
                    <a:pt x="572" y="502"/>
                    <a:pt x="571" y="501"/>
                  </a:cubicBezTo>
                  <a:cubicBezTo>
                    <a:pt x="571" y="501"/>
                    <a:pt x="571" y="500"/>
                    <a:pt x="570" y="499"/>
                  </a:cubicBezTo>
                  <a:cubicBezTo>
                    <a:pt x="562" y="495"/>
                    <a:pt x="558" y="502"/>
                    <a:pt x="555" y="509"/>
                  </a:cubicBezTo>
                  <a:cubicBezTo>
                    <a:pt x="553" y="513"/>
                    <a:pt x="547" y="517"/>
                    <a:pt x="547" y="522"/>
                  </a:cubicBezTo>
                  <a:cubicBezTo>
                    <a:pt x="548" y="529"/>
                    <a:pt x="556" y="525"/>
                    <a:pt x="557" y="529"/>
                  </a:cubicBezTo>
                  <a:cubicBezTo>
                    <a:pt x="558" y="533"/>
                    <a:pt x="553" y="534"/>
                    <a:pt x="551" y="537"/>
                  </a:cubicBezTo>
                  <a:cubicBezTo>
                    <a:pt x="549" y="539"/>
                    <a:pt x="547" y="545"/>
                    <a:pt x="548" y="548"/>
                  </a:cubicBezTo>
                  <a:cubicBezTo>
                    <a:pt x="554" y="550"/>
                    <a:pt x="563" y="543"/>
                    <a:pt x="567" y="539"/>
                  </a:cubicBezTo>
                  <a:cubicBezTo>
                    <a:pt x="569" y="537"/>
                    <a:pt x="569" y="537"/>
                    <a:pt x="571" y="535"/>
                  </a:cubicBezTo>
                  <a:cubicBezTo>
                    <a:pt x="573" y="531"/>
                    <a:pt x="576" y="527"/>
                    <a:pt x="579" y="523"/>
                  </a:cubicBezTo>
                  <a:cubicBezTo>
                    <a:pt x="582" y="528"/>
                    <a:pt x="580" y="532"/>
                    <a:pt x="579" y="536"/>
                  </a:cubicBezTo>
                  <a:cubicBezTo>
                    <a:pt x="578" y="541"/>
                    <a:pt x="578" y="542"/>
                    <a:pt x="573" y="544"/>
                  </a:cubicBezTo>
                  <a:cubicBezTo>
                    <a:pt x="571" y="546"/>
                    <a:pt x="567" y="546"/>
                    <a:pt x="566" y="549"/>
                  </a:cubicBezTo>
                  <a:cubicBezTo>
                    <a:pt x="566" y="552"/>
                    <a:pt x="566" y="556"/>
                    <a:pt x="568" y="557"/>
                  </a:cubicBezTo>
                  <a:cubicBezTo>
                    <a:pt x="566" y="558"/>
                    <a:pt x="563" y="556"/>
                    <a:pt x="561" y="556"/>
                  </a:cubicBezTo>
                  <a:cubicBezTo>
                    <a:pt x="558" y="556"/>
                    <a:pt x="554" y="555"/>
                    <a:pt x="552" y="556"/>
                  </a:cubicBezTo>
                  <a:cubicBezTo>
                    <a:pt x="548" y="557"/>
                    <a:pt x="546" y="560"/>
                    <a:pt x="543" y="563"/>
                  </a:cubicBezTo>
                  <a:cubicBezTo>
                    <a:pt x="541" y="565"/>
                    <a:pt x="538" y="566"/>
                    <a:pt x="535" y="568"/>
                  </a:cubicBezTo>
                  <a:cubicBezTo>
                    <a:pt x="533" y="569"/>
                    <a:pt x="525" y="573"/>
                    <a:pt x="525" y="577"/>
                  </a:cubicBezTo>
                  <a:cubicBezTo>
                    <a:pt x="525" y="581"/>
                    <a:pt x="531" y="582"/>
                    <a:pt x="531" y="584"/>
                  </a:cubicBezTo>
                  <a:cubicBezTo>
                    <a:pt x="533" y="588"/>
                    <a:pt x="529" y="585"/>
                    <a:pt x="527" y="587"/>
                  </a:cubicBezTo>
                  <a:cubicBezTo>
                    <a:pt x="524" y="588"/>
                    <a:pt x="526" y="590"/>
                    <a:pt x="525" y="591"/>
                  </a:cubicBezTo>
                  <a:cubicBezTo>
                    <a:pt x="523" y="592"/>
                    <a:pt x="523" y="592"/>
                    <a:pt x="522" y="593"/>
                  </a:cubicBezTo>
                  <a:cubicBezTo>
                    <a:pt x="518" y="596"/>
                    <a:pt x="516" y="600"/>
                    <a:pt x="516" y="605"/>
                  </a:cubicBezTo>
                  <a:cubicBezTo>
                    <a:pt x="520" y="606"/>
                    <a:pt x="524" y="603"/>
                    <a:pt x="528" y="602"/>
                  </a:cubicBezTo>
                  <a:cubicBezTo>
                    <a:pt x="533" y="600"/>
                    <a:pt x="540" y="599"/>
                    <a:pt x="546" y="600"/>
                  </a:cubicBezTo>
                  <a:cubicBezTo>
                    <a:pt x="548" y="600"/>
                    <a:pt x="550" y="601"/>
                    <a:pt x="552" y="601"/>
                  </a:cubicBezTo>
                  <a:cubicBezTo>
                    <a:pt x="555" y="601"/>
                    <a:pt x="558" y="601"/>
                    <a:pt x="559" y="604"/>
                  </a:cubicBezTo>
                  <a:cubicBezTo>
                    <a:pt x="559" y="604"/>
                    <a:pt x="559" y="605"/>
                    <a:pt x="559" y="605"/>
                  </a:cubicBezTo>
                  <a:cubicBezTo>
                    <a:pt x="558" y="605"/>
                    <a:pt x="558" y="606"/>
                    <a:pt x="558" y="607"/>
                  </a:cubicBezTo>
                  <a:cubicBezTo>
                    <a:pt x="556" y="608"/>
                    <a:pt x="551" y="607"/>
                    <a:pt x="548" y="607"/>
                  </a:cubicBezTo>
                  <a:cubicBezTo>
                    <a:pt x="542" y="607"/>
                    <a:pt x="528" y="605"/>
                    <a:pt x="523" y="610"/>
                  </a:cubicBezTo>
                  <a:cubicBezTo>
                    <a:pt x="518" y="613"/>
                    <a:pt x="519" y="622"/>
                    <a:pt x="516" y="627"/>
                  </a:cubicBezTo>
                  <a:cubicBezTo>
                    <a:pt x="513" y="623"/>
                    <a:pt x="515" y="615"/>
                    <a:pt x="509" y="614"/>
                  </a:cubicBezTo>
                  <a:cubicBezTo>
                    <a:pt x="505" y="612"/>
                    <a:pt x="503" y="617"/>
                    <a:pt x="503" y="620"/>
                  </a:cubicBezTo>
                  <a:cubicBezTo>
                    <a:pt x="502" y="626"/>
                    <a:pt x="503" y="625"/>
                    <a:pt x="499" y="629"/>
                  </a:cubicBezTo>
                  <a:cubicBezTo>
                    <a:pt x="495" y="632"/>
                    <a:pt x="496" y="634"/>
                    <a:pt x="495" y="639"/>
                  </a:cubicBezTo>
                  <a:cubicBezTo>
                    <a:pt x="493" y="640"/>
                    <a:pt x="491" y="642"/>
                    <a:pt x="488" y="643"/>
                  </a:cubicBezTo>
                  <a:cubicBezTo>
                    <a:pt x="486" y="644"/>
                    <a:pt x="484" y="643"/>
                    <a:pt x="482" y="644"/>
                  </a:cubicBezTo>
                  <a:cubicBezTo>
                    <a:pt x="477" y="646"/>
                    <a:pt x="482" y="647"/>
                    <a:pt x="483" y="650"/>
                  </a:cubicBezTo>
                  <a:cubicBezTo>
                    <a:pt x="484" y="652"/>
                    <a:pt x="483" y="653"/>
                    <a:pt x="484" y="655"/>
                  </a:cubicBezTo>
                  <a:cubicBezTo>
                    <a:pt x="484" y="656"/>
                    <a:pt x="486" y="657"/>
                    <a:pt x="487" y="657"/>
                  </a:cubicBezTo>
                  <a:cubicBezTo>
                    <a:pt x="490" y="659"/>
                    <a:pt x="495" y="661"/>
                    <a:pt x="497" y="665"/>
                  </a:cubicBezTo>
                  <a:cubicBezTo>
                    <a:pt x="489" y="666"/>
                    <a:pt x="480" y="664"/>
                    <a:pt x="473" y="666"/>
                  </a:cubicBezTo>
                  <a:cubicBezTo>
                    <a:pt x="469" y="667"/>
                    <a:pt x="468" y="667"/>
                    <a:pt x="467" y="670"/>
                  </a:cubicBezTo>
                  <a:cubicBezTo>
                    <a:pt x="466" y="673"/>
                    <a:pt x="466" y="674"/>
                    <a:pt x="467" y="676"/>
                  </a:cubicBezTo>
                  <a:cubicBezTo>
                    <a:pt x="467" y="677"/>
                    <a:pt x="469" y="676"/>
                    <a:pt x="468" y="679"/>
                  </a:cubicBezTo>
                  <a:cubicBezTo>
                    <a:pt x="465" y="679"/>
                    <a:pt x="465" y="680"/>
                    <a:pt x="464" y="682"/>
                  </a:cubicBezTo>
                  <a:cubicBezTo>
                    <a:pt x="462" y="683"/>
                    <a:pt x="456" y="684"/>
                    <a:pt x="455" y="687"/>
                  </a:cubicBezTo>
                  <a:cubicBezTo>
                    <a:pt x="454" y="689"/>
                    <a:pt x="455" y="690"/>
                    <a:pt x="456" y="691"/>
                  </a:cubicBezTo>
                  <a:cubicBezTo>
                    <a:pt x="457" y="694"/>
                    <a:pt x="457" y="695"/>
                    <a:pt x="458" y="699"/>
                  </a:cubicBezTo>
                  <a:cubicBezTo>
                    <a:pt x="461" y="699"/>
                    <a:pt x="465" y="699"/>
                    <a:pt x="468" y="699"/>
                  </a:cubicBezTo>
                  <a:cubicBezTo>
                    <a:pt x="472" y="698"/>
                    <a:pt x="476" y="696"/>
                    <a:pt x="476" y="702"/>
                  </a:cubicBezTo>
                  <a:cubicBezTo>
                    <a:pt x="475" y="705"/>
                    <a:pt x="471" y="706"/>
                    <a:pt x="470" y="708"/>
                  </a:cubicBezTo>
                  <a:cubicBezTo>
                    <a:pt x="467" y="711"/>
                    <a:pt x="466" y="714"/>
                    <a:pt x="462" y="713"/>
                  </a:cubicBezTo>
                  <a:cubicBezTo>
                    <a:pt x="460" y="709"/>
                    <a:pt x="462" y="705"/>
                    <a:pt x="457" y="702"/>
                  </a:cubicBezTo>
                  <a:cubicBezTo>
                    <a:pt x="452" y="699"/>
                    <a:pt x="446" y="701"/>
                    <a:pt x="446" y="706"/>
                  </a:cubicBezTo>
                  <a:cubicBezTo>
                    <a:pt x="446" y="708"/>
                    <a:pt x="448" y="710"/>
                    <a:pt x="447" y="712"/>
                  </a:cubicBezTo>
                  <a:cubicBezTo>
                    <a:pt x="447" y="715"/>
                    <a:pt x="446" y="717"/>
                    <a:pt x="447" y="720"/>
                  </a:cubicBezTo>
                  <a:cubicBezTo>
                    <a:pt x="447" y="723"/>
                    <a:pt x="447" y="724"/>
                    <a:pt x="451" y="726"/>
                  </a:cubicBezTo>
                  <a:cubicBezTo>
                    <a:pt x="455" y="728"/>
                    <a:pt x="460" y="727"/>
                    <a:pt x="465" y="728"/>
                  </a:cubicBezTo>
                  <a:cubicBezTo>
                    <a:pt x="463" y="730"/>
                    <a:pt x="459" y="731"/>
                    <a:pt x="456" y="732"/>
                  </a:cubicBezTo>
                  <a:cubicBezTo>
                    <a:pt x="455" y="733"/>
                    <a:pt x="454" y="736"/>
                    <a:pt x="453" y="737"/>
                  </a:cubicBezTo>
                  <a:cubicBezTo>
                    <a:pt x="452" y="739"/>
                    <a:pt x="450" y="740"/>
                    <a:pt x="447" y="740"/>
                  </a:cubicBezTo>
                  <a:cubicBezTo>
                    <a:pt x="443" y="741"/>
                    <a:pt x="442" y="740"/>
                    <a:pt x="438" y="744"/>
                  </a:cubicBezTo>
                  <a:cubicBezTo>
                    <a:pt x="436" y="747"/>
                    <a:pt x="436" y="745"/>
                    <a:pt x="436" y="749"/>
                  </a:cubicBezTo>
                  <a:cubicBezTo>
                    <a:pt x="436" y="750"/>
                    <a:pt x="436" y="752"/>
                    <a:pt x="436" y="754"/>
                  </a:cubicBezTo>
                  <a:cubicBezTo>
                    <a:pt x="436" y="761"/>
                    <a:pt x="429" y="758"/>
                    <a:pt x="427" y="763"/>
                  </a:cubicBezTo>
                  <a:cubicBezTo>
                    <a:pt x="426" y="765"/>
                    <a:pt x="427" y="767"/>
                    <a:pt x="426" y="769"/>
                  </a:cubicBezTo>
                  <a:cubicBezTo>
                    <a:pt x="425" y="770"/>
                    <a:pt x="423" y="771"/>
                    <a:pt x="422" y="773"/>
                  </a:cubicBezTo>
                  <a:cubicBezTo>
                    <a:pt x="422" y="774"/>
                    <a:pt x="422" y="775"/>
                    <a:pt x="421" y="776"/>
                  </a:cubicBezTo>
                  <a:cubicBezTo>
                    <a:pt x="420" y="778"/>
                    <a:pt x="417" y="778"/>
                    <a:pt x="417" y="779"/>
                  </a:cubicBezTo>
                  <a:cubicBezTo>
                    <a:pt x="416" y="781"/>
                    <a:pt x="416" y="783"/>
                    <a:pt x="416" y="785"/>
                  </a:cubicBezTo>
                  <a:cubicBezTo>
                    <a:pt x="416" y="787"/>
                    <a:pt x="415" y="789"/>
                    <a:pt x="418" y="790"/>
                  </a:cubicBezTo>
                  <a:cubicBezTo>
                    <a:pt x="421" y="790"/>
                    <a:pt x="421" y="787"/>
                    <a:pt x="422" y="785"/>
                  </a:cubicBezTo>
                  <a:cubicBezTo>
                    <a:pt x="425" y="782"/>
                    <a:pt x="431" y="781"/>
                    <a:pt x="436" y="780"/>
                  </a:cubicBezTo>
                  <a:cubicBezTo>
                    <a:pt x="437" y="779"/>
                    <a:pt x="438" y="779"/>
                    <a:pt x="441" y="780"/>
                  </a:cubicBezTo>
                  <a:cubicBezTo>
                    <a:pt x="439" y="780"/>
                    <a:pt x="438" y="780"/>
                    <a:pt x="436" y="780"/>
                  </a:cubicBezTo>
                  <a:cubicBezTo>
                    <a:pt x="435" y="782"/>
                    <a:pt x="434" y="784"/>
                    <a:pt x="433" y="785"/>
                  </a:cubicBezTo>
                  <a:cubicBezTo>
                    <a:pt x="432" y="786"/>
                    <a:pt x="429" y="787"/>
                    <a:pt x="429" y="788"/>
                  </a:cubicBezTo>
                  <a:cubicBezTo>
                    <a:pt x="428" y="790"/>
                    <a:pt x="429" y="792"/>
                    <a:pt x="428" y="794"/>
                  </a:cubicBezTo>
                  <a:cubicBezTo>
                    <a:pt x="427" y="798"/>
                    <a:pt x="423" y="799"/>
                    <a:pt x="421" y="801"/>
                  </a:cubicBezTo>
                  <a:cubicBezTo>
                    <a:pt x="419" y="804"/>
                    <a:pt x="419" y="808"/>
                    <a:pt x="415" y="811"/>
                  </a:cubicBezTo>
                  <a:cubicBezTo>
                    <a:pt x="411" y="813"/>
                    <a:pt x="408" y="810"/>
                    <a:pt x="407" y="815"/>
                  </a:cubicBezTo>
                  <a:cubicBezTo>
                    <a:pt x="407" y="818"/>
                    <a:pt x="406" y="823"/>
                    <a:pt x="407" y="825"/>
                  </a:cubicBezTo>
                  <a:cubicBezTo>
                    <a:pt x="408" y="828"/>
                    <a:pt x="418" y="833"/>
                    <a:pt x="416" y="837"/>
                  </a:cubicBezTo>
                  <a:cubicBezTo>
                    <a:pt x="415" y="839"/>
                    <a:pt x="406" y="839"/>
                    <a:pt x="407" y="835"/>
                  </a:cubicBezTo>
                  <a:cubicBezTo>
                    <a:pt x="404" y="836"/>
                    <a:pt x="403" y="844"/>
                    <a:pt x="401" y="847"/>
                  </a:cubicBezTo>
                  <a:cubicBezTo>
                    <a:pt x="399" y="850"/>
                    <a:pt x="394" y="853"/>
                    <a:pt x="393" y="857"/>
                  </a:cubicBezTo>
                  <a:cubicBezTo>
                    <a:pt x="391" y="861"/>
                    <a:pt x="392" y="866"/>
                    <a:pt x="396" y="870"/>
                  </a:cubicBezTo>
                  <a:cubicBezTo>
                    <a:pt x="397" y="871"/>
                    <a:pt x="400" y="872"/>
                    <a:pt x="399" y="874"/>
                  </a:cubicBezTo>
                  <a:cubicBezTo>
                    <a:pt x="399" y="876"/>
                    <a:pt x="395" y="874"/>
                    <a:pt x="396" y="877"/>
                  </a:cubicBezTo>
                  <a:cubicBezTo>
                    <a:pt x="399" y="878"/>
                    <a:pt x="400" y="876"/>
                    <a:pt x="403" y="876"/>
                  </a:cubicBezTo>
                  <a:cubicBezTo>
                    <a:pt x="403" y="877"/>
                    <a:pt x="403" y="878"/>
                    <a:pt x="403" y="880"/>
                  </a:cubicBezTo>
                  <a:cubicBezTo>
                    <a:pt x="403" y="880"/>
                    <a:pt x="402" y="881"/>
                    <a:pt x="402" y="882"/>
                  </a:cubicBezTo>
                  <a:cubicBezTo>
                    <a:pt x="398" y="882"/>
                    <a:pt x="394" y="884"/>
                    <a:pt x="391" y="887"/>
                  </a:cubicBezTo>
                  <a:cubicBezTo>
                    <a:pt x="389" y="889"/>
                    <a:pt x="389" y="890"/>
                    <a:pt x="386" y="892"/>
                  </a:cubicBezTo>
                  <a:cubicBezTo>
                    <a:pt x="383" y="894"/>
                    <a:pt x="380" y="895"/>
                    <a:pt x="380" y="898"/>
                  </a:cubicBezTo>
                  <a:cubicBezTo>
                    <a:pt x="375" y="897"/>
                    <a:pt x="374" y="886"/>
                    <a:pt x="370" y="889"/>
                  </a:cubicBezTo>
                  <a:cubicBezTo>
                    <a:pt x="369" y="890"/>
                    <a:pt x="367" y="895"/>
                    <a:pt x="367" y="896"/>
                  </a:cubicBezTo>
                  <a:cubicBezTo>
                    <a:pt x="366" y="899"/>
                    <a:pt x="368" y="900"/>
                    <a:pt x="369" y="902"/>
                  </a:cubicBezTo>
                  <a:cubicBezTo>
                    <a:pt x="369" y="903"/>
                    <a:pt x="369" y="905"/>
                    <a:pt x="368" y="906"/>
                  </a:cubicBezTo>
                  <a:cubicBezTo>
                    <a:pt x="368" y="907"/>
                    <a:pt x="365" y="907"/>
                    <a:pt x="364" y="908"/>
                  </a:cubicBezTo>
                  <a:cubicBezTo>
                    <a:pt x="363" y="908"/>
                    <a:pt x="363" y="909"/>
                    <a:pt x="362" y="910"/>
                  </a:cubicBezTo>
                  <a:cubicBezTo>
                    <a:pt x="360" y="911"/>
                    <a:pt x="360" y="912"/>
                    <a:pt x="357" y="912"/>
                  </a:cubicBezTo>
                  <a:cubicBezTo>
                    <a:pt x="356" y="912"/>
                    <a:pt x="352" y="909"/>
                    <a:pt x="350" y="909"/>
                  </a:cubicBezTo>
                  <a:cubicBezTo>
                    <a:pt x="348" y="908"/>
                    <a:pt x="347" y="909"/>
                    <a:pt x="345" y="908"/>
                  </a:cubicBezTo>
                  <a:cubicBezTo>
                    <a:pt x="345" y="906"/>
                    <a:pt x="346" y="903"/>
                    <a:pt x="345" y="902"/>
                  </a:cubicBezTo>
                  <a:cubicBezTo>
                    <a:pt x="344" y="898"/>
                    <a:pt x="340" y="901"/>
                    <a:pt x="338" y="904"/>
                  </a:cubicBezTo>
                  <a:cubicBezTo>
                    <a:pt x="336" y="906"/>
                    <a:pt x="336" y="908"/>
                    <a:pt x="334" y="910"/>
                  </a:cubicBezTo>
                  <a:cubicBezTo>
                    <a:pt x="332" y="913"/>
                    <a:pt x="330" y="914"/>
                    <a:pt x="328" y="917"/>
                  </a:cubicBezTo>
                  <a:cubicBezTo>
                    <a:pt x="327" y="918"/>
                    <a:pt x="326" y="922"/>
                    <a:pt x="326" y="924"/>
                  </a:cubicBezTo>
                  <a:cubicBezTo>
                    <a:pt x="328" y="925"/>
                    <a:pt x="332" y="925"/>
                    <a:pt x="334" y="925"/>
                  </a:cubicBezTo>
                  <a:cubicBezTo>
                    <a:pt x="336" y="924"/>
                    <a:pt x="339" y="923"/>
                    <a:pt x="341" y="924"/>
                  </a:cubicBezTo>
                  <a:cubicBezTo>
                    <a:pt x="346" y="924"/>
                    <a:pt x="352" y="929"/>
                    <a:pt x="357" y="929"/>
                  </a:cubicBezTo>
                  <a:cubicBezTo>
                    <a:pt x="360" y="929"/>
                    <a:pt x="363" y="926"/>
                    <a:pt x="366" y="927"/>
                  </a:cubicBezTo>
                  <a:cubicBezTo>
                    <a:pt x="369" y="928"/>
                    <a:pt x="368" y="930"/>
                    <a:pt x="369" y="931"/>
                  </a:cubicBezTo>
                  <a:cubicBezTo>
                    <a:pt x="369" y="931"/>
                    <a:pt x="369" y="931"/>
                    <a:pt x="369" y="931"/>
                  </a:cubicBezTo>
                  <a:cubicBezTo>
                    <a:pt x="367" y="932"/>
                    <a:pt x="360" y="934"/>
                    <a:pt x="361" y="936"/>
                  </a:cubicBezTo>
                  <a:cubicBezTo>
                    <a:pt x="362" y="937"/>
                    <a:pt x="370" y="936"/>
                    <a:pt x="372" y="936"/>
                  </a:cubicBezTo>
                  <a:cubicBezTo>
                    <a:pt x="374" y="942"/>
                    <a:pt x="359" y="938"/>
                    <a:pt x="357" y="941"/>
                  </a:cubicBezTo>
                  <a:cubicBezTo>
                    <a:pt x="355" y="942"/>
                    <a:pt x="356" y="943"/>
                    <a:pt x="357" y="945"/>
                  </a:cubicBezTo>
                  <a:cubicBezTo>
                    <a:pt x="358" y="948"/>
                    <a:pt x="359" y="950"/>
                    <a:pt x="360" y="953"/>
                  </a:cubicBezTo>
                  <a:cubicBezTo>
                    <a:pt x="358" y="952"/>
                    <a:pt x="357" y="949"/>
                    <a:pt x="355" y="948"/>
                  </a:cubicBezTo>
                  <a:cubicBezTo>
                    <a:pt x="352" y="946"/>
                    <a:pt x="352" y="948"/>
                    <a:pt x="351" y="949"/>
                  </a:cubicBezTo>
                  <a:cubicBezTo>
                    <a:pt x="349" y="950"/>
                    <a:pt x="351" y="951"/>
                    <a:pt x="348" y="951"/>
                  </a:cubicBezTo>
                  <a:cubicBezTo>
                    <a:pt x="346" y="951"/>
                    <a:pt x="345" y="950"/>
                    <a:pt x="344" y="949"/>
                  </a:cubicBezTo>
                  <a:cubicBezTo>
                    <a:pt x="343" y="953"/>
                    <a:pt x="345" y="954"/>
                    <a:pt x="343" y="957"/>
                  </a:cubicBezTo>
                  <a:cubicBezTo>
                    <a:pt x="341" y="961"/>
                    <a:pt x="336" y="960"/>
                    <a:pt x="332" y="960"/>
                  </a:cubicBezTo>
                  <a:cubicBezTo>
                    <a:pt x="330" y="955"/>
                    <a:pt x="330" y="955"/>
                    <a:pt x="330" y="955"/>
                  </a:cubicBezTo>
                  <a:cubicBezTo>
                    <a:pt x="326" y="959"/>
                    <a:pt x="319" y="962"/>
                    <a:pt x="318" y="967"/>
                  </a:cubicBezTo>
                  <a:cubicBezTo>
                    <a:pt x="317" y="970"/>
                    <a:pt x="317" y="972"/>
                    <a:pt x="316" y="974"/>
                  </a:cubicBezTo>
                  <a:cubicBezTo>
                    <a:pt x="315" y="976"/>
                    <a:pt x="313" y="976"/>
                    <a:pt x="314" y="979"/>
                  </a:cubicBezTo>
                  <a:cubicBezTo>
                    <a:pt x="317" y="979"/>
                    <a:pt x="321" y="978"/>
                    <a:pt x="325" y="979"/>
                  </a:cubicBezTo>
                  <a:cubicBezTo>
                    <a:pt x="329" y="986"/>
                    <a:pt x="314" y="983"/>
                    <a:pt x="311" y="985"/>
                  </a:cubicBezTo>
                  <a:cubicBezTo>
                    <a:pt x="312" y="985"/>
                    <a:pt x="310" y="989"/>
                    <a:pt x="310" y="988"/>
                  </a:cubicBezTo>
                  <a:cubicBezTo>
                    <a:pt x="309" y="989"/>
                    <a:pt x="310" y="992"/>
                    <a:pt x="309" y="993"/>
                  </a:cubicBezTo>
                  <a:cubicBezTo>
                    <a:pt x="308" y="995"/>
                    <a:pt x="300" y="994"/>
                    <a:pt x="302" y="998"/>
                  </a:cubicBezTo>
                  <a:cubicBezTo>
                    <a:pt x="304" y="998"/>
                    <a:pt x="304" y="999"/>
                    <a:pt x="304" y="1001"/>
                  </a:cubicBezTo>
                  <a:cubicBezTo>
                    <a:pt x="304" y="1004"/>
                    <a:pt x="303" y="1004"/>
                    <a:pt x="300" y="1005"/>
                  </a:cubicBezTo>
                  <a:cubicBezTo>
                    <a:pt x="294" y="1008"/>
                    <a:pt x="296" y="1007"/>
                    <a:pt x="297" y="1013"/>
                  </a:cubicBezTo>
                  <a:cubicBezTo>
                    <a:pt x="292" y="1016"/>
                    <a:pt x="291" y="1018"/>
                    <a:pt x="297" y="1019"/>
                  </a:cubicBezTo>
                  <a:cubicBezTo>
                    <a:pt x="297" y="1025"/>
                    <a:pt x="285" y="1020"/>
                    <a:pt x="283" y="1017"/>
                  </a:cubicBezTo>
                  <a:cubicBezTo>
                    <a:pt x="278" y="1023"/>
                    <a:pt x="285" y="1027"/>
                    <a:pt x="289" y="1028"/>
                  </a:cubicBezTo>
                  <a:cubicBezTo>
                    <a:pt x="289" y="1031"/>
                    <a:pt x="283" y="1033"/>
                    <a:pt x="282" y="1037"/>
                  </a:cubicBezTo>
                  <a:cubicBezTo>
                    <a:pt x="284" y="1038"/>
                    <a:pt x="288" y="1039"/>
                    <a:pt x="285" y="1042"/>
                  </a:cubicBezTo>
                  <a:cubicBezTo>
                    <a:pt x="282" y="1044"/>
                    <a:pt x="277" y="1039"/>
                    <a:pt x="274" y="1040"/>
                  </a:cubicBezTo>
                  <a:cubicBezTo>
                    <a:pt x="273" y="1041"/>
                    <a:pt x="274" y="1045"/>
                    <a:pt x="273" y="1047"/>
                  </a:cubicBezTo>
                  <a:cubicBezTo>
                    <a:pt x="272" y="1048"/>
                    <a:pt x="269" y="1048"/>
                    <a:pt x="267" y="1047"/>
                  </a:cubicBezTo>
                  <a:cubicBezTo>
                    <a:pt x="267" y="1047"/>
                    <a:pt x="267" y="1046"/>
                    <a:pt x="266" y="1046"/>
                  </a:cubicBezTo>
                  <a:cubicBezTo>
                    <a:pt x="262" y="1046"/>
                    <a:pt x="266" y="1052"/>
                    <a:pt x="268" y="1053"/>
                  </a:cubicBezTo>
                  <a:cubicBezTo>
                    <a:pt x="270" y="1054"/>
                    <a:pt x="272" y="1053"/>
                    <a:pt x="271" y="1056"/>
                  </a:cubicBezTo>
                  <a:cubicBezTo>
                    <a:pt x="271" y="1058"/>
                    <a:pt x="263" y="1061"/>
                    <a:pt x="260" y="1061"/>
                  </a:cubicBezTo>
                  <a:cubicBezTo>
                    <a:pt x="259" y="1067"/>
                    <a:pt x="267" y="1065"/>
                    <a:pt x="272" y="1065"/>
                  </a:cubicBezTo>
                  <a:cubicBezTo>
                    <a:pt x="272" y="1065"/>
                    <a:pt x="273" y="1064"/>
                    <a:pt x="273" y="1064"/>
                  </a:cubicBezTo>
                  <a:cubicBezTo>
                    <a:pt x="274" y="1063"/>
                    <a:pt x="275" y="1061"/>
                    <a:pt x="277" y="1060"/>
                  </a:cubicBezTo>
                  <a:cubicBezTo>
                    <a:pt x="278" y="1059"/>
                    <a:pt x="283" y="1060"/>
                    <a:pt x="285" y="1060"/>
                  </a:cubicBezTo>
                  <a:cubicBezTo>
                    <a:pt x="283" y="1063"/>
                    <a:pt x="275" y="1068"/>
                    <a:pt x="278" y="1073"/>
                  </a:cubicBezTo>
                  <a:cubicBezTo>
                    <a:pt x="279" y="1075"/>
                    <a:pt x="284" y="1075"/>
                    <a:pt x="286" y="1079"/>
                  </a:cubicBezTo>
                  <a:cubicBezTo>
                    <a:pt x="287" y="1082"/>
                    <a:pt x="286" y="1083"/>
                    <a:pt x="291" y="1084"/>
                  </a:cubicBezTo>
                  <a:cubicBezTo>
                    <a:pt x="293" y="1084"/>
                    <a:pt x="296" y="1083"/>
                    <a:pt x="298" y="1084"/>
                  </a:cubicBezTo>
                  <a:cubicBezTo>
                    <a:pt x="299" y="1084"/>
                    <a:pt x="299" y="1085"/>
                    <a:pt x="301" y="1085"/>
                  </a:cubicBezTo>
                  <a:cubicBezTo>
                    <a:pt x="303" y="1083"/>
                    <a:pt x="302" y="1079"/>
                    <a:pt x="305" y="1077"/>
                  </a:cubicBezTo>
                  <a:cubicBezTo>
                    <a:pt x="306" y="1076"/>
                    <a:pt x="308" y="1076"/>
                    <a:pt x="309" y="1076"/>
                  </a:cubicBezTo>
                  <a:cubicBezTo>
                    <a:pt x="311" y="1076"/>
                    <a:pt x="311" y="1078"/>
                    <a:pt x="312" y="1078"/>
                  </a:cubicBezTo>
                  <a:cubicBezTo>
                    <a:pt x="315" y="1078"/>
                    <a:pt x="314" y="1073"/>
                    <a:pt x="315" y="1071"/>
                  </a:cubicBezTo>
                  <a:cubicBezTo>
                    <a:pt x="316" y="1068"/>
                    <a:pt x="319" y="1066"/>
                    <a:pt x="322" y="1065"/>
                  </a:cubicBezTo>
                  <a:cubicBezTo>
                    <a:pt x="325" y="1064"/>
                    <a:pt x="325" y="1065"/>
                    <a:pt x="326" y="1063"/>
                  </a:cubicBezTo>
                  <a:cubicBezTo>
                    <a:pt x="328" y="1061"/>
                    <a:pt x="328" y="1060"/>
                    <a:pt x="330" y="1058"/>
                  </a:cubicBezTo>
                  <a:cubicBezTo>
                    <a:pt x="331" y="1057"/>
                    <a:pt x="332" y="1056"/>
                    <a:pt x="333" y="1056"/>
                  </a:cubicBezTo>
                  <a:cubicBezTo>
                    <a:pt x="334" y="1054"/>
                    <a:pt x="334" y="1055"/>
                    <a:pt x="336" y="1054"/>
                  </a:cubicBezTo>
                  <a:cubicBezTo>
                    <a:pt x="341" y="1052"/>
                    <a:pt x="351" y="1050"/>
                    <a:pt x="353" y="1044"/>
                  </a:cubicBezTo>
                  <a:cubicBezTo>
                    <a:pt x="348" y="1044"/>
                    <a:pt x="345" y="1037"/>
                    <a:pt x="348" y="1033"/>
                  </a:cubicBezTo>
                  <a:cubicBezTo>
                    <a:pt x="343" y="1032"/>
                    <a:pt x="339" y="1035"/>
                    <a:pt x="334" y="1035"/>
                  </a:cubicBezTo>
                  <a:cubicBezTo>
                    <a:pt x="332" y="1030"/>
                    <a:pt x="338" y="1028"/>
                    <a:pt x="343" y="1026"/>
                  </a:cubicBezTo>
                  <a:cubicBezTo>
                    <a:pt x="346" y="1025"/>
                    <a:pt x="350" y="1024"/>
                    <a:pt x="353" y="1023"/>
                  </a:cubicBezTo>
                  <a:cubicBezTo>
                    <a:pt x="355" y="1022"/>
                    <a:pt x="357" y="1020"/>
                    <a:pt x="359" y="1020"/>
                  </a:cubicBezTo>
                  <a:cubicBezTo>
                    <a:pt x="361" y="1020"/>
                    <a:pt x="363" y="1022"/>
                    <a:pt x="361" y="1025"/>
                  </a:cubicBezTo>
                  <a:cubicBezTo>
                    <a:pt x="360" y="1026"/>
                    <a:pt x="355" y="1027"/>
                    <a:pt x="354" y="1029"/>
                  </a:cubicBezTo>
                  <a:cubicBezTo>
                    <a:pt x="352" y="1030"/>
                    <a:pt x="350" y="1033"/>
                    <a:pt x="353" y="1035"/>
                  </a:cubicBezTo>
                  <a:cubicBezTo>
                    <a:pt x="355" y="1037"/>
                    <a:pt x="360" y="1033"/>
                    <a:pt x="361" y="1037"/>
                  </a:cubicBezTo>
                  <a:cubicBezTo>
                    <a:pt x="362" y="1038"/>
                    <a:pt x="361" y="1039"/>
                    <a:pt x="361" y="1040"/>
                  </a:cubicBezTo>
                  <a:cubicBezTo>
                    <a:pt x="362" y="1042"/>
                    <a:pt x="362" y="1041"/>
                    <a:pt x="364" y="1042"/>
                  </a:cubicBezTo>
                  <a:cubicBezTo>
                    <a:pt x="367" y="1044"/>
                    <a:pt x="368" y="1046"/>
                    <a:pt x="368" y="1050"/>
                  </a:cubicBezTo>
                  <a:cubicBezTo>
                    <a:pt x="362" y="1050"/>
                    <a:pt x="356" y="1049"/>
                    <a:pt x="351" y="1050"/>
                  </a:cubicBezTo>
                  <a:cubicBezTo>
                    <a:pt x="350" y="1054"/>
                    <a:pt x="348" y="1058"/>
                    <a:pt x="345" y="1061"/>
                  </a:cubicBezTo>
                  <a:cubicBezTo>
                    <a:pt x="341" y="1066"/>
                    <a:pt x="335" y="1064"/>
                    <a:pt x="330" y="1068"/>
                  </a:cubicBezTo>
                  <a:cubicBezTo>
                    <a:pt x="327" y="1071"/>
                    <a:pt x="326" y="1077"/>
                    <a:pt x="327" y="1080"/>
                  </a:cubicBezTo>
                  <a:cubicBezTo>
                    <a:pt x="328" y="1082"/>
                    <a:pt x="332" y="1089"/>
                    <a:pt x="331" y="1091"/>
                  </a:cubicBezTo>
                  <a:cubicBezTo>
                    <a:pt x="329" y="1095"/>
                    <a:pt x="325" y="1088"/>
                    <a:pt x="324" y="1087"/>
                  </a:cubicBezTo>
                  <a:cubicBezTo>
                    <a:pt x="321" y="1086"/>
                    <a:pt x="320" y="1087"/>
                    <a:pt x="317" y="1086"/>
                  </a:cubicBezTo>
                  <a:cubicBezTo>
                    <a:pt x="314" y="1085"/>
                    <a:pt x="310" y="1081"/>
                    <a:pt x="307" y="1083"/>
                  </a:cubicBezTo>
                  <a:cubicBezTo>
                    <a:pt x="304" y="1085"/>
                    <a:pt x="306" y="1087"/>
                    <a:pt x="302" y="1088"/>
                  </a:cubicBezTo>
                  <a:cubicBezTo>
                    <a:pt x="300" y="1089"/>
                    <a:pt x="296" y="1088"/>
                    <a:pt x="294" y="1090"/>
                  </a:cubicBezTo>
                  <a:cubicBezTo>
                    <a:pt x="293" y="1092"/>
                    <a:pt x="295" y="1094"/>
                    <a:pt x="293" y="1096"/>
                  </a:cubicBezTo>
                  <a:cubicBezTo>
                    <a:pt x="292" y="1098"/>
                    <a:pt x="286" y="1100"/>
                    <a:pt x="289" y="1103"/>
                  </a:cubicBezTo>
                  <a:cubicBezTo>
                    <a:pt x="291" y="1104"/>
                    <a:pt x="295" y="1103"/>
                    <a:pt x="297" y="1103"/>
                  </a:cubicBezTo>
                  <a:cubicBezTo>
                    <a:pt x="296" y="1105"/>
                    <a:pt x="289" y="1106"/>
                    <a:pt x="287" y="1105"/>
                  </a:cubicBezTo>
                  <a:cubicBezTo>
                    <a:pt x="285" y="1104"/>
                    <a:pt x="285" y="1103"/>
                    <a:pt x="285" y="1101"/>
                  </a:cubicBezTo>
                  <a:cubicBezTo>
                    <a:pt x="285" y="1100"/>
                    <a:pt x="286" y="1097"/>
                    <a:pt x="286" y="1097"/>
                  </a:cubicBezTo>
                  <a:cubicBezTo>
                    <a:pt x="286" y="1095"/>
                    <a:pt x="282" y="1094"/>
                    <a:pt x="281" y="1092"/>
                  </a:cubicBezTo>
                  <a:cubicBezTo>
                    <a:pt x="279" y="1090"/>
                    <a:pt x="278" y="1085"/>
                    <a:pt x="277" y="1082"/>
                  </a:cubicBezTo>
                  <a:cubicBezTo>
                    <a:pt x="277" y="1080"/>
                    <a:pt x="278" y="1077"/>
                    <a:pt x="277" y="1075"/>
                  </a:cubicBezTo>
                  <a:cubicBezTo>
                    <a:pt x="277" y="1073"/>
                    <a:pt x="274" y="1072"/>
                    <a:pt x="274" y="1070"/>
                  </a:cubicBezTo>
                  <a:cubicBezTo>
                    <a:pt x="269" y="1069"/>
                    <a:pt x="268" y="1075"/>
                    <a:pt x="265" y="1076"/>
                  </a:cubicBezTo>
                  <a:cubicBezTo>
                    <a:pt x="263" y="1074"/>
                    <a:pt x="259" y="1073"/>
                    <a:pt x="257" y="1075"/>
                  </a:cubicBezTo>
                  <a:cubicBezTo>
                    <a:pt x="255" y="1076"/>
                    <a:pt x="255" y="1079"/>
                    <a:pt x="253" y="1081"/>
                  </a:cubicBezTo>
                  <a:cubicBezTo>
                    <a:pt x="251" y="1082"/>
                    <a:pt x="240" y="1081"/>
                    <a:pt x="242" y="1087"/>
                  </a:cubicBezTo>
                  <a:cubicBezTo>
                    <a:pt x="246" y="1088"/>
                    <a:pt x="249" y="1087"/>
                    <a:pt x="252" y="1088"/>
                  </a:cubicBezTo>
                  <a:cubicBezTo>
                    <a:pt x="253" y="1089"/>
                    <a:pt x="254" y="1090"/>
                    <a:pt x="254" y="1091"/>
                  </a:cubicBezTo>
                  <a:cubicBezTo>
                    <a:pt x="256" y="1091"/>
                    <a:pt x="257" y="1090"/>
                    <a:pt x="258" y="1092"/>
                  </a:cubicBezTo>
                  <a:cubicBezTo>
                    <a:pt x="255" y="1093"/>
                    <a:pt x="244" y="1094"/>
                    <a:pt x="247" y="1099"/>
                  </a:cubicBezTo>
                  <a:cubicBezTo>
                    <a:pt x="249" y="1104"/>
                    <a:pt x="260" y="1101"/>
                    <a:pt x="264" y="1101"/>
                  </a:cubicBezTo>
                  <a:cubicBezTo>
                    <a:pt x="264" y="1104"/>
                    <a:pt x="260" y="1103"/>
                    <a:pt x="258" y="1104"/>
                  </a:cubicBezTo>
                  <a:cubicBezTo>
                    <a:pt x="255" y="1105"/>
                    <a:pt x="254" y="1108"/>
                    <a:pt x="252" y="1110"/>
                  </a:cubicBezTo>
                  <a:cubicBezTo>
                    <a:pt x="247" y="1112"/>
                    <a:pt x="248" y="1104"/>
                    <a:pt x="245" y="1103"/>
                  </a:cubicBezTo>
                  <a:cubicBezTo>
                    <a:pt x="243" y="1103"/>
                    <a:pt x="240" y="1105"/>
                    <a:pt x="239" y="1105"/>
                  </a:cubicBezTo>
                  <a:cubicBezTo>
                    <a:pt x="238" y="1102"/>
                    <a:pt x="240" y="1097"/>
                    <a:pt x="239" y="1095"/>
                  </a:cubicBezTo>
                  <a:cubicBezTo>
                    <a:pt x="238" y="1093"/>
                    <a:pt x="234" y="1090"/>
                    <a:pt x="232" y="1090"/>
                  </a:cubicBezTo>
                  <a:cubicBezTo>
                    <a:pt x="226" y="1088"/>
                    <a:pt x="224" y="1093"/>
                    <a:pt x="219" y="1094"/>
                  </a:cubicBezTo>
                  <a:cubicBezTo>
                    <a:pt x="216" y="1094"/>
                    <a:pt x="214" y="1093"/>
                    <a:pt x="212" y="1094"/>
                  </a:cubicBezTo>
                  <a:cubicBezTo>
                    <a:pt x="210" y="1094"/>
                    <a:pt x="208" y="1095"/>
                    <a:pt x="206" y="1097"/>
                  </a:cubicBezTo>
                  <a:cubicBezTo>
                    <a:pt x="205" y="1098"/>
                    <a:pt x="205" y="1099"/>
                    <a:pt x="204" y="1100"/>
                  </a:cubicBezTo>
                  <a:cubicBezTo>
                    <a:pt x="203" y="1102"/>
                    <a:pt x="203" y="1101"/>
                    <a:pt x="202" y="1102"/>
                  </a:cubicBezTo>
                  <a:cubicBezTo>
                    <a:pt x="200" y="1103"/>
                    <a:pt x="199" y="1106"/>
                    <a:pt x="197" y="1107"/>
                  </a:cubicBezTo>
                  <a:cubicBezTo>
                    <a:pt x="200" y="1108"/>
                    <a:pt x="205" y="1110"/>
                    <a:pt x="200" y="1112"/>
                  </a:cubicBezTo>
                  <a:cubicBezTo>
                    <a:pt x="198" y="1113"/>
                    <a:pt x="195" y="1112"/>
                    <a:pt x="193" y="1113"/>
                  </a:cubicBezTo>
                  <a:cubicBezTo>
                    <a:pt x="192" y="1113"/>
                    <a:pt x="192" y="1115"/>
                    <a:pt x="190" y="1116"/>
                  </a:cubicBezTo>
                  <a:cubicBezTo>
                    <a:pt x="189" y="1117"/>
                    <a:pt x="188" y="1117"/>
                    <a:pt x="187" y="1117"/>
                  </a:cubicBezTo>
                  <a:cubicBezTo>
                    <a:pt x="184" y="1118"/>
                    <a:pt x="182" y="1120"/>
                    <a:pt x="179" y="1121"/>
                  </a:cubicBezTo>
                  <a:cubicBezTo>
                    <a:pt x="176" y="1122"/>
                    <a:pt x="170" y="1122"/>
                    <a:pt x="172" y="1127"/>
                  </a:cubicBezTo>
                  <a:cubicBezTo>
                    <a:pt x="176" y="1127"/>
                    <a:pt x="179" y="1124"/>
                    <a:pt x="183" y="1124"/>
                  </a:cubicBezTo>
                  <a:cubicBezTo>
                    <a:pt x="186" y="1124"/>
                    <a:pt x="185" y="1127"/>
                    <a:pt x="187" y="1128"/>
                  </a:cubicBezTo>
                  <a:cubicBezTo>
                    <a:pt x="190" y="1129"/>
                    <a:pt x="191" y="1126"/>
                    <a:pt x="193" y="1128"/>
                  </a:cubicBezTo>
                  <a:cubicBezTo>
                    <a:pt x="195" y="1129"/>
                    <a:pt x="186" y="1129"/>
                    <a:pt x="188" y="1133"/>
                  </a:cubicBezTo>
                  <a:cubicBezTo>
                    <a:pt x="188" y="1134"/>
                    <a:pt x="190" y="1136"/>
                    <a:pt x="191" y="1136"/>
                  </a:cubicBezTo>
                  <a:cubicBezTo>
                    <a:pt x="193" y="1138"/>
                    <a:pt x="194" y="1141"/>
                    <a:pt x="196" y="1143"/>
                  </a:cubicBezTo>
                  <a:cubicBezTo>
                    <a:pt x="200" y="1147"/>
                    <a:pt x="201" y="1146"/>
                    <a:pt x="205" y="1147"/>
                  </a:cubicBezTo>
                  <a:cubicBezTo>
                    <a:pt x="212" y="1148"/>
                    <a:pt x="205" y="1149"/>
                    <a:pt x="203" y="1151"/>
                  </a:cubicBezTo>
                  <a:cubicBezTo>
                    <a:pt x="203" y="1152"/>
                    <a:pt x="202" y="1154"/>
                    <a:pt x="203" y="1155"/>
                  </a:cubicBezTo>
                  <a:cubicBezTo>
                    <a:pt x="203" y="1157"/>
                    <a:pt x="205" y="1156"/>
                    <a:pt x="207" y="1157"/>
                  </a:cubicBezTo>
                  <a:cubicBezTo>
                    <a:pt x="211" y="1159"/>
                    <a:pt x="211" y="1162"/>
                    <a:pt x="212" y="1165"/>
                  </a:cubicBezTo>
                  <a:cubicBezTo>
                    <a:pt x="209" y="1164"/>
                    <a:pt x="205" y="1164"/>
                    <a:pt x="202" y="1163"/>
                  </a:cubicBezTo>
                  <a:cubicBezTo>
                    <a:pt x="202" y="1161"/>
                    <a:pt x="200" y="1162"/>
                    <a:pt x="198" y="1161"/>
                  </a:cubicBezTo>
                  <a:cubicBezTo>
                    <a:pt x="198" y="1160"/>
                    <a:pt x="198" y="1160"/>
                    <a:pt x="198" y="1159"/>
                  </a:cubicBezTo>
                  <a:cubicBezTo>
                    <a:pt x="196" y="1158"/>
                    <a:pt x="195" y="1159"/>
                    <a:pt x="194" y="1157"/>
                  </a:cubicBezTo>
                  <a:cubicBezTo>
                    <a:pt x="192" y="1154"/>
                    <a:pt x="195" y="1153"/>
                    <a:pt x="191" y="1150"/>
                  </a:cubicBezTo>
                  <a:cubicBezTo>
                    <a:pt x="187" y="1148"/>
                    <a:pt x="186" y="1148"/>
                    <a:pt x="186" y="1143"/>
                  </a:cubicBezTo>
                  <a:cubicBezTo>
                    <a:pt x="186" y="1142"/>
                    <a:pt x="186" y="1140"/>
                    <a:pt x="185" y="1138"/>
                  </a:cubicBezTo>
                  <a:cubicBezTo>
                    <a:pt x="185" y="1138"/>
                    <a:pt x="184" y="1138"/>
                    <a:pt x="184" y="1137"/>
                  </a:cubicBezTo>
                  <a:cubicBezTo>
                    <a:pt x="183" y="1137"/>
                    <a:pt x="183" y="1135"/>
                    <a:pt x="183" y="1134"/>
                  </a:cubicBezTo>
                  <a:cubicBezTo>
                    <a:pt x="182" y="1133"/>
                    <a:pt x="180" y="1132"/>
                    <a:pt x="178" y="1132"/>
                  </a:cubicBezTo>
                  <a:cubicBezTo>
                    <a:pt x="175" y="1133"/>
                    <a:pt x="176" y="1133"/>
                    <a:pt x="174" y="1135"/>
                  </a:cubicBezTo>
                  <a:cubicBezTo>
                    <a:pt x="174" y="1136"/>
                    <a:pt x="174" y="1136"/>
                    <a:pt x="174" y="1137"/>
                  </a:cubicBezTo>
                  <a:cubicBezTo>
                    <a:pt x="174" y="1138"/>
                    <a:pt x="174" y="1138"/>
                    <a:pt x="173" y="1139"/>
                  </a:cubicBezTo>
                  <a:cubicBezTo>
                    <a:pt x="173" y="1139"/>
                    <a:pt x="171" y="1141"/>
                    <a:pt x="170" y="1142"/>
                  </a:cubicBezTo>
                  <a:cubicBezTo>
                    <a:pt x="168" y="1144"/>
                    <a:pt x="167" y="1148"/>
                    <a:pt x="165" y="1150"/>
                  </a:cubicBezTo>
                  <a:cubicBezTo>
                    <a:pt x="164" y="1150"/>
                    <a:pt x="160" y="1150"/>
                    <a:pt x="159" y="1150"/>
                  </a:cubicBezTo>
                  <a:cubicBezTo>
                    <a:pt x="157" y="1151"/>
                    <a:pt x="156" y="1152"/>
                    <a:pt x="154" y="1151"/>
                  </a:cubicBezTo>
                  <a:cubicBezTo>
                    <a:pt x="152" y="1146"/>
                    <a:pt x="176" y="1136"/>
                    <a:pt x="167" y="1131"/>
                  </a:cubicBezTo>
                  <a:cubicBezTo>
                    <a:pt x="165" y="1130"/>
                    <a:pt x="162" y="1130"/>
                    <a:pt x="160" y="1130"/>
                  </a:cubicBezTo>
                  <a:cubicBezTo>
                    <a:pt x="156" y="1130"/>
                    <a:pt x="154" y="1130"/>
                    <a:pt x="152" y="1133"/>
                  </a:cubicBezTo>
                  <a:cubicBezTo>
                    <a:pt x="151" y="1134"/>
                    <a:pt x="152" y="1134"/>
                    <a:pt x="150" y="1136"/>
                  </a:cubicBezTo>
                  <a:cubicBezTo>
                    <a:pt x="148" y="1137"/>
                    <a:pt x="146" y="1136"/>
                    <a:pt x="144" y="1137"/>
                  </a:cubicBezTo>
                  <a:cubicBezTo>
                    <a:pt x="142" y="1139"/>
                    <a:pt x="141" y="1142"/>
                    <a:pt x="140" y="1144"/>
                  </a:cubicBezTo>
                  <a:cubicBezTo>
                    <a:pt x="138" y="1145"/>
                    <a:pt x="136" y="1144"/>
                    <a:pt x="134" y="1145"/>
                  </a:cubicBezTo>
                  <a:cubicBezTo>
                    <a:pt x="132" y="1145"/>
                    <a:pt x="129" y="1147"/>
                    <a:pt x="128" y="1148"/>
                  </a:cubicBezTo>
                  <a:cubicBezTo>
                    <a:pt x="125" y="1150"/>
                    <a:pt x="123" y="1154"/>
                    <a:pt x="122" y="1158"/>
                  </a:cubicBezTo>
                  <a:cubicBezTo>
                    <a:pt x="122" y="1163"/>
                    <a:pt x="126" y="1166"/>
                    <a:pt x="130" y="1167"/>
                  </a:cubicBezTo>
                  <a:cubicBezTo>
                    <a:pt x="132" y="1167"/>
                    <a:pt x="135" y="1165"/>
                    <a:pt x="136" y="1167"/>
                  </a:cubicBezTo>
                  <a:cubicBezTo>
                    <a:pt x="137" y="1170"/>
                    <a:pt x="126" y="1170"/>
                    <a:pt x="125" y="1170"/>
                  </a:cubicBezTo>
                  <a:cubicBezTo>
                    <a:pt x="124" y="1173"/>
                    <a:pt x="125" y="1174"/>
                    <a:pt x="126" y="1176"/>
                  </a:cubicBezTo>
                  <a:cubicBezTo>
                    <a:pt x="127" y="1180"/>
                    <a:pt x="127" y="1180"/>
                    <a:pt x="131" y="1180"/>
                  </a:cubicBezTo>
                  <a:cubicBezTo>
                    <a:pt x="135" y="1180"/>
                    <a:pt x="137" y="1179"/>
                    <a:pt x="140" y="1179"/>
                  </a:cubicBezTo>
                  <a:cubicBezTo>
                    <a:pt x="143" y="1179"/>
                    <a:pt x="144" y="1181"/>
                    <a:pt x="147" y="1182"/>
                  </a:cubicBezTo>
                  <a:cubicBezTo>
                    <a:pt x="153" y="1183"/>
                    <a:pt x="155" y="1177"/>
                    <a:pt x="160" y="1175"/>
                  </a:cubicBezTo>
                  <a:cubicBezTo>
                    <a:pt x="162" y="1174"/>
                    <a:pt x="165" y="1175"/>
                    <a:pt x="168" y="1174"/>
                  </a:cubicBezTo>
                  <a:cubicBezTo>
                    <a:pt x="170" y="1173"/>
                    <a:pt x="174" y="1172"/>
                    <a:pt x="177" y="1172"/>
                  </a:cubicBezTo>
                  <a:cubicBezTo>
                    <a:pt x="178" y="1177"/>
                    <a:pt x="171" y="1176"/>
                    <a:pt x="169" y="1176"/>
                  </a:cubicBezTo>
                  <a:cubicBezTo>
                    <a:pt x="165" y="1176"/>
                    <a:pt x="161" y="1178"/>
                    <a:pt x="159" y="1179"/>
                  </a:cubicBezTo>
                  <a:cubicBezTo>
                    <a:pt x="153" y="1183"/>
                    <a:pt x="146" y="1183"/>
                    <a:pt x="147" y="1191"/>
                  </a:cubicBezTo>
                  <a:cubicBezTo>
                    <a:pt x="151" y="1192"/>
                    <a:pt x="156" y="1194"/>
                    <a:pt x="155" y="1198"/>
                  </a:cubicBezTo>
                  <a:cubicBezTo>
                    <a:pt x="151" y="1200"/>
                    <a:pt x="148" y="1196"/>
                    <a:pt x="145" y="1194"/>
                  </a:cubicBezTo>
                  <a:cubicBezTo>
                    <a:pt x="144" y="1193"/>
                    <a:pt x="142" y="1192"/>
                    <a:pt x="141" y="1191"/>
                  </a:cubicBezTo>
                  <a:cubicBezTo>
                    <a:pt x="138" y="1191"/>
                    <a:pt x="138" y="1191"/>
                    <a:pt x="136" y="1192"/>
                  </a:cubicBezTo>
                  <a:cubicBezTo>
                    <a:pt x="133" y="1193"/>
                    <a:pt x="130" y="1191"/>
                    <a:pt x="128" y="1191"/>
                  </a:cubicBezTo>
                  <a:cubicBezTo>
                    <a:pt x="126" y="1190"/>
                    <a:pt x="125" y="1189"/>
                    <a:pt x="123" y="1187"/>
                  </a:cubicBezTo>
                  <a:cubicBezTo>
                    <a:pt x="122" y="1187"/>
                    <a:pt x="123" y="1185"/>
                    <a:pt x="121" y="1186"/>
                  </a:cubicBezTo>
                  <a:cubicBezTo>
                    <a:pt x="120" y="1186"/>
                    <a:pt x="121" y="1188"/>
                    <a:pt x="120" y="1188"/>
                  </a:cubicBezTo>
                  <a:cubicBezTo>
                    <a:pt x="118" y="1189"/>
                    <a:pt x="117" y="1188"/>
                    <a:pt x="115" y="1187"/>
                  </a:cubicBezTo>
                  <a:cubicBezTo>
                    <a:pt x="112" y="1187"/>
                    <a:pt x="112" y="1188"/>
                    <a:pt x="110" y="1189"/>
                  </a:cubicBezTo>
                  <a:cubicBezTo>
                    <a:pt x="108" y="1190"/>
                    <a:pt x="106" y="1189"/>
                    <a:pt x="104" y="1189"/>
                  </a:cubicBezTo>
                  <a:cubicBezTo>
                    <a:pt x="102" y="1189"/>
                    <a:pt x="99" y="1189"/>
                    <a:pt x="97" y="1189"/>
                  </a:cubicBezTo>
                  <a:cubicBezTo>
                    <a:pt x="95" y="1189"/>
                    <a:pt x="93" y="1191"/>
                    <a:pt x="92" y="1191"/>
                  </a:cubicBezTo>
                  <a:cubicBezTo>
                    <a:pt x="88" y="1192"/>
                    <a:pt x="83" y="1191"/>
                    <a:pt x="83" y="1196"/>
                  </a:cubicBezTo>
                  <a:cubicBezTo>
                    <a:pt x="84" y="1201"/>
                    <a:pt x="87" y="1199"/>
                    <a:pt x="89" y="1200"/>
                  </a:cubicBezTo>
                  <a:cubicBezTo>
                    <a:pt x="91" y="1200"/>
                    <a:pt x="92" y="1201"/>
                    <a:pt x="94" y="1202"/>
                  </a:cubicBezTo>
                  <a:cubicBezTo>
                    <a:pt x="90" y="1203"/>
                    <a:pt x="82" y="1201"/>
                    <a:pt x="79" y="1205"/>
                  </a:cubicBezTo>
                  <a:cubicBezTo>
                    <a:pt x="78" y="1206"/>
                    <a:pt x="79" y="1207"/>
                    <a:pt x="79" y="1208"/>
                  </a:cubicBezTo>
                  <a:cubicBezTo>
                    <a:pt x="78" y="1209"/>
                    <a:pt x="78" y="1209"/>
                    <a:pt x="77" y="1210"/>
                  </a:cubicBezTo>
                  <a:cubicBezTo>
                    <a:pt x="76" y="1211"/>
                    <a:pt x="75" y="1210"/>
                    <a:pt x="74" y="1211"/>
                  </a:cubicBezTo>
                  <a:cubicBezTo>
                    <a:pt x="74" y="1212"/>
                    <a:pt x="74" y="1214"/>
                    <a:pt x="74" y="1214"/>
                  </a:cubicBezTo>
                  <a:cubicBezTo>
                    <a:pt x="77" y="1215"/>
                    <a:pt x="77" y="1217"/>
                    <a:pt x="80" y="1218"/>
                  </a:cubicBezTo>
                  <a:cubicBezTo>
                    <a:pt x="82" y="1218"/>
                    <a:pt x="83" y="1217"/>
                    <a:pt x="85" y="1217"/>
                  </a:cubicBezTo>
                  <a:cubicBezTo>
                    <a:pt x="87" y="1216"/>
                    <a:pt x="90" y="1216"/>
                    <a:pt x="91" y="1216"/>
                  </a:cubicBezTo>
                  <a:cubicBezTo>
                    <a:pt x="94" y="1215"/>
                    <a:pt x="95" y="1211"/>
                    <a:pt x="97" y="1208"/>
                  </a:cubicBezTo>
                  <a:cubicBezTo>
                    <a:pt x="99" y="1206"/>
                    <a:pt x="101" y="1206"/>
                    <a:pt x="103" y="1206"/>
                  </a:cubicBezTo>
                  <a:cubicBezTo>
                    <a:pt x="110" y="1206"/>
                    <a:pt x="113" y="1206"/>
                    <a:pt x="118" y="1211"/>
                  </a:cubicBezTo>
                  <a:cubicBezTo>
                    <a:pt x="120" y="1213"/>
                    <a:pt x="124" y="1214"/>
                    <a:pt x="126" y="1217"/>
                  </a:cubicBezTo>
                  <a:cubicBezTo>
                    <a:pt x="127" y="1219"/>
                    <a:pt x="126" y="1222"/>
                    <a:pt x="126" y="1224"/>
                  </a:cubicBezTo>
                  <a:cubicBezTo>
                    <a:pt x="128" y="1225"/>
                    <a:pt x="131" y="1224"/>
                    <a:pt x="133" y="1225"/>
                  </a:cubicBezTo>
                  <a:cubicBezTo>
                    <a:pt x="133" y="1225"/>
                    <a:pt x="133" y="1226"/>
                    <a:pt x="133" y="1227"/>
                  </a:cubicBezTo>
                  <a:cubicBezTo>
                    <a:pt x="129" y="1228"/>
                    <a:pt x="127" y="1227"/>
                    <a:pt x="125" y="1225"/>
                  </a:cubicBezTo>
                  <a:cubicBezTo>
                    <a:pt x="125" y="1224"/>
                    <a:pt x="125" y="1224"/>
                    <a:pt x="124" y="1223"/>
                  </a:cubicBezTo>
                  <a:cubicBezTo>
                    <a:pt x="124" y="1223"/>
                    <a:pt x="123" y="1223"/>
                    <a:pt x="123" y="1222"/>
                  </a:cubicBezTo>
                  <a:cubicBezTo>
                    <a:pt x="122" y="1222"/>
                    <a:pt x="122" y="1222"/>
                    <a:pt x="121" y="1222"/>
                  </a:cubicBezTo>
                  <a:cubicBezTo>
                    <a:pt x="120" y="1221"/>
                    <a:pt x="121" y="1219"/>
                    <a:pt x="120" y="1219"/>
                  </a:cubicBezTo>
                  <a:cubicBezTo>
                    <a:pt x="118" y="1217"/>
                    <a:pt x="115" y="1217"/>
                    <a:pt x="113" y="1216"/>
                  </a:cubicBezTo>
                  <a:cubicBezTo>
                    <a:pt x="109" y="1214"/>
                    <a:pt x="108" y="1214"/>
                    <a:pt x="104" y="1215"/>
                  </a:cubicBezTo>
                  <a:cubicBezTo>
                    <a:pt x="102" y="1216"/>
                    <a:pt x="97" y="1215"/>
                    <a:pt x="96" y="1217"/>
                  </a:cubicBezTo>
                  <a:cubicBezTo>
                    <a:pt x="94" y="1220"/>
                    <a:pt x="95" y="1222"/>
                    <a:pt x="96" y="1224"/>
                  </a:cubicBezTo>
                  <a:cubicBezTo>
                    <a:pt x="97" y="1227"/>
                    <a:pt x="97" y="1230"/>
                    <a:pt x="98" y="1233"/>
                  </a:cubicBezTo>
                  <a:cubicBezTo>
                    <a:pt x="98" y="1236"/>
                    <a:pt x="99" y="1239"/>
                    <a:pt x="100" y="1241"/>
                  </a:cubicBezTo>
                  <a:cubicBezTo>
                    <a:pt x="101" y="1243"/>
                    <a:pt x="102" y="1243"/>
                    <a:pt x="101" y="1245"/>
                  </a:cubicBezTo>
                  <a:cubicBezTo>
                    <a:pt x="99" y="1245"/>
                    <a:pt x="99" y="1242"/>
                    <a:pt x="97" y="1240"/>
                  </a:cubicBezTo>
                  <a:cubicBezTo>
                    <a:pt x="96" y="1238"/>
                    <a:pt x="93" y="1236"/>
                    <a:pt x="92" y="1233"/>
                  </a:cubicBezTo>
                  <a:cubicBezTo>
                    <a:pt x="91" y="1230"/>
                    <a:pt x="89" y="1221"/>
                    <a:pt x="84" y="1221"/>
                  </a:cubicBezTo>
                  <a:cubicBezTo>
                    <a:pt x="80" y="1221"/>
                    <a:pt x="78" y="1228"/>
                    <a:pt x="75" y="1230"/>
                  </a:cubicBezTo>
                  <a:cubicBezTo>
                    <a:pt x="74" y="1231"/>
                    <a:pt x="71" y="1230"/>
                    <a:pt x="70" y="1231"/>
                  </a:cubicBezTo>
                  <a:cubicBezTo>
                    <a:pt x="69" y="1232"/>
                    <a:pt x="68" y="1235"/>
                    <a:pt x="67" y="1237"/>
                  </a:cubicBezTo>
                  <a:cubicBezTo>
                    <a:pt x="64" y="1235"/>
                    <a:pt x="63" y="1232"/>
                    <a:pt x="64" y="1229"/>
                  </a:cubicBezTo>
                  <a:cubicBezTo>
                    <a:pt x="69" y="1227"/>
                    <a:pt x="77" y="1222"/>
                    <a:pt x="70" y="1216"/>
                  </a:cubicBezTo>
                  <a:cubicBezTo>
                    <a:pt x="67" y="1214"/>
                    <a:pt x="63" y="1212"/>
                    <a:pt x="61" y="1215"/>
                  </a:cubicBezTo>
                  <a:cubicBezTo>
                    <a:pt x="59" y="1218"/>
                    <a:pt x="62" y="1228"/>
                    <a:pt x="58" y="1229"/>
                  </a:cubicBezTo>
                  <a:cubicBezTo>
                    <a:pt x="56" y="1229"/>
                    <a:pt x="55" y="1227"/>
                    <a:pt x="54" y="1226"/>
                  </a:cubicBezTo>
                  <a:cubicBezTo>
                    <a:pt x="53" y="1225"/>
                    <a:pt x="51" y="1225"/>
                    <a:pt x="50" y="1225"/>
                  </a:cubicBezTo>
                  <a:cubicBezTo>
                    <a:pt x="47" y="1226"/>
                    <a:pt x="44" y="1228"/>
                    <a:pt x="43" y="1231"/>
                  </a:cubicBezTo>
                  <a:cubicBezTo>
                    <a:pt x="41" y="1239"/>
                    <a:pt x="52" y="1238"/>
                    <a:pt x="57" y="1237"/>
                  </a:cubicBezTo>
                  <a:cubicBezTo>
                    <a:pt x="57" y="1237"/>
                    <a:pt x="57" y="1236"/>
                    <a:pt x="57" y="1236"/>
                  </a:cubicBezTo>
                  <a:cubicBezTo>
                    <a:pt x="59" y="1236"/>
                    <a:pt x="59" y="1238"/>
                    <a:pt x="59" y="1240"/>
                  </a:cubicBezTo>
                  <a:cubicBezTo>
                    <a:pt x="62" y="1240"/>
                    <a:pt x="63" y="1241"/>
                    <a:pt x="65" y="1242"/>
                  </a:cubicBezTo>
                  <a:cubicBezTo>
                    <a:pt x="68" y="1244"/>
                    <a:pt x="68" y="1244"/>
                    <a:pt x="68" y="1248"/>
                  </a:cubicBezTo>
                  <a:cubicBezTo>
                    <a:pt x="69" y="1253"/>
                    <a:pt x="70" y="1259"/>
                    <a:pt x="63" y="1258"/>
                  </a:cubicBezTo>
                  <a:cubicBezTo>
                    <a:pt x="63" y="1257"/>
                    <a:pt x="63" y="1256"/>
                    <a:pt x="62" y="1256"/>
                  </a:cubicBezTo>
                  <a:cubicBezTo>
                    <a:pt x="62" y="1255"/>
                    <a:pt x="61" y="1255"/>
                    <a:pt x="61" y="1254"/>
                  </a:cubicBezTo>
                  <a:cubicBezTo>
                    <a:pt x="61" y="1254"/>
                    <a:pt x="61" y="1253"/>
                    <a:pt x="61" y="1253"/>
                  </a:cubicBezTo>
                  <a:cubicBezTo>
                    <a:pt x="59" y="1250"/>
                    <a:pt x="56" y="1247"/>
                    <a:pt x="53" y="1247"/>
                  </a:cubicBezTo>
                  <a:cubicBezTo>
                    <a:pt x="50" y="1246"/>
                    <a:pt x="48" y="1248"/>
                    <a:pt x="46" y="1246"/>
                  </a:cubicBezTo>
                  <a:cubicBezTo>
                    <a:pt x="45" y="1245"/>
                    <a:pt x="46" y="1244"/>
                    <a:pt x="45" y="1243"/>
                  </a:cubicBezTo>
                  <a:cubicBezTo>
                    <a:pt x="44" y="1242"/>
                    <a:pt x="41" y="1242"/>
                    <a:pt x="40" y="1242"/>
                  </a:cubicBezTo>
                  <a:cubicBezTo>
                    <a:pt x="40" y="1244"/>
                    <a:pt x="40" y="1246"/>
                    <a:pt x="40" y="1248"/>
                  </a:cubicBezTo>
                  <a:cubicBezTo>
                    <a:pt x="44" y="1248"/>
                    <a:pt x="45" y="1260"/>
                    <a:pt x="39" y="1256"/>
                  </a:cubicBezTo>
                  <a:cubicBezTo>
                    <a:pt x="33" y="1252"/>
                    <a:pt x="35" y="1247"/>
                    <a:pt x="34" y="1241"/>
                  </a:cubicBezTo>
                  <a:cubicBezTo>
                    <a:pt x="33" y="1237"/>
                    <a:pt x="31" y="1235"/>
                    <a:pt x="27" y="1236"/>
                  </a:cubicBezTo>
                  <a:cubicBezTo>
                    <a:pt x="23" y="1237"/>
                    <a:pt x="24" y="1240"/>
                    <a:pt x="24" y="1243"/>
                  </a:cubicBezTo>
                  <a:cubicBezTo>
                    <a:pt x="24" y="1247"/>
                    <a:pt x="25" y="1248"/>
                    <a:pt x="28" y="1249"/>
                  </a:cubicBezTo>
                  <a:cubicBezTo>
                    <a:pt x="30" y="1250"/>
                    <a:pt x="32" y="1250"/>
                    <a:pt x="33" y="1252"/>
                  </a:cubicBezTo>
                  <a:cubicBezTo>
                    <a:pt x="34" y="1254"/>
                    <a:pt x="34" y="1257"/>
                    <a:pt x="34" y="1259"/>
                  </a:cubicBezTo>
                  <a:cubicBezTo>
                    <a:pt x="35" y="1262"/>
                    <a:pt x="36" y="1265"/>
                    <a:pt x="32" y="1267"/>
                  </a:cubicBezTo>
                  <a:cubicBezTo>
                    <a:pt x="31" y="1267"/>
                    <a:pt x="26" y="1267"/>
                    <a:pt x="25" y="1267"/>
                  </a:cubicBezTo>
                  <a:cubicBezTo>
                    <a:pt x="24" y="1266"/>
                    <a:pt x="24" y="1264"/>
                    <a:pt x="22" y="1264"/>
                  </a:cubicBezTo>
                  <a:cubicBezTo>
                    <a:pt x="22" y="1264"/>
                    <a:pt x="19" y="1264"/>
                    <a:pt x="19" y="1264"/>
                  </a:cubicBezTo>
                  <a:cubicBezTo>
                    <a:pt x="14" y="1267"/>
                    <a:pt x="21" y="1271"/>
                    <a:pt x="24" y="1271"/>
                  </a:cubicBezTo>
                  <a:cubicBezTo>
                    <a:pt x="29" y="1273"/>
                    <a:pt x="36" y="1271"/>
                    <a:pt x="42" y="1271"/>
                  </a:cubicBezTo>
                  <a:cubicBezTo>
                    <a:pt x="47" y="1272"/>
                    <a:pt x="53" y="1272"/>
                    <a:pt x="58" y="1273"/>
                  </a:cubicBezTo>
                  <a:cubicBezTo>
                    <a:pt x="61" y="1273"/>
                    <a:pt x="66" y="1273"/>
                    <a:pt x="66" y="1277"/>
                  </a:cubicBezTo>
                  <a:cubicBezTo>
                    <a:pt x="62" y="1278"/>
                    <a:pt x="57" y="1277"/>
                    <a:pt x="54" y="1277"/>
                  </a:cubicBezTo>
                  <a:cubicBezTo>
                    <a:pt x="52" y="1277"/>
                    <a:pt x="49" y="1277"/>
                    <a:pt x="48" y="1277"/>
                  </a:cubicBezTo>
                  <a:cubicBezTo>
                    <a:pt x="45" y="1276"/>
                    <a:pt x="42" y="1275"/>
                    <a:pt x="39" y="1274"/>
                  </a:cubicBezTo>
                  <a:cubicBezTo>
                    <a:pt x="36" y="1274"/>
                    <a:pt x="34" y="1274"/>
                    <a:pt x="33" y="1277"/>
                  </a:cubicBezTo>
                  <a:cubicBezTo>
                    <a:pt x="31" y="1280"/>
                    <a:pt x="30" y="1283"/>
                    <a:pt x="30" y="1286"/>
                  </a:cubicBezTo>
                  <a:cubicBezTo>
                    <a:pt x="25" y="1287"/>
                    <a:pt x="14" y="1286"/>
                    <a:pt x="18" y="1294"/>
                  </a:cubicBezTo>
                  <a:cubicBezTo>
                    <a:pt x="15" y="1294"/>
                    <a:pt x="15" y="1299"/>
                    <a:pt x="15" y="1302"/>
                  </a:cubicBezTo>
                  <a:cubicBezTo>
                    <a:pt x="17" y="1306"/>
                    <a:pt x="23" y="1304"/>
                    <a:pt x="27" y="1305"/>
                  </a:cubicBezTo>
                  <a:cubicBezTo>
                    <a:pt x="31" y="1307"/>
                    <a:pt x="30" y="1311"/>
                    <a:pt x="35" y="1311"/>
                  </a:cubicBezTo>
                  <a:cubicBezTo>
                    <a:pt x="38" y="1310"/>
                    <a:pt x="38" y="1310"/>
                    <a:pt x="40" y="1309"/>
                  </a:cubicBezTo>
                  <a:cubicBezTo>
                    <a:pt x="43" y="1308"/>
                    <a:pt x="48" y="1309"/>
                    <a:pt x="50" y="1309"/>
                  </a:cubicBezTo>
                  <a:cubicBezTo>
                    <a:pt x="51" y="1311"/>
                    <a:pt x="44" y="1315"/>
                    <a:pt x="42" y="1315"/>
                  </a:cubicBezTo>
                  <a:cubicBezTo>
                    <a:pt x="39" y="1316"/>
                    <a:pt x="35" y="1313"/>
                    <a:pt x="32" y="1312"/>
                  </a:cubicBezTo>
                  <a:cubicBezTo>
                    <a:pt x="30" y="1311"/>
                    <a:pt x="28" y="1311"/>
                    <a:pt x="25" y="1312"/>
                  </a:cubicBezTo>
                  <a:cubicBezTo>
                    <a:pt x="25" y="1313"/>
                    <a:pt x="25" y="1314"/>
                    <a:pt x="25" y="1316"/>
                  </a:cubicBezTo>
                  <a:cubicBezTo>
                    <a:pt x="27" y="1316"/>
                    <a:pt x="30" y="1319"/>
                    <a:pt x="32" y="1320"/>
                  </a:cubicBezTo>
                  <a:cubicBezTo>
                    <a:pt x="34" y="1321"/>
                    <a:pt x="34" y="1321"/>
                    <a:pt x="35" y="1321"/>
                  </a:cubicBezTo>
                  <a:cubicBezTo>
                    <a:pt x="37" y="1322"/>
                    <a:pt x="39" y="1321"/>
                    <a:pt x="41" y="1322"/>
                  </a:cubicBezTo>
                  <a:cubicBezTo>
                    <a:pt x="43" y="1327"/>
                    <a:pt x="31" y="1327"/>
                    <a:pt x="28" y="1329"/>
                  </a:cubicBezTo>
                  <a:cubicBezTo>
                    <a:pt x="24" y="1331"/>
                    <a:pt x="13" y="1332"/>
                    <a:pt x="16" y="1339"/>
                  </a:cubicBezTo>
                  <a:cubicBezTo>
                    <a:pt x="24" y="1340"/>
                    <a:pt x="31" y="1333"/>
                    <a:pt x="40" y="1335"/>
                  </a:cubicBezTo>
                  <a:cubicBezTo>
                    <a:pt x="42" y="1339"/>
                    <a:pt x="32" y="1343"/>
                    <a:pt x="29" y="1343"/>
                  </a:cubicBezTo>
                  <a:cubicBezTo>
                    <a:pt x="26" y="1343"/>
                    <a:pt x="20" y="1340"/>
                    <a:pt x="18" y="1342"/>
                  </a:cubicBezTo>
                  <a:cubicBezTo>
                    <a:pt x="16" y="1343"/>
                    <a:pt x="17" y="1345"/>
                    <a:pt x="16" y="1346"/>
                  </a:cubicBezTo>
                  <a:cubicBezTo>
                    <a:pt x="16" y="1347"/>
                    <a:pt x="13" y="1349"/>
                    <a:pt x="15" y="1351"/>
                  </a:cubicBezTo>
                  <a:cubicBezTo>
                    <a:pt x="15" y="1351"/>
                    <a:pt x="18" y="1351"/>
                    <a:pt x="19" y="1351"/>
                  </a:cubicBezTo>
                  <a:cubicBezTo>
                    <a:pt x="19" y="1352"/>
                    <a:pt x="21" y="1353"/>
                    <a:pt x="21" y="1353"/>
                  </a:cubicBezTo>
                  <a:cubicBezTo>
                    <a:pt x="24" y="1354"/>
                    <a:pt x="27" y="1353"/>
                    <a:pt x="30" y="1354"/>
                  </a:cubicBezTo>
                  <a:cubicBezTo>
                    <a:pt x="32" y="1357"/>
                    <a:pt x="30" y="1362"/>
                    <a:pt x="33" y="1365"/>
                  </a:cubicBezTo>
                  <a:cubicBezTo>
                    <a:pt x="37" y="1369"/>
                    <a:pt x="46" y="1365"/>
                    <a:pt x="50" y="1364"/>
                  </a:cubicBezTo>
                  <a:cubicBezTo>
                    <a:pt x="62" y="1364"/>
                    <a:pt x="73" y="1364"/>
                    <a:pt x="84" y="1364"/>
                  </a:cubicBezTo>
                  <a:cubicBezTo>
                    <a:pt x="88" y="1364"/>
                    <a:pt x="94" y="1365"/>
                    <a:pt x="97" y="1363"/>
                  </a:cubicBezTo>
                  <a:cubicBezTo>
                    <a:pt x="102" y="1361"/>
                    <a:pt x="102" y="1356"/>
                    <a:pt x="108" y="1355"/>
                  </a:cubicBezTo>
                  <a:cubicBezTo>
                    <a:pt x="111" y="1355"/>
                    <a:pt x="113" y="1355"/>
                    <a:pt x="116" y="1357"/>
                  </a:cubicBezTo>
                  <a:cubicBezTo>
                    <a:pt x="117" y="1358"/>
                    <a:pt x="119" y="1361"/>
                    <a:pt x="120" y="1362"/>
                  </a:cubicBezTo>
                  <a:cubicBezTo>
                    <a:pt x="123" y="1364"/>
                    <a:pt x="132" y="1362"/>
                    <a:pt x="130" y="1369"/>
                  </a:cubicBezTo>
                  <a:cubicBezTo>
                    <a:pt x="128" y="1369"/>
                    <a:pt x="124" y="1369"/>
                    <a:pt x="122" y="1369"/>
                  </a:cubicBezTo>
                  <a:cubicBezTo>
                    <a:pt x="120" y="1368"/>
                    <a:pt x="120" y="1366"/>
                    <a:pt x="118" y="1365"/>
                  </a:cubicBezTo>
                  <a:cubicBezTo>
                    <a:pt x="115" y="1363"/>
                    <a:pt x="108" y="1363"/>
                    <a:pt x="105" y="1365"/>
                  </a:cubicBezTo>
                  <a:cubicBezTo>
                    <a:pt x="98" y="1369"/>
                    <a:pt x="89" y="1365"/>
                    <a:pt x="81" y="1365"/>
                  </a:cubicBezTo>
                  <a:cubicBezTo>
                    <a:pt x="76" y="1365"/>
                    <a:pt x="71" y="1365"/>
                    <a:pt x="67" y="1365"/>
                  </a:cubicBezTo>
                  <a:cubicBezTo>
                    <a:pt x="64" y="1365"/>
                    <a:pt x="61" y="1365"/>
                    <a:pt x="59" y="1366"/>
                  </a:cubicBezTo>
                  <a:cubicBezTo>
                    <a:pt x="55" y="1366"/>
                    <a:pt x="54" y="1367"/>
                    <a:pt x="51" y="1369"/>
                  </a:cubicBezTo>
                  <a:cubicBezTo>
                    <a:pt x="47" y="1371"/>
                    <a:pt x="44" y="1371"/>
                    <a:pt x="40" y="1371"/>
                  </a:cubicBezTo>
                  <a:cubicBezTo>
                    <a:pt x="37" y="1372"/>
                    <a:pt x="36" y="1374"/>
                    <a:pt x="33" y="1373"/>
                  </a:cubicBezTo>
                  <a:cubicBezTo>
                    <a:pt x="30" y="1373"/>
                    <a:pt x="29" y="1370"/>
                    <a:pt x="29" y="1367"/>
                  </a:cubicBezTo>
                  <a:cubicBezTo>
                    <a:pt x="26" y="1367"/>
                    <a:pt x="21" y="1366"/>
                    <a:pt x="18" y="1367"/>
                  </a:cubicBezTo>
                  <a:cubicBezTo>
                    <a:pt x="14" y="1369"/>
                    <a:pt x="14" y="1372"/>
                    <a:pt x="10" y="1370"/>
                  </a:cubicBezTo>
                  <a:cubicBezTo>
                    <a:pt x="6" y="1368"/>
                    <a:pt x="6" y="1367"/>
                    <a:pt x="4" y="1370"/>
                  </a:cubicBezTo>
                  <a:cubicBezTo>
                    <a:pt x="3" y="1371"/>
                    <a:pt x="2" y="1373"/>
                    <a:pt x="2" y="1375"/>
                  </a:cubicBezTo>
                  <a:cubicBezTo>
                    <a:pt x="1" y="1377"/>
                    <a:pt x="0" y="1382"/>
                    <a:pt x="1" y="1383"/>
                  </a:cubicBezTo>
                  <a:cubicBezTo>
                    <a:pt x="2" y="1386"/>
                    <a:pt x="5" y="1385"/>
                    <a:pt x="7" y="1385"/>
                  </a:cubicBezTo>
                  <a:cubicBezTo>
                    <a:pt x="7" y="1388"/>
                    <a:pt x="6" y="1389"/>
                    <a:pt x="6" y="1391"/>
                  </a:cubicBezTo>
                  <a:cubicBezTo>
                    <a:pt x="5" y="1394"/>
                    <a:pt x="4" y="1397"/>
                    <a:pt x="9" y="1396"/>
                  </a:cubicBezTo>
                  <a:cubicBezTo>
                    <a:pt x="11" y="1399"/>
                    <a:pt x="12" y="1403"/>
                    <a:pt x="15" y="1406"/>
                  </a:cubicBezTo>
                  <a:cubicBezTo>
                    <a:pt x="16" y="1406"/>
                    <a:pt x="16" y="1404"/>
                    <a:pt x="17" y="1403"/>
                  </a:cubicBezTo>
                  <a:cubicBezTo>
                    <a:pt x="18" y="1400"/>
                    <a:pt x="19" y="1399"/>
                    <a:pt x="22" y="1398"/>
                  </a:cubicBezTo>
                  <a:cubicBezTo>
                    <a:pt x="27" y="1397"/>
                    <a:pt x="29" y="1398"/>
                    <a:pt x="34" y="1400"/>
                  </a:cubicBezTo>
                  <a:cubicBezTo>
                    <a:pt x="34" y="1412"/>
                    <a:pt x="40" y="1400"/>
                    <a:pt x="44" y="1399"/>
                  </a:cubicBezTo>
                  <a:cubicBezTo>
                    <a:pt x="44" y="1401"/>
                    <a:pt x="44" y="1403"/>
                    <a:pt x="44" y="1404"/>
                  </a:cubicBezTo>
                  <a:cubicBezTo>
                    <a:pt x="41" y="1405"/>
                    <a:pt x="39" y="1407"/>
                    <a:pt x="36" y="1407"/>
                  </a:cubicBezTo>
                  <a:cubicBezTo>
                    <a:pt x="34" y="1406"/>
                    <a:pt x="33" y="1404"/>
                    <a:pt x="31" y="1403"/>
                  </a:cubicBezTo>
                  <a:cubicBezTo>
                    <a:pt x="29" y="1402"/>
                    <a:pt x="25" y="1402"/>
                    <a:pt x="23" y="1403"/>
                  </a:cubicBezTo>
                  <a:cubicBezTo>
                    <a:pt x="17" y="1404"/>
                    <a:pt x="20" y="1414"/>
                    <a:pt x="15" y="1413"/>
                  </a:cubicBezTo>
                  <a:cubicBezTo>
                    <a:pt x="13" y="1418"/>
                    <a:pt x="19" y="1417"/>
                    <a:pt x="22" y="1418"/>
                  </a:cubicBezTo>
                  <a:cubicBezTo>
                    <a:pt x="23" y="1422"/>
                    <a:pt x="24" y="1423"/>
                    <a:pt x="21" y="1424"/>
                  </a:cubicBezTo>
                  <a:cubicBezTo>
                    <a:pt x="18" y="1426"/>
                    <a:pt x="15" y="1427"/>
                    <a:pt x="13" y="1430"/>
                  </a:cubicBezTo>
                  <a:cubicBezTo>
                    <a:pt x="11" y="1434"/>
                    <a:pt x="16" y="1434"/>
                    <a:pt x="18" y="1437"/>
                  </a:cubicBezTo>
                  <a:cubicBezTo>
                    <a:pt x="20" y="1440"/>
                    <a:pt x="19" y="1445"/>
                    <a:pt x="18" y="1448"/>
                  </a:cubicBezTo>
                  <a:cubicBezTo>
                    <a:pt x="16" y="1453"/>
                    <a:pt x="13" y="1466"/>
                    <a:pt x="20" y="1469"/>
                  </a:cubicBezTo>
                  <a:cubicBezTo>
                    <a:pt x="28" y="1471"/>
                    <a:pt x="25" y="1455"/>
                    <a:pt x="26" y="1451"/>
                  </a:cubicBezTo>
                  <a:cubicBezTo>
                    <a:pt x="33" y="1450"/>
                    <a:pt x="34" y="1453"/>
                    <a:pt x="35" y="1459"/>
                  </a:cubicBezTo>
                  <a:cubicBezTo>
                    <a:pt x="35" y="1466"/>
                    <a:pt x="36" y="1475"/>
                    <a:pt x="45" y="1473"/>
                  </a:cubicBezTo>
                  <a:cubicBezTo>
                    <a:pt x="45" y="1471"/>
                    <a:pt x="47" y="1472"/>
                    <a:pt x="48" y="1470"/>
                  </a:cubicBezTo>
                  <a:cubicBezTo>
                    <a:pt x="49" y="1469"/>
                    <a:pt x="49" y="1467"/>
                    <a:pt x="50" y="1466"/>
                  </a:cubicBezTo>
                  <a:cubicBezTo>
                    <a:pt x="50" y="1463"/>
                    <a:pt x="50" y="1459"/>
                    <a:pt x="52" y="1457"/>
                  </a:cubicBezTo>
                  <a:cubicBezTo>
                    <a:pt x="53" y="1458"/>
                    <a:pt x="55" y="1458"/>
                    <a:pt x="55" y="1459"/>
                  </a:cubicBezTo>
                  <a:cubicBezTo>
                    <a:pt x="56" y="1461"/>
                    <a:pt x="55" y="1463"/>
                    <a:pt x="55" y="1464"/>
                  </a:cubicBezTo>
                  <a:cubicBezTo>
                    <a:pt x="55" y="1466"/>
                    <a:pt x="55" y="1467"/>
                    <a:pt x="56" y="1469"/>
                  </a:cubicBezTo>
                  <a:cubicBezTo>
                    <a:pt x="56" y="1470"/>
                    <a:pt x="58" y="1471"/>
                    <a:pt x="57" y="1473"/>
                  </a:cubicBezTo>
                  <a:cubicBezTo>
                    <a:pt x="57" y="1474"/>
                    <a:pt x="55" y="1474"/>
                    <a:pt x="54" y="1475"/>
                  </a:cubicBezTo>
                  <a:cubicBezTo>
                    <a:pt x="54" y="1476"/>
                    <a:pt x="54" y="1477"/>
                    <a:pt x="53" y="1477"/>
                  </a:cubicBezTo>
                  <a:cubicBezTo>
                    <a:pt x="51" y="1478"/>
                    <a:pt x="46" y="1479"/>
                    <a:pt x="45" y="1478"/>
                  </a:cubicBezTo>
                  <a:cubicBezTo>
                    <a:pt x="41" y="1480"/>
                    <a:pt x="39" y="1479"/>
                    <a:pt x="38" y="1484"/>
                  </a:cubicBezTo>
                  <a:cubicBezTo>
                    <a:pt x="33" y="1484"/>
                    <a:pt x="33" y="1480"/>
                    <a:pt x="28" y="1481"/>
                  </a:cubicBezTo>
                  <a:cubicBezTo>
                    <a:pt x="28" y="1483"/>
                    <a:pt x="26" y="1485"/>
                    <a:pt x="26" y="1487"/>
                  </a:cubicBezTo>
                  <a:cubicBezTo>
                    <a:pt x="28" y="1489"/>
                    <a:pt x="32" y="1486"/>
                    <a:pt x="35" y="1488"/>
                  </a:cubicBezTo>
                  <a:cubicBezTo>
                    <a:pt x="35" y="1488"/>
                    <a:pt x="36" y="1490"/>
                    <a:pt x="37" y="1490"/>
                  </a:cubicBezTo>
                  <a:cubicBezTo>
                    <a:pt x="38" y="1492"/>
                    <a:pt x="41" y="1492"/>
                    <a:pt x="42" y="1493"/>
                  </a:cubicBezTo>
                  <a:cubicBezTo>
                    <a:pt x="40" y="1495"/>
                    <a:pt x="38" y="1495"/>
                    <a:pt x="36" y="1494"/>
                  </a:cubicBezTo>
                  <a:cubicBezTo>
                    <a:pt x="34" y="1494"/>
                    <a:pt x="35" y="1492"/>
                    <a:pt x="32" y="1493"/>
                  </a:cubicBezTo>
                  <a:cubicBezTo>
                    <a:pt x="32" y="1496"/>
                    <a:pt x="33" y="1499"/>
                    <a:pt x="33" y="1502"/>
                  </a:cubicBezTo>
                  <a:cubicBezTo>
                    <a:pt x="30" y="1503"/>
                    <a:pt x="28" y="1499"/>
                    <a:pt x="26" y="1498"/>
                  </a:cubicBezTo>
                  <a:cubicBezTo>
                    <a:pt x="25" y="1498"/>
                    <a:pt x="23" y="1498"/>
                    <a:pt x="21" y="1498"/>
                  </a:cubicBezTo>
                  <a:cubicBezTo>
                    <a:pt x="20" y="1503"/>
                    <a:pt x="26" y="1506"/>
                    <a:pt x="29" y="1509"/>
                  </a:cubicBezTo>
                  <a:cubicBezTo>
                    <a:pt x="31" y="1513"/>
                    <a:pt x="28" y="1515"/>
                    <a:pt x="28" y="1519"/>
                  </a:cubicBezTo>
                  <a:cubicBezTo>
                    <a:pt x="27" y="1522"/>
                    <a:pt x="27" y="1526"/>
                    <a:pt x="27" y="1529"/>
                  </a:cubicBezTo>
                  <a:cubicBezTo>
                    <a:pt x="26" y="1534"/>
                    <a:pt x="28" y="1536"/>
                    <a:pt x="33" y="1535"/>
                  </a:cubicBezTo>
                  <a:cubicBezTo>
                    <a:pt x="34" y="1531"/>
                    <a:pt x="32" y="1526"/>
                    <a:pt x="38" y="1526"/>
                  </a:cubicBezTo>
                  <a:cubicBezTo>
                    <a:pt x="40" y="1527"/>
                    <a:pt x="41" y="1529"/>
                    <a:pt x="43" y="1527"/>
                  </a:cubicBezTo>
                  <a:cubicBezTo>
                    <a:pt x="45" y="1526"/>
                    <a:pt x="44" y="1522"/>
                    <a:pt x="48" y="1523"/>
                  </a:cubicBezTo>
                  <a:cubicBezTo>
                    <a:pt x="49" y="1529"/>
                    <a:pt x="40" y="1527"/>
                    <a:pt x="38" y="1530"/>
                  </a:cubicBezTo>
                  <a:cubicBezTo>
                    <a:pt x="37" y="1532"/>
                    <a:pt x="38" y="1534"/>
                    <a:pt x="37" y="1536"/>
                  </a:cubicBezTo>
                  <a:cubicBezTo>
                    <a:pt x="35" y="1538"/>
                    <a:pt x="34" y="1539"/>
                    <a:pt x="32" y="1539"/>
                  </a:cubicBezTo>
                  <a:cubicBezTo>
                    <a:pt x="31" y="1546"/>
                    <a:pt x="32" y="1553"/>
                    <a:pt x="32" y="1559"/>
                  </a:cubicBezTo>
                  <a:cubicBezTo>
                    <a:pt x="32" y="1566"/>
                    <a:pt x="28" y="1572"/>
                    <a:pt x="30" y="1578"/>
                  </a:cubicBezTo>
                  <a:cubicBezTo>
                    <a:pt x="31" y="1579"/>
                    <a:pt x="32" y="1583"/>
                    <a:pt x="34" y="1583"/>
                  </a:cubicBezTo>
                  <a:cubicBezTo>
                    <a:pt x="38" y="1585"/>
                    <a:pt x="39" y="1580"/>
                    <a:pt x="39" y="1577"/>
                  </a:cubicBezTo>
                  <a:cubicBezTo>
                    <a:pt x="39" y="1576"/>
                    <a:pt x="38" y="1572"/>
                    <a:pt x="40" y="1571"/>
                  </a:cubicBezTo>
                  <a:cubicBezTo>
                    <a:pt x="43" y="1569"/>
                    <a:pt x="47" y="1578"/>
                    <a:pt x="47" y="1580"/>
                  </a:cubicBezTo>
                  <a:cubicBezTo>
                    <a:pt x="52" y="1582"/>
                    <a:pt x="51" y="1574"/>
                    <a:pt x="53" y="1571"/>
                  </a:cubicBezTo>
                  <a:cubicBezTo>
                    <a:pt x="55" y="1569"/>
                    <a:pt x="57" y="1570"/>
                    <a:pt x="58" y="1568"/>
                  </a:cubicBezTo>
                  <a:cubicBezTo>
                    <a:pt x="60" y="1567"/>
                    <a:pt x="59" y="1564"/>
                    <a:pt x="59" y="1562"/>
                  </a:cubicBezTo>
                  <a:cubicBezTo>
                    <a:pt x="62" y="1561"/>
                    <a:pt x="72" y="1561"/>
                    <a:pt x="70" y="1566"/>
                  </a:cubicBezTo>
                  <a:cubicBezTo>
                    <a:pt x="67" y="1566"/>
                    <a:pt x="66" y="1569"/>
                    <a:pt x="67" y="1571"/>
                  </a:cubicBezTo>
                  <a:cubicBezTo>
                    <a:pt x="71" y="1571"/>
                    <a:pt x="75" y="1570"/>
                    <a:pt x="79" y="1571"/>
                  </a:cubicBezTo>
                  <a:cubicBezTo>
                    <a:pt x="80" y="1575"/>
                    <a:pt x="80" y="1576"/>
                    <a:pt x="76" y="1578"/>
                  </a:cubicBezTo>
                  <a:cubicBezTo>
                    <a:pt x="75" y="1578"/>
                    <a:pt x="73" y="1579"/>
                    <a:pt x="72" y="1579"/>
                  </a:cubicBezTo>
                  <a:cubicBezTo>
                    <a:pt x="69" y="1578"/>
                    <a:pt x="68" y="1576"/>
                    <a:pt x="66" y="1577"/>
                  </a:cubicBezTo>
                  <a:cubicBezTo>
                    <a:pt x="65" y="1579"/>
                    <a:pt x="64" y="1583"/>
                    <a:pt x="65" y="1585"/>
                  </a:cubicBezTo>
                  <a:cubicBezTo>
                    <a:pt x="65" y="1588"/>
                    <a:pt x="67" y="1588"/>
                    <a:pt x="66" y="1591"/>
                  </a:cubicBezTo>
                  <a:cubicBezTo>
                    <a:pt x="65" y="1591"/>
                    <a:pt x="64" y="1591"/>
                    <a:pt x="63" y="1591"/>
                  </a:cubicBezTo>
                  <a:cubicBezTo>
                    <a:pt x="63" y="1589"/>
                    <a:pt x="63" y="1587"/>
                    <a:pt x="63" y="1585"/>
                  </a:cubicBezTo>
                  <a:cubicBezTo>
                    <a:pt x="58" y="1585"/>
                    <a:pt x="52" y="1584"/>
                    <a:pt x="47" y="1585"/>
                  </a:cubicBezTo>
                  <a:cubicBezTo>
                    <a:pt x="46" y="1589"/>
                    <a:pt x="49" y="1590"/>
                    <a:pt x="49" y="1593"/>
                  </a:cubicBezTo>
                  <a:cubicBezTo>
                    <a:pt x="50" y="1596"/>
                    <a:pt x="49" y="1597"/>
                    <a:pt x="49" y="1599"/>
                  </a:cubicBezTo>
                  <a:cubicBezTo>
                    <a:pt x="47" y="1604"/>
                    <a:pt x="48" y="1608"/>
                    <a:pt x="47" y="1613"/>
                  </a:cubicBezTo>
                  <a:cubicBezTo>
                    <a:pt x="47" y="1615"/>
                    <a:pt x="46" y="1619"/>
                    <a:pt x="47" y="1622"/>
                  </a:cubicBezTo>
                  <a:cubicBezTo>
                    <a:pt x="47" y="1624"/>
                    <a:pt x="49" y="1624"/>
                    <a:pt x="50" y="1626"/>
                  </a:cubicBezTo>
                  <a:cubicBezTo>
                    <a:pt x="52" y="1628"/>
                    <a:pt x="53" y="1631"/>
                    <a:pt x="54" y="1633"/>
                  </a:cubicBezTo>
                  <a:cubicBezTo>
                    <a:pt x="57" y="1637"/>
                    <a:pt x="62" y="1639"/>
                    <a:pt x="67" y="1641"/>
                  </a:cubicBezTo>
                  <a:cubicBezTo>
                    <a:pt x="66" y="1644"/>
                    <a:pt x="68" y="1644"/>
                    <a:pt x="69" y="1646"/>
                  </a:cubicBezTo>
                  <a:cubicBezTo>
                    <a:pt x="69" y="1647"/>
                    <a:pt x="68" y="1649"/>
                    <a:pt x="68" y="1651"/>
                  </a:cubicBezTo>
                  <a:cubicBezTo>
                    <a:pt x="69" y="1654"/>
                    <a:pt x="69" y="1657"/>
                    <a:pt x="72" y="1658"/>
                  </a:cubicBezTo>
                  <a:cubicBezTo>
                    <a:pt x="73" y="1659"/>
                    <a:pt x="76" y="1658"/>
                    <a:pt x="78" y="1659"/>
                  </a:cubicBezTo>
                  <a:cubicBezTo>
                    <a:pt x="80" y="1660"/>
                    <a:pt x="80" y="1663"/>
                    <a:pt x="83" y="1664"/>
                  </a:cubicBezTo>
                  <a:cubicBezTo>
                    <a:pt x="84" y="1664"/>
                    <a:pt x="86" y="1663"/>
                    <a:pt x="88" y="1664"/>
                  </a:cubicBezTo>
                  <a:cubicBezTo>
                    <a:pt x="90" y="1666"/>
                    <a:pt x="91" y="1668"/>
                    <a:pt x="93" y="1670"/>
                  </a:cubicBezTo>
                  <a:cubicBezTo>
                    <a:pt x="95" y="1671"/>
                    <a:pt x="95" y="1672"/>
                    <a:pt x="97" y="1673"/>
                  </a:cubicBezTo>
                  <a:cubicBezTo>
                    <a:pt x="99" y="1674"/>
                    <a:pt x="102" y="1673"/>
                    <a:pt x="105" y="1674"/>
                  </a:cubicBezTo>
                  <a:cubicBezTo>
                    <a:pt x="112" y="1676"/>
                    <a:pt x="108" y="1680"/>
                    <a:pt x="106" y="1684"/>
                  </a:cubicBezTo>
                  <a:cubicBezTo>
                    <a:pt x="104" y="1690"/>
                    <a:pt x="109" y="1690"/>
                    <a:pt x="114" y="1690"/>
                  </a:cubicBezTo>
                  <a:cubicBezTo>
                    <a:pt x="116" y="1690"/>
                    <a:pt x="118" y="1688"/>
                    <a:pt x="120" y="1689"/>
                  </a:cubicBezTo>
                  <a:cubicBezTo>
                    <a:pt x="122" y="1690"/>
                    <a:pt x="122" y="1692"/>
                    <a:pt x="123" y="1693"/>
                  </a:cubicBezTo>
                  <a:cubicBezTo>
                    <a:pt x="125" y="1697"/>
                    <a:pt x="129" y="1696"/>
                    <a:pt x="133" y="1698"/>
                  </a:cubicBezTo>
                  <a:cubicBezTo>
                    <a:pt x="135" y="1699"/>
                    <a:pt x="136" y="1701"/>
                    <a:pt x="138" y="1700"/>
                  </a:cubicBezTo>
                  <a:cubicBezTo>
                    <a:pt x="138" y="1693"/>
                    <a:pt x="143" y="1695"/>
                    <a:pt x="149" y="1697"/>
                  </a:cubicBezTo>
                  <a:cubicBezTo>
                    <a:pt x="154" y="1698"/>
                    <a:pt x="161" y="1699"/>
                    <a:pt x="167" y="1698"/>
                  </a:cubicBezTo>
                  <a:cubicBezTo>
                    <a:pt x="169" y="1697"/>
                    <a:pt x="171" y="1696"/>
                    <a:pt x="174" y="1695"/>
                  </a:cubicBezTo>
                  <a:cubicBezTo>
                    <a:pt x="177" y="1695"/>
                    <a:pt x="180" y="1695"/>
                    <a:pt x="183" y="1695"/>
                  </a:cubicBezTo>
                  <a:cubicBezTo>
                    <a:pt x="187" y="1696"/>
                    <a:pt x="187" y="1695"/>
                    <a:pt x="190" y="1692"/>
                  </a:cubicBezTo>
                  <a:cubicBezTo>
                    <a:pt x="194" y="1689"/>
                    <a:pt x="199" y="1690"/>
                    <a:pt x="202" y="1685"/>
                  </a:cubicBezTo>
                  <a:cubicBezTo>
                    <a:pt x="203" y="1683"/>
                    <a:pt x="202" y="1681"/>
                    <a:pt x="204" y="1679"/>
                  </a:cubicBezTo>
                  <a:cubicBezTo>
                    <a:pt x="204" y="1677"/>
                    <a:pt x="206" y="1676"/>
                    <a:pt x="207" y="1675"/>
                  </a:cubicBezTo>
                  <a:cubicBezTo>
                    <a:pt x="209" y="1672"/>
                    <a:pt x="212" y="1668"/>
                    <a:pt x="217" y="1666"/>
                  </a:cubicBezTo>
                  <a:cubicBezTo>
                    <a:pt x="220" y="1665"/>
                    <a:pt x="221" y="1666"/>
                    <a:pt x="223" y="1663"/>
                  </a:cubicBezTo>
                  <a:cubicBezTo>
                    <a:pt x="225" y="1661"/>
                    <a:pt x="225" y="1660"/>
                    <a:pt x="227" y="1658"/>
                  </a:cubicBezTo>
                  <a:cubicBezTo>
                    <a:pt x="229" y="1656"/>
                    <a:pt x="230" y="1655"/>
                    <a:pt x="232" y="1653"/>
                  </a:cubicBezTo>
                  <a:cubicBezTo>
                    <a:pt x="234" y="1649"/>
                    <a:pt x="237" y="1647"/>
                    <a:pt x="240" y="1644"/>
                  </a:cubicBezTo>
                  <a:cubicBezTo>
                    <a:pt x="243" y="1641"/>
                    <a:pt x="245" y="1639"/>
                    <a:pt x="248" y="1637"/>
                  </a:cubicBezTo>
                  <a:cubicBezTo>
                    <a:pt x="252" y="1634"/>
                    <a:pt x="252" y="1629"/>
                    <a:pt x="256" y="1625"/>
                  </a:cubicBezTo>
                  <a:cubicBezTo>
                    <a:pt x="257" y="1624"/>
                    <a:pt x="260" y="1623"/>
                    <a:pt x="261" y="1622"/>
                  </a:cubicBezTo>
                  <a:cubicBezTo>
                    <a:pt x="263" y="1620"/>
                    <a:pt x="264" y="1619"/>
                    <a:pt x="265" y="1617"/>
                  </a:cubicBezTo>
                  <a:cubicBezTo>
                    <a:pt x="266" y="1615"/>
                    <a:pt x="267" y="1614"/>
                    <a:pt x="268" y="1612"/>
                  </a:cubicBezTo>
                  <a:cubicBezTo>
                    <a:pt x="270" y="1610"/>
                    <a:pt x="272" y="1609"/>
                    <a:pt x="274" y="1605"/>
                  </a:cubicBezTo>
                  <a:cubicBezTo>
                    <a:pt x="275" y="1601"/>
                    <a:pt x="277" y="1597"/>
                    <a:pt x="279" y="1594"/>
                  </a:cubicBezTo>
                  <a:cubicBezTo>
                    <a:pt x="281" y="1592"/>
                    <a:pt x="280" y="1593"/>
                    <a:pt x="282" y="1592"/>
                  </a:cubicBezTo>
                  <a:cubicBezTo>
                    <a:pt x="283" y="1592"/>
                    <a:pt x="286" y="1592"/>
                    <a:pt x="287" y="1593"/>
                  </a:cubicBezTo>
                  <a:cubicBezTo>
                    <a:pt x="288" y="1594"/>
                    <a:pt x="287" y="1595"/>
                    <a:pt x="288" y="1596"/>
                  </a:cubicBezTo>
                  <a:cubicBezTo>
                    <a:pt x="290" y="1603"/>
                    <a:pt x="294" y="1599"/>
                    <a:pt x="296" y="1596"/>
                  </a:cubicBezTo>
                  <a:cubicBezTo>
                    <a:pt x="297" y="1594"/>
                    <a:pt x="298" y="1592"/>
                    <a:pt x="300" y="1592"/>
                  </a:cubicBezTo>
                  <a:cubicBezTo>
                    <a:pt x="302" y="1592"/>
                    <a:pt x="302" y="1594"/>
                    <a:pt x="304" y="1594"/>
                  </a:cubicBezTo>
                  <a:cubicBezTo>
                    <a:pt x="305" y="1595"/>
                    <a:pt x="307" y="1594"/>
                    <a:pt x="309" y="1594"/>
                  </a:cubicBezTo>
                  <a:cubicBezTo>
                    <a:pt x="316" y="1591"/>
                    <a:pt x="314" y="1581"/>
                    <a:pt x="314" y="1574"/>
                  </a:cubicBezTo>
                  <a:cubicBezTo>
                    <a:pt x="314" y="1568"/>
                    <a:pt x="316" y="1563"/>
                    <a:pt x="316" y="1557"/>
                  </a:cubicBezTo>
                  <a:cubicBezTo>
                    <a:pt x="316" y="1554"/>
                    <a:pt x="316" y="1552"/>
                    <a:pt x="315" y="1549"/>
                  </a:cubicBezTo>
                  <a:cubicBezTo>
                    <a:pt x="314" y="1545"/>
                    <a:pt x="312" y="1542"/>
                    <a:pt x="308" y="1540"/>
                  </a:cubicBezTo>
                  <a:cubicBezTo>
                    <a:pt x="307" y="1540"/>
                    <a:pt x="305" y="1540"/>
                    <a:pt x="304" y="1539"/>
                  </a:cubicBezTo>
                  <a:cubicBezTo>
                    <a:pt x="304" y="1538"/>
                    <a:pt x="303" y="1536"/>
                    <a:pt x="304" y="1535"/>
                  </a:cubicBezTo>
                  <a:cubicBezTo>
                    <a:pt x="307" y="1532"/>
                    <a:pt x="313" y="1539"/>
                    <a:pt x="316" y="1540"/>
                  </a:cubicBezTo>
                  <a:cubicBezTo>
                    <a:pt x="320" y="1540"/>
                    <a:pt x="321" y="1537"/>
                    <a:pt x="323" y="1534"/>
                  </a:cubicBezTo>
                  <a:cubicBezTo>
                    <a:pt x="325" y="1531"/>
                    <a:pt x="326" y="1530"/>
                    <a:pt x="325" y="1526"/>
                  </a:cubicBezTo>
                  <a:cubicBezTo>
                    <a:pt x="325" y="1525"/>
                    <a:pt x="324" y="1524"/>
                    <a:pt x="325" y="1522"/>
                  </a:cubicBezTo>
                  <a:cubicBezTo>
                    <a:pt x="331" y="1520"/>
                    <a:pt x="329" y="1530"/>
                    <a:pt x="329" y="1533"/>
                  </a:cubicBezTo>
                  <a:cubicBezTo>
                    <a:pt x="329" y="1538"/>
                    <a:pt x="333" y="1544"/>
                    <a:pt x="332" y="1548"/>
                  </a:cubicBezTo>
                  <a:cubicBezTo>
                    <a:pt x="331" y="1551"/>
                    <a:pt x="329" y="1552"/>
                    <a:pt x="329" y="1555"/>
                  </a:cubicBezTo>
                  <a:cubicBezTo>
                    <a:pt x="329" y="1556"/>
                    <a:pt x="330" y="1558"/>
                    <a:pt x="330" y="1559"/>
                  </a:cubicBezTo>
                  <a:cubicBezTo>
                    <a:pt x="331" y="1561"/>
                    <a:pt x="332" y="1562"/>
                    <a:pt x="333" y="1565"/>
                  </a:cubicBezTo>
                  <a:cubicBezTo>
                    <a:pt x="334" y="1568"/>
                    <a:pt x="334" y="1570"/>
                    <a:pt x="334" y="1573"/>
                  </a:cubicBezTo>
                  <a:cubicBezTo>
                    <a:pt x="336" y="1573"/>
                    <a:pt x="338" y="1573"/>
                    <a:pt x="340" y="1572"/>
                  </a:cubicBezTo>
                  <a:cubicBezTo>
                    <a:pt x="341" y="1574"/>
                    <a:pt x="345" y="1579"/>
                    <a:pt x="346" y="1580"/>
                  </a:cubicBezTo>
                  <a:cubicBezTo>
                    <a:pt x="350" y="1582"/>
                    <a:pt x="352" y="1578"/>
                    <a:pt x="352" y="1584"/>
                  </a:cubicBezTo>
                  <a:cubicBezTo>
                    <a:pt x="353" y="1593"/>
                    <a:pt x="346" y="1586"/>
                    <a:pt x="341" y="1587"/>
                  </a:cubicBezTo>
                  <a:cubicBezTo>
                    <a:pt x="340" y="1590"/>
                    <a:pt x="341" y="1592"/>
                    <a:pt x="343" y="1593"/>
                  </a:cubicBezTo>
                  <a:cubicBezTo>
                    <a:pt x="344" y="1594"/>
                    <a:pt x="345" y="1594"/>
                    <a:pt x="346" y="1594"/>
                  </a:cubicBezTo>
                  <a:cubicBezTo>
                    <a:pt x="347" y="1595"/>
                    <a:pt x="346" y="1595"/>
                    <a:pt x="346" y="1596"/>
                  </a:cubicBezTo>
                  <a:cubicBezTo>
                    <a:pt x="348" y="1601"/>
                    <a:pt x="345" y="1607"/>
                    <a:pt x="350" y="1610"/>
                  </a:cubicBezTo>
                  <a:cubicBezTo>
                    <a:pt x="355" y="1605"/>
                    <a:pt x="352" y="1595"/>
                    <a:pt x="357" y="1589"/>
                  </a:cubicBezTo>
                  <a:cubicBezTo>
                    <a:pt x="358" y="1588"/>
                    <a:pt x="361" y="1586"/>
                    <a:pt x="363" y="1587"/>
                  </a:cubicBezTo>
                  <a:cubicBezTo>
                    <a:pt x="366" y="1588"/>
                    <a:pt x="366" y="1594"/>
                    <a:pt x="367" y="1597"/>
                  </a:cubicBezTo>
                  <a:cubicBezTo>
                    <a:pt x="368" y="1600"/>
                    <a:pt x="368" y="1603"/>
                    <a:pt x="371" y="1605"/>
                  </a:cubicBezTo>
                  <a:cubicBezTo>
                    <a:pt x="372" y="1605"/>
                    <a:pt x="373" y="1605"/>
                    <a:pt x="374" y="1606"/>
                  </a:cubicBezTo>
                  <a:cubicBezTo>
                    <a:pt x="376" y="1606"/>
                    <a:pt x="375" y="1608"/>
                    <a:pt x="376" y="1608"/>
                  </a:cubicBezTo>
                  <a:cubicBezTo>
                    <a:pt x="381" y="1609"/>
                    <a:pt x="383" y="1605"/>
                    <a:pt x="384" y="1601"/>
                  </a:cubicBezTo>
                  <a:cubicBezTo>
                    <a:pt x="385" y="1597"/>
                    <a:pt x="384" y="1593"/>
                    <a:pt x="385" y="1588"/>
                  </a:cubicBezTo>
                  <a:cubicBezTo>
                    <a:pt x="388" y="1579"/>
                    <a:pt x="388" y="1570"/>
                    <a:pt x="388" y="1561"/>
                  </a:cubicBezTo>
                  <a:cubicBezTo>
                    <a:pt x="388" y="1553"/>
                    <a:pt x="385" y="1545"/>
                    <a:pt x="385" y="1537"/>
                  </a:cubicBezTo>
                  <a:cubicBezTo>
                    <a:pt x="385" y="1535"/>
                    <a:pt x="385" y="1532"/>
                    <a:pt x="385" y="1530"/>
                  </a:cubicBezTo>
                  <a:cubicBezTo>
                    <a:pt x="386" y="1527"/>
                    <a:pt x="390" y="1524"/>
                    <a:pt x="391" y="1522"/>
                  </a:cubicBezTo>
                  <a:cubicBezTo>
                    <a:pt x="393" y="1520"/>
                    <a:pt x="393" y="1519"/>
                    <a:pt x="394" y="1516"/>
                  </a:cubicBezTo>
                  <a:cubicBezTo>
                    <a:pt x="394" y="1512"/>
                    <a:pt x="389" y="1508"/>
                    <a:pt x="390" y="1504"/>
                  </a:cubicBezTo>
                  <a:cubicBezTo>
                    <a:pt x="396" y="1504"/>
                    <a:pt x="399" y="1499"/>
                    <a:pt x="404" y="1497"/>
                  </a:cubicBezTo>
                  <a:cubicBezTo>
                    <a:pt x="407" y="1496"/>
                    <a:pt x="412" y="1493"/>
                    <a:pt x="415" y="1489"/>
                  </a:cubicBezTo>
                  <a:cubicBezTo>
                    <a:pt x="417" y="1485"/>
                    <a:pt x="416" y="1478"/>
                    <a:pt x="418" y="1473"/>
                  </a:cubicBezTo>
                  <a:cubicBezTo>
                    <a:pt x="419" y="1470"/>
                    <a:pt x="421" y="1469"/>
                    <a:pt x="422" y="1466"/>
                  </a:cubicBezTo>
                  <a:cubicBezTo>
                    <a:pt x="422" y="1466"/>
                    <a:pt x="422" y="1464"/>
                    <a:pt x="422" y="1463"/>
                  </a:cubicBezTo>
                  <a:cubicBezTo>
                    <a:pt x="422" y="1463"/>
                    <a:pt x="421" y="1463"/>
                    <a:pt x="420" y="1464"/>
                  </a:cubicBezTo>
                  <a:cubicBezTo>
                    <a:pt x="422" y="1457"/>
                    <a:pt x="427" y="1451"/>
                    <a:pt x="430" y="1446"/>
                  </a:cubicBezTo>
                  <a:cubicBezTo>
                    <a:pt x="432" y="1443"/>
                    <a:pt x="433" y="1442"/>
                    <a:pt x="433" y="1440"/>
                  </a:cubicBezTo>
                  <a:cubicBezTo>
                    <a:pt x="434" y="1437"/>
                    <a:pt x="433" y="1434"/>
                    <a:pt x="433" y="1431"/>
                  </a:cubicBezTo>
                  <a:cubicBezTo>
                    <a:pt x="431" y="1419"/>
                    <a:pt x="423" y="1410"/>
                    <a:pt x="420" y="1398"/>
                  </a:cubicBezTo>
                  <a:cubicBezTo>
                    <a:pt x="419" y="1394"/>
                    <a:pt x="418" y="1390"/>
                    <a:pt x="417" y="1386"/>
                  </a:cubicBezTo>
                  <a:cubicBezTo>
                    <a:pt x="417" y="1383"/>
                    <a:pt x="415" y="1377"/>
                    <a:pt x="416" y="1374"/>
                  </a:cubicBezTo>
                  <a:cubicBezTo>
                    <a:pt x="418" y="1374"/>
                    <a:pt x="419" y="1375"/>
                    <a:pt x="421" y="1374"/>
                  </a:cubicBezTo>
                  <a:cubicBezTo>
                    <a:pt x="424" y="1374"/>
                    <a:pt x="426" y="1373"/>
                    <a:pt x="428" y="1372"/>
                  </a:cubicBezTo>
                  <a:cubicBezTo>
                    <a:pt x="429" y="1371"/>
                    <a:pt x="430" y="1371"/>
                    <a:pt x="431" y="1371"/>
                  </a:cubicBezTo>
                  <a:cubicBezTo>
                    <a:pt x="431" y="1370"/>
                    <a:pt x="431" y="1370"/>
                    <a:pt x="432" y="1370"/>
                  </a:cubicBezTo>
                  <a:cubicBezTo>
                    <a:pt x="434" y="1370"/>
                    <a:pt x="435" y="1369"/>
                    <a:pt x="436" y="1369"/>
                  </a:cubicBezTo>
                  <a:cubicBezTo>
                    <a:pt x="437" y="1367"/>
                    <a:pt x="436" y="1367"/>
                    <a:pt x="437" y="1365"/>
                  </a:cubicBezTo>
                  <a:cubicBezTo>
                    <a:pt x="437" y="1363"/>
                    <a:pt x="437" y="1364"/>
                    <a:pt x="439" y="1361"/>
                  </a:cubicBezTo>
                  <a:cubicBezTo>
                    <a:pt x="441" y="1356"/>
                    <a:pt x="443" y="1351"/>
                    <a:pt x="445" y="1346"/>
                  </a:cubicBezTo>
                  <a:cubicBezTo>
                    <a:pt x="447" y="1343"/>
                    <a:pt x="452" y="1338"/>
                    <a:pt x="451" y="1334"/>
                  </a:cubicBezTo>
                  <a:cubicBezTo>
                    <a:pt x="448" y="1333"/>
                    <a:pt x="445" y="1327"/>
                    <a:pt x="443" y="1325"/>
                  </a:cubicBezTo>
                  <a:cubicBezTo>
                    <a:pt x="442" y="1324"/>
                    <a:pt x="441" y="1324"/>
                    <a:pt x="440" y="1322"/>
                  </a:cubicBezTo>
                  <a:cubicBezTo>
                    <a:pt x="439" y="1322"/>
                    <a:pt x="440" y="1320"/>
                    <a:pt x="439" y="1320"/>
                  </a:cubicBezTo>
                  <a:cubicBezTo>
                    <a:pt x="435" y="1314"/>
                    <a:pt x="427" y="1318"/>
                    <a:pt x="423" y="1314"/>
                  </a:cubicBezTo>
                  <a:cubicBezTo>
                    <a:pt x="420" y="1311"/>
                    <a:pt x="419" y="1308"/>
                    <a:pt x="416" y="1306"/>
                  </a:cubicBezTo>
                  <a:cubicBezTo>
                    <a:pt x="413" y="1304"/>
                    <a:pt x="408" y="1303"/>
                    <a:pt x="406" y="1299"/>
                  </a:cubicBezTo>
                  <a:cubicBezTo>
                    <a:pt x="403" y="1293"/>
                    <a:pt x="408" y="1285"/>
                    <a:pt x="409" y="1279"/>
                  </a:cubicBezTo>
                  <a:cubicBezTo>
                    <a:pt x="412" y="1266"/>
                    <a:pt x="412" y="1253"/>
                    <a:pt x="412" y="1239"/>
                  </a:cubicBezTo>
                  <a:cubicBezTo>
                    <a:pt x="412" y="1235"/>
                    <a:pt x="413" y="1231"/>
                    <a:pt x="412" y="1227"/>
                  </a:cubicBezTo>
                  <a:cubicBezTo>
                    <a:pt x="412" y="1225"/>
                    <a:pt x="411" y="1223"/>
                    <a:pt x="410" y="1221"/>
                  </a:cubicBezTo>
                  <a:cubicBezTo>
                    <a:pt x="407" y="1214"/>
                    <a:pt x="404" y="1207"/>
                    <a:pt x="400" y="1201"/>
                  </a:cubicBezTo>
                  <a:cubicBezTo>
                    <a:pt x="399" y="1198"/>
                    <a:pt x="398" y="1198"/>
                    <a:pt x="398" y="1195"/>
                  </a:cubicBezTo>
                  <a:cubicBezTo>
                    <a:pt x="399" y="1190"/>
                    <a:pt x="400" y="1186"/>
                    <a:pt x="400" y="1182"/>
                  </a:cubicBezTo>
                  <a:cubicBezTo>
                    <a:pt x="400" y="1176"/>
                    <a:pt x="400" y="1171"/>
                    <a:pt x="400" y="1165"/>
                  </a:cubicBezTo>
                  <a:cubicBezTo>
                    <a:pt x="400" y="1163"/>
                    <a:pt x="399" y="1159"/>
                    <a:pt x="400" y="1157"/>
                  </a:cubicBezTo>
                  <a:cubicBezTo>
                    <a:pt x="400" y="1156"/>
                    <a:pt x="402" y="1157"/>
                    <a:pt x="402" y="1156"/>
                  </a:cubicBezTo>
                  <a:cubicBezTo>
                    <a:pt x="403" y="1155"/>
                    <a:pt x="403" y="1153"/>
                    <a:pt x="404" y="1152"/>
                  </a:cubicBezTo>
                  <a:cubicBezTo>
                    <a:pt x="405" y="1151"/>
                    <a:pt x="408" y="1149"/>
                    <a:pt x="408" y="1147"/>
                  </a:cubicBezTo>
                  <a:cubicBezTo>
                    <a:pt x="409" y="1145"/>
                    <a:pt x="408" y="1144"/>
                    <a:pt x="407" y="1142"/>
                  </a:cubicBezTo>
                  <a:cubicBezTo>
                    <a:pt x="405" y="1138"/>
                    <a:pt x="405" y="1134"/>
                    <a:pt x="404" y="1130"/>
                  </a:cubicBezTo>
                  <a:cubicBezTo>
                    <a:pt x="403" y="1127"/>
                    <a:pt x="402" y="1124"/>
                    <a:pt x="400" y="1121"/>
                  </a:cubicBezTo>
                  <a:cubicBezTo>
                    <a:pt x="400" y="1119"/>
                    <a:pt x="399" y="1117"/>
                    <a:pt x="399" y="1115"/>
                  </a:cubicBezTo>
                  <a:cubicBezTo>
                    <a:pt x="399" y="1113"/>
                    <a:pt x="400" y="1112"/>
                    <a:pt x="401" y="1110"/>
                  </a:cubicBezTo>
                  <a:cubicBezTo>
                    <a:pt x="404" y="1105"/>
                    <a:pt x="403" y="1097"/>
                    <a:pt x="403" y="1092"/>
                  </a:cubicBezTo>
                  <a:cubicBezTo>
                    <a:pt x="403" y="1088"/>
                    <a:pt x="403" y="1084"/>
                    <a:pt x="403" y="1080"/>
                  </a:cubicBezTo>
                  <a:cubicBezTo>
                    <a:pt x="404" y="1073"/>
                    <a:pt x="409" y="1071"/>
                    <a:pt x="412" y="1066"/>
                  </a:cubicBezTo>
                  <a:cubicBezTo>
                    <a:pt x="415" y="1062"/>
                    <a:pt x="418" y="1057"/>
                    <a:pt x="419" y="1053"/>
                  </a:cubicBezTo>
                  <a:cubicBezTo>
                    <a:pt x="420" y="1050"/>
                    <a:pt x="421" y="1047"/>
                    <a:pt x="422" y="1045"/>
                  </a:cubicBezTo>
                  <a:cubicBezTo>
                    <a:pt x="423" y="1041"/>
                    <a:pt x="422" y="1039"/>
                    <a:pt x="425" y="1036"/>
                  </a:cubicBezTo>
                  <a:cubicBezTo>
                    <a:pt x="427" y="1034"/>
                    <a:pt x="429" y="1032"/>
                    <a:pt x="431" y="1031"/>
                  </a:cubicBezTo>
                  <a:cubicBezTo>
                    <a:pt x="433" y="1030"/>
                    <a:pt x="435" y="1030"/>
                    <a:pt x="436" y="1029"/>
                  </a:cubicBezTo>
                  <a:cubicBezTo>
                    <a:pt x="439" y="1027"/>
                    <a:pt x="440" y="1023"/>
                    <a:pt x="444" y="1021"/>
                  </a:cubicBezTo>
                  <a:cubicBezTo>
                    <a:pt x="449" y="1019"/>
                    <a:pt x="453" y="1018"/>
                    <a:pt x="458" y="1018"/>
                  </a:cubicBezTo>
                  <a:cubicBezTo>
                    <a:pt x="463" y="1018"/>
                    <a:pt x="467" y="1017"/>
                    <a:pt x="472" y="1017"/>
                  </a:cubicBezTo>
                  <a:cubicBezTo>
                    <a:pt x="478" y="1018"/>
                    <a:pt x="483" y="1019"/>
                    <a:pt x="489" y="1019"/>
                  </a:cubicBezTo>
                  <a:cubicBezTo>
                    <a:pt x="493" y="1020"/>
                    <a:pt x="499" y="1020"/>
                    <a:pt x="503" y="1022"/>
                  </a:cubicBezTo>
                  <a:cubicBezTo>
                    <a:pt x="505" y="1019"/>
                    <a:pt x="506" y="1014"/>
                    <a:pt x="507" y="1011"/>
                  </a:cubicBezTo>
                  <a:cubicBezTo>
                    <a:pt x="509" y="1007"/>
                    <a:pt x="510" y="1004"/>
                    <a:pt x="510" y="1000"/>
                  </a:cubicBezTo>
                  <a:cubicBezTo>
                    <a:pt x="509" y="996"/>
                    <a:pt x="507" y="992"/>
                    <a:pt x="506" y="988"/>
                  </a:cubicBezTo>
                  <a:cubicBezTo>
                    <a:pt x="506" y="985"/>
                    <a:pt x="506" y="981"/>
                    <a:pt x="506" y="977"/>
                  </a:cubicBezTo>
                  <a:cubicBezTo>
                    <a:pt x="506" y="971"/>
                    <a:pt x="508" y="963"/>
                    <a:pt x="503" y="959"/>
                  </a:cubicBezTo>
                  <a:cubicBezTo>
                    <a:pt x="500" y="957"/>
                    <a:pt x="498" y="956"/>
                    <a:pt x="495" y="955"/>
                  </a:cubicBezTo>
                  <a:cubicBezTo>
                    <a:pt x="493" y="953"/>
                    <a:pt x="492" y="951"/>
                    <a:pt x="489" y="950"/>
                  </a:cubicBezTo>
                  <a:cubicBezTo>
                    <a:pt x="490" y="947"/>
                    <a:pt x="492" y="944"/>
                    <a:pt x="494" y="941"/>
                  </a:cubicBezTo>
                  <a:cubicBezTo>
                    <a:pt x="497" y="937"/>
                    <a:pt x="500" y="933"/>
                    <a:pt x="502" y="928"/>
                  </a:cubicBezTo>
                  <a:cubicBezTo>
                    <a:pt x="504" y="925"/>
                    <a:pt x="505" y="921"/>
                    <a:pt x="506" y="917"/>
                  </a:cubicBezTo>
                  <a:cubicBezTo>
                    <a:pt x="506" y="915"/>
                    <a:pt x="506" y="913"/>
                    <a:pt x="507" y="911"/>
                  </a:cubicBezTo>
                  <a:cubicBezTo>
                    <a:pt x="508" y="909"/>
                    <a:pt x="508" y="907"/>
                    <a:pt x="509" y="905"/>
                  </a:cubicBezTo>
                  <a:cubicBezTo>
                    <a:pt x="512" y="902"/>
                    <a:pt x="512" y="896"/>
                    <a:pt x="515" y="891"/>
                  </a:cubicBezTo>
                  <a:cubicBezTo>
                    <a:pt x="517" y="887"/>
                    <a:pt x="518" y="882"/>
                    <a:pt x="520" y="878"/>
                  </a:cubicBezTo>
                  <a:cubicBezTo>
                    <a:pt x="521" y="875"/>
                    <a:pt x="523" y="871"/>
                    <a:pt x="526" y="869"/>
                  </a:cubicBezTo>
                  <a:cubicBezTo>
                    <a:pt x="530" y="866"/>
                    <a:pt x="530" y="865"/>
                    <a:pt x="530" y="859"/>
                  </a:cubicBezTo>
                  <a:cubicBezTo>
                    <a:pt x="530" y="853"/>
                    <a:pt x="530" y="848"/>
                    <a:pt x="530" y="843"/>
                  </a:cubicBezTo>
                  <a:cubicBezTo>
                    <a:pt x="529" y="837"/>
                    <a:pt x="528" y="831"/>
                    <a:pt x="529" y="825"/>
                  </a:cubicBezTo>
                  <a:cubicBezTo>
                    <a:pt x="529" y="820"/>
                    <a:pt x="532" y="816"/>
                    <a:pt x="533" y="812"/>
                  </a:cubicBezTo>
                  <a:cubicBezTo>
                    <a:pt x="534" y="810"/>
                    <a:pt x="534" y="808"/>
                    <a:pt x="535" y="806"/>
                  </a:cubicBezTo>
                  <a:cubicBezTo>
                    <a:pt x="536" y="806"/>
                    <a:pt x="537" y="805"/>
                    <a:pt x="538" y="804"/>
                  </a:cubicBezTo>
                  <a:cubicBezTo>
                    <a:pt x="539" y="802"/>
                    <a:pt x="539" y="801"/>
                    <a:pt x="539" y="798"/>
                  </a:cubicBezTo>
                  <a:cubicBezTo>
                    <a:pt x="541" y="791"/>
                    <a:pt x="537" y="784"/>
                    <a:pt x="536" y="776"/>
                  </a:cubicBezTo>
                  <a:cubicBezTo>
                    <a:pt x="535" y="770"/>
                    <a:pt x="534" y="763"/>
                    <a:pt x="533" y="757"/>
                  </a:cubicBezTo>
                  <a:cubicBezTo>
                    <a:pt x="533" y="757"/>
                    <a:pt x="533" y="751"/>
                    <a:pt x="533" y="750"/>
                  </a:cubicBezTo>
                  <a:cubicBezTo>
                    <a:pt x="535" y="747"/>
                    <a:pt x="548" y="750"/>
                    <a:pt x="552" y="749"/>
                  </a:cubicBezTo>
                  <a:cubicBezTo>
                    <a:pt x="556" y="748"/>
                    <a:pt x="561" y="747"/>
                    <a:pt x="564" y="745"/>
                  </a:cubicBezTo>
                  <a:cubicBezTo>
                    <a:pt x="570" y="743"/>
                    <a:pt x="570" y="736"/>
                    <a:pt x="575" y="733"/>
                  </a:cubicBezTo>
                  <a:cubicBezTo>
                    <a:pt x="578" y="731"/>
                    <a:pt x="583" y="732"/>
                    <a:pt x="585" y="729"/>
                  </a:cubicBezTo>
                  <a:cubicBezTo>
                    <a:pt x="588" y="723"/>
                    <a:pt x="580" y="714"/>
                    <a:pt x="580" y="709"/>
                  </a:cubicBezTo>
                  <a:cubicBezTo>
                    <a:pt x="579" y="703"/>
                    <a:pt x="582" y="701"/>
                    <a:pt x="586" y="698"/>
                  </a:cubicBezTo>
                  <a:cubicBezTo>
                    <a:pt x="591" y="695"/>
                    <a:pt x="592" y="692"/>
                    <a:pt x="594" y="687"/>
                  </a:cubicBezTo>
                  <a:cubicBezTo>
                    <a:pt x="598" y="679"/>
                    <a:pt x="602" y="670"/>
                    <a:pt x="605" y="662"/>
                  </a:cubicBezTo>
                  <a:cubicBezTo>
                    <a:pt x="607" y="658"/>
                    <a:pt x="610" y="654"/>
                    <a:pt x="611" y="649"/>
                  </a:cubicBezTo>
                  <a:cubicBezTo>
                    <a:pt x="611" y="645"/>
                    <a:pt x="613" y="641"/>
                    <a:pt x="616" y="638"/>
                  </a:cubicBezTo>
                  <a:cubicBezTo>
                    <a:pt x="620" y="635"/>
                    <a:pt x="624" y="634"/>
                    <a:pt x="628" y="632"/>
                  </a:cubicBezTo>
                  <a:cubicBezTo>
                    <a:pt x="632" y="629"/>
                    <a:pt x="631" y="617"/>
                    <a:pt x="630" y="613"/>
                  </a:cubicBezTo>
                  <a:cubicBezTo>
                    <a:pt x="629" y="610"/>
                    <a:pt x="627" y="607"/>
                    <a:pt x="627" y="605"/>
                  </a:cubicBezTo>
                  <a:cubicBezTo>
                    <a:pt x="627" y="603"/>
                    <a:pt x="627" y="601"/>
                    <a:pt x="627" y="600"/>
                  </a:cubicBezTo>
                  <a:cubicBezTo>
                    <a:pt x="626" y="598"/>
                    <a:pt x="624" y="596"/>
                    <a:pt x="624" y="594"/>
                  </a:cubicBezTo>
                  <a:cubicBezTo>
                    <a:pt x="623" y="591"/>
                    <a:pt x="623" y="588"/>
                    <a:pt x="622" y="584"/>
                  </a:cubicBezTo>
                  <a:cubicBezTo>
                    <a:pt x="621" y="582"/>
                    <a:pt x="621" y="580"/>
                    <a:pt x="621" y="578"/>
                  </a:cubicBezTo>
                  <a:cubicBezTo>
                    <a:pt x="621" y="574"/>
                    <a:pt x="621" y="572"/>
                    <a:pt x="622" y="569"/>
                  </a:cubicBezTo>
                  <a:cubicBezTo>
                    <a:pt x="623" y="564"/>
                    <a:pt x="624" y="562"/>
                    <a:pt x="629" y="559"/>
                  </a:cubicBezTo>
                  <a:cubicBezTo>
                    <a:pt x="633" y="558"/>
                    <a:pt x="634" y="555"/>
                    <a:pt x="634" y="551"/>
                  </a:cubicBezTo>
                  <a:cubicBezTo>
                    <a:pt x="635" y="546"/>
                    <a:pt x="637" y="542"/>
                    <a:pt x="639" y="537"/>
                  </a:cubicBezTo>
                  <a:cubicBezTo>
                    <a:pt x="640" y="534"/>
                    <a:pt x="642" y="530"/>
                    <a:pt x="643" y="527"/>
                  </a:cubicBezTo>
                  <a:cubicBezTo>
                    <a:pt x="644" y="525"/>
                    <a:pt x="644" y="523"/>
                    <a:pt x="645" y="522"/>
                  </a:cubicBezTo>
                  <a:cubicBezTo>
                    <a:pt x="645" y="522"/>
                    <a:pt x="644" y="522"/>
                    <a:pt x="643" y="523"/>
                  </a:cubicBezTo>
                  <a:cubicBezTo>
                    <a:pt x="644" y="521"/>
                    <a:pt x="645" y="520"/>
                    <a:pt x="646" y="518"/>
                  </a:cubicBezTo>
                  <a:cubicBezTo>
                    <a:pt x="647" y="516"/>
                    <a:pt x="647" y="513"/>
                    <a:pt x="650" y="512"/>
                  </a:cubicBezTo>
                  <a:cubicBezTo>
                    <a:pt x="650" y="510"/>
                    <a:pt x="653" y="508"/>
                    <a:pt x="654" y="507"/>
                  </a:cubicBezTo>
                  <a:cubicBezTo>
                    <a:pt x="657" y="503"/>
                    <a:pt x="660" y="498"/>
                    <a:pt x="663" y="494"/>
                  </a:cubicBezTo>
                  <a:cubicBezTo>
                    <a:pt x="666" y="490"/>
                    <a:pt x="668" y="488"/>
                    <a:pt x="672" y="486"/>
                  </a:cubicBezTo>
                  <a:cubicBezTo>
                    <a:pt x="674" y="484"/>
                    <a:pt x="677" y="481"/>
                    <a:pt x="680" y="480"/>
                  </a:cubicBezTo>
                  <a:cubicBezTo>
                    <a:pt x="684" y="479"/>
                    <a:pt x="691" y="479"/>
                    <a:pt x="695" y="481"/>
                  </a:cubicBezTo>
                  <a:cubicBezTo>
                    <a:pt x="698" y="482"/>
                    <a:pt x="700" y="484"/>
                    <a:pt x="704" y="486"/>
                  </a:cubicBezTo>
                  <a:cubicBezTo>
                    <a:pt x="709" y="487"/>
                    <a:pt x="714" y="490"/>
                    <a:pt x="719" y="492"/>
                  </a:cubicBezTo>
                  <a:cubicBezTo>
                    <a:pt x="720" y="490"/>
                    <a:pt x="720" y="488"/>
                    <a:pt x="721" y="486"/>
                  </a:cubicBezTo>
                  <a:cubicBezTo>
                    <a:pt x="723" y="482"/>
                    <a:pt x="726" y="477"/>
                    <a:pt x="728" y="472"/>
                  </a:cubicBezTo>
                  <a:cubicBezTo>
                    <a:pt x="730" y="469"/>
                    <a:pt x="732" y="467"/>
                    <a:pt x="733" y="464"/>
                  </a:cubicBezTo>
                  <a:cubicBezTo>
                    <a:pt x="733" y="463"/>
                    <a:pt x="734" y="461"/>
                    <a:pt x="735" y="459"/>
                  </a:cubicBezTo>
                  <a:cubicBezTo>
                    <a:pt x="735" y="458"/>
                    <a:pt x="735" y="454"/>
                    <a:pt x="735" y="452"/>
                  </a:cubicBezTo>
                  <a:cubicBezTo>
                    <a:pt x="735" y="429"/>
                    <a:pt x="735" y="429"/>
                    <a:pt x="735" y="429"/>
                  </a:cubicBezTo>
                  <a:cubicBezTo>
                    <a:pt x="735" y="424"/>
                    <a:pt x="735" y="418"/>
                    <a:pt x="734" y="413"/>
                  </a:cubicBezTo>
                  <a:cubicBezTo>
                    <a:pt x="737" y="416"/>
                    <a:pt x="742" y="415"/>
                    <a:pt x="746" y="415"/>
                  </a:cubicBezTo>
                  <a:cubicBezTo>
                    <a:pt x="748" y="415"/>
                    <a:pt x="749" y="416"/>
                    <a:pt x="752" y="417"/>
                  </a:cubicBezTo>
                  <a:cubicBezTo>
                    <a:pt x="754" y="418"/>
                    <a:pt x="758" y="418"/>
                    <a:pt x="760" y="419"/>
                  </a:cubicBezTo>
                  <a:cubicBezTo>
                    <a:pt x="769" y="422"/>
                    <a:pt x="778" y="424"/>
                    <a:pt x="787" y="426"/>
                  </a:cubicBezTo>
                  <a:cubicBezTo>
                    <a:pt x="793" y="427"/>
                    <a:pt x="799" y="426"/>
                    <a:pt x="804" y="429"/>
                  </a:cubicBezTo>
                  <a:cubicBezTo>
                    <a:pt x="811" y="433"/>
                    <a:pt x="817" y="435"/>
                    <a:pt x="824" y="436"/>
                  </a:cubicBezTo>
                  <a:cubicBezTo>
                    <a:pt x="826" y="436"/>
                    <a:pt x="827" y="437"/>
                    <a:pt x="829" y="436"/>
                  </a:cubicBezTo>
                  <a:cubicBezTo>
                    <a:pt x="830" y="435"/>
                    <a:pt x="833" y="431"/>
                    <a:pt x="833" y="429"/>
                  </a:cubicBezTo>
                  <a:cubicBezTo>
                    <a:pt x="835" y="427"/>
                    <a:pt x="835" y="426"/>
                    <a:pt x="836" y="424"/>
                  </a:cubicBezTo>
                  <a:cubicBezTo>
                    <a:pt x="836" y="423"/>
                    <a:pt x="839" y="421"/>
                    <a:pt x="839" y="420"/>
                  </a:cubicBezTo>
                  <a:cubicBezTo>
                    <a:pt x="839" y="416"/>
                    <a:pt x="826" y="413"/>
                    <a:pt x="823" y="411"/>
                  </a:cubicBezTo>
                  <a:cubicBezTo>
                    <a:pt x="825" y="408"/>
                    <a:pt x="830" y="407"/>
                    <a:pt x="833" y="405"/>
                  </a:cubicBezTo>
                  <a:cubicBezTo>
                    <a:pt x="838" y="402"/>
                    <a:pt x="842" y="399"/>
                    <a:pt x="847" y="395"/>
                  </a:cubicBezTo>
                  <a:cubicBezTo>
                    <a:pt x="852" y="391"/>
                    <a:pt x="855" y="389"/>
                    <a:pt x="855" y="382"/>
                  </a:cubicBezTo>
                  <a:cubicBezTo>
                    <a:pt x="855" y="374"/>
                    <a:pt x="853" y="368"/>
                    <a:pt x="848" y="361"/>
                  </a:cubicBezTo>
                  <a:cubicBezTo>
                    <a:pt x="845" y="357"/>
                    <a:pt x="842" y="352"/>
                    <a:pt x="840" y="347"/>
                  </a:cubicBezTo>
                  <a:cubicBezTo>
                    <a:pt x="838" y="345"/>
                    <a:pt x="837" y="341"/>
                    <a:pt x="835" y="339"/>
                  </a:cubicBezTo>
                  <a:cubicBezTo>
                    <a:pt x="836" y="336"/>
                    <a:pt x="849" y="336"/>
                    <a:pt x="852" y="336"/>
                  </a:cubicBezTo>
                  <a:cubicBezTo>
                    <a:pt x="857" y="335"/>
                    <a:pt x="863" y="335"/>
                    <a:pt x="869" y="334"/>
                  </a:cubicBezTo>
                  <a:cubicBezTo>
                    <a:pt x="869" y="333"/>
                    <a:pt x="869" y="332"/>
                    <a:pt x="869" y="332"/>
                  </a:cubicBezTo>
                  <a:cubicBezTo>
                    <a:pt x="871" y="331"/>
                    <a:pt x="875" y="334"/>
                    <a:pt x="877" y="335"/>
                  </a:cubicBezTo>
                  <a:cubicBezTo>
                    <a:pt x="880" y="336"/>
                    <a:pt x="883" y="338"/>
                    <a:pt x="886" y="339"/>
                  </a:cubicBezTo>
                  <a:cubicBezTo>
                    <a:pt x="886" y="336"/>
                    <a:pt x="886" y="332"/>
                    <a:pt x="886" y="329"/>
                  </a:cubicBezTo>
                  <a:cubicBezTo>
                    <a:pt x="885" y="324"/>
                    <a:pt x="883" y="322"/>
                    <a:pt x="882" y="319"/>
                  </a:cubicBezTo>
                  <a:cubicBezTo>
                    <a:pt x="879" y="312"/>
                    <a:pt x="886" y="310"/>
                    <a:pt x="891" y="308"/>
                  </a:cubicBezTo>
                  <a:cubicBezTo>
                    <a:pt x="896" y="307"/>
                    <a:pt x="901" y="304"/>
                    <a:pt x="907" y="304"/>
                  </a:cubicBezTo>
                  <a:cubicBezTo>
                    <a:pt x="909" y="304"/>
                    <a:pt x="914" y="303"/>
                    <a:pt x="916" y="305"/>
                  </a:cubicBezTo>
                  <a:cubicBezTo>
                    <a:pt x="918" y="307"/>
                    <a:pt x="918" y="311"/>
                    <a:pt x="919" y="313"/>
                  </a:cubicBezTo>
                  <a:cubicBezTo>
                    <a:pt x="920" y="315"/>
                    <a:pt x="922" y="316"/>
                    <a:pt x="923" y="317"/>
                  </a:cubicBezTo>
                  <a:cubicBezTo>
                    <a:pt x="924" y="319"/>
                    <a:pt x="924" y="320"/>
                    <a:pt x="925" y="322"/>
                  </a:cubicBezTo>
                  <a:cubicBezTo>
                    <a:pt x="926" y="326"/>
                    <a:pt x="928" y="331"/>
                    <a:pt x="931" y="335"/>
                  </a:cubicBezTo>
                  <a:cubicBezTo>
                    <a:pt x="933" y="338"/>
                    <a:pt x="935" y="340"/>
                    <a:pt x="937" y="342"/>
                  </a:cubicBezTo>
                  <a:cubicBezTo>
                    <a:pt x="940" y="345"/>
                    <a:pt x="943" y="349"/>
                    <a:pt x="945" y="352"/>
                  </a:cubicBezTo>
                  <a:cubicBezTo>
                    <a:pt x="946" y="353"/>
                    <a:pt x="947" y="355"/>
                    <a:pt x="948" y="356"/>
                  </a:cubicBezTo>
                  <a:cubicBezTo>
                    <a:pt x="949" y="358"/>
                    <a:pt x="951" y="359"/>
                    <a:pt x="951" y="361"/>
                  </a:cubicBezTo>
                  <a:cubicBezTo>
                    <a:pt x="952" y="362"/>
                    <a:pt x="952" y="363"/>
                    <a:pt x="953" y="364"/>
                  </a:cubicBezTo>
                  <a:cubicBezTo>
                    <a:pt x="955" y="366"/>
                    <a:pt x="955" y="364"/>
                    <a:pt x="956" y="367"/>
                  </a:cubicBezTo>
                  <a:cubicBezTo>
                    <a:pt x="957" y="374"/>
                    <a:pt x="956" y="382"/>
                    <a:pt x="957" y="389"/>
                  </a:cubicBezTo>
                  <a:cubicBezTo>
                    <a:pt x="959" y="389"/>
                    <a:pt x="960" y="388"/>
                    <a:pt x="962" y="388"/>
                  </a:cubicBezTo>
                  <a:cubicBezTo>
                    <a:pt x="964" y="388"/>
                    <a:pt x="966" y="388"/>
                    <a:pt x="967" y="389"/>
                  </a:cubicBezTo>
                  <a:cubicBezTo>
                    <a:pt x="973" y="390"/>
                    <a:pt x="977" y="391"/>
                    <a:pt x="982" y="393"/>
                  </a:cubicBezTo>
                  <a:cubicBezTo>
                    <a:pt x="984" y="394"/>
                    <a:pt x="985" y="395"/>
                    <a:pt x="987" y="395"/>
                  </a:cubicBezTo>
                  <a:cubicBezTo>
                    <a:pt x="989" y="395"/>
                    <a:pt x="992" y="395"/>
                    <a:pt x="994" y="395"/>
                  </a:cubicBezTo>
                  <a:cubicBezTo>
                    <a:pt x="998" y="397"/>
                    <a:pt x="998" y="400"/>
                    <a:pt x="1002" y="401"/>
                  </a:cubicBezTo>
                  <a:cubicBezTo>
                    <a:pt x="1006" y="402"/>
                    <a:pt x="1011" y="398"/>
                    <a:pt x="1015" y="398"/>
                  </a:cubicBezTo>
                  <a:cubicBezTo>
                    <a:pt x="1017" y="398"/>
                    <a:pt x="1019" y="398"/>
                    <a:pt x="1021" y="398"/>
                  </a:cubicBezTo>
                  <a:cubicBezTo>
                    <a:pt x="1024" y="398"/>
                    <a:pt x="1022" y="398"/>
                    <a:pt x="1024" y="395"/>
                  </a:cubicBezTo>
                  <a:cubicBezTo>
                    <a:pt x="1024" y="395"/>
                    <a:pt x="1024" y="394"/>
                    <a:pt x="1024" y="393"/>
                  </a:cubicBezTo>
                  <a:cubicBezTo>
                    <a:pt x="1024" y="392"/>
                    <a:pt x="1026" y="393"/>
                    <a:pt x="1027" y="392"/>
                  </a:cubicBezTo>
                  <a:cubicBezTo>
                    <a:pt x="1028" y="390"/>
                    <a:pt x="1028" y="387"/>
                    <a:pt x="1030" y="384"/>
                  </a:cubicBezTo>
                  <a:cubicBezTo>
                    <a:pt x="1031" y="383"/>
                    <a:pt x="1033" y="381"/>
                    <a:pt x="1034" y="380"/>
                  </a:cubicBezTo>
                  <a:cubicBezTo>
                    <a:pt x="1035" y="378"/>
                    <a:pt x="1035" y="376"/>
                    <a:pt x="1036" y="374"/>
                  </a:cubicBezTo>
                  <a:cubicBezTo>
                    <a:pt x="1042" y="374"/>
                    <a:pt x="1047" y="378"/>
                    <a:pt x="1052" y="381"/>
                  </a:cubicBezTo>
                  <a:cubicBezTo>
                    <a:pt x="1056" y="384"/>
                    <a:pt x="1061" y="386"/>
                    <a:pt x="1065" y="389"/>
                  </a:cubicBezTo>
                  <a:cubicBezTo>
                    <a:pt x="1065" y="390"/>
                    <a:pt x="1066" y="390"/>
                    <a:pt x="1066" y="391"/>
                  </a:cubicBezTo>
                  <a:cubicBezTo>
                    <a:pt x="1067" y="391"/>
                    <a:pt x="1068" y="391"/>
                    <a:pt x="1069" y="392"/>
                  </a:cubicBezTo>
                  <a:cubicBezTo>
                    <a:pt x="1070" y="393"/>
                    <a:pt x="1072" y="393"/>
                    <a:pt x="1074" y="394"/>
                  </a:cubicBezTo>
                  <a:cubicBezTo>
                    <a:pt x="1077" y="395"/>
                    <a:pt x="1081" y="397"/>
                    <a:pt x="1084" y="398"/>
                  </a:cubicBezTo>
                  <a:cubicBezTo>
                    <a:pt x="1086" y="399"/>
                    <a:pt x="1086" y="401"/>
                    <a:pt x="1087" y="402"/>
                  </a:cubicBezTo>
                  <a:cubicBezTo>
                    <a:pt x="1089" y="404"/>
                    <a:pt x="1088" y="410"/>
                    <a:pt x="1091" y="410"/>
                  </a:cubicBezTo>
                  <a:cubicBezTo>
                    <a:pt x="1093" y="409"/>
                    <a:pt x="1093" y="407"/>
                    <a:pt x="1095" y="406"/>
                  </a:cubicBezTo>
                  <a:cubicBezTo>
                    <a:pt x="1097" y="404"/>
                    <a:pt x="1099" y="406"/>
                    <a:pt x="1101" y="405"/>
                  </a:cubicBezTo>
                  <a:cubicBezTo>
                    <a:pt x="1107" y="402"/>
                    <a:pt x="1099" y="392"/>
                    <a:pt x="1100" y="388"/>
                  </a:cubicBezTo>
                  <a:cubicBezTo>
                    <a:pt x="1101" y="385"/>
                    <a:pt x="1104" y="381"/>
                    <a:pt x="1106" y="379"/>
                  </a:cubicBezTo>
                  <a:cubicBezTo>
                    <a:pt x="1102" y="379"/>
                    <a:pt x="1095" y="376"/>
                    <a:pt x="1093" y="373"/>
                  </a:cubicBezTo>
                  <a:cubicBezTo>
                    <a:pt x="1096" y="374"/>
                    <a:pt x="1101" y="373"/>
                    <a:pt x="1104" y="376"/>
                  </a:cubicBezTo>
                  <a:cubicBezTo>
                    <a:pt x="1106" y="377"/>
                    <a:pt x="1106" y="379"/>
                    <a:pt x="1107" y="379"/>
                  </a:cubicBezTo>
                  <a:cubicBezTo>
                    <a:pt x="1107" y="380"/>
                    <a:pt x="1107" y="381"/>
                    <a:pt x="1108" y="381"/>
                  </a:cubicBezTo>
                  <a:cubicBezTo>
                    <a:pt x="1108" y="379"/>
                    <a:pt x="1109" y="380"/>
                    <a:pt x="1110" y="379"/>
                  </a:cubicBezTo>
                  <a:cubicBezTo>
                    <a:pt x="1111" y="378"/>
                    <a:pt x="1112" y="377"/>
                    <a:pt x="1112" y="376"/>
                  </a:cubicBezTo>
                  <a:cubicBezTo>
                    <a:pt x="1112" y="376"/>
                    <a:pt x="1115" y="374"/>
                    <a:pt x="1115" y="374"/>
                  </a:cubicBezTo>
                  <a:cubicBezTo>
                    <a:pt x="1117" y="372"/>
                    <a:pt x="1117" y="370"/>
                    <a:pt x="1118" y="367"/>
                  </a:cubicBezTo>
                  <a:cubicBezTo>
                    <a:pt x="1120" y="363"/>
                    <a:pt x="1120" y="363"/>
                    <a:pt x="1123" y="364"/>
                  </a:cubicBezTo>
                  <a:cubicBezTo>
                    <a:pt x="1126" y="364"/>
                    <a:pt x="1127" y="365"/>
                    <a:pt x="1130" y="365"/>
                  </a:cubicBezTo>
                  <a:cubicBezTo>
                    <a:pt x="1131" y="363"/>
                    <a:pt x="1130" y="362"/>
                    <a:pt x="1130" y="361"/>
                  </a:cubicBezTo>
                  <a:cubicBezTo>
                    <a:pt x="1131" y="358"/>
                    <a:pt x="1132" y="356"/>
                    <a:pt x="1133" y="355"/>
                  </a:cubicBezTo>
                  <a:cubicBezTo>
                    <a:pt x="1134" y="353"/>
                    <a:pt x="1135" y="350"/>
                    <a:pt x="1136" y="348"/>
                  </a:cubicBezTo>
                  <a:cubicBezTo>
                    <a:pt x="1137" y="347"/>
                    <a:pt x="1138" y="347"/>
                    <a:pt x="1139" y="345"/>
                  </a:cubicBezTo>
                  <a:cubicBezTo>
                    <a:pt x="1140" y="343"/>
                    <a:pt x="1140" y="342"/>
                    <a:pt x="1140" y="338"/>
                  </a:cubicBezTo>
                  <a:cubicBezTo>
                    <a:pt x="1140" y="330"/>
                    <a:pt x="1140" y="321"/>
                    <a:pt x="1140" y="313"/>
                  </a:cubicBezTo>
                  <a:cubicBezTo>
                    <a:pt x="1140" y="306"/>
                    <a:pt x="1140" y="299"/>
                    <a:pt x="1140" y="293"/>
                  </a:cubicBezTo>
                  <a:cubicBezTo>
                    <a:pt x="1140" y="288"/>
                    <a:pt x="1141" y="285"/>
                    <a:pt x="1142" y="280"/>
                  </a:cubicBezTo>
                  <a:cubicBezTo>
                    <a:pt x="1144" y="275"/>
                    <a:pt x="1143" y="269"/>
                    <a:pt x="1144" y="264"/>
                  </a:cubicBezTo>
                  <a:cubicBezTo>
                    <a:pt x="1144" y="261"/>
                    <a:pt x="1145" y="258"/>
                    <a:pt x="1145" y="256"/>
                  </a:cubicBezTo>
                  <a:cubicBezTo>
                    <a:pt x="1145" y="255"/>
                    <a:pt x="1144" y="253"/>
                    <a:pt x="1145" y="252"/>
                  </a:cubicBezTo>
                  <a:cubicBezTo>
                    <a:pt x="1145" y="251"/>
                    <a:pt x="1145" y="251"/>
                    <a:pt x="1146" y="250"/>
                  </a:cubicBezTo>
                  <a:cubicBezTo>
                    <a:pt x="1146" y="249"/>
                    <a:pt x="1146" y="248"/>
                    <a:pt x="1147" y="247"/>
                  </a:cubicBezTo>
                  <a:cubicBezTo>
                    <a:pt x="1149" y="243"/>
                    <a:pt x="1155" y="245"/>
                    <a:pt x="1158" y="242"/>
                  </a:cubicBezTo>
                  <a:cubicBezTo>
                    <a:pt x="1161" y="239"/>
                    <a:pt x="1158" y="234"/>
                    <a:pt x="1159" y="230"/>
                  </a:cubicBezTo>
                  <a:cubicBezTo>
                    <a:pt x="1159" y="228"/>
                    <a:pt x="1160" y="227"/>
                    <a:pt x="1161" y="226"/>
                  </a:cubicBezTo>
                  <a:cubicBezTo>
                    <a:pt x="1163" y="224"/>
                    <a:pt x="1163" y="221"/>
                    <a:pt x="1164" y="219"/>
                  </a:cubicBezTo>
                  <a:cubicBezTo>
                    <a:pt x="1167" y="214"/>
                    <a:pt x="1173" y="208"/>
                    <a:pt x="1178" y="205"/>
                  </a:cubicBezTo>
                  <a:cubicBezTo>
                    <a:pt x="1182" y="203"/>
                    <a:pt x="1187" y="204"/>
                    <a:pt x="1191" y="204"/>
                  </a:cubicBezTo>
                  <a:cubicBezTo>
                    <a:pt x="1195" y="204"/>
                    <a:pt x="1200" y="203"/>
                    <a:pt x="1204" y="204"/>
                  </a:cubicBezTo>
                  <a:cubicBezTo>
                    <a:pt x="1204" y="204"/>
                    <a:pt x="1204" y="206"/>
                    <a:pt x="1204" y="206"/>
                  </a:cubicBezTo>
                  <a:cubicBezTo>
                    <a:pt x="1207" y="207"/>
                    <a:pt x="1211" y="205"/>
                    <a:pt x="1214" y="205"/>
                  </a:cubicBezTo>
                  <a:cubicBezTo>
                    <a:pt x="1217" y="204"/>
                    <a:pt x="1220" y="204"/>
                    <a:pt x="1223" y="203"/>
                  </a:cubicBezTo>
                  <a:cubicBezTo>
                    <a:pt x="1224" y="199"/>
                    <a:pt x="1223" y="195"/>
                    <a:pt x="1226" y="192"/>
                  </a:cubicBezTo>
                  <a:cubicBezTo>
                    <a:pt x="1227" y="190"/>
                    <a:pt x="1229" y="189"/>
                    <a:pt x="1231" y="187"/>
                  </a:cubicBezTo>
                  <a:cubicBezTo>
                    <a:pt x="1233" y="185"/>
                    <a:pt x="1234" y="182"/>
                    <a:pt x="1237" y="180"/>
                  </a:cubicBezTo>
                  <a:cubicBezTo>
                    <a:pt x="1237" y="180"/>
                    <a:pt x="1238" y="179"/>
                    <a:pt x="1239" y="179"/>
                  </a:cubicBezTo>
                  <a:cubicBezTo>
                    <a:pt x="1240" y="179"/>
                    <a:pt x="1241" y="179"/>
                    <a:pt x="1242" y="178"/>
                  </a:cubicBezTo>
                  <a:cubicBezTo>
                    <a:pt x="1244" y="179"/>
                    <a:pt x="1244" y="180"/>
                    <a:pt x="1245" y="181"/>
                  </a:cubicBezTo>
                  <a:cubicBezTo>
                    <a:pt x="1249" y="183"/>
                    <a:pt x="1253" y="181"/>
                    <a:pt x="1256" y="181"/>
                  </a:cubicBezTo>
                  <a:cubicBezTo>
                    <a:pt x="1260" y="182"/>
                    <a:pt x="1257" y="180"/>
                    <a:pt x="1259" y="183"/>
                  </a:cubicBezTo>
                  <a:cubicBezTo>
                    <a:pt x="1260" y="183"/>
                    <a:pt x="1261" y="186"/>
                    <a:pt x="1261" y="187"/>
                  </a:cubicBezTo>
                  <a:cubicBezTo>
                    <a:pt x="1261" y="188"/>
                    <a:pt x="1260" y="191"/>
                    <a:pt x="1261" y="192"/>
                  </a:cubicBezTo>
                  <a:cubicBezTo>
                    <a:pt x="1262" y="195"/>
                    <a:pt x="1264" y="194"/>
                    <a:pt x="1266" y="195"/>
                  </a:cubicBezTo>
                  <a:cubicBezTo>
                    <a:pt x="1267" y="196"/>
                    <a:pt x="1269" y="199"/>
                    <a:pt x="1269" y="199"/>
                  </a:cubicBezTo>
                  <a:cubicBezTo>
                    <a:pt x="1271" y="202"/>
                    <a:pt x="1274" y="204"/>
                    <a:pt x="1275" y="207"/>
                  </a:cubicBezTo>
                  <a:cubicBezTo>
                    <a:pt x="1277" y="210"/>
                    <a:pt x="1278" y="212"/>
                    <a:pt x="1280" y="214"/>
                  </a:cubicBezTo>
                  <a:cubicBezTo>
                    <a:pt x="1280" y="215"/>
                    <a:pt x="1281" y="217"/>
                    <a:pt x="1282" y="218"/>
                  </a:cubicBezTo>
                  <a:cubicBezTo>
                    <a:pt x="1283" y="220"/>
                    <a:pt x="1284" y="221"/>
                    <a:pt x="1286" y="223"/>
                  </a:cubicBezTo>
                  <a:cubicBezTo>
                    <a:pt x="1293" y="226"/>
                    <a:pt x="1299" y="229"/>
                    <a:pt x="1304" y="234"/>
                  </a:cubicBezTo>
                  <a:cubicBezTo>
                    <a:pt x="1308" y="237"/>
                    <a:pt x="1310" y="241"/>
                    <a:pt x="1314" y="243"/>
                  </a:cubicBezTo>
                  <a:cubicBezTo>
                    <a:pt x="1316" y="244"/>
                    <a:pt x="1317" y="245"/>
                    <a:pt x="1318" y="247"/>
                  </a:cubicBezTo>
                  <a:cubicBezTo>
                    <a:pt x="1318" y="248"/>
                    <a:pt x="1318" y="250"/>
                    <a:pt x="1319" y="251"/>
                  </a:cubicBezTo>
                  <a:cubicBezTo>
                    <a:pt x="1320" y="255"/>
                    <a:pt x="1321" y="258"/>
                    <a:pt x="1323" y="262"/>
                  </a:cubicBezTo>
                  <a:cubicBezTo>
                    <a:pt x="1324" y="265"/>
                    <a:pt x="1326" y="269"/>
                    <a:pt x="1326" y="272"/>
                  </a:cubicBezTo>
                  <a:cubicBezTo>
                    <a:pt x="1326" y="274"/>
                    <a:pt x="1325" y="276"/>
                    <a:pt x="1324" y="278"/>
                  </a:cubicBezTo>
                  <a:cubicBezTo>
                    <a:pt x="1322" y="280"/>
                    <a:pt x="1321" y="282"/>
                    <a:pt x="1319" y="285"/>
                  </a:cubicBezTo>
                  <a:cubicBezTo>
                    <a:pt x="1315" y="290"/>
                    <a:pt x="1312" y="296"/>
                    <a:pt x="1308" y="303"/>
                  </a:cubicBezTo>
                  <a:cubicBezTo>
                    <a:pt x="1307" y="305"/>
                    <a:pt x="1306" y="308"/>
                    <a:pt x="1304" y="311"/>
                  </a:cubicBezTo>
                  <a:cubicBezTo>
                    <a:pt x="1303" y="312"/>
                    <a:pt x="1302" y="313"/>
                    <a:pt x="1302" y="314"/>
                  </a:cubicBezTo>
                  <a:cubicBezTo>
                    <a:pt x="1300" y="318"/>
                    <a:pt x="1299" y="321"/>
                    <a:pt x="1301" y="325"/>
                  </a:cubicBezTo>
                  <a:cubicBezTo>
                    <a:pt x="1302" y="326"/>
                    <a:pt x="1302" y="328"/>
                    <a:pt x="1303" y="330"/>
                  </a:cubicBezTo>
                  <a:cubicBezTo>
                    <a:pt x="1304" y="332"/>
                    <a:pt x="1305" y="334"/>
                    <a:pt x="1306" y="336"/>
                  </a:cubicBezTo>
                  <a:cubicBezTo>
                    <a:pt x="1307" y="337"/>
                    <a:pt x="1308" y="339"/>
                    <a:pt x="1310" y="340"/>
                  </a:cubicBezTo>
                  <a:cubicBezTo>
                    <a:pt x="1311" y="342"/>
                    <a:pt x="1314" y="341"/>
                    <a:pt x="1316" y="340"/>
                  </a:cubicBezTo>
                  <a:cubicBezTo>
                    <a:pt x="1319" y="339"/>
                    <a:pt x="1320" y="339"/>
                    <a:pt x="1322" y="337"/>
                  </a:cubicBezTo>
                  <a:cubicBezTo>
                    <a:pt x="1323" y="336"/>
                    <a:pt x="1325" y="336"/>
                    <a:pt x="1325" y="335"/>
                  </a:cubicBezTo>
                  <a:cubicBezTo>
                    <a:pt x="1326" y="333"/>
                    <a:pt x="1326" y="331"/>
                    <a:pt x="1327" y="330"/>
                  </a:cubicBezTo>
                  <a:cubicBezTo>
                    <a:pt x="1327" y="327"/>
                    <a:pt x="1327" y="325"/>
                    <a:pt x="1327" y="323"/>
                  </a:cubicBezTo>
                  <a:cubicBezTo>
                    <a:pt x="1328" y="320"/>
                    <a:pt x="1328" y="317"/>
                    <a:pt x="1329" y="315"/>
                  </a:cubicBezTo>
                  <a:cubicBezTo>
                    <a:pt x="1329" y="312"/>
                    <a:pt x="1330" y="309"/>
                    <a:pt x="1331" y="306"/>
                  </a:cubicBezTo>
                  <a:cubicBezTo>
                    <a:pt x="1331" y="305"/>
                    <a:pt x="1330" y="303"/>
                    <a:pt x="1330" y="302"/>
                  </a:cubicBezTo>
                  <a:cubicBezTo>
                    <a:pt x="1331" y="301"/>
                    <a:pt x="1332" y="300"/>
                    <a:pt x="1333" y="299"/>
                  </a:cubicBezTo>
                  <a:cubicBezTo>
                    <a:pt x="1335" y="298"/>
                    <a:pt x="1336" y="298"/>
                    <a:pt x="1338" y="298"/>
                  </a:cubicBezTo>
                  <a:cubicBezTo>
                    <a:pt x="1341" y="298"/>
                    <a:pt x="1344" y="295"/>
                    <a:pt x="1347" y="293"/>
                  </a:cubicBezTo>
                  <a:cubicBezTo>
                    <a:pt x="1348" y="292"/>
                    <a:pt x="1350" y="290"/>
                    <a:pt x="1351" y="289"/>
                  </a:cubicBezTo>
                  <a:cubicBezTo>
                    <a:pt x="1352" y="288"/>
                    <a:pt x="1353" y="288"/>
                    <a:pt x="1354" y="288"/>
                  </a:cubicBezTo>
                  <a:cubicBezTo>
                    <a:pt x="1354" y="287"/>
                    <a:pt x="1355" y="286"/>
                    <a:pt x="1356" y="286"/>
                  </a:cubicBezTo>
                  <a:cubicBezTo>
                    <a:pt x="1357" y="285"/>
                    <a:pt x="1358" y="285"/>
                    <a:pt x="1359" y="283"/>
                  </a:cubicBezTo>
                  <a:cubicBezTo>
                    <a:pt x="1360" y="282"/>
                    <a:pt x="1360" y="282"/>
                    <a:pt x="1362" y="282"/>
                  </a:cubicBezTo>
                  <a:cubicBezTo>
                    <a:pt x="1362" y="282"/>
                    <a:pt x="1363" y="282"/>
                    <a:pt x="1363" y="282"/>
                  </a:cubicBezTo>
                  <a:cubicBezTo>
                    <a:pt x="1364" y="282"/>
                    <a:pt x="1365" y="283"/>
                    <a:pt x="1365" y="283"/>
                  </a:cubicBezTo>
                  <a:cubicBezTo>
                    <a:pt x="1366" y="283"/>
                    <a:pt x="1366" y="281"/>
                    <a:pt x="1366" y="280"/>
                  </a:cubicBezTo>
                  <a:cubicBezTo>
                    <a:pt x="1367" y="278"/>
                    <a:pt x="1368" y="276"/>
                    <a:pt x="1370" y="274"/>
                  </a:cubicBezTo>
                  <a:cubicBezTo>
                    <a:pt x="1371" y="272"/>
                    <a:pt x="1372" y="269"/>
                    <a:pt x="1373" y="267"/>
                  </a:cubicBezTo>
                  <a:cubicBezTo>
                    <a:pt x="1374" y="265"/>
                    <a:pt x="1375" y="264"/>
                    <a:pt x="1375" y="261"/>
                  </a:cubicBezTo>
                  <a:cubicBezTo>
                    <a:pt x="1375" y="258"/>
                    <a:pt x="1375" y="255"/>
                    <a:pt x="1375" y="252"/>
                  </a:cubicBezTo>
                  <a:cubicBezTo>
                    <a:pt x="1375" y="251"/>
                    <a:pt x="1375" y="250"/>
                    <a:pt x="1374" y="249"/>
                  </a:cubicBezTo>
                  <a:cubicBezTo>
                    <a:pt x="1373" y="248"/>
                    <a:pt x="1370" y="247"/>
                    <a:pt x="1371" y="246"/>
                  </a:cubicBezTo>
                  <a:cubicBezTo>
                    <a:pt x="1372" y="245"/>
                    <a:pt x="1373" y="246"/>
                    <a:pt x="1374" y="246"/>
                  </a:cubicBezTo>
                  <a:cubicBezTo>
                    <a:pt x="1376" y="247"/>
                    <a:pt x="1378" y="248"/>
                    <a:pt x="1380" y="249"/>
                  </a:cubicBezTo>
                  <a:cubicBezTo>
                    <a:pt x="1382" y="250"/>
                    <a:pt x="1384" y="253"/>
                    <a:pt x="1385" y="256"/>
                  </a:cubicBezTo>
                  <a:cubicBezTo>
                    <a:pt x="1386" y="258"/>
                    <a:pt x="1388" y="258"/>
                    <a:pt x="1389" y="259"/>
                  </a:cubicBezTo>
                  <a:cubicBezTo>
                    <a:pt x="1392" y="260"/>
                    <a:pt x="1395" y="261"/>
                    <a:pt x="1397" y="263"/>
                  </a:cubicBezTo>
                  <a:cubicBezTo>
                    <a:pt x="1400" y="264"/>
                    <a:pt x="1402" y="266"/>
                    <a:pt x="1405" y="266"/>
                  </a:cubicBezTo>
                  <a:cubicBezTo>
                    <a:pt x="1408" y="267"/>
                    <a:pt x="1413" y="265"/>
                    <a:pt x="1415" y="264"/>
                  </a:cubicBezTo>
                  <a:cubicBezTo>
                    <a:pt x="1416" y="262"/>
                    <a:pt x="1417" y="260"/>
                    <a:pt x="1418" y="259"/>
                  </a:cubicBezTo>
                  <a:cubicBezTo>
                    <a:pt x="1420" y="255"/>
                    <a:pt x="1419" y="250"/>
                    <a:pt x="1418" y="246"/>
                  </a:cubicBezTo>
                  <a:cubicBezTo>
                    <a:pt x="1417" y="244"/>
                    <a:pt x="1417" y="242"/>
                    <a:pt x="1416" y="240"/>
                  </a:cubicBezTo>
                  <a:cubicBezTo>
                    <a:pt x="1416" y="238"/>
                    <a:pt x="1415" y="237"/>
                    <a:pt x="1415" y="235"/>
                  </a:cubicBezTo>
                  <a:cubicBezTo>
                    <a:pt x="1415" y="233"/>
                    <a:pt x="1414" y="232"/>
                    <a:pt x="1414" y="230"/>
                  </a:cubicBezTo>
                  <a:cubicBezTo>
                    <a:pt x="1413" y="229"/>
                    <a:pt x="1413" y="227"/>
                    <a:pt x="1412" y="226"/>
                  </a:cubicBezTo>
                  <a:cubicBezTo>
                    <a:pt x="1410" y="224"/>
                    <a:pt x="1407" y="227"/>
                    <a:pt x="1405" y="227"/>
                  </a:cubicBezTo>
                  <a:cubicBezTo>
                    <a:pt x="1403" y="227"/>
                    <a:pt x="1401" y="226"/>
                    <a:pt x="1400" y="226"/>
                  </a:cubicBezTo>
                  <a:cubicBezTo>
                    <a:pt x="1398" y="225"/>
                    <a:pt x="1397" y="224"/>
                    <a:pt x="1396" y="223"/>
                  </a:cubicBezTo>
                  <a:cubicBezTo>
                    <a:pt x="1396" y="223"/>
                    <a:pt x="1396" y="222"/>
                    <a:pt x="1396" y="222"/>
                  </a:cubicBezTo>
                  <a:cubicBezTo>
                    <a:pt x="1394" y="221"/>
                    <a:pt x="1392" y="223"/>
                    <a:pt x="1390" y="223"/>
                  </a:cubicBezTo>
                  <a:cubicBezTo>
                    <a:pt x="1386" y="222"/>
                    <a:pt x="1390" y="218"/>
                    <a:pt x="1390" y="215"/>
                  </a:cubicBezTo>
                  <a:cubicBezTo>
                    <a:pt x="1390" y="214"/>
                    <a:pt x="1384" y="212"/>
                    <a:pt x="1383" y="212"/>
                  </a:cubicBezTo>
                  <a:cubicBezTo>
                    <a:pt x="1381" y="211"/>
                    <a:pt x="1376" y="210"/>
                    <a:pt x="1374" y="213"/>
                  </a:cubicBezTo>
                  <a:cubicBezTo>
                    <a:pt x="1372" y="217"/>
                    <a:pt x="1377" y="220"/>
                    <a:pt x="1376" y="224"/>
                  </a:cubicBezTo>
                  <a:cubicBezTo>
                    <a:pt x="1375" y="224"/>
                    <a:pt x="1373" y="224"/>
                    <a:pt x="1372" y="224"/>
                  </a:cubicBezTo>
                  <a:cubicBezTo>
                    <a:pt x="1372" y="226"/>
                    <a:pt x="1373" y="228"/>
                    <a:pt x="1373" y="229"/>
                  </a:cubicBezTo>
                  <a:cubicBezTo>
                    <a:pt x="1374" y="230"/>
                    <a:pt x="1374" y="234"/>
                    <a:pt x="1373" y="235"/>
                  </a:cubicBezTo>
                  <a:cubicBezTo>
                    <a:pt x="1372" y="234"/>
                    <a:pt x="1373" y="233"/>
                    <a:pt x="1372" y="232"/>
                  </a:cubicBezTo>
                  <a:cubicBezTo>
                    <a:pt x="1371" y="231"/>
                    <a:pt x="1371" y="231"/>
                    <a:pt x="1370" y="230"/>
                  </a:cubicBezTo>
                  <a:cubicBezTo>
                    <a:pt x="1369" y="230"/>
                    <a:pt x="1367" y="229"/>
                    <a:pt x="1367" y="228"/>
                  </a:cubicBezTo>
                  <a:cubicBezTo>
                    <a:pt x="1367" y="226"/>
                    <a:pt x="1369" y="226"/>
                    <a:pt x="1370" y="225"/>
                  </a:cubicBezTo>
                  <a:cubicBezTo>
                    <a:pt x="1371" y="224"/>
                    <a:pt x="1372" y="223"/>
                    <a:pt x="1371" y="222"/>
                  </a:cubicBezTo>
                  <a:cubicBezTo>
                    <a:pt x="1371" y="221"/>
                    <a:pt x="1370" y="221"/>
                    <a:pt x="1370" y="220"/>
                  </a:cubicBezTo>
                  <a:cubicBezTo>
                    <a:pt x="1368" y="218"/>
                    <a:pt x="1369" y="218"/>
                    <a:pt x="1371" y="218"/>
                  </a:cubicBezTo>
                  <a:cubicBezTo>
                    <a:pt x="1372" y="218"/>
                    <a:pt x="1373" y="216"/>
                    <a:pt x="1373" y="215"/>
                  </a:cubicBezTo>
                  <a:cubicBezTo>
                    <a:pt x="1373" y="214"/>
                    <a:pt x="1371" y="213"/>
                    <a:pt x="1370" y="213"/>
                  </a:cubicBezTo>
                  <a:cubicBezTo>
                    <a:pt x="1369" y="211"/>
                    <a:pt x="1368" y="210"/>
                    <a:pt x="1367" y="209"/>
                  </a:cubicBezTo>
                  <a:cubicBezTo>
                    <a:pt x="1365" y="207"/>
                    <a:pt x="1362" y="207"/>
                    <a:pt x="1359" y="208"/>
                  </a:cubicBezTo>
                  <a:cubicBezTo>
                    <a:pt x="1357" y="208"/>
                    <a:pt x="1355" y="208"/>
                    <a:pt x="1353" y="208"/>
                  </a:cubicBezTo>
                  <a:cubicBezTo>
                    <a:pt x="1352" y="207"/>
                    <a:pt x="1350" y="207"/>
                    <a:pt x="1349" y="207"/>
                  </a:cubicBezTo>
                  <a:cubicBezTo>
                    <a:pt x="1348" y="207"/>
                    <a:pt x="1348" y="206"/>
                    <a:pt x="1347" y="206"/>
                  </a:cubicBezTo>
                  <a:cubicBezTo>
                    <a:pt x="1346" y="206"/>
                    <a:pt x="1345" y="206"/>
                    <a:pt x="1344" y="206"/>
                  </a:cubicBezTo>
                  <a:cubicBezTo>
                    <a:pt x="1342" y="206"/>
                    <a:pt x="1342" y="205"/>
                    <a:pt x="1341" y="204"/>
                  </a:cubicBezTo>
                  <a:cubicBezTo>
                    <a:pt x="1341" y="204"/>
                    <a:pt x="1340" y="204"/>
                    <a:pt x="1340" y="204"/>
                  </a:cubicBezTo>
                  <a:cubicBezTo>
                    <a:pt x="1339" y="203"/>
                    <a:pt x="1339" y="203"/>
                    <a:pt x="1339" y="202"/>
                  </a:cubicBezTo>
                  <a:cubicBezTo>
                    <a:pt x="1338" y="202"/>
                    <a:pt x="1338" y="202"/>
                    <a:pt x="1338" y="202"/>
                  </a:cubicBezTo>
                  <a:cubicBezTo>
                    <a:pt x="1339" y="202"/>
                    <a:pt x="1339" y="202"/>
                    <a:pt x="1339" y="200"/>
                  </a:cubicBezTo>
                  <a:cubicBezTo>
                    <a:pt x="1340" y="195"/>
                    <a:pt x="1338" y="195"/>
                    <a:pt x="1335" y="193"/>
                  </a:cubicBezTo>
                  <a:cubicBezTo>
                    <a:pt x="1325" y="188"/>
                    <a:pt x="1314" y="183"/>
                    <a:pt x="1303" y="180"/>
                  </a:cubicBezTo>
                  <a:cubicBezTo>
                    <a:pt x="1298" y="179"/>
                    <a:pt x="1295" y="177"/>
                    <a:pt x="1295" y="174"/>
                  </a:cubicBezTo>
                  <a:cubicBezTo>
                    <a:pt x="1307" y="173"/>
                    <a:pt x="1320" y="172"/>
                    <a:pt x="1332" y="174"/>
                  </a:cubicBezTo>
                  <a:cubicBezTo>
                    <a:pt x="1338" y="174"/>
                    <a:pt x="1346" y="173"/>
                    <a:pt x="1352" y="175"/>
                  </a:cubicBezTo>
                  <a:cubicBezTo>
                    <a:pt x="1355" y="176"/>
                    <a:pt x="1356" y="178"/>
                    <a:pt x="1359" y="178"/>
                  </a:cubicBezTo>
                  <a:cubicBezTo>
                    <a:pt x="1361" y="178"/>
                    <a:pt x="1363" y="178"/>
                    <a:pt x="1365" y="178"/>
                  </a:cubicBezTo>
                  <a:cubicBezTo>
                    <a:pt x="1369" y="178"/>
                    <a:pt x="1377" y="179"/>
                    <a:pt x="1381" y="178"/>
                  </a:cubicBezTo>
                  <a:cubicBezTo>
                    <a:pt x="1382" y="177"/>
                    <a:pt x="1386" y="174"/>
                    <a:pt x="1387" y="172"/>
                  </a:cubicBezTo>
                  <a:cubicBezTo>
                    <a:pt x="1390" y="169"/>
                    <a:pt x="1389" y="164"/>
                    <a:pt x="1392" y="162"/>
                  </a:cubicBezTo>
                  <a:cubicBezTo>
                    <a:pt x="1393" y="161"/>
                    <a:pt x="1397" y="161"/>
                    <a:pt x="1399" y="160"/>
                  </a:cubicBezTo>
                  <a:cubicBezTo>
                    <a:pt x="1401" y="159"/>
                    <a:pt x="1404" y="157"/>
                    <a:pt x="1406" y="156"/>
                  </a:cubicBezTo>
                  <a:cubicBezTo>
                    <a:pt x="1407" y="155"/>
                    <a:pt x="1406" y="154"/>
                    <a:pt x="1407" y="154"/>
                  </a:cubicBezTo>
                  <a:cubicBezTo>
                    <a:pt x="1408" y="154"/>
                    <a:pt x="1409" y="154"/>
                    <a:pt x="1410" y="154"/>
                  </a:cubicBezTo>
                  <a:cubicBezTo>
                    <a:pt x="1412" y="153"/>
                    <a:pt x="1411" y="151"/>
                    <a:pt x="1413" y="149"/>
                  </a:cubicBezTo>
                  <a:cubicBezTo>
                    <a:pt x="1416" y="146"/>
                    <a:pt x="1420" y="149"/>
                    <a:pt x="1423" y="146"/>
                  </a:cubicBezTo>
                  <a:cubicBezTo>
                    <a:pt x="1429" y="142"/>
                    <a:pt x="1419" y="130"/>
                    <a:pt x="1418" y="124"/>
                  </a:cubicBezTo>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137" name="Freeform 139"/>
            <p:cNvSpPr>
              <a:spLocks/>
            </p:cNvSpPr>
            <p:nvPr/>
          </p:nvSpPr>
          <p:spPr bwMode="auto">
            <a:xfrm>
              <a:off x="6477641" y="5685732"/>
              <a:ext cx="22218" cy="13129"/>
            </a:xfrm>
            <a:custGeom>
              <a:avLst/>
              <a:gdLst/>
              <a:ahLst/>
              <a:cxnLst>
                <a:cxn ang="0">
                  <a:pos x="16" y="2"/>
                </a:cxn>
                <a:cxn ang="0">
                  <a:pos x="3" y="3"/>
                </a:cxn>
                <a:cxn ang="0">
                  <a:pos x="1" y="7"/>
                </a:cxn>
                <a:cxn ang="0">
                  <a:pos x="5" y="10"/>
                </a:cxn>
                <a:cxn ang="0">
                  <a:pos x="14" y="11"/>
                </a:cxn>
                <a:cxn ang="0">
                  <a:pos x="17" y="7"/>
                </a:cxn>
                <a:cxn ang="0">
                  <a:pos x="19" y="3"/>
                </a:cxn>
                <a:cxn ang="0">
                  <a:pos x="16" y="2"/>
                </a:cxn>
              </a:cxnLst>
              <a:rect l="0" t="0" r="r" b="b"/>
              <a:pathLst>
                <a:path w="19" h="11">
                  <a:moveTo>
                    <a:pt x="16" y="2"/>
                  </a:moveTo>
                  <a:cubicBezTo>
                    <a:pt x="12" y="0"/>
                    <a:pt x="6" y="0"/>
                    <a:pt x="3" y="3"/>
                  </a:cubicBezTo>
                  <a:cubicBezTo>
                    <a:pt x="2" y="4"/>
                    <a:pt x="0" y="5"/>
                    <a:pt x="1" y="7"/>
                  </a:cubicBezTo>
                  <a:cubicBezTo>
                    <a:pt x="1" y="9"/>
                    <a:pt x="3" y="9"/>
                    <a:pt x="5" y="10"/>
                  </a:cubicBezTo>
                  <a:cubicBezTo>
                    <a:pt x="7" y="11"/>
                    <a:pt x="11" y="11"/>
                    <a:pt x="14" y="11"/>
                  </a:cubicBezTo>
                  <a:cubicBezTo>
                    <a:pt x="15" y="10"/>
                    <a:pt x="15" y="9"/>
                    <a:pt x="17" y="7"/>
                  </a:cubicBezTo>
                  <a:cubicBezTo>
                    <a:pt x="19" y="6"/>
                    <a:pt x="19" y="6"/>
                    <a:pt x="19" y="3"/>
                  </a:cubicBezTo>
                  <a:lnTo>
                    <a:pt x="16" y="2"/>
                  </a:lnTo>
                  <a:close/>
                </a:path>
              </a:pathLst>
            </a:custGeom>
            <a:grp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de-DE" dirty="0"/>
            </a:p>
          </p:txBody>
        </p:sp>
      </p:grpSp>
      <p:sp>
        <p:nvSpPr>
          <p:cNvPr id="138" name="TextBox 137"/>
          <p:cNvSpPr txBox="1"/>
          <p:nvPr/>
        </p:nvSpPr>
        <p:spPr>
          <a:xfrm>
            <a:off x="-557124" y="1806402"/>
            <a:ext cx="5049671" cy="1692771"/>
          </a:xfrm>
          <a:prstGeom prst="rect">
            <a:avLst/>
          </a:prstGeom>
          <a:noFill/>
        </p:spPr>
        <p:txBody>
          <a:bodyPr wrap="square" rtlCol="0">
            <a:spAutoFit/>
          </a:bodyPr>
          <a:lstStyle/>
          <a:p>
            <a:pPr algn="r"/>
            <a:r>
              <a:rPr lang="en-US" sz="4400" dirty="0" smtClean="0">
                <a:solidFill>
                  <a:srgbClr val="E23936"/>
                </a:solidFill>
                <a:latin typeface="Raleway ExtraBold" panose="020B0903030101060003" pitchFamily="34" charset="-52"/>
              </a:rPr>
              <a:t>/</a:t>
            </a:r>
            <a:r>
              <a:rPr lang="en-US" sz="4400" dirty="0" smtClean="0">
                <a:latin typeface="Raleway ExtraBold" panose="020B0903030101060003" pitchFamily="34" charset="-52"/>
              </a:rPr>
              <a:t>Europe</a:t>
            </a:r>
          </a:p>
          <a:p>
            <a:pPr algn="r"/>
            <a:r>
              <a:rPr lang="en-US" sz="4400" dirty="0" smtClean="0">
                <a:latin typeface="Raleway ExtraBold" panose="020B0903030101060003" pitchFamily="34" charset="-52"/>
              </a:rPr>
              <a:t>map</a:t>
            </a:r>
            <a:endParaRPr lang="en-US" sz="1600" dirty="0" smtClean="0">
              <a:latin typeface="Raleway ExtraBold" panose="020B0903030101060003" pitchFamily="34" charset="-52"/>
            </a:endParaRPr>
          </a:p>
          <a:p>
            <a:pPr algn="r"/>
            <a:endParaRPr lang="en-US" sz="1600" dirty="0" smtClean="0">
              <a:latin typeface="Raleway ExtraBold" panose="020B0903030101060003" pitchFamily="34" charset="-52"/>
            </a:endParaRPr>
          </a:p>
        </p:txBody>
      </p:sp>
      <p:sp>
        <p:nvSpPr>
          <p:cNvPr id="139" name="Подзаголовок 2"/>
          <p:cNvSpPr txBox="1">
            <a:spLocks/>
          </p:cNvSpPr>
          <p:nvPr/>
        </p:nvSpPr>
        <p:spPr>
          <a:xfrm>
            <a:off x="811687" y="3883722"/>
            <a:ext cx="3680859" cy="237508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ts val="2000"/>
              </a:lnSpc>
              <a:spcBef>
                <a:spcPts val="1200"/>
              </a:spcBef>
              <a:buNone/>
            </a:pPr>
            <a:r>
              <a:rPr lang="en-US" sz="1100"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Etiam vitae dui congue, semper quam vitae, luctus ligula. Sed posuere nunc in leo commod else cuprum less</a:t>
            </a:r>
            <a:r>
              <a:rPr lang="en-US" sz="110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 </a:t>
            </a:r>
            <a:r>
              <a:rPr lang="en-US" sz="1100" dirty="0">
                <a:solidFill>
                  <a:schemeClr val="bg1">
                    <a:lumMod val="65000"/>
                  </a:schemeClr>
                </a:solidFill>
                <a:latin typeface="Raleway Medium" panose="020B0003030101060003" pitchFamily="34" charset="0"/>
                <a:ea typeface="Karla" pitchFamily="2" charset="0"/>
                <a:cs typeface="Poppins" panose="02000000000000000000" pitchFamily="2" charset="0"/>
              </a:rPr>
              <a:t>Etiam vitae dui congue, semper quam vitae, </a:t>
            </a:r>
            <a:r>
              <a:rPr lang="en-US" sz="110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luctus</a:t>
            </a:r>
            <a:r>
              <a:rPr lang="en-US" sz="1100" dirty="0">
                <a:solidFill>
                  <a:schemeClr val="bg1">
                    <a:lumMod val="65000"/>
                  </a:schemeClr>
                </a:solidFill>
                <a:latin typeface="Raleway Medium" panose="020B0003030101060003" pitchFamily="34" charset="0"/>
                <a:cs typeface="Poppins" panose="02000000000000000000" pitchFamily="2" charset="0"/>
              </a:rPr>
              <a:t>. Pellentesque pharetra nulla in massa ultrices hendrerit. </a:t>
            </a:r>
            <a:r>
              <a:rPr lang="en-US" sz="1100" dirty="0" smtClean="0">
                <a:solidFill>
                  <a:schemeClr val="bg1">
                    <a:lumMod val="65000"/>
                  </a:schemeClr>
                </a:solidFill>
                <a:latin typeface="Raleway Medium" panose="020B0003030101060003" pitchFamily="34" charset="0"/>
                <a:cs typeface="Poppins" panose="02000000000000000000" pitchFamily="2" charset="0"/>
              </a:rPr>
              <a:t>Donec eu nisl ut felis facilisis.</a:t>
            </a:r>
            <a:endParaRPr lang="en-US" sz="1100" dirty="0">
              <a:solidFill>
                <a:schemeClr val="bg1">
                  <a:lumMod val="65000"/>
                </a:schemeClr>
              </a:solidFill>
              <a:latin typeface="Raleway Medium" panose="020B0003030101060003" pitchFamily="34" charset="0"/>
              <a:cs typeface="Poppins" panose="02000000000000000000" pitchFamily="2" charset="0"/>
            </a:endParaRPr>
          </a:p>
        </p:txBody>
      </p:sp>
      <p:sp>
        <p:nvSpPr>
          <p:cNvPr id="140" name="Прямоугольник 139"/>
          <p:cNvSpPr/>
          <p:nvPr/>
        </p:nvSpPr>
        <p:spPr>
          <a:xfrm>
            <a:off x="2206672" y="3162949"/>
            <a:ext cx="2231060" cy="475387"/>
          </a:xfrm>
          <a:prstGeom prst="rect">
            <a:avLst/>
          </a:prstGeom>
        </p:spPr>
        <p:txBody>
          <a:bodyPr wrap="square">
            <a:spAutoFit/>
          </a:bodyPr>
          <a:lstStyle/>
          <a:p>
            <a:pPr algn="r">
              <a:lnSpc>
                <a:spcPts val="3600"/>
              </a:lnSpc>
            </a:pPr>
            <a:r>
              <a:rPr lang="en-US" sz="1200" kern="0" spc="50" dirty="0" smtClean="0">
                <a:solidFill>
                  <a:schemeClr val="bg1">
                    <a:lumMod val="75000"/>
                  </a:schemeClr>
                </a:solidFill>
                <a:latin typeface="Raleway ExtraBold" panose="020B0903030101060003" pitchFamily="34" charset="-52"/>
                <a:ea typeface="Karla" pitchFamily="2" charset="0"/>
                <a:cs typeface="Poppins" panose="02000000000000000000" pitchFamily="2" charset="0"/>
              </a:rPr>
              <a:t>YOUR TITLE HERE</a:t>
            </a:r>
            <a:endParaRPr lang="en-US" sz="1200" spc="50" dirty="0">
              <a:solidFill>
                <a:schemeClr val="bg1">
                  <a:lumMod val="75000"/>
                </a:schemeClr>
              </a:solidFill>
              <a:latin typeface="Raleway ExtraBold" panose="020B0903030101060003" pitchFamily="34" charset="-52"/>
            </a:endParaRPr>
          </a:p>
        </p:txBody>
      </p:sp>
    </p:spTree>
    <p:extLst>
      <p:ext uri="{BB962C8B-B14F-4D97-AF65-F5344CB8AC3E}">
        <p14:creationId xmlns:p14="http://schemas.microsoft.com/office/powerpoint/2010/main" val="248780258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138"/>
                                        </p:tgtEl>
                                        <p:attrNameLst>
                                          <p:attrName>style.visibility</p:attrName>
                                        </p:attrNameLst>
                                      </p:cBhvr>
                                      <p:to>
                                        <p:strVal val="visible"/>
                                      </p:to>
                                    </p:set>
                                    <p:anim calcmode="lin" valueType="num">
                                      <p:cBhvr>
                                        <p:cTn id="13" dur="250" fill="hold"/>
                                        <p:tgtEl>
                                          <p:spTgt spid="138"/>
                                        </p:tgtEl>
                                        <p:attrNameLst>
                                          <p:attrName>ppt_x</p:attrName>
                                        </p:attrNameLst>
                                      </p:cBhvr>
                                      <p:tavLst>
                                        <p:tav tm="0">
                                          <p:val>
                                            <p:strVal val="#ppt_x"/>
                                          </p:val>
                                        </p:tav>
                                        <p:tav tm="50000">
                                          <p:val>
                                            <p:strVal val="#ppt_x+.1"/>
                                          </p:val>
                                        </p:tav>
                                        <p:tav tm="100000">
                                          <p:val>
                                            <p:strVal val="#ppt_x"/>
                                          </p:val>
                                        </p:tav>
                                      </p:tavLst>
                                    </p:anim>
                                    <p:anim calcmode="lin" valueType="num">
                                      <p:cBhvr>
                                        <p:cTn id="14" dur="250" fill="hold"/>
                                        <p:tgtEl>
                                          <p:spTgt spid="138"/>
                                        </p:tgtEl>
                                        <p:attrNameLst>
                                          <p:attrName>ppt_y</p:attrName>
                                        </p:attrNameLst>
                                      </p:cBhvr>
                                      <p:tavLst>
                                        <p:tav tm="0">
                                          <p:val>
                                            <p:strVal val="#ppt_y"/>
                                          </p:val>
                                        </p:tav>
                                        <p:tav tm="100000">
                                          <p:val>
                                            <p:strVal val="#ppt_y"/>
                                          </p:val>
                                        </p:tav>
                                      </p:tavLst>
                                    </p:anim>
                                    <p:anim calcmode="lin" valueType="num">
                                      <p:cBhvr>
                                        <p:cTn id="15" dur="250" fill="hold"/>
                                        <p:tgtEl>
                                          <p:spTgt spid="138"/>
                                        </p:tgtEl>
                                        <p:attrNameLst>
                                          <p:attrName>ppt_h</p:attrName>
                                        </p:attrNameLst>
                                      </p:cBhvr>
                                      <p:tavLst>
                                        <p:tav tm="0">
                                          <p:val>
                                            <p:strVal val="#ppt_h/10"/>
                                          </p:val>
                                        </p:tav>
                                        <p:tav tm="50000">
                                          <p:val>
                                            <p:strVal val="#ppt_h+.01"/>
                                          </p:val>
                                        </p:tav>
                                        <p:tav tm="100000">
                                          <p:val>
                                            <p:strVal val="#ppt_h"/>
                                          </p:val>
                                        </p:tav>
                                      </p:tavLst>
                                    </p:anim>
                                    <p:anim calcmode="lin" valueType="num">
                                      <p:cBhvr>
                                        <p:cTn id="16" dur="250" fill="hold"/>
                                        <p:tgtEl>
                                          <p:spTgt spid="138"/>
                                        </p:tgtEl>
                                        <p:attrNameLst>
                                          <p:attrName>ppt_w</p:attrName>
                                        </p:attrNameLst>
                                      </p:cBhvr>
                                      <p:tavLst>
                                        <p:tav tm="0">
                                          <p:val>
                                            <p:strVal val="#ppt_w/10"/>
                                          </p:val>
                                        </p:tav>
                                        <p:tav tm="50000">
                                          <p:val>
                                            <p:strVal val="#ppt_w+.01"/>
                                          </p:val>
                                        </p:tav>
                                        <p:tav tm="100000">
                                          <p:val>
                                            <p:strVal val="#ppt_w"/>
                                          </p:val>
                                        </p:tav>
                                      </p:tavLst>
                                    </p:anim>
                                    <p:animEffect transition="in" filter="fade">
                                      <p:cBhvr>
                                        <p:cTn id="17" dur="250" tmFilter="0,0; .5, 1; 1, 1"/>
                                        <p:tgtEl>
                                          <p:spTgt spid="138"/>
                                        </p:tgtEl>
                                      </p:cBhvr>
                                    </p:animEffect>
                                  </p:childTnLst>
                                </p:cTn>
                              </p:par>
                            </p:childTnLst>
                          </p:cTn>
                        </p:par>
                        <p:par>
                          <p:cTn id="18" fill="hold">
                            <p:stCondLst>
                              <p:cond delay="975"/>
                            </p:stCondLst>
                            <p:childTnLst>
                              <p:par>
                                <p:cTn id="19" presetID="22" presetClass="entr" presetSubtype="1" fill="hold" grpId="0" nodeType="afterEffect">
                                  <p:stCondLst>
                                    <p:cond delay="0"/>
                                  </p:stCondLst>
                                  <p:childTnLst>
                                    <p:set>
                                      <p:cBhvr>
                                        <p:cTn id="20" dur="1" fill="hold">
                                          <p:stCondLst>
                                            <p:cond delay="0"/>
                                          </p:stCondLst>
                                        </p:cTn>
                                        <p:tgtEl>
                                          <p:spTgt spid="140"/>
                                        </p:tgtEl>
                                        <p:attrNameLst>
                                          <p:attrName>style.visibility</p:attrName>
                                        </p:attrNameLst>
                                      </p:cBhvr>
                                      <p:to>
                                        <p:strVal val="visible"/>
                                      </p:to>
                                    </p:set>
                                    <p:animEffect transition="in" filter="wipe(up)">
                                      <p:cBhvr>
                                        <p:cTn id="21" dur="400"/>
                                        <p:tgtEl>
                                          <p:spTgt spid="140"/>
                                        </p:tgtEl>
                                      </p:cBhvr>
                                    </p:animEffect>
                                  </p:childTnLst>
                                </p:cTn>
                              </p:par>
                            </p:childTnLst>
                          </p:cTn>
                        </p:par>
                        <p:par>
                          <p:cTn id="22" fill="hold">
                            <p:stCondLst>
                              <p:cond delay="1375"/>
                            </p:stCondLst>
                            <p:childTnLst>
                              <p:par>
                                <p:cTn id="23" presetID="22" presetClass="entr" presetSubtype="1" fill="hold" grpId="0" nodeType="afterEffect">
                                  <p:stCondLst>
                                    <p:cond delay="0"/>
                                  </p:stCondLst>
                                  <p:childTnLst>
                                    <p:set>
                                      <p:cBhvr>
                                        <p:cTn id="24" dur="1" fill="hold">
                                          <p:stCondLst>
                                            <p:cond delay="0"/>
                                          </p:stCondLst>
                                        </p:cTn>
                                        <p:tgtEl>
                                          <p:spTgt spid="139"/>
                                        </p:tgtEl>
                                        <p:attrNameLst>
                                          <p:attrName>style.visibility</p:attrName>
                                        </p:attrNameLst>
                                      </p:cBhvr>
                                      <p:to>
                                        <p:strVal val="visible"/>
                                      </p:to>
                                    </p:set>
                                    <p:animEffect transition="in" filter="wipe(up)">
                                      <p:cBhvr>
                                        <p:cTn id="25" dur="400"/>
                                        <p:tgtEl>
                                          <p:spTgt spid="1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8" grpId="0"/>
      <p:bldP spid="139" grpId="0"/>
      <p:bldP spid="14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099976" y="641911"/>
            <a:ext cx="7970784" cy="1015663"/>
          </a:xfrm>
          <a:prstGeom prst="rect">
            <a:avLst/>
          </a:prstGeom>
          <a:noFill/>
        </p:spPr>
        <p:txBody>
          <a:bodyPr wrap="square" rtlCol="0">
            <a:spAutoFit/>
          </a:bodyPr>
          <a:lstStyle/>
          <a:p>
            <a:pPr algn="ctr">
              <a:lnSpc>
                <a:spcPts val="3600"/>
              </a:lnSpc>
            </a:pPr>
            <a:r>
              <a:rPr lang="en-US" sz="4400" dirty="0" smtClean="0">
                <a:latin typeface="Raleway ExtraBold" panose="020B0903030101060003" pitchFamily="34" charset="-52"/>
              </a:rPr>
              <a:t>Our mission</a:t>
            </a:r>
          </a:p>
          <a:p>
            <a:pPr algn="ctr">
              <a:lnSpc>
                <a:spcPts val="3600"/>
              </a:lnSpc>
            </a:pPr>
            <a:r>
              <a:rPr lang="en-US" sz="1200" kern="0" spc="50" dirty="0" smtClean="0">
                <a:solidFill>
                  <a:schemeClr val="bg1">
                    <a:lumMod val="75000"/>
                  </a:schemeClr>
                </a:solidFill>
                <a:latin typeface="Raleway ExtraBold" panose="020B0903030101060003" pitchFamily="34" charset="-52"/>
                <a:ea typeface="Karla" pitchFamily="2" charset="0"/>
                <a:cs typeface="Poppins" panose="02000000000000000000" pitchFamily="2" charset="0"/>
              </a:rPr>
              <a:t>SOME WORDS AND DESCRIPTION ABOUT SERVICE’S THAT YOU OFFER</a:t>
            </a:r>
            <a:endParaRPr lang="en-US" sz="1200" spc="50" dirty="0" smtClean="0">
              <a:solidFill>
                <a:schemeClr val="bg1">
                  <a:lumMod val="75000"/>
                </a:schemeClr>
              </a:solidFill>
              <a:latin typeface="Raleway ExtraBold" panose="020B0903030101060003" pitchFamily="34" charset="-52"/>
            </a:endParaRPr>
          </a:p>
        </p:txBody>
      </p:sp>
      <p:sp>
        <p:nvSpPr>
          <p:cNvPr id="6" name="Прямоугольник 5"/>
          <p:cNvSpPr/>
          <p:nvPr/>
        </p:nvSpPr>
        <p:spPr>
          <a:xfrm>
            <a:off x="0" y="1970724"/>
            <a:ext cx="12192001" cy="2916551"/>
          </a:xfrm>
          <a:prstGeom prst="rect">
            <a:avLst/>
          </a:prstGeom>
          <a:solidFill>
            <a:schemeClr val="tx1">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rgbClr val="E23936"/>
              </a:solidFill>
            </a:endParaRPr>
          </a:p>
        </p:txBody>
      </p:sp>
      <p:sp>
        <p:nvSpPr>
          <p:cNvPr id="9" name="Прямоугольник 8"/>
          <p:cNvSpPr/>
          <p:nvPr/>
        </p:nvSpPr>
        <p:spPr>
          <a:xfrm>
            <a:off x="1345631" y="2569970"/>
            <a:ext cx="595036" cy="584775"/>
          </a:xfrm>
          <a:prstGeom prst="rect">
            <a:avLst/>
          </a:prstGeom>
        </p:spPr>
        <p:txBody>
          <a:bodyPr wrap="none">
            <a:spAutoFit/>
          </a:bodyPr>
          <a:lstStyle/>
          <a:p>
            <a:pPr algn="ctr"/>
            <a:r>
              <a:rPr lang="en-US" sz="3200" dirty="0">
                <a:solidFill>
                  <a:srgbClr val="C00000"/>
                </a:solidFill>
                <a:latin typeface="FontAwesome" pitchFamily="2" charset="0"/>
              </a:rPr>
              <a:t></a:t>
            </a:r>
            <a:endParaRPr lang="ru-RU" sz="3200" dirty="0">
              <a:solidFill>
                <a:srgbClr val="C00000"/>
              </a:solidFill>
            </a:endParaRPr>
          </a:p>
        </p:txBody>
      </p:sp>
      <p:sp>
        <p:nvSpPr>
          <p:cNvPr id="10" name="Подзаголовок 2"/>
          <p:cNvSpPr txBox="1">
            <a:spLocks/>
          </p:cNvSpPr>
          <p:nvPr/>
        </p:nvSpPr>
        <p:spPr>
          <a:xfrm>
            <a:off x="478839" y="3189457"/>
            <a:ext cx="2445488" cy="150410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2000"/>
              </a:lnSpc>
              <a:spcBef>
                <a:spcPts val="600"/>
              </a:spcBef>
              <a:buNone/>
            </a:pPr>
            <a:r>
              <a:rPr lang="en-US" sz="1200" dirty="0" smtClean="0">
                <a:solidFill>
                  <a:schemeClr val="bg1"/>
                </a:solidFill>
                <a:latin typeface="Raleway Heavy" panose="020B0003030101060003" pitchFamily="34" charset="0"/>
              </a:rPr>
              <a:t>PERSONAL APPROACH</a:t>
            </a:r>
            <a:endParaRPr lang="en-US" sz="1200" dirty="0">
              <a:solidFill>
                <a:schemeClr val="bg1"/>
              </a:solidFill>
            </a:endParaRPr>
          </a:p>
          <a:p>
            <a:pPr marL="0" indent="0" algn="ctr">
              <a:lnSpc>
                <a:spcPts val="2000"/>
              </a:lnSpc>
              <a:spcBef>
                <a:spcPts val="600"/>
              </a:spcBef>
              <a:buNone/>
            </a:pPr>
            <a:r>
              <a:rPr lang="en-US" sz="1100" kern="0" dirty="0" smtClean="0">
                <a:solidFill>
                  <a:schemeClr val="bg1">
                    <a:lumMod val="85000"/>
                  </a:schemeClr>
                </a:solidFill>
                <a:latin typeface="Raleway Medium" panose="020B0003030101060003" pitchFamily="34" charset="0"/>
                <a:ea typeface="Karla" pitchFamily="2" charset="0"/>
                <a:cs typeface="Poppins" panose="02000000000000000000" pitchFamily="2" charset="0"/>
              </a:rPr>
              <a:t>Etiam vitae dui congue, semper quam vitae, luctus ligula. Sed posuere nunc in leocd</a:t>
            </a:r>
            <a:endParaRPr lang="en-US" sz="1100" dirty="0">
              <a:solidFill>
                <a:schemeClr val="bg1">
                  <a:lumMod val="85000"/>
                </a:schemeClr>
              </a:solidFill>
              <a:latin typeface="Poppins" panose="02000000000000000000" pitchFamily="2" charset="0"/>
              <a:cs typeface="Poppins" panose="02000000000000000000" pitchFamily="2" charset="0"/>
            </a:endParaRPr>
          </a:p>
        </p:txBody>
      </p:sp>
      <p:cxnSp>
        <p:nvCxnSpPr>
          <p:cNvPr id="12" name="Прямая соединительная линия 11"/>
          <p:cNvCxnSpPr/>
          <p:nvPr/>
        </p:nvCxnSpPr>
        <p:spPr>
          <a:xfrm>
            <a:off x="3158243" y="2676298"/>
            <a:ext cx="0" cy="1589006"/>
          </a:xfrm>
          <a:prstGeom prst="line">
            <a:avLst/>
          </a:prstGeom>
          <a:ln w="3175">
            <a:solidFill>
              <a:schemeClr val="bg1">
                <a:alpha val="31000"/>
              </a:schemeClr>
            </a:solidFill>
            <a:prstDash val="dash"/>
          </a:ln>
        </p:spPr>
        <p:style>
          <a:lnRef idx="1">
            <a:schemeClr val="accent1"/>
          </a:lnRef>
          <a:fillRef idx="0">
            <a:schemeClr val="accent1"/>
          </a:fillRef>
          <a:effectRef idx="0">
            <a:schemeClr val="accent1"/>
          </a:effectRef>
          <a:fontRef idx="minor">
            <a:schemeClr val="tx1"/>
          </a:fontRef>
        </p:style>
      </p:cxnSp>
      <p:sp>
        <p:nvSpPr>
          <p:cNvPr id="14" name="Прямоугольник 13"/>
          <p:cNvSpPr/>
          <p:nvPr/>
        </p:nvSpPr>
        <p:spPr>
          <a:xfrm>
            <a:off x="4258952" y="2569970"/>
            <a:ext cx="595036" cy="584775"/>
          </a:xfrm>
          <a:prstGeom prst="rect">
            <a:avLst/>
          </a:prstGeom>
        </p:spPr>
        <p:txBody>
          <a:bodyPr wrap="none">
            <a:spAutoFit/>
          </a:bodyPr>
          <a:lstStyle/>
          <a:p>
            <a:pPr algn="ctr"/>
            <a:r>
              <a:rPr lang="en-US" sz="3200" dirty="0">
                <a:solidFill>
                  <a:srgbClr val="C00000"/>
                </a:solidFill>
                <a:latin typeface="FontAwesome" pitchFamily="2" charset="0"/>
              </a:rPr>
              <a:t></a:t>
            </a:r>
            <a:endParaRPr lang="ru-RU" sz="3200" dirty="0">
              <a:solidFill>
                <a:srgbClr val="C00000"/>
              </a:solidFill>
            </a:endParaRPr>
          </a:p>
        </p:txBody>
      </p:sp>
      <p:sp>
        <p:nvSpPr>
          <p:cNvPr id="15" name="Подзаголовок 2"/>
          <p:cNvSpPr txBox="1">
            <a:spLocks/>
          </p:cNvSpPr>
          <p:nvPr/>
        </p:nvSpPr>
        <p:spPr>
          <a:xfrm>
            <a:off x="3392160" y="3189457"/>
            <a:ext cx="2445488" cy="150410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2000"/>
              </a:lnSpc>
              <a:spcBef>
                <a:spcPts val="600"/>
              </a:spcBef>
              <a:buNone/>
            </a:pPr>
            <a:r>
              <a:rPr lang="en-US" sz="1200" dirty="0" smtClean="0">
                <a:solidFill>
                  <a:schemeClr val="bg1"/>
                </a:solidFill>
                <a:latin typeface="Raleway Heavy" panose="020B0003030101060003" pitchFamily="34" charset="0"/>
              </a:rPr>
              <a:t>CREATIVITY</a:t>
            </a:r>
            <a:endParaRPr lang="en-US" sz="1200" dirty="0">
              <a:solidFill>
                <a:schemeClr val="bg1"/>
              </a:solidFill>
            </a:endParaRPr>
          </a:p>
          <a:p>
            <a:pPr marL="0" indent="0" algn="ctr">
              <a:lnSpc>
                <a:spcPts val="2000"/>
              </a:lnSpc>
              <a:spcBef>
                <a:spcPts val="600"/>
              </a:spcBef>
              <a:buNone/>
            </a:pPr>
            <a:r>
              <a:rPr lang="en-US" sz="1100" kern="0" dirty="0" smtClean="0">
                <a:solidFill>
                  <a:schemeClr val="bg1">
                    <a:lumMod val="85000"/>
                  </a:schemeClr>
                </a:solidFill>
                <a:latin typeface="Raleway Medium" panose="020B0003030101060003" pitchFamily="34" charset="0"/>
                <a:ea typeface="Karla" pitchFamily="2" charset="0"/>
                <a:cs typeface="Poppins" panose="02000000000000000000" pitchFamily="2" charset="0"/>
              </a:rPr>
              <a:t>Etiam vitae dui congue, semper quam vitae, luctus ligula. Sed posuere nunc in leocd</a:t>
            </a:r>
            <a:endParaRPr lang="en-US" sz="1100" dirty="0">
              <a:solidFill>
                <a:schemeClr val="bg1">
                  <a:lumMod val="85000"/>
                </a:schemeClr>
              </a:solidFill>
              <a:latin typeface="Poppins" panose="02000000000000000000" pitchFamily="2" charset="0"/>
              <a:cs typeface="Poppins" panose="02000000000000000000" pitchFamily="2" charset="0"/>
            </a:endParaRPr>
          </a:p>
        </p:txBody>
      </p:sp>
      <p:cxnSp>
        <p:nvCxnSpPr>
          <p:cNvPr id="16" name="Прямая соединительная линия 15"/>
          <p:cNvCxnSpPr/>
          <p:nvPr/>
        </p:nvCxnSpPr>
        <p:spPr>
          <a:xfrm>
            <a:off x="6071564" y="2676298"/>
            <a:ext cx="0" cy="1589006"/>
          </a:xfrm>
          <a:prstGeom prst="line">
            <a:avLst/>
          </a:prstGeom>
          <a:ln w="3175">
            <a:solidFill>
              <a:schemeClr val="bg1">
                <a:alpha val="31000"/>
              </a:schemeClr>
            </a:solidFill>
            <a:prstDash val="dash"/>
          </a:ln>
        </p:spPr>
        <p:style>
          <a:lnRef idx="1">
            <a:schemeClr val="accent1"/>
          </a:lnRef>
          <a:fillRef idx="0">
            <a:schemeClr val="accent1"/>
          </a:fillRef>
          <a:effectRef idx="0">
            <a:schemeClr val="accent1"/>
          </a:effectRef>
          <a:fontRef idx="minor">
            <a:schemeClr val="tx1"/>
          </a:fontRef>
        </p:style>
      </p:cxnSp>
      <p:sp>
        <p:nvSpPr>
          <p:cNvPr id="17" name="Прямоугольник 16"/>
          <p:cNvSpPr/>
          <p:nvPr/>
        </p:nvSpPr>
        <p:spPr>
          <a:xfrm>
            <a:off x="7186701" y="2590915"/>
            <a:ext cx="566181" cy="584775"/>
          </a:xfrm>
          <a:prstGeom prst="rect">
            <a:avLst/>
          </a:prstGeom>
        </p:spPr>
        <p:txBody>
          <a:bodyPr wrap="none">
            <a:spAutoFit/>
          </a:bodyPr>
          <a:lstStyle/>
          <a:p>
            <a:pPr algn="ctr"/>
            <a:r>
              <a:rPr lang="en-US" sz="3200" dirty="0">
                <a:solidFill>
                  <a:srgbClr val="C00000"/>
                </a:solidFill>
                <a:latin typeface="FontAwesome" pitchFamily="2" charset="0"/>
              </a:rPr>
              <a:t></a:t>
            </a:r>
            <a:endParaRPr lang="ru-RU" sz="3200" dirty="0">
              <a:solidFill>
                <a:srgbClr val="C00000"/>
              </a:solidFill>
            </a:endParaRPr>
          </a:p>
        </p:txBody>
      </p:sp>
      <p:sp>
        <p:nvSpPr>
          <p:cNvPr id="18" name="Подзаголовок 2"/>
          <p:cNvSpPr txBox="1">
            <a:spLocks/>
          </p:cNvSpPr>
          <p:nvPr/>
        </p:nvSpPr>
        <p:spPr>
          <a:xfrm>
            <a:off x="6305481" y="3154745"/>
            <a:ext cx="2445488" cy="150410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2000"/>
              </a:lnSpc>
              <a:spcBef>
                <a:spcPts val="600"/>
              </a:spcBef>
              <a:buNone/>
            </a:pPr>
            <a:r>
              <a:rPr lang="en-US" sz="1200" dirty="0" smtClean="0">
                <a:solidFill>
                  <a:schemeClr val="bg1"/>
                </a:solidFill>
                <a:latin typeface="Raleway Heavy" panose="020B0003030101060003" pitchFamily="34" charset="0"/>
              </a:rPr>
              <a:t>MAGIC DESIGN</a:t>
            </a:r>
            <a:endParaRPr lang="en-US" sz="1200" dirty="0">
              <a:solidFill>
                <a:schemeClr val="bg1"/>
              </a:solidFill>
            </a:endParaRPr>
          </a:p>
          <a:p>
            <a:pPr marL="0" indent="0" algn="ctr">
              <a:lnSpc>
                <a:spcPts val="2000"/>
              </a:lnSpc>
              <a:spcBef>
                <a:spcPts val="600"/>
              </a:spcBef>
              <a:buNone/>
            </a:pPr>
            <a:r>
              <a:rPr lang="en-US" sz="1100" kern="0" dirty="0" smtClean="0">
                <a:solidFill>
                  <a:schemeClr val="bg1">
                    <a:lumMod val="85000"/>
                  </a:schemeClr>
                </a:solidFill>
                <a:latin typeface="Raleway Medium" panose="020B0003030101060003" pitchFamily="34" charset="0"/>
                <a:ea typeface="Karla" pitchFamily="2" charset="0"/>
                <a:cs typeface="Poppins" panose="02000000000000000000" pitchFamily="2" charset="0"/>
              </a:rPr>
              <a:t>Etiam vitae dui congue, semper quam vitae, luctus ligula. Sed posuere nunc in leocd</a:t>
            </a:r>
            <a:endParaRPr lang="en-US" sz="1100" dirty="0">
              <a:solidFill>
                <a:schemeClr val="bg1">
                  <a:lumMod val="85000"/>
                </a:schemeClr>
              </a:solidFill>
              <a:latin typeface="Poppins" panose="02000000000000000000" pitchFamily="2" charset="0"/>
              <a:cs typeface="Poppins" panose="02000000000000000000" pitchFamily="2" charset="0"/>
            </a:endParaRPr>
          </a:p>
        </p:txBody>
      </p:sp>
      <p:cxnSp>
        <p:nvCxnSpPr>
          <p:cNvPr id="19" name="Прямая соединительная линия 18"/>
          <p:cNvCxnSpPr/>
          <p:nvPr/>
        </p:nvCxnSpPr>
        <p:spPr>
          <a:xfrm>
            <a:off x="8984885" y="2641586"/>
            <a:ext cx="0" cy="1589006"/>
          </a:xfrm>
          <a:prstGeom prst="line">
            <a:avLst/>
          </a:prstGeom>
          <a:ln w="3175">
            <a:solidFill>
              <a:schemeClr val="bg1">
                <a:alpha val="31000"/>
              </a:schemeClr>
            </a:solidFill>
            <a:prstDash val="dash"/>
          </a:ln>
        </p:spPr>
        <p:style>
          <a:lnRef idx="1">
            <a:schemeClr val="accent1"/>
          </a:lnRef>
          <a:fillRef idx="0">
            <a:schemeClr val="accent1"/>
          </a:fillRef>
          <a:effectRef idx="0">
            <a:schemeClr val="accent1"/>
          </a:effectRef>
          <a:fontRef idx="minor">
            <a:schemeClr val="tx1"/>
          </a:fontRef>
        </p:style>
      </p:cxnSp>
      <p:sp>
        <p:nvSpPr>
          <p:cNvPr id="20" name="Прямоугольник 19"/>
          <p:cNvSpPr/>
          <p:nvPr/>
        </p:nvSpPr>
        <p:spPr>
          <a:xfrm>
            <a:off x="10100021" y="2590915"/>
            <a:ext cx="566181" cy="584775"/>
          </a:xfrm>
          <a:prstGeom prst="rect">
            <a:avLst/>
          </a:prstGeom>
        </p:spPr>
        <p:txBody>
          <a:bodyPr wrap="none">
            <a:spAutoFit/>
          </a:bodyPr>
          <a:lstStyle/>
          <a:p>
            <a:pPr algn="ctr"/>
            <a:r>
              <a:rPr lang="en-US" sz="3200" dirty="0">
                <a:solidFill>
                  <a:srgbClr val="C00000"/>
                </a:solidFill>
                <a:latin typeface="FontAwesome" pitchFamily="2" charset="0"/>
              </a:rPr>
              <a:t></a:t>
            </a:r>
            <a:endParaRPr lang="ru-RU" sz="3200" dirty="0">
              <a:solidFill>
                <a:srgbClr val="C00000"/>
              </a:solidFill>
            </a:endParaRPr>
          </a:p>
        </p:txBody>
      </p:sp>
      <p:sp>
        <p:nvSpPr>
          <p:cNvPr id="21" name="Подзаголовок 2"/>
          <p:cNvSpPr txBox="1">
            <a:spLocks/>
          </p:cNvSpPr>
          <p:nvPr/>
        </p:nvSpPr>
        <p:spPr>
          <a:xfrm>
            <a:off x="9218801" y="3154745"/>
            <a:ext cx="2445488" cy="150410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2000"/>
              </a:lnSpc>
              <a:spcBef>
                <a:spcPts val="600"/>
              </a:spcBef>
              <a:buNone/>
            </a:pPr>
            <a:r>
              <a:rPr lang="en-US" sz="1200" dirty="0" smtClean="0">
                <a:solidFill>
                  <a:schemeClr val="bg1"/>
                </a:solidFill>
                <a:latin typeface="Raleway Heavy" panose="020B0003030101060003" pitchFamily="34" charset="0"/>
              </a:rPr>
              <a:t>BIG EXPIRIENCE</a:t>
            </a:r>
            <a:endParaRPr lang="en-US" sz="1200" dirty="0">
              <a:solidFill>
                <a:schemeClr val="bg1"/>
              </a:solidFill>
            </a:endParaRPr>
          </a:p>
          <a:p>
            <a:pPr marL="0" indent="0" algn="ctr">
              <a:lnSpc>
                <a:spcPts val="2000"/>
              </a:lnSpc>
              <a:spcBef>
                <a:spcPts val="600"/>
              </a:spcBef>
              <a:buNone/>
            </a:pPr>
            <a:r>
              <a:rPr lang="en-US" sz="1100" kern="0" dirty="0" smtClean="0">
                <a:solidFill>
                  <a:schemeClr val="bg1">
                    <a:lumMod val="85000"/>
                  </a:schemeClr>
                </a:solidFill>
                <a:latin typeface="Raleway Medium" panose="020B0003030101060003" pitchFamily="34" charset="0"/>
                <a:ea typeface="Karla" pitchFamily="2" charset="0"/>
                <a:cs typeface="Poppins" panose="02000000000000000000" pitchFamily="2" charset="0"/>
              </a:rPr>
              <a:t>Etiam vitae dui congue, semper quam vitae, luctus ligula. Sed posuere nunc in leocd</a:t>
            </a:r>
            <a:endParaRPr lang="en-US" sz="1100" dirty="0">
              <a:solidFill>
                <a:schemeClr val="bg1">
                  <a:lumMod val="85000"/>
                </a:schemeClr>
              </a:solidFill>
              <a:latin typeface="Poppins" panose="02000000000000000000" pitchFamily="2" charset="0"/>
              <a:cs typeface="Poppins" panose="02000000000000000000" pitchFamily="2" charset="0"/>
            </a:endParaRPr>
          </a:p>
        </p:txBody>
      </p:sp>
      <p:sp>
        <p:nvSpPr>
          <p:cNvPr id="22" name="Подзаголовок 2"/>
          <p:cNvSpPr txBox="1">
            <a:spLocks/>
          </p:cNvSpPr>
          <p:nvPr/>
        </p:nvSpPr>
        <p:spPr>
          <a:xfrm>
            <a:off x="2375467" y="5303898"/>
            <a:ext cx="7441066" cy="9146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2000"/>
              </a:lnSpc>
              <a:spcBef>
                <a:spcPts val="0"/>
              </a:spcBef>
              <a:buNone/>
            </a:pPr>
            <a:r>
              <a:rPr lang="en-US" sz="1100"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Etiam vitae dui congue, semper quam vitae, luctus ligula. Sed posuere nunc in leo commod else cuprum less</a:t>
            </a:r>
            <a:r>
              <a:rPr lang="en-US" sz="110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 </a:t>
            </a:r>
            <a:r>
              <a:rPr lang="en-US" sz="1100" dirty="0">
                <a:solidFill>
                  <a:schemeClr val="bg1">
                    <a:lumMod val="65000"/>
                  </a:schemeClr>
                </a:solidFill>
                <a:latin typeface="Raleway Medium" panose="020B0003030101060003" pitchFamily="34" charset="0"/>
                <a:ea typeface="Karla" pitchFamily="2" charset="0"/>
                <a:cs typeface="Poppins" panose="02000000000000000000" pitchFamily="2" charset="0"/>
              </a:rPr>
              <a:t>Etiam vitae dui congue, semper quam vitae, </a:t>
            </a:r>
            <a:r>
              <a:rPr lang="en-US" sz="110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luctus</a:t>
            </a:r>
            <a:r>
              <a:rPr lang="en-US" sz="1100" dirty="0">
                <a:solidFill>
                  <a:schemeClr val="bg1">
                    <a:lumMod val="65000"/>
                  </a:schemeClr>
                </a:solidFill>
                <a:latin typeface="Poppins" panose="02000000000000000000" pitchFamily="2" charset="0"/>
                <a:cs typeface="Poppins" panose="02000000000000000000" pitchFamily="2" charset="0"/>
              </a:rPr>
              <a:t>. </a:t>
            </a:r>
            <a:r>
              <a:rPr lang="en-US" sz="1100" dirty="0">
                <a:solidFill>
                  <a:schemeClr val="bg1">
                    <a:lumMod val="65000"/>
                  </a:schemeClr>
                </a:solidFill>
                <a:latin typeface="Raleway Medium" panose="020B0003030101060003" pitchFamily="34" charset="0"/>
                <a:cs typeface="Poppins" panose="02000000000000000000" pitchFamily="2" charset="0"/>
              </a:rPr>
              <a:t>Nunc ullamcorper sodales massa, et convallis odio. </a:t>
            </a:r>
            <a:r>
              <a:rPr lang="en-US" sz="1100" dirty="0" smtClean="0">
                <a:solidFill>
                  <a:schemeClr val="bg1">
                    <a:lumMod val="65000"/>
                  </a:schemeClr>
                </a:solidFill>
                <a:latin typeface="Raleway Medium" panose="020B0003030101060003" pitchFamily="34" charset="0"/>
                <a:cs typeface="Poppins" panose="02000000000000000000" pitchFamily="2" charset="0"/>
              </a:rPr>
              <a:t>Nunc</a:t>
            </a:r>
          </a:p>
          <a:p>
            <a:pPr marL="0" indent="0" algn="ctr">
              <a:lnSpc>
                <a:spcPts val="2000"/>
              </a:lnSpc>
              <a:spcBef>
                <a:spcPts val="0"/>
              </a:spcBef>
              <a:buNone/>
            </a:pPr>
            <a:r>
              <a:rPr lang="en-US" sz="1100" dirty="0" smtClean="0">
                <a:solidFill>
                  <a:schemeClr val="bg1">
                    <a:lumMod val="65000"/>
                  </a:schemeClr>
                </a:solidFill>
                <a:latin typeface="Raleway Medium" panose="020B0003030101060003" pitchFamily="34" charset="0"/>
                <a:cs typeface="Poppins" panose="02000000000000000000" pitchFamily="2" charset="0"/>
              </a:rPr>
              <a:t>et lectus at mauris varius sollicitudin</a:t>
            </a:r>
            <a:r>
              <a:rPr lang="en-US" sz="1100" dirty="0">
                <a:solidFill>
                  <a:schemeClr val="bg1">
                    <a:lumMod val="65000"/>
                  </a:schemeClr>
                </a:solidFill>
                <a:latin typeface="Raleway Medium" panose="020B0003030101060003" pitchFamily="34" charset="0"/>
                <a:cs typeface="Poppins" panose="02000000000000000000" pitchFamily="2" charset="0"/>
              </a:rPr>
              <a:t>. Nam dapibus posuere rutrum. </a:t>
            </a:r>
          </a:p>
        </p:txBody>
      </p:sp>
      <p:sp>
        <p:nvSpPr>
          <p:cNvPr id="2" name="Рисунок 1"/>
          <p:cNvSpPr>
            <a:spLocks noGrp="1"/>
          </p:cNvSpPr>
          <p:nvPr>
            <p:ph type="pic" sz="quarter" idx="11"/>
          </p:nvPr>
        </p:nvSpPr>
        <p:spPr/>
      </p:sp>
    </p:spTree>
    <p:extLst>
      <p:ext uri="{BB962C8B-B14F-4D97-AF65-F5344CB8AC3E}">
        <p14:creationId xmlns:p14="http://schemas.microsoft.com/office/powerpoint/2010/main" val="335976333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400"/>
                                        <p:tgtEl>
                                          <p:spTgt spid="5"/>
                                        </p:tgtEl>
                                      </p:cBhvr>
                                    </p:animEffect>
                                  </p:childTnLst>
                                </p:cTn>
                              </p:par>
                            </p:childTnLst>
                          </p:cTn>
                        </p:par>
                        <p:par>
                          <p:cTn id="8" fill="hold">
                            <p:stCondLst>
                              <p:cond delay="400"/>
                            </p:stCondLst>
                            <p:childTnLst>
                              <p:par>
                                <p:cTn id="9" presetID="22" presetClass="entr" presetSubtype="1"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up)">
                                      <p:cBhvr>
                                        <p:cTn id="11" dur="400"/>
                                        <p:tgtEl>
                                          <p:spTgt spid="9"/>
                                        </p:tgtEl>
                                      </p:cBhvr>
                                    </p:animEffect>
                                  </p:childTnLst>
                                </p:cTn>
                              </p:par>
                            </p:childTnLst>
                          </p:cTn>
                        </p:par>
                        <p:par>
                          <p:cTn id="12" fill="hold">
                            <p:stCondLst>
                              <p:cond delay="800"/>
                            </p:stCondLst>
                            <p:childTnLst>
                              <p:par>
                                <p:cTn id="13" presetID="22" presetClass="entr" presetSubtype="1"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400"/>
                                        <p:tgtEl>
                                          <p:spTgt spid="10"/>
                                        </p:tgtEl>
                                      </p:cBhvr>
                                    </p:animEffect>
                                  </p:childTnLst>
                                </p:cTn>
                              </p:par>
                            </p:childTnLst>
                          </p:cTn>
                        </p:par>
                        <p:par>
                          <p:cTn id="16" fill="hold">
                            <p:stCondLst>
                              <p:cond delay="1200"/>
                            </p:stCondLst>
                            <p:childTnLst>
                              <p:par>
                                <p:cTn id="17" presetID="22" presetClass="entr" presetSubtype="1"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up)">
                                      <p:cBhvr>
                                        <p:cTn id="19" dur="350"/>
                                        <p:tgtEl>
                                          <p:spTgt spid="12"/>
                                        </p:tgtEl>
                                      </p:cBhvr>
                                    </p:animEffect>
                                  </p:childTnLst>
                                </p:cTn>
                              </p:par>
                            </p:childTnLst>
                          </p:cTn>
                        </p:par>
                        <p:par>
                          <p:cTn id="20" fill="hold">
                            <p:stCondLst>
                              <p:cond delay="1550"/>
                            </p:stCondLst>
                            <p:childTnLst>
                              <p:par>
                                <p:cTn id="21" presetID="22" presetClass="entr" presetSubtype="1"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up)">
                                      <p:cBhvr>
                                        <p:cTn id="23" dur="400"/>
                                        <p:tgtEl>
                                          <p:spTgt spid="14"/>
                                        </p:tgtEl>
                                      </p:cBhvr>
                                    </p:animEffect>
                                  </p:childTnLst>
                                </p:cTn>
                              </p:par>
                            </p:childTnLst>
                          </p:cTn>
                        </p:par>
                        <p:par>
                          <p:cTn id="24" fill="hold">
                            <p:stCondLst>
                              <p:cond delay="1950"/>
                            </p:stCondLst>
                            <p:childTnLst>
                              <p:par>
                                <p:cTn id="25" presetID="22" presetClass="entr" presetSubtype="1"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up)">
                                      <p:cBhvr>
                                        <p:cTn id="27" dur="400"/>
                                        <p:tgtEl>
                                          <p:spTgt spid="15"/>
                                        </p:tgtEl>
                                      </p:cBhvr>
                                    </p:animEffect>
                                  </p:childTnLst>
                                </p:cTn>
                              </p:par>
                            </p:childTnLst>
                          </p:cTn>
                        </p:par>
                        <p:par>
                          <p:cTn id="28" fill="hold">
                            <p:stCondLst>
                              <p:cond delay="2350"/>
                            </p:stCondLst>
                            <p:childTnLst>
                              <p:par>
                                <p:cTn id="29" presetID="22" presetClass="entr" presetSubtype="1" fill="hold"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up)">
                                      <p:cBhvr>
                                        <p:cTn id="31" dur="350"/>
                                        <p:tgtEl>
                                          <p:spTgt spid="16"/>
                                        </p:tgtEl>
                                      </p:cBhvr>
                                    </p:animEffect>
                                  </p:childTnLst>
                                </p:cTn>
                              </p:par>
                            </p:childTnLst>
                          </p:cTn>
                        </p:par>
                        <p:par>
                          <p:cTn id="32" fill="hold">
                            <p:stCondLst>
                              <p:cond delay="2700"/>
                            </p:stCondLst>
                            <p:childTnLst>
                              <p:par>
                                <p:cTn id="33" presetID="22" presetClass="entr" presetSubtype="1"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wipe(up)">
                                      <p:cBhvr>
                                        <p:cTn id="35" dur="400"/>
                                        <p:tgtEl>
                                          <p:spTgt spid="17"/>
                                        </p:tgtEl>
                                      </p:cBhvr>
                                    </p:animEffect>
                                  </p:childTnLst>
                                </p:cTn>
                              </p:par>
                            </p:childTnLst>
                          </p:cTn>
                        </p:par>
                        <p:par>
                          <p:cTn id="36" fill="hold">
                            <p:stCondLst>
                              <p:cond delay="3100"/>
                            </p:stCondLst>
                            <p:childTnLst>
                              <p:par>
                                <p:cTn id="37" presetID="22" presetClass="entr" presetSubtype="1"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up)">
                                      <p:cBhvr>
                                        <p:cTn id="39" dur="400"/>
                                        <p:tgtEl>
                                          <p:spTgt spid="18"/>
                                        </p:tgtEl>
                                      </p:cBhvr>
                                    </p:animEffect>
                                  </p:childTnLst>
                                </p:cTn>
                              </p:par>
                            </p:childTnLst>
                          </p:cTn>
                        </p:par>
                        <p:par>
                          <p:cTn id="40" fill="hold">
                            <p:stCondLst>
                              <p:cond delay="3500"/>
                            </p:stCondLst>
                            <p:childTnLst>
                              <p:par>
                                <p:cTn id="41" presetID="22" presetClass="entr" presetSubtype="1" fill="hold"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up)">
                                      <p:cBhvr>
                                        <p:cTn id="43" dur="350"/>
                                        <p:tgtEl>
                                          <p:spTgt spid="19"/>
                                        </p:tgtEl>
                                      </p:cBhvr>
                                    </p:animEffect>
                                  </p:childTnLst>
                                </p:cTn>
                              </p:par>
                            </p:childTnLst>
                          </p:cTn>
                        </p:par>
                        <p:par>
                          <p:cTn id="44" fill="hold">
                            <p:stCondLst>
                              <p:cond delay="3850"/>
                            </p:stCondLst>
                            <p:childTnLst>
                              <p:par>
                                <p:cTn id="45" presetID="22" presetClass="entr" presetSubtype="1" fill="hold" grpId="0" nodeType="after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wipe(up)">
                                      <p:cBhvr>
                                        <p:cTn id="47" dur="400"/>
                                        <p:tgtEl>
                                          <p:spTgt spid="20"/>
                                        </p:tgtEl>
                                      </p:cBhvr>
                                    </p:animEffect>
                                  </p:childTnLst>
                                </p:cTn>
                              </p:par>
                            </p:childTnLst>
                          </p:cTn>
                        </p:par>
                        <p:par>
                          <p:cTn id="48" fill="hold">
                            <p:stCondLst>
                              <p:cond delay="4250"/>
                            </p:stCondLst>
                            <p:childTnLst>
                              <p:par>
                                <p:cTn id="49" presetID="22" presetClass="entr" presetSubtype="1" fill="hold" grpId="0" nodeType="afterEffect">
                                  <p:stCondLst>
                                    <p:cond delay="0"/>
                                  </p:stCondLst>
                                  <p:childTnLst>
                                    <p:set>
                                      <p:cBhvr>
                                        <p:cTn id="50" dur="1" fill="hold">
                                          <p:stCondLst>
                                            <p:cond delay="0"/>
                                          </p:stCondLst>
                                        </p:cTn>
                                        <p:tgtEl>
                                          <p:spTgt spid="21"/>
                                        </p:tgtEl>
                                        <p:attrNameLst>
                                          <p:attrName>style.visibility</p:attrName>
                                        </p:attrNameLst>
                                      </p:cBhvr>
                                      <p:to>
                                        <p:strVal val="visible"/>
                                      </p:to>
                                    </p:set>
                                    <p:animEffect transition="in" filter="wipe(up)">
                                      <p:cBhvr>
                                        <p:cTn id="51" dur="400"/>
                                        <p:tgtEl>
                                          <p:spTgt spid="21"/>
                                        </p:tgtEl>
                                      </p:cBhvr>
                                    </p:animEffect>
                                  </p:childTnLst>
                                </p:cTn>
                              </p:par>
                            </p:childTnLst>
                          </p:cTn>
                        </p:par>
                        <p:par>
                          <p:cTn id="52" fill="hold">
                            <p:stCondLst>
                              <p:cond delay="4650"/>
                            </p:stCondLst>
                            <p:childTnLst>
                              <p:par>
                                <p:cTn id="53" presetID="22" presetClass="entr" presetSubtype="1" fill="hold" grpId="0" nodeType="after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wipe(up)">
                                      <p:cBhvr>
                                        <p:cTn id="55" dur="4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P spid="10" grpId="0"/>
      <p:bldP spid="14" grpId="0"/>
      <p:bldP spid="15" grpId="0"/>
      <p:bldP spid="17" grpId="0"/>
      <p:bldP spid="18" grpId="0"/>
      <p:bldP spid="20" grpId="0"/>
      <p:bldP spid="21" grpId="0"/>
      <p:bldP spid="22"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Группа 1"/>
          <p:cNvGrpSpPr/>
          <p:nvPr/>
        </p:nvGrpSpPr>
        <p:grpSpPr>
          <a:xfrm>
            <a:off x="5086547" y="2061772"/>
            <a:ext cx="5790006" cy="3856371"/>
            <a:chOff x="2505995" y="924176"/>
            <a:chExt cx="8432800" cy="5616575"/>
          </a:xfrm>
          <a:solidFill>
            <a:schemeClr val="tx1"/>
          </a:solidFill>
          <a:effectLst/>
        </p:grpSpPr>
        <p:grpSp>
          <p:nvGrpSpPr>
            <p:cNvPr id="3" name="Группа 2"/>
            <p:cNvGrpSpPr/>
            <p:nvPr/>
          </p:nvGrpSpPr>
          <p:grpSpPr>
            <a:xfrm>
              <a:off x="2985420" y="924176"/>
              <a:ext cx="7953375" cy="5037137"/>
              <a:chOff x="2985420" y="924176"/>
              <a:chExt cx="7953375" cy="5037137"/>
            </a:xfrm>
            <a:grpFill/>
          </p:grpSpPr>
          <p:sp>
            <p:nvSpPr>
              <p:cNvPr id="28" name="Freeform 1"/>
              <p:cNvSpPr>
                <a:spLocks noChangeArrowheads="1"/>
              </p:cNvSpPr>
              <p:nvPr/>
            </p:nvSpPr>
            <p:spPr bwMode="auto">
              <a:xfrm rot="21163818">
                <a:off x="7049420" y="2510088"/>
                <a:ext cx="941387" cy="612775"/>
              </a:xfrm>
              <a:custGeom>
                <a:avLst/>
                <a:gdLst>
                  <a:gd name="T0" fmla="*/ 2147483647 w 9500"/>
                  <a:gd name="T1" fmla="*/ 2147483647 h 6521"/>
                  <a:gd name="T2" fmla="*/ 2147483647 w 9500"/>
                  <a:gd name="T3" fmla="*/ 2147483647 h 6521"/>
                  <a:gd name="T4" fmla="*/ 2147483647 w 9500"/>
                  <a:gd name="T5" fmla="*/ 2147483647 h 6521"/>
                  <a:gd name="T6" fmla="*/ 2147483647 w 9500"/>
                  <a:gd name="T7" fmla="*/ 2147483647 h 6521"/>
                  <a:gd name="T8" fmla="*/ 2147483647 w 9500"/>
                  <a:gd name="T9" fmla="*/ 2147483647 h 6521"/>
                  <a:gd name="T10" fmla="*/ 2147483647 w 9500"/>
                  <a:gd name="T11" fmla="*/ 2147483647 h 6521"/>
                  <a:gd name="T12" fmla="*/ 2147483647 w 9500"/>
                  <a:gd name="T13" fmla="*/ 2147483647 h 6521"/>
                  <a:gd name="T14" fmla="*/ 2147483647 w 9500"/>
                  <a:gd name="T15" fmla="*/ 2147483647 h 6521"/>
                  <a:gd name="T16" fmla="*/ 2147483647 w 9500"/>
                  <a:gd name="T17" fmla="*/ 2147483647 h 6521"/>
                  <a:gd name="T18" fmla="*/ 2147483647 w 9500"/>
                  <a:gd name="T19" fmla="*/ 2147483647 h 6521"/>
                  <a:gd name="T20" fmla="*/ 2147483647 w 9500"/>
                  <a:gd name="T21" fmla="*/ 2147483647 h 6521"/>
                  <a:gd name="T22" fmla="*/ 2147483647 w 9500"/>
                  <a:gd name="T23" fmla="*/ 2147483647 h 6521"/>
                  <a:gd name="T24" fmla="*/ 2147483647 w 9500"/>
                  <a:gd name="T25" fmla="*/ 2147483647 h 6521"/>
                  <a:gd name="T26" fmla="*/ 2147483647 w 9500"/>
                  <a:gd name="T27" fmla="*/ 2147483647 h 6521"/>
                  <a:gd name="T28" fmla="*/ 2147483647 w 9500"/>
                  <a:gd name="T29" fmla="*/ 2147483647 h 6521"/>
                  <a:gd name="T30" fmla="*/ 2147483647 w 9500"/>
                  <a:gd name="T31" fmla="*/ 2147483647 h 6521"/>
                  <a:gd name="T32" fmla="*/ 2147483647 w 9500"/>
                  <a:gd name="T33" fmla="*/ 2147483647 h 6521"/>
                  <a:gd name="T34" fmla="*/ 2147483647 w 9500"/>
                  <a:gd name="T35" fmla="*/ 2147483647 h 6521"/>
                  <a:gd name="T36" fmla="*/ 2147483647 w 9500"/>
                  <a:gd name="T37" fmla="*/ 2147483647 h 6521"/>
                  <a:gd name="T38" fmla="*/ 2147483647 w 9500"/>
                  <a:gd name="T39" fmla="*/ 2147483647 h 6521"/>
                  <a:gd name="T40" fmla="*/ 2147483647 w 9500"/>
                  <a:gd name="T41" fmla="*/ 2147483647 h 6521"/>
                  <a:gd name="T42" fmla="*/ 2147483647 w 9500"/>
                  <a:gd name="T43" fmla="*/ 2147483647 h 6521"/>
                  <a:gd name="T44" fmla="*/ 2147483647 w 9500"/>
                  <a:gd name="T45" fmla="*/ 2147483647 h 6521"/>
                  <a:gd name="T46" fmla="*/ 2147483647 w 9500"/>
                  <a:gd name="T47" fmla="*/ 2147483647 h 6521"/>
                  <a:gd name="T48" fmla="*/ 2147483647 w 9500"/>
                  <a:gd name="T49" fmla="*/ 2147483647 h 6521"/>
                  <a:gd name="T50" fmla="*/ 2147483647 w 9500"/>
                  <a:gd name="T51" fmla="*/ 2147483647 h 6521"/>
                  <a:gd name="T52" fmla="*/ 2147483647 w 9500"/>
                  <a:gd name="T53" fmla="*/ 2147483647 h 6521"/>
                  <a:gd name="T54" fmla="*/ 2147483647 w 9500"/>
                  <a:gd name="T55" fmla="*/ 2147483647 h 6521"/>
                  <a:gd name="T56" fmla="*/ 2147483647 w 9500"/>
                  <a:gd name="T57" fmla="*/ 2147483647 h 6521"/>
                  <a:gd name="T58" fmla="*/ 2147483647 w 9500"/>
                  <a:gd name="T59" fmla="*/ 2147483647 h 6521"/>
                  <a:gd name="T60" fmla="*/ 0 w 9500"/>
                  <a:gd name="T61" fmla="*/ 2147483647 h 6521"/>
                  <a:gd name="T62" fmla="*/ 2147483647 w 9500"/>
                  <a:gd name="T63" fmla="*/ 2147483647 h 6521"/>
                  <a:gd name="T64" fmla="*/ 2147483647 w 9500"/>
                  <a:gd name="T65" fmla="*/ 2147483647 h 6521"/>
                  <a:gd name="T66" fmla="*/ 2147483647 w 9500"/>
                  <a:gd name="T67" fmla="*/ 2147483647 h 652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connsiteX0" fmla="*/ 257 w 9999"/>
                  <a:gd name="connsiteY0" fmla="*/ 0 h 9998"/>
                  <a:gd name="connsiteX1" fmla="*/ 8447 w 9999"/>
                  <a:gd name="connsiteY1" fmla="*/ 90 h 9998"/>
                  <a:gd name="connsiteX2" fmla="*/ 8352 w 9999"/>
                  <a:gd name="connsiteY2" fmla="*/ 561 h 9998"/>
                  <a:gd name="connsiteX3" fmla="*/ 8681 w 9999"/>
                  <a:gd name="connsiteY3" fmla="*/ 969 h 9998"/>
                  <a:gd name="connsiteX4" fmla="*/ 8425 w 9999"/>
                  <a:gd name="connsiteY4" fmla="*/ 1225 h 9998"/>
                  <a:gd name="connsiteX5" fmla="*/ 8425 w 9999"/>
                  <a:gd name="connsiteY5" fmla="*/ 1938 h 9998"/>
                  <a:gd name="connsiteX6" fmla="*/ 8536 w 9999"/>
                  <a:gd name="connsiteY6" fmla="*/ 2194 h 9998"/>
                  <a:gd name="connsiteX7" fmla="*/ 8571 w 9999"/>
                  <a:gd name="connsiteY7" fmla="*/ 2501 h 9998"/>
                  <a:gd name="connsiteX8" fmla="*/ 8975 w 9999"/>
                  <a:gd name="connsiteY8" fmla="*/ 3010 h 9998"/>
                  <a:gd name="connsiteX9" fmla="*/ 9232 w 9999"/>
                  <a:gd name="connsiteY9" fmla="*/ 3519 h 9998"/>
                  <a:gd name="connsiteX10" fmla="*/ 9560 w 9999"/>
                  <a:gd name="connsiteY10" fmla="*/ 3929 h 9998"/>
                  <a:gd name="connsiteX11" fmla="*/ 9742 w 9999"/>
                  <a:gd name="connsiteY11" fmla="*/ 4285 h 9998"/>
                  <a:gd name="connsiteX12" fmla="*/ 9889 w 9999"/>
                  <a:gd name="connsiteY12" fmla="*/ 4541 h 9998"/>
                  <a:gd name="connsiteX13" fmla="*/ 9999 w 9999"/>
                  <a:gd name="connsiteY13" fmla="*/ 5306 h 9998"/>
                  <a:gd name="connsiteX14" fmla="*/ 9780 w 9999"/>
                  <a:gd name="connsiteY14" fmla="*/ 5764 h 9998"/>
                  <a:gd name="connsiteX15" fmla="*/ 9669 w 9999"/>
                  <a:gd name="connsiteY15" fmla="*/ 6021 h 9998"/>
                  <a:gd name="connsiteX16" fmla="*/ 9669 w 9999"/>
                  <a:gd name="connsiteY16" fmla="*/ 6479 h 9998"/>
                  <a:gd name="connsiteX17" fmla="*/ 9232 w 9999"/>
                  <a:gd name="connsiteY17" fmla="*/ 6427 h 9998"/>
                  <a:gd name="connsiteX18" fmla="*/ 8901 w 9999"/>
                  <a:gd name="connsiteY18" fmla="*/ 6683 h 9998"/>
                  <a:gd name="connsiteX19" fmla="*/ 8755 w 9999"/>
                  <a:gd name="connsiteY19" fmla="*/ 6887 h 9998"/>
                  <a:gd name="connsiteX20" fmla="*/ 8571 w 9999"/>
                  <a:gd name="connsiteY20" fmla="*/ 7295 h 9998"/>
                  <a:gd name="connsiteX21" fmla="*/ 8608 w 9999"/>
                  <a:gd name="connsiteY21" fmla="*/ 7654 h 9998"/>
                  <a:gd name="connsiteX22" fmla="*/ 8792 w 9999"/>
                  <a:gd name="connsiteY22" fmla="*/ 8264 h 9998"/>
                  <a:gd name="connsiteX23" fmla="*/ 8536 w 9999"/>
                  <a:gd name="connsiteY23" fmla="*/ 8623 h 9998"/>
                  <a:gd name="connsiteX24" fmla="*/ 8536 w 9999"/>
                  <a:gd name="connsiteY24" fmla="*/ 9031 h 9998"/>
                  <a:gd name="connsiteX25" fmla="*/ 8536 w 9999"/>
                  <a:gd name="connsiteY25" fmla="*/ 9285 h 9998"/>
                  <a:gd name="connsiteX26" fmla="*/ 8169 w 9999"/>
                  <a:gd name="connsiteY26" fmla="*/ 9437 h 9998"/>
                  <a:gd name="connsiteX27" fmla="*/ 8096 w 9999"/>
                  <a:gd name="connsiteY27" fmla="*/ 9692 h 9998"/>
                  <a:gd name="connsiteX28" fmla="*/ 8133 w 9999"/>
                  <a:gd name="connsiteY28" fmla="*/ 9948 h 9998"/>
                  <a:gd name="connsiteX29" fmla="*/ 8022 w 9999"/>
                  <a:gd name="connsiteY29" fmla="*/ 9998 h 9998"/>
                  <a:gd name="connsiteX30" fmla="*/ 7765 w 9999"/>
                  <a:gd name="connsiteY30" fmla="*/ 9641 h 9998"/>
                  <a:gd name="connsiteX31" fmla="*/ 7545 w 9999"/>
                  <a:gd name="connsiteY31" fmla="*/ 9540 h 9998"/>
                  <a:gd name="connsiteX32" fmla="*/ 7399 w 9999"/>
                  <a:gd name="connsiteY32" fmla="*/ 9437 h 9998"/>
                  <a:gd name="connsiteX33" fmla="*/ 1502 w 9999"/>
                  <a:gd name="connsiteY33" fmla="*/ 9641 h 9998"/>
                  <a:gd name="connsiteX34" fmla="*/ 1428 w 9999"/>
                  <a:gd name="connsiteY34" fmla="*/ 9183 h 9998"/>
                  <a:gd name="connsiteX35" fmla="*/ 1428 w 9999"/>
                  <a:gd name="connsiteY35" fmla="*/ 9083 h 9998"/>
                  <a:gd name="connsiteX36" fmla="*/ 1428 w 9999"/>
                  <a:gd name="connsiteY36" fmla="*/ 8724 h 9998"/>
                  <a:gd name="connsiteX37" fmla="*/ 1466 w 9999"/>
                  <a:gd name="connsiteY37" fmla="*/ 8419 h 9998"/>
                  <a:gd name="connsiteX38" fmla="*/ 1392 w 9999"/>
                  <a:gd name="connsiteY38" fmla="*/ 7959 h 9998"/>
                  <a:gd name="connsiteX39" fmla="*/ 1246 w 9999"/>
                  <a:gd name="connsiteY39" fmla="*/ 7396 h 9998"/>
                  <a:gd name="connsiteX40" fmla="*/ 1173 w 9999"/>
                  <a:gd name="connsiteY40" fmla="*/ 6990 h 9998"/>
                  <a:gd name="connsiteX41" fmla="*/ 1356 w 9999"/>
                  <a:gd name="connsiteY41" fmla="*/ 6683 h 9998"/>
                  <a:gd name="connsiteX42" fmla="*/ 1062 w 9999"/>
                  <a:gd name="connsiteY42" fmla="*/ 6225 h 9998"/>
                  <a:gd name="connsiteX43" fmla="*/ 1062 w 9999"/>
                  <a:gd name="connsiteY43" fmla="*/ 6123 h 9998"/>
                  <a:gd name="connsiteX44" fmla="*/ 1100 w 9999"/>
                  <a:gd name="connsiteY44" fmla="*/ 5613 h 9998"/>
                  <a:gd name="connsiteX45" fmla="*/ 953 w 9999"/>
                  <a:gd name="connsiteY45" fmla="*/ 5203 h 9998"/>
                  <a:gd name="connsiteX46" fmla="*/ 696 w 9999"/>
                  <a:gd name="connsiteY46" fmla="*/ 4387 h 9998"/>
                  <a:gd name="connsiteX47" fmla="*/ 623 w 9999"/>
                  <a:gd name="connsiteY47" fmla="*/ 3775 h 9998"/>
                  <a:gd name="connsiteX48" fmla="*/ 623 w 9999"/>
                  <a:gd name="connsiteY48" fmla="*/ 3366 h 9998"/>
                  <a:gd name="connsiteX49" fmla="*/ 0 w 9999"/>
                  <a:gd name="connsiteY49" fmla="*/ 2552 h 9998"/>
                  <a:gd name="connsiteX50" fmla="*/ 477 w 9999"/>
                  <a:gd name="connsiteY50" fmla="*/ 1990 h 9998"/>
                  <a:gd name="connsiteX51" fmla="*/ 477 w 9999"/>
                  <a:gd name="connsiteY51" fmla="*/ 1736 h 9998"/>
                  <a:gd name="connsiteX52" fmla="*/ 477 w 9999"/>
                  <a:gd name="connsiteY52" fmla="*/ 969 h 9998"/>
                  <a:gd name="connsiteX53" fmla="*/ 147 w 9999"/>
                  <a:gd name="connsiteY53" fmla="*/ 459 h 9998"/>
                  <a:gd name="connsiteX54" fmla="*/ 257 w 9999"/>
                  <a:gd name="connsiteY54" fmla="*/ 0 h 9998"/>
                  <a:gd name="connsiteX0" fmla="*/ 257 w 10000"/>
                  <a:gd name="connsiteY0" fmla="*/ 0 h 10000"/>
                  <a:gd name="connsiteX1" fmla="*/ 8448 w 10000"/>
                  <a:gd name="connsiteY1" fmla="*/ 90 h 10000"/>
                  <a:gd name="connsiteX2" fmla="*/ 8353 w 10000"/>
                  <a:gd name="connsiteY2" fmla="*/ 561 h 10000"/>
                  <a:gd name="connsiteX3" fmla="*/ 8682 w 10000"/>
                  <a:gd name="connsiteY3" fmla="*/ 969 h 10000"/>
                  <a:gd name="connsiteX4" fmla="*/ 8631 w 10000"/>
                  <a:gd name="connsiteY4" fmla="*/ 1264 h 10000"/>
                  <a:gd name="connsiteX5" fmla="*/ 8426 w 10000"/>
                  <a:gd name="connsiteY5" fmla="*/ 1938 h 10000"/>
                  <a:gd name="connsiteX6" fmla="*/ 8537 w 10000"/>
                  <a:gd name="connsiteY6" fmla="*/ 2194 h 10000"/>
                  <a:gd name="connsiteX7" fmla="*/ 8572 w 10000"/>
                  <a:gd name="connsiteY7" fmla="*/ 2502 h 10000"/>
                  <a:gd name="connsiteX8" fmla="*/ 8976 w 10000"/>
                  <a:gd name="connsiteY8" fmla="*/ 3011 h 10000"/>
                  <a:gd name="connsiteX9" fmla="*/ 9233 w 10000"/>
                  <a:gd name="connsiteY9" fmla="*/ 3520 h 10000"/>
                  <a:gd name="connsiteX10" fmla="*/ 9561 w 10000"/>
                  <a:gd name="connsiteY10" fmla="*/ 3930 h 10000"/>
                  <a:gd name="connsiteX11" fmla="*/ 9743 w 10000"/>
                  <a:gd name="connsiteY11" fmla="*/ 4286 h 10000"/>
                  <a:gd name="connsiteX12" fmla="*/ 9890 w 10000"/>
                  <a:gd name="connsiteY12" fmla="*/ 4542 h 10000"/>
                  <a:gd name="connsiteX13" fmla="*/ 10000 w 10000"/>
                  <a:gd name="connsiteY13" fmla="*/ 5307 h 10000"/>
                  <a:gd name="connsiteX14" fmla="*/ 9781 w 10000"/>
                  <a:gd name="connsiteY14" fmla="*/ 5765 h 10000"/>
                  <a:gd name="connsiteX15" fmla="*/ 9670 w 10000"/>
                  <a:gd name="connsiteY15" fmla="*/ 6022 h 10000"/>
                  <a:gd name="connsiteX16" fmla="*/ 9670 w 10000"/>
                  <a:gd name="connsiteY16" fmla="*/ 6480 h 10000"/>
                  <a:gd name="connsiteX17" fmla="*/ 9233 w 10000"/>
                  <a:gd name="connsiteY17" fmla="*/ 6428 h 10000"/>
                  <a:gd name="connsiteX18" fmla="*/ 8902 w 10000"/>
                  <a:gd name="connsiteY18" fmla="*/ 6684 h 10000"/>
                  <a:gd name="connsiteX19" fmla="*/ 8756 w 10000"/>
                  <a:gd name="connsiteY19" fmla="*/ 6888 h 10000"/>
                  <a:gd name="connsiteX20" fmla="*/ 8572 w 10000"/>
                  <a:gd name="connsiteY20" fmla="*/ 7296 h 10000"/>
                  <a:gd name="connsiteX21" fmla="*/ 8609 w 10000"/>
                  <a:gd name="connsiteY21" fmla="*/ 7656 h 10000"/>
                  <a:gd name="connsiteX22" fmla="*/ 8793 w 10000"/>
                  <a:gd name="connsiteY22" fmla="*/ 8266 h 10000"/>
                  <a:gd name="connsiteX23" fmla="*/ 8537 w 10000"/>
                  <a:gd name="connsiteY23" fmla="*/ 8625 h 10000"/>
                  <a:gd name="connsiteX24" fmla="*/ 8537 w 10000"/>
                  <a:gd name="connsiteY24" fmla="*/ 9033 h 10000"/>
                  <a:gd name="connsiteX25" fmla="*/ 8537 w 10000"/>
                  <a:gd name="connsiteY25" fmla="*/ 9287 h 10000"/>
                  <a:gd name="connsiteX26" fmla="*/ 8170 w 10000"/>
                  <a:gd name="connsiteY26" fmla="*/ 9439 h 10000"/>
                  <a:gd name="connsiteX27" fmla="*/ 8097 w 10000"/>
                  <a:gd name="connsiteY27" fmla="*/ 9694 h 10000"/>
                  <a:gd name="connsiteX28" fmla="*/ 8134 w 10000"/>
                  <a:gd name="connsiteY28" fmla="*/ 9950 h 10000"/>
                  <a:gd name="connsiteX29" fmla="*/ 8023 w 10000"/>
                  <a:gd name="connsiteY29" fmla="*/ 10000 h 10000"/>
                  <a:gd name="connsiteX30" fmla="*/ 7766 w 10000"/>
                  <a:gd name="connsiteY30" fmla="*/ 9643 h 10000"/>
                  <a:gd name="connsiteX31" fmla="*/ 7546 w 10000"/>
                  <a:gd name="connsiteY31" fmla="*/ 9542 h 10000"/>
                  <a:gd name="connsiteX32" fmla="*/ 7400 w 10000"/>
                  <a:gd name="connsiteY32" fmla="*/ 9439 h 10000"/>
                  <a:gd name="connsiteX33" fmla="*/ 1502 w 10000"/>
                  <a:gd name="connsiteY33" fmla="*/ 9643 h 10000"/>
                  <a:gd name="connsiteX34" fmla="*/ 1428 w 10000"/>
                  <a:gd name="connsiteY34" fmla="*/ 9185 h 10000"/>
                  <a:gd name="connsiteX35" fmla="*/ 1428 w 10000"/>
                  <a:gd name="connsiteY35" fmla="*/ 9085 h 10000"/>
                  <a:gd name="connsiteX36" fmla="*/ 1428 w 10000"/>
                  <a:gd name="connsiteY36" fmla="*/ 8726 h 10000"/>
                  <a:gd name="connsiteX37" fmla="*/ 1466 w 10000"/>
                  <a:gd name="connsiteY37" fmla="*/ 8421 h 10000"/>
                  <a:gd name="connsiteX38" fmla="*/ 1392 w 10000"/>
                  <a:gd name="connsiteY38" fmla="*/ 7961 h 10000"/>
                  <a:gd name="connsiteX39" fmla="*/ 1246 w 10000"/>
                  <a:gd name="connsiteY39" fmla="*/ 7397 h 10000"/>
                  <a:gd name="connsiteX40" fmla="*/ 1173 w 10000"/>
                  <a:gd name="connsiteY40" fmla="*/ 6991 h 10000"/>
                  <a:gd name="connsiteX41" fmla="*/ 1356 w 10000"/>
                  <a:gd name="connsiteY41" fmla="*/ 6684 h 10000"/>
                  <a:gd name="connsiteX42" fmla="*/ 1062 w 10000"/>
                  <a:gd name="connsiteY42" fmla="*/ 6226 h 10000"/>
                  <a:gd name="connsiteX43" fmla="*/ 1062 w 10000"/>
                  <a:gd name="connsiteY43" fmla="*/ 6124 h 10000"/>
                  <a:gd name="connsiteX44" fmla="*/ 1100 w 10000"/>
                  <a:gd name="connsiteY44" fmla="*/ 5614 h 10000"/>
                  <a:gd name="connsiteX45" fmla="*/ 953 w 10000"/>
                  <a:gd name="connsiteY45" fmla="*/ 5204 h 10000"/>
                  <a:gd name="connsiteX46" fmla="*/ 696 w 10000"/>
                  <a:gd name="connsiteY46" fmla="*/ 4388 h 10000"/>
                  <a:gd name="connsiteX47" fmla="*/ 623 w 10000"/>
                  <a:gd name="connsiteY47" fmla="*/ 3776 h 10000"/>
                  <a:gd name="connsiteX48" fmla="*/ 623 w 10000"/>
                  <a:gd name="connsiteY48" fmla="*/ 3367 h 10000"/>
                  <a:gd name="connsiteX49" fmla="*/ 0 w 10000"/>
                  <a:gd name="connsiteY49" fmla="*/ 2553 h 10000"/>
                  <a:gd name="connsiteX50" fmla="*/ 477 w 10000"/>
                  <a:gd name="connsiteY50" fmla="*/ 1990 h 10000"/>
                  <a:gd name="connsiteX51" fmla="*/ 477 w 10000"/>
                  <a:gd name="connsiteY51" fmla="*/ 1736 h 10000"/>
                  <a:gd name="connsiteX52" fmla="*/ 477 w 10000"/>
                  <a:gd name="connsiteY52" fmla="*/ 969 h 10000"/>
                  <a:gd name="connsiteX53" fmla="*/ 147 w 10000"/>
                  <a:gd name="connsiteY53" fmla="*/ 459 h 10000"/>
                  <a:gd name="connsiteX54" fmla="*/ 257 w 10000"/>
                  <a:gd name="connsiteY54" fmla="*/ 0 h 10000"/>
                  <a:gd name="connsiteX0" fmla="*/ 257 w 10000"/>
                  <a:gd name="connsiteY0" fmla="*/ 0 h 10000"/>
                  <a:gd name="connsiteX1" fmla="*/ 8448 w 10000"/>
                  <a:gd name="connsiteY1" fmla="*/ 90 h 10000"/>
                  <a:gd name="connsiteX2" fmla="*/ 8353 w 10000"/>
                  <a:gd name="connsiteY2" fmla="*/ 561 h 10000"/>
                  <a:gd name="connsiteX3" fmla="*/ 8682 w 10000"/>
                  <a:gd name="connsiteY3" fmla="*/ 969 h 10000"/>
                  <a:gd name="connsiteX4" fmla="*/ 8631 w 10000"/>
                  <a:gd name="connsiteY4" fmla="*/ 1264 h 10000"/>
                  <a:gd name="connsiteX5" fmla="*/ 8426 w 10000"/>
                  <a:gd name="connsiteY5" fmla="*/ 1938 h 10000"/>
                  <a:gd name="connsiteX6" fmla="*/ 8537 w 10000"/>
                  <a:gd name="connsiteY6" fmla="*/ 2194 h 10000"/>
                  <a:gd name="connsiteX7" fmla="*/ 8572 w 10000"/>
                  <a:gd name="connsiteY7" fmla="*/ 2502 h 10000"/>
                  <a:gd name="connsiteX8" fmla="*/ 8976 w 10000"/>
                  <a:gd name="connsiteY8" fmla="*/ 3011 h 10000"/>
                  <a:gd name="connsiteX9" fmla="*/ 9458 w 10000"/>
                  <a:gd name="connsiteY9" fmla="*/ 3329 h 10000"/>
                  <a:gd name="connsiteX10" fmla="*/ 9561 w 10000"/>
                  <a:gd name="connsiteY10" fmla="*/ 3930 h 10000"/>
                  <a:gd name="connsiteX11" fmla="*/ 9743 w 10000"/>
                  <a:gd name="connsiteY11" fmla="*/ 4286 h 10000"/>
                  <a:gd name="connsiteX12" fmla="*/ 9890 w 10000"/>
                  <a:gd name="connsiteY12" fmla="*/ 4542 h 10000"/>
                  <a:gd name="connsiteX13" fmla="*/ 10000 w 10000"/>
                  <a:gd name="connsiteY13" fmla="*/ 5307 h 10000"/>
                  <a:gd name="connsiteX14" fmla="*/ 9781 w 10000"/>
                  <a:gd name="connsiteY14" fmla="*/ 5765 h 10000"/>
                  <a:gd name="connsiteX15" fmla="*/ 9670 w 10000"/>
                  <a:gd name="connsiteY15" fmla="*/ 6022 h 10000"/>
                  <a:gd name="connsiteX16" fmla="*/ 9670 w 10000"/>
                  <a:gd name="connsiteY16" fmla="*/ 6480 h 10000"/>
                  <a:gd name="connsiteX17" fmla="*/ 9233 w 10000"/>
                  <a:gd name="connsiteY17" fmla="*/ 6428 h 10000"/>
                  <a:gd name="connsiteX18" fmla="*/ 8902 w 10000"/>
                  <a:gd name="connsiteY18" fmla="*/ 6684 h 10000"/>
                  <a:gd name="connsiteX19" fmla="*/ 8756 w 10000"/>
                  <a:gd name="connsiteY19" fmla="*/ 6888 h 10000"/>
                  <a:gd name="connsiteX20" fmla="*/ 8572 w 10000"/>
                  <a:gd name="connsiteY20" fmla="*/ 7296 h 10000"/>
                  <a:gd name="connsiteX21" fmla="*/ 8609 w 10000"/>
                  <a:gd name="connsiteY21" fmla="*/ 7656 h 10000"/>
                  <a:gd name="connsiteX22" fmla="*/ 8793 w 10000"/>
                  <a:gd name="connsiteY22" fmla="*/ 8266 h 10000"/>
                  <a:gd name="connsiteX23" fmla="*/ 8537 w 10000"/>
                  <a:gd name="connsiteY23" fmla="*/ 8625 h 10000"/>
                  <a:gd name="connsiteX24" fmla="*/ 8537 w 10000"/>
                  <a:gd name="connsiteY24" fmla="*/ 9033 h 10000"/>
                  <a:gd name="connsiteX25" fmla="*/ 8537 w 10000"/>
                  <a:gd name="connsiteY25" fmla="*/ 9287 h 10000"/>
                  <a:gd name="connsiteX26" fmla="*/ 8170 w 10000"/>
                  <a:gd name="connsiteY26" fmla="*/ 9439 h 10000"/>
                  <a:gd name="connsiteX27" fmla="*/ 8097 w 10000"/>
                  <a:gd name="connsiteY27" fmla="*/ 9694 h 10000"/>
                  <a:gd name="connsiteX28" fmla="*/ 8134 w 10000"/>
                  <a:gd name="connsiteY28" fmla="*/ 9950 h 10000"/>
                  <a:gd name="connsiteX29" fmla="*/ 8023 w 10000"/>
                  <a:gd name="connsiteY29" fmla="*/ 10000 h 10000"/>
                  <a:gd name="connsiteX30" fmla="*/ 7766 w 10000"/>
                  <a:gd name="connsiteY30" fmla="*/ 9643 h 10000"/>
                  <a:gd name="connsiteX31" fmla="*/ 7546 w 10000"/>
                  <a:gd name="connsiteY31" fmla="*/ 9542 h 10000"/>
                  <a:gd name="connsiteX32" fmla="*/ 7400 w 10000"/>
                  <a:gd name="connsiteY32" fmla="*/ 9439 h 10000"/>
                  <a:gd name="connsiteX33" fmla="*/ 1502 w 10000"/>
                  <a:gd name="connsiteY33" fmla="*/ 9643 h 10000"/>
                  <a:gd name="connsiteX34" fmla="*/ 1428 w 10000"/>
                  <a:gd name="connsiteY34" fmla="*/ 9185 h 10000"/>
                  <a:gd name="connsiteX35" fmla="*/ 1428 w 10000"/>
                  <a:gd name="connsiteY35" fmla="*/ 9085 h 10000"/>
                  <a:gd name="connsiteX36" fmla="*/ 1428 w 10000"/>
                  <a:gd name="connsiteY36" fmla="*/ 8726 h 10000"/>
                  <a:gd name="connsiteX37" fmla="*/ 1466 w 10000"/>
                  <a:gd name="connsiteY37" fmla="*/ 8421 h 10000"/>
                  <a:gd name="connsiteX38" fmla="*/ 1392 w 10000"/>
                  <a:gd name="connsiteY38" fmla="*/ 7961 h 10000"/>
                  <a:gd name="connsiteX39" fmla="*/ 1246 w 10000"/>
                  <a:gd name="connsiteY39" fmla="*/ 7397 h 10000"/>
                  <a:gd name="connsiteX40" fmla="*/ 1173 w 10000"/>
                  <a:gd name="connsiteY40" fmla="*/ 6991 h 10000"/>
                  <a:gd name="connsiteX41" fmla="*/ 1356 w 10000"/>
                  <a:gd name="connsiteY41" fmla="*/ 6684 h 10000"/>
                  <a:gd name="connsiteX42" fmla="*/ 1062 w 10000"/>
                  <a:gd name="connsiteY42" fmla="*/ 6226 h 10000"/>
                  <a:gd name="connsiteX43" fmla="*/ 1062 w 10000"/>
                  <a:gd name="connsiteY43" fmla="*/ 6124 h 10000"/>
                  <a:gd name="connsiteX44" fmla="*/ 1100 w 10000"/>
                  <a:gd name="connsiteY44" fmla="*/ 5614 h 10000"/>
                  <a:gd name="connsiteX45" fmla="*/ 953 w 10000"/>
                  <a:gd name="connsiteY45" fmla="*/ 5204 h 10000"/>
                  <a:gd name="connsiteX46" fmla="*/ 696 w 10000"/>
                  <a:gd name="connsiteY46" fmla="*/ 4388 h 10000"/>
                  <a:gd name="connsiteX47" fmla="*/ 623 w 10000"/>
                  <a:gd name="connsiteY47" fmla="*/ 3776 h 10000"/>
                  <a:gd name="connsiteX48" fmla="*/ 623 w 10000"/>
                  <a:gd name="connsiteY48" fmla="*/ 3367 h 10000"/>
                  <a:gd name="connsiteX49" fmla="*/ 0 w 10000"/>
                  <a:gd name="connsiteY49" fmla="*/ 2553 h 10000"/>
                  <a:gd name="connsiteX50" fmla="*/ 477 w 10000"/>
                  <a:gd name="connsiteY50" fmla="*/ 1990 h 10000"/>
                  <a:gd name="connsiteX51" fmla="*/ 477 w 10000"/>
                  <a:gd name="connsiteY51" fmla="*/ 1736 h 10000"/>
                  <a:gd name="connsiteX52" fmla="*/ 477 w 10000"/>
                  <a:gd name="connsiteY52" fmla="*/ 969 h 10000"/>
                  <a:gd name="connsiteX53" fmla="*/ 147 w 10000"/>
                  <a:gd name="connsiteY53" fmla="*/ 459 h 10000"/>
                  <a:gd name="connsiteX54" fmla="*/ 257 w 10000"/>
                  <a:gd name="connsiteY54" fmla="*/ 0 h 10000"/>
                  <a:gd name="connsiteX0" fmla="*/ 257 w 10000"/>
                  <a:gd name="connsiteY0" fmla="*/ 0 h 10000"/>
                  <a:gd name="connsiteX1" fmla="*/ 8448 w 10000"/>
                  <a:gd name="connsiteY1" fmla="*/ 90 h 10000"/>
                  <a:gd name="connsiteX2" fmla="*/ 8353 w 10000"/>
                  <a:gd name="connsiteY2" fmla="*/ 561 h 10000"/>
                  <a:gd name="connsiteX3" fmla="*/ 8682 w 10000"/>
                  <a:gd name="connsiteY3" fmla="*/ 969 h 10000"/>
                  <a:gd name="connsiteX4" fmla="*/ 8631 w 10000"/>
                  <a:gd name="connsiteY4" fmla="*/ 1264 h 10000"/>
                  <a:gd name="connsiteX5" fmla="*/ 8426 w 10000"/>
                  <a:gd name="connsiteY5" fmla="*/ 1938 h 10000"/>
                  <a:gd name="connsiteX6" fmla="*/ 8537 w 10000"/>
                  <a:gd name="connsiteY6" fmla="*/ 2194 h 10000"/>
                  <a:gd name="connsiteX7" fmla="*/ 8572 w 10000"/>
                  <a:gd name="connsiteY7" fmla="*/ 2502 h 10000"/>
                  <a:gd name="connsiteX8" fmla="*/ 8976 w 10000"/>
                  <a:gd name="connsiteY8" fmla="*/ 3011 h 10000"/>
                  <a:gd name="connsiteX9" fmla="*/ 9458 w 10000"/>
                  <a:gd name="connsiteY9" fmla="*/ 3329 h 10000"/>
                  <a:gd name="connsiteX10" fmla="*/ 9561 w 10000"/>
                  <a:gd name="connsiteY10" fmla="*/ 3930 h 10000"/>
                  <a:gd name="connsiteX11" fmla="*/ 9743 w 10000"/>
                  <a:gd name="connsiteY11" fmla="*/ 4286 h 10000"/>
                  <a:gd name="connsiteX12" fmla="*/ 9890 w 10000"/>
                  <a:gd name="connsiteY12" fmla="*/ 4542 h 10000"/>
                  <a:gd name="connsiteX13" fmla="*/ 10000 w 10000"/>
                  <a:gd name="connsiteY13" fmla="*/ 5307 h 10000"/>
                  <a:gd name="connsiteX14" fmla="*/ 9781 w 10000"/>
                  <a:gd name="connsiteY14" fmla="*/ 5765 h 10000"/>
                  <a:gd name="connsiteX15" fmla="*/ 9670 w 10000"/>
                  <a:gd name="connsiteY15" fmla="*/ 6022 h 10000"/>
                  <a:gd name="connsiteX16" fmla="*/ 9670 w 10000"/>
                  <a:gd name="connsiteY16" fmla="*/ 6480 h 10000"/>
                  <a:gd name="connsiteX17" fmla="*/ 9233 w 10000"/>
                  <a:gd name="connsiteY17" fmla="*/ 6428 h 10000"/>
                  <a:gd name="connsiteX18" fmla="*/ 8902 w 10000"/>
                  <a:gd name="connsiteY18" fmla="*/ 6684 h 10000"/>
                  <a:gd name="connsiteX19" fmla="*/ 8756 w 10000"/>
                  <a:gd name="connsiteY19" fmla="*/ 6888 h 10000"/>
                  <a:gd name="connsiteX20" fmla="*/ 8572 w 10000"/>
                  <a:gd name="connsiteY20" fmla="*/ 7296 h 10000"/>
                  <a:gd name="connsiteX21" fmla="*/ 8609 w 10000"/>
                  <a:gd name="connsiteY21" fmla="*/ 7656 h 10000"/>
                  <a:gd name="connsiteX22" fmla="*/ 8793 w 10000"/>
                  <a:gd name="connsiteY22" fmla="*/ 8266 h 10000"/>
                  <a:gd name="connsiteX23" fmla="*/ 8537 w 10000"/>
                  <a:gd name="connsiteY23" fmla="*/ 8625 h 10000"/>
                  <a:gd name="connsiteX24" fmla="*/ 8537 w 10000"/>
                  <a:gd name="connsiteY24" fmla="*/ 9033 h 10000"/>
                  <a:gd name="connsiteX25" fmla="*/ 8170 w 10000"/>
                  <a:gd name="connsiteY25" fmla="*/ 9439 h 10000"/>
                  <a:gd name="connsiteX26" fmla="*/ 8097 w 10000"/>
                  <a:gd name="connsiteY26" fmla="*/ 9694 h 10000"/>
                  <a:gd name="connsiteX27" fmla="*/ 8134 w 10000"/>
                  <a:gd name="connsiteY27" fmla="*/ 9950 h 10000"/>
                  <a:gd name="connsiteX28" fmla="*/ 8023 w 10000"/>
                  <a:gd name="connsiteY28" fmla="*/ 10000 h 10000"/>
                  <a:gd name="connsiteX29" fmla="*/ 7766 w 10000"/>
                  <a:gd name="connsiteY29" fmla="*/ 9643 h 10000"/>
                  <a:gd name="connsiteX30" fmla="*/ 7546 w 10000"/>
                  <a:gd name="connsiteY30" fmla="*/ 9542 h 10000"/>
                  <a:gd name="connsiteX31" fmla="*/ 7400 w 10000"/>
                  <a:gd name="connsiteY31" fmla="*/ 9439 h 10000"/>
                  <a:gd name="connsiteX32" fmla="*/ 1502 w 10000"/>
                  <a:gd name="connsiteY32" fmla="*/ 9643 h 10000"/>
                  <a:gd name="connsiteX33" fmla="*/ 1428 w 10000"/>
                  <a:gd name="connsiteY33" fmla="*/ 9185 h 10000"/>
                  <a:gd name="connsiteX34" fmla="*/ 1428 w 10000"/>
                  <a:gd name="connsiteY34" fmla="*/ 9085 h 10000"/>
                  <a:gd name="connsiteX35" fmla="*/ 1428 w 10000"/>
                  <a:gd name="connsiteY35" fmla="*/ 8726 h 10000"/>
                  <a:gd name="connsiteX36" fmla="*/ 1466 w 10000"/>
                  <a:gd name="connsiteY36" fmla="*/ 8421 h 10000"/>
                  <a:gd name="connsiteX37" fmla="*/ 1392 w 10000"/>
                  <a:gd name="connsiteY37" fmla="*/ 7961 h 10000"/>
                  <a:gd name="connsiteX38" fmla="*/ 1246 w 10000"/>
                  <a:gd name="connsiteY38" fmla="*/ 7397 h 10000"/>
                  <a:gd name="connsiteX39" fmla="*/ 1173 w 10000"/>
                  <a:gd name="connsiteY39" fmla="*/ 6991 h 10000"/>
                  <a:gd name="connsiteX40" fmla="*/ 1356 w 10000"/>
                  <a:gd name="connsiteY40" fmla="*/ 6684 h 10000"/>
                  <a:gd name="connsiteX41" fmla="*/ 1062 w 10000"/>
                  <a:gd name="connsiteY41" fmla="*/ 6226 h 10000"/>
                  <a:gd name="connsiteX42" fmla="*/ 1062 w 10000"/>
                  <a:gd name="connsiteY42" fmla="*/ 6124 h 10000"/>
                  <a:gd name="connsiteX43" fmla="*/ 1100 w 10000"/>
                  <a:gd name="connsiteY43" fmla="*/ 5614 h 10000"/>
                  <a:gd name="connsiteX44" fmla="*/ 953 w 10000"/>
                  <a:gd name="connsiteY44" fmla="*/ 5204 h 10000"/>
                  <a:gd name="connsiteX45" fmla="*/ 696 w 10000"/>
                  <a:gd name="connsiteY45" fmla="*/ 4388 h 10000"/>
                  <a:gd name="connsiteX46" fmla="*/ 623 w 10000"/>
                  <a:gd name="connsiteY46" fmla="*/ 3776 h 10000"/>
                  <a:gd name="connsiteX47" fmla="*/ 623 w 10000"/>
                  <a:gd name="connsiteY47" fmla="*/ 3367 h 10000"/>
                  <a:gd name="connsiteX48" fmla="*/ 0 w 10000"/>
                  <a:gd name="connsiteY48" fmla="*/ 2553 h 10000"/>
                  <a:gd name="connsiteX49" fmla="*/ 477 w 10000"/>
                  <a:gd name="connsiteY49" fmla="*/ 1990 h 10000"/>
                  <a:gd name="connsiteX50" fmla="*/ 477 w 10000"/>
                  <a:gd name="connsiteY50" fmla="*/ 1736 h 10000"/>
                  <a:gd name="connsiteX51" fmla="*/ 477 w 10000"/>
                  <a:gd name="connsiteY51" fmla="*/ 969 h 10000"/>
                  <a:gd name="connsiteX52" fmla="*/ 147 w 10000"/>
                  <a:gd name="connsiteY52" fmla="*/ 459 h 10000"/>
                  <a:gd name="connsiteX53" fmla="*/ 257 w 10000"/>
                  <a:gd name="connsiteY53" fmla="*/ 0 h 10000"/>
                  <a:gd name="connsiteX0" fmla="*/ 257 w 10000"/>
                  <a:gd name="connsiteY0" fmla="*/ 0 h 10000"/>
                  <a:gd name="connsiteX1" fmla="*/ 8448 w 10000"/>
                  <a:gd name="connsiteY1" fmla="*/ 90 h 10000"/>
                  <a:gd name="connsiteX2" fmla="*/ 8353 w 10000"/>
                  <a:gd name="connsiteY2" fmla="*/ 561 h 10000"/>
                  <a:gd name="connsiteX3" fmla="*/ 8682 w 10000"/>
                  <a:gd name="connsiteY3" fmla="*/ 969 h 10000"/>
                  <a:gd name="connsiteX4" fmla="*/ 8631 w 10000"/>
                  <a:gd name="connsiteY4" fmla="*/ 1264 h 10000"/>
                  <a:gd name="connsiteX5" fmla="*/ 8426 w 10000"/>
                  <a:gd name="connsiteY5" fmla="*/ 1938 h 10000"/>
                  <a:gd name="connsiteX6" fmla="*/ 8537 w 10000"/>
                  <a:gd name="connsiteY6" fmla="*/ 2194 h 10000"/>
                  <a:gd name="connsiteX7" fmla="*/ 8572 w 10000"/>
                  <a:gd name="connsiteY7" fmla="*/ 2502 h 10000"/>
                  <a:gd name="connsiteX8" fmla="*/ 8976 w 10000"/>
                  <a:gd name="connsiteY8" fmla="*/ 3011 h 10000"/>
                  <a:gd name="connsiteX9" fmla="*/ 9458 w 10000"/>
                  <a:gd name="connsiteY9" fmla="*/ 3329 h 10000"/>
                  <a:gd name="connsiteX10" fmla="*/ 9561 w 10000"/>
                  <a:gd name="connsiteY10" fmla="*/ 3930 h 10000"/>
                  <a:gd name="connsiteX11" fmla="*/ 9743 w 10000"/>
                  <a:gd name="connsiteY11" fmla="*/ 4286 h 10000"/>
                  <a:gd name="connsiteX12" fmla="*/ 9890 w 10000"/>
                  <a:gd name="connsiteY12" fmla="*/ 4542 h 10000"/>
                  <a:gd name="connsiteX13" fmla="*/ 10000 w 10000"/>
                  <a:gd name="connsiteY13" fmla="*/ 5307 h 10000"/>
                  <a:gd name="connsiteX14" fmla="*/ 9781 w 10000"/>
                  <a:gd name="connsiteY14" fmla="*/ 5765 h 10000"/>
                  <a:gd name="connsiteX15" fmla="*/ 9670 w 10000"/>
                  <a:gd name="connsiteY15" fmla="*/ 6022 h 10000"/>
                  <a:gd name="connsiteX16" fmla="*/ 9670 w 10000"/>
                  <a:gd name="connsiteY16" fmla="*/ 6480 h 10000"/>
                  <a:gd name="connsiteX17" fmla="*/ 9233 w 10000"/>
                  <a:gd name="connsiteY17" fmla="*/ 6428 h 10000"/>
                  <a:gd name="connsiteX18" fmla="*/ 8902 w 10000"/>
                  <a:gd name="connsiteY18" fmla="*/ 6684 h 10000"/>
                  <a:gd name="connsiteX19" fmla="*/ 8756 w 10000"/>
                  <a:gd name="connsiteY19" fmla="*/ 6888 h 10000"/>
                  <a:gd name="connsiteX20" fmla="*/ 8572 w 10000"/>
                  <a:gd name="connsiteY20" fmla="*/ 7296 h 10000"/>
                  <a:gd name="connsiteX21" fmla="*/ 8609 w 10000"/>
                  <a:gd name="connsiteY21" fmla="*/ 7656 h 10000"/>
                  <a:gd name="connsiteX22" fmla="*/ 8793 w 10000"/>
                  <a:gd name="connsiteY22" fmla="*/ 8266 h 10000"/>
                  <a:gd name="connsiteX23" fmla="*/ 8537 w 10000"/>
                  <a:gd name="connsiteY23" fmla="*/ 8625 h 10000"/>
                  <a:gd name="connsiteX24" fmla="*/ 8170 w 10000"/>
                  <a:gd name="connsiteY24" fmla="*/ 9439 h 10000"/>
                  <a:gd name="connsiteX25" fmla="*/ 8097 w 10000"/>
                  <a:gd name="connsiteY25" fmla="*/ 9694 h 10000"/>
                  <a:gd name="connsiteX26" fmla="*/ 8134 w 10000"/>
                  <a:gd name="connsiteY26" fmla="*/ 9950 h 10000"/>
                  <a:gd name="connsiteX27" fmla="*/ 8023 w 10000"/>
                  <a:gd name="connsiteY27" fmla="*/ 10000 h 10000"/>
                  <a:gd name="connsiteX28" fmla="*/ 7766 w 10000"/>
                  <a:gd name="connsiteY28" fmla="*/ 9643 h 10000"/>
                  <a:gd name="connsiteX29" fmla="*/ 7546 w 10000"/>
                  <a:gd name="connsiteY29" fmla="*/ 9542 h 10000"/>
                  <a:gd name="connsiteX30" fmla="*/ 7400 w 10000"/>
                  <a:gd name="connsiteY30" fmla="*/ 9439 h 10000"/>
                  <a:gd name="connsiteX31" fmla="*/ 1502 w 10000"/>
                  <a:gd name="connsiteY31" fmla="*/ 9643 h 10000"/>
                  <a:gd name="connsiteX32" fmla="*/ 1428 w 10000"/>
                  <a:gd name="connsiteY32" fmla="*/ 9185 h 10000"/>
                  <a:gd name="connsiteX33" fmla="*/ 1428 w 10000"/>
                  <a:gd name="connsiteY33" fmla="*/ 9085 h 10000"/>
                  <a:gd name="connsiteX34" fmla="*/ 1428 w 10000"/>
                  <a:gd name="connsiteY34" fmla="*/ 8726 h 10000"/>
                  <a:gd name="connsiteX35" fmla="*/ 1466 w 10000"/>
                  <a:gd name="connsiteY35" fmla="*/ 8421 h 10000"/>
                  <a:gd name="connsiteX36" fmla="*/ 1392 w 10000"/>
                  <a:gd name="connsiteY36" fmla="*/ 7961 h 10000"/>
                  <a:gd name="connsiteX37" fmla="*/ 1246 w 10000"/>
                  <a:gd name="connsiteY37" fmla="*/ 7397 h 10000"/>
                  <a:gd name="connsiteX38" fmla="*/ 1173 w 10000"/>
                  <a:gd name="connsiteY38" fmla="*/ 6991 h 10000"/>
                  <a:gd name="connsiteX39" fmla="*/ 1356 w 10000"/>
                  <a:gd name="connsiteY39" fmla="*/ 6684 h 10000"/>
                  <a:gd name="connsiteX40" fmla="*/ 1062 w 10000"/>
                  <a:gd name="connsiteY40" fmla="*/ 6226 h 10000"/>
                  <a:gd name="connsiteX41" fmla="*/ 1062 w 10000"/>
                  <a:gd name="connsiteY41" fmla="*/ 6124 h 10000"/>
                  <a:gd name="connsiteX42" fmla="*/ 1100 w 10000"/>
                  <a:gd name="connsiteY42" fmla="*/ 5614 h 10000"/>
                  <a:gd name="connsiteX43" fmla="*/ 953 w 10000"/>
                  <a:gd name="connsiteY43" fmla="*/ 5204 h 10000"/>
                  <a:gd name="connsiteX44" fmla="*/ 696 w 10000"/>
                  <a:gd name="connsiteY44" fmla="*/ 4388 h 10000"/>
                  <a:gd name="connsiteX45" fmla="*/ 623 w 10000"/>
                  <a:gd name="connsiteY45" fmla="*/ 3776 h 10000"/>
                  <a:gd name="connsiteX46" fmla="*/ 623 w 10000"/>
                  <a:gd name="connsiteY46" fmla="*/ 3367 h 10000"/>
                  <a:gd name="connsiteX47" fmla="*/ 0 w 10000"/>
                  <a:gd name="connsiteY47" fmla="*/ 2553 h 10000"/>
                  <a:gd name="connsiteX48" fmla="*/ 477 w 10000"/>
                  <a:gd name="connsiteY48" fmla="*/ 1990 h 10000"/>
                  <a:gd name="connsiteX49" fmla="*/ 477 w 10000"/>
                  <a:gd name="connsiteY49" fmla="*/ 1736 h 10000"/>
                  <a:gd name="connsiteX50" fmla="*/ 477 w 10000"/>
                  <a:gd name="connsiteY50" fmla="*/ 969 h 10000"/>
                  <a:gd name="connsiteX51" fmla="*/ 147 w 10000"/>
                  <a:gd name="connsiteY51" fmla="*/ 459 h 10000"/>
                  <a:gd name="connsiteX52" fmla="*/ 257 w 10000"/>
                  <a:gd name="connsiteY52" fmla="*/ 0 h 10000"/>
                  <a:gd name="connsiteX0" fmla="*/ 257 w 10000"/>
                  <a:gd name="connsiteY0" fmla="*/ 0 h 9950"/>
                  <a:gd name="connsiteX1" fmla="*/ 8448 w 10000"/>
                  <a:gd name="connsiteY1" fmla="*/ 90 h 9950"/>
                  <a:gd name="connsiteX2" fmla="*/ 8353 w 10000"/>
                  <a:gd name="connsiteY2" fmla="*/ 561 h 9950"/>
                  <a:gd name="connsiteX3" fmla="*/ 8682 w 10000"/>
                  <a:gd name="connsiteY3" fmla="*/ 969 h 9950"/>
                  <a:gd name="connsiteX4" fmla="*/ 8631 w 10000"/>
                  <a:gd name="connsiteY4" fmla="*/ 1264 h 9950"/>
                  <a:gd name="connsiteX5" fmla="*/ 8426 w 10000"/>
                  <a:gd name="connsiteY5" fmla="*/ 1938 h 9950"/>
                  <a:gd name="connsiteX6" fmla="*/ 8537 w 10000"/>
                  <a:gd name="connsiteY6" fmla="*/ 2194 h 9950"/>
                  <a:gd name="connsiteX7" fmla="*/ 8572 w 10000"/>
                  <a:gd name="connsiteY7" fmla="*/ 2502 h 9950"/>
                  <a:gd name="connsiteX8" fmla="*/ 8976 w 10000"/>
                  <a:gd name="connsiteY8" fmla="*/ 3011 h 9950"/>
                  <a:gd name="connsiteX9" fmla="*/ 9458 w 10000"/>
                  <a:gd name="connsiteY9" fmla="*/ 3329 h 9950"/>
                  <a:gd name="connsiteX10" fmla="*/ 9561 w 10000"/>
                  <a:gd name="connsiteY10" fmla="*/ 3930 h 9950"/>
                  <a:gd name="connsiteX11" fmla="*/ 9743 w 10000"/>
                  <a:gd name="connsiteY11" fmla="*/ 4286 h 9950"/>
                  <a:gd name="connsiteX12" fmla="*/ 9890 w 10000"/>
                  <a:gd name="connsiteY12" fmla="*/ 4542 h 9950"/>
                  <a:gd name="connsiteX13" fmla="*/ 10000 w 10000"/>
                  <a:gd name="connsiteY13" fmla="*/ 5307 h 9950"/>
                  <a:gd name="connsiteX14" fmla="*/ 9781 w 10000"/>
                  <a:gd name="connsiteY14" fmla="*/ 5765 h 9950"/>
                  <a:gd name="connsiteX15" fmla="*/ 9670 w 10000"/>
                  <a:gd name="connsiteY15" fmla="*/ 6022 h 9950"/>
                  <a:gd name="connsiteX16" fmla="*/ 9670 w 10000"/>
                  <a:gd name="connsiteY16" fmla="*/ 6480 h 9950"/>
                  <a:gd name="connsiteX17" fmla="*/ 9233 w 10000"/>
                  <a:gd name="connsiteY17" fmla="*/ 6428 h 9950"/>
                  <a:gd name="connsiteX18" fmla="*/ 8902 w 10000"/>
                  <a:gd name="connsiteY18" fmla="*/ 6684 h 9950"/>
                  <a:gd name="connsiteX19" fmla="*/ 8756 w 10000"/>
                  <a:gd name="connsiteY19" fmla="*/ 6888 h 9950"/>
                  <a:gd name="connsiteX20" fmla="*/ 8572 w 10000"/>
                  <a:gd name="connsiteY20" fmla="*/ 7296 h 9950"/>
                  <a:gd name="connsiteX21" fmla="*/ 8609 w 10000"/>
                  <a:gd name="connsiteY21" fmla="*/ 7656 h 9950"/>
                  <a:gd name="connsiteX22" fmla="*/ 8793 w 10000"/>
                  <a:gd name="connsiteY22" fmla="*/ 8266 h 9950"/>
                  <a:gd name="connsiteX23" fmla="*/ 8537 w 10000"/>
                  <a:gd name="connsiteY23" fmla="*/ 8625 h 9950"/>
                  <a:gd name="connsiteX24" fmla="*/ 8170 w 10000"/>
                  <a:gd name="connsiteY24" fmla="*/ 9439 h 9950"/>
                  <a:gd name="connsiteX25" fmla="*/ 8097 w 10000"/>
                  <a:gd name="connsiteY25" fmla="*/ 9694 h 9950"/>
                  <a:gd name="connsiteX26" fmla="*/ 8134 w 10000"/>
                  <a:gd name="connsiteY26" fmla="*/ 9950 h 9950"/>
                  <a:gd name="connsiteX27" fmla="*/ 7766 w 10000"/>
                  <a:gd name="connsiteY27" fmla="*/ 9643 h 9950"/>
                  <a:gd name="connsiteX28" fmla="*/ 7546 w 10000"/>
                  <a:gd name="connsiteY28" fmla="*/ 9542 h 9950"/>
                  <a:gd name="connsiteX29" fmla="*/ 7400 w 10000"/>
                  <a:gd name="connsiteY29" fmla="*/ 9439 h 9950"/>
                  <a:gd name="connsiteX30" fmla="*/ 1502 w 10000"/>
                  <a:gd name="connsiteY30" fmla="*/ 9643 h 9950"/>
                  <a:gd name="connsiteX31" fmla="*/ 1428 w 10000"/>
                  <a:gd name="connsiteY31" fmla="*/ 9185 h 9950"/>
                  <a:gd name="connsiteX32" fmla="*/ 1428 w 10000"/>
                  <a:gd name="connsiteY32" fmla="*/ 9085 h 9950"/>
                  <a:gd name="connsiteX33" fmla="*/ 1428 w 10000"/>
                  <a:gd name="connsiteY33" fmla="*/ 8726 h 9950"/>
                  <a:gd name="connsiteX34" fmla="*/ 1466 w 10000"/>
                  <a:gd name="connsiteY34" fmla="*/ 8421 h 9950"/>
                  <a:gd name="connsiteX35" fmla="*/ 1392 w 10000"/>
                  <a:gd name="connsiteY35" fmla="*/ 7961 h 9950"/>
                  <a:gd name="connsiteX36" fmla="*/ 1246 w 10000"/>
                  <a:gd name="connsiteY36" fmla="*/ 7397 h 9950"/>
                  <a:gd name="connsiteX37" fmla="*/ 1173 w 10000"/>
                  <a:gd name="connsiteY37" fmla="*/ 6991 h 9950"/>
                  <a:gd name="connsiteX38" fmla="*/ 1356 w 10000"/>
                  <a:gd name="connsiteY38" fmla="*/ 6684 h 9950"/>
                  <a:gd name="connsiteX39" fmla="*/ 1062 w 10000"/>
                  <a:gd name="connsiteY39" fmla="*/ 6226 h 9950"/>
                  <a:gd name="connsiteX40" fmla="*/ 1062 w 10000"/>
                  <a:gd name="connsiteY40" fmla="*/ 6124 h 9950"/>
                  <a:gd name="connsiteX41" fmla="*/ 1100 w 10000"/>
                  <a:gd name="connsiteY41" fmla="*/ 5614 h 9950"/>
                  <a:gd name="connsiteX42" fmla="*/ 953 w 10000"/>
                  <a:gd name="connsiteY42" fmla="*/ 5204 h 9950"/>
                  <a:gd name="connsiteX43" fmla="*/ 696 w 10000"/>
                  <a:gd name="connsiteY43" fmla="*/ 4388 h 9950"/>
                  <a:gd name="connsiteX44" fmla="*/ 623 w 10000"/>
                  <a:gd name="connsiteY44" fmla="*/ 3776 h 9950"/>
                  <a:gd name="connsiteX45" fmla="*/ 623 w 10000"/>
                  <a:gd name="connsiteY45" fmla="*/ 3367 h 9950"/>
                  <a:gd name="connsiteX46" fmla="*/ 0 w 10000"/>
                  <a:gd name="connsiteY46" fmla="*/ 2553 h 9950"/>
                  <a:gd name="connsiteX47" fmla="*/ 477 w 10000"/>
                  <a:gd name="connsiteY47" fmla="*/ 1990 h 9950"/>
                  <a:gd name="connsiteX48" fmla="*/ 477 w 10000"/>
                  <a:gd name="connsiteY48" fmla="*/ 1736 h 9950"/>
                  <a:gd name="connsiteX49" fmla="*/ 477 w 10000"/>
                  <a:gd name="connsiteY49" fmla="*/ 969 h 9950"/>
                  <a:gd name="connsiteX50" fmla="*/ 147 w 10000"/>
                  <a:gd name="connsiteY50" fmla="*/ 459 h 9950"/>
                  <a:gd name="connsiteX51" fmla="*/ 257 w 10000"/>
                  <a:gd name="connsiteY51" fmla="*/ 0 h 9950"/>
                  <a:gd name="connsiteX0" fmla="*/ 257 w 10000"/>
                  <a:gd name="connsiteY0" fmla="*/ 0 h 9753"/>
                  <a:gd name="connsiteX1" fmla="*/ 8448 w 10000"/>
                  <a:gd name="connsiteY1" fmla="*/ 90 h 9753"/>
                  <a:gd name="connsiteX2" fmla="*/ 8353 w 10000"/>
                  <a:gd name="connsiteY2" fmla="*/ 564 h 9753"/>
                  <a:gd name="connsiteX3" fmla="*/ 8682 w 10000"/>
                  <a:gd name="connsiteY3" fmla="*/ 974 h 9753"/>
                  <a:gd name="connsiteX4" fmla="*/ 8631 w 10000"/>
                  <a:gd name="connsiteY4" fmla="*/ 1270 h 9753"/>
                  <a:gd name="connsiteX5" fmla="*/ 8426 w 10000"/>
                  <a:gd name="connsiteY5" fmla="*/ 1948 h 9753"/>
                  <a:gd name="connsiteX6" fmla="*/ 8537 w 10000"/>
                  <a:gd name="connsiteY6" fmla="*/ 2205 h 9753"/>
                  <a:gd name="connsiteX7" fmla="*/ 8572 w 10000"/>
                  <a:gd name="connsiteY7" fmla="*/ 2515 h 9753"/>
                  <a:gd name="connsiteX8" fmla="*/ 8976 w 10000"/>
                  <a:gd name="connsiteY8" fmla="*/ 3026 h 9753"/>
                  <a:gd name="connsiteX9" fmla="*/ 9458 w 10000"/>
                  <a:gd name="connsiteY9" fmla="*/ 3346 h 9753"/>
                  <a:gd name="connsiteX10" fmla="*/ 9561 w 10000"/>
                  <a:gd name="connsiteY10" fmla="*/ 3950 h 9753"/>
                  <a:gd name="connsiteX11" fmla="*/ 9743 w 10000"/>
                  <a:gd name="connsiteY11" fmla="*/ 4308 h 9753"/>
                  <a:gd name="connsiteX12" fmla="*/ 9890 w 10000"/>
                  <a:gd name="connsiteY12" fmla="*/ 4565 h 9753"/>
                  <a:gd name="connsiteX13" fmla="*/ 10000 w 10000"/>
                  <a:gd name="connsiteY13" fmla="*/ 5334 h 9753"/>
                  <a:gd name="connsiteX14" fmla="*/ 9781 w 10000"/>
                  <a:gd name="connsiteY14" fmla="*/ 5794 h 9753"/>
                  <a:gd name="connsiteX15" fmla="*/ 9670 w 10000"/>
                  <a:gd name="connsiteY15" fmla="*/ 6052 h 9753"/>
                  <a:gd name="connsiteX16" fmla="*/ 9670 w 10000"/>
                  <a:gd name="connsiteY16" fmla="*/ 6513 h 9753"/>
                  <a:gd name="connsiteX17" fmla="*/ 9233 w 10000"/>
                  <a:gd name="connsiteY17" fmla="*/ 6460 h 9753"/>
                  <a:gd name="connsiteX18" fmla="*/ 8902 w 10000"/>
                  <a:gd name="connsiteY18" fmla="*/ 6718 h 9753"/>
                  <a:gd name="connsiteX19" fmla="*/ 8756 w 10000"/>
                  <a:gd name="connsiteY19" fmla="*/ 6923 h 9753"/>
                  <a:gd name="connsiteX20" fmla="*/ 8572 w 10000"/>
                  <a:gd name="connsiteY20" fmla="*/ 7333 h 9753"/>
                  <a:gd name="connsiteX21" fmla="*/ 8609 w 10000"/>
                  <a:gd name="connsiteY21" fmla="*/ 7694 h 9753"/>
                  <a:gd name="connsiteX22" fmla="*/ 8793 w 10000"/>
                  <a:gd name="connsiteY22" fmla="*/ 8308 h 9753"/>
                  <a:gd name="connsiteX23" fmla="*/ 8537 w 10000"/>
                  <a:gd name="connsiteY23" fmla="*/ 8668 h 9753"/>
                  <a:gd name="connsiteX24" fmla="*/ 8170 w 10000"/>
                  <a:gd name="connsiteY24" fmla="*/ 9486 h 9753"/>
                  <a:gd name="connsiteX25" fmla="*/ 8097 w 10000"/>
                  <a:gd name="connsiteY25" fmla="*/ 9743 h 9753"/>
                  <a:gd name="connsiteX26" fmla="*/ 7766 w 10000"/>
                  <a:gd name="connsiteY26" fmla="*/ 9691 h 9753"/>
                  <a:gd name="connsiteX27" fmla="*/ 7546 w 10000"/>
                  <a:gd name="connsiteY27" fmla="*/ 9590 h 9753"/>
                  <a:gd name="connsiteX28" fmla="*/ 7400 w 10000"/>
                  <a:gd name="connsiteY28" fmla="*/ 9486 h 9753"/>
                  <a:gd name="connsiteX29" fmla="*/ 1502 w 10000"/>
                  <a:gd name="connsiteY29" fmla="*/ 9691 h 9753"/>
                  <a:gd name="connsiteX30" fmla="*/ 1428 w 10000"/>
                  <a:gd name="connsiteY30" fmla="*/ 9231 h 9753"/>
                  <a:gd name="connsiteX31" fmla="*/ 1428 w 10000"/>
                  <a:gd name="connsiteY31" fmla="*/ 9131 h 9753"/>
                  <a:gd name="connsiteX32" fmla="*/ 1428 w 10000"/>
                  <a:gd name="connsiteY32" fmla="*/ 8770 h 9753"/>
                  <a:gd name="connsiteX33" fmla="*/ 1466 w 10000"/>
                  <a:gd name="connsiteY33" fmla="*/ 8463 h 9753"/>
                  <a:gd name="connsiteX34" fmla="*/ 1392 w 10000"/>
                  <a:gd name="connsiteY34" fmla="*/ 8001 h 9753"/>
                  <a:gd name="connsiteX35" fmla="*/ 1246 w 10000"/>
                  <a:gd name="connsiteY35" fmla="*/ 7434 h 9753"/>
                  <a:gd name="connsiteX36" fmla="*/ 1173 w 10000"/>
                  <a:gd name="connsiteY36" fmla="*/ 7026 h 9753"/>
                  <a:gd name="connsiteX37" fmla="*/ 1356 w 10000"/>
                  <a:gd name="connsiteY37" fmla="*/ 6718 h 9753"/>
                  <a:gd name="connsiteX38" fmla="*/ 1062 w 10000"/>
                  <a:gd name="connsiteY38" fmla="*/ 6257 h 9753"/>
                  <a:gd name="connsiteX39" fmla="*/ 1062 w 10000"/>
                  <a:gd name="connsiteY39" fmla="*/ 6155 h 9753"/>
                  <a:gd name="connsiteX40" fmla="*/ 1100 w 10000"/>
                  <a:gd name="connsiteY40" fmla="*/ 5642 h 9753"/>
                  <a:gd name="connsiteX41" fmla="*/ 953 w 10000"/>
                  <a:gd name="connsiteY41" fmla="*/ 5230 h 9753"/>
                  <a:gd name="connsiteX42" fmla="*/ 696 w 10000"/>
                  <a:gd name="connsiteY42" fmla="*/ 4410 h 9753"/>
                  <a:gd name="connsiteX43" fmla="*/ 623 w 10000"/>
                  <a:gd name="connsiteY43" fmla="*/ 3795 h 9753"/>
                  <a:gd name="connsiteX44" fmla="*/ 623 w 10000"/>
                  <a:gd name="connsiteY44" fmla="*/ 3384 h 9753"/>
                  <a:gd name="connsiteX45" fmla="*/ 0 w 10000"/>
                  <a:gd name="connsiteY45" fmla="*/ 2566 h 9753"/>
                  <a:gd name="connsiteX46" fmla="*/ 477 w 10000"/>
                  <a:gd name="connsiteY46" fmla="*/ 2000 h 9753"/>
                  <a:gd name="connsiteX47" fmla="*/ 477 w 10000"/>
                  <a:gd name="connsiteY47" fmla="*/ 1745 h 9753"/>
                  <a:gd name="connsiteX48" fmla="*/ 477 w 10000"/>
                  <a:gd name="connsiteY48" fmla="*/ 974 h 9753"/>
                  <a:gd name="connsiteX49" fmla="*/ 147 w 10000"/>
                  <a:gd name="connsiteY49" fmla="*/ 461 h 9753"/>
                  <a:gd name="connsiteX50" fmla="*/ 257 w 10000"/>
                  <a:gd name="connsiteY50" fmla="*/ 0 h 9753"/>
                  <a:gd name="connsiteX0" fmla="*/ 257 w 10000"/>
                  <a:gd name="connsiteY0" fmla="*/ 0 h 10000"/>
                  <a:gd name="connsiteX1" fmla="*/ 8448 w 10000"/>
                  <a:gd name="connsiteY1" fmla="*/ 92 h 10000"/>
                  <a:gd name="connsiteX2" fmla="*/ 8353 w 10000"/>
                  <a:gd name="connsiteY2" fmla="*/ 578 h 10000"/>
                  <a:gd name="connsiteX3" fmla="*/ 8682 w 10000"/>
                  <a:gd name="connsiteY3" fmla="*/ 999 h 10000"/>
                  <a:gd name="connsiteX4" fmla="*/ 8631 w 10000"/>
                  <a:gd name="connsiteY4" fmla="*/ 1302 h 10000"/>
                  <a:gd name="connsiteX5" fmla="*/ 8426 w 10000"/>
                  <a:gd name="connsiteY5" fmla="*/ 1997 h 10000"/>
                  <a:gd name="connsiteX6" fmla="*/ 8537 w 10000"/>
                  <a:gd name="connsiteY6" fmla="*/ 2261 h 10000"/>
                  <a:gd name="connsiteX7" fmla="*/ 8572 w 10000"/>
                  <a:gd name="connsiteY7" fmla="*/ 2579 h 10000"/>
                  <a:gd name="connsiteX8" fmla="*/ 8976 w 10000"/>
                  <a:gd name="connsiteY8" fmla="*/ 3103 h 10000"/>
                  <a:gd name="connsiteX9" fmla="*/ 9458 w 10000"/>
                  <a:gd name="connsiteY9" fmla="*/ 3431 h 10000"/>
                  <a:gd name="connsiteX10" fmla="*/ 9561 w 10000"/>
                  <a:gd name="connsiteY10" fmla="*/ 4050 h 10000"/>
                  <a:gd name="connsiteX11" fmla="*/ 9743 w 10000"/>
                  <a:gd name="connsiteY11" fmla="*/ 4417 h 10000"/>
                  <a:gd name="connsiteX12" fmla="*/ 9890 w 10000"/>
                  <a:gd name="connsiteY12" fmla="*/ 4681 h 10000"/>
                  <a:gd name="connsiteX13" fmla="*/ 10000 w 10000"/>
                  <a:gd name="connsiteY13" fmla="*/ 5469 h 10000"/>
                  <a:gd name="connsiteX14" fmla="*/ 9781 w 10000"/>
                  <a:gd name="connsiteY14" fmla="*/ 5941 h 10000"/>
                  <a:gd name="connsiteX15" fmla="*/ 9670 w 10000"/>
                  <a:gd name="connsiteY15" fmla="*/ 6205 h 10000"/>
                  <a:gd name="connsiteX16" fmla="*/ 9670 w 10000"/>
                  <a:gd name="connsiteY16" fmla="*/ 6678 h 10000"/>
                  <a:gd name="connsiteX17" fmla="*/ 9233 w 10000"/>
                  <a:gd name="connsiteY17" fmla="*/ 6624 h 10000"/>
                  <a:gd name="connsiteX18" fmla="*/ 8902 w 10000"/>
                  <a:gd name="connsiteY18" fmla="*/ 6888 h 10000"/>
                  <a:gd name="connsiteX19" fmla="*/ 8756 w 10000"/>
                  <a:gd name="connsiteY19" fmla="*/ 7098 h 10000"/>
                  <a:gd name="connsiteX20" fmla="*/ 8572 w 10000"/>
                  <a:gd name="connsiteY20" fmla="*/ 7519 h 10000"/>
                  <a:gd name="connsiteX21" fmla="*/ 8609 w 10000"/>
                  <a:gd name="connsiteY21" fmla="*/ 7889 h 10000"/>
                  <a:gd name="connsiteX22" fmla="*/ 8793 w 10000"/>
                  <a:gd name="connsiteY22" fmla="*/ 8518 h 10000"/>
                  <a:gd name="connsiteX23" fmla="*/ 8537 w 10000"/>
                  <a:gd name="connsiteY23" fmla="*/ 8888 h 10000"/>
                  <a:gd name="connsiteX24" fmla="*/ 8170 w 10000"/>
                  <a:gd name="connsiteY24" fmla="*/ 9726 h 10000"/>
                  <a:gd name="connsiteX25" fmla="*/ 8097 w 10000"/>
                  <a:gd name="connsiteY25" fmla="*/ 9990 h 10000"/>
                  <a:gd name="connsiteX26" fmla="*/ 7766 w 10000"/>
                  <a:gd name="connsiteY26" fmla="*/ 9936 h 10000"/>
                  <a:gd name="connsiteX27" fmla="*/ 7400 w 10000"/>
                  <a:gd name="connsiteY27" fmla="*/ 9726 h 10000"/>
                  <a:gd name="connsiteX28" fmla="*/ 1502 w 10000"/>
                  <a:gd name="connsiteY28" fmla="*/ 9936 h 10000"/>
                  <a:gd name="connsiteX29" fmla="*/ 1428 w 10000"/>
                  <a:gd name="connsiteY29" fmla="*/ 9465 h 10000"/>
                  <a:gd name="connsiteX30" fmla="*/ 1428 w 10000"/>
                  <a:gd name="connsiteY30" fmla="*/ 9362 h 10000"/>
                  <a:gd name="connsiteX31" fmla="*/ 1428 w 10000"/>
                  <a:gd name="connsiteY31" fmla="*/ 8992 h 10000"/>
                  <a:gd name="connsiteX32" fmla="*/ 1466 w 10000"/>
                  <a:gd name="connsiteY32" fmla="*/ 8677 h 10000"/>
                  <a:gd name="connsiteX33" fmla="*/ 1392 w 10000"/>
                  <a:gd name="connsiteY33" fmla="*/ 8204 h 10000"/>
                  <a:gd name="connsiteX34" fmla="*/ 1246 w 10000"/>
                  <a:gd name="connsiteY34" fmla="*/ 7622 h 10000"/>
                  <a:gd name="connsiteX35" fmla="*/ 1173 w 10000"/>
                  <a:gd name="connsiteY35" fmla="*/ 7204 h 10000"/>
                  <a:gd name="connsiteX36" fmla="*/ 1356 w 10000"/>
                  <a:gd name="connsiteY36" fmla="*/ 6888 h 10000"/>
                  <a:gd name="connsiteX37" fmla="*/ 1062 w 10000"/>
                  <a:gd name="connsiteY37" fmla="*/ 6415 h 10000"/>
                  <a:gd name="connsiteX38" fmla="*/ 1062 w 10000"/>
                  <a:gd name="connsiteY38" fmla="*/ 6311 h 10000"/>
                  <a:gd name="connsiteX39" fmla="*/ 1100 w 10000"/>
                  <a:gd name="connsiteY39" fmla="*/ 5785 h 10000"/>
                  <a:gd name="connsiteX40" fmla="*/ 953 w 10000"/>
                  <a:gd name="connsiteY40" fmla="*/ 5362 h 10000"/>
                  <a:gd name="connsiteX41" fmla="*/ 696 w 10000"/>
                  <a:gd name="connsiteY41" fmla="*/ 4522 h 10000"/>
                  <a:gd name="connsiteX42" fmla="*/ 623 w 10000"/>
                  <a:gd name="connsiteY42" fmla="*/ 3891 h 10000"/>
                  <a:gd name="connsiteX43" fmla="*/ 623 w 10000"/>
                  <a:gd name="connsiteY43" fmla="*/ 3470 h 10000"/>
                  <a:gd name="connsiteX44" fmla="*/ 0 w 10000"/>
                  <a:gd name="connsiteY44" fmla="*/ 2631 h 10000"/>
                  <a:gd name="connsiteX45" fmla="*/ 477 w 10000"/>
                  <a:gd name="connsiteY45" fmla="*/ 2051 h 10000"/>
                  <a:gd name="connsiteX46" fmla="*/ 477 w 10000"/>
                  <a:gd name="connsiteY46" fmla="*/ 1789 h 10000"/>
                  <a:gd name="connsiteX47" fmla="*/ 477 w 10000"/>
                  <a:gd name="connsiteY47" fmla="*/ 999 h 10000"/>
                  <a:gd name="connsiteX48" fmla="*/ 147 w 10000"/>
                  <a:gd name="connsiteY48" fmla="*/ 473 h 10000"/>
                  <a:gd name="connsiteX49" fmla="*/ 257 w 10000"/>
                  <a:gd name="connsiteY49" fmla="*/ 0 h 10000"/>
                  <a:gd name="connsiteX0" fmla="*/ 257 w 10000"/>
                  <a:gd name="connsiteY0" fmla="*/ 0 h 10000"/>
                  <a:gd name="connsiteX1" fmla="*/ 8448 w 10000"/>
                  <a:gd name="connsiteY1" fmla="*/ 92 h 10000"/>
                  <a:gd name="connsiteX2" fmla="*/ 8353 w 10000"/>
                  <a:gd name="connsiteY2" fmla="*/ 578 h 10000"/>
                  <a:gd name="connsiteX3" fmla="*/ 8682 w 10000"/>
                  <a:gd name="connsiteY3" fmla="*/ 999 h 10000"/>
                  <a:gd name="connsiteX4" fmla="*/ 8631 w 10000"/>
                  <a:gd name="connsiteY4" fmla="*/ 1302 h 10000"/>
                  <a:gd name="connsiteX5" fmla="*/ 8426 w 10000"/>
                  <a:gd name="connsiteY5" fmla="*/ 1997 h 10000"/>
                  <a:gd name="connsiteX6" fmla="*/ 8537 w 10000"/>
                  <a:gd name="connsiteY6" fmla="*/ 2261 h 10000"/>
                  <a:gd name="connsiteX7" fmla="*/ 8572 w 10000"/>
                  <a:gd name="connsiteY7" fmla="*/ 2579 h 10000"/>
                  <a:gd name="connsiteX8" fmla="*/ 8976 w 10000"/>
                  <a:gd name="connsiteY8" fmla="*/ 3103 h 10000"/>
                  <a:gd name="connsiteX9" fmla="*/ 9458 w 10000"/>
                  <a:gd name="connsiteY9" fmla="*/ 3431 h 10000"/>
                  <a:gd name="connsiteX10" fmla="*/ 9561 w 10000"/>
                  <a:gd name="connsiteY10" fmla="*/ 4050 h 10000"/>
                  <a:gd name="connsiteX11" fmla="*/ 9743 w 10000"/>
                  <a:gd name="connsiteY11" fmla="*/ 4417 h 10000"/>
                  <a:gd name="connsiteX12" fmla="*/ 9890 w 10000"/>
                  <a:gd name="connsiteY12" fmla="*/ 4681 h 10000"/>
                  <a:gd name="connsiteX13" fmla="*/ 10000 w 10000"/>
                  <a:gd name="connsiteY13" fmla="*/ 5469 h 10000"/>
                  <a:gd name="connsiteX14" fmla="*/ 9781 w 10000"/>
                  <a:gd name="connsiteY14" fmla="*/ 5941 h 10000"/>
                  <a:gd name="connsiteX15" fmla="*/ 9670 w 10000"/>
                  <a:gd name="connsiteY15" fmla="*/ 6205 h 10000"/>
                  <a:gd name="connsiteX16" fmla="*/ 9670 w 10000"/>
                  <a:gd name="connsiteY16" fmla="*/ 6678 h 10000"/>
                  <a:gd name="connsiteX17" fmla="*/ 9233 w 10000"/>
                  <a:gd name="connsiteY17" fmla="*/ 6624 h 10000"/>
                  <a:gd name="connsiteX18" fmla="*/ 8902 w 10000"/>
                  <a:gd name="connsiteY18" fmla="*/ 6888 h 10000"/>
                  <a:gd name="connsiteX19" fmla="*/ 8756 w 10000"/>
                  <a:gd name="connsiteY19" fmla="*/ 7098 h 10000"/>
                  <a:gd name="connsiteX20" fmla="*/ 8572 w 10000"/>
                  <a:gd name="connsiteY20" fmla="*/ 7519 h 10000"/>
                  <a:gd name="connsiteX21" fmla="*/ 8609 w 10000"/>
                  <a:gd name="connsiteY21" fmla="*/ 7889 h 10000"/>
                  <a:gd name="connsiteX22" fmla="*/ 8793 w 10000"/>
                  <a:gd name="connsiteY22" fmla="*/ 8518 h 10000"/>
                  <a:gd name="connsiteX23" fmla="*/ 8537 w 10000"/>
                  <a:gd name="connsiteY23" fmla="*/ 8888 h 10000"/>
                  <a:gd name="connsiteX24" fmla="*/ 8170 w 10000"/>
                  <a:gd name="connsiteY24" fmla="*/ 9726 h 10000"/>
                  <a:gd name="connsiteX25" fmla="*/ 8097 w 10000"/>
                  <a:gd name="connsiteY25" fmla="*/ 9990 h 10000"/>
                  <a:gd name="connsiteX26" fmla="*/ 7766 w 10000"/>
                  <a:gd name="connsiteY26" fmla="*/ 9936 h 10000"/>
                  <a:gd name="connsiteX27" fmla="*/ 7400 w 10000"/>
                  <a:gd name="connsiteY27" fmla="*/ 9726 h 10000"/>
                  <a:gd name="connsiteX28" fmla="*/ 1502 w 10000"/>
                  <a:gd name="connsiteY28" fmla="*/ 9936 h 10000"/>
                  <a:gd name="connsiteX29" fmla="*/ 1428 w 10000"/>
                  <a:gd name="connsiteY29" fmla="*/ 9465 h 10000"/>
                  <a:gd name="connsiteX30" fmla="*/ 1223 w 10000"/>
                  <a:gd name="connsiteY30" fmla="*/ 9322 h 10000"/>
                  <a:gd name="connsiteX31" fmla="*/ 1428 w 10000"/>
                  <a:gd name="connsiteY31" fmla="*/ 8992 h 10000"/>
                  <a:gd name="connsiteX32" fmla="*/ 1466 w 10000"/>
                  <a:gd name="connsiteY32" fmla="*/ 8677 h 10000"/>
                  <a:gd name="connsiteX33" fmla="*/ 1392 w 10000"/>
                  <a:gd name="connsiteY33" fmla="*/ 8204 h 10000"/>
                  <a:gd name="connsiteX34" fmla="*/ 1246 w 10000"/>
                  <a:gd name="connsiteY34" fmla="*/ 7622 h 10000"/>
                  <a:gd name="connsiteX35" fmla="*/ 1173 w 10000"/>
                  <a:gd name="connsiteY35" fmla="*/ 7204 h 10000"/>
                  <a:gd name="connsiteX36" fmla="*/ 1356 w 10000"/>
                  <a:gd name="connsiteY36" fmla="*/ 6888 h 10000"/>
                  <a:gd name="connsiteX37" fmla="*/ 1062 w 10000"/>
                  <a:gd name="connsiteY37" fmla="*/ 6415 h 10000"/>
                  <a:gd name="connsiteX38" fmla="*/ 1062 w 10000"/>
                  <a:gd name="connsiteY38" fmla="*/ 6311 h 10000"/>
                  <a:gd name="connsiteX39" fmla="*/ 1100 w 10000"/>
                  <a:gd name="connsiteY39" fmla="*/ 5785 h 10000"/>
                  <a:gd name="connsiteX40" fmla="*/ 953 w 10000"/>
                  <a:gd name="connsiteY40" fmla="*/ 5362 h 10000"/>
                  <a:gd name="connsiteX41" fmla="*/ 696 w 10000"/>
                  <a:gd name="connsiteY41" fmla="*/ 4522 h 10000"/>
                  <a:gd name="connsiteX42" fmla="*/ 623 w 10000"/>
                  <a:gd name="connsiteY42" fmla="*/ 3891 h 10000"/>
                  <a:gd name="connsiteX43" fmla="*/ 623 w 10000"/>
                  <a:gd name="connsiteY43" fmla="*/ 3470 h 10000"/>
                  <a:gd name="connsiteX44" fmla="*/ 0 w 10000"/>
                  <a:gd name="connsiteY44" fmla="*/ 2631 h 10000"/>
                  <a:gd name="connsiteX45" fmla="*/ 477 w 10000"/>
                  <a:gd name="connsiteY45" fmla="*/ 2051 h 10000"/>
                  <a:gd name="connsiteX46" fmla="*/ 477 w 10000"/>
                  <a:gd name="connsiteY46" fmla="*/ 1789 h 10000"/>
                  <a:gd name="connsiteX47" fmla="*/ 477 w 10000"/>
                  <a:gd name="connsiteY47" fmla="*/ 999 h 10000"/>
                  <a:gd name="connsiteX48" fmla="*/ 147 w 10000"/>
                  <a:gd name="connsiteY48" fmla="*/ 473 h 10000"/>
                  <a:gd name="connsiteX49" fmla="*/ 257 w 10000"/>
                  <a:gd name="connsiteY49" fmla="*/ 0 h 10000"/>
                  <a:gd name="connsiteX0" fmla="*/ 257 w 10000"/>
                  <a:gd name="connsiteY0" fmla="*/ 0 h 10000"/>
                  <a:gd name="connsiteX1" fmla="*/ 8448 w 10000"/>
                  <a:gd name="connsiteY1" fmla="*/ 92 h 10000"/>
                  <a:gd name="connsiteX2" fmla="*/ 8353 w 10000"/>
                  <a:gd name="connsiteY2" fmla="*/ 578 h 10000"/>
                  <a:gd name="connsiteX3" fmla="*/ 8682 w 10000"/>
                  <a:gd name="connsiteY3" fmla="*/ 999 h 10000"/>
                  <a:gd name="connsiteX4" fmla="*/ 8631 w 10000"/>
                  <a:gd name="connsiteY4" fmla="*/ 1302 h 10000"/>
                  <a:gd name="connsiteX5" fmla="*/ 8426 w 10000"/>
                  <a:gd name="connsiteY5" fmla="*/ 1997 h 10000"/>
                  <a:gd name="connsiteX6" fmla="*/ 8537 w 10000"/>
                  <a:gd name="connsiteY6" fmla="*/ 2261 h 10000"/>
                  <a:gd name="connsiteX7" fmla="*/ 8572 w 10000"/>
                  <a:gd name="connsiteY7" fmla="*/ 2579 h 10000"/>
                  <a:gd name="connsiteX8" fmla="*/ 8976 w 10000"/>
                  <a:gd name="connsiteY8" fmla="*/ 3103 h 10000"/>
                  <a:gd name="connsiteX9" fmla="*/ 9458 w 10000"/>
                  <a:gd name="connsiteY9" fmla="*/ 3431 h 10000"/>
                  <a:gd name="connsiteX10" fmla="*/ 9561 w 10000"/>
                  <a:gd name="connsiteY10" fmla="*/ 4050 h 10000"/>
                  <a:gd name="connsiteX11" fmla="*/ 9743 w 10000"/>
                  <a:gd name="connsiteY11" fmla="*/ 4417 h 10000"/>
                  <a:gd name="connsiteX12" fmla="*/ 9890 w 10000"/>
                  <a:gd name="connsiteY12" fmla="*/ 4681 h 10000"/>
                  <a:gd name="connsiteX13" fmla="*/ 10000 w 10000"/>
                  <a:gd name="connsiteY13" fmla="*/ 5469 h 10000"/>
                  <a:gd name="connsiteX14" fmla="*/ 9781 w 10000"/>
                  <a:gd name="connsiteY14" fmla="*/ 5941 h 10000"/>
                  <a:gd name="connsiteX15" fmla="*/ 9670 w 10000"/>
                  <a:gd name="connsiteY15" fmla="*/ 6205 h 10000"/>
                  <a:gd name="connsiteX16" fmla="*/ 9670 w 10000"/>
                  <a:gd name="connsiteY16" fmla="*/ 6678 h 10000"/>
                  <a:gd name="connsiteX17" fmla="*/ 9233 w 10000"/>
                  <a:gd name="connsiteY17" fmla="*/ 6624 h 10000"/>
                  <a:gd name="connsiteX18" fmla="*/ 8902 w 10000"/>
                  <a:gd name="connsiteY18" fmla="*/ 6888 h 10000"/>
                  <a:gd name="connsiteX19" fmla="*/ 8756 w 10000"/>
                  <a:gd name="connsiteY19" fmla="*/ 7098 h 10000"/>
                  <a:gd name="connsiteX20" fmla="*/ 8572 w 10000"/>
                  <a:gd name="connsiteY20" fmla="*/ 7519 h 10000"/>
                  <a:gd name="connsiteX21" fmla="*/ 8609 w 10000"/>
                  <a:gd name="connsiteY21" fmla="*/ 7889 h 10000"/>
                  <a:gd name="connsiteX22" fmla="*/ 8793 w 10000"/>
                  <a:gd name="connsiteY22" fmla="*/ 8518 h 10000"/>
                  <a:gd name="connsiteX23" fmla="*/ 8537 w 10000"/>
                  <a:gd name="connsiteY23" fmla="*/ 8888 h 10000"/>
                  <a:gd name="connsiteX24" fmla="*/ 8170 w 10000"/>
                  <a:gd name="connsiteY24" fmla="*/ 9726 h 10000"/>
                  <a:gd name="connsiteX25" fmla="*/ 8097 w 10000"/>
                  <a:gd name="connsiteY25" fmla="*/ 9990 h 10000"/>
                  <a:gd name="connsiteX26" fmla="*/ 7766 w 10000"/>
                  <a:gd name="connsiteY26" fmla="*/ 9936 h 10000"/>
                  <a:gd name="connsiteX27" fmla="*/ 7400 w 10000"/>
                  <a:gd name="connsiteY27" fmla="*/ 9726 h 10000"/>
                  <a:gd name="connsiteX28" fmla="*/ 1502 w 10000"/>
                  <a:gd name="connsiteY28" fmla="*/ 9936 h 10000"/>
                  <a:gd name="connsiteX29" fmla="*/ 1428 w 10000"/>
                  <a:gd name="connsiteY29" fmla="*/ 9465 h 10000"/>
                  <a:gd name="connsiteX30" fmla="*/ 1223 w 10000"/>
                  <a:gd name="connsiteY30" fmla="*/ 9322 h 10000"/>
                  <a:gd name="connsiteX31" fmla="*/ 1120 w 10000"/>
                  <a:gd name="connsiteY31" fmla="*/ 8931 h 10000"/>
                  <a:gd name="connsiteX32" fmla="*/ 1466 w 10000"/>
                  <a:gd name="connsiteY32" fmla="*/ 8677 h 10000"/>
                  <a:gd name="connsiteX33" fmla="*/ 1392 w 10000"/>
                  <a:gd name="connsiteY33" fmla="*/ 8204 h 10000"/>
                  <a:gd name="connsiteX34" fmla="*/ 1246 w 10000"/>
                  <a:gd name="connsiteY34" fmla="*/ 7622 h 10000"/>
                  <a:gd name="connsiteX35" fmla="*/ 1173 w 10000"/>
                  <a:gd name="connsiteY35" fmla="*/ 7204 h 10000"/>
                  <a:gd name="connsiteX36" fmla="*/ 1356 w 10000"/>
                  <a:gd name="connsiteY36" fmla="*/ 6888 h 10000"/>
                  <a:gd name="connsiteX37" fmla="*/ 1062 w 10000"/>
                  <a:gd name="connsiteY37" fmla="*/ 6415 h 10000"/>
                  <a:gd name="connsiteX38" fmla="*/ 1062 w 10000"/>
                  <a:gd name="connsiteY38" fmla="*/ 6311 h 10000"/>
                  <a:gd name="connsiteX39" fmla="*/ 1100 w 10000"/>
                  <a:gd name="connsiteY39" fmla="*/ 5785 h 10000"/>
                  <a:gd name="connsiteX40" fmla="*/ 953 w 10000"/>
                  <a:gd name="connsiteY40" fmla="*/ 5362 h 10000"/>
                  <a:gd name="connsiteX41" fmla="*/ 696 w 10000"/>
                  <a:gd name="connsiteY41" fmla="*/ 4522 h 10000"/>
                  <a:gd name="connsiteX42" fmla="*/ 623 w 10000"/>
                  <a:gd name="connsiteY42" fmla="*/ 3891 h 10000"/>
                  <a:gd name="connsiteX43" fmla="*/ 623 w 10000"/>
                  <a:gd name="connsiteY43" fmla="*/ 3470 h 10000"/>
                  <a:gd name="connsiteX44" fmla="*/ 0 w 10000"/>
                  <a:gd name="connsiteY44" fmla="*/ 2631 h 10000"/>
                  <a:gd name="connsiteX45" fmla="*/ 477 w 10000"/>
                  <a:gd name="connsiteY45" fmla="*/ 2051 h 10000"/>
                  <a:gd name="connsiteX46" fmla="*/ 477 w 10000"/>
                  <a:gd name="connsiteY46" fmla="*/ 1789 h 10000"/>
                  <a:gd name="connsiteX47" fmla="*/ 477 w 10000"/>
                  <a:gd name="connsiteY47" fmla="*/ 999 h 10000"/>
                  <a:gd name="connsiteX48" fmla="*/ 147 w 10000"/>
                  <a:gd name="connsiteY48" fmla="*/ 473 h 10000"/>
                  <a:gd name="connsiteX49" fmla="*/ 257 w 10000"/>
                  <a:gd name="connsiteY49" fmla="*/ 0 h 10000"/>
                  <a:gd name="connsiteX0" fmla="*/ 257 w 10000"/>
                  <a:gd name="connsiteY0" fmla="*/ 0 h 10000"/>
                  <a:gd name="connsiteX1" fmla="*/ 8448 w 10000"/>
                  <a:gd name="connsiteY1" fmla="*/ 92 h 10000"/>
                  <a:gd name="connsiteX2" fmla="*/ 8353 w 10000"/>
                  <a:gd name="connsiteY2" fmla="*/ 578 h 10000"/>
                  <a:gd name="connsiteX3" fmla="*/ 8682 w 10000"/>
                  <a:gd name="connsiteY3" fmla="*/ 999 h 10000"/>
                  <a:gd name="connsiteX4" fmla="*/ 8631 w 10000"/>
                  <a:gd name="connsiteY4" fmla="*/ 1302 h 10000"/>
                  <a:gd name="connsiteX5" fmla="*/ 8426 w 10000"/>
                  <a:gd name="connsiteY5" fmla="*/ 1997 h 10000"/>
                  <a:gd name="connsiteX6" fmla="*/ 8537 w 10000"/>
                  <a:gd name="connsiteY6" fmla="*/ 2261 h 10000"/>
                  <a:gd name="connsiteX7" fmla="*/ 8572 w 10000"/>
                  <a:gd name="connsiteY7" fmla="*/ 2579 h 10000"/>
                  <a:gd name="connsiteX8" fmla="*/ 8976 w 10000"/>
                  <a:gd name="connsiteY8" fmla="*/ 3103 h 10000"/>
                  <a:gd name="connsiteX9" fmla="*/ 9458 w 10000"/>
                  <a:gd name="connsiteY9" fmla="*/ 3431 h 10000"/>
                  <a:gd name="connsiteX10" fmla="*/ 9561 w 10000"/>
                  <a:gd name="connsiteY10" fmla="*/ 4050 h 10000"/>
                  <a:gd name="connsiteX11" fmla="*/ 9743 w 10000"/>
                  <a:gd name="connsiteY11" fmla="*/ 4417 h 10000"/>
                  <a:gd name="connsiteX12" fmla="*/ 9890 w 10000"/>
                  <a:gd name="connsiteY12" fmla="*/ 4681 h 10000"/>
                  <a:gd name="connsiteX13" fmla="*/ 10000 w 10000"/>
                  <a:gd name="connsiteY13" fmla="*/ 5469 h 10000"/>
                  <a:gd name="connsiteX14" fmla="*/ 9781 w 10000"/>
                  <a:gd name="connsiteY14" fmla="*/ 5941 h 10000"/>
                  <a:gd name="connsiteX15" fmla="*/ 9670 w 10000"/>
                  <a:gd name="connsiteY15" fmla="*/ 6205 h 10000"/>
                  <a:gd name="connsiteX16" fmla="*/ 9670 w 10000"/>
                  <a:gd name="connsiteY16" fmla="*/ 6678 h 10000"/>
                  <a:gd name="connsiteX17" fmla="*/ 9233 w 10000"/>
                  <a:gd name="connsiteY17" fmla="*/ 6624 h 10000"/>
                  <a:gd name="connsiteX18" fmla="*/ 8902 w 10000"/>
                  <a:gd name="connsiteY18" fmla="*/ 6888 h 10000"/>
                  <a:gd name="connsiteX19" fmla="*/ 8756 w 10000"/>
                  <a:gd name="connsiteY19" fmla="*/ 7098 h 10000"/>
                  <a:gd name="connsiteX20" fmla="*/ 8572 w 10000"/>
                  <a:gd name="connsiteY20" fmla="*/ 7519 h 10000"/>
                  <a:gd name="connsiteX21" fmla="*/ 8609 w 10000"/>
                  <a:gd name="connsiteY21" fmla="*/ 7889 h 10000"/>
                  <a:gd name="connsiteX22" fmla="*/ 8793 w 10000"/>
                  <a:gd name="connsiteY22" fmla="*/ 8518 h 10000"/>
                  <a:gd name="connsiteX23" fmla="*/ 8537 w 10000"/>
                  <a:gd name="connsiteY23" fmla="*/ 8888 h 10000"/>
                  <a:gd name="connsiteX24" fmla="*/ 8170 w 10000"/>
                  <a:gd name="connsiteY24" fmla="*/ 9726 h 10000"/>
                  <a:gd name="connsiteX25" fmla="*/ 8097 w 10000"/>
                  <a:gd name="connsiteY25" fmla="*/ 9990 h 10000"/>
                  <a:gd name="connsiteX26" fmla="*/ 7766 w 10000"/>
                  <a:gd name="connsiteY26" fmla="*/ 9936 h 10000"/>
                  <a:gd name="connsiteX27" fmla="*/ 7400 w 10000"/>
                  <a:gd name="connsiteY27" fmla="*/ 9726 h 10000"/>
                  <a:gd name="connsiteX28" fmla="*/ 1502 w 10000"/>
                  <a:gd name="connsiteY28" fmla="*/ 9936 h 10000"/>
                  <a:gd name="connsiteX29" fmla="*/ 1428 w 10000"/>
                  <a:gd name="connsiteY29" fmla="*/ 9465 h 10000"/>
                  <a:gd name="connsiteX30" fmla="*/ 1223 w 10000"/>
                  <a:gd name="connsiteY30" fmla="*/ 9322 h 10000"/>
                  <a:gd name="connsiteX31" fmla="*/ 1120 w 10000"/>
                  <a:gd name="connsiteY31" fmla="*/ 8931 h 10000"/>
                  <a:gd name="connsiteX32" fmla="*/ 1145 w 10000"/>
                  <a:gd name="connsiteY32" fmla="*/ 8453 h 10000"/>
                  <a:gd name="connsiteX33" fmla="*/ 1392 w 10000"/>
                  <a:gd name="connsiteY33" fmla="*/ 8204 h 10000"/>
                  <a:gd name="connsiteX34" fmla="*/ 1246 w 10000"/>
                  <a:gd name="connsiteY34" fmla="*/ 7622 h 10000"/>
                  <a:gd name="connsiteX35" fmla="*/ 1173 w 10000"/>
                  <a:gd name="connsiteY35" fmla="*/ 7204 h 10000"/>
                  <a:gd name="connsiteX36" fmla="*/ 1356 w 10000"/>
                  <a:gd name="connsiteY36" fmla="*/ 6888 h 10000"/>
                  <a:gd name="connsiteX37" fmla="*/ 1062 w 10000"/>
                  <a:gd name="connsiteY37" fmla="*/ 6415 h 10000"/>
                  <a:gd name="connsiteX38" fmla="*/ 1062 w 10000"/>
                  <a:gd name="connsiteY38" fmla="*/ 6311 h 10000"/>
                  <a:gd name="connsiteX39" fmla="*/ 1100 w 10000"/>
                  <a:gd name="connsiteY39" fmla="*/ 5785 h 10000"/>
                  <a:gd name="connsiteX40" fmla="*/ 953 w 10000"/>
                  <a:gd name="connsiteY40" fmla="*/ 5362 h 10000"/>
                  <a:gd name="connsiteX41" fmla="*/ 696 w 10000"/>
                  <a:gd name="connsiteY41" fmla="*/ 4522 h 10000"/>
                  <a:gd name="connsiteX42" fmla="*/ 623 w 10000"/>
                  <a:gd name="connsiteY42" fmla="*/ 3891 h 10000"/>
                  <a:gd name="connsiteX43" fmla="*/ 623 w 10000"/>
                  <a:gd name="connsiteY43" fmla="*/ 3470 h 10000"/>
                  <a:gd name="connsiteX44" fmla="*/ 0 w 10000"/>
                  <a:gd name="connsiteY44" fmla="*/ 2631 h 10000"/>
                  <a:gd name="connsiteX45" fmla="*/ 477 w 10000"/>
                  <a:gd name="connsiteY45" fmla="*/ 2051 h 10000"/>
                  <a:gd name="connsiteX46" fmla="*/ 477 w 10000"/>
                  <a:gd name="connsiteY46" fmla="*/ 1789 h 10000"/>
                  <a:gd name="connsiteX47" fmla="*/ 477 w 10000"/>
                  <a:gd name="connsiteY47" fmla="*/ 999 h 10000"/>
                  <a:gd name="connsiteX48" fmla="*/ 147 w 10000"/>
                  <a:gd name="connsiteY48" fmla="*/ 473 h 10000"/>
                  <a:gd name="connsiteX49" fmla="*/ 257 w 10000"/>
                  <a:gd name="connsiteY49" fmla="*/ 0 h 10000"/>
                  <a:gd name="connsiteX0" fmla="*/ 257 w 10000"/>
                  <a:gd name="connsiteY0" fmla="*/ 0 h 10000"/>
                  <a:gd name="connsiteX1" fmla="*/ 8448 w 10000"/>
                  <a:gd name="connsiteY1" fmla="*/ 92 h 10000"/>
                  <a:gd name="connsiteX2" fmla="*/ 8353 w 10000"/>
                  <a:gd name="connsiteY2" fmla="*/ 578 h 10000"/>
                  <a:gd name="connsiteX3" fmla="*/ 8682 w 10000"/>
                  <a:gd name="connsiteY3" fmla="*/ 999 h 10000"/>
                  <a:gd name="connsiteX4" fmla="*/ 8631 w 10000"/>
                  <a:gd name="connsiteY4" fmla="*/ 1302 h 10000"/>
                  <a:gd name="connsiteX5" fmla="*/ 8426 w 10000"/>
                  <a:gd name="connsiteY5" fmla="*/ 1997 h 10000"/>
                  <a:gd name="connsiteX6" fmla="*/ 8537 w 10000"/>
                  <a:gd name="connsiteY6" fmla="*/ 2261 h 10000"/>
                  <a:gd name="connsiteX7" fmla="*/ 8572 w 10000"/>
                  <a:gd name="connsiteY7" fmla="*/ 2579 h 10000"/>
                  <a:gd name="connsiteX8" fmla="*/ 8976 w 10000"/>
                  <a:gd name="connsiteY8" fmla="*/ 3103 h 10000"/>
                  <a:gd name="connsiteX9" fmla="*/ 9458 w 10000"/>
                  <a:gd name="connsiteY9" fmla="*/ 3431 h 10000"/>
                  <a:gd name="connsiteX10" fmla="*/ 9561 w 10000"/>
                  <a:gd name="connsiteY10" fmla="*/ 4050 h 10000"/>
                  <a:gd name="connsiteX11" fmla="*/ 9743 w 10000"/>
                  <a:gd name="connsiteY11" fmla="*/ 4417 h 10000"/>
                  <a:gd name="connsiteX12" fmla="*/ 9890 w 10000"/>
                  <a:gd name="connsiteY12" fmla="*/ 4681 h 10000"/>
                  <a:gd name="connsiteX13" fmla="*/ 10000 w 10000"/>
                  <a:gd name="connsiteY13" fmla="*/ 5469 h 10000"/>
                  <a:gd name="connsiteX14" fmla="*/ 9781 w 10000"/>
                  <a:gd name="connsiteY14" fmla="*/ 5941 h 10000"/>
                  <a:gd name="connsiteX15" fmla="*/ 9670 w 10000"/>
                  <a:gd name="connsiteY15" fmla="*/ 6205 h 10000"/>
                  <a:gd name="connsiteX16" fmla="*/ 9670 w 10000"/>
                  <a:gd name="connsiteY16" fmla="*/ 6678 h 10000"/>
                  <a:gd name="connsiteX17" fmla="*/ 9233 w 10000"/>
                  <a:gd name="connsiteY17" fmla="*/ 6624 h 10000"/>
                  <a:gd name="connsiteX18" fmla="*/ 8902 w 10000"/>
                  <a:gd name="connsiteY18" fmla="*/ 6888 h 10000"/>
                  <a:gd name="connsiteX19" fmla="*/ 8756 w 10000"/>
                  <a:gd name="connsiteY19" fmla="*/ 7098 h 10000"/>
                  <a:gd name="connsiteX20" fmla="*/ 8572 w 10000"/>
                  <a:gd name="connsiteY20" fmla="*/ 7519 h 10000"/>
                  <a:gd name="connsiteX21" fmla="*/ 8609 w 10000"/>
                  <a:gd name="connsiteY21" fmla="*/ 7889 h 10000"/>
                  <a:gd name="connsiteX22" fmla="*/ 8793 w 10000"/>
                  <a:gd name="connsiteY22" fmla="*/ 8518 h 10000"/>
                  <a:gd name="connsiteX23" fmla="*/ 8537 w 10000"/>
                  <a:gd name="connsiteY23" fmla="*/ 8888 h 10000"/>
                  <a:gd name="connsiteX24" fmla="*/ 8170 w 10000"/>
                  <a:gd name="connsiteY24" fmla="*/ 9726 h 10000"/>
                  <a:gd name="connsiteX25" fmla="*/ 8097 w 10000"/>
                  <a:gd name="connsiteY25" fmla="*/ 9990 h 10000"/>
                  <a:gd name="connsiteX26" fmla="*/ 7766 w 10000"/>
                  <a:gd name="connsiteY26" fmla="*/ 9936 h 10000"/>
                  <a:gd name="connsiteX27" fmla="*/ 7400 w 10000"/>
                  <a:gd name="connsiteY27" fmla="*/ 9726 h 10000"/>
                  <a:gd name="connsiteX28" fmla="*/ 1502 w 10000"/>
                  <a:gd name="connsiteY28" fmla="*/ 9936 h 10000"/>
                  <a:gd name="connsiteX29" fmla="*/ 1428 w 10000"/>
                  <a:gd name="connsiteY29" fmla="*/ 9465 h 10000"/>
                  <a:gd name="connsiteX30" fmla="*/ 1223 w 10000"/>
                  <a:gd name="connsiteY30" fmla="*/ 9322 h 10000"/>
                  <a:gd name="connsiteX31" fmla="*/ 1120 w 10000"/>
                  <a:gd name="connsiteY31" fmla="*/ 8931 h 10000"/>
                  <a:gd name="connsiteX32" fmla="*/ 1145 w 10000"/>
                  <a:gd name="connsiteY32" fmla="*/ 8453 h 10000"/>
                  <a:gd name="connsiteX33" fmla="*/ 1167 w 10000"/>
                  <a:gd name="connsiteY33" fmla="*/ 8079 h 10000"/>
                  <a:gd name="connsiteX34" fmla="*/ 1246 w 10000"/>
                  <a:gd name="connsiteY34" fmla="*/ 7622 h 10000"/>
                  <a:gd name="connsiteX35" fmla="*/ 1173 w 10000"/>
                  <a:gd name="connsiteY35" fmla="*/ 7204 h 10000"/>
                  <a:gd name="connsiteX36" fmla="*/ 1356 w 10000"/>
                  <a:gd name="connsiteY36" fmla="*/ 6888 h 10000"/>
                  <a:gd name="connsiteX37" fmla="*/ 1062 w 10000"/>
                  <a:gd name="connsiteY37" fmla="*/ 6415 h 10000"/>
                  <a:gd name="connsiteX38" fmla="*/ 1062 w 10000"/>
                  <a:gd name="connsiteY38" fmla="*/ 6311 h 10000"/>
                  <a:gd name="connsiteX39" fmla="*/ 1100 w 10000"/>
                  <a:gd name="connsiteY39" fmla="*/ 5785 h 10000"/>
                  <a:gd name="connsiteX40" fmla="*/ 953 w 10000"/>
                  <a:gd name="connsiteY40" fmla="*/ 5362 h 10000"/>
                  <a:gd name="connsiteX41" fmla="*/ 696 w 10000"/>
                  <a:gd name="connsiteY41" fmla="*/ 4522 h 10000"/>
                  <a:gd name="connsiteX42" fmla="*/ 623 w 10000"/>
                  <a:gd name="connsiteY42" fmla="*/ 3891 h 10000"/>
                  <a:gd name="connsiteX43" fmla="*/ 623 w 10000"/>
                  <a:gd name="connsiteY43" fmla="*/ 3470 h 10000"/>
                  <a:gd name="connsiteX44" fmla="*/ 0 w 10000"/>
                  <a:gd name="connsiteY44" fmla="*/ 2631 h 10000"/>
                  <a:gd name="connsiteX45" fmla="*/ 477 w 10000"/>
                  <a:gd name="connsiteY45" fmla="*/ 2051 h 10000"/>
                  <a:gd name="connsiteX46" fmla="*/ 477 w 10000"/>
                  <a:gd name="connsiteY46" fmla="*/ 1789 h 10000"/>
                  <a:gd name="connsiteX47" fmla="*/ 477 w 10000"/>
                  <a:gd name="connsiteY47" fmla="*/ 999 h 10000"/>
                  <a:gd name="connsiteX48" fmla="*/ 147 w 10000"/>
                  <a:gd name="connsiteY48" fmla="*/ 473 h 10000"/>
                  <a:gd name="connsiteX49" fmla="*/ 257 w 10000"/>
                  <a:gd name="connsiteY49" fmla="*/ 0 h 10000"/>
                  <a:gd name="connsiteX0" fmla="*/ 257 w 10000"/>
                  <a:gd name="connsiteY0" fmla="*/ 0 h 10000"/>
                  <a:gd name="connsiteX1" fmla="*/ 8448 w 10000"/>
                  <a:gd name="connsiteY1" fmla="*/ 92 h 10000"/>
                  <a:gd name="connsiteX2" fmla="*/ 8353 w 10000"/>
                  <a:gd name="connsiteY2" fmla="*/ 578 h 10000"/>
                  <a:gd name="connsiteX3" fmla="*/ 8682 w 10000"/>
                  <a:gd name="connsiteY3" fmla="*/ 999 h 10000"/>
                  <a:gd name="connsiteX4" fmla="*/ 8631 w 10000"/>
                  <a:gd name="connsiteY4" fmla="*/ 1302 h 10000"/>
                  <a:gd name="connsiteX5" fmla="*/ 8426 w 10000"/>
                  <a:gd name="connsiteY5" fmla="*/ 1997 h 10000"/>
                  <a:gd name="connsiteX6" fmla="*/ 8537 w 10000"/>
                  <a:gd name="connsiteY6" fmla="*/ 2261 h 10000"/>
                  <a:gd name="connsiteX7" fmla="*/ 8572 w 10000"/>
                  <a:gd name="connsiteY7" fmla="*/ 2579 h 10000"/>
                  <a:gd name="connsiteX8" fmla="*/ 8976 w 10000"/>
                  <a:gd name="connsiteY8" fmla="*/ 3103 h 10000"/>
                  <a:gd name="connsiteX9" fmla="*/ 9458 w 10000"/>
                  <a:gd name="connsiteY9" fmla="*/ 3431 h 10000"/>
                  <a:gd name="connsiteX10" fmla="*/ 9561 w 10000"/>
                  <a:gd name="connsiteY10" fmla="*/ 4050 h 10000"/>
                  <a:gd name="connsiteX11" fmla="*/ 9743 w 10000"/>
                  <a:gd name="connsiteY11" fmla="*/ 4417 h 10000"/>
                  <a:gd name="connsiteX12" fmla="*/ 9890 w 10000"/>
                  <a:gd name="connsiteY12" fmla="*/ 4681 h 10000"/>
                  <a:gd name="connsiteX13" fmla="*/ 10000 w 10000"/>
                  <a:gd name="connsiteY13" fmla="*/ 5469 h 10000"/>
                  <a:gd name="connsiteX14" fmla="*/ 9781 w 10000"/>
                  <a:gd name="connsiteY14" fmla="*/ 5941 h 10000"/>
                  <a:gd name="connsiteX15" fmla="*/ 9670 w 10000"/>
                  <a:gd name="connsiteY15" fmla="*/ 6205 h 10000"/>
                  <a:gd name="connsiteX16" fmla="*/ 9670 w 10000"/>
                  <a:gd name="connsiteY16" fmla="*/ 6678 h 10000"/>
                  <a:gd name="connsiteX17" fmla="*/ 9233 w 10000"/>
                  <a:gd name="connsiteY17" fmla="*/ 6624 h 10000"/>
                  <a:gd name="connsiteX18" fmla="*/ 8902 w 10000"/>
                  <a:gd name="connsiteY18" fmla="*/ 6888 h 10000"/>
                  <a:gd name="connsiteX19" fmla="*/ 8756 w 10000"/>
                  <a:gd name="connsiteY19" fmla="*/ 7098 h 10000"/>
                  <a:gd name="connsiteX20" fmla="*/ 8572 w 10000"/>
                  <a:gd name="connsiteY20" fmla="*/ 7519 h 10000"/>
                  <a:gd name="connsiteX21" fmla="*/ 8609 w 10000"/>
                  <a:gd name="connsiteY21" fmla="*/ 7889 h 10000"/>
                  <a:gd name="connsiteX22" fmla="*/ 8793 w 10000"/>
                  <a:gd name="connsiteY22" fmla="*/ 8518 h 10000"/>
                  <a:gd name="connsiteX23" fmla="*/ 8537 w 10000"/>
                  <a:gd name="connsiteY23" fmla="*/ 8888 h 10000"/>
                  <a:gd name="connsiteX24" fmla="*/ 8170 w 10000"/>
                  <a:gd name="connsiteY24" fmla="*/ 9726 h 10000"/>
                  <a:gd name="connsiteX25" fmla="*/ 8097 w 10000"/>
                  <a:gd name="connsiteY25" fmla="*/ 9990 h 10000"/>
                  <a:gd name="connsiteX26" fmla="*/ 7766 w 10000"/>
                  <a:gd name="connsiteY26" fmla="*/ 9936 h 10000"/>
                  <a:gd name="connsiteX27" fmla="*/ 7400 w 10000"/>
                  <a:gd name="connsiteY27" fmla="*/ 9726 h 10000"/>
                  <a:gd name="connsiteX28" fmla="*/ 1502 w 10000"/>
                  <a:gd name="connsiteY28" fmla="*/ 9936 h 10000"/>
                  <a:gd name="connsiteX29" fmla="*/ 1428 w 10000"/>
                  <a:gd name="connsiteY29" fmla="*/ 9465 h 10000"/>
                  <a:gd name="connsiteX30" fmla="*/ 1223 w 10000"/>
                  <a:gd name="connsiteY30" fmla="*/ 9322 h 10000"/>
                  <a:gd name="connsiteX31" fmla="*/ 1120 w 10000"/>
                  <a:gd name="connsiteY31" fmla="*/ 8931 h 10000"/>
                  <a:gd name="connsiteX32" fmla="*/ 1145 w 10000"/>
                  <a:gd name="connsiteY32" fmla="*/ 8453 h 10000"/>
                  <a:gd name="connsiteX33" fmla="*/ 1167 w 10000"/>
                  <a:gd name="connsiteY33" fmla="*/ 8079 h 10000"/>
                  <a:gd name="connsiteX34" fmla="*/ 1246 w 10000"/>
                  <a:gd name="connsiteY34" fmla="*/ 7622 h 10000"/>
                  <a:gd name="connsiteX35" fmla="*/ 1173 w 10000"/>
                  <a:gd name="connsiteY35" fmla="*/ 7204 h 10000"/>
                  <a:gd name="connsiteX36" fmla="*/ 1051 w 10000"/>
                  <a:gd name="connsiteY36" fmla="*/ 6788 h 10000"/>
                  <a:gd name="connsiteX37" fmla="*/ 1062 w 10000"/>
                  <a:gd name="connsiteY37" fmla="*/ 6415 h 10000"/>
                  <a:gd name="connsiteX38" fmla="*/ 1062 w 10000"/>
                  <a:gd name="connsiteY38" fmla="*/ 6311 h 10000"/>
                  <a:gd name="connsiteX39" fmla="*/ 1100 w 10000"/>
                  <a:gd name="connsiteY39" fmla="*/ 5785 h 10000"/>
                  <a:gd name="connsiteX40" fmla="*/ 953 w 10000"/>
                  <a:gd name="connsiteY40" fmla="*/ 5362 h 10000"/>
                  <a:gd name="connsiteX41" fmla="*/ 696 w 10000"/>
                  <a:gd name="connsiteY41" fmla="*/ 4522 h 10000"/>
                  <a:gd name="connsiteX42" fmla="*/ 623 w 10000"/>
                  <a:gd name="connsiteY42" fmla="*/ 3891 h 10000"/>
                  <a:gd name="connsiteX43" fmla="*/ 623 w 10000"/>
                  <a:gd name="connsiteY43" fmla="*/ 3470 h 10000"/>
                  <a:gd name="connsiteX44" fmla="*/ 0 w 10000"/>
                  <a:gd name="connsiteY44" fmla="*/ 2631 h 10000"/>
                  <a:gd name="connsiteX45" fmla="*/ 477 w 10000"/>
                  <a:gd name="connsiteY45" fmla="*/ 2051 h 10000"/>
                  <a:gd name="connsiteX46" fmla="*/ 477 w 10000"/>
                  <a:gd name="connsiteY46" fmla="*/ 1789 h 10000"/>
                  <a:gd name="connsiteX47" fmla="*/ 477 w 10000"/>
                  <a:gd name="connsiteY47" fmla="*/ 999 h 10000"/>
                  <a:gd name="connsiteX48" fmla="*/ 147 w 10000"/>
                  <a:gd name="connsiteY48" fmla="*/ 473 h 10000"/>
                  <a:gd name="connsiteX49" fmla="*/ 257 w 10000"/>
                  <a:gd name="connsiteY49" fmla="*/ 0 h 10000"/>
                  <a:gd name="connsiteX0" fmla="*/ 257 w 10000"/>
                  <a:gd name="connsiteY0" fmla="*/ 0 h 10000"/>
                  <a:gd name="connsiteX1" fmla="*/ 8448 w 10000"/>
                  <a:gd name="connsiteY1" fmla="*/ 92 h 10000"/>
                  <a:gd name="connsiteX2" fmla="*/ 8353 w 10000"/>
                  <a:gd name="connsiteY2" fmla="*/ 578 h 10000"/>
                  <a:gd name="connsiteX3" fmla="*/ 8682 w 10000"/>
                  <a:gd name="connsiteY3" fmla="*/ 999 h 10000"/>
                  <a:gd name="connsiteX4" fmla="*/ 8631 w 10000"/>
                  <a:gd name="connsiteY4" fmla="*/ 1302 h 10000"/>
                  <a:gd name="connsiteX5" fmla="*/ 8426 w 10000"/>
                  <a:gd name="connsiteY5" fmla="*/ 1997 h 10000"/>
                  <a:gd name="connsiteX6" fmla="*/ 8537 w 10000"/>
                  <a:gd name="connsiteY6" fmla="*/ 2261 h 10000"/>
                  <a:gd name="connsiteX7" fmla="*/ 8572 w 10000"/>
                  <a:gd name="connsiteY7" fmla="*/ 2579 h 10000"/>
                  <a:gd name="connsiteX8" fmla="*/ 8976 w 10000"/>
                  <a:gd name="connsiteY8" fmla="*/ 3103 h 10000"/>
                  <a:gd name="connsiteX9" fmla="*/ 9458 w 10000"/>
                  <a:gd name="connsiteY9" fmla="*/ 3431 h 10000"/>
                  <a:gd name="connsiteX10" fmla="*/ 9561 w 10000"/>
                  <a:gd name="connsiteY10" fmla="*/ 4050 h 10000"/>
                  <a:gd name="connsiteX11" fmla="*/ 9743 w 10000"/>
                  <a:gd name="connsiteY11" fmla="*/ 4417 h 10000"/>
                  <a:gd name="connsiteX12" fmla="*/ 9890 w 10000"/>
                  <a:gd name="connsiteY12" fmla="*/ 4681 h 10000"/>
                  <a:gd name="connsiteX13" fmla="*/ 10000 w 10000"/>
                  <a:gd name="connsiteY13" fmla="*/ 5469 h 10000"/>
                  <a:gd name="connsiteX14" fmla="*/ 9781 w 10000"/>
                  <a:gd name="connsiteY14" fmla="*/ 5941 h 10000"/>
                  <a:gd name="connsiteX15" fmla="*/ 9670 w 10000"/>
                  <a:gd name="connsiteY15" fmla="*/ 6205 h 10000"/>
                  <a:gd name="connsiteX16" fmla="*/ 9670 w 10000"/>
                  <a:gd name="connsiteY16" fmla="*/ 6678 h 10000"/>
                  <a:gd name="connsiteX17" fmla="*/ 9233 w 10000"/>
                  <a:gd name="connsiteY17" fmla="*/ 6624 h 10000"/>
                  <a:gd name="connsiteX18" fmla="*/ 8902 w 10000"/>
                  <a:gd name="connsiteY18" fmla="*/ 6888 h 10000"/>
                  <a:gd name="connsiteX19" fmla="*/ 8756 w 10000"/>
                  <a:gd name="connsiteY19" fmla="*/ 7098 h 10000"/>
                  <a:gd name="connsiteX20" fmla="*/ 8572 w 10000"/>
                  <a:gd name="connsiteY20" fmla="*/ 7519 h 10000"/>
                  <a:gd name="connsiteX21" fmla="*/ 8609 w 10000"/>
                  <a:gd name="connsiteY21" fmla="*/ 7889 h 10000"/>
                  <a:gd name="connsiteX22" fmla="*/ 8793 w 10000"/>
                  <a:gd name="connsiteY22" fmla="*/ 8518 h 10000"/>
                  <a:gd name="connsiteX23" fmla="*/ 8537 w 10000"/>
                  <a:gd name="connsiteY23" fmla="*/ 8888 h 10000"/>
                  <a:gd name="connsiteX24" fmla="*/ 8170 w 10000"/>
                  <a:gd name="connsiteY24" fmla="*/ 9726 h 10000"/>
                  <a:gd name="connsiteX25" fmla="*/ 8097 w 10000"/>
                  <a:gd name="connsiteY25" fmla="*/ 9990 h 10000"/>
                  <a:gd name="connsiteX26" fmla="*/ 7766 w 10000"/>
                  <a:gd name="connsiteY26" fmla="*/ 9936 h 10000"/>
                  <a:gd name="connsiteX27" fmla="*/ 7400 w 10000"/>
                  <a:gd name="connsiteY27" fmla="*/ 9726 h 10000"/>
                  <a:gd name="connsiteX28" fmla="*/ 1502 w 10000"/>
                  <a:gd name="connsiteY28" fmla="*/ 9936 h 10000"/>
                  <a:gd name="connsiteX29" fmla="*/ 1428 w 10000"/>
                  <a:gd name="connsiteY29" fmla="*/ 9465 h 10000"/>
                  <a:gd name="connsiteX30" fmla="*/ 1223 w 10000"/>
                  <a:gd name="connsiteY30" fmla="*/ 9322 h 10000"/>
                  <a:gd name="connsiteX31" fmla="*/ 1120 w 10000"/>
                  <a:gd name="connsiteY31" fmla="*/ 8931 h 10000"/>
                  <a:gd name="connsiteX32" fmla="*/ 1145 w 10000"/>
                  <a:gd name="connsiteY32" fmla="*/ 8453 h 10000"/>
                  <a:gd name="connsiteX33" fmla="*/ 1167 w 10000"/>
                  <a:gd name="connsiteY33" fmla="*/ 8079 h 10000"/>
                  <a:gd name="connsiteX34" fmla="*/ 1246 w 10000"/>
                  <a:gd name="connsiteY34" fmla="*/ 7622 h 10000"/>
                  <a:gd name="connsiteX35" fmla="*/ 1173 w 10000"/>
                  <a:gd name="connsiteY35" fmla="*/ 7204 h 10000"/>
                  <a:gd name="connsiteX36" fmla="*/ 1051 w 10000"/>
                  <a:gd name="connsiteY36" fmla="*/ 6788 h 10000"/>
                  <a:gd name="connsiteX37" fmla="*/ 1062 w 10000"/>
                  <a:gd name="connsiteY37" fmla="*/ 6415 h 10000"/>
                  <a:gd name="connsiteX38" fmla="*/ 1062 w 10000"/>
                  <a:gd name="connsiteY38" fmla="*/ 6311 h 10000"/>
                  <a:gd name="connsiteX39" fmla="*/ 1100 w 10000"/>
                  <a:gd name="connsiteY39" fmla="*/ 5785 h 10000"/>
                  <a:gd name="connsiteX40" fmla="*/ 953 w 10000"/>
                  <a:gd name="connsiteY40" fmla="*/ 5362 h 10000"/>
                  <a:gd name="connsiteX41" fmla="*/ 696 w 10000"/>
                  <a:gd name="connsiteY41" fmla="*/ 4522 h 10000"/>
                  <a:gd name="connsiteX42" fmla="*/ 623 w 10000"/>
                  <a:gd name="connsiteY42" fmla="*/ 3891 h 10000"/>
                  <a:gd name="connsiteX43" fmla="*/ 623 w 10000"/>
                  <a:gd name="connsiteY43" fmla="*/ 3470 h 10000"/>
                  <a:gd name="connsiteX44" fmla="*/ 0 w 10000"/>
                  <a:gd name="connsiteY44" fmla="*/ 2631 h 10000"/>
                  <a:gd name="connsiteX45" fmla="*/ 477 w 10000"/>
                  <a:gd name="connsiteY45" fmla="*/ 2051 h 10000"/>
                  <a:gd name="connsiteX46" fmla="*/ 477 w 10000"/>
                  <a:gd name="connsiteY46" fmla="*/ 1789 h 10000"/>
                  <a:gd name="connsiteX47" fmla="*/ 477 w 10000"/>
                  <a:gd name="connsiteY47" fmla="*/ 999 h 10000"/>
                  <a:gd name="connsiteX48" fmla="*/ 532 w 10000"/>
                  <a:gd name="connsiteY48" fmla="*/ 549 h 10000"/>
                  <a:gd name="connsiteX49" fmla="*/ 257 w 10000"/>
                  <a:gd name="connsiteY49" fmla="*/ 0 h 10000"/>
                  <a:gd name="connsiteX0" fmla="*/ 257 w 10000"/>
                  <a:gd name="connsiteY0" fmla="*/ 0 h 10000"/>
                  <a:gd name="connsiteX1" fmla="*/ 8448 w 10000"/>
                  <a:gd name="connsiteY1" fmla="*/ 92 h 10000"/>
                  <a:gd name="connsiteX2" fmla="*/ 8353 w 10000"/>
                  <a:gd name="connsiteY2" fmla="*/ 578 h 10000"/>
                  <a:gd name="connsiteX3" fmla="*/ 8682 w 10000"/>
                  <a:gd name="connsiteY3" fmla="*/ 999 h 10000"/>
                  <a:gd name="connsiteX4" fmla="*/ 8631 w 10000"/>
                  <a:gd name="connsiteY4" fmla="*/ 1302 h 10000"/>
                  <a:gd name="connsiteX5" fmla="*/ 8426 w 10000"/>
                  <a:gd name="connsiteY5" fmla="*/ 1997 h 10000"/>
                  <a:gd name="connsiteX6" fmla="*/ 8537 w 10000"/>
                  <a:gd name="connsiteY6" fmla="*/ 2261 h 10000"/>
                  <a:gd name="connsiteX7" fmla="*/ 8572 w 10000"/>
                  <a:gd name="connsiteY7" fmla="*/ 2579 h 10000"/>
                  <a:gd name="connsiteX8" fmla="*/ 8976 w 10000"/>
                  <a:gd name="connsiteY8" fmla="*/ 3103 h 10000"/>
                  <a:gd name="connsiteX9" fmla="*/ 9458 w 10000"/>
                  <a:gd name="connsiteY9" fmla="*/ 3431 h 10000"/>
                  <a:gd name="connsiteX10" fmla="*/ 9561 w 10000"/>
                  <a:gd name="connsiteY10" fmla="*/ 4050 h 10000"/>
                  <a:gd name="connsiteX11" fmla="*/ 9743 w 10000"/>
                  <a:gd name="connsiteY11" fmla="*/ 4417 h 10000"/>
                  <a:gd name="connsiteX12" fmla="*/ 9890 w 10000"/>
                  <a:gd name="connsiteY12" fmla="*/ 4681 h 10000"/>
                  <a:gd name="connsiteX13" fmla="*/ 10000 w 10000"/>
                  <a:gd name="connsiteY13" fmla="*/ 5469 h 10000"/>
                  <a:gd name="connsiteX14" fmla="*/ 9781 w 10000"/>
                  <a:gd name="connsiteY14" fmla="*/ 5941 h 10000"/>
                  <a:gd name="connsiteX15" fmla="*/ 9670 w 10000"/>
                  <a:gd name="connsiteY15" fmla="*/ 6205 h 10000"/>
                  <a:gd name="connsiteX16" fmla="*/ 9670 w 10000"/>
                  <a:gd name="connsiteY16" fmla="*/ 6678 h 10000"/>
                  <a:gd name="connsiteX17" fmla="*/ 9233 w 10000"/>
                  <a:gd name="connsiteY17" fmla="*/ 6624 h 10000"/>
                  <a:gd name="connsiteX18" fmla="*/ 8902 w 10000"/>
                  <a:gd name="connsiteY18" fmla="*/ 6888 h 10000"/>
                  <a:gd name="connsiteX19" fmla="*/ 8756 w 10000"/>
                  <a:gd name="connsiteY19" fmla="*/ 7098 h 10000"/>
                  <a:gd name="connsiteX20" fmla="*/ 8572 w 10000"/>
                  <a:gd name="connsiteY20" fmla="*/ 7519 h 10000"/>
                  <a:gd name="connsiteX21" fmla="*/ 8609 w 10000"/>
                  <a:gd name="connsiteY21" fmla="*/ 7889 h 10000"/>
                  <a:gd name="connsiteX22" fmla="*/ 8793 w 10000"/>
                  <a:gd name="connsiteY22" fmla="*/ 8518 h 10000"/>
                  <a:gd name="connsiteX23" fmla="*/ 8537 w 10000"/>
                  <a:gd name="connsiteY23" fmla="*/ 8888 h 10000"/>
                  <a:gd name="connsiteX24" fmla="*/ 8170 w 10000"/>
                  <a:gd name="connsiteY24" fmla="*/ 9726 h 10000"/>
                  <a:gd name="connsiteX25" fmla="*/ 8097 w 10000"/>
                  <a:gd name="connsiteY25" fmla="*/ 9990 h 10000"/>
                  <a:gd name="connsiteX26" fmla="*/ 7766 w 10000"/>
                  <a:gd name="connsiteY26" fmla="*/ 9936 h 10000"/>
                  <a:gd name="connsiteX27" fmla="*/ 7400 w 10000"/>
                  <a:gd name="connsiteY27" fmla="*/ 9726 h 10000"/>
                  <a:gd name="connsiteX28" fmla="*/ 1502 w 10000"/>
                  <a:gd name="connsiteY28" fmla="*/ 9936 h 10000"/>
                  <a:gd name="connsiteX29" fmla="*/ 1428 w 10000"/>
                  <a:gd name="connsiteY29" fmla="*/ 9465 h 10000"/>
                  <a:gd name="connsiteX30" fmla="*/ 1223 w 10000"/>
                  <a:gd name="connsiteY30" fmla="*/ 9322 h 10000"/>
                  <a:gd name="connsiteX31" fmla="*/ 1120 w 10000"/>
                  <a:gd name="connsiteY31" fmla="*/ 8931 h 10000"/>
                  <a:gd name="connsiteX32" fmla="*/ 1145 w 10000"/>
                  <a:gd name="connsiteY32" fmla="*/ 8453 h 10000"/>
                  <a:gd name="connsiteX33" fmla="*/ 1167 w 10000"/>
                  <a:gd name="connsiteY33" fmla="*/ 8079 h 10000"/>
                  <a:gd name="connsiteX34" fmla="*/ 1246 w 10000"/>
                  <a:gd name="connsiteY34" fmla="*/ 7622 h 10000"/>
                  <a:gd name="connsiteX35" fmla="*/ 1173 w 10000"/>
                  <a:gd name="connsiteY35" fmla="*/ 7204 h 10000"/>
                  <a:gd name="connsiteX36" fmla="*/ 1051 w 10000"/>
                  <a:gd name="connsiteY36" fmla="*/ 6788 h 10000"/>
                  <a:gd name="connsiteX37" fmla="*/ 1062 w 10000"/>
                  <a:gd name="connsiteY37" fmla="*/ 6415 h 10000"/>
                  <a:gd name="connsiteX38" fmla="*/ 1062 w 10000"/>
                  <a:gd name="connsiteY38" fmla="*/ 6311 h 10000"/>
                  <a:gd name="connsiteX39" fmla="*/ 1100 w 10000"/>
                  <a:gd name="connsiteY39" fmla="*/ 5785 h 10000"/>
                  <a:gd name="connsiteX40" fmla="*/ 953 w 10000"/>
                  <a:gd name="connsiteY40" fmla="*/ 5362 h 10000"/>
                  <a:gd name="connsiteX41" fmla="*/ 696 w 10000"/>
                  <a:gd name="connsiteY41" fmla="*/ 4522 h 10000"/>
                  <a:gd name="connsiteX42" fmla="*/ 623 w 10000"/>
                  <a:gd name="connsiteY42" fmla="*/ 3891 h 10000"/>
                  <a:gd name="connsiteX43" fmla="*/ 623 w 10000"/>
                  <a:gd name="connsiteY43" fmla="*/ 3470 h 10000"/>
                  <a:gd name="connsiteX44" fmla="*/ 0 w 10000"/>
                  <a:gd name="connsiteY44" fmla="*/ 2631 h 10000"/>
                  <a:gd name="connsiteX45" fmla="*/ 477 w 10000"/>
                  <a:gd name="connsiteY45" fmla="*/ 2051 h 10000"/>
                  <a:gd name="connsiteX46" fmla="*/ 477 w 10000"/>
                  <a:gd name="connsiteY46" fmla="*/ 1789 h 10000"/>
                  <a:gd name="connsiteX47" fmla="*/ 477 w 10000"/>
                  <a:gd name="connsiteY47" fmla="*/ 999 h 10000"/>
                  <a:gd name="connsiteX48" fmla="*/ 532 w 10000"/>
                  <a:gd name="connsiteY48" fmla="*/ 549 h 10000"/>
                  <a:gd name="connsiteX49" fmla="*/ 4732 w 10000"/>
                  <a:gd name="connsiteY49" fmla="*/ 478 h 10000"/>
                  <a:gd name="connsiteX0" fmla="*/ 8448 w 10000"/>
                  <a:gd name="connsiteY0" fmla="*/ 0 h 9908"/>
                  <a:gd name="connsiteX1" fmla="*/ 8353 w 10000"/>
                  <a:gd name="connsiteY1" fmla="*/ 486 h 9908"/>
                  <a:gd name="connsiteX2" fmla="*/ 8682 w 10000"/>
                  <a:gd name="connsiteY2" fmla="*/ 907 h 9908"/>
                  <a:gd name="connsiteX3" fmla="*/ 8631 w 10000"/>
                  <a:gd name="connsiteY3" fmla="*/ 1210 h 9908"/>
                  <a:gd name="connsiteX4" fmla="*/ 8426 w 10000"/>
                  <a:gd name="connsiteY4" fmla="*/ 1905 h 9908"/>
                  <a:gd name="connsiteX5" fmla="*/ 8537 w 10000"/>
                  <a:gd name="connsiteY5" fmla="*/ 2169 h 9908"/>
                  <a:gd name="connsiteX6" fmla="*/ 8572 w 10000"/>
                  <a:gd name="connsiteY6" fmla="*/ 2487 h 9908"/>
                  <a:gd name="connsiteX7" fmla="*/ 8976 w 10000"/>
                  <a:gd name="connsiteY7" fmla="*/ 3011 h 9908"/>
                  <a:gd name="connsiteX8" fmla="*/ 9458 w 10000"/>
                  <a:gd name="connsiteY8" fmla="*/ 3339 h 9908"/>
                  <a:gd name="connsiteX9" fmla="*/ 9561 w 10000"/>
                  <a:gd name="connsiteY9" fmla="*/ 3958 h 9908"/>
                  <a:gd name="connsiteX10" fmla="*/ 9743 w 10000"/>
                  <a:gd name="connsiteY10" fmla="*/ 4325 h 9908"/>
                  <a:gd name="connsiteX11" fmla="*/ 9890 w 10000"/>
                  <a:gd name="connsiteY11" fmla="*/ 4589 h 9908"/>
                  <a:gd name="connsiteX12" fmla="*/ 10000 w 10000"/>
                  <a:gd name="connsiteY12" fmla="*/ 5377 h 9908"/>
                  <a:gd name="connsiteX13" fmla="*/ 9781 w 10000"/>
                  <a:gd name="connsiteY13" fmla="*/ 5849 h 9908"/>
                  <a:gd name="connsiteX14" fmla="*/ 9670 w 10000"/>
                  <a:gd name="connsiteY14" fmla="*/ 6113 h 9908"/>
                  <a:gd name="connsiteX15" fmla="*/ 9670 w 10000"/>
                  <a:gd name="connsiteY15" fmla="*/ 6586 h 9908"/>
                  <a:gd name="connsiteX16" fmla="*/ 9233 w 10000"/>
                  <a:gd name="connsiteY16" fmla="*/ 6532 h 9908"/>
                  <a:gd name="connsiteX17" fmla="*/ 8902 w 10000"/>
                  <a:gd name="connsiteY17" fmla="*/ 6796 h 9908"/>
                  <a:gd name="connsiteX18" fmla="*/ 8756 w 10000"/>
                  <a:gd name="connsiteY18" fmla="*/ 7006 h 9908"/>
                  <a:gd name="connsiteX19" fmla="*/ 8572 w 10000"/>
                  <a:gd name="connsiteY19" fmla="*/ 7427 h 9908"/>
                  <a:gd name="connsiteX20" fmla="*/ 8609 w 10000"/>
                  <a:gd name="connsiteY20" fmla="*/ 7797 h 9908"/>
                  <a:gd name="connsiteX21" fmla="*/ 8793 w 10000"/>
                  <a:gd name="connsiteY21" fmla="*/ 8426 h 9908"/>
                  <a:gd name="connsiteX22" fmla="*/ 8537 w 10000"/>
                  <a:gd name="connsiteY22" fmla="*/ 8796 h 9908"/>
                  <a:gd name="connsiteX23" fmla="*/ 8170 w 10000"/>
                  <a:gd name="connsiteY23" fmla="*/ 9634 h 9908"/>
                  <a:gd name="connsiteX24" fmla="*/ 8097 w 10000"/>
                  <a:gd name="connsiteY24" fmla="*/ 9898 h 9908"/>
                  <a:gd name="connsiteX25" fmla="*/ 7766 w 10000"/>
                  <a:gd name="connsiteY25" fmla="*/ 9844 h 9908"/>
                  <a:gd name="connsiteX26" fmla="*/ 7400 w 10000"/>
                  <a:gd name="connsiteY26" fmla="*/ 9634 h 9908"/>
                  <a:gd name="connsiteX27" fmla="*/ 1502 w 10000"/>
                  <a:gd name="connsiteY27" fmla="*/ 9844 h 9908"/>
                  <a:gd name="connsiteX28" fmla="*/ 1428 w 10000"/>
                  <a:gd name="connsiteY28" fmla="*/ 9373 h 9908"/>
                  <a:gd name="connsiteX29" fmla="*/ 1223 w 10000"/>
                  <a:gd name="connsiteY29" fmla="*/ 9230 h 9908"/>
                  <a:gd name="connsiteX30" fmla="*/ 1120 w 10000"/>
                  <a:gd name="connsiteY30" fmla="*/ 8839 h 9908"/>
                  <a:gd name="connsiteX31" fmla="*/ 1145 w 10000"/>
                  <a:gd name="connsiteY31" fmla="*/ 8361 h 9908"/>
                  <a:gd name="connsiteX32" fmla="*/ 1167 w 10000"/>
                  <a:gd name="connsiteY32" fmla="*/ 7987 h 9908"/>
                  <a:gd name="connsiteX33" fmla="*/ 1246 w 10000"/>
                  <a:gd name="connsiteY33" fmla="*/ 7530 h 9908"/>
                  <a:gd name="connsiteX34" fmla="*/ 1173 w 10000"/>
                  <a:gd name="connsiteY34" fmla="*/ 7112 h 9908"/>
                  <a:gd name="connsiteX35" fmla="*/ 1051 w 10000"/>
                  <a:gd name="connsiteY35" fmla="*/ 6696 h 9908"/>
                  <a:gd name="connsiteX36" fmla="*/ 1062 w 10000"/>
                  <a:gd name="connsiteY36" fmla="*/ 6323 h 9908"/>
                  <a:gd name="connsiteX37" fmla="*/ 1062 w 10000"/>
                  <a:gd name="connsiteY37" fmla="*/ 6219 h 9908"/>
                  <a:gd name="connsiteX38" fmla="*/ 1100 w 10000"/>
                  <a:gd name="connsiteY38" fmla="*/ 5693 h 9908"/>
                  <a:gd name="connsiteX39" fmla="*/ 953 w 10000"/>
                  <a:gd name="connsiteY39" fmla="*/ 5270 h 9908"/>
                  <a:gd name="connsiteX40" fmla="*/ 696 w 10000"/>
                  <a:gd name="connsiteY40" fmla="*/ 4430 h 9908"/>
                  <a:gd name="connsiteX41" fmla="*/ 623 w 10000"/>
                  <a:gd name="connsiteY41" fmla="*/ 3799 h 9908"/>
                  <a:gd name="connsiteX42" fmla="*/ 623 w 10000"/>
                  <a:gd name="connsiteY42" fmla="*/ 3378 h 9908"/>
                  <a:gd name="connsiteX43" fmla="*/ 0 w 10000"/>
                  <a:gd name="connsiteY43" fmla="*/ 2539 h 9908"/>
                  <a:gd name="connsiteX44" fmla="*/ 477 w 10000"/>
                  <a:gd name="connsiteY44" fmla="*/ 1959 h 9908"/>
                  <a:gd name="connsiteX45" fmla="*/ 477 w 10000"/>
                  <a:gd name="connsiteY45" fmla="*/ 1697 h 9908"/>
                  <a:gd name="connsiteX46" fmla="*/ 477 w 10000"/>
                  <a:gd name="connsiteY46" fmla="*/ 907 h 9908"/>
                  <a:gd name="connsiteX47" fmla="*/ 532 w 10000"/>
                  <a:gd name="connsiteY47" fmla="*/ 457 h 9908"/>
                  <a:gd name="connsiteX48" fmla="*/ 4732 w 10000"/>
                  <a:gd name="connsiteY48" fmla="*/ 386 h 9908"/>
                  <a:gd name="connsiteX0" fmla="*/ 8448 w 10000"/>
                  <a:gd name="connsiteY0" fmla="*/ 79 h 10079"/>
                  <a:gd name="connsiteX1" fmla="*/ 8353 w 10000"/>
                  <a:gd name="connsiteY1" fmla="*/ 570 h 10079"/>
                  <a:gd name="connsiteX2" fmla="*/ 8682 w 10000"/>
                  <a:gd name="connsiteY2" fmla="*/ 994 h 10079"/>
                  <a:gd name="connsiteX3" fmla="*/ 8631 w 10000"/>
                  <a:gd name="connsiteY3" fmla="*/ 1300 h 10079"/>
                  <a:gd name="connsiteX4" fmla="*/ 8426 w 10000"/>
                  <a:gd name="connsiteY4" fmla="*/ 2002 h 10079"/>
                  <a:gd name="connsiteX5" fmla="*/ 8537 w 10000"/>
                  <a:gd name="connsiteY5" fmla="*/ 2268 h 10079"/>
                  <a:gd name="connsiteX6" fmla="*/ 8572 w 10000"/>
                  <a:gd name="connsiteY6" fmla="*/ 2589 h 10079"/>
                  <a:gd name="connsiteX7" fmla="*/ 8976 w 10000"/>
                  <a:gd name="connsiteY7" fmla="*/ 3118 h 10079"/>
                  <a:gd name="connsiteX8" fmla="*/ 9458 w 10000"/>
                  <a:gd name="connsiteY8" fmla="*/ 3449 h 10079"/>
                  <a:gd name="connsiteX9" fmla="*/ 9561 w 10000"/>
                  <a:gd name="connsiteY9" fmla="*/ 4074 h 10079"/>
                  <a:gd name="connsiteX10" fmla="*/ 9743 w 10000"/>
                  <a:gd name="connsiteY10" fmla="*/ 4444 h 10079"/>
                  <a:gd name="connsiteX11" fmla="*/ 9890 w 10000"/>
                  <a:gd name="connsiteY11" fmla="*/ 4711 h 10079"/>
                  <a:gd name="connsiteX12" fmla="*/ 10000 w 10000"/>
                  <a:gd name="connsiteY12" fmla="*/ 5506 h 10079"/>
                  <a:gd name="connsiteX13" fmla="*/ 9781 w 10000"/>
                  <a:gd name="connsiteY13" fmla="*/ 5982 h 10079"/>
                  <a:gd name="connsiteX14" fmla="*/ 9670 w 10000"/>
                  <a:gd name="connsiteY14" fmla="*/ 6249 h 10079"/>
                  <a:gd name="connsiteX15" fmla="*/ 9670 w 10000"/>
                  <a:gd name="connsiteY15" fmla="*/ 6726 h 10079"/>
                  <a:gd name="connsiteX16" fmla="*/ 9233 w 10000"/>
                  <a:gd name="connsiteY16" fmla="*/ 6672 h 10079"/>
                  <a:gd name="connsiteX17" fmla="*/ 8902 w 10000"/>
                  <a:gd name="connsiteY17" fmla="*/ 6938 h 10079"/>
                  <a:gd name="connsiteX18" fmla="*/ 8756 w 10000"/>
                  <a:gd name="connsiteY18" fmla="*/ 7150 h 10079"/>
                  <a:gd name="connsiteX19" fmla="*/ 8572 w 10000"/>
                  <a:gd name="connsiteY19" fmla="*/ 7575 h 10079"/>
                  <a:gd name="connsiteX20" fmla="*/ 8609 w 10000"/>
                  <a:gd name="connsiteY20" fmla="*/ 7948 h 10079"/>
                  <a:gd name="connsiteX21" fmla="*/ 8793 w 10000"/>
                  <a:gd name="connsiteY21" fmla="*/ 8583 h 10079"/>
                  <a:gd name="connsiteX22" fmla="*/ 8537 w 10000"/>
                  <a:gd name="connsiteY22" fmla="*/ 8957 h 10079"/>
                  <a:gd name="connsiteX23" fmla="*/ 8170 w 10000"/>
                  <a:gd name="connsiteY23" fmla="*/ 9802 h 10079"/>
                  <a:gd name="connsiteX24" fmla="*/ 8097 w 10000"/>
                  <a:gd name="connsiteY24" fmla="*/ 10069 h 10079"/>
                  <a:gd name="connsiteX25" fmla="*/ 7766 w 10000"/>
                  <a:gd name="connsiteY25" fmla="*/ 10014 h 10079"/>
                  <a:gd name="connsiteX26" fmla="*/ 7400 w 10000"/>
                  <a:gd name="connsiteY26" fmla="*/ 9802 h 10079"/>
                  <a:gd name="connsiteX27" fmla="*/ 1502 w 10000"/>
                  <a:gd name="connsiteY27" fmla="*/ 10014 h 10079"/>
                  <a:gd name="connsiteX28" fmla="*/ 1428 w 10000"/>
                  <a:gd name="connsiteY28" fmla="*/ 9539 h 10079"/>
                  <a:gd name="connsiteX29" fmla="*/ 1223 w 10000"/>
                  <a:gd name="connsiteY29" fmla="*/ 9395 h 10079"/>
                  <a:gd name="connsiteX30" fmla="*/ 1120 w 10000"/>
                  <a:gd name="connsiteY30" fmla="*/ 9000 h 10079"/>
                  <a:gd name="connsiteX31" fmla="*/ 1145 w 10000"/>
                  <a:gd name="connsiteY31" fmla="*/ 8518 h 10079"/>
                  <a:gd name="connsiteX32" fmla="*/ 1167 w 10000"/>
                  <a:gd name="connsiteY32" fmla="*/ 8140 h 10079"/>
                  <a:gd name="connsiteX33" fmla="*/ 1246 w 10000"/>
                  <a:gd name="connsiteY33" fmla="*/ 7679 h 10079"/>
                  <a:gd name="connsiteX34" fmla="*/ 1173 w 10000"/>
                  <a:gd name="connsiteY34" fmla="*/ 7257 h 10079"/>
                  <a:gd name="connsiteX35" fmla="*/ 1051 w 10000"/>
                  <a:gd name="connsiteY35" fmla="*/ 6837 h 10079"/>
                  <a:gd name="connsiteX36" fmla="*/ 1062 w 10000"/>
                  <a:gd name="connsiteY36" fmla="*/ 6461 h 10079"/>
                  <a:gd name="connsiteX37" fmla="*/ 1062 w 10000"/>
                  <a:gd name="connsiteY37" fmla="*/ 6356 h 10079"/>
                  <a:gd name="connsiteX38" fmla="*/ 1100 w 10000"/>
                  <a:gd name="connsiteY38" fmla="*/ 5825 h 10079"/>
                  <a:gd name="connsiteX39" fmla="*/ 953 w 10000"/>
                  <a:gd name="connsiteY39" fmla="*/ 5398 h 10079"/>
                  <a:gd name="connsiteX40" fmla="*/ 696 w 10000"/>
                  <a:gd name="connsiteY40" fmla="*/ 4550 h 10079"/>
                  <a:gd name="connsiteX41" fmla="*/ 623 w 10000"/>
                  <a:gd name="connsiteY41" fmla="*/ 3913 h 10079"/>
                  <a:gd name="connsiteX42" fmla="*/ 623 w 10000"/>
                  <a:gd name="connsiteY42" fmla="*/ 3488 h 10079"/>
                  <a:gd name="connsiteX43" fmla="*/ 0 w 10000"/>
                  <a:gd name="connsiteY43" fmla="*/ 2642 h 10079"/>
                  <a:gd name="connsiteX44" fmla="*/ 477 w 10000"/>
                  <a:gd name="connsiteY44" fmla="*/ 2056 h 10079"/>
                  <a:gd name="connsiteX45" fmla="*/ 477 w 10000"/>
                  <a:gd name="connsiteY45" fmla="*/ 1792 h 10079"/>
                  <a:gd name="connsiteX46" fmla="*/ 477 w 10000"/>
                  <a:gd name="connsiteY46" fmla="*/ 994 h 10079"/>
                  <a:gd name="connsiteX47" fmla="*/ 575 w 10000"/>
                  <a:gd name="connsiteY47" fmla="*/ 21 h 10079"/>
                  <a:gd name="connsiteX48" fmla="*/ 4732 w 10000"/>
                  <a:gd name="connsiteY48" fmla="*/ 469 h 10079"/>
                  <a:gd name="connsiteX0" fmla="*/ 8448 w 10000"/>
                  <a:gd name="connsiteY0" fmla="*/ 87 h 10087"/>
                  <a:gd name="connsiteX1" fmla="*/ 8353 w 10000"/>
                  <a:gd name="connsiteY1" fmla="*/ 578 h 10087"/>
                  <a:gd name="connsiteX2" fmla="*/ 8682 w 10000"/>
                  <a:gd name="connsiteY2" fmla="*/ 1002 h 10087"/>
                  <a:gd name="connsiteX3" fmla="*/ 8631 w 10000"/>
                  <a:gd name="connsiteY3" fmla="*/ 1308 h 10087"/>
                  <a:gd name="connsiteX4" fmla="*/ 8426 w 10000"/>
                  <a:gd name="connsiteY4" fmla="*/ 2010 h 10087"/>
                  <a:gd name="connsiteX5" fmla="*/ 8537 w 10000"/>
                  <a:gd name="connsiteY5" fmla="*/ 2276 h 10087"/>
                  <a:gd name="connsiteX6" fmla="*/ 8572 w 10000"/>
                  <a:gd name="connsiteY6" fmla="*/ 2597 h 10087"/>
                  <a:gd name="connsiteX7" fmla="*/ 8976 w 10000"/>
                  <a:gd name="connsiteY7" fmla="*/ 3126 h 10087"/>
                  <a:gd name="connsiteX8" fmla="*/ 9458 w 10000"/>
                  <a:gd name="connsiteY8" fmla="*/ 3457 h 10087"/>
                  <a:gd name="connsiteX9" fmla="*/ 9561 w 10000"/>
                  <a:gd name="connsiteY9" fmla="*/ 4082 h 10087"/>
                  <a:gd name="connsiteX10" fmla="*/ 9743 w 10000"/>
                  <a:gd name="connsiteY10" fmla="*/ 4452 h 10087"/>
                  <a:gd name="connsiteX11" fmla="*/ 9890 w 10000"/>
                  <a:gd name="connsiteY11" fmla="*/ 4719 h 10087"/>
                  <a:gd name="connsiteX12" fmla="*/ 10000 w 10000"/>
                  <a:gd name="connsiteY12" fmla="*/ 5514 h 10087"/>
                  <a:gd name="connsiteX13" fmla="*/ 9781 w 10000"/>
                  <a:gd name="connsiteY13" fmla="*/ 5990 h 10087"/>
                  <a:gd name="connsiteX14" fmla="*/ 9670 w 10000"/>
                  <a:gd name="connsiteY14" fmla="*/ 6257 h 10087"/>
                  <a:gd name="connsiteX15" fmla="*/ 9670 w 10000"/>
                  <a:gd name="connsiteY15" fmla="*/ 6734 h 10087"/>
                  <a:gd name="connsiteX16" fmla="*/ 9233 w 10000"/>
                  <a:gd name="connsiteY16" fmla="*/ 6680 h 10087"/>
                  <a:gd name="connsiteX17" fmla="*/ 8902 w 10000"/>
                  <a:gd name="connsiteY17" fmla="*/ 6946 h 10087"/>
                  <a:gd name="connsiteX18" fmla="*/ 8756 w 10000"/>
                  <a:gd name="connsiteY18" fmla="*/ 7158 h 10087"/>
                  <a:gd name="connsiteX19" fmla="*/ 8572 w 10000"/>
                  <a:gd name="connsiteY19" fmla="*/ 7583 h 10087"/>
                  <a:gd name="connsiteX20" fmla="*/ 8609 w 10000"/>
                  <a:gd name="connsiteY20" fmla="*/ 7956 h 10087"/>
                  <a:gd name="connsiteX21" fmla="*/ 8793 w 10000"/>
                  <a:gd name="connsiteY21" fmla="*/ 8591 h 10087"/>
                  <a:gd name="connsiteX22" fmla="*/ 8537 w 10000"/>
                  <a:gd name="connsiteY22" fmla="*/ 8965 h 10087"/>
                  <a:gd name="connsiteX23" fmla="*/ 8170 w 10000"/>
                  <a:gd name="connsiteY23" fmla="*/ 9810 h 10087"/>
                  <a:gd name="connsiteX24" fmla="*/ 8097 w 10000"/>
                  <a:gd name="connsiteY24" fmla="*/ 10077 h 10087"/>
                  <a:gd name="connsiteX25" fmla="*/ 7766 w 10000"/>
                  <a:gd name="connsiteY25" fmla="*/ 10022 h 10087"/>
                  <a:gd name="connsiteX26" fmla="*/ 7400 w 10000"/>
                  <a:gd name="connsiteY26" fmla="*/ 9810 h 10087"/>
                  <a:gd name="connsiteX27" fmla="*/ 1502 w 10000"/>
                  <a:gd name="connsiteY27" fmla="*/ 10022 h 10087"/>
                  <a:gd name="connsiteX28" fmla="*/ 1428 w 10000"/>
                  <a:gd name="connsiteY28" fmla="*/ 9547 h 10087"/>
                  <a:gd name="connsiteX29" fmla="*/ 1223 w 10000"/>
                  <a:gd name="connsiteY29" fmla="*/ 9403 h 10087"/>
                  <a:gd name="connsiteX30" fmla="*/ 1120 w 10000"/>
                  <a:gd name="connsiteY30" fmla="*/ 9008 h 10087"/>
                  <a:gd name="connsiteX31" fmla="*/ 1145 w 10000"/>
                  <a:gd name="connsiteY31" fmla="*/ 8526 h 10087"/>
                  <a:gd name="connsiteX32" fmla="*/ 1167 w 10000"/>
                  <a:gd name="connsiteY32" fmla="*/ 8148 h 10087"/>
                  <a:gd name="connsiteX33" fmla="*/ 1246 w 10000"/>
                  <a:gd name="connsiteY33" fmla="*/ 7687 h 10087"/>
                  <a:gd name="connsiteX34" fmla="*/ 1173 w 10000"/>
                  <a:gd name="connsiteY34" fmla="*/ 7265 h 10087"/>
                  <a:gd name="connsiteX35" fmla="*/ 1051 w 10000"/>
                  <a:gd name="connsiteY35" fmla="*/ 6845 h 10087"/>
                  <a:gd name="connsiteX36" fmla="*/ 1062 w 10000"/>
                  <a:gd name="connsiteY36" fmla="*/ 6469 h 10087"/>
                  <a:gd name="connsiteX37" fmla="*/ 1062 w 10000"/>
                  <a:gd name="connsiteY37" fmla="*/ 6364 h 10087"/>
                  <a:gd name="connsiteX38" fmla="*/ 1100 w 10000"/>
                  <a:gd name="connsiteY38" fmla="*/ 5833 h 10087"/>
                  <a:gd name="connsiteX39" fmla="*/ 953 w 10000"/>
                  <a:gd name="connsiteY39" fmla="*/ 5406 h 10087"/>
                  <a:gd name="connsiteX40" fmla="*/ 696 w 10000"/>
                  <a:gd name="connsiteY40" fmla="*/ 4558 h 10087"/>
                  <a:gd name="connsiteX41" fmla="*/ 623 w 10000"/>
                  <a:gd name="connsiteY41" fmla="*/ 3921 h 10087"/>
                  <a:gd name="connsiteX42" fmla="*/ 623 w 10000"/>
                  <a:gd name="connsiteY42" fmla="*/ 3496 h 10087"/>
                  <a:gd name="connsiteX43" fmla="*/ 0 w 10000"/>
                  <a:gd name="connsiteY43" fmla="*/ 2650 h 10087"/>
                  <a:gd name="connsiteX44" fmla="*/ 477 w 10000"/>
                  <a:gd name="connsiteY44" fmla="*/ 2064 h 10087"/>
                  <a:gd name="connsiteX45" fmla="*/ 477 w 10000"/>
                  <a:gd name="connsiteY45" fmla="*/ 1800 h 10087"/>
                  <a:gd name="connsiteX46" fmla="*/ 477 w 10000"/>
                  <a:gd name="connsiteY46" fmla="*/ 1002 h 10087"/>
                  <a:gd name="connsiteX47" fmla="*/ 575 w 10000"/>
                  <a:gd name="connsiteY47" fmla="*/ 29 h 10087"/>
                  <a:gd name="connsiteX48" fmla="*/ 4777 w 10000"/>
                  <a:gd name="connsiteY48" fmla="*/ 249 h 10087"/>
                  <a:gd name="connsiteX0" fmla="*/ 8448 w 10000"/>
                  <a:gd name="connsiteY0" fmla="*/ 0 h 10000"/>
                  <a:gd name="connsiteX1" fmla="*/ 8353 w 10000"/>
                  <a:gd name="connsiteY1" fmla="*/ 491 h 10000"/>
                  <a:gd name="connsiteX2" fmla="*/ 8682 w 10000"/>
                  <a:gd name="connsiteY2" fmla="*/ 915 h 10000"/>
                  <a:gd name="connsiteX3" fmla="*/ 8631 w 10000"/>
                  <a:gd name="connsiteY3" fmla="*/ 1221 h 10000"/>
                  <a:gd name="connsiteX4" fmla="*/ 8426 w 10000"/>
                  <a:gd name="connsiteY4" fmla="*/ 1923 h 10000"/>
                  <a:gd name="connsiteX5" fmla="*/ 8537 w 10000"/>
                  <a:gd name="connsiteY5" fmla="*/ 2189 h 10000"/>
                  <a:gd name="connsiteX6" fmla="*/ 8572 w 10000"/>
                  <a:gd name="connsiteY6" fmla="*/ 2510 h 10000"/>
                  <a:gd name="connsiteX7" fmla="*/ 8976 w 10000"/>
                  <a:gd name="connsiteY7" fmla="*/ 3039 h 10000"/>
                  <a:gd name="connsiteX8" fmla="*/ 9458 w 10000"/>
                  <a:gd name="connsiteY8" fmla="*/ 3370 h 10000"/>
                  <a:gd name="connsiteX9" fmla="*/ 9561 w 10000"/>
                  <a:gd name="connsiteY9" fmla="*/ 3995 h 10000"/>
                  <a:gd name="connsiteX10" fmla="*/ 9743 w 10000"/>
                  <a:gd name="connsiteY10" fmla="*/ 4365 h 10000"/>
                  <a:gd name="connsiteX11" fmla="*/ 9890 w 10000"/>
                  <a:gd name="connsiteY11" fmla="*/ 4632 h 10000"/>
                  <a:gd name="connsiteX12" fmla="*/ 10000 w 10000"/>
                  <a:gd name="connsiteY12" fmla="*/ 5427 h 10000"/>
                  <a:gd name="connsiteX13" fmla="*/ 9781 w 10000"/>
                  <a:gd name="connsiteY13" fmla="*/ 5903 h 10000"/>
                  <a:gd name="connsiteX14" fmla="*/ 9670 w 10000"/>
                  <a:gd name="connsiteY14" fmla="*/ 6170 h 10000"/>
                  <a:gd name="connsiteX15" fmla="*/ 9670 w 10000"/>
                  <a:gd name="connsiteY15" fmla="*/ 6647 h 10000"/>
                  <a:gd name="connsiteX16" fmla="*/ 9233 w 10000"/>
                  <a:gd name="connsiteY16" fmla="*/ 6593 h 10000"/>
                  <a:gd name="connsiteX17" fmla="*/ 8902 w 10000"/>
                  <a:gd name="connsiteY17" fmla="*/ 6859 h 10000"/>
                  <a:gd name="connsiteX18" fmla="*/ 8756 w 10000"/>
                  <a:gd name="connsiteY18" fmla="*/ 7071 h 10000"/>
                  <a:gd name="connsiteX19" fmla="*/ 8572 w 10000"/>
                  <a:gd name="connsiteY19" fmla="*/ 7496 h 10000"/>
                  <a:gd name="connsiteX20" fmla="*/ 8609 w 10000"/>
                  <a:gd name="connsiteY20" fmla="*/ 7869 h 10000"/>
                  <a:gd name="connsiteX21" fmla="*/ 8793 w 10000"/>
                  <a:gd name="connsiteY21" fmla="*/ 8504 h 10000"/>
                  <a:gd name="connsiteX22" fmla="*/ 8537 w 10000"/>
                  <a:gd name="connsiteY22" fmla="*/ 8878 h 10000"/>
                  <a:gd name="connsiteX23" fmla="*/ 8170 w 10000"/>
                  <a:gd name="connsiteY23" fmla="*/ 9723 h 10000"/>
                  <a:gd name="connsiteX24" fmla="*/ 8097 w 10000"/>
                  <a:gd name="connsiteY24" fmla="*/ 9990 h 10000"/>
                  <a:gd name="connsiteX25" fmla="*/ 7766 w 10000"/>
                  <a:gd name="connsiteY25" fmla="*/ 9935 h 10000"/>
                  <a:gd name="connsiteX26" fmla="*/ 7400 w 10000"/>
                  <a:gd name="connsiteY26" fmla="*/ 9723 h 10000"/>
                  <a:gd name="connsiteX27" fmla="*/ 1502 w 10000"/>
                  <a:gd name="connsiteY27" fmla="*/ 9935 h 10000"/>
                  <a:gd name="connsiteX28" fmla="*/ 1428 w 10000"/>
                  <a:gd name="connsiteY28" fmla="*/ 9460 h 10000"/>
                  <a:gd name="connsiteX29" fmla="*/ 1223 w 10000"/>
                  <a:gd name="connsiteY29" fmla="*/ 9316 h 10000"/>
                  <a:gd name="connsiteX30" fmla="*/ 1120 w 10000"/>
                  <a:gd name="connsiteY30" fmla="*/ 8921 h 10000"/>
                  <a:gd name="connsiteX31" fmla="*/ 1145 w 10000"/>
                  <a:gd name="connsiteY31" fmla="*/ 8439 h 10000"/>
                  <a:gd name="connsiteX32" fmla="*/ 1167 w 10000"/>
                  <a:gd name="connsiteY32" fmla="*/ 8061 h 10000"/>
                  <a:gd name="connsiteX33" fmla="*/ 1246 w 10000"/>
                  <a:gd name="connsiteY33" fmla="*/ 7600 h 10000"/>
                  <a:gd name="connsiteX34" fmla="*/ 1173 w 10000"/>
                  <a:gd name="connsiteY34" fmla="*/ 7178 h 10000"/>
                  <a:gd name="connsiteX35" fmla="*/ 1051 w 10000"/>
                  <a:gd name="connsiteY35" fmla="*/ 6758 h 10000"/>
                  <a:gd name="connsiteX36" fmla="*/ 1062 w 10000"/>
                  <a:gd name="connsiteY36" fmla="*/ 6382 h 10000"/>
                  <a:gd name="connsiteX37" fmla="*/ 1062 w 10000"/>
                  <a:gd name="connsiteY37" fmla="*/ 6277 h 10000"/>
                  <a:gd name="connsiteX38" fmla="*/ 1100 w 10000"/>
                  <a:gd name="connsiteY38" fmla="*/ 5746 h 10000"/>
                  <a:gd name="connsiteX39" fmla="*/ 953 w 10000"/>
                  <a:gd name="connsiteY39" fmla="*/ 5319 h 10000"/>
                  <a:gd name="connsiteX40" fmla="*/ 696 w 10000"/>
                  <a:gd name="connsiteY40" fmla="*/ 4471 h 10000"/>
                  <a:gd name="connsiteX41" fmla="*/ 623 w 10000"/>
                  <a:gd name="connsiteY41" fmla="*/ 3834 h 10000"/>
                  <a:gd name="connsiteX42" fmla="*/ 623 w 10000"/>
                  <a:gd name="connsiteY42" fmla="*/ 3409 h 10000"/>
                  <a:gd name="connsiteX43" fmla="*/ 0 w 10000"/>
                  <a:gd name="connsiteY43" fmla="*/ 2563 h 10000"/>
                  <a:gd name="connsiteX44" fmla="*/ 477 w 10000"/>
                  <a:gd name="connsiteY44" fmla="*/ 1977 h 10000"/>
                  <a:gd name="connsiteX45" fmla="*/ 477 w 10000"/>
                  <a:gd name="connsiteY45" fmla="*/ 1713 h 10000"/>
                  <a:gd name="connsiteX46" fmla="*/ 477 w 10000"/>
                  <a:gd name="connsiteY46" fmla="*/ 915 h 10000"/>
                  <a:gd name="connsiteX47" fmla="*/ 715 w 10000"/>
                  <a:gd name="connsiteY47" fmla="*/ 127 h 10000"/>
                  <a:gd name="connsiteX48" fmla="*/ 4777 w 10000"/>
                  <a:gd name="connsiteY48" fmla="*/ 162 h 10000"/>
                  <a:gd name="connsiteX0" fmla="*/ 8448 w 10000"/>
                  <a:gd name="connsiteY0" fmla="*/ 0 h 10000"/>
                  <a:gd name="connsiteX1" fmla="*/ 8353 w 10000"/>
                  <a:gd name="connsiteY1" fmla="*/ 491 h 10000"/>
                  <a:gd name="connsiteX2" fmla="*/ 8682 w 10000"/>
                  <a:gd name="connsiteY2" fmla="*/ 915 h 10000"/>
                  <a:gd name="connsiteX3" fmla="*/ 8631 w 10000"/>
                  <a:gd name="connsiteY3" fmla="*/ 1221 h 10000"/>
                  <a:gd name="connsiteX4" fmla="*/ 8426 w 10000"/>
                  <a:gd name="connsiteY4" fmla="*/ 1923 h 10000"/>
                  <a:gd name="connsiteX5" fmla="*/ 8537 w 10000"/>
                  <a:gd name="connsiteY5" fmla="*/ 2189 h 10000"/>
                  <a:gd name="connsiteX6" fmla="*/ 8572 w 10000"/>
                  <a:gd name="connsiteY6" fmla="*/ 2510 h 10000"/>
                  <a:gd name="connsiteX7" fmla="*/ 8976 w 10000"/>
                  <a:gd name="connsiteY7" fmla="*/ 3039 h 10000"/>
                  <a:gd name="connsiteX8" fmla="*/ 9458 w 10000"/>
                  <a:gd name="connsiteY8" fmla="*/ 3370 h 10000"/>
                  <a:gd name="connsiteX9" fmla="*/ 9561 w 10000"/>
                  <a:gd name="connsiteY9" fmla="*/ 3995 h 10000"/>
                  <a:gd name="connsiteX10" fmla="*/ 9743 w 10000"/>
                  <a:gd name="connsiteY10" fmla="*/ 4365 h 10000"/>
                  <a:gd name="connsiteX11" fmla="*/ 9890 w 10000"/>
                  <a:gd name="connsiteY11" fmla="*/ 4632 h 10000"/>
                  <a:gd name="connsiteX12" fmla="*/ 10000 w 10000"/>
                  <a:gd name="connsiteY12" fmla="*/ 5427 h 10000"/>
                  <a:gd name="connsiteX13" fmla="*/ 9781 w 10000"/>
                  <a:gd name="connsiteY13" fmla="*/ 5903 h 10000"/>
                  <a:gd name="connsiteX14" fmla="*/ 9670 w 10000"/>
                  <a:gd name="connsiteY14" fmla="*/ 6170 h 10000"/>
                  <a:gd name="connsiteX15" fmla="*/ 9670 w 10000"/>
                  <a:gd name="connsiteY15" fmla="*/ 6647 h 10000"/>
                  <a:gd name="connsiteX16" fmla="*/ 9233 w 10000"/>
                  <a:gd name="connsiteY16" fmla="*/ 6593 h 10000"/>
                  <a:gd name="connsiteX17" fmla="*/ 8902 w 10000"/>
                  <a:gd name="connsiteY17" fmla="*/ 6859 h 10000"/>
                  <a:gd name="connsiteX18" fmla="*/ 8756 w 10000"/>
                  <a:gd name="connsiteY18" fmla="*/ 7071 h 10000"/>
                  <a:gd name="connsiteX19" fmla="*/ 8572 w 10000"/>
                  <a:gd name="connsiteY19" fmla="*/ 7496 h 10000"/>
                  <a:gd name="connsiteX20" fmla="*/ 8609 w 10000"/>
                  <a:gd name="connsiteY20" fmla="*/ 7869 h 10000"/>
                  <a:gd name="connsiteX21" fmla="*/ 8793 w 10000"/>
                  <a:gd name="connsiteY21" fmla="*/ 8504 h 10000"/>
                  <a:gd name="connsiteX22" fmla="*/ 8537 w 10000"/>
                  <a:gd name="connsiteY22" fmla="*/ 8878 h 10000"/>
                  <a:gd name="connsiteX23" fmla="*/ 8170 w 10000"/>
                  <a:gd name="connsiteY23" fmla="*/ 9723 h 10000"/>
                  <a:gd name="connsiteX24" fmla="*/ 8097 w 10000"/>
                  <a:gd name="connsiteY24" fmla="*/ 9990 h 10000"/>
                  <a:gd name="connsiteX25" fmla="*/ 7766 w 10000"/>
                  <a:gd name="connsiteY25" fmla="*/ 9935 h 10000"/>
                  <a:gd name="connsiteX26" fmla="*/ 7400 w 10000"/>
                  <a:gd name="connsiteY26" fmla="*/ 9723 h 10000"/>
                  <a:gd name="connsiteX27" fmla="*/ 1502 w 10000"/>
                  <a:gd name="connsiteY27" fmla="*/ 9935 h 10000"/>
                  <a:gd name="connsiteX28" fmla="*/ 1428 w 10000"/>
                  <a:gd name="connsiteY28" fmla="*/ 9460 h 10000"/>
                  <a:gd name="connsiteX29" fmla="*/ 1223 w 10000"/>
                  <a:gd name="connsiteY29" fmla="*/ 9316 h 10000"/>
                  <a:gd name="connsiteX30" fmla="*/ 1120 w 10000"/>
                  <a:gd name="connsiteY30" fmla="*/ 8921 h 10000"/>
                  <a:gd name="connsiteX31" fmla="*/ 1145 w 10000"/>
                  <a:gd name="connsiteY31" fmla="*/ 8439 h 10000"/>
                  <a:gd name="connsiteX32" fmla="*/ 1167 w 10000"/>
                  <a:gd name="connsiteY32" fmla="*/ 8061 h 10000"/>
                  <a:gd name="connsiteX33" fmla="*/ 1246 w 10000"/>
                  <a:gd name="connsiteY33" fmla="*/ 7600 h 10000"/>
                  <a:gd name="connsiteX34" fmla="*/ 1173 w 10000"/>
                  <a:gd name="connsiteY34" fmla="*/ 7178 h 10000"/>
                  <a:gd name="connsiteX35" fmla="*/ 1051 w 10000"/>
                  <a:gd name="connsiteY35" fmla="*/ 6758 h 10000"/>
                  <a:gd name="connsiteX36" fmla="*/ 1062 w 10000"/>
                  <a:gd name="connsiteY36" fmla="*/ 6382 h 10000"/>
                  <a:gd name="connsiteX37" fmla="*/ 1062 w 10000"/>
                  <a:gd name="connsiteY37" fmla="*/ 6277 h 10000"/>
                  <a:gd name="connsiteX38" fmla="*/ 1100 w 10000"/>
                  <a:gd name="connsiteY38" fmla="*/ 5746 h 10000"/>
                  <a:gd name="connsiteX39" fmla="*/ 953 w 10000"/>
                  <a:gd name="connsiteY39" fmla="*/ 5319 h 10000"/>
                  <a:gd name="connsiteX40" fmla="*/ 696 w 10000"/>
                  <a:gd name="connsiteY40" fmla="*/ 4471 h 10000"/>
                  <a:gd name="connsiteX41" fmla="*/ 623 w 10000"/>
                  <a:gd name="connsiteY41" fmla="*/ 3834 h 10000"/>
                  <a:gd name="connsiteX42" fmla="*/ 521 w 10000"/>
                  <a:gd name="connsiteY42" fmla="*/ 3389 h 10000"/>
                  <a:gd name="connsiteX43" fmla="*/ 0 w 10000"/>
                  <a:gd name="connsiteY43" fmla="*/ 2563 h 10000"/>
                  <a:gd name="connsiteX44" fmla="*/ 477 w 10000"/>
                  <a:gd name="connsiteY44" fmla="*/ 1977 h 10000"/>
                  <a:gd name="connsiteX45" fmla="*/ 477 w 10000"/>
                  <a:gd name="connsiteY45" fmla="*/ 1713 h 10000"/>
                  <a:gd name="connsiteX46" fmla="*/ 477 w 10000"/>
                  <a:gd name="connsiteY46" fmla="*/ 915 h 10000"/>
                  <a:gd name="connsiteX47" fmla="*/ 715 w 10000"/>
                  <a:gd name="connsiteY47" fmla="*/ 127 h 10000"/>
                  <a:gd name="connsiteX48" fmla="*/ 4777 w 10000"/>
                  <a:gd name="connsiteY48" fmla="*/ 162 h 10000"/>
                  <a:gd name="connsiteX0" fmla="*/ 8448 w 10000"/>
                  <a:gd name="connsiteY0" fmla="*/ 0 h 10000"/>
                  <a:gd name="connsiteX1" fmla="*/ 8353 w 10000"/>
                  <a:gd name="connsiteY1" fmla="*/ 491 h 10000"/>
                  <a:gd name="connsiteX2" fmla="*/ 8682 w 10000"/>
                  <a:gd name="connsiteY2" fmla="*/ 915 h 10000"/>
                  <a:gd name="connsiteX3" fmla="*/ 8631 w 10000"/>
                  <a:gd name="connsiteY3" fmla="*/ 1221 h 10000"/>
                  <a:gd name="connsiteX4" fmla="*/ 8426 w 10000"/>
                  <a:gd name="connsiteY4" fmla="*/ 1923 h 10000"/>
                  <a:gd name="connsiteX5" fmla="*/ 8537 w 10000"/>
                  <a:gd name="connsiteY5" fmla="*/ 2189 h 10000"/>
                  <a:gd name="connsiteX6" fmla="*/ 8572 w 10000"/>
                  <a:gd name="connsiteY6" fmla="*/ 2510 h 10000"/>
                  <a:gd name="connsiteX7" fmla="*/ 8976 w 10000"/>
                  <a:gd name="connsiteY7" fmla="*/ 3039 h 10000"/>
                  <a:gd name="connsiteX8" fmla="*/ 9458 w 10000"/>
                  <a:gd name="connsiteY8" fmla="*/ 3370 h 10000"/>
                  <a:gd name="connsiteX9" fmla="*/ 9561 w 10000"/>
                  <a:gd name="connsiteY9" fmla="*/ 3995 h 10000"/>
                  <a:gd name="connsiteX10" fmla="*/ 9743 w 10000"/>
                  <a:gd name="connsiteY10" fmla="*/ 4365 h 10000"/>
                  <a:gd name="connsiteX11" fmla="*/ 9890 w 10000"/>
                  <a:gd name="connsiteY11" fmla="*/ 4632 h 10000"/>
                  <a:gd name="connsiteX12" fmla="*/ 10000 w 10000"/>
                  <a:gd name="connsiteY12" fmla="*/ 5427 h 10000"/>
                  <a:gd name="connsiteX13" fmla="*/ 9781 w 10000"/>
                  <a:gd name="connsiteY13" fmla="*/ 5903 h 10000"/>
                  <a:gd name="connsiteX14" fmla="*/ 9670 w 10000"/>
                  <a:gd name="connsiteY14" fmla="*/ 6170 h 10000"/>
                  <a:gd name="connsiteX15" fmla="*/ 9670 w 10000"/>
                  <a:gd name="connsiteY15" fmla="*/ 6647 h 10000"/>
                  <a:gd name="connsiteX16" fmla="*/ 9233 w 10000"/>
                  <a:gd name="connsiteY16" fmla="*/ 6593 h 10000"/>
                  <a:gd name="connsiteX17" fmla="*/ 8902 w 10000"/>
                  <a:gd name="connsiteY17" fmla="*/ 6859 h 10000"/>
                  <a:gd name="connsiteX18" fmla="*/ 8756 w 10000"/>
                  <a:gd name="connsiteY18" fmla="*/ 7071 h 10000"/>
                  <a:gd name="connsiteX19" fmla="*/ 8572 w 10000"/>
                  <a:gd name="connsiteY19" fmla="*/ 7496 h 10000"/>
                  <a:gd name="connsiteX20" fmla="*/ 8609 w 10000"/>
                  <a:gd name="connsiteY20" fmla="*/ 7869 h 10000"/>
                  <a:gd name="connsiteX21" fmla="*/ 8793 w 10000"/>
                  <a:gd name="connsiteY21" fmla="*/ 8504 h 10000"/>
                  <a:gd name="connsiteX22" fmla="*/ 8537 w 10000"/>
                  <a:gd name="connsiteY22" fmla="*/ 8878 h 10000"/>
                  <a:gd name="connsiteX23" fmla="*/ 8170 w 10000"/>
                  <a:gd name="connsiteY23" fmla="*/ 9723 h 10000"/>
                  <a:gd name="connsiteX24" fmla="*/ 8097 w 10000"/>
                  <a:gd name="connsiteY24" fmla="*/ 9990 h 10000"/>
                  <a:gd name="connsiteX25" fmla="*/ 7766 w 10000"/>
                  <a:gd name="connsiteY25" fmla="*/ 9935 h 10000"/>
                  <a:gd name="connsiteX26" fmla="*/ 7400 w 10000"/>
                  <a:gd name="connsiteY26" fmla="*/ 9723 h 10000"/>
                  <a:gd name="connsiteX27" fmla="*/ 1502 w 10000"/>
                  <a:gd name="connsiteY27" fmla="*/ 9935 h 10000"/>
                  <a:gd name="connsiteX28" fmla="*/ 1428 w 10000"/>
                  <a:gd name="connsiteY28" fmla="*/ 9460 h 10000"/>
                  <a:gd name="connsiteX29" fmla="*/ 1223 w 10000"/>
                  <a:gd name="connsiteY29" fmla="*/ 9316 h 10000"/>
                  <a:gd name="connsiteX30" fmla="*/ 1120 w 10000"/>
                  <a:gd name="connsiteY30" fmla="*/ 8921 h 10000"/>
                  <a:gd name="connsiteX31" fmla="*/ 1145 w 10000"/>
                  <a:gd name="connsiteY31" fmla="*/ 8439 h 10000"/>
                  <a:gd name="connsiteX32" fmla="*/ 1167 w 10000"/>
                  <a:gd name="connsiteY32" fmla="*/ 8061 h 10000"/>
                  <a:gd name="connsiteX33" fmla="*/ 1246 w 10000"/>
                  <a:gd name="connsiteY33" fmla="*/ 7600 h 10000"/>
                  <a:gd name="connsiteX34" fmla="*/ 1173 w 10000"/>
                  <a:gd name="connsiteY34" fmla="*/ 7178 h 10000"/>
                  <a:gd name="connsiteX35" fmla="*/ 1051 w 10000"/>
                  <a:gd name="connsiteY35" fmla="*/ 6758 h 10000"/>
                  <a:gd name="connsiteX36" fmla="*/ 1062 w 10000"/>
                  <a:gd name="connsiteY36" fmla="*/ 6382 h 10000"/>
                  <a:gd name="connsiteX37" fmla="*/ 1062 w 10000"/>
                  <a:gd name="connsiteY37" fmla="*/ 6277 h 10000"/>
                  <a:gd name="connsiteX38" fmla="*/ 1100 w 10000"/>
                  <a:gd name="connsiteY38" fmla="*/ 5746 h 10000"/>
                  <a:gd name="connsiteX39" fmla="*/ 953 w 10000"/>
                  <a:gd name="connsiteY39" fmla="*/ 5319 h 10000"/>
                  <a:gd name="connsiteX40" fmla="*/ 696 w 10000"/>
                  <a:gd name="connsiteY40" fmla="*/ 4471 h 10000"/>
                  <a:gd name="connsiteX41" fmla="*/ 543 w 10000"/>
                  <a:gd name="connsiteY41" fmla="*/ 3858 h 10000"/>
                  <a:gd name="connsiteX42" fmla="*/ 521 w 10000"/>
                  <a:gd name="connsiteY42" fmla="*/ 3389 h 10000"/>
                  <a:gd name="connsiteX43" fmla="*/ 0 w 10000"/>
                  <a:gd name="connsiteY43" fmla="*/ 2563 h 10000"/>
                  <a:gd name="connsiteX44" fmla="*/ 477 w 10000"/>
                  <a:gd name="connsiteY44" fmla="*/ 1977 h 10000"/>
                  <a:gd name="connsiteX45" fmla="*/ 477 w 10000"/>
                  <a:gd name="connsiteY45" fmla="*/ 1713 h 10000"/>
                  <a:gd name="connsiteX46" fmla="*/ 477 w 10000"/>
                  <a:gd name="connsiteY46" fmla="*/ 915 h 10000"/>
                  <a:gd name="connsiteX47" fmla="*/ 715 w 10000"/>
                  <a:gd name="connsiteY47" fmla="*/ 127 h 10000"/>
                  <a:gd name="connsiteX48" fmla="*/ 4777 w 10000"/>
                  <a:gd name="connsiteY48" fmla="*/ 162 h 10000"/>
                  <a:gd name="connsiteX0" fmla="*/ 8448 w 10000"/>
                  <a:gd name="connsiteY0" fmla="*/ 0 h 10000"/>
                  <a:gd name="connsiteX1" fmla="*/ 8353 w 10000"/>
                  <a:gd name="connsiteY1" fmla="*/ 491 h 10000"/>
                  <a:gd name="connsiteX2" fmla="*/ 8682 w 10000"/>
                  <a:gd name="connsiteY2" fmla="*/ 915 h 10000"/>
                  <a:gd name="connsiteX3" fmla="*/ 8631 w 10000"/>
                  <a:gd name="connsiteY3" fmla="*/ 1221 h 10000"/>
                  <a:gd name="connsiteX4" fmla="*/ 8426 w 10000"/>
                  <a:gd name="connsiteY4" fmla="*/ 1923 h 10000"/>
                  <a:gd name="connsiteX5" fmla="*/ 8537 w 10000"/>
                  <a:gd name="connsiteY5" fmla="*/ 2189 h 10000"/>
                  <a:gd name="connsiteX6" fmla="*/ 8572 w 10000"/>
                  <a:gd name="connsiteY6" fmla="*/ 2510 h 10000"/>
                  <a:gd name="connsiteX7" fmla="*/ 8976 w 10000"/>
                  <a:gd name="connsiteY7" fmla="*/ 3039 h 10000"/>
                  <a:gd name="connsiteX8" fmla="*/ 9458 w 10000"/>
                  <a:gd name="connsiteY8" fmla="*/ 3370 h 10000"/>
                  <a:gd name="connsiteX9" fmla="*/ 9561 w 10000"/>
                  <a:gd name="connsiteY9" fmla="*/ 3995 h 10000"/>
                  <a:gd name="connsiteX10" fmla="*/ 9743 w 10000"/>
                  <a:gd name="connsiteY10" fmla="*/ 4365 h 10000"/>
                  <a:gd name="connsiteX11" fmla="*/ 9890 w 10000"/>
                  <a:gd name="connsiteY11" fmla="*/ 4632 h 10000"/>
                  <a:gd name="connsiteX12" fmla="*/ 10000 w 10000"/>
                  <a:gd name="connsiteY12" fmla="*/ 5427 h 10000"/>
                  <a:gd name="connsiteX13" fmla="*/ 9781 w 10000"/>
                  <a:gd name="connsiteY13" fmla="*/ 5903 h 10000"/>
                  <a:gd name="connsiteX14" fmla="*/ 9670 w 10000"/>
                  <a:gd name="connsiteY14" fmla="*/ 6170 h 10000"/>
                  <a:gd name="connsiteX15" fmla="*/ 9670 w 10000"/>
                  <a:gd name="connsiteY15" fmla="*/ 6647 h 10000"/>
                  <a:gd name="connsiteX16" fmla="*/ 9233 w 10000"/>
                  <a:gd name="connsiteY16" fmla="*/ 6593 h 10000"/>
                  <a:gd name="connsiteX17" fmla="*/ 8902 w 10000"/>
                  <a:gd name="connsiteY17" fmla="*/ 6859 h 10000"/>
                  <a:gd name="connsiteX18" fmla="*/ 8756 w 10000"/>
                  <a:gd name="connsiteY18" fmla="*/ 7071 h 10000"/>
                  <a:gd name="connsiteX19" fmla="*/ 8572 w 10000"/>
                  <a:gd name="connsiteY19" fmla="*/ 7496 h 10000"/>
                  <a:gd name="connsiteX20" fmla="*/ 8609 w 10000"/>
                  <a:gd name="connsiteY20" fmla="*/ 7869 h 10000"/>
                  <a:gd name="connsiteX21" fmla="*/ 8793 w 10000"/>
                  <a:gd name="connsiteY21" fmla="*/ 8504 h 10000"/>
                  <a:gd name="connsiteX22" fmla="*/ 8537 w 10000"/>
                  <a:gd name="connsiteY22" fmla="*/ 8878 h 10000"/>
                  <a:gd name="connsiteX23" fmla="*/ 8170 w 10000"/>
                  <a:gd name="connsiteY23" fmla="*/ 9723 h 10000"/>
                  <a:gd name="connsiteX24" fmla="*/ 8097 w 10000"/>
                  <a:gd name="connsiteY24" fmla="*/ 9990 h 10000"/>
                  <a:gd name="connsiteX25" fmla="*/ 7766 w 10000"/>
                  <a:gd name="connsiteY25" fmla="*/ 9935 h 10000"/>
                  <a:gd name="connsiteX26" fmla="*/ 7400 w 10000"/>
                  <a:gd name="connsiteY26" fmla="*/ 9723 h 10000"/>
                  <a:gd name="connsiteX27" fmla="*/ 1502 w 10000"/>
                  <a:gd name="connsiteY27" fmla="*/ 9935 h 10000"/>
                  <a:gd name="connsiteX28" fmla="*/ 1428 w 10000"/>
                  <a:gd name="connsiteY28" fmla="*/ 9460 h 10000"/>
                  <a:gd name="connsiteX29" fmla="*/ 1223 w 10000"/>
                  <a:gd name="connsiteY29" fmla="*/ 9316 h 10000"/>
                  <a:gd name="connsiteX30" fmla="*/ 1120 w 10000"/>
                  <a:gd name="connsiteY30" fmla="*/ 8921 h 10000"/>
                  <a:gd name="connsiteX31" fmla="*/ 1145 w 10000"/>
                  <a:gd name="connsiteY31" fmla="*/ 8439 h 10000"/>
                  <a:gd name="connsiteX32" fmla="*/ 1167 w 10000"/>
                  <a:gd name="connsiteY32" fmla="*/ 8061 h 10000"/>
                  <a:gd name="connsiteX33" fmla="*/ 1246 w 10000"/>
                  <a:gd name="connsiteY33" fmla="*/ 7600 h 10000"/>
                  <a:gd name="connsiteX34" fmla="*/ 1173 w 10000"/>
                  <a:gd name="connsiteY34" fmla="*/ 7178 h 10000"/>
                  <a:gd name="connsiteX35" fmla="*/ 1051 w 10000"/>
                  <a:gd name="connsiteY35" fmla="*/ 6758 h 10000"/>
                  <a:gd name="connsiteX36" fmla="*/ 1062 w 10000"/>
                  <a:gd name="connsiteY36" fmla="*/ 6382 h 10000"/>
                  <a:gd name="connsiteX37" fmla="*/ 1062 w 10000"/>
                  <a:gd name="connsiteY37" fmla="*/ 6277 h 10000"/>
                  <a:gd name="connsiteX38" fmla="*/ 953 w 10000"/>
                  <a:gd name="connsiteY38" fmla="*/ 5319 h 10000"/>
                  <a:gd name="connsiteX39" fmla="*/ 696 w 10000"/>
                  <a:gd name="connsiteY39" fmla="*/ 4471 h 10000"/>
                  <a:gd name="connsiteX40" fmla="*/ 543 w 10000"/>
                  <a:gd name="connsiteY40" fmla="*/ 3858 h 10000"/>
                  <a:gd name="connsiteX41" fmla="*/ 521 w 10000"/>
                  <a:gd name="connsiteY41" fmla="*/ 3389 h 10000"/>
                  <a:gd name="connsiteX42" fmla="*/ 0 w 10000"/>
                  <a:gd name="connsiteY42" fmla="*/ 2563 h 10000"/>
                  <a:gd name="connsiteX43" fmla="*/ 477 w 10000"/>
                  <a:gd name="connsiteY43" fmla="*/ 1977 h 10000"/>
                  <a:gd name="connsiteX44" fmla="*/ 477 w 10000"/>
                  <a:gd name="connsiteY44" fmla="*/ 1713 h 10000"/>
                  <a:gd name="connsiteX45" fmla="*/ 477 w 10000"/>
                  <a:gd name="connsiteY45" fmla="*/ 915 h 10000"/>
                  <a:gd name="connsiteX46" fmla="*/ 715 w 10000"/>
                  <a:gd name="connsiteY46" fmla="*/ 127 h 10000"/>
                  <a:gd name="connsiteX47" fmla="*/ 4777 w 10000"/>
                  <a:gd name="connsiteY47" fmla="*/ 162 h 10000"/>
                  <a:gd name="connsiteX0" fmla="*/ 8448 w 10000"/>
                  <a:gd name="connsiteY0" fmla="*/ 0 h 10000"/>
                  <a:gd name="connsiteX1" fmla="*/ 8353 w 10000"/>
                  <a:gd name="connsiteY1" fmla="*/ 491 h 10000"/>
                  <a:gd name="connsiteX2" fmla="*/ 8682 w 10000"/>
                  <a:gd name="connsiteY2" fmla="*/ 915 h 10000"/>
                  <a:gd name="connsiteX3" fmla="*/ 8631 w 10000"/>
                  <a:gd name="connsiteY3" fmla="*/ 1221 h 10000"/>
                  <a:gd name="connsiteX4" fmla="*/ 8426 w 10000"/>
                  <a:gd name="connsiteY4" fmla="*/ 1923 h 10000"/>
                  <a:gd name="connsiteX5" fmla="*/ 8537 w 10000"/>
                  <a:gd name="connsiteY5" fmla="*/ 2189 h 10000"/>
                  <a:gd name="connsiteX6" fmla="*/ 8572 w 10000"/>
                  <a:gd name="connsiteY6" fmla="*/ 2510 h 10000"/>
                  <a:gd name="connsiteX7" fmla="*/ 8976 w 10000"/>
                  <a:gd name="connsiteY7" fmla="*/ 3039 h 10000"/>
                  <a:gd name="connsiteX8" fmla="*/ 9458 w 10000"/>
                  <a:gd name="connsiteY8" fmla="*/ 3370 h 10000"/>
                  <a:gd name="connsiteX9" fmla="*/ 9561 w 10000"/>
                  <a:gd name="connsiteY9" fmla="*/ 3995 h 10000"/>
                  <a:gd name="connsiteX10" fmla="*/ 9743 w 10000"/>
                  <a:gd name="connsiteY10" fmla="*/ 4365 h 10000"/>
                  <a:gd name="connsiteX11" fmla="*/ 9890 w 10000"/>
                  <a:gd name="connsiteY11" fmla="*/ 4632 h 10000"/>
                  <a:gd name="connsiteX12" fmla="*/ 10000 w 10000"/>
                  <a:gd name="connsiteY12" fmla="*/ 5427 h 10000"/>
                  <a:gd name="connsiteX13" fmla="*/ 9781 w 10000"/>
                  <a:gd name="connsiteY13" fmla="*/ 5903 h 10000"/>
                  <a:gd name="connsiteX14" fmla="*/ 9670 w 10000"/>
                  <a:gd name="connsiteY14" fmla="*/ 6170 h 10000"/>
                  <a:gd name="connsiteX15" fmla="*/ 9670 w 10000"/>
                  <a:gd name="connsiteY15" fmla="*/ 6647 h 10000"/>
                  <a:gd name="connsiteX16" fmla="*/ 9233 w 10000"/>
                  <a:gd name="connsiteY16" fmla="*/ 6593 h 10000"/>
                  <a:gd name="connsiteX17" fmla="*/ 8902 w 10000"/>
                  <a:gd name="connsiteY17" fmla="*/ 6859 h 10000"/>
                  <a:gd name="connsiteX18" fmla="*/ 8756 w 10000"/>
                  <a:gd name="connsiteY18" fmla="*/ 7071 h 10000"/>
                  <a:gd name="connsiteX19" fmla="*/ 8572 w 10000"/>
                  <a:gd name="connsiteY19" fmla="*/ 7496 h 10000"/>
                  <a:gd name="connsiteX20" fmla="*/ 8609 w 10000"/>
                  <a:gd name="connsiteY20" fmla="*/ 7869 h 10000"/>
                  <a:gd name="connsiteX21" fmla="*/ 8793 w 10000"/>
                  <a:gd name="connsiteY21" fmla="*/ 8504 h 10000"/>
                  <a:gd name="connsiteX22" fmla="*/ 8537 w 10000"/>
                  <a:gd name="connsiteY22" fmla="*/ 8878 h 10000"/>
                  <a:gd name="connsiteX23" fmla="*/ 8170 w 10000"/>
                  <a:gd name="connsiteY23" fmla="*/ 9723 h 10000"/>
                  <a:gd name="connsiteX24" fmla="*/ 8097 w 10000"/>
                  <a:gd name="connsiteY24" fmla="*/ 9990 h 10000"/>
                  <a:gd name="connsiteX25" fmla="*/ 7766 w 10000"/>
                  <a:gd name="connsiteY25" fmla="*/ 9935 h 10000"/>
                  <a:gd name="connsiteX26" fmla="*/ 7400 w 10000"/>
                  <a:gd name="connsiteY26" fmla="*/ 9723 h 10000"/>
                  <a:gd name="connsiteX27" fmla="*/ 1502 w 10000"/>
                  <a:gd name="connsiteY27" fmla="*/ 9935 h 10000"/>
                  <a:gd name="connsiteX28" fmla="*/ 1428 w 10000"/>
                  <a:gd name="connsiteY28" fmla="*/ 9460 h 10000"/>
                  <a:gd name="connsiteX29" fmla="*/ 1223 w 10000"/>
                  <a:gd name="connsiteY29" fmla="*/ 9316 h 10000"/>
                  <a:gd name="connsiteX30" fmla="*/ 1120 w 10000"/>
                  <a:gd name="connsiteY30" fmla="*/ 8921 h 10000"/>
                  <a:gd name="connsiteX31" fmla="*/ 1145 w 10000"/>
                  <a:gd name="connsiteY31" fmla="*/ 8439 h 10000"/>
                  <a:gd name="connsiteX32" fmla="*/ 1167 w 10000"/>
                  <a:gd name="connsiteY32" fmla="*/ 8061 h 10000"/>
                  <a:gd name="connsiteX33" fmla="*/ 1246 w 10000"/>
                  <a:gd name="connsiteY33" fmla="*/ 7600 h 10000"/>
                  <a:gd name="connsiteX34" fmla="*/ 1173 w 10000"/>
                  <a:gd name="connsiteY34" fmla="*/ 7178 h 10000"/>
                  <a:gd name="connsiteX35" fmla="*/ 1051 w 10000"/>
                  <a:gd name="connsiteY35" fmla="*/ 6758 h 10000"/>
                  <a:gd name="connsiteX36" fmla="*/ 1062 w 10000"/>
                  <a:gd name="connsiteY36" fmla="*/ 6382 h 10000"/>
                  <a:gd name="connsiteX37" fmla="*/ 1062 w 10000"/>
                  <a:gd name="connsiteY37" fmla="*/ 6277 h 10000"/>
                  <a:gd name="connsiteX38" fmla="*/ 838 w 10000"/>
                  <a:gd name="connsiteY38" fmla="*/ 5455 h 10000"/>
                  <a:gd name="connsiteX39" fmla="*/ 696 w 10000"/>
                  <a:gd name="connsiteY39" fmla="*/ 4471 h 10000"/>
                  <a:gd name="connsiteX40" fmla="*/ 543 w 10000"/>
                  <a:gd name="connsiteY40" fmla="*/ 3858 h 10000"/>
                  <a:gd name="connsiteX41" fmla="*/ 521 w 10000"/>
                  <a:gd name="connsiteY41" fmla="*/ 3389 h 10000"/>
                  <a:gd name="connsiteX42" fmla="*/ 0 w 10000"/>
                  <a:gd name="connsiteY42" fmla="*/ 2563 h 10000"/>
                  <a:gd name="connsiteX43" fmla="*/ 477 w 10000"/>
                  <a:gd name="connsiteY43" fmla="*/ 1977 h 10000"/>
                  <a:gd name="connsiteX44" fmla="*/ 477 w 10000"/>
                  <a:gd name="connsiteY44" fmla="*/ 1713 h 10000"/>
                  <a:gd name="connsiteX45" fmla="*/ 477 w 10000"/>
                  <a:gd name="connsiteY45" fmla="*/ 915 h 10000"/>
                  <a:gd name="connsiteX46" fmla="*/ 715 w 10000"/>
                  <a:gd name="connsiteY46" fmla="*/ 127 h 10000"/>
                  <a:gd name="connsiteX47" fmla="*/ 4777 w 10000"/>
                  <a:gd name="connsiteY47" fmla="*/ 162 h 10000"/>
                  <a:gd name="connsiteX0" fmla="*/ 8448 w 10000"/>
                  <a:gd name="connsiteY0" fmla="*/ 0 h 10000"/>
                  <a:gd name="connsiteX1" fmla="*/ 8353 w 10000"/>
                  <a:gd name="connsiteY1" fmla="*/ 491 h 10000"/>
                  <a:gd name="connsiteX2" fmla="*/ 8682 w 10000"/>
                  <a:gd name="connsiteY2" fmla="*/ 915 h 10000"/>
                  <a:gd name="connsiteX3" fmla="*/ 8631 w 10000"/>
                  <a:gd name="connsiteY3" fmla="*/ 1221 h 10000"/>
                  <a:gd name="connsiteX4" fmla="*/ 8426 w 10000"/>
                  <a:gd name="connsiteY4" fmla="*/ 1923 h 10000"/>
                  <a:gd name="connsiteX5" fmla="*/ 8537 w 10000"/>
                  <a:gd name="connsiteY5" fmla="*/ 2189 h 10000"/>
                  <a:gd name="connsiteX6" fmla="*/ 8572 w 10000"/>
                  <a:gd name="connsiteY6" fmla="*/ 2510 h 10000"/>
                  <a:gd name="connsiteX7" fmla="*/ 8976 w 10000"/>
                  <a:gd name="connsiteY7" fmla="*/ 3039 h 10000"/>
                  <a:gd name="connsiteX8" fmla="*/ 9458 w 10000"/>
                  <a:gd name="connsiteY8" fmla="*/ 3370 h 10000"/>
                  <a:gd name="connsiteX9" fmla="*/ 9561 w 10000"/>
                  <a:gd name="connsiteY9" fmla="*/ 3995 h 10000"/>
                  <a:gd name="connsiteX10" fmla="*/ 9743 w 10000"/>
                  <a:gd name="connsiteY10" fmla="*/ 4365 h 10000"/>
                  <a:gd name="connsiteX11" fmla="*/ 9890 w 10000"/>
                  <a:gd name="connsiteY11" fmla="*/ 4632 h 10000"/>
                  <a:gd name="connsiteX12" fmla="*/ 10000 w 10000"/>
                  <a:gd name="connsiteY12" fmla="*/ 5427 h 10000"/>
                  <a:gd name="connsiteX13" fmla="*/ 9781 w 10000"/>
                  <a:gd name="connsiteY13" fmla="*/ 5903 h 10000"/>
                  <a:gd name="connsiteX14" fmla="*/ 9670 w 10000"/>
                  <a:gd name="connsiteY14" fmla="*/ 6170 h 10000"/>
                  <a:gd name="connsiteX15" fmla="*/ 9670 w 10000"/>
                  <a:gd name="connsiteY15" fmla="*/ 6647 h 10000"/>
                  <a:gd name="connsiteX16" fmla="*/ 9233 w 10000"/>
                  <a:gd name="connsiteY16" fmla="*/ 6593 h 10000"/>
                  <a:gd name="connsiteX17" fmla="*/ 8902 w 10000"/>
                  <a:gd name="connsiteY17" fmla="*/ 6859 h 10000"/>
                  <a:gd name="connsiteX18" fmla="*/ 8667 w 10000"/>
                  <a:gd name="connsiteY18" fmla="*/ 6896 h 10000"/>
                  <a:gd name="connsiteX19" fmla="*/ 8572 w 10000"/>
                  <a:gd name="connsiteY19" fmla="*/ 7496 h 10000"/>
                  <a:gd name="connsiteX20" fmla="*/ 8609 w 10000"/>
                  <a:gd name="connsiteY20" fmla="*/ 7869 h 10000"/>
                  <a:gd name="connsiteX21" fmla="*/ 8793 w 10000"/>
                  <a:gd name="connsiteY21" fmla="*/ 8504 h 10000"/>
                  <a:gd name="connsiteX22" fmla="*/ 8537 w 10000"/>
                  <a:gd name="connsiteY22" fmla="*/ 8878 h 10000"/>
                  <a:gd name="connsiteX23" fmla="*/ 8170 w 10000"/>
                  <a:gd name="connsiteY23" fmla="*/ 9723 h 10000"/>
                  <a:gd name="connsiteX24" fmla="*/ 8097 w 10000"/>
                  <a:gd name="connsiteY24" fmla="*/ 9990 h 10000"/>
                  <a:gd name="connsiteX25" fmla="*/ 7766 w 10000"/>
                  <a:gd name="connsiteY25" fmla="*/ 9935 h 10000"/>
                  <a:gd name="connsiteX26" fmla="*/ 7400 w 10000"/>
                  <a:gd name="connsiteY26" fmla="*/ 9723 h 10000"/>
                  <a:gd name="connsiteX27" fmla="*/ 1502 w 10000"/>
                  <a:gd name="connsiteY27" fmla="*/ 9935 h 10000"/>
                  <a:gd name="connsiteX28" fmla="*/ 1428 w 10000"/>
                  <a:gd name="connsiteY28" fmla="*/ 9460 h 10000"/>
                  <a:gd name="connsiteX29" fmla="*/ 1223 w 10000"/>
                  <a:gd name="connsiteY29" fmla="*/ 9316 h 10000"/>
                  <a:gd name="connsiteX30" fmla="*/ 1120 w 10000"/>
                  <a:gd name="connsiteY30" fmla="*/ 8921 h 10000"/>
                  <a:gd name="connsiteX31" fmla="*/ 1145 w 10000"/>
                  <a:gd name="connsiteY31" fmla="*/ 8439 h 10000"/>
                  <a:gd name="connsiteX32" fmla="*/ 1167 w 10000"/>
                  <a:gd name="connsiteY32" fmla="*/ 8061 h 10000"/>
                  <a:gd name="connsiteX33" fmla="*/ 1246 w 10000"/>
                  <a:gd name="connsiteY33" fmla="*/ 7600 h 10000"/>
                  <a:gd name="connsiteX34" fmla="*/ 1173 w 10000"/>
                  <a:gd name="connsiteY34" fmla="*/ 7178 h 10000"/>
                  <a:gd name="connsiteX35" fmla="*/ 1051 w 10000"/>
                  <a:gd name="connsiteY35" fmla="*/ 6758 h 10000"/>
                  <a:gd name="connsiteX36" fmla="*/ 1062 w 10000"/>
                  <a:gd name="connsiteY36" fmla="*/ 6382 h 10000"/>
                  <a:gd name="connsiteX37" fmla="*/ 1062 w 10000"/>
                  <a:gd name="connsiteY37" fmla="*/ 6277 h 10000"/>
                  <a:gd name="connsiteX38" fmla="*/ 838 w 10000"/>
                  <a:gd name="connsiteY38" fmla="*/ 5455 h 10000"/>
                  <a:gd name="connsiteX39" fmla="*/ 696 w 10000"/>
                  <a:gd name="connsiteY39" fmla="*/ 4471 h 10000"/>
                  <a:gd name="connsiteX40" fmla="*/ 543 w 10000"/>
                  <a:gd name="connsiteY40" fmla="*/ 3858 h 10000"/>
                  <a:gd name="connsiteX41" fmla="*/ 521 w 10000"/>
                  <a:gd name="connsiteY41" fmla="*/ 3389 h 10000"/>
                  <a:gd name="connsiteX42" fmla="*/ 0 w 10000"/>
                  <a:gd name="connsiteY42" fmla="*/ 2563 h 10000"/>
                  <a:gd name="connsiteX43" fmla="*/ 477 w 10000"/>
                  <a:gd name="connsiteY43" fmla="*/ 1977 h 10000"/>
                  <a:gd name="connsiteX44" fmla="*/ 477 w 10000"/>
                  <a:gd name="connsiteY44" fmla="*/ 1713 h 10000"/>
                  <a:gd name="connsiteX45" fmla="*/ 477 w 10000"/>
                  <a:gd name="connsiteY45" fmla="*/ 915 h 10000"/>
                  <a:gd name="connsiteX46" fmla="*/ 715 w 10000"/>
                  <a:gd name="connsiteY46" fmla="*/ 127 h 10000"/>
                  <a:gd name="connsiteX47" fmla="*/ 4777 w 10000"/>
                  <a:gd name="connsiteY47" fmla="*/ 162 h 10000"/>
                  <a:gd name="connsiteX0" fmla="*/ 8448 w 10000"/>
                  <a:gd name="connsiteY0" fmla="*/ 0 h 10000"/>
                  <a:gd name="connsiteX1" fmla="*/ 8353 w 10000"/>
                  <a:gd name="connsiteY1" fmla="*/ 491 h 10000"/>
                  <a:gd name="connsiteX2" fmla="*/ 8682 w 10000"/>
                  <a:gd name="connsiteY2" fmla="*/ 915 h 10000"/>
                  <a:gd name="connsiteX3" fmla="*/ 8631 w 10000"/>
                  <a:gd name="connsiteY3" fmla="*/ 1221 h 10000"/>
                  <a:gd name="connsiteX4" fmla="*/ 8426 w 10000"/>
                  <a:gd name="connsiteY4" fmla="*/ 1923 h 10000"/>
                  <a:gd name="connsiteX5" fmla="*/ 8537 w 10000"/>
                  <a:gd name="connsiteY5" fmla="*/ 2189 h 10000"/>
                  <a:gd name="connsiteX6" fmla="*/ 8572 w 10000"/>
                  <a:gd name="connsiteY6" fmla="*/ 2510 h 10000"/>
                  <a:gd name="connsiteX7" fmla="*/ 8976 w 10000"/>
                  <a:gd name="connsiteY7" fmla="*/ 3039 h 10000"/>
                  <a:gd name="connsiteX8" fmla="*/ 9458 w 10000"/>
                  <a:gd name="connsiteY8" fmla="*/ 3370 h 10000"/>
                  <a:gd name="connsiteX9" fmla="*/ 9561 w 10000"/>
                  <a:gd name="connsiteY9" fmla="*/ 3995 h 10000"/>
                  <a:gd name="connsiteX10" fmla="*/ 9743 w 10000"/>
                  <a:gd name="connsiteY10" fmla="*/ 4365 h 10000"/>
                  <a:gd name="connsiteX11" fmla="*/ 9890 w 10000"/>
                  <a:gd name="connsiteY11" fmla="*/ 4632 h 10000"/>
                  <a:gd name="connsiteX12" fmla="*/ 10000 w 10000"/>
                  <a:gd name="connsiteY12" fmla="*/ 5427 h 10000"/>
                  <a:gd name="connsiteX13" fmla="*/ 9781 w 10000"/>
                  <a:gd name="connsiteY13" fmla="*/ 5903 h 10000"/>
                  <a:gd name="connsiteX14" fmla="*/ 9670 w 10000"/>
                  <a:gd name="connsiteY14" fmla="*/ 6170 h 10000"/>
                  <a:gd name="connsiteX15" fmla="*/ 9670 w 10000"/>
                  <a:gd name="connsiteY15" fmla="*/ 6647 h 10000"/>
                  <a:gd name="connsiteX16" fmla="*/ 9233 w 10000"/>
                  <a:gd name="connsiteY16" fmla="*/ 6593 h 10000"/>
                  <a:gd name="connsiteX17" fmla="*/ 8902 w 10000"/>
                  <a:gd name="connsiteY17" fmla="*/ 6859 h 10000"/>
                  <a:gd name="connsiteX18" fmla="*/ 8667 w 10000"/>
                  <a:gd name="connsiteY18" fmla="*/ 6896 h 10000"/>
                  <a:gd name="connsiteX19" fmla="*/ 8572 w 10000"/>
                  <a:gd name="connsiteY19" fmla="*/ 7496 h 10000"/>
                  <a:gd name="connsiteX20" fmla="*/ 8609 w 10000"/>
                  <a:gd name="connsiteY20" fmla="*/ 7869 h 10000"/>
                  <a:gd name="connsiteX21" fmla="*/ 8621 w 10000"/>
                  <a:gd name="connsiteY21" fmla="*/ 8392 h 10000"/>
                  <a:gd name="connsiteX22" fmla="*/ 8537 w 10000"/>
                  <a:gd name="connsiteY22" fmla="*/ 8878 h 10000"/>
                  <a:gd name="connsiteX23" fmla="*/ 8170 w 10000"/>
                  <a:gd name="connsiteY23" fmla="*/ 9723 h 10000"/>
                  <a:gd name="connsiteX24" fmla="*/ 8097 w 10000"/>
                  <a:gd name="connsiteY24" fmla="*/ 9990 h 10000"/>
                  <a:gd name="connsiteX25" fmla="*/ 7766 w 10000"/>
                  <a:gd name="connsiteY25" fmla="*/ 9935 h 10000"/>
                  <a:gd name="connsiteX26" fmla="*/ 7400 w 10000"/>
                  <a:gd name="connsiteY26" fmla="*/ 9723 h 10000"/>
                  <a:gd name="connsiteX27" fmla="*/ 1502 w 10000"/>
                  <a:gd name="connsiteY27" fmla="*/ 9935 h 10000"/>
                  <a:gd name="connsiteX28" fmla="*/ 1428 w 10000"/>
                  <a:gd name="connsiteY28" fmla="*/ 9460 h 10000"/>
                  <a:gd name="connsiteX29" fmla="*/ 1223 w 10000"/>
                  <a:gd name="connsiteY29" fmla="*/ 9316 h 10000"/>
                  <a:gd name="connsiteX30" fmla="*/ 1120 w 10000"/>
                  <a:gd name="connsiteY30" fmla="*/ 8921 h 10000"/>
                  <a:gd name="connsiteX31" fmla="*/ 1145 w 10000"/>
                  <a:gd name="connsiteY31" fmla="*/ 8439 h 10000"/>
                  <a:gd name="connsiteX32" fmla="*/ 1167 w 10000"/>
                  <a:gd name="connsiteY32" fmla="*/ 8061 h 10000"/>
                  <a:gd name="connsiteX33" fmla="*/ 1246 w 10000"/>
                  <a:gd name="connsiteY33" fmla="*/ 7600 h 10000"/>
                  <a:gd name="connsiteX34" fmla="*/ 1173 w 10000"/>
                  <a:gd name="connsiteY34" fmla="*/ 7178 h 10000"/>
                  <a:gd name="connsiteX35" fmla="*/ 1051 w 10000"/>
                  <a:gd name="connsiteY35" fmla="*/ 6758 h 10000"/>
                  <a:gd name="connsiteX36" fmla="*/ 1062 w 10000"/>
                  <a:gd name="connsiteY36" fmla="*/ 6382 h 10000"/>
                  <a:gd name="connsiteX37" fmla="*/ 1062 w 10000"/>
                  <a:gd name="connsiteY37" fmla="*/ 6277 h 10000"/>
                  <a:gd name="connsiteX38" fmla="*/ 838 w 10000"/>
                  <a:gd name="connsiteY38" fmla="*/ 5455 h 10000"/>
                  <a:gd name="connsiteX39" fmla="*/ 696 w 10000"/>
                  <a:gd name="connsiteY39" fmla="*/ 4471 h 10000"/>
                  <a:gd name="connsiteX40" fmla="*/ 543 w 10000"/>
                  <a:gd name="connsiteY40" fmla="*/ 3858 h 10000"/>
                  <a:gd name="connsiteX41" fmla="*/ 521 w 10000"/>
                  <a:gd name="connsiteY41" fmla="*/ 3389 h 10000"/>
                  <a:gd name="connsiteX42" fmla="*/ 0 w 10000"/>
                  <a:gd name="connsiteY42" fmla="*/ 2563 h 10000"/>
                  <a:gd name="connsiteX43" fmla="*/ 477 w 10000"/>
                  <a:gd name="connsiteY43" fmla="*/ 1977 h 10000"/>
                  <a:gd name="connsiteX44" fmla="*/ 477 w 10000"/>
                  <a:gd name="connsiteY44" fmla="*/ 1713 h 10000"/>
                  <a:gd name="connsiteX45" fmla="*/ 477 w 10000"/>
                  <a:gd name="connsiteY45" fmla="*/ 915 h 10000"/>
                  <a:gd name="connsiteX46" fmla="*/ 715 w 10000"/>
                  <a:gd name="connsiteY46" fmla="*/ 127 h 10000"/>
                  <a:gd name="connsiteX47" fmla="*/ 4777 w 10000"/>
                  <a:gd name="connsiteY47" fmla="*/ 162 h 10000"/>
                  <a:gd name="connsiteX0" fmla="*/ 8448 w 10000"/>
                  <a:gd name="connsiteY0" fmla="*/ 0 h 10000"/>
                  <a:gd name="connsiteX1" fmla="*/ 8353 w 10000"/>
                  <a:gd name="connsiteY1" fmla="*/ 491 h 10000"/>
                  <a:gd name="connsiteX2" fmla="*/ 8682 w 10000"/>
                  <a:gd name="connsiteY2" fmla="*/ 915 h 10000"/>
                  <a:gd name="connsiteX3" fmla="*/ 8631 w 10000"/>
                  <a:gd name="connsiteY3" fmla="*/ 1221 h 10000"/>
                  <a:gd name="connsiteX4" fmla="*/ 8426 w 10000"/>
                  <a:gd name="connsiteY4" fmla="*/ 1923 h 10000"/>
                  <a:gd name="connsiteX5" fmla="*/ 8537 w 10000"/>
                  <a:gd name="connsiteY5" fmla="*/ 2189 h 10000"/>
                  <a:gd name="connsiteX6" fmla="*/ 8572 w 10000"/>
                  <a:gd name="connsiteY6" fmla="*/ 2510 h 10000"/>
                  <a:gd name="connsiteX7" fmla="*/ 8976 w 10000"/>
                  <a:gd name="connsiteY7" fmla="*/ 3039 h 10000"/>
                  <a:gd name="connsiteX8" fmla="*/ 9458 w 10000"/>
                  <a:gd name="connsiteY8" fmla="*/ 3370 h 10000"/>
                  <a:gd name="connsiteX9" fmla="*/ 9561 w 10000"/>
                  <a:gd name="connsiteY9" fmla="*/ 3995 h 10000"/>
                  <a:gd name="connsiteX10" fmla="*/ 9743 w 10000"/>
                  <a:gd name="connsiteY10" fmla="*/ 4365 h 10000"/>
                  <a:gd name="connsiteX11" fmla="*/ 9890 w 10000"/>
                  <a:gd name="connsiteY11" fmla="*/ 4632 h 10000"/>
                  <a:gd name="connsiteX12" fmla="*/ 10000 w 10000"/>
                  <a:gd name="connsiteY12" fmla="*/ 5427 h 10000"/>
                  <a:gd name="connsiteX13" fmla="*/ 9781 w 10000"/>
                  <a:gd name="connsiteY13" fmla="*/ 5903 h 10000"/>
                  <a:gd name="connsiteX14" fmla="*/ 9670 w 10000"/>
                  <a:gd name="connsiteY14" fmla="*/ 6170 h 10000"/>
                  <a:gd name="connsiteX15" fmla="*/ 9670 w 10000"/>
                  <a:gd name="connsiteY15" fmla="*/ 6647 h 10000"/>
                  <a:gd name="connsiteX16" fmla="*/ 9233 w 10000"/>
                  <a:gd name="connsiteY16" fmla="*/ 6593 h 10000"/>
                  <a:gd name="connsiteX17" fmla="*/ 8902 w 10000"/>
                  <a:gd name="connsiteY17" fmla="*/ 6859 h 10000"/>
                  <a:gd name="connsiteX18" fmla="*/ 8667 w 10000"/>
                  <a:gd name="connsiteY18" fmla="*/ 6896 h 10000"/>
                  <a:gd name="connsiteX19" fmla="*/ 8572 w 10000"/>
                  <a:gd name="connsiteY19" fmla="*/ 7496 h 10000"/>
                  <a:gd name="connsiteX20" fmla="*/ 8609 w 10000"/>
                  <a:gd name="connsiteY20" fmla="*/ 7869 h 10000"/>
                  <a:gd name="connsiteX21" fmla="*/ 8621 w 10000"/>
                  <a:gd name="connsiteY21" fmla="*/ 8392 h 10000"/>
                  <a:gd name="connsiteX22" fmla="*/ 8537 w 10000"/>
                  <a:gd name="connsiteY22" fmla="*/ 8878 h 10000"/>
                  <a:gd name="connsiteX23" fmla="*/ 8170 w 10000"/>
                  <a:gd name="connsiteY23" fmla="*/ 9723 h 10000"/>
                  <a:gd name="connsiteX24" fmla="*/ 8097 w 10000"/>
                  <a:gd name="connsiteY24" fmla="*/ 9990 h 10000"/>
                  <a:gd name="connsiteX25" fmla="*/ 7766 w 10000"/>
                  <a:gd name="connsiteY25" fmla="*/ 9935 h 10000"/>
                  <a:gd name="connsiteX26" fmla="*/ 7400 w 10000"/>
                  <a:gd name="connsiteY26" fmla="*/ 9723 h 10000"/>
                  <a:gd name="connsiteX27" fmla="*/ 1502 w 10000"/>
                  <a:gd name="connsiteY27" fmla="*/ 9935 h 10000"/>
                  <a:gd name="connsiteX28" fmla="*/ 1428 w 10000"/>
                  <a:gd name="connsiteY28" fmla="*/ 9460 h 10000"/>
                  <a:gd name="connsiteX29" fmla="*/ 1223 w 10000"/>
                  <a:gd name="connsiteY29" fmla="*/ 9316 h 10000"/>
                  <a:gd name="connsiteX30" fmla="*/ 1120 w 10000"/>
                  <a:gd name="connsiteY30" fmla="*/ 8921 h 10000"/>
                  <a:gd name="connsiteX31" fmla="*/ 1145 w 10000"/>
                  <a:gd name="connsiteY31" fmla="*/ 8439 h 10000"/>
                  <a:gd name="connsiteX32" fmla="*/ 1167 w 10000"/>
                  <a:gd name="connsiteY32" fmla="*/ 8061 h 10000"/>
                  <a:gd name="connsiteX33" fmla="*/ 1246 w 10000"/>
                  <a:gd name="connsiteY33" fmla="*/ 7600 h 10000"/>
                  <a:gd name="connsiteX34" fmla="*/ 1173 w 10000"/>
                  <a:gd name="connsiteY34" fmla="*/ 7178 h 10000"/>
                  <a:gd name="connsiteX35" fmla="*/ 1051 w 10000"/>
                  <a:gd name="connsiteY35" fmla="*/ 6758 h 10000"/>
                  <a:gd name="connsiteX36" fmla="*/ 1062 w 10000"/>
                  <a:gd name="connsiteY36" fmla="*/ 6382 h 10000"/>
                  <a:gd name="connsiteX37" fmla="*/ 1062 w 10000"/>
                  <a:gd name="connsiteY37" fmla="*/ 6277 h 10000"/>
                  <a:gd name="connsiteX38" fmla="*/ 838 w 10000"/>
                  <a:gd name="connsiteY38" fmla="*/ 5455 h 10000"/>
                  <a:gd name="connsiteX39" fmla="*/ 696 w 10000"/>
                  <a:gd name="connsiteY39" fmla="*/ 4471 h 10000"/>
                  <a:gd name="connsiteX40" fmla="*/ 543 w 10000"/>
                  <a:gd name="connsiteY40" fmla="*/ 3858 h 10000"/>
                  <a:gd name="connsiteX41" fmla="*/ 521 w 10000"/>
                  <a:gd name="connsiteY41" fmla="*/ 3389 h 10000"/>
                  <a:gd name="connsiteX42" fmla="*/ 0 w 10000"/>
                  <a:gd name="connsiteY42" fmla="*/ 2563 h 10000"/>
                  <a:gd name="connsiteX43" fmla="*/ 477 w 10000"/>
                  <a:gd name="connsiteY43" fmla="*/ 1977 h 10000"/>
                  <a:gd name="connsiteX44" fmla="*/ 477 w 10000"/>
                  <a:gd name="connsiteY44" fmla="*/ 1713 h 10000"/>
                  <a:gd name="connsiteX45" fmla="*/ 477 w 10000"/>
                  <a:gd name="connsiteY45" fmla="*/ 915 h 10000"/>
                  <a:gd name="connsiteX46" fmla="*/ 715 w 10000"/>
                  <a:gd name="connsiteY46" fmla="*/ 127 h 10000"/>
                  <a:gd name="connsiteX47" fmla="*/ 4777 w 10000"/>
                  <a:gd name="connsiteY47" fmla="*/ 162 h 10000"/>
                  <a:gd name="connsiteX48" fmla="*/ 8448 w 10000"/>
                  <a:gd name="connsiteY48" fmla="*/ 0 h 10000"/>
                  <a:gd name="connsiteX0" fmla="*/ 8448 w 10000"/>
                  <a:gd name="connsiteY0" fmla="*/ 0 h 10000"/>
                  <a:gd name="connsiteX1" fmla="*/ 8353 w 10000"/>
                  <a:gd name="connsiteY1" fmla="*/ 491 h 10000"/>
                  <a:gd name="connsiteX2" fmla="*/ 8682 w 10000"/>
                  <a:gd name="connsiteY2" fmla="*/ 915 h 10000"/>
                  <a:gd name="connsiteX3" fmla="*/ 8631 w 10000"/>
                  <a:gd name="connsiteY3" fmla="*/ 1221 h 10000"/>
                  <a:gd name="connsiteX4" fmla="*/ 8426 w 10000"/>
                  <a:gd name="connsiteY4" fmla="*/ 1923 h 10000"/>
                  <a:gd name="connsiteX5" fmla="*/ 8537 w 10000"/>
                  <a:gd name="connsiteY5" fmla="*/ 2189 h 10000"/>
                  <a:gd name="connsiteX6" fmla="*/ 8572 w 10000"/>
                  <a:gd name="connsiteY6" fmla="*/ 2510 h 10000"/>
                  <a:gd name="connsiteX7" fmla="*/ 8976 w 10000"/>
                  <a:gd name="connsiteY7" fmla="*/ 3039 h 10000"/>
                  <a:gd name="connsiteX8" fmla="*/ 9458 w 10000"/>
                  <a:gd name="connsiteY8" fmla="*/ 3370 h 10000"/>
                  <a:gd name="connsiteX9" fmla="*/ 9561 w 10000"/>
                  <a:gd name="connsiteY9" fmla="*/ 3995 h 10000"/>
                  <a:gd name="connsiteX10" fmla="*/ 9743 w 10000"/>
                  <a:gd name="connsiteY10" fmla="*/ 4365 h 10000"/>
                  <a:gd name="connsiteX11" fmla="*/ 9890 w 10000"/>
                  <a:gd name="connsiteY11" fmla="*/ 4632 h 10000"/>
                  <a:gd name="connsiteX12" fmla="*/ 10000 w 10000"/>
                  <a:gd name="connsiteY12" fmla="*/ 5427 h 10000"/>
                  <a:gd name="connsiteX13" fmla="*/ 9781 w 10000"/>
                  <a:gd name="connsiteY13" fmla="*/ 5903 h 10000"/>
                  <a:gd name="connsiteX14" fmla="*/ 9670 w 10000"/>
                  <a:gd name="connsiteY14" fmla="*/ 6170 h 10000"/>
                  <a:gd name="connsiteX15" fmla="*/ 9670 w 10000"/>
                  <a:gd name="connsiteY15" fmla="*/ 6647 h 10000"/>
                  <a:gd name="connsiteX16" fmla="*/ 9233 w 10000"/>
                  <a:gd name="connsiteY16" fmla="*/ 6593 h 10000"/>
                  <a:gd name="connsiteX17" fmla="*/ 8902 w 10000"/>
                  <a:gd name="connsiteY17" fmla="*/ 6859 h 10000"/>
                  <a:gd name="connsiteX18" fmla="*/ 8667 w 10000"/>
                  <a:gd name="connsiteY18" fmla="*/ 6896 h 10000"/>
                  <a:gd name="connsiteX19" fmla="*/ 8572 w 10000"/>
                  <a:gd name="connsiteY19" fmla="*/ 7496 h 10000"/>
                  <a:gd name="connsiteX20" fmla="*/ 8754 w 10000"/>
                  <a:gd name="connsiteY20" fmla="*/ 7424 h 10000"/>
                  <a:gd name="connsiteX21" fmla="*/ 8609 w 10000"/>
                  <a:gd name="connsiteY21" fmla="*/ 7869 h 10000"/>
                  <a:gd name="connsiteX22" fmla="*/ 8621 w 10000"/>
                  <a:gd name="connsiteY22" fmla="*/ 8392 h 10000"/>
                  <a:gd name="connsiteX23" fmla="*/ 8537 w 10000"/>
                  <a:gd name="connsiteY23" fmla="*/ 8878 h 10000"/>
                  <a:gd name="connsiteX24" fmla="*/ 8170 w 10000"/>
                  <a:gd name="connsiteY24" fmla="*/ 9723 h 10000"/>
                  <a:gd name="connsiteX25" fmla="*/ 8097 w 10000"/>
                  <a:gd name="connsiteY25" fmla="*/ 9990 h 10000"/>
                  <a:gd name="connsiteX26" fmla="*/ 7766 w 10000"/>
                  <a:gd name="connsiteY26" fmla="*/ 9935 h 10000"/>
                  <a:gd name="connsiteX27" fmla="*/ 7400 w 10000"/>
                  <a:gd name="connsiteY27" fmla="*/ 9723 h 10000"/>
                  <a:gd name="connsiteX28" fmla="*/ 1502 w 10000"/>
                  <a:gd name="connsiteY28" fmla="*/ 9935 h 10000"/>
                  <a:gd name="connsiteX29" fmla="*/ 1428 w 10000"/>
                  <a:gd name="connsiteY29" fmla="*/ 9460 h 10000"/>
                  <a:gd name="connsiteX30" fmla="*/ 1223 w 10000"/>
                  <a:gd name="connsiteY30" fmla="*/ 9316 h 10000"/>
                  <a:gd name="connsiteX31" fmla="*/ 1120 w 10000"/>
                  <a:gd name="connsiteY31" fmla="*/ 8921 h 10000"/>
                  <a:gd name="connsiteX32" fmla="*/ 1145 w 10000"/>
                  <a:gd name="connsiteY32" fmla="*/ 8439 h 10000"/>
                  <a:gd name="connsiteX33" fmla="*/ 1167 w 10000"/>
                  <a:gd name="connsiteY33" fmla="*/ 8061 h 10000"/>
                  <a:gd name="connsiteX34" fmla="*/ 1246 w 10000"/>
                  <a:gd name="connsiteY34" fmla="*/ 7600 h 10000"/>
                  <a:gd name="connsiteX35" fmla="*/ 1173 w 10000"/>
                  <a:gd name="connsiteY35" fmla="*/ 7178 h 10000"/>
                  <a:gd name="connsiteX36" fmla="*/ 1051 w 10000"/>
                  <a:gd name="connsiteY36" fmla="*/ 6758 h 10000"/>
                  <a:gd name="connsiteX37" fmla="*/ 1062 w 10000"/>
                  <a:gd name="connsiteY37" fmla="*/ 6382 h 10000"/>
                  <a:gd name="connsiteX38" fmla="*/ 1062 w 10000"/>
                  <a:gd name="connsiteY38" fmla="*/ 6277 h 10000"/>
                  <a:gd name="connsiteX39" fmla="*/ 838 w 10000"/>
                  <a:gd name="connsiteY39" fmla="*/ 5455 h 10000"/>
                  <a:gd name="connsiteX40" fmla="*/ 696 w 10000"/>
                  <a:gd name="connsiteY40" fmla="*/ 4471 h 10000"/>
                  <a:gd name="connsiteX41" fmla="*/ 543 w 10000"/>
                  <a:gd name="connsiteY41" fmla="*/ 3858 h 10000"/>
                  <a:gd name="connsiteX42" fmla="*/ 521 w 10000"/>
                  <a:gd name="connsiteY42" fmla="*/ 3389 h 10000"/>
                  <a:gd name="connsiteX43" fmla="*/ 0 w 10000"/>
                  <a:gd name="connsiteY43" fmla="*/ 2563 h 10000"/>
                  <a:gd name="connsiteX44" fmla="*/ 477 w 10000"/>
                  <a:gd name="connsiteY44" fmla="*/ 1977 h 10000"/>
                  <a:gd name="connsiteX45" fmla="*/ 477 w 10000"/>
                  <a:gd name="connsiteY45" fmla="*/ 1713 h 10000"/>
                  <a:gd name="connsiteX46" fmla="*/ 477 w 10000"/>
                  <a:gd name="connsiteY46" fmla="*/ 915 h 10000"/>
                  <a:gd name="connsiteX47" fmla="*/ 715 w 10000"/>
                  <a:gd name="connsiteY47" fmla="*/ 127 h 10000"/>
                  <a:gd name="connsiteX48" fmla="*/ 4777 w 10000"/>
                  <a:gd name="connsiteY48" fmla="*/ 162 h 10000"/>
                  <a:gd name="connsiteX49" fmla="*/ 8448 w 10000"/>
                  <a:gd name="connsiteY49" fmla="*/ 0 h 10000"/>
                  <a:gd name="connsiteX0" fmla="*/ 8448 w 10000"/>
                  <a:gd name="connsiteY0" fmla="*/ 0 h 10000"/>
                  <a:gd name="connsiteX1" fmla="*/ 8353 w 10000"/>
                  <a:gd name="connsiteY1" fmla="*/ 491 h 10000"/>
                  <a:gd name="connsiteX2" fmla="*/ 8682 w 10000"/>
                  <a:gd name="connsiteY2" fmla="*/ 915 h 10000"/>
                  <a:gd name="connsiteX3" fmla="*/ 8631 w 10000"/>
                  <a:gd name="connsiteY3" fmla="*/ 1221 h 10000"/>
                  <a:gd name="connsiteX4" fmla="*/ 8426 w 10000"/>
                  <a:gd name="connsiteY4" fmla="*/ 1923 h 10000"/>
                  <a:gd name="connsiteX5" fmla="*/ 8537 w 10000"/>
                  <a:gd name="connsiteY5" fmla="*/ 2189 h 10000"/>
                  <a:gd name="connsiteX6" fmla="*/ 8572 w 10000"/>
                  <a:gd name="connsiteY6" fmla="*/ 2510 h 10000"/>
                  <a:gd name="connsiteX7" fmla="*/ 8976 w 10000"/>
                  <a:gd name="connsiteY7" fmla="*/ 3039 h 10000"/>
                  <a:gd name="connsiteX8" fmla="*/ 9458 w 10000"/>
                  <a:gd name="connsiteY8" fmla="*/ 3370 h 10000"/>
                  <a:gd name="connsiteX9" fmla="*/ 9561 w 10000"/>
                  <a:gd name="connsiteY9" fmla="*/ 3995 h 10000"/>
                  <a:gd name="connsiteX10" fmla="*/ 9743 w 10000"/>
                  <a:gd name="connsiteY10" fmla="*/ 4365 h 10000"/>
                  <a:gd name="connsiteX11" fmla="*/ 9890 w 10000"/>
                  <a:gd name="connsiteY11" fmla="*/ 4632 h 10000"/>
                  <a:gd name="connsiteX12" fmla="*/ 10000 w 10000"/>
                  <a:gd name="connsiteY12" fmla="*/ 5427 h 10000"/>
                  <a:gd name="connsiteX13" fmla="*/ 9781 w 10000"/>
                  <a:gd name="connsiteY13" fmla="*/ 5903 h 10000"/>
                  <a:gd name="connsiteX14" fmla="*/ 9670 w 10000"/>
                  <a:gd name="connsiteY14" fmla="*/ 6170 h 10000"/>
                  <a:gd name="connsiteX15" fmla="*/ 9670 w 10000"/>
                  <a:gd name="connsiteY15" fmla="*/ 6647 h 10000"/>
                  <a:gd name="connsiteX16" fmla="*/ 9233 w 10000"/>
                  <a:gd name="connsiteY16" fmla="*/ 6593 h 10000"/>
                  <a:gd name="connsiteX17" fmla="*/ 8902 w 10000"/>
                  <a:gd name="connsiteY17" fmla="*/ 6859 h 10000"/>
                  <a:gd name="connsiteX18" fmla="*/ 8667 w 10000"/>
                  <a:gd name="connsiteY18" fmla="*/ 6896 h 10000"/>
                  <a:gd name="connsiteX19" fmla="*/ 8572 w 10000"/>
                  <a:gd name="connsiteY19" fmla="*/ 7496 h 10000"/>
                  <a:gd name="connsiteX20" fmla="*/ 8609 w 10000"/>
                  <a:gd name="connsiteY20" fmla="*/ 7869 h 10000"/>
                  <a:gd name="connsiteX21" fmla="*/ 8621 w 10000"/>
                  <a:gd name="connsiteY21" fmla="*/ 8392 h 10000"/>
                  <a:gd name="connsiteX22" fmla="*/ 8537 w 10000"/>
                  <a:gd name="connsiteY22" fmla="*/ 8878 h 10000"/>
                  <a:gd name="connsiteX23" fmla="*/ 8170 w 10000"/>
                  <a:gd name="connsiteY23" fmla="*/ 9723 h 10000"/>
                  <a:gd name="connsiteX24" fmla="*/ 8097 w 10000"/>
                  <a:gd name="connsiteY24" fmla="*/ 9990 h 10000"/>
                  <a:gd name="connsiteX25" fmla="*/ 7766 w 10000"/>
                  <a:gd name="connsiteY25" fmla="*/ 9935 h 10000"/>
                  <a:gd name="connsiteX26" fmla="*/ 7400 w 10000"/>
                  <a:gd name="connsiteY26" fmla="*/ 9723 h 10000"/>
                  <a:gd name="connsiteX27" fmla="*/ 1502 w 10000"/>
                  <a:gd name="connsiteY27" fmla="*/ 9935 h 10000"/>
                  <a:gd name="connsiteX28" fmla="*/ 1428 w 10000"/>
                  <a:gd name="connsiteY28" fmla="*/ 9460 h 10000"/>
                  <a:gd name="connsiteX29" fmla="*/ 1223 w 10000"/>
                  <a:gd name="connsiteY29" fmla="*/ 9316 h 10000"/>
                  <a:gd name="connsiteX30" fmla="*/ 1120 w 10000"/>
                  <a:gd name="connsiteY30" fmla="*/ 8921 h 10000"/>
                  <a:gd name="connsiteX31" fmla="*/ 1145 w 10000"/>
                  <a:gd name="connsiteY31" fmla="*/ 8439 h 10000"/>
                  <a:gd name="connsiteX32" fmla="*/ 1167 w 10000"/>
                  <a:gd name="connsiteY32" fmla="*/ 8061 h 10000"/>
                  <a:gd name="connsiteX33" fmla="*/ 1246 w 10000"/>
                  <a:gd name="connsiteY33" fmla="*/ 7600 h 10000"/>
                  <a:gd name="connsiteX34" fmla="*/ 1173 w 10000"/>
                  <a:gd name="connsiteY34" fmla="*/ 7178 h 10000"/>
                  <a:gd name="connsiteX35" fmla="*/ 1051 w 10000"/>
                  <a:gd name="connsiteY35" fmla="*/ 6758 h 10000"/>
                  <a:gd name="connsiteX36" fmla="*/ 1062 w 10000"/>
                  <a:gd name="connsiteY36" fmla="*/ 6382 h 10000"/>
                  <a:gd name="connsiteX37" fmla="*/ 1062 w 10000"/>
                  <a:gd name="connsiteY37" fmla="*/ 6277 h 10000"/>
                  <a:gd name="connsiteX38" fmla="*/ 838 w 10000"/>
                  <a:gd name="connsiteY38" fmla="*/ 5455 h 10000"/>
                  <a:gd name="connsiteX39" fmla="*/ 696 w 10000"/>
                  <a:gd name="connsiteY39" fmla="*/ 4471 h 10000"/>
                  <a:gd name="connsiteX40" fmla="*/ 543 w 10000"/>
                  <a:gd name="connsiteY40" fmla="*/ 3858 h 10000"/>
                  <a:gd name="connsiteX41" fmla="*/ 521 w 10000"/>
                  <a:gd name="connsiteY41" fmla="*/ 3389 h 10000"/>
                  <a:gd name="connsiteX42" fmla="*/ 0 w 10000"/>
                  <a:gd name="connsiteY42" fmla="*/ 2563 h 10000"/>
                  <a:gd name="connsiteX43" fmla="*/ 477 w 10000"/>
                  <a:gd name="connsiteY43" fmla="*/ 1977 h 10000"/>
                  <a:gd name="connsiteX44" fmla="*/ 477 w 10000"/>
                  <a:gd name="connsiteY44" fmla="*/ 1713 h 10000"/>
                  <a:gd name="connsiteX45" fmla="*/ 477 w 10000"/>
                  <a:gd name="connsiteY45" fmla="*/ 915 h 10000"/>
                  <a:gd name="connsiteX46" fmla="*/ 715 w 10000"/>
                  <a:gd name="connsiteY46" fmla="*/ 127 h 10000"/>
                  <a:gd name="connsiteX47" fmla="*/ 4777 w 10000"/>
                  <a:gd name="connsiteY47" fmla="*/ 162 h 10000"/>
                  <a:gd name="connsiteX48" fmla="*/ 8448 w 10000"/>
                  <a:gd name="connsiteY48" fmla="*/ 0 h 10000"/>
                  <a:gd name="connsiteX0" fmla="*/ 8448 w 10000"/>
                  <a:gd name="connsiteY0" fmla="*/ 0 h 10000"/>
                  <a:gd name="connsiteX1" fmla="*/ 8353 w 10000"/>
                  <a:gd name="connsiteY1" fmla="*/ 491 h 10000"/>
                  <a:gd name="connsiteX2" fmla="*/ 8682 w 10000"/>
                  <a:gd name="connsiteY2" fmla="*/ 915 h 10000"/>
                  <a:gd name="connsiteX3" fmla="*/ 8631 w 10000"/>
                  <a:gd name="connsiteY3" fmla="*/ 1221 h 10000"/>
                  <a:gd name="connsiteX4" fmla="*/ 8426 w 10000"/>
                  <a:gd name="connsiteY4" fmla="*/ 1923 h 10000"/>
                  <a:gd name="connsiteX5" fmla="*/ 8537 w 10000"/>
                  <a:gd name="connsiteY5" fmla="*/ 2189 h 10000"/>
                  <a:gd name="connsiteX6" fmla="*/ 8572 w 10000"/>
                  <a:gd name="connsiteY6" fmla="*/ 2510 h 10000"/>
                  <a:gd name="connsiteX7" fmla="*/ 8976 w 10000"/>
                  <a:gd name="connsiteY7" fmla="*/ 3039 h 10000"/>
                  <a:gd name="connsiteX8" fmla="*/ 9458 w 10000"/>
                  <a:gd name="connsiteY8" fmla="*/ 3370 h 10000"/>
                  <a:gd name="connsiteX9" fmla="*/ 9561 w 10000"/>
                  <a:gd name="connsiteY9" fmla="*/ 3995 h 10000"/>
                  <a:gd name="connsiteX10" fmla="*/ 9743 w 10000"/>
                  <a:gd name="connsiteY10" fmla="*/ 4365 h 10000"/>
                  <a:gd name="connsiteX11" fmla="*/ 9890 w 10000"/>
                  <a:gd name="connsiteY11" fmla="*/ 4632 h 10000"/>
                  <a:gd name="connsiteX12" fmla="*/ 10000 w 10000"/>
                  <a:gd name="connsiteY12" fmla="*/ 5427 h 10000"/>
                  <a:gd name="connsiteX13" fmla="*/ 9781 w 10000"/>
                  <a:gd name="connsiteY13" fmla="*/ 5903 h 10000"/>
                  <a:gd name="connsiteX14" fmla="*/ 9670 w 10000"/>
                  <a:gd name="connsiteY14" fmla="*/ 6170 h 10000"/>
                  <a:gd name="connsiteX15" fmla="*/ 9670 w 10000"/>
                  <a:gd name="connsiteY15" fmla="*/ 6647 h 10000"/>
                  <a:gd name="connsiteX16" fmla="*/ 9233 w 10000"/>
                  <a:gd name="connsiteY16" fmla="*/ 6593 h 10000"/>
                  <a:gd name="connsiteX17" fmla="*/ 8902 w 10000"/>
                  <a:gd name="connsiteY17" fmla="*/ 6859 h 10000"/>
                  <a:gd name="connsiteX18" fmla="*/ 8667 w 10000"/>
                  <a:gd name="connsiteY18" fmla="*/ 6896 h 10000"/>
                  <a:gd name="connsiteX19" fmla="*/ 8609 w 10000"/>
                  <a:gd name="connsiteY19" fmla="*/ 7869 h 10000"/>
                  <a:gd name="connsiteX20" fmla="*/ 8621 w 10000"/>
                  <a:gd name="connsiteY20" fmla="*/ 8392 h 10000"/>
                  <a:gd name="connsiteX21" fmla="*/ 8537 w 10000"/>
                  <a:gd name="connsiteY21" fmla="*/ 8878 h 10000"/>
                  <a:gd name="connsiteX22" fmla="*/ 8170 w 10000"/>
                  <a:gd name="connsiteY22" fmla="*/ 9723 h 10000"/>
                  <a:gd name="connsiteX23" fmla="*/ 8097 w 10000"/>
                  <a:gd name="connsiteY23" fmla="*/ 9990 h 10000"/>
                  <a:gd name="connsiteX24" fmla="*/ 7766 w 10000"/>
                  <a:gd name="connsiteY24" fmla="*/ 9935 h 10000"/>
                  <a:gd name="connsiteX25" fmla="*/ 7400 w 10000"/>
                  <a:gd name="connsiteY25" fmla="*/ 9723 h 10000"/>
                  <a:gd name="connsiteX26" fmla="*/ 1502 w 10000"/>
                  <a:gd name="connsiteY26" fmla="*/ 9935 h 10000"/>
                  <a:gd name="connsiteX27" fmla="*/ 1428 w 10000"/>
                  <a:gd name="connsiteY27" fmla="*/ 9460 h 10000"/>
                  <a:gd name="connsiteX28" fmla="*/ 1223 w 10000"/>
                  <a:gd name="connsiteY28" fmla="*/ 9316 h 10000"/>
                  <a:gd name="connsiteX29" fmla="*/ 1120 w 10000"/>
                  <a:gd name="connsiteY29" fmla="*/ 8921 h 10000"/>
                  <a:gd name="connsiteX30" fmla="*/ 1145 w 10000"/>
                  <a:gd name="connsiteY30" fmla="*/ 8439 h 10000"/>
                  <a:gd name="connsiteX31" fmla="*/ 1167 w 10000"/>
                  <a:gd name="connsiteY31" fmla="*/ 8061 h 10000"/>
                  <a:gd name="connsiteX32" fmla="*/ 1246 w 10000"/>
                  <a:gd name="connsiteY32" fmla="*/ 7600 h 10000"/>
                  <a:gd name="connsiteX33" fmla="*/ 1173 w 10000"/>
                  <a:gd name="connsiteY33" fmla="*/ 7178 h 10000"/>
                  <a:gd name="connsiteX34" fmla="*/ 1051 w 10000"/>
                  <a:gd name="connsiteY34" fmla="*/ 6758 h 10000"/>
                  <a:gd name="connsiteX35" fmla="*/ 1062 w 10000"/>
                  <a:gd name="connsiteY35" fmla="*/ 6382 h 10000"/>
                  <a:gd name="connsiteX36" fmla="*/ 1062 w 10000"/>
                  <a:gd name="connsiteY36" fmla="*/ 6277 h 10000"/>
                  <a:gd name="connsiteX37" fmla="*/ 838 w 10000"/>
                  <a:gd name="connsiteY37" fmla="*/ 5455 h 10000"/>
                  <a:gd name="connsiteX38" fmla="*/ 696 w 10000"/>
                  <a:gd name="connsiteY38" fmla="*/ 4471 h 10000"/>
                  <a:gd name="connsiteX39" fmla="*/ 543 w 10000"/>
                  <a:gd name="connsiteY39" fmla="*/ 3858 h 10000"/>
                  <a:gd name="connsiteX40" fmla="*/ 521 w 10000"/>
                  <a:gd name="connsiteY40" fmla="*/ 3389 h 10000"/>
                  <a:gd name="connsiteX41" fmla="*/ 0 w 10000"/>
                  <a:gd name="connsiteY41" fmla="*/ 2563 h 10000"/>
                  <a:gd name="connsiteX42" fmla="*/ 477 w 10000"/>
                  <a:gd name="connsiteY42" fmla="*/ 1977 h 10000"/>
                  <a:gd name="connsiteX43" fmla="*/ 477 w 10000"/>
                  <a:gd name="connsiteY43" fmla="*/ 1713 h 10000"/>
                  <a:gd name="connsiteX44" fmla="*/ 477 w 10000"/>
                  <a:gd name="connsiteY44" fmla="*/ 915 h 10000"/>
                  <a:gd name="connsiteX45" fmla="*/ 715 w 10000"/>
                  <a:gd name="connsiteY45" fmla="*/ 127 h 10000"/>
                  <a:gd name="connsiteX46" fmla="*/ 4777 w 10000"/>
                  <a:gd name="connsiteY46" fmla="*/ 162 h 10000"/>
                  <a:gd name="connsiteX47" fmla="*/ 8448 w 10000"/>
                  <a:gd name="connsiteY47" fmla="*/ 0 h 10000"/>
                  <a:gd name="connsiteX0" fmla="*/ 8448 w 10000"/>
                  <a:gd name="connsiteY0" fmla="*/ 0 h 10000"/>
                  <a:gd name="connsiteX1" fmla="*/ 8353 w 10000"/>
                  <a:gd name="connsiteY1" fmla="*/ 491 h 10000"/>
                  <a:gd name="connsiteX2" fmla="*/ 8682 w 10000"/>
                  <a:gd name="connsiteY2" fmla="*/ 915 h 10000"/>
                  <a:gd name="connsiteX3" fmla="*/ 8631 w 10000"/>
                  <a:gd name="connsiteY3" fmla="*/ 1221 h 10000"/>
                  <a:gd name="connsiteX4" fmla="*/ 8426 w 10000"/>
                  <a:gd name="connsiteY4" fmla="*/ 1923 h 10000"/>
                  <a:gd name="connsiteX5" fmla="*/ 8537 w 10000"/>
                  <a:gd name="connsiteY5" fmla="*/ 2189 h 10000"/>
                  <a:gd name="connsiteX6" fmla="*/ 8572 w 10000"/>
                  <a:gd name="connsiteY6" fmla="*/ 2510 h 10000"/>
                  <a:gd name="connsiteX7" fmla="*/ 8976 w 10000"/>
                  <a:gd name="connsiteY7" fmla="*/ 3039 h 10000"/>
                  <a:gd name="connsiteX8" fmla="*/ 9458 w 10000"/>
                  <a:gd name="connsiteY8" fmla="*/ 3370 h 10000"/>
                  <a:gd name="connsiteX9" fmla="*/ 9561 w 10000"/>
                  <a:gd name="connsiteY9" fmla="*/ 3995 h 10000"/>
                  <a:gd name="connsiteX10" fmla="*/ 9743 w 10000"/>
                  <a:gd name="connsiteY10" fmla="*/ 4365 h 10000"/>
                  <a:gd name="connsiteX11" fmla="*/ 9890 w 10000"/>
                  <a:gd name="connsiteY11" fmla="*/ 4632 h 10000"/>
                  <a:gd name="connsiteX12" fmla="*/ 10000 w 10000"/>
                  <a:gd name="connsiteY12" fmla="*/ 5427 h 10000"/>
                  <a:gd name="connsiteX13" fmla="*/ 9781 w 10000"/>
                  <a:gd name="connsiteY13" fmla="*/ 5903 h 10000"/>
                  <a:gd name="connsiteX14" fmla="*/ 9670 w 10000"/>
                  <a:gd name="connsiteY14" fmla="*/ 6170 h 10000"/>
                  <a:gd name="connsiteX15" fmla="*/ 9670 w 10000"/>
                  <a:gd name="connsiteY15" fmla="*/ 6647 h 10000"/>
                  <a:gd name="connsiteX16" fmla="*/ 9233 w 10000"/>
                  <a:gd name="connsiteY16" fmla="*/ 6593 h 10000"/>
                  <a:gd name="connsiteX17" fmla="*/ 8902 w 10000"/>
                  <a:gd name="connsiteY17" fmla="*/ 6859 h 10000"/>
                  <a:gd name="connsiteX18" fmla="*/ 8667 w 10000"/>
                  <a:gd name="connsiteY18" fmla="*/ 6896 h 10000"/>
                  <a:gd name="connsiteX19" fmla="*/ 8813 w 10000"/>
                  <a:gd name="connsiteY19" fmla="*/ 7909 h 10000"/>
                  <a:gd name="connsiteX20" fmla="*/ 8621 w 10000"/>
                  <a:gd name="connsiteY20" fmla="*/ 8392 h 10000"/>
                  <a:gd name="connsiteX21" fmla="*/ 8537 w 10000"/>
                  <a:gd name="connsiteY21" fmla="*/ 8878 h 10000"/>
                  <a:gd name="connsiteX22" fmla="*/ 8170 w 10000"/>
                  <a:gd name="connsiteY22" fmla="*/ 9723 h 10000"/>
                  <a:gd name="connsiteX23" fmla="*/ 8097 w 10000"/>
                  <a:gd name="connsiteY23" fmla="*/ 9990 h 10000"/>
                  <a:gd name="connsiteX24" fmla="*/ 7766 w 10000"/>
                  <a:gd name="connsiteY24" fmla="*/ 9935 h 10000"/>
                  <a:gd name="connsiteX25" fmla="*/ 7400 w 10000"/>
                  <a:gd name="connsiteY25" fmla="*/ 9723 h 10000"/>
                  <a:gd name="connsiteX26" fmla="*/ 1502 w 10000"/>
                  <a:gd name="connsiteY26" fmla="*/ 9935 h 10000"/>
                  <a:gd name="connsiteX27" fmla="*/ 1428 w 10000"/>
                  <a:gd name="connsiteY27" fmla="*/ 9460 h 10000"/>
                  <a:gd name="connsiteX28" fmla="*/ 1223 w 10000"/>
                  <a:gd name="connsiteY28" fmla="*/ 9316 h 10000"/>
                  <a:gd name="connsiteX29" fmla="*/ 1120 w 10000"/>
                  <a:gd name="connsiteY29" fmla="*/ 8921 h 10000"/>
                  <a:gd name="connsiteX30" fmla="*/ 1145 w 10000"/>
                  <a:gd name="connsiteY30" fmla="*/ 8439 h 10000"/>
                  <a:gd name="connsiteX31" fmla="*/ 1167 w 10000"/>
                  <a:gd name="connsiteY31" fmla="*/ 8061 h 10000"/>
                  <a:gd name="connsiteX32" fmla="*/ 1246 w 10000"/>
                  <a:gd name="connsiteY32" fmla="*/ 7600 h 10000"/>
                  <a:gd name="connsiteX33" fmla="*/ 1173 w 10000"/>
                  <a:gd name="connsiteY33" fmla="*/ 7178 h 10000"/>
                  <a:gd name="connsiteX34" fmla="*/ 1051 w 10000"/>
                  <a:gd name="connsiteY34" fmla="*/ 6758 h 10000"/>
                  <a:gd name="connsiteX35" fmla="*/ 1062 w 10000"/>
                  <a:gd name="connsiteY35" fmla="*/ 6382 h 10000"/>
                  <a:gd name="connsiteX36" fmla="*/ 1062 w 10000"/>
                  <a:gd name="connsiteY36" fmla="*/ 6277 h 10000"/>
                  <a:gd name="connsiteX37" fmla="*/ 838 w 10000"/>
                  <a:gd name="connsiteY37" fmla="*/ 5455 h 10000"/>
                  <a:gd name="connsiteX38" fmla="*/ 696 w 10000"/>
                  <a:gd name="connsiteY38" fmla="*/ 4471 h 10000"/>
                  <a:gd name="connsiteX39" fmla="*/ 543 w 10000"/>
                  <a:gd name="connsiteY39" fmla="*/ 3858 h 10000"/>
                  <a:gd name="connsiteX40" fmla="*/ 521 w 10000"/>
                  <a:gd name="connsiteY40" fmla="*/ 3389 h 10000"/>
                  <a:gd name="connsiteX41" fmla="*/ 0 w 10000"/>
                  <a:gd name="connsiteY41" fmla="*/ 2563 h 10000"/>
                  <a:gd name="connsiteX42" fmla="*/ 477 w 10000"/>
                  <a:gd name="connsiteY42" fmla="*/ 1977 h 10000"/>
                  <a:gd name="connsiteX43" fmla="*/ 477 w 10000"/>
                  <a:gd name="connsiteY43" fmla="*/ 1713 h 10000"/>
                  <a:gd name="connsiteX44" fmla="*/ 477 w 10000"/>
                  <a:gd name="connsiteY44" fmla="*/ 915 h 10000"/>
                  <a:gd name="connsiteX45" fmla="*/ 715 w 10000"/>
                  <a:gd name="connsiteY45" fmla="*/ 127 h 10000"/>
                  <a:gd name="connsiteX46" fmla="*/ 4777 w 10000"/>
                  <a:gd name="connsiteY46" fmla="*/ 162 h 10000"/>
                  <a:gd name="connsiteX47" fmla="*/ 8448 w 10000"/>
                  <a:gd name="connsiteY47" fmla="*/ 0 h 10000"/>
                  <a:gd name="connsiteX0" fmla="*/ 8448 w 10000"/>
                  <a:gd name="connsiteY0" fmla="*/ 0 h 10000"/>
                  <a:gd name="connsiteX1" fmla="*/ 8353 w 10000"/>
                  <a:gd name="connsiteY1" fmla="*/ 491 h 10000"/>
                  <a:gd name="connsiteX2" fmla="*/ 8682 w 10000"/>
                  <a:gd name="connsiteY2" fmla="*/ 915 h 10000"/>
                  <a:gd name="connsiteX3" fmla="*/ 8631 w 10000"/>
                  <a:gd name="connsiteY3" fmla="*/ 1221 h 10000"/>
                  <a:gd name="connsiteX4" fmla="*/ 8426 w 10000"/>
                  <a:gd name="connsiteY4" fmla="*/ 1923 h 10000"/>
                  <a:gd name="connsiteX5" fmla="*/ 8537 w 10000"/>
                  <a:gd name="connsiteY5" fmla="*/ 2189 h 10000"/>
                  <a:gd name="connsiteX6" fmla="*/ 8572 w 10000"/>
                  <a:gd name="connsiteY6" fmla="*/ 2510 h 10000"/>
                  <a:gd name="connsiteX7" fmla="*/ 8976 w 10000"/>
                  <a:gd name="connsiteY7" fmla="*/ 3039 h 10000"/>
                  <a:gd name="connsiteX8" fmla="*/ 9458 w 10000"/>
                  <a:gd name="connsiteY8" fmla="*/ 3370 h 10000"/>
                  <a:gd name="connsiteX9" fmla="*/ 9561 w 10000"/>
                  <a:gd name="connsiteY9" fmla="*/ 3995 h 10000"/>
                  <a:gd name="connsiteX10" fmla="*/ 9743 w 10000"/>
                  <a:gd name="connsiteY10" fmla="*/ 4365 h 10000"/>
                  <a:gd name="connsiteX11" fmla="*/ 9890 w 10000"/>
                  <a:gd name="connsiteY11" fmla="*/ 4632 h 10000"/>
                  <a:gd name="connsiteX12" fmla="*/ 10000 w 10000"/>
                  <a:gd name="connsiteY12" fmla="*/ 5427 h 10000"/>
                  <a:gd name="connsiteX13" fmla="*/ 9781 w 10000"/>
                  <a:gd name="connsiteY13" fmla="*/ 5903 h 10000"/>
                  <a:gd name="connsiteX14" fmla="*/ 9670 w 10000"/>
                  <a:gd name="connsiteY14" fmla="*/ 6170 h 10000"/>
                  <a:gd name="connsiteX15" fmla="*/ 9670 w 10000"/>
                  <a:gd name="connsiteY15" fmla="*/ 6647 h 10000"/>
                  <a:gd name="connsiteX16" fmla="*/ 9233 w 10000"/>
                  <a:gd name="connsiteY16" fmla="*/ 6593 h 10000"/>
                  <a:gd name="connsiteX17" fmla="*/ 8902 w 10000"/>
                  <a:gd name="connsiteY17" fmla="*/ 6859 h 10000"/>
                  <a:gd name="connsiteX18" fmla="*/ 8667 w 10000"/>
                  <a:gd name="connsiteY18" fmla="*/ 6896 h 10000"/>
                  <a:gd name="connsiteX19" fmla="*/ 8813 w 10000"/>
                  <a:gd name="connsiteY19" fmla="*/ 7909 h 10000"/>
                  <a:gd name="connsiteX20" fmla="*/ 8537 w 10000"/>
                  <a:gd name="connsiteY20" fmla="*/ 8878 h 10000"/>
                  <a:gd name="connsiteX21" fmla="*/ 8170 w 10000"/>
                  <a:gd name="connsiteY21" fmla="*/ 9723 h 10000"/>
                  <a:gd name="connsiteX22" fmla="*/ 8097 w 10000"/>
                  <a:gd name="connsiteY22" fmla="*/ 9990 h 10000"/>
                  <a:gd name="connsiteX23" fmla="*/ 7766 w 10000"/>
                  <a:gd name="connsiteY23" fmla="*/ 9935 h 10000"/>
                  <a:gd name="connsiteX24" fmla="*/ 7400 w 10000"/>
                  <a:gd name="connsiteY24" fmla="*/ 9723 h 10000"/>
                  <a:gd name="connsiteX25" fmla="*/ 1502 w 10000"/>
                  <a:gd name="connsiteY25" fmla="*/ 9935 h 10000"/>
                  <a:gd name="connsiteX26" fmla="*/ 1428 w 10000"/>
                  <a:gd name="connsiteY26" fmla="*/ 9460 h 10000"/>
                  <a:gd name="connsiteX27" fmla="*/ 1223 w 10000"/>
                  <a:gd name="connsiteY27" fmla="*/ 9316 h 10000"/>
                  <a:gd name="connsiteX28" fmla="*/ 1120 w 10000"/>
                  <a:gd name="connsiteY28" fmla="*/ 8921 h 10000"/>
                  <a:gd name="connsiteX29" fmla="*/ 1145 w 10000"/>
                  <a:gd name="connsiteY29" fmla="*/ 8439 h 10000"/>
                  <a:gd name="connsiteX30" fmla="*/ 1167 w 10000"/>
                  <a:gd name="connsiteY30" fmla="*/ 8061 h 10000"/>
                  <a:gd name="connsiteX31" fmla="*/ 1246 w 10000"/>
                  <a:gd name="connsiteY31" fmla="*/ 7600 h 10000"/>
                  <a:gd name="connsiteX32" fmla="*/ 1173 w 10000"/>
                  <a:gd name="connsiteY32" fmla="*/ 7178 h 10000"/>
                  <a:gd name="connsiteX33" fmla="*/ 1051 w 10000"/>
                  <a:gd name="connsiteY33" fmla="*/ 6758 h 10000"/>
                  <a:gd name="connsiteX34" fmla="*/ 1062 w 10000"/>
                  <a:gd name="connsiteY34" fmla="*/ 6382 h 10000"/>
                  <a:gd name="connsiteX35" fmla="*/ 1062 w 10000"/>
                  <a:gd name="connsiteY35" fmla="*/ 6277 h 10000"/>
                  <a:gd name="connsiteX36" fmla="*/ 838 w 10000"/>
                  <a:gd name="connsiteY36" fmla="*/ 5455 h 10000"/>
                  <a:gd name="connsiteX37" fmla="*/ 696 w 10000"/>
                  <a:gd name="connsiteY37" fmla="*/ 4471 h 10000"/>
                  <a:gd name="connsiteX38" fmla="*/ 543 w 10000"/>
                  <a:gd name="connsiteY38" fmla="*/ 3858 h 10000"/>
                  <a:gd name="connsiteX39" fmla="*/ 521 w 10000"/>
                  <a:gd name="connsiteY39" fmla="*/ 3389 h 10000"/>
                  <a:gd name="connsiteX40" fmla="*/ 0 w 10000"/>
                  <a:gd name="connsiteY40" fmla="*/ 2563 h 10000"/>
                  <a:gd name="connsiteX41" fmla="*/ 477 w 10000"/>
                  <a:gd name="connsiteY41" fmla="*/ 1977 h 10000"/>
                  <a:gd name="connsiteX42" fmla="*/ 477 w 10000"/>
                  <a:gd name="connsiteY42" fmla="*/ 1713 h 10000"/>
                  <a:gd name="connsiteX43" fmla="*/ 477 w 10000"/>
                  <a:gd name="connsiteY43" fmla="*/ 915 h 10000"/>
                  <a:gd name="connsiteX44" fmla="*/ 715 w 10000"/>
                  <a:gd name="connsiteY44" fmla="*/ 127 h 10000"/>
                  <a:gd name="connsiteX45" fmla="*/ 4777 w 10000"/>
                  <a:gd name="connsiteY45" fmla="*/ 162 h 10000"/>
                  <a:gd name="connsiteX46" fmla="*/ 8448 w 10000"/>
                  <a:gd name="connsiteY46" fmla="*/ 0 h 10000"/>
                  <a:gd name="connsiteX0" fmla="*/ 8448 w 10000"/>
                  <a:gd name="connsiteY0" fmla="*/ 0 h 10000"/>
                  <a:gd name="connsiteX1" fmla="*/ 8353 w 10000"/>
                  <a:gd name="connsiteY1" fmla="*/ 491 h 10000"/>
                  <a:gd name="connsiteX2" fmla="*/ 8682 w 10000"/>
                  <a:gd name="connsiteY2" fmla="*/ 915 h 10000"/>
                  <a:gd name="connsiteX3" fmla="*/ 8631 w 10000"/>
                  <a:gd name="connsiteY3" fmla="*/ 1221 h 10000"/>
                  <a:gd name="connsiteX4" fmla="*/ 8426 w 10000"/>
                  <a:gd name="connsiteY4" fmla="*/ 1923 h 10000"/>
                  <a:gd name="connsiteX5" fmla="*/ 8537 w 10000"/>
                  <a:gd name="connsiteY5" fmla="*/ 2189 h 10000"/>
                  <a:gd name="connsiteX6" fmla="*/ 8572 w 10000"/>
                  <a:gd name="connsiteY6" fmla="*/ 2510 h 10000"/>
                  <a:gd name="connsiteX7" fmla="*/ 8976 w 10000"/>
                  <a:gd name="connsiteY7" fmla="*/ 3039 h 10000"/>
                  <a:gd name="connsiteX8" fmla="*/ 9458 w 10000"/>
                  <a:gd name="connsiteY8" fmla="*/ 3370 h 10000"/>
                  <a:gd name="connsiteX9" fmla="*/ 9561 w 10000"/>
                  <a:gd name="connsiteY9" fmla="*/ 3995 h 10000"/>
                  <a:gd name="connsiteX10" fmla="*/ 9743 w 10000"/>
                  <a:gd name="connsiteY10" fmla="*/ 4365 h 10000"/>
                  <a:gd name="connsiteX11" fmla="*/ 9890 w 10000"/>
                  <a:gd name="connsiteY11" fmla="*/ 4632 h 10000"/>
                  <a:gd name="connsiteX12" fmla="*/ 10000 w 10000"/>
                  <a:gd name="connsiteY12" fmla="*/ 5427 h 10000"/>
                  <a:gd name="connsiteX13" fmla="*/ 9781 w 10000"/>
                  <a:gd name="connsiteY13" fmla="*/ 5903 h 10000"/>
                  <a:gd name="connsiteX14" fmla="*/ 9670 w 10000"/>
                  <a:gd name="connsiteY14" fmla="*/ 6170 h 10000"/>
                  <a:gd name="connsiteX15" fmla="*/ 9670 w 10000"/>
                  <a:gd name="connsiteY15" fmla="*/ 6647 h 10000"/>
                  <a:gd name="connsiteX16" fmla="*/ 9233 w 10000"/>
                  <a:gd name="connsiteY16" fmla="*/ 6593 h 10000"/>
                  <a:gd name="connsiteX17" fmla="*/ 8902 w 10000"/>
                  <a:gd name="connsiteY17" fmla="*/ 6859 h 10000"/>
                  <a:gd name="connsiteX18" fmla="*/ 8667 w 10000"/>
                  <a:gd name="connsiteY18" fmla="*/ 6896 h 10000"/>
                  <a:gd name="connsiteX19" fmla="*/ 8813 w 10000"/>
                  <a:gd name="connsiteY19" fmla="*/ 7909 h 10000"/>
                  <a:gd name="connsiteX20" fmla="*/ 8218 w 10000"/>
                  <a:gd name="connsiteY20" fmla="*/ 8974 h 10000"/>
                  <a:gd name="connsiteX21" fmla="*/ 8170 w 10000"/>
                  <a:gd name="connsiteY21" fmla="*/ 9723 h 10000"/>
                  <a:gd name="connsiteX22" fmla="*/ 8097 w 10000"/>
                  <a:gd name="connsiteY22" fmla="*/ 9990 h 10000"/>
                  <a:gd name="connsiteX23" fmla="*/ 7766 w 10000"/>
                  <a:gd name="connsiteY23" fmla="*/ 9935 h 10000"/>
                  <a:gd name="connsiteX24" fmla="*/ 7400 w 10000"/>
                  <a:gd name="connsiteY24" fmla="*/ 9723 h 10000"/>
                  <a:gd name="connsiteX25" fmla="*/ 1502 w 10000"/>
                  <a:gd name="connsiteY25" fmla="*/ 9935 h 10000"/>
                  <a:gd name="connsiteX26" fmla="*/ 1428 w 10000"/>
                  <a:gd name="connsiteY26" fmla="*/ 9460 h 10000"/>
                  <a:gd name="connsiteX27" fmla="*/ 1223 w 10000"/>
                  <a:gd name="connsiteY27" fmla="*/ 9316 h 10000"/>
                  <a:gd name="connsiteX28" fmla="*/ 1120 w 10000"/>
                  <a:gd name="connsiteY28" fmla="*/ 8921 h 10000"/>
                  <a:gd name="connsiteX29" fmla="*/ 1145 w 10000"/>
                  <a:gd name="connsiteY29" fmla="*/ 8439 h 10000"/>
                  <a:gd name="connsiteX30" fmla="*/ 1167 w 10000"/>
                  <a:gd name="connsiteY30" fmla="*/ 8061 h 10000"/>
                  <a:gd name="connsiteX31" fmla="*/ 1246 w 10000"/>
                  <a:gd name="connsiteY31" fmla="*/ 7600 h 10000"/>
                  <a:gd name="connsiteX32" fmla="*/ 1173 w 10000"/>
                  <a:gd name="connsiteY32" fmla="*/ 7178 h 10000"/>
                  <a:gd name="connsiteX33" fmla="*/ 1051 w 10000"/>
                  <a:gd name="connsiteY33" fmla="*/ 6758 h 10000"/>
                  <a:gd name="connsiteX34" fmla="*/ 1062 w 10000"/>
                  <a:gd name="connsiteY34" fmla="*/ 6382 h 10000"/>
                  <a:gd name="connsiteX35" fmla="*/ 1062 w 10000"/>
                  <a:gd name="connsiteY35" fmla="*/ 6277 h 10000"/>
                  <a:gd name="connsiteX36" fmla="*/ 838 w 10000"/>
                  <a:gd name="connsiteY36" fmla="*/ 5455 h 10000"/>
                  <a:gd name="connsiteX37" fmla="*/ 696 w 10000"/>
                  <a:gd name="connsiteY37" fmla="*/ 4471 h 10000"/>
                  <a:gd name="connsiteX38" fmla="*/ 543 w 10000"/>
                  <a:gd name="connsiteY38" fmla="*/ 3858 h 10000"/>
                  <a:gd name="connsiteX39" fmla="*/ 521 w 10000"/>
                  <a:gd name="connsiteY39" fmla="*/ 3389 h 10000"/>
                  <a:gd name="connsiteX40" fmla="*/ 0 w 10000"/>
                  <a:gd name="connsiteY40" fmla="*/ 2563 h 10000"/>
                  <a:gd name="connsiteX41" fmla="*/ 477 w 10000"/>
                  <a:gd name="connsiteY41" fmla="*/ 1977 h 10000"/>
                  <a:gd name="connsiteX42" fmla="*/ 477 w 10000"/>
                  <a:gd name="connsiteY42" fmla="*/ 1713 h 10000"/>
                  <a:gd name="connsiteX43" fmla="*/ 477 w 10000"/>
                  <a:gd name="connsiteY43" fmla="*/ 915 h 10000"/>
                  <a:gd name="connsiteX44" fmla="*/ 715 w 10000"/>
                  <a:gd name="connsiteY44" fmla="*/ 127 h 10000"/>
                  <a:gd name="connsiteX45" fmla="*/ 4777 w 10000"/>
                  <a:gd name="connsiteY45" fmla="*/ 162 h 10000"/>
                  <a:gd name="connsiteX46" fmla="*/ 8448 w 10000"/>
                  <a:gd name="connsiteY46" fmla="*/ 0 h 10000"/>
                  <a:gd name="connsiteX0" fmla="*/ 8448 w 10000"/>
                  <a:gd name="connsiteY0" fmla="*/ 0 h 10000"/>
                  <a:gd name="connsiteX1" fmla="*/ 8353 w 10000"/>
                  <a:gd name="connsiteY1" fmla="*/ 491 h 10000"/>
                  <a:gd name="connsiteX2" fmla="*/ 8682 w 10000"/>
                  <a:gd name="connsiteY2" fmla="*/ 915 h 10000"/>
                  <a:gd name="connsiteX3" fmla="*/ 8631 w 10000"/>
                  <a:gd name="connsiteY3" fmla="*/ 1221 h 10000"/>
                  <a:gd name="connsiteX4" fmla="*/ 8426 w 10000"/>
                  <a:gd name="connsiteY4" fmla="*/ 1923 h 10000"/>
                  <a:gd name="connsiteX5" fmla="*/ 8537 w 10000"/>
                  <a:gd name="connsiteY5" fmla="*/ 2189 h 10000"/>
                  <a:gd name="connsiteX6" fmla="*/ 8572 w 10000"/>
                  <a:gd name="connsiteY6" fmla="*/ 2510 h 10000"/>
                  <a:gd name="connsiteX7" fmla="*/ 8976 w 10000"/>
                  <a:gd name="connsiteY7" fmla="*/ 3039 h 10000"/>
                  <a:gd name="connsiteX8" fmla="*/ 9458 w 10000"/>
                  <a:gd name="connsiteY8" fmla="*/ 3370 h 10000"/>
                  <a:gd name="connsiteX9" fmla="*/ 9561 w 10000"/>
                  <a:gd name="connsiteY9" fmla="*/ 3995 h 10000"/>
                  <a:gd name="connsiteX10" fmla="*/ 9743 w 10000"/>
                  <a:gd name="connsiteY10" fmla="*/ 4365 h 10000"/>
                  <a:gd name="connsiteX11" fmla="*/ 9890 w 10000"/>
                  <a:gd name="connsiteY11" fmla="*/ 4632 h 10000"/>
                  <a:gd name="connsiteX12" fmla="*/ 10000 w 10000"/>
                  <a:gd name="connsiteY12" fmla="*/ 5427 h 10000"/>
                  <a:gd name="connsiteX13" fmla="*/ 9781 w 10000"/>
                  <a:gd name="connsiteY13" fmla="*/ 5903 h 10000"/>
                  <a:gd name="connsiteX14" fmla="*/ 9670 w 10000"/>
                  <a:gd name="connsiteY14" fmla="*/ 6170 h 10000"/>
                  <a:gd name="connsiteX15" fmla="*/ 9670 w 10000"/>
                  <a:gd name="connsiteY15" fmla="*/ 6647 h 10000"/>
                  <a:gd name="connsiteX16" fmla="*/ 9233 w 10000"/>
                  <a:gd name="connsiteY16" fmla="*/ 6593 h 10000"/>
                  <a:gd name="connsiteX17" fmla="*/ 8902 w 10000"/>
                  <a:gd name="connsiteY17" fmla="*/ 6859 h 10000"/>
                  <a:gd name="connsiteX18" fmla="*/ 8667 w 10000"/>
                  <a:gd name="connsiteY18" fmla="*/ 6896 h 10000"/>
                  <a:gd name="connsiteX19" fmla="*/ 8813 w 10000"/>
                  <a:gd name="connsiteY19" fmla="*/ 7909 h 10000"/>
                  <a:gd name="connsiteX20" fmla="*/ 8218 w 10000"/>
                  <a:gd name="connsiteY20" fmla="*/ 8974 h 10000"/>
                  <a:gd name="connsiteX21" fmla="*/ 8097 w 10000"/>
                  <a:gd name="connsiteY21" fmla="*/ 9990 h 10000"/>
                  <a:gd name="connsiteX22" fmla="*/ 7766 w 10000"/>
                  <a:gd name="connsiteY22" fmla="*/ 9935 h 10000"/>
                  <a:gd name="connsiteX23" fmla="*/ 7400 w 10000"/>
                  <a:gd name="connsiteY23" fmla="*/ 9723 h 10000"/>
                  <a:gd name="connsiteX24" fmla="*/ 1502 w 10000"/>
                  <a:gd name="connsiteY24" fmla="*/ 9935 h 10000"/>
                  <a:gd name="connsiteX25" fmla="*/ 1428 w 10000"/>
                  <a:gd name="connsiteY25" fmla="*/ 9460 h 10000"/>
                  <a:gd name="connsiteX26" fmla="*/ 1223 w 10000"/>
                  <a:gd name="connsiteY26" fmla="*/ 9316 h 10000"/>
                  <a:gd name="connsiteX27" fmla="*/ 1120 w 10000"/>
                  <a:gd name="connsiteY27" fmla="*/ 8921 h 10000"/>
                  <a:gd name="connsiteX28" fmla="*/ 1145 w 10000"/>
                  <a:gd name="connsiteY28" fmla="*/ 8439 h 10000"/>
                  <a:gd name="connsiteX29" fmla="*/ 1167 w 10000"/>
                  <a:gd name="connsiteY29" fmla="*/ 8061 h 10000"/>
                  <a:gd name="connsiteX30" fmla="*/ 1246 w 10000"/>
                  <a:gd name="connsiteY30" fmla="*/ 7600 h 10000"/>
                  <a:gd name="connsiteX31" fmla="*/ 1173 w 10000"/>
                  <a:gd name="connsiteY31" fmla="*/ 7178 h 10000"/>
                  <a:gd name="connsiteX32" fmla="*/ 1051 w 10000"/>
                  <a:gd name="connsiteY32" fmla="*/ 6758 h 10000"/>
                  <a:gd name="connsiteX33" fmla="*/ 1062 w 10000"/>
                  <a:gd name="connsiteY33" fmla="*/ 6382 h 10000"/>
                  <a:gd name="connsiteX34" fmla="*/ 1062 w 10000"/>
                  <a:gd name="connsiteY34" fmla="*/ 6277 h 10000"/>
                  <a:gd name="connsiteX35" fmla="*/ 838 w 10000"/>
                  <a:gd name="connsiteY35" fmla="*/ 5455 h 10000"/>
                  <a:gd name="connsiteX36" fmla="*/ 696 w 10000"/>
                  <a:gd name="connsiteY36" fmla="*/ 4471 h 10000"/>
                  <a:gd name="connsiteX37" fmla="*/ 543 w 10000"/>
                  <a:gd name="connsiteY37" fmla="*/ 3858 h 10000"/>
                  <a:gd name="connsiteX38" fmla="*/ 521 w 10000"/>
                  <a:gd name="connsiteY38" fmla="*/ 3389 h 10000"/>
                  <a:gd name="connsiteX39" fmla="*/ 0 w 10000"/>
                  <a:gd name="connsiteY39" fmla="*/ 2563 h 10000"/>
                  <a:gd name="connsiteX40" fmla="*/ 477 w 10000"/>
                  <a:gd name="connsiteY40" fmla="*/ 1977 h 10000"/>
                  <a:gd name="connsiteX41" fmla="*/ 477 w 10000"/>
                  <a:gd name="connsiteY41" fmla="*/ 1713 h 10000"/>
                  <a:gd name="connsiteX42" fmla="*/ 477 w 10000"/>
                  <a:gd name="connsiteY42" fmla="*/ 915 h 10000"/>
                  <a:gd name="connsiteX43" fmla="*/ 715 w 10000"/>
                  <a:gd name="connsiteY43" fmla="*/ 127 h 10000"/>
                  <a:gd name="connsiteX44" fmla="*/ 4777 w 10000"/>
                  <a:gd name="connsiteY44" fmla="*/ 162 h 10000"/>
                  <a:gd name="connsiteX45" fmla="*/ 8448 w 10000"/>
                  <a:gd name="connsiteY45" fmla="*/ 0 h 10000"/>
                  <a:gd name="connsiteX0" fmla="*/ 8448 w 10000"/>
                  <a:gd name="connsiteY0" fmla="*/ 0 h 10015"/>
                  <a:gd name="connsiteX1" fmla="*/ 8353 w 10000"/>
                  <a:gd name="connsiteY1" fmla="*/ 491 h 10015"/>
                  <a:gd name="connsiteX2" fmla="*/ 8682 w 10000"/>
                  <a:gd name="connsiteY2" fmla="*/ 915 h 10015"/>
                  <a:gd name="connsiteX3" fmla="*/ 8631 w 10000"/>
                  <a:gd name="connsiteY3" fmla="*/ 1221 h 10015"/>
                  <a:gd name="connsiteX4" fmla="*/ 8426 w 10000"/>
                  <a:gd name="connsiteY4" fmla="*/ 1923 h 10015"/>
                  <a:gd name="connsiteX5" fmla="*/ 8537 w 10000"/>
                  <a:gd name="connsiteY5" fmla="*/ 2189 h 10015"/>
                  <a:gd name="connsiteX6" fmla="*/ 8572 w 10000"/>
                  <a:gd name="connsiteY6" fmla="*/ 2510 h 10015"/>
                  <a:gd name="connsiteX7" fmla="*/ 8976 w 10000"/>
                  <a:gd name="connsiteY7" fmla="*/ 3039 h 10015"/>
                  <a:gd name="connsiteX8" fmla="*/ 9458 w 10000"/>
                  <a:gd name="connsiteY8" fmla="*/ 3370 h 10015"/>
                  <a:gd name="connsiteX9" fmla="*/ 9561 w 10000"/>
                  <a:gd name="connsiteY9" fmla="*/ 3995 h 10015"/>
                  <a:gd name="connsiteX10" fmla="*/ 9743 w 10000"/>
                  <a:gd name="connsiteY10" fmla="*/ 4365 h 10015"/>
                  <a:gd name="connsiteX11" fmla="*/ 9890 w 10000"/>
                  <a:gd name="connsiteY11" fmla="*/ 4632 h 10015"/>
                  <a:gd name="connsiteX12" fmla="*/ 10000 w 10000"/>
                  <a:gd name="connsiteY12" fmla="*/ 5427 h 10015"/>
                  <a:gd name="connsiteX13" fmla="*/ 9781 w 10000"/>
                  <a:gd name="connsiteY13" fmla="*/ 5903 h 10015"/>
                  <a:gd name="connsiteX14" fmla="*/ 9670 w 10000"/>
                  <a:gd name="connsiteY14" fmla="*/ 6170 h 10015"/>
                  <a:gd name="connsiteX15" fmla="*/ 9670 w 10000"/>
                  <a:gd name="connsiteY15" fmla="*/ 6647 h 10015"/>
                  <a:gd name="connsiteX16" fmla="*/ 9233 w 10000"/>
                  <a:gd name="connsiteY16" fmla="*/ 6593 h 10015"/>
                  <a:gd name="connsiteX17" fmla="*/ 8902 w 10000"/>
                  <a:gd name="connsiteY17" fmla="*/ 6859 h 10015"/>
                  <a:gd name="connsiteX18" fmla="*/ 8667 w 10000"/>
                  <a:gd name="connsiteY18" fmla="*/ 6896 h 10015"/>
                  <a:gd name="connsiteX19" fmla="*/ 8813 w 10000"/>
                  <a:gd name="connsiteY19" fmla="*/ 7909 h 10015"/>
                  <a:gd name="connsiteX20" fmla="*/ 8218 w 10000"/>
                  <a:gd name="connsiteY20" fmla="*/ 8974 h 10015"/>
                  <a:gd name="connsiteX21" fmla="*/ 8097 w 10000"/>
                  <a:gd name="connsiteY21" fmla="*/ 9990 h 10015"/>
                  <a:gd name="connsiteX22" fmla="*/ 7400 w 10000"/>
                  <a:gd name="connsiteY22" fmla="*/ 9723 h 10015"/>
                  <a:gd name="connsiteX23" fmla="*/ 1502 w 10000"/>
                  <a:gd name="connsiteY23" fmla="*/ 9935 h 10015"/>
                  <a:gd name="connsiteX24" fmla="*/ 1428 w 10000"/>
                  <a:gd name="connsiteY24" fmla="*/ 9460 h 10015"/>
                  <a:gd name="connsiteX25" fmla="*/ 1223 w 10000"/>
                  <a:gd name="connsiteY25" fmla="*/ 9316 h 10015"/>
                  <a:gd name="connsiteX26" fmla="*/ 1120 w 10000"/>
                  <a:gd name="connsiteY26" fmla="*/ 8921 h 10015"/>
                  <a:gd name="connsiteX27" fmla="*/ 1145 w 10000"/>
                  <a:gd name="connsiteY27" fmla="*/ 8439 h 10015"/>
                  <a:gd name="connsiteX28" fmla="*/ 1167 w 10000"/>
                  <a:gd name="connsiteY28" fmla="*/ 8061 h 10015"/>
                  <a:gd name="connsiteX29" fmla="*/ 1246 w 10000"/>
                  <a:gd name="connsiteY29" fmla="*/ 7600 h 10015"/>
                  <a:gd name="connsiteX30" fmla="*/ 1173 w 10000"/>
                  <a:gd name="connsiteY30" fmla="*/ 7178 h 10015"/>
                  <a:gd name="connsiteX31" fmla="*/ 1051 w 10000"/>
                  <a:gd name="connsiteY31" fmla="*/ 6758 h 10015"/>
                  <a:gd name="connsiteX32" fmla="*/ 1062 w 10000"/>
                  <a:gd name="connsiteY32" fmla="*/ 6382 h 10015"/>
                  <a:gd name="connsiteX33" fmla="*/ 1062 w 10000"/>
                  <a:gd name="connsiteY33" fmla="*/ 6277 h 10015"/>
                  <a:gd name="connsiteX34" fmla="*/ 838 w 10000"/>
                  <a:gd name="connsiteY34" fmla="*/ 5455 h 10015"/>
                  <a:gd name="connsiteX35" fmla="*/ 696 w 10000"/>
                  <a:gd name="connsiteY35" fmla="*/ 4471 h 10015"/>
                  <a:gd name="connsiteX36" fmla="*/ 543 w 10000"/>
                  <a:gd name="connsiteY36" fmla="*/ 3858 h 10015"/>
                  <a:gd name="connsiteX37" fmla="*/ 521 w 10000"/>
                  <a:gd name="connsiteY37" fmla="*/ 3389 h 10015"/>
                  <a:gd name="connsiteX38" fmla="*/ 0 w 10000"/>
                  <a:gd name="connsiteY38" fmla="*/ 2563 h 10015"/>
                  <a:gd name="connsiteX39" fmla="*/ 477 w 10000"/>
                  <a:gd name="connsiteY39" fmla="*/ 1977 h 10015"/>
                  <a:gd name="connsiteX40" fmla="*/ 477 w 10000"/>
                  <a:gd name="connsiteY40" fmla="*/ 1713 h 10015"/>
                  <a:gd name="connsiteX41" fmla="*/ 477 w 10000"/>
                  <a:gd name="connsiteY41" fmla="*/ 915 h 10015"/>
                  <a:gd name="connsiteX42" fmla="*/ 715 w 10000"/>
                  <a:gd name="connsiteY42" fmla="*/ 127 h 10015"/>
                  <a:gd name="connsiteX43" fmla="*/ 4777 w 10000"/>
                  <a:gd name="connsiteY43" fmla="*/ 162 h 10015"/>
                  <a:gd name="connsiteX44" fmla="*/ 8448 w 10000"/>
                  <a:gd name="connsiteY44" fmla="*/ 0 h 10015"/>
                  <a:gd name="connsiteX0" fmla="*/ 8448 w 10000"/>
                  <a:gd name="connsiteY0" fmla="*/ 0 h 10015"/>
                  <a:gd name="connsiteX1" fmla="*/ 8570 w 10000"/>
                  <a:gd name="connsiteY1" fmla="*/ 375 h 10015"/>
                  <a:gd name="connsiteX2" fmla="*/ 8682 w 10000"/>
                  <a:gd name="connsiteY2" fmla="*/ 915 h 10015"/>
                  <a:gd name="connsiteX3" fmla="*/ 8631 w 10000"/>
                  <a:gd name="connsiteY3" fmla="*/ 1221 h 10015"/>
                  <a:gd name="connsiteX4" fmla="*/ 8426 w 10000"/>
                  <a:gd name="connsiteY4" fmla="*/ 1923 h 10015"/>
                  <a:gd name="connsiteX5" fmla="*/ 8537 w 10000"/>
                  <a:gd name="connsiteY5" fmla="*/ 2189 h 10015"/>
                  <a:gd name="connsiteX6" fmla="*/ 8572 w 10000"/>
                  <a:gd name="connsiteY6" fmla="*/ 2510 h 10015"/>
                  <a:gd name="connsiteX7" fmla="*/ 8976 w 10000"/>
                  <a:gd name="connsiteY7" fmla="*/ 3039 h 10015"/>
                  <a:gd name="connsiteX8" fmla="*/ 9458 w 10000"/>
                  <a:gd name="connsiteY8" fmla="*/ 3370 h 10015"/>
                  <a:gd name="connsiteX9" fmla="*/ 9561 w 10000"/>
                  <a:gd name="connsiteY9" fmla="*/ 3995 h 10015"/>
                  <a:gd name="connsiteX10" fmla="*/ 9743 w 10000"/>
                  <a:gd name="connsiteY10" fmla="*/ 4365 h 10015"/>
                  <a:gd name="connsiteX11" fmla="*/ 9890 w 10000"/>
                  <a:gd name="connsiteY11" fmla="*/ 4632 h 10015"/>
                  <a:gd name="connsiteX12" fmla="*/ 10000 w 10000"/>
                  <a:gd name="connsiteY12" fmla="*/ 5427 h 10015"/>
                  <a:gd name="connsiteX13" fmla="*/ 9781 w 10000"/>
                  <a:gd name="connsiteY13" fmla="*/ 5903 h 10015"/>
                  <a:gd name="connsiteX14" fmla="*/ 9670 w 10000"/>
                  <a:gd name="connsiteY14" fmla="*/ 6170 h 10015"/>
                  <a:gd name="connsiteX15" fmla="*/ 9670 w 10000"/>
                  <a:gd name="connsiteY15" fmla="*/ 6647 h 10015"/>
                  <a:gd name="connsiteX16" fmla="*/ 9233 w 10000"/>
                  <a:gd name="connsiteY16" fmla="*/ 6593 h 10015"/>
                  <a:gd name="connsiteX17" fmla="*/ 8902 w 10000"/>
                  <a:gd name="connsiteY17" fmla="*/ 6859 h 10015"/>
                  <a:gd name="connsiteX18" fmla="*/ 8667 w 10000"/>
                  <a:gd name="connsiteY18" fmla="*/ 6896 h 10015"/>
                  <a:gd name="connsiteX19" fmla="*/ 8813 w 10000"/>
                  <a:gd name="connsiteY19" fmla="*/ 7909 h 10015"/>
                  <a:gd name="connsiteX20" fmla="*/ 8218 w 10000"/>
                  <a:gd name="connsiteY20" fmla="*/ 8974 h 10015"/>
                  <a:gd name="connsiteX21" fmla="*/ 8097 w 10000"/>
                  <a:gd name="connsiteY21" fmla="*/ 9990 h 10015"/>
                  <a:gd name="connsiteX22" fmla="*/ 7400 w 10000"/>
                  <a:gd name="connsiteY22" fmla="*/ 9723 h 10015"/>
                  <a:gd name="connsiteX23" fmla="*/ 1502 w 10000"/>
                  <a:gd name="connsiteY23" fmla="*/ 9935 h 10015"/>
                  <a:gd name="connsiteX24" fmla="*/ 1428 w 10000"/>
                  <a:gd name="connsiteY24" fmla="*/ 9460 h 10015"/>
                  <a:gd name="connsiteX25" fmla="*/ 1223 w 10000"/>
                  <a:gd name="connsiteY25" fmla="*/ 9316 h 10015"/>
                  <a:gd name="connsiteX26" fmla="*/ 1120 w 10000"/>
                  <a:gd name="connsiteY26" fmla="*/ 8921 h 10015"/>
                  <a:gd name="connsiteX27" fmla="*/ 1145 w 10000"/>
                  <a:gd name="connsiteY27" fmla="*/ 8439 h 10015"/>
                  <a:gd name="connsiteX28" fmla="*/ 1167 w 10000"/>
                  <a:gd name="connsiteY28" fmla="*/ 8061 h 10015"/>
                  <a:gd name="connsiteX29" fmla="*/ 1246 w 10000"/>
                  <a:gd name="connsiteY29" fmla="*/ 7600 h 10015"/>
                  <a:gd name="connsiteX30" fmla="*/ 1173 w 10000"/>
                  <a:gd name="connsiteY30" fmla="*/ 7178 h 10015"/>
                  <a:gd name="connsiteX31" fmla="*/ 1051 w 10000"/>
                  <a:gd name="connsiteY31" fmla="*/ 6758 h 10015"/>
                  <a:gd name="connsiteX32" fmla="*/ 1062 w 10000"/>
                  <a:gd name="connsiteY32" fmla="*/ 6382 h 10015"/>
                  <a:gd name="connsiteX33" fmla="*/ 1062 w 10000"/>
                  <a:gd name="connsiteY33" fmla="*/ 6277 h 10015"/>
                  <a:gd name="connsiteX34" fmla="*/ 838 w 10000"/>
                  <a:gd name="connsiteY34" fmla="*/ 5455 h 10015"/>
                  <a:gd name="connsiteX35" fmla="*/ 696 w 10000"/>
                  <a:gd name="connsiteY35" fmla="*/ 4471 h 10015"/>
                  <a:gd name="connsiteX36" fmla="*/ 543 w 10000"/>
                  <a:gd name="connsiteY36" fmla="*/ 3858 h 10015"/>
                  <a:gd name="connsiteX37" fmla="*/ 521 w 10000"/>
                  <a:gd name="connsiteY37" fmla="*/ 3389 h 10015"/>
                  <a:gd name="connsiteX38" fmla="*/ 0 w 10000"/>
                  <a:gd name="connsiteY38" fmla="*/ 2563 h 10015"/>
                  <a:gd name="connsiteX39" fmla="*/ 477 w 10000"/>
                  <a:gd name="connsiteY39" fmla="*/ 1977 h 10015"/>
                  <a:gd name="connsiteX40" fmla="*/ 477 w 10000"/>
                  <a:gd name="connsiteY40" fmla="*/ 1713 h 10015"/>
                  <a:gd name="connsiteX41" fmla="*/ 477 w 10000"/>
                  <a:gd name="connsiteY41" fmla="*/ 915 h 10015"/>
                  <a:gd name="connsiteX42" fmla="*/ 715 w 10000"/>
                  <a:gd name="connsiteY42" fmla="*/ 127 h 10015"/>
                  <a:gd name="connsiteX43" fmla="*/ 4777 w 10000"/>
                  <a:gd name="connsiteY43" fmla="*/ 162 h 10015"/>
                  <a:gd name="connsiteX44" fmla="*/ 8448 w 10000"/>
                  <a:gd name="connsiteY44" fmla="*/ 0 h 10015"/>
                  <a:gd name="connsiteX0" fmla="*/ 8448 w 10000"/>
                  <a:gd name="connsiteY0" fmla="*/ 0 h 10015"/>
                  <a:gd name="connsiteX1" fmla="*/ 8570 w 10000"/>
                  <a:gd name="connsiteY1" fmla="*/ 375 h 10015"/>
                  <a:gd name="connsiteX2" fmla="*/ 8682 w 10000"/>
                  <a:gd name="connsiteY2" fmla="*/ 915 h 10015"/>
                  <a:gd name="connsiteX3" fmla="*/ 8631 w 10000"/>
                  <a:gd name="connsiteY3" fmla="*/ 1221 h 10015"/>
                  <a:gd name="connsiteX4" fmla="*/ 8426 w 10000"/>
                  <a:gd name="connsiteY4" fmla="*/ 1923 h 10015"/>
                  <a:gd name="connsiteX5" fmla="*/ 8537 w 10000"/>
                  <a:gd name="connsiteY5" fmla="*/ 2189 h 10015"/>
                  <a:gd name="connsiteX6" fmla="*/ 8572 w 10000"/>
                  <a:gd name="connsiteY6" fmla="*/ 2510 h 10015"/>
                  <a:gd name="connsiteX7" fmla="*/ 8976 w 10000"/>
                  <a:gd name="connsiteY7" fmla="*/ 3039 h 10015"/>
                  <a:gd name="connsiteX8" fmla="*/ 9458 w 10000"/>
                  <a:gd name="connsiteY8" fmla="*/ 3370 h 10015"/>
                  <a:gd name="connsiteX9" fmla="*/ 9561 w 10000"/>
                  <a:gd name="connsiteY9" fmla="*/ 3995 h 10015"/>
                  <a:gd name="connsiteX10" fmla="*/ 9743 w 10000"/>
                  <a:gd name="connsiteY10" fmla="*/ 4365 h 10015"/>
                  <a:gd name="connsiteX11" fmla="*/ 9890 w 10000"/>
                  <a:gd name="connsiteY11" fmla="*/ 4632 h 10015"/>
                  <a:gd name="connsiteX12" fmla="*/ 10000 w 10000"/>
                  <a:gd name="connsiteY12" fmla="*/ 5427 h 10015"/>
                  <a:gd name="connsiteX13" fmla="*/ 9781 w 10000"/>
                  <a:gd name="connsiteY13" fmla="*/ 5903 h 10015"/>
                  <a:gd name="connsiteX14" fmla="*/ 9670 w 10000"/>
                  <a:gd name="connsiteY14" fmla="*/ 6170 h 10015"/>
                  <a:gd name="connsiteX15" fmla="*/ 9670 w 10000"/>
                  <a:gd name="connsiteY15" fmla="*/ 6647 h 10015"/>
                  <a:gd name="connsiteX16" fmla="*/ 9354 w 10000"/>
                  <a:gd name="connsiteY16" fmla="*/ 7012 h 10015"/>
                  <a:gd name="connsiteX17" fmla="*/ 8902 w 10000"/>
                  <a:gd name="connsiteY17" fmla="*/ 6859 h 10015"/>
                  <a:gd name="connsiteX18" fmla="*/ 8667 w 10000"/>
                  <a:gd name="connsiteY18" fmla="*/ 6896 h 10015"/>
                  <a:gd name="connsiteX19" fmla="*/ 8813 w 10000"/>
                  <a:gd name="connsiteY19" fmla="*/ 7909 h 10015"/>
                  <a:gd name="connsiteX20" fmla="*/ 8218 w 10000"/>
                  <a:gd name="connsiteY20" fmla="*/ 8974 h 10015"/>
                  <a:gd name="connsiteX21" fmla="*/ 8097 w 10000"/>
                  <a:gd name="connsiteY21" fmla="*/ 9990 h 10015"/>
                  <a:gd name="connsiteX22" fmla="*/ 7400 w 10000"/>
                  <a:gd name="connsiteY22" fmla="*/ 9723 h 10015"/>
                  <a:gd name="connsiteX23" fmla="*/ 1502 w 10000"/>
                  <a:gd name="connsiteY23" fmla="*/ 9935 h 10015"/>
                  <a:gd name="connsiteX24" fmla="*/ 1428 w 10000"/>
                  <a:gd name="connsiteY24" fmla="*/ 9460 h 10015"/>
                  <a:gd name="connsiteX25" fmla="*/ 1223 w 10000"/>
                  <a:gd name="connsiteY25" fmla="*/ 9316 h 10015"/>
                  <a:gd name="connsiteX26" fmla="*/ 1120 w 10000"/>
                  <a:gd name="connsiteY26" fmla="*/ 8921 h 10015"/>
                  <a:gd name="connsiteX27" fmla="*/ 1145 w 10000"/>
                  <a:gd name="connsiteY27" fmla="*/ 8439 h 10015"/>
                  <a:gd name="connsiteX28" fmla="*/ 1167 w 10000"/>
                  <a:gd name="connsiteY28" fmla="*/ 8061 h 10015"/>
                  <a:gd name="connsiteX29" fmla="*/ 1246 w 10000"/>
                  <a:gd name="connsiteY29" fmla="*/ 7600 h 10015"/>
                  <a:gd name="connsiteX30" fmla="*/ 1173 w 10000"/>
                  <a:gd name="connsiteY30" fmla="*/ 7178 h 10015"/>
                  <a:gd name="connsiteX31" fmla="*/ 1051 w 10000"/>
                  <a:gd name="connsiteY31" fmla="*/ 6758 h 10015"/>
                  <a:gd name="connsiteX32" fmla="*/ 1062 w 10000"/>
                  <a:gd name="connsiteY32" fmla="*/ 6382 h 10015"/>
                  <a:gd name="connsiteX33" fmla="*/ 1062 w 10000"/>
                  <a:gd name="connsiteY33" fmla="*/ 6277 h 10015"/>
                  <a:gd name="connsiteX34" fmla="*/ 838 w 10000"/>
                  <a:gd name="connsiteY34" fmla="*/ 5455 h 10015"/>
                  <a:gd name="connsiteX35" fmla="*/ 696 w 10000"/>
                  <a:gd name="connsiteY35" fmla="*/ 4471 h 10015"/>
                  <a:gd name="connsiteX36" fmla="*/ 543 w 10000"/>
                  <a:gd name="connsiteY36" fmla="*/ 3858 h 10015"/>
                  <a:gd name="connsiteX37" fmla="*/ 521 w 10000"/>
                  <a:gd name="connsiteY37" fmla="*/ 3389 h 10015"/>
                  <a:gd name="connsiteX38" fmla="*/ 0 w 10000"/>
                  <a:gd name="connsiteY38" fmla="*/ 2563 h 10015"/>
                  <a:gd name="connsiteX39" fmla="*/ 477 w 10000"/>
                  <a:gd name="connsiteY39" fmla="*/ 1977 h 10015"/>
                  <a:gd name="connsiteX40" fmla="*/ 477 w 10000"/>
                  <a:gd name="connsiteY40" fmla="*/ 1713 h 10015"/>
                  <a:gd name="connsiteX41" fmla="*/ 477 w 10000"/>
                  <a:gd name="connsiteY41" fmla="*/ 915 h 10015"/>
                  <a:gd name="connsiteX42" fmla="*/ 715 w 10000"/>
                  <a:gd name="connsiteY42" fmla="*/ 127 h 10015"/>
                  <a:gd name="connsiteX43" fmla="*/ 4777 w 10000"/>
                  <a:gd name="connsiteY43" fmla="*/ 162 h 10015"/>
                  <a:gd name="connsiteX44" fmla="*/ 8448 w 10000"/>
                  <a:gd name="connsiteY44" fmla="*/ 0 h 10015"/>
                  <a:gd name="connsiteX0" fmla="*/ 8448 w 10000"/>
                  <a:gd name="connsiteY0" fmla="*/ 0 h 10007"/>
                  <a:gd name="connsiteX1" fmla="*/ 8570 w 10000"/>
                  <a:gd name="connsiteY1" fmla="*/ 375 h 10007"/>
                  <a:gd name="connsiteX2" fmla="*/ 8682 w 10000"/>
                  <a:gd name="connsiteY2" fmla="*/ 915 h 10007"/>
                  <a:gd name="connsiteX3" fmla="*/ 8631 w 10000"/>
                  <a:gd name="connsiteY3" fmla="*/ 1221 h 10007"/>
                  <a:gd name="connsiteX4" fmla="*/ 8426 w 10000"/>
                  <a:gd name="connsiteY4" fmla="*/ 1923 h 10007"/>
                  <a:gd name="connsiteX5" fmla="*/ 8537 w 10000"/>
                  <a:gd name="connsiteY5" fmla="*/ 2189 h 10007"/>
                  <a:gd name="connsiteX6" fmla="*/ 8572 w 10000"/>
                  <a:gd name="connsiteY6" fmla="*/ 2510 h 10007"/>
                  <a:gd name="connsiteX7" fmla="*/ 8976 w 10000"/>
                  <a:gd name="connsiteY7" fmla="*/ 3039 h 10007"/>
                  <a:gd name="connsiteX8" fmla="*/ 9458 w 10000"/>
                  <a:gd name="connsiteY8" fmla="*/ 3370 h 10007"/>
                  <a:gd name="connsiteX9" fmla="*/ 9561 w 10000"/>
                  <a:gd name="connsiteY9" fmla="*/ 3995 h 10007"/>
                  <a:gd name="connsiteX10" fmla="*/ 9743 w 10000"/>
                  <a:gd name="connsiteY10" fmla="*/ 4365 h 10007"/>
                  <a:gd name="connsiteX11" fmla="*/ 9890 w 10000"/>
                  <a:gd name="connsiteY11" fmla="*/ 4632 h 10007"/>
                  <a:gd name="connsiteX12" fmla="*/ 10000 w 10000"/>
                  <a:gd name="connsiteY12" fmla="*/ 5427 h 10007"/>
                  <a:gd name="connsiteX13" fmla="*/ 9781 w 10000"/>
                  <a:gd name="connsiteY13" fmla="*/ 5903 h 10007"/>
                  <a:gd name="connsiteX14" fmla="*/ 9670 w 10000"/>
                  <a:gd name="connsiteY14" fmla="*/ 6170 h 10007"/>
                  <a:gd name="connsiteX15" fmla="*/ 9670 w 10000"/>
                  <a:gd name="connsiteY15" fmla="*/ 6647 h 10007"/>
                  <a:gd name="connsiteX16" fmla="*/ 9354 w 10000"/>
                  <a:gd name="connsiteY16" fmla="*/ 7012 h 10007"/>
                  <a:gd name="connsiteX17" fmla="*/ 8902 w 10000"/>
                  <a:gd name="connsiteY17" fmla="*/ 6859 h 10007"/>
                  <a:gd name="connsiteX18" fmla="*/ 8667 w 10000"/>
                  <a:gd name="connsiteY18" fmla="*/ 6896 h 10007"/>
                  <a:gd name="connsiteX19" fmla="*/ 8813 w 10000"/>
                  <a:gd name="connsiteY19" fmla="*/ 7909 h 10007"/>
                  <a:gd name="connsiteX20" fmla="*/ 8218 w 10000"/>
                  <a:gd name="connsiteY20" fmla="*/ 8974 h 10007"/>
                  <a:gd name="connsiteX21" fmla="*/ 8097 w 10000"/>
                  <a:gd name="connsiteY21" fmla="*/ 9990 h 10007"/>
                  <a:gd name="connsiteX22" fmla="*/ 7496 w 10000"/>
                  <a:gd name="connsiteY22" fmla="*/ 9505 h 10007"/>
                  <a:gd name="connsiteX23" fmla="*/ 1502 w 10000"/>
                  <a:gd name="connsiteY23" fmla="*/ 9935 h 10007"/>
                  <a:gd name="connsiteX24" fmla="*/ 1428 w 10000"/>
                  <a:gd name="connsiteY24" fmla="*/ 9460 h 10007"/>
                  <a:gd name="connsiteX25" fmla="*/ 1223 w 10000"/>
                  <a:gd name="connsiteY25" fmla="*/ 9316 h 10007"/>
                  <a:gd name="connsiteX26" fmla="*/ 1120 w 10000"/>
                  <a:gd name="connsiteY26" fmla="*/ 8921 h 10007"/>
                  <a:gd name="connsiteX27" fmla="*/ 1145 w 10000"/>
                  <a:gd name="connsiteY27" fmla="*/ 8439 h 10007"/>
                  <a:gd name="connsiteX28" fmla="*/ 1167 w 10000"/>
                  <a:gd name="connsiteY28" fmla="*/ 8061 h 10007"/>
                  <a:gd name="connsiteX29" fmla="*/ 1246 w 10000"/>
                  <a:gd name="connsiteY29" fmla="*/ 7600 h 10007"/>
                  <a:gd name="connsiteX30" fmla="*/ 1173 w 10000"/>
                  <a:gd name="connsiteY30" fmla="*/ 7178 h 10007"/>
                  <a:gd name="connsiteX31" fmla="*/ 1051 w 10000"/>
                  <a:gd name="connsiteY31" fmla="*/ 6758 h 10007"/>
                  <a:gd name="connsiteX32" fmla="*/ 1062 w 10000"/>
                  <a:gd name="connsiteY32" fmla="*/ 6382 h 10007"/>
                  <a:gd name="connsiteX33" fmla="*/ 1062 w 10000"/>
                  <a:gd name="connsiteY33" fmla="*/ 6277 h 10007"/>
                  <a:gd name="connsiteX34" fmla="*/ 838 w 10000"/>
                  <a:gd name="connsiteY34" fmla="*/ 5455 h 10007"/>
                  <a:gd name="connsiteX35" fmla="*/ 696 w 10000"/>
                  <a:gd name="connsiteY35" fmla="*/ 4471 h 10007"/>
                  <a:gd name="connsiteX36" fmla="*/ 543 w 10000"/>
                  <a:gd name="connsiteY36" fmla="*/ 3858 h 10007"/>
                  <a:gd name="connsiteX37" fmla="*/ 521 w 10000"/>
                  <a:gd name="connsiteY37" fmla="*/ 3389 h 10007"/>
                  <a:gd name="connsiteX38" fmla="*/ 0 w 10000"/>
                  <a:gd name="connsiteY38" fmla="*/ 2563 h 10007"/>
                  <a:gd name="connsiteX39" fmla="*/ 477 w 10000"/>
                  <a:gd name="connsiteY39" fmla="*/ 1977 h 10007"/>
                  <a:gd name="connsiteX40" fmla="*/ 477 w 10000"/>
                  <a:gd name="connsiteY40" fmla="*/ 1713 h 10007"/>
                  <a:gd name="connsiteX41" fmla="*/ 477 w 10000"/>
                  <a:gd name="connsiteY41" fmla="*/ 915 h 10007"/>
                  <a:gd name="connsiteX42" fmla="*/ 715 w 10000"/>
                  <a:gd name="connsiteY42" fmla="*/ 127 h 10007"/>
                  <a:gd name="connsiteX43" fmla="*/ 4777 w 10000"/>
                  <a:gd name="connsiteY43" fmla="*/ 162 h 10007"/>
                  <a:gd name="connsiteX44" fmla="*/ 8448 w 10000"/>
                  <a:gd name="connsiteY44" fmla="*/ 0 h 10007"/>
                  <a:gd name="connsiteX0" fmla="*/ 8448 w 10000"/>
                  <a:gd name="connsiteY0" fmla="*/ 0 h 10007"/>
                  <a:gd name="connsiteX1" fmla="*/ 8570 w 10000"/>
                  <a:gd name="connsiteY1" fmla="*/ 375 h 10007"/>
                  <a:gd name="connsiteX2" fmla="*/ 8682 w 10000"/>
                  <a:gd name="connsiteY2" fmla="*/ 915 h 10007"/>
                  <a:gd name="connsiteX3" fmla="*/ 8631 w 10000"/>
                  <a:gd name="connsiteY3" fmla="*/ 1221 h 10007"/>
                  <a:gd name="connsiteX4" fmla="*/ 8426 w 10000"/>
                  <a:gd name="connsiteY4" fmla="*/ 1923 h 10007"/>
                  <a:gd name="connsiteX5" fmla="*/ 8537 w 10000"/>
                  <a:gd name="connsiteY5" fmla="*/ 2189 h 10007"/>
                  <a:gd name="connsiteX6" fmla="*/ 8572 w 10000"/>
                  <a:gd name="connsiteY6" fmla="*/ 2510 h 10007"/>
                  <a:gd name="connsiteX7" fmla="*/ 8976 w 10000"/>
                  <a:gd name="connsiteY7" fmla="*/ 3039 h 10007"/>
                  <a:gd name="connsiteX8" fmla="*/ 9458 w 10000"/>
                  <a:gd name="connsiteY8" fmla="*/ 3370 h 10007"/>
                  <a:gd name="connsiteX9" fmla="*/ 9561 w 10000"/>
                  <a:gd name="connsiteY9" fmla="*/ 3995 h 10007"/>
                  <a:gd name="connsiteX10" fmla="*/ 9743 w 10000"/>
                  <a:gd name="connsiteY10" fmla="*/ 4365 h 10007"/>
                  <a:gd name="connsiteX11" fmla="*/ 9890 w 10000"/>
                  <a:gd name="connsiteY11" fmla="*/ 4632 h 10007"/>
                  <a:gd name="connsiteX12" fmla="*/ 10000 w 10000"/>
                  <a:gd name="connsiteY12" fmla="*/ 5427 h 10007"/>
                  <a:gd name="connsiteX13" fmla="*/ 9781 w 10000"/>
                  <a:gd name="connsiteY13" fmla="*/ 5903 h 10007"/>
                  <a:gd name="connsiteX14" fmla="*/ 9670 w 10000"/>
                  <a:gd name="connsiteY14" fmla="*/ 6170 h 10007"/>
                  <a:gd name="connsiteX15" fmla="*/ 9670 w 10000"/>
                  <a:gd name="connsiteY15" fmla="*/ 6647 h 10007"/>
                  <a:gd name="connsiteX16" fmla="*/ 9354 w 10000"/>
                  <a:gd name="connsiteY16" fmla="*/ 7012 h 10007"/>
                  <a:gd name="connsiteX17" fmla="*/ 8902 w 10000"/>
                  <a:gd name="connsiteY17" fmla="*/ 6859 h 10007"/>
                  <a:gd name="connsiteX18" fmla="*/ 8667 w 10000"/>
                  <a:gd name="connsiteY18" fmla="*/ 6896 h 10007"/>
                  <a:gd name="connsiteX19" fmla="*/ 8813 w 10000"/>
                  <a:gd name="connsiteY19" fmla="*/ 7909 h 10007"/>
                  <a:gd name="connsiteX20" fmla="*/ 8218 w 10000"/>
                  <a:gd name="connsiteY20" fmla="*/ 8974 h 10007"/>
                  <a:gd name="connsiteX21" fmla="*/ 8097 w 10000"/>
                  <a:gd name="connsiteY21" fmla="*/ 9990 h 10007"/>
                  <a:gd name="connsiteX22" fmla="*/ 7496 w 10000"/>
                  <a:gd name="connsiteY22" fmla="*/ 9505 h 10007"/>
                  <a:gd name="connsiteX23" fmla="*/ 3102 w 10000"/>
                  <a:gd name="connsiteY23" fmla="*/ 9416 h 10007"/>
                  <a:gd name="connsiteX24" fmla="*/ 1428 w 10000"/>
                  <a:gd name="connsiteY24" fmla="*/ 9460 h 10007"/>
                  <a:gd name="connsiteX25" fmla="*/ 1223 w 10000"/>
                  <a:gd name="connsiteY25" fmla="*/ 9316 h 10007"/>
                  <a:gd name="connsiteX26" fmla="*/ 1120 w 10000"/>
                  <a:gd name="connsiteY26" fmla="*/ 8921 h 10007"/>
                  <a:gd name="connsiteX27" fmla="*/ 1145 w 10000"/>
                  <a:gd name="connsiteY27" fmla="*/ 8439 h 10007"/>
                  <a:gd name="connsiteX28" fmla="*/ 1167 w 10000"/>
                  <a:gd name="connsiteY28" fmla="*/ 8061 h 10007"/>
                  <a:gd name="connsiteX29" fmla="*/ 1246 w 10000"/>
                  <a:gd name="connsiteY29" fmla="*/ 7600 h 10007"/>
                  <a:gd name="connsiteX30" fmla="*/ 1173 w 10000"/>
                  <a:gd name="connsiteY30" fmla="*/ 7178 h 10007"/>
                  <a:gd name="connsiteX31" fmla="*/ 1051 w 10000"/>
                  <a:gd name="connsiteY31" fmla="*/ 6758 h 10007"/>
                  <a:gd name="connsiteX32" fmla="*/ 1062 w 10000"/>
                  <a:gd name="connsiteY32" fmla="*/ 6382 h 10007"/>
                  <a:gd name="connsiteX33" fmla="*/ 1062 w 10000"/>
                  <a:gd name="connsiteY33" fmla="*/ 6277 h 10007"/>
                  <a:gd name="connsiteX34" fmla="*/ 838 w 10000"/>
                  <a:gd name="connsiteY34" fmla="*/ 5455 h 10007"/>
                  <a:gd name="connsiteX35" fmla="*/ 696 w 10000"/>
                  <a:gd name="connsiteY35" fmla="*/ 4471 h 10007"/>
                  <a:gd name="connsiteX36" fmla="*/ 543 w 10000"/>
                  <a:gd name="connsiteY36" fmla="*/ 3858 h 10007"/>
                  <a:gd name="connsiteX37" fmla="*/ 521 w 10000"/>
                  <a:gd name="connsiteY37" fmla="*/ 3389 h 10007"/>
                  <a:gd name="connsiteX38" fmla="*/ 0 w 10000"/>
                  <a:gd name="connsiteY38" fmla="*/ 2563 h 10007"/>
                  <a:gd name="connsiteX39" fmla="*/ 477 w 10000"/>
                  <a:gd name="connsiteY39" fmla="*/ 1977 h 10007"/>
                  <a:gd name="connsiteX40" fmla="*/ 477 w 10000"/>
                  <a:gd name="connsiteY40" fmla="*/ 1713 h 10007"/>
                  <a:gd name="connsiteX41" fmla="*/ 477 w 10000"/>
                  <a:gd name="connsiteY41" fmla="*/ 915 h 10007"/>
                  <a:gd name="connsiteX42" fmla="*/ 715 w 10000"/>
                  <a:gd name="connsiteY42" fmla="*/ 127 h 10007"/>
                  <a:gd name="connsiteX43" fmla="*/ 4777 w 10000"/>
                  <a:gd name="connsiteY43" fmla="*/ 162 h 10007"/>
                  <a:gd name="connsiteX44" fmla="*/ 8448 w 10000"/>
                  <a:gd name="connsiteY44" fmla="*/ 0 h 10007"/>
                  <a:gd name="connsiteX0" fmla="*/ 8448 w 10000"/>
                  <a:gd name="connsiteY0" fmla="*/ 0 h 10007"/>
                  <a:gd name="connsiteX1" fmla="*/ 8570 w 10000"/>
                  <a:gd name="connsiteY1" fmla="*/ 375 h 10007"/>
                  <a:gd name="connsiteX2" fmla="*/ 8682 w 10000"/>
                  <a:gd name="connsiteY2" fmla="*/ 915 h 10007"/>
                  <a:gd name="connsiteX3" fmla="*/ 8631 w 10000"/>
                  <a:gd name="connsiteY3" fmla="*/ 1221 h 10007"/>
                  <a:gd name="connsiteX4" fmla="*/ 8426 w 10000"/>
                  <a:gd name="connsiteY4" fmla="*/ 1923 h 10007"/>
                  <a:gd name="connsiteX5" fmla="*/ 8537 w 10000"/>
                  <a:gd name="connsiteY5" fmla="*/ 2189 h 10007"/>
                  <a:gd name="connsiteX6" fmla="*/ 8572 w 10000"/>
                  <a:gd name="connsiteY6" fmla="*/ 2510 h 10007"/>
                  <a:gd name="connsiteX7" fmla="*/ 8976 w 10000"/>
                  <a:gd name="connsiteY7" fmla="*/ 3039 h 10007"/>
                  <a:gd name="connsiteX8" fmla="*/ 9458 w 10000"/>
                  <a:gd name="connsiteY8" fmla="*/ 3370 h 10007"/>
                  <a:gd name="connsiteX9" fmla="*/ 9561 w 10000"/>
                  <a:gd name="connsiteY9" fmla="*/ 3995 h 10007"/>
                  <a:gd name="connsiteX10" fmla="*/ 9743 w 10000"/>
                  <a:gd name="connsiteY10" fmla="*/ 4365 h 10007"/>
                  <a:gd name="connsiteX11" fmla="*/ 9890 w 10000"/>
                  <a:gd name="connsiteY11" fmla="*/ 4632 h 10007"/>
                  <a:gd name="connsiteX12" fmla="*/ 10000 w 10000"/>
                  <a:gd name="connsiteY12" fmla="*/ 5427 h 10007"/>
                  <a:gd name="connsiteX13" fmla="*/ 9781 w 10000"/>
                  <a:gd name="connsiteY13" fmla="*/ 5903 h 10007"/>
                  <a:gd name="connsiteX14" fmla="*/ 9670 w 10000"/>
                  <a:gd name="connsiteY14" fmla="*/ 6170 h 10007"/>
                  <a:gd name="connsiteX15" fmla="*/ 9670 w 10000"/>
                  <a:gd name="connsiteY15" fmla="*/ 6647 h 10007"/>
                  <a:gd name="connsiteX16" fmla="*/ 9354 w 10000"/>
                  <a:gd name="connsiteY16" fmla="*/ 7012 h 10007"/>
                  <a:gd name="connsiteX17" fmla="*/ 8902 w 10000"/>
                  <a:gd name="connsiteY17" fmla="*/ 6859 h 10007"/>
                  <a:gd name="connsiteX18" fmla="*/ 8667 w 10000"/>
                  <a:gd name="connsiteY18" fmla="*/ 6896 h 10007"/>
                  <a:gd name="connsiteX19" fmla="*/ 8813 w 10000"/>
                  <a:gd name="connsiteY19" fmla="*/ 7909 h 10007"/>
                  <a:gd name="connsiteX20" fmla="*/ 8218 w 10000"/>
                  <a:gd name="connsiteY20" fmla="*/ 8974 h 10007"/>
                  <a:gd name="connsiteX21" fmla="*/ 8097 w 10000"/>
                  <a:gd name="connsiteY21" fmla="*/ 9990 h 10007"/>
                  <a:gd name="connsiteX22" fmla="*/ 7496 w 10000"/>
                  <a:gd name="connsiteY22" fmla="*/ 9505 h 10007"/>
                  <a:gd name="connsiteX23" fmla="*/ 3102 w 10000"/>
                  <a:gd name="connsiteY23" fmla="*/ 9416 h 10007"/>
                  <a:gd name="connsiteX24" fmla="*/ 1223 w 10000"/>
                  <a:gd name="connsiteY24" fmla="*/ 9316 h 10007"/>
                  <a:gd name="connsiteX25" fmla="*/ 1120 w 10000"/>
                  <a:gd name="connsiteY25" fmla="*/ 8921 h 10007"/>
                  <a:gd name="connsiteX26" fmla="*/ 1145 w 10000"/>
                  <a:gd name="connsiteY26" fmla="*/ 8439 h 10007"/>
                  <a:gd name="connsiteX27" fmla="*/ 1167 w 10000"/>
                  <a:gd name="connsiteY27" fmla="*/ 8061 h 10007"/>
                  <a:gd name="connsiteX28" fmla="*/ 1246 w 10000"/>
                  <a:gd name="connsiteY28" fmla="*/ 7600 h 10007"/>
                  <a:gd name="connsiteX29" fmla="*/ 1173 w 10000"/>
                  <a:gd name="connsiteY29" fmla="*/ 7178 h 10007"/>
                  <a:gd name="connsiteX30" fmla="*/ 1051 w 10000"/>
                  <a:gd name="connsiteY30" fmla="*/ 6758 h 10007"/>
                  <a:gd name="connsiteX31" fmla="*/ 1062 w 10000"/>
                  <a:gd name="connsiteY31" fmla="*/ 6382 h 10007"/>
                  <a:gd name="connsiteX32" fmla="*/ 1062 w 10000"/>
                  <a:gd name="connsiteY32" fmla="*/ 6277 h 10007"/>
                  <a:gd name="connsiteX33" fmla="*/ 838 w 10000"/>
                  <a:gd name="connsiteY33" fmla="*/ 5455 h 10007"/>
                  <a:gd name="connsiteX34" fmla="*/ 696 w 10000"/>
                  <a:gd name="connsiteY34" fmla="*/ 4471 h 10007"/>
                  <a:gd name="connsiteX35" fmla="*/ 543 w 10000"/>
                  <a:gd name="connsiteY35" fmla="*/ 3858 h 10007"/>
                  <a:gd name="connsiteX36" fmla="*/ 521 w 10000"/>
                  <a:gd name="connsiteY36" fmla="*/ 3389 h 10007"/>
                  <a:gd name="connsiteX37" fmla="*/ 0 w 10000"/>
                  <a:gd name="connsiteY37" fmla="*/ 2563 h 10007"/>
                  <a:gd name="connsiteX38" fmla="*/ 477 w 10000"/>
                  <a:gd name="connsiteY38" fmla="*/ 1977 h 10007"/>
                  <a:gd name="connsiteX39" fmla="*/ 477 w 10000"/>
                  <a:gd name="connsiteY39" fmla="*/ 1713 h 10007"/>
                  <a:gd name="connsiteX40" fmla="*/ 477 w 10000"/>
                  <a:gd name="connsiteY40" fmla="*/ 915 h 10007"/>
                  <a:gd name="connsiteX41" fmla="*/ 715 w 10000"/>
                  <a:gd name="connsiteY41" fmla="*/ 127 h 10007"/>
                  <a:gd name="connsiteX42" fmla="*/ 4777 w 10000"/>
                  <a:gd name="connsiteY42" fmla="*/ 162 h 10007"/>
                  <a:gd name="connsiteX43" fmla="*/ 8448 w 10000"/>
                  <a:gd name="connsiteY43" fmla="*/ 0 h 10007"/>
                  <a:gd name="connsiteX0" fmla="*/ 8448 w 10000"/>
                  <a:gd name="connsiteY0" fmla="*/ 0 h 9505"/>
                  <a:gd name="connsiteX1" fmla="*/ 8570 w 10000"/>
                  <a:gd name="connsiteY1" fmla="*/ 375 h 9505"/>
                  <a:gd name="connsiteX2" fmla="*/ 8682 w 10000"/>
                  <a:gd name="connsiteY2" fmla="*/ 915 h 9505"/>
                  <a:gd name="connsiteX3" fmla="*/ 8631 w 10000"/>
                  <a:gd name="connsiteY3" fmla="*/ 1221 h 9505"/>
                  <a:gd name="connsiteX4" fmla="*/ 8426 w 10000"/>
                  <a:gd name="connsiteY4" fmla="*/ 1923 h 9505"/>
                  <a:gd name="connsiteX5" fmla="*/ 8537 w 10000"/>
                  <a:gd name="connsiteY5" fmla="*/ 2189 h 9505"/>
                  <a:gd name="connsiteX6" fmla="*/ 8572 w 10000"/>
                  <a:gd name="connsiteY6" fmla="*/ 2510 h 9505"/>
                  <a:gd name="connsiteX7" fmla="*/ 8976 w 10000"/>
                  <a:gd name="connsiteY7" fmla="*/ 3039 h 9505"/>
                  <a:gd name="connsiteX8" fmla="*/ 9458 w 10000"/>
                  <a:gd name="connsiteY8" fmla="*/ 3370 h 9505"/>
                  <a:gd name="connsiteX9" fmla="*/ 9561 w 10000"/>
                  <a:gd name="connsiteY9" fmla="*/ 3995 h 9505"/>
                  <a:gd name="connsiteX10" fmla="*/ 9743 w 10000"/>
                  <a:gd name="connsiteY10" fmla="*/ 4365 h 9505"/>
                  <a:gd name="connsiteX11" fmla="*/ 9890 w 10000"/>
                  <a:gd name="connsiteY11" fmla="*/ 4632 h 9505"/>
                  <a:gd name="connsiteX12" fmla="*/ 10000 w 10000"/>
                  <a:gd name="connsiteY12" fmla="*/ 5427 h 9505"/>
                  <a:gd name="connsiteX13" fmla="*/ 9781 w 10000"/>
                  <a:gd name="connsiteY13" fmla="*/ 5903 h 9505"/>
                  <a:gd name="connsiteX14" fmla="*/ 9670 w 10000"/>
                  <a:gd name="connsiteY14" fmla="*/ 6170 h 9505"/>
                  <a:gd name="connsiteX15" fmla="*/ 9670 w 10000"/>
                  <a:gd name="connsiteY15" fmla="*/ 6647 h 9505"/>
                  <a:gd name="connsiteX16" fmla="*/ 9354 w 10000"/>
                  <a:gd name="connsiteY16" fmla="*/ 7012 h 9505"/>
                  <a:gd name="connsiteX17" fmla="*/ 8902 w 10000"/>
                  <a:gd name="connsiteY17" fmla="*/ 6859 h 9505"/>
                  <a:gd name="connsiteX18" fmla="*/ 8667 w 10000"/>
                  <a:gd name="connsiteY18" fmla="*/ 6896 h 9505"/>
                  <a:gd name="connsiteX19" fmla="*/ 8813 w 10000"/>
                  <a:gd name="connsiteY19" fmla="*/ 7909 h 9505"/>
                  <a:gd name="connsiteX20" fmla="*/ 8218 w 10000"/>
                  <a:gd name="connsiteY20" fmla="*/ 8974 h 9505"/>
                  <a:gd name="connsiteX21" fmla="*/ 7496 w 10000"/>
                  <a:gd name="connsiteY21" fmla="*/ 9505 h 9505"/>
                  <a:gd name="connsiteX22" fmla="*/ 3102 w 10000"/>
                  <a:gd name="connsiteY22" fmla="*/ 9416 h 9505"/>
                  <a:gd name="connsiteX23" fmla="*/ 1223 w 10000"/>
                  <a:gd name="connsiteY23" fmla="*/ 9316 h 9505"/>
                  <a:gd name="connsiteX24" fmla="*/ 1120 w 10000"/>
                  <a:gd name="connsiteY24" fmla="*/ 8921 h 9505"/>
                  <a:gd name="connsiteX25" fmla="*/ 1145 w 10000"/>
                  <a:gd name="connsiteY25" fmla="*/ 8439 h 9505"/>
                  <a:gd name="connsiteX26" fmla="*/ 1167 w 10000"/>
                  <a:gd name="connsiteY26" fmla="*/ 8061 h 9505"/>
                  <a:gd name="connsiteX27" fmla="*/ 1246 w 10000"/>
                  <a:gd name="connsiteY27" fmla="*/ 7600 h 9505"/>
                  <a:gd name="connsiteX28" fmla="*/ 1173 w 10000"/>
                  <a:gd name="connsiteY28" fmla="*/ 7178 h 9505"/>
                  <a:gd name="connsiteX29" fmla="*/ 1051 w 10000"/>
                  <a:gd name="connsiteY29" fmla="*/ 6758 h 9505"/>
                  <a:gd name="connsiteX30" fmla="*/ 1062 w 10000"/>
                  <a:gd name="connsiteY30" fmla="*/ 6382 h 9505"/>
                  <a:gd name="connsiteX31" fmla="*/ 1062 w 10000"/>
                  <a:gd name="connsiteY31" fmla="*/ 6277 h 9505"/>
                  <a:gd name="connsiteX32" fmla="*/ 838 w 10000"/>
                  <a:gd name="connsiteY32" fmla="*/ 5455 h 9505"/>
                  <a:gd name="connsiteX33" fmla="*/ 696 w 10000"/>
                  <a:gd name="connsiteY33" fmla="*/ 4471 h 9505"/>
                  <a:gd name="connsiteX34" fmla="*/ 543 w 10000"/>
                  <a:gd name="connsiteY34" fmla="*/ 3858 h 9505"/>
                  <a:gd name="connsiteX35" fmla="*/ 521 w 10000"/>
                  <a:gd name="connsiteY35" fmla="*/ 3389 h 9505"/>
                  <a:gd name="connsiteX36" fmla="*/ 0 w 10000"/>
                  <a:gd name="connsiteY36" fmla="*/ 2563 h 9505"/>
                  <a:gd name="connsiteX37" fmla="*/ 477 w 10000"/>
                  <a:gd name="connsiteY37" fmla="*/ 1977 h 9505"/>
                  <a:gd name="connsiteX38" fmla="*/ 477 w 10000"/>
                  <a:gd name="connsiteY38" fmla="*/ 1713 h 9505"/>
                  <a:gd name="connsiteX39" fmla="*/ 477 w 10000"/>
                  <a:gd name="connsiteY39" fmla="*/ 915 h 9505"/>
                  <a:gd name="connsiteX40" fmla="*/ 715 w 10000"/>
                  <a:gd name="connsiteY40" fmla="*/ 127 h 9505"/>
                  <a:gd name="connsiteX41" fmla="*/ 4777 w 10000"/>
                  <a:gd name="connsiteY41" fmla="*/ 162 h 9505"/>
                  <a:gd name="connsiteX42" fmla="*/ 8448 w 10000"/>
                  <a:gd name="connsiteY42" fmla="*/ 0 h 9505"/>
                  <a:gd name="connsiteX0" fmla="*/ 8448 w 10000"/>
                  <a:gd name="connsiteY0" fmla="*/ 0 h 10000"/>
                  <a:gd name="connsiteX1" fmla="*/ 8570 w 10000"/>
                  <a:gd name="connsiteY1" fmla="*/ 395 h 10000"/>
                  <a:gd name="connsiteX2" fmla="*/ 8682 w 10000"/>
                  <a:gd name="connsiteY2" fmla="*/ 963 h 10000"/>
                  <a:gd name="connsiteX3" fmla="*/ 8631 w 10000"/>
                  <a:gd name="connsiteY3" fmla="*/ 1285 h 10000"/>
                  <a:gd name="connsiteX4" fmla="*/ 8426 w 10000"/>
                  <a:gd name="connsiteY4" fmla="*/ 2023 h 10000"/>
                  <a:gd name="connsiteX5" fmla="*/ 8537 w 10000"/>
                  <a:gd name="connsiteY5" fmla="*/ 2303 h 10000"/>
                  <a:gd name="connsiteX6" fmla="*/ 8572 w 10000"/>
                  <a:gd name="connsiteY6" fmla="*/ 2641 h 10000"/>
                  <a:gd name="connsiteX7" fmla="*/ 8976 w 10000"/>
                  <a:gd name="connsiteY7" fmla="*/ 3197 h 10000"/>
                  <a:gd name="connsiteX8" fmla="*/ 9458 w 10000"/>
                  <a:gd name="connsiteY8" fmla="*/ 3546 h 10000"/>
                  <a:gd name="connsiteX9" fmla="*/ 9561 w 10000"/>
                  <a:gd name="connsiteY9" fmla="*/ 4203 h 10000"/>
                  <a:gd name="connsiteX10" fmla="*/ 9743 w 10000"/>
                  <a:gd name="connsiteY10" fmla="*/ 4592 h 10000"/>
                  <a:gd name="connsiteX11" fmla="*/ 9890 w 10000"/>
                  <a:gd name="connsiteY11" fmla="*/ 4873 h 10000"/>
                  <a:gd name="connsiteX12" fmla="*/ 10000 w 10000"/>
                  <a:gd name="connsiteY12" fmla="*/ 5710 h 10000"/>
                  <a:gd name="connsiteX13" fmla="*/ 9781 w 10000"/>
                  <a:gd name="connsiteY13" fmla="*/ 6210 h 10000"/>
                  <a:gd name="connsiteX14" fmla="*/ 9670 w 10000"/>
                  <a:gd name="connsiteY14" fmla="*/ 6491 h 10000"/>
                  <a:gd name="connsiteX15" fmla="*/ 9670 w 10000"/>
                  <a:gd name="connsiteY15" fmla="*/ 6993 h 10000"/>
                  <a:gd name="connsiteX16" fmla="*/ 9354 w 10000"/>
                  <a:gd name="connsiteY16" fmla="*/ 7377 h 10000"/>
                  <a:gd name="connsiteX17" fmla="*/ 8902 w 10000"/>
                  <a:gd name="connsiteY17" fmla="*/ 7216 h 10000"/>
                  <a:gd name="connsiteX18" fmla="*/ 8667 w 10000"/>
                  <a:gd name="connsiteY18" fmla="*/ 7255 h 10000"/>
                  <a:gd name="connsiteX19" fmla="*/ 8813 w 10000"/>
                  <a:gd name="connsiteY19" fmla="*/ 8321 h 10000"/>
                  <a:gd name="connsiteX20" fmla="*/ 8218 w 10000"/>
                  <a:gd name="connsiteY20" fmla="*/ 9441 h 10000"/>
                  <a:gd name="connsiteX21" fmla="*/ 7965 w 10000"/>
                  <a:gd name="connsiteY21" fmla="*/ 9894 h 10000"/>
                  <a:gd name="connsiteX22" fmla="*/ 7496 w 10000"/>
                  <a:gd name="connsiteY22" fmla="*/ 10000 h 10000"/>
                  <a:gd name="connsiteX23" fmla="*/ 3102 w 10000"/>
                  <a:gd name="connsiteY23" fmla="*/ 9906 h 10000"/>
                  <a:gd name="connsiteX24" fmla="*/ 1223 w 10000"/>
                  <a:gd name="connsiteY24" fmla="*/ 9801 h 10000"/>
                  <a:gd name="connsiteX25" fmla="*/ 1120 w 10000"/>
                  <a:gd name="connsiteY25" fmla="*/ 9386 h 10000"/>
                  <a:gd name="connsiteX26" fmla="*/ 1145 w 10000"/>
                  <a:gd name="connsiteY26" fmla="*/ 8878 h 10000"/>
                  <a:gd name="connsiteX27" fmla="*/ 1167 w 10000"/>
                  <a:gd name="connsiteY27" fmla="*/ 8481 h 10000"/>
                  <a:gd name="connsiteX28" fmla="*/ 1246 w 10000"/>
                  <a:gd name="connsiteY28" fmla="*/ 7996 h 10000"/>
                  <a:gd name="connsiteX29" fmla="*/ 1173 w 10000"/>
                  <a:gd name="connsiteY29" fmla="*/ 7552 h 10000"/>
                  <a:gd name="connsiteX30" fmla="*/ 1051 w 10000"/>
                  <a:gd name="connsiteY30" fmla="*/ 7110 h 10000"/>
                  <a:gd name="connsiteX31" fmla="*/ 1062 w 10000"/>
                  <a:gd name="connsiteY31" fmla="*/ 6714 h 10000"/>
                  <a:gd name="connsiteX32" fmla="*/ 1062 w 10000"/>
                  <a:gd name="connsiteY32" fmla="*/ 6604 h 10000"/>
                  <a:gd name="connsiteX33" fmla="*/ 838 w 10000"/>
                  <a:gd name="connsiteY33" fmla="*/ 5739 h 10000"/>
                  <a:gd name="connsiteX34" fmla="*/ 696 w 10000"/>
                  <a:gd name="connsiteY34" fmla="*/ 4704 h 10000"/>
                  <a:gd name="connsiteX35" fmla="*/ 543 w 10000"/>
                  <a:gd name="connsiteY35" fmla="*/ 4059 h 10000"/>
                  <a:gd name="connsiteX36" fmla="*/ 521 w 10000"/>
                  <a:gd name="connsiteY36" fmla="*/ 3565 h 10000"/>
                  <a:gd name="connsiteX37" fmla="*/ 0 w 10000"/>
                  <a:gd name="connsiteY37" fmla="*/ 2696 h 10000"/>
                  <a:gd name="connsiteX38" fmla="*/ 477 w 10000"/>
                  <a:gd name="connsiteY38" fmla="*/ 2080 h 10000"/>
                  <a:gd name="connsiteX39" fmla="*/ 477 w 10000"/>
                  <a:gd name="connsiteY39" fmla="*/ 1802 h 10000"/>
                  <a:gd name="connsiteX40" fmla="*/ 477 w 10000"/>
                  <a:gd name="connsiteY40" fmla="*/ 963 h 10000"/>
                  <a:gd name="connsiteX41" fmla="*/ 715 w 10000"/>
                  <a:gd name="connsiteY41" fmla="*/ 134 h 10000"/>
                  <a:gd name="connsiteX42" fmla="*/ 4777 w 10000"/>
                  <a:gd name="connsiteY42" fmla="*/ 170 h 10000"/>
                  <a:gd name="connsiteX43" fmla="*/ 8448 w 10000"/>
                  <a:gd name="connsiteY43" fmla="*/ 0 h 10000"/>
                  <a:gd name="connsiteX0" fmla="*/ 8448 w 10000"/>
                  <a:gd name="connsiteY0" fmla="*/ 0 h 10603"/>
                  <a:gd name="connsiteX1" fmla="*/ 8570 w 10000"/>
                  <a:gd name="connsiteY1" fmla="*/ 395 h 10603"/>
                  <a:gd name="connsiteX2" fmla="*/ 8682 w 10000"/>
                  <a:gd name="connsiteY2" fmla="*/ 963 h 10603"/>
                  <a:gd name="connsiteX3" fmla="*/ 8631 w 10000"/>
                  <a:gd name="connsiteY3" fmla="*/ 1285 h 10603"/>
                  <a:gd name="connsiteX4" fmla="*/ 8426 w 10000"/>
                  <a:gd name="connsiteY4" fmla="*/ 2023 h 10603"/>
                  <a:gd name="connsiteX5" fmla="*/ 8537 w 10000"/>
                  <a:gd name="connsiteY5" fmla="*/ 2303 h 10603"/>
                  <a:gd name="connsiteX6" fmla="*/ 8572 w 10000"/>
                  <a:gd name="connsiteY6" fmla="*/ 2641 h 10603"/>
                  <a:gd name="connsiteX7" fmla="*/ 8976 w 10000"/>
                  <a:gd name="connsiteY7" fmla="*/ 3197 h 10603"/>
                  <a:gd name="connsiteX8" fmla="*/ 9458 w 10000"/>
                  <a:gd name="connsiteY8" fmla="*/ 3546 h 10603"/>
                  <a:gd name="connsiteX9" fmla="*/ 9561 w 10000"/>
                  <a:gd name="connsiteY9" fmla="*/ 4203 h 10603"/>
                  <a:gd name="connsiteX10" fmla="*/ 9743 w 10000"/>
                  <a:gd name="connsiteY10" fmla="*/ 4592 h 10603"/>
                  <a:gd name="connsiteX11" fmla="*/ 9890 w 10000"/>
                  <a:gd name="connsiteY11" fmla="*/ 4873 h 10603"/>
                  <a:gd name="connsiteX12" fmla="*/ 10000 w 10000"/>
                  <a:gd name="connsiteY12" fmla="*/ 5710 h 10603"/>
                  <a:gd name="connsiteX13" fmla="*/ 9781 w 10000"/>
                  <a:gd name="connsiteY13" fmla="*/ 6210 h 10603"/>
                  <a:gd name="connsiteX14" fmla="*/ 9670 w 10000"/>
                  <a:gd name="connsiteY14" fmla="*/ 6491 h 10603"/>
                  <a:gd name="connsiteX15" fmla="*/ 9670 w 10000"/>
                  <a:gd name="connsiteY15" fmla="*/ 6993 h 10603"/>
                  <a:gd name="connsiteX16" fmla="*/ 9354 w 10000"/>
                  <a:gd name="connsiteY16" fmla="*/ 7377 h 10603"/>
                  <a:gd name="connsiteX17" fmla="*/ 8902 w 10000"/>
                  <a:gd name="connsiteY17" fmla="*/ 7216 h 10603"/>
                  <a:gd name="connsiteX18" fmla="*/ 8667 w 10000"/>
                  <a:gd name="connsiteY18" fmla="*/ 7255 h 10603"/>
                  <a:gd name="connsiteX19" fmla="*/ 8813 w 10000"/>
                  <a:gd name="connsiteY19" fmla="*/ 8321 h 10603"/>
                  <a:gd name="connsiteX20" fmla="*/ 8218 w 10000"/>
                  <a:gd name="connsiteY20" fmla="*/ 9441 h 10603"/>
                  <a:gd name="connsiteX21" fmla="*/ 8143 w 10000"/>
                  <a:gd name="connsiteY21" fmla="*/ 10595 h 10603"/>
                  <a:gd name="connsiteX22" fmla="*/ 7496 w 10000"/>
                  <a:gd name="connsiteY22" fmla="*/ 10000 h 10603"/>
                  <a:gd name="connsiteX23" fmla="*/ 3102 w 10000"/>
                  <a:gd name="connsiteY23" fmla="*/ 9906 h 10603"/>
                  <a:gd name="connsiteX24" fmla="*/ 1223 w 10000"/>
                  <a:gd name="connsiteY24" fmla="*/ 9801 h 10603"/>
                  <a:gd name="connsiteX25" fmla="*/ 1120 w 10000"/>
                  <a:gd name="connsiteY25" fmla="*/ 9386 h 10603"/>
                  <a:gd name="connsiteX26" fmla="*/ 1145 w 10000"/>
                  <a:gd name="connsiteY26" fmla="*/ 8878 h 10603"/>
                  <a:gd name="connsiteX27" fmla="*/ 1167 w 10000"/>
                  <a:gd name="connsiteY27" fmla="*/ 8481 h 10603"/>
                  <a:gd name="connsiteX28" fmla="*/ 1246 w 10000"/>
                  <a:gd name="connsiteY28" fmla="*/ 7996 h 10603"/>
                  <a:gd name="connsiteX29" fmla="*/ 1173 w 10000"/>
                  <a:gd name="connsiteY29" fmla="*/ 7552 h 10603"/>
                  <a:gd name="connsiteX30" fmla="*/ 1051 w 10000"/>
                  <a:gd name="connsiteY30" fmla="*/ 7110 h 10603"/>
                  <a:gd name="connsiteX31" fmla="*/ 1062 w 10000"/>
                  <a:gd name="connsiteY31" fmla="*/ 6714 h 10603"/>
                  <a:gd name="connsiteX32" fmla="*/ 1062 w 10000"/>
                  <a:gd name="connsiteY32" fmla="*/ 6604 h 10603"/>
                  <a:gd name="connsiteX33" fmla="*/ 838 w 10000"/>
                  <a:gd name="connsiteY33" fmla="*/ 5739 h 10603"/>
                  <a:gd name="connsiteX34" fmla="*/ 696 w 10000"/>
                  <a:gd name="connsiteY34" fmla="*/ 4704 h 10603"/>
                  <a:gd name="connsiteX35" fmla="*/ 543 w 10000"/>
                  <a:gd name="connsiteY35" fmla="*/ 4059 h 10603"/>
                  <a:gd name="connsiteX36" fmla="*/ 521 w 10000"/>
                  <a:gd name="connsiteY36" fmla="*/ 3565 h 10603"/>
                  <a:gd name="connsiteX37" fmla="*/ 0 w 10000"/>
                  <a:gd name="connsiteY37" fmla="*/ 2696 h 10603"/>
                  <a:gd name="connsiteX38" fmla="*/ 477 w 10000"/>
                  <a:gd name="connsiteY38" fmla="*/ 2080 h 10603"/>
                  <a:gd name="connsiteX39" fmla="*/ 477 w 10000"/>
                  <a:gd name="connsiteY39" fmla="*/ 1802 h 10603"/>
                  <a:gd name="connsiteX40" fmla="*/ 477 w 10000"/>
                  <a:gd name="connsiteY40" fmla="*/ 963 h 10603"/>
                  <a:gd name="connsiteX41" fmla="*/ 715 w 10000"/>
                  <a:gd name="connsiteY41" fmla="*/ 134 h 10603"/>
                  <a:gd name="connsiteX42" fmla="*/ 4777 w 10000"/>
                  <a:gd name="connsiteY42" fmla="*/ 170 h 10603"/>
                  <a:gd name="connsiteX43" fmla="*/ 8448 w 10000"/>
                  <a:gd name="connsiteY43" fmla="*/ 0 h 10603"/>
                  <a:gd name="connsiteX0" fmla="*/ 8448 w 10000"/>
                  <a:gd name="connsiteY0" fmla="*/ 0 h 10603"/>
                  <a:gd name="connsiteX1" fmla="*/ 8570 w 10000"/>
                  <a:gd name="connsiteY1" fmla="*/ 395 h 10603"/>
                  <a:gd name="connsiteX2" fmla="*/ 8682 w 10000"/>
                  <a:gd name="connsiteY2" fmla="*/ 963 h 10603"/>
                  <a:gd name="connsiteX3" fmla="*/ 8631 w 10000"/>
                  <a:gd name="connsiteY3" fmla="*/ 1285 h 10603"/>
                  <a:gd name="connsiteX4" fmla="*/ 8426 w 10000"/>
                  <a:gd name="connsiteY4" fmla="*/ 2023 h 10603"/>
                  <a:gd name="connsiteX5" fmla="*/ 8537 w 10000"/>
                  <a:gd name="connsiteY5" fmla="*/ 2303 h 10603"/>
                  <a:gd name="connsiteX6" fmla="*/ 8572 w 10000"/>
                  <a:gd name="connsiteY6" fmla="*/ 2641 h 10603"/>
                  <a:gd name="connsiteX7" fmla="*/ 8976 w 10000"/>
                  <a:gd name="connsiteY7" fmla="*/ 3197 h 10603"/>
                  <a:gd name="connsiteX8" fmla="*/ 9458 w 10000"/>
                  <a:gd name="connsiteY8" fmla="*/ 3546 h 10603"/>
                  <a:gd name="connsiteX9" fmla="*/ 9561 w 10000"/>
                  <a:gd name="connsiteY9" fmla="*/ 4203 h 10603"/>
                  <a:gd name="connsiteX10" fmla="*/ 9743 w 10000"/>
                  <a:gd name="connsiteY10" fmla="*/ 4592 h 10603"/>
                  <a:gd name="connsiteX11" fmla="*/ 9890 w 10000"/>
                  <a:gd name="connsiteY11" fmla="*/ 4873 h 10603"/>
                  <a:gd name="connsiteX12" fmla="*/ 10000 w 10000"/>
                  <a:gd name="connsiteY12" fmla="*/ 5710 h 10603"/>
                  <a:gd name="connsiteX13" fmla="*/ 9781 w 10000"/>
                  <a:gd name="connsiteY13" fmla="*/ 6210 h 10603"/>
                  <a:gd name="connsiteX14" fmla="*/ 9670 w 10000"/>
                  <a:gd name="connsiteY14" fmla="*/ 6491 h 10603"/>
                  <a:gd name="connsiteX15" fmla="*/ 9670 w 10000"/>
                  <a:gd name="connsiteY15" fmla="*/ 6993 h 10603"/>
                  <a:gd name="connsiteX16" fmla="*/ 9354 w 10000"/>
                  <a:gd name="connsiteY16" fmla="*/ 7377 h 10603"/>
                  <a:gd name="connsiteX17" fmla="*/ 8902 w 10000"/>
                  <a:gd name="connsiteY17" fmla="*/ 7216 h 10603"/>
                  <a:gd name="connsiteX18" fmla="*/ 8667 w 10000"/>
                  <a:gd name="connsiteY18" fmla="*/ 7255 h 10603"/>
                  <a:gd name="connsiteX19" fmla="*/ 8813 w 10000"/>
                  <a:gd name="connsiteY19" fmla="*/ 8321 h 10603"/>
                  <a:gd name="connsiteX20" fmla="*/ 8218 w 10000"/>
                  <a:gd name="connsiteY20" fmla="*/ 9441 h 10603"/>
                  <a:gd name="connsiteX21" fmla="*/ 8143 w 10000"/>
                  <a:gd name="connsiteY21" fmla="*/ 10595 h 10603"/>
                  <a:gd name="connsiteX22" fmla="*/ 7496 w 10000"/>
                  <a:gd name="connsiteY22" fmla="*/ 10000 h 10603"/>
                  <a:gd name="connsiteX23" fmla="*/ 3102 w 10000"/>
                  <a:gd name="connsiteY23" fmla="*/ 9906 h 10603"/>
                  <a:gd name="connsiteX24" fmla="*/ 1223 w 10000"/>
                  <a:gd name="connsiteY24" fmla="*/ 9801 h 10603"/>
                  <a:gd name="connsiteX25" fmla="*/ 1120 w 10000"/>
                  <a:gd name="connsiteY25" fmla="*/ 9386 h 10603"/>
                  <a:gd name="connsiteX26" fmla="*/ 1145 w 10000"/>
                  <a:gd name="connsiteY26" fmla="*/ 8878 h 10603"/>
                  <a:gd name="connsiteX27" fmla="*/ 1167 w 10000"/>
                  <a:gd name="connsiteY27" fmla="*/ 8481 h 10603"/>
                  <a:gd name="connsiteX28" fmla="*/ 1246 w 10000"/>
                  <a:gd name="connsiteY28" fmla="*/ 7996 h 10603"/>
                  <a:gd name="connsiteX29" fmla="*/ 1173 w 10000"/>
                  <a:gd name="connsiteY29" fmla="*/ 7552 h 10603"/>
                  <a:gd name="connsiteX30" fmla="*/ 1051 w 10000"/>
                  <a:gd name="connsiteY30" fmla="*/ 7110 h 10603"/>
                  <a:gd name="connsiteX31" fmla="*/ 1062 w 10000"/>
                  <a:gd name="connsiteY31" fmla="*/ 6714 h 10603"/>
                  <a:gd name="connsiteX32" fmla="*/ 1062 w 10000"/>
                  <a:gd name="connsiteY32" fmla="*/ 6604 h 10603"/>
                  <a:gd name="connsiteX33" fmla="*/ 838 w 10000"/>
                  <a:gd name="connsiteY33" fmla="*/ 5739 h 10603"/>
                  <a:gd name="connsiteX34" fmla="*/ 696 w 10000"/>
                  <a:gd name="connsiteY34" fmla="*/ 4704 h 10603"/>
                  <a:gd name="connsiteX35" fmla="*/ 543 w 10000"/>
                  <a:gd name="connsiteY35" fmla="*/ 4059 h 10603"/>
                  <a:gd name="connsiteX36" fmla="*/ 521 w 10000"/>
                  <a:gd name="connsiteY36" fmla="*/ 3565 h 10603"/>
                  <a:gd name="connsiteX37" fmla="*/ 0 w 10000"/>
                  <a:gd name="connsiteY37" fmla="*/ 2696 h 10603"/>
                  <a:gd name="connsiteX38" fmla="*/ 477 w 10000"/>
                  <a:gd name="connsiteY38" fmla="*/ 2080 h 10603"/>
                  <a:gd name="connsiteX39" fmla="*/ 477 w 10000"/>
                  <a:gd name="connsiteY39" fmla="*/ 1802 h 10603"/>
                  <a:gd name="connsiteX40" fmla="*/ 477 w 10000"/>
                  <a:gd name="connsiteY40" fmla="*/ 963 h 10603"/>
                  <a:gd name="connsiteX41" fmla="*/ 715 w 10000"/>
                  <a:gd name="connsiteY41" fmla="*/ 134 h 10603"/>
                  <a:gd name="connsiteX42" fmla="*/ 4777 w 10000"/>
                  <a:gd name="connsiteY42" fmla="*/ 170 h 10603"/>
                  <a:gd name="connsiteX43" fmla="*/ 8448 w 10000"/>
                  <a:gd name="connsiteY43" fmla="*/ 0 h 10603"/>
                  <a:gd name="connsiteX0" fmla="*/ 8448 w 10000"/>
                  <a:gd name="connsiteY0" fmla="*/ 0 h 10614"/>
                  <a:gd name="connsiteX1" fmla="*/ 8570 w 10000"/>
                  <a:gd name="connsiteY1" fmla="*/ 395 h 10614"/>
                  <a:gd name="connsiteX2" fmla="*/ 8682 w 10000"/>
                  <a:gd name="connsiteY2" fmla="*/ 963 h 10614"/>
                  <a:gd name="connsiteX3" fmla="*/ 8631 w 10000"/>
                  <a:gd name="connsiteY3" fmla="*/ 1285 h 10614"/>
                  <a:gd name="connsiteX4" fmla="*/ 8426 w 10000"/>
                  <a:gd name="connsiteY4" fmla="*/ 2023 h 10614"/>
                  <a:gd name="connsiteX5" fmla="*/ 8537 w 10000"/>
                  <a:gd name="connsiteY5" fmla="*/ 2303 h 10614"/>
                  <a:gd name="connsiteX6" fmla="*/ 8572 w 10000"/>
                  <a:gd name="connsiteY6" fmla="*/ 2641 h 10614"/>
                  <a:gd name="connsiteX7" fmla="*/ 8976 w 10000"/>
                  <a:gd name="connsiteY7" fmla="*/ 3197 h 10614"/>
                  <a:gd name="connsiteX8" fmla="*/ 9458 w 10000"/>
                  <a:gd name="connsiteY8" fmla="*/ 3546 h 10614"/>
                  <a:gd name="connsiteX9" fmla="*/ 9561 w 10000"/>
                  <a:gd name="connsiteY9" fmla="*/ 4203 h 10614"/>
                  <a:gd name="connsiteX10" fmla="*/ 9743 w 10000"/>
                  <a:gd name="connsiteY10" fmla="*/ 4592 h 10614"/>
                  <a:gd name="connsiteX11" fmla="*/ 9890 w 10000"/>
                  <a:gd name="connsiteY11" fmla="*/ 4873 h 10614"/>
                  <a:gd name="connsiteX12" fmla="*/ 10000 w 10000"/>
                  <a:gd name="connsiteY12" fmla="*/ 5710 h 10614"/>
                  <a:gd name="connsiteX13" fmla="*/ 9781 w 10000"/>
                  <a:gd name="connsiteY13" fmla="*/ 6210 h 10614"/>
                  <a:gd name="connsiteX14" fmla="*/ 9670 w 10000"/>
                  <a:gd name="connsiteY14" fmla="*/ 6491 h 10614"/>
                  <a:gd name="connsiteX15" fmla="*/ 9670 w 10000"/>
                  <a:gd name="connsiteY15" fmla="*/ 6993 h 10614"/>
                  <a:gd name="connsiteX16" fmla="*/ 9354 w 10000"/>
                  <a:gd name="connsiteY16" fmla="*/ 7377 h 10614"/>
                  <a:gd name="connsiteX17" fmla="*/ 8902 w 10000"/>
                  <a:gd name="connsiteY17" fmla="*/ 7216 h 10614"/>
                  <a:gd name="connsiteX18" fmla="*/ 8667 w 10000"/>
                  <a:gd name="connsiteY18" fmla="*/ 7255 h 10614"/>
                  <a:gd name="connsiteX19" fmla="*/ 8813 w 10000"/>
                  <a:gd name="connsiteY19" fmla="*/ 8321 h 10614"/>
                  <a:gd name="connsiteX20" fmla="*/ 8218 w 10000"/>
                  <a:gd name="connsiteY20" fmla="*/ 9441 h 10614"/>
                  <a:gd name="connsiteX21" fmla="*/ 8143 w 10000"/>
                  <a:gd name="connsiteY21" fmla="*/ 10595 h 10614"/>
                  <a:gd name="connsiteX22" fmla="*/ 7496 w 10000"/>
                  <a:gd name="connsiteY22" fmla="*/ 10000 h 10614"/>
                  <a:gd name="connsiteX23" fmla="*/ 3102 w 10000"/>
                  <a:gd name="connsiteY23" fmla="*/ 9906 h 10614"/>
                  <a:gd name="connsiteX24" fmla="*/ 1223 w 10000"/>
                  <a:gd name="connsiteY24" fmla="*/ 9801 h 10614"/>
                  <a:gd name="connsiteX25" fmla="*/ 1120 w 10000"/>
                  <a:gd name="connsiteY25" fmla="*/ 9386 h 10614"/>
                  <a:gd name="connsiteX26" fmla="*/ 1145 w 10000"/>
                  <a:gd name="connsiteY26" fmla="*/ 8878 h 10614"/>
                  <a:gd name="connsiteX27" fmla="*/ 1167 w 10000"/>
                  <a:gd name="connsiteY27" fmla="*/ 8481 h 10614"/>
                  <a:gd name="connsiteX28" fmla="*/ 1246 w 10000"/>
                  <a:gd name="connsiteY28" fmla="*/ 7996 h 10614"/>
                  <a:gd name="connsiteX29" fmla="*/ 1173 w 10000"/>
                  <a:gd name="connsiteY29" fmla="*/ 7552 h 10614"/>
                  <a:gd name="connsiteX30" fmla="*/ 1051 w 10000"/>
                  <a:gd name="connsiteY30" fmla="*/ 7110 h 10614"/>
                  <a:gd name="connsiteX31" fmla="*/ 1062 w 10000"/>
                  <a:gd name="connsiteY31" fmla="*/ 6714 h 10614"/>
                  <a:gd name="connsiteX32" fmla="*/ 1062 w 10000"/>
                  <a:gd name="connsiteY32" fmla="*/ 6604 h 10614"/>
                  <a:gd name="connsiteX33" fmla="*/ 838 w 10000"/>
                  <a:gd name="connsiteY33" fmla="*/ 5739 h 10614"/>
                  <a:gd name="connsiteX34" fmla="*/ 696 w 10000"/>
                  <a:gd name="connsiteY34" fmla="*/ 4704 h 10614"/>
                  <a:gd name="connsiteX35" fmla="*/ 543 w 10000"/>
                  <a:gd name="connsiteY35" fmla="*/ 4059 h 10614"/>
                  <a:gd name="connsiteX36" fmla="*/ 521 w 10000"/>
                  <a:gd name="connsiteY36" fmla="*/ 3565 h 10614"/>
                  <a:gd name="connsiteX37" fmla="*/ 0 w 10000"/>
                  <a:gd name="connsiteY37" fmla="*/ 2696 h 10614"/>
                  <a:gd name="connsiteX38" fmla="*/ 477 w 10000"/>
                  <a:gd name="connsiteY38" fmla="*/ 2080 h 10614"/>
                  <a:gd name="connsiteX39" fmla="*/ 477 w 10000"/>
                  <a:gd name="connsiteY39" fmla="*/ 1802 h 10614"/>
                  <a:gd name="connsiteX40" fmla="*/ 477 w 10000"/>
                  <a:gd name="connsiteY40" fmla="*/ 963 h 10614"/>
                  <a:gd name="connsiteX41" fmla="*/ 715 w 10000"/>
                  <a:gd name="connsiteY41" fmla="*/ 134 h 10614"/>
                  <a:gd name="connsiteX42" fmla="*/ 4777 w 10000"/>
                  <a:gd name="connsiteY42" fmla="*/ 170 h 10614"/>
                  <a:gd name="connsiteX43" fmla="*/ 8448 w 10000"/>
                  <a:gd name="connsiteY43" fmla="*/ 0 h 10614"/>
                  <a:gd name="connsiteX0" fmla="*/ 8448 w 10000"/>
                  <a:gd name="connsiteY0" fmla="*/ 0 h 10614"/>
                  <a:gd name="connsiteX1" fmla="*/ 8570 w 10000"/>
                  <a:gd name="connsiteY1" fmla="*/ 395 h 10614"/>
                  <a:gd name="connsiteX2" fmla="*/ 8682 w 10000"/>
                  <a:gd name="connsiteY2" fmla="*/ 963 h 10614"/>
                  <a:gd name="connsiteX3" fmla="*/ 8631 w 10000"/>
                  <a:gd name="connsiteY3" fmla="*/ 1285 h 10614"/>
                  <a:gd name="connsiteX4" fmla="*/ 8426 w 10000"/>
                  <a:gd name="connsiteY4" fmla="*/ 2023 h 10614"/>
                  <a:gd name="connsiteX5" fmla="*/ 8537 w 10000"/>
                  <a:gd name="connsiteY5" fmla="*/ 2303 h 10614"/>
                  <a:gd name="connsiteX6" fmla="*/ 8572 w 10000"/>
                  <a:gd name="connsiteY6" fmla="*/ 2641 h 10614"/>
                  <a:gd name="connsiteX7" fmla="*/ 8976 w 10000"/>
                  <a:gd name="connsiteY7" fmla="*/ 3197 h 10614"/>
                  <a:gd name="connsiteX8" fmla="*/ 9458 w 10000"/>
                  <a:gd name="connsiteY8" fmla="*/ 3546 h 10614"/>
                  <a:gd name="connsiteX9" fmla="*/ 9561 w 10000"/>
                  <a:gd name="connsiteY9" fmla="*/ 4203 h 10614"/>
                  <a:gd name="connsiteX10" fmla="*/ 9743 w 10000"/>
                  <a:gd name="connsiteY10" fmla="*/ 4592 h 10614"/>
                  <a:gd name="connsiteX11" fmla="*/ 9890 w 10000"/>
                  <a:gd name="connsiteY11" fmla="*/ 4873 h 10614"/>
                  <a:gd name="connsiteX12" fmla="*/ 10000 w 10000"/>
                  <a:gd name="connsiteY12" fmla="*/ 5710 h 10614"/>
                  <a:gd name="connsiteX13" fmla="*/ 9781 w 10000"/>
                  <a:gd name="connsiteY13" fmla="*/ 6210 h 10614"/>
                  <a:gd name="connsiteX14" fmla="*/ 9670 w 10000"/>
                  <a:gd name="connsiteY14" fmla="*/ 6491 h 10614"/>
                  <a:gd name="connsiteX15" fmla="*/ 9670 w 10000"/>
                  <a:gd name="connsiteY15" fmla="*/ 6993 h 10614"/>
                  <a:gd name="connsiteX16" fmla="*/ 9354 w 10000"/>
                  <a:gd name="connsiteY16" fmla="*/ 7377 h 10614"/>
                  <a:gd name="connsiteX17" fmla="*/ 8902 w 10000"/>
                  <a:gd name="connsiteY17" fmla="*/ 7216 h 10614"/>
                  <a:gd name="connsiteX18" fmla="*/ 8667 w 10000"/>
                  <a:gd name="connsiteY18" fmla="*/ 7255 h 10614"/>
                  <a:gd name="connsiteX19" fmla="*/ 8813 w 10000"/>
                  <a:gd name="connsiteY19" fmla="*/ 8321 h 10614"/>
                  <a:gd name="connsiteX20" fmla="*/ 8218 w 10000"/>
                  <a:gd name="connsiteY20" fmla="*/ 9441 h 10614"/>
                  <a:gd name="connsiteX21" fmla="*/ 8143 w 10000"/>
                  <a:gd name="connsiteY21" fmla="*/ 10595 h 10614"/>
                  <a:gd name="connsiteX22" fmla="*/ 7496 w 10000"/>
                  <a:gd name="connsiteY22" fmla="*/ 10000 h 10614"/>
                  <a:gd name="connsiteX23" fmla="*/ 3102 w 10000"/>
                  <a:gd name="connsiteY23" fmla="*/ 9906 h 10614"/>
                  <a:gd name="connsiteX24" fmla="*/ 1223 w 10000"/>
                  <a:gd name="connsiteY24" fmla="*/ 9801 h 10614"/>
                  <a:gd name="connsiteX25" fmla="*/ 1120 w 10000"/>
                  <a:gd name="connsiteY25" fmla="*/ 9386 h 10614"/>
                  <a:gd name="connsiteX26" fmla="*/ 1145 w 10000"/>
                  <a:gd name="connsiteY26" fmla="*/ 8878 h 10614"/>
                  <a:gd name="connsiteX27" fmla="*/ 1167 w 10000"/>
                  <a:gd name="connsiteY27" fmla="*/ 8481 h 10614"/>
                  <a:gd name="connsiteX28" fmla="*/ 1246 w 10000"/>
                  <a:gd name="connsiteY28" fmla="*/ 7996 h 10614"/>
                  <a:gd name="connsiteX29" fmla="*/ 1173 w 10000"/>
                  <a:gd name="connsiteY29" fmla="*/ 7552 h 10614"/>
                  <a:gd name="connsiteX30" fmla="*/ 1051 w 10000"/>
                  <a:gd name="connsiteY30" fmla="*/ 7110 h 10614"/>
                  <a:gd name="connsiteX31" fmla="*/ 1062 w 10000"/>
                  <a:gd name="connsiteY31" fmla="*/ 6714 h 10614"/>
                  <a:gd name="connsiteX32" fmla="*/ 1062 w 10000"/>
                  <a:gd name="connsiteY32" fmla="*/ 6604 h 10614"/>
                  <a:gd name="connsiteX33" fmla="*/ 838 w 10000"/>
                  <a:gd name="connsiteY33" fmla="*/ 5739 h 10614"/>
                  <a:gd name="connsiteX34" fmla="*/ 696 w 10000"/>
                  <a:gd name="connsiteY34" fmla="*/ 4704 h 10614"/>
                  <a:gd name="connsiteX35" fmla="*/ 543 w 10000"/>
                  <a:gd name="connsiteY35" fmla="*/ 4059 h 10614"/>
                  <a:gd name="connsiteX36" fmla="*/ 521 w 10000"/>
                  <a:gd name="connsiteY36" fmla="*/ 3565 h 10614"/>
                  <a:gd name="connsiteX37" fmla="*/ 0 w 10000"/>
                  <a:gd name="connsiteY37" fmla="*/ 2696 h 10614"/>
                  <a:gd name="connsiteX38" fmla="*/ 477 w 10000"/>
                  <a:gd name="connsiteY38" fmla="*/ 2080 h 10614"/>
                  <a:gd name="connsiteX39" fmla="*/ 477 w 10000"/>
                  <a:gd name="connsiteY39" fmla="*/ 1802 h 10614"/>
                  <a:gd name="connsiteX40" fmla="*/ 477 w 10000"/>
                  <a:gd name="connsiteY40" fmla="*/ 963 h 10614"/>
                  <a:gd name="connsiteX41" fmla="*/ 715 w 10000"/>
                  <a:gd name="connsiteY41" fmla="*/ 134 h 10614"/>
                  <a:gd name="connsiteX42" fmla="*/ 4777 w 10000"/>
                  <a:gd name="connsiteY42" fmla="*/ 170 h 10614"/>
                  <a:gd name="connsiteX43" fmla="*/ 8448 w 10000"/>
                  <a:gd name="connsiteY43" fmla="*/ 0 h 10614"/>
                  <a:gd name="connsiteX0" fmla="*/ 8448 w 10000"/>
                  <a:gd name="connsiteY0" fmla="*/ 0 h 10614"/>
                  <a:gd name="connsiteX1" fmla="*/ 8570 w 10000"/>
                  <a:gd name="connsiteY1" fmla="*/ 395 h 10614"/>
                  <a:gd name="connsiteX2" fmla="*/ 8682 w 10000"/>
                  <a:gd name="connsiteY2" fmla="*/ 963 h 10614"/>
                  <a:gd name="connsiteX3" fmla="*/ 8631 w 10000"/>
                  <a:gd name="connsiteY3" fmla="*/ 1285 h 10614"/>
                  <a:gd name="connsiteX4" fmla="*/ 8426 w 10000"/>
                  <a:gd name="connsiteY4" fmla="*/ 2023 h 10614"/>
                  <a:gd name="connsiteX5" fmla="*/ 8537 w 10000"/>
                  <a:gd name="connsiteY5" fmla="*/ 2303 h 10614"/>
                  <a:gd name="connsiteX6" fmla="*/ 8572 w 10000"/>
                  <a:gd name="connsiteY6" fmla="*/ 2641 h 10614"/>
                  <a:gd name="connsiteX7" fmla="*/ 8976 w 10000"/>
                  <a:gd name="connsiteY7" fmla="*/ 3197 h 10614"/>
                  <a:gd name="connsiteX8" fmla="*/ 9458 w 10000"/>
                  <a:gd name="connsiteY8" fmla="*/ 3546 h 10614"/>
                  <a:gd name="connsiteX9" fmla="*/ 9561 w 10000"/>
                  <a:gd name="connsiteY9" fmla="*/ 4203 h 10614"/>
                  <a:gd name="connsiteX10" fmla="*/ 9743 w 10000"/>
                  <a:gd name="connsiteY10" fmla="*/ 4592 h 10614"/>
                  <a:gd name="connsiteX11" fmla="*/ 9890 w 10000"/>
                  <a:gd name="connsiteY11" fmla="*/ 4873 h 10614"/>
                  <a:gd name="connsiteX12" fmla="*/ 10000 w 10000"/>
                  <a:gd name="connsiteY12" fmla="*/ 5710 h 10614"/>
                  <a:gd name="connsiteX13" fmla="*/ 9781 w 10000"/>
                  <a:gd name="connsiteY13" fmla="*/ 6210 h 10614"/>
                  <a:gd name="connsiteX14" fmla="*/ 9670 w 10000"/>
                  <a:gd name="connsiteY14" fmla="*/ 6491 h 10614"/>
                  <a:gd name="connsiteX15" fmla="*/ 9670 w 10000"/>
                  <a:gd name="connsiteY15" fmla="*/ 6993 h 10614"/>
                  <a:gd name="connsiteX16" fmla="*/ 9354 w 10000"/>
                  <a:gd name="connsiteY16" fmla="*/ 7377 h 10614"/>
                  <a:gd name="connsiteX17" fmla="*/ 8902 w 10000"/>
                  <a:gd name="connsiteY17" fmla="*/ 7216 h 10614"/>
                  <a:gd name="connsiteX18" fmla="*/ 8667 w 10000"/>
                  <a:gd name="connsiteY18" fmla="*/ 7255 h 10614"/>
                  <a:gd name="connsiteX19" fmla="*/ 8813 w 10000"/>
                  <a:gd name="connsiteY19" fmla="*/ 8321 h 10614"/>
                  <a:gd name="connsiteX20" fmla="*/ 8218 w 10000"/>
                  <a:gd name="connsiteY20" fmla="*/ 9441 h 10614"/>
                  <a:gd name="connsiteX21" fmla="*/ 8143 w 10000"/>
                  <a:gd name="connsiteY21" fmla="*/ 10595 h 10614"/>
                  <a:gd name="connsiteX22" fmla="*/ 7496 w 10000"/>
                  <a:gd name="connsiteY22" fmla="*/ 10000 h 10614"/>
                  <a:gd name="connsiteX23" fmla="*/ 3102 w 10000"/>
                  <a:gd name="connsiteY23" fmla="*/ 9906 h 10614"/>
                  <a:gd name="connsiteX24" fmla="*/ 1223 w 10000"/>
                  <a:gd name="connsiteY24" fmla="*/ 9801 h 10614"/>
                  <a:gd name="connsiteX25" fmla="*/ 1120 w 10000"/>
                  <a:gd name="connsiteY25" fmla="*/ 9386 h 10614"/>
                  <a:gd name="connsiteX26" fmla="*/ 1145 w 10000"/>
                  <a:gd name="connsiteY26" fmla="*/ 8878 h 10614"/>
                  <a:gd name="connsiteX27" fmla="*/ 1167 w 10000"/>
                  <a:gd name="connsiteY27" fmla="*/ 8481 h 10614"/>
                  <a:gd name="connsiteX28" fmla="*/ 1246 w 10000"/>
                  <a:gd name="connsiteY28" fmla="*/ 7996 h 10614"/>
                  <a:gd name="connsiteX29" fmla="*/ 1173 w 10000"/>
                  <a:gd name="connsiteY29" fmla="*/ 7552 h 10614"/>
                  <a:gd name="connsiteX30" fmla="*/ 1051 w 10000"/>
                  <a:gd name="connsiteY30" fmla="*/ 7110 h 10614"/>
                  <a:gd name="connsiteX31" fmla="*/ 1062 w 10000"/>
                  <a:gd name="connsiteY31" fmla="*/ 6714 h 10614"/>
                  <a:gd name="connsiteX32" fmla="*/ 1062 w 10000"/>
                  <a:gd name="connsiteY32" fmla="*/ 6604 h 10614"/>
                  <a:gd name="connsiteX33" fmla="*/ 838 w 10000"/>
                  <a:gd name="connsiteY33" fmla="*/ 5739 h 10614"/>
                  <a:gd name="connsiteX34" fmla="*/ 696 w 10000"/>
                  <a:gd name="connsiteY34" fmla="*/ 4704 h 10614"/>
                  <a:gd name="connsiteX35" fmla="*/ 543 w 10000"/>
                  <a:gd name="connsiteY35" fmla="*/ 4059 h 10614"/>
                  <a:gd name="connsiteX36" fmla="*/ 521 w 10000"/>
                  <a:gd name="connsiteY36" fmla="*/ 3565 h 10614"/>
                  <a:gd name="connsiteX37" fmla="*/ 0 w 10000"/>
                  <a:gd name="connsiteY37" fmla="*/ 2696 h 10614"/>
                  <a:gd name="connsiteX38" fmla="*/ 477 w 10000"/>
                  <a:gd name="connsiteY38" fmla="*/ 2080 h 10614"/>
                  <a:gd name="connsiteX39" fmla="*/ 477 w 10000"/>
                  <a:gd name="connsiteY39" fmla="*/ 1802 h 10614"/>
                  <a:gd name="connsiteX40" fmla="*/ 477 w 10000"/>
                  <a:gd name="connsiteY40" fmla="*/ 963 h 10614"/>
                  <a:gd name="connsiteX41" fmla="*/ 715 w 10000"/>
                  <a:gd name="connsiteY41" fmla="*/ 134 h 10614"/>
                  <a:gd name="connsiteX42" fmla="*/ 4777 w 10000"/>
                  <a:gd name="connsiteY42" fmla="*/ 170 h 10614"/>
                  <a:gd name="connsiteX43" fmla="*/ 8448 w 10000"/>
                  <a:gd name="connsiteY43" fmla="*/ 0 h 10614"/>
                  <a:gd name="connsiteX0" fmla="*/ 8448 w 10179"/>
                  <a:gd name="connsiteY0" fmla="*/ 0 h 10614"/>
                  <a:gd name="connsiteX1" fmla="*/ 8570 w 10179"/>
                  <a:gd name="connsiteY1" fmla="*/ 395 h 10614"/>
                  <a:gd name="connsiteX2" fmla="*/ 8682 w 10179"/>
                  <a:gd name="connsiteY2" fmla="*/ 963 h 10614"/>
                  <a:gd name="connsiteX3" fmla="*/ 8631 w 10179"/>
                  <a:gd name="connsiteY3" fmla="*/ 1285 h 10614"/>
                  <a:gd name="connsiteX4" fmla="*/ 8426 w 10179"/>
                  <a:gd name="connsiteY4" fmla="*/ 2023 h 10614"/>
                  <a:gd name="connsiteX5" fmla="*/ 8537 w 10179"/>
                  <a:gd name="connsiteY5" fmla="*/ 2303 h 10614"/>
                  <a:gd name="connsiteX6" fmla="*/ 8572 w 10179"/>
                  <a:gd name="connsiteY6" fmla="*/ 2641 h 10614"/>
                  <a:gd name="connsiteX7" fmla="*/ 8976 w 10179"/>
                  <a:gd name="connsiteY7" fmla="*/ 3197 h 10614"/>
                  <a:gd name="connsiteX8" fmla="*/ 9458 w 10179"/>
                  <a:gd name="connsiteY8" fmla="*/ 3546 h 10614"/>
                  <a:gd name="connsiteX9" fmla="*/ 9561 w 10179"/>
                  <a:gd name="connsiteY9" fmla="*/ 4203 h 10614"/>
                  <a:gd name="connsiteX10" fmla="*/ 9743 w 10179"/>
                  <a:gd name="connsiteY10" fmla="*/ 4592 h 10614"/>
                  <a:gd name="connsiteX11" fmla="*/ 9890 w 10179"/>
                  <a:gd name="connsiteY11" fmla="*/ 4873 h 10614"/>
                  <a:gd name="connsiteX12" fmla="*/ 10179 w 10179"/>
                  <a:gd name="connsiteY12" fmla="*/ 5747 h 10614"/>
                  <a:gd name="connsiteX13" fmla="*/ 9781 w 10179"/>
                  <a:gd name="connsiteY13" fmla="*/ 6210 h 10614"/>
                  <a:gd name="connsiteX14" fmla="*/ 9670 w 10179"/>
                  <a:gd name="connsiteY14" fmla="*/ 6491 h 10614"/>
                  <a:gd name="connsiteX15" fmla="*/ 9670 w 10179"/>
                  <a:gd name="connsiteY15" fmla="*/ 6993 h 10614"/>
                  <a:gd name="connsiteX16" fmla="*/ 9354 w 10179"/>
                  <a:gd name="connsiteY16" fmla="*/ 7377 h 10614"/>
                  <a:gd name="connsiteX17" fmla="*/ 8902 w 10179"/>
                  <a:gd name="connsiteY17" fmla="*/ 7216 h 10614"/>
                  <a:gd name="connsiteX18" fmla="*/ 8667 w 10179"/>
                  <a:gd name="connsiteY18" fmla="*/ 7255 h 10614"/>
                  <a:gd name="connsiteX19" fmla="*/ 8813 w 10179"/>
                  <a:gd name="connsiteY19" fmla="*/ 8321 h 10614"/>
                  <a:gd name="connsiteX20" fmla="*/ 8218 w 10179"/>
                  <a:gd name="connsiteY20" fmla="*/ 9441 h 10614"/>
                  <a:gd name="connsiteX21" fmla="*/ 8143 w 10179"/>
                  <a:gd name="connsiteY21" fmla="*/ 10595 h 10614"/>
                  <a:gd name="connsiteX22" fmla="*/ 7496 w 10179"/>
                  <a:gd name="connsiteY22" fmla="*/ 10000 h 10614"/>
                  <a:gd name="connsiteX23" fmla="*/ 3102 w 10179"/>
                  <a:gd name="connsiteY23" fmla="*/ 9906 h 10614"/>
                  <a:gd name="connsiteX24" fmla="*/ 1223 w 10179"/>
                  <a:gd name="connsiteY24" fmla="*/ 9801 h 10614"/>
                  <a:gd name="connsiteX25" fmla="*/ 1120 w 10179"/>
                  <a:gd name="connsiteY25" fmla="*/ 9386 h 10614"/>
                  <a:gd name="connsiteX26" fmla="*/ 1145 w 10179"/>
                  <a:gd name="connsiteY26" fmla="*/ 8878 h 10614"/>
                  <a:gd name="connsiteX27" fmla="*/ 1167 w 10179"/>
                  <a:gd name="connsiteY27" fmla="*/ 8481 h 10614"/>
                  <a:gd name="connsiteX28" fmla="*/ 1246 w 10179"/>
                  <a:gd name="connsiteY28" fmla="*/ 7996 h 10614"/>
                  <a:gd name="connsiteX29" fmla="*/ 1173 w 10179"/>
                  <a:gd name="connsiteY29" fmla="*/ 7552 h 10614"/>
                  <a:gd name="connsiteX30" fmla="*/ 1051 w 10179"/>
                  <a:gd name="connsiteY30" fmla="*/ 7110 h 10614"/>
                  <a:gd name="connsiteX31" fmla="*/ 1062 w 10179"/>
                  <a:gd name="connsiteY31" fmla="*/ 6714 h 10614"/>
                  <a:gd name="connsiteX32" fmla="*/ 1062 w 10179"/>
                  <a:gd name="connsiteY32" fmla="*/ 6604 h 10614"/>
                  <a:gd name="connsiteX33" fmla="*/ 838 w 10179"/>
                  <a:gd name="connsiteY33" fmla="*/ 5739 h 10614"/>
                  <a:gd name="connsiteX34" fmla="*/ 696 w 10179"/>
                  <a:gd name="connsiteY34" fmla="*/ 4704 h 10614"/>
                  <a:gd name="connsiteX35" fmla="*/ 543 w 10179"/>
                  <a:gd name="connsiteY35" fmla="*/ 4059 h 10614"/>
                  <a:gd name="connsiteX36" fmla="*/ 521 w 10179"/>
                  <a:gd name="connsiteY36" fmla="*/ 3565 h 10614"/>
                  <a:gd name="connsiteX37" fmla="*/ 0 w 10179"/>
                  <a:gd name="connsiteY37" fmla="*/ 2696 h 10614"/>
                  <a:gd name="connsiteX38" fmla="*/ 477 w 10179"/>
                  <a:gd name="connsiteY38" fmla="*/ 2080 h 10614"/>
                  <a:gd name="connsiteX39" fmla="*/ 477 w 10179"/>
                  <a:gd name="connsiteY39" fmla="*/ 1802 h 10614"/>
                  <a:gd name="connsiteX40" fmla="*/ 477 w 10179"/>
                  <a:gd name="connsiteY40" fmla="*/ 963 h 10614"/>
                  <a:gd name="connsiteX41" fmla="*/ 715 w 10179"/>
                  <a:gd name="connsiteY41" fmla="*/ 134 h 10614"/>
                  <a:gd name="connsiteX42" fmla="*/ 4777 w 10179"/>
                  <a:gd name="connsiteY42" fmla="*/ 170 h 10614"/>
                  <a:gd name="connsiteX43" fmla="*/ 8448 w 10179"/>
                  <a:gd name="connsiteY43" fmla="*/ 0 h 10614"/>
                  <a:gd name="connsiteX0" fmla="*/ 8448 w 10179"/>
                  <a:gd name="connsiteY0" fmla="*/ 0 h 10614"/>
                  <a:gd name="connsiteX1" fmla="*/ 8570 w 10179"/>
                  <a:gd name="connsiteY1" fmla="*/ 395 h 10614"/>
                  <a:gd name="connsiteX2" fmla="*/ 8682 w 10179"/>
                  <a:gd name="connsiteY2" fmla="*/ 963 h 10614"/>
                  <a:gd name="connsiteX3" fmla="*/ 8631 w 10179"/>
                  <a:gd name="connsiteY3" fmla="*/ 1285 h 10614"/>
                  <a:gd name="connsiteX4" fmla="*/ 8426 w 10179"/>
                  <a:gd name="connsiteY4" fmla="*/ 2023 h 10614"/>
                  <a:gd name="connsiteX5" fmla="*/ 8537 w 10179"/>
                  <a:gd name="connsiteY5" fmla="*/ 2303 h 10614"/>
                  <a:gd name="connsiteX6" fmla="*/ 8572 w 10179"/>
                  <a:gd name="connsiteY6" fmla="*/ 2641 h 10614"/>
                  <a:gd name="connsiteX7" fmla="*/ 8976 w 10179"/>
                  <a:gd name="connsiteY7" fmla="*/ 3197 h 10614"/>
                  <a:gd name="connsiteX8" fmla="*/ 9458 w 10179"/>
                  <a:gd name="connsiteY8" fmla="*/ 3546 h 10614"/>
                  <a:gd name="connsiteX9" fmla="*/ 9561 w 10179"/>
                  <a:gd name="connsiteY9" fmla="*/ 4203 h 10614"/>
                  <a:gd name="connsiteX10" fmla="*/ 9743 w 10179"/>
                  <a:gd name="connsiteY10" fmla="*/ 4592 h 10614"/>
                  <a:gd name="connsiteX11" fmla="*/ 9890 w 10179"/>
                  <a:gd name="connsiteY11" fmla="*/ 4873 h 10614"/>
                  <a:gd name="connsiteX12" fmla="*/ 10179 w 10179"/>
                  <a:gd name="connsiteY12" fmla="*/ 5747 h 10614"/>
                  <a:gd name="connsiteX13" fmla="*/ 9924 w 10179"/>
                  <a:gd name="connsiteY13" fmla="*/ 6364 h 10614"/>
                  <a:gd name="connsiteX14" fmla="*/ 9670 w 10179"/>
                  <a:gd name="connsiteY14" fmla="*/ 6491 h 10614"/>
                  <a:gd name="connsiteX15" fmla="*/ 9670 w 10179"/>
                  <a:gd name="connsiteY15" fmla="*/ 6993 h 10614"/>
                  <a:gd name="connsiteX16" fmla="*/ 9354 w 10179"/>
                  <a:gd name="connsiteY16" fmla="*/ 7377 h 10614"/>
                  <a:gd name="connsiteX17" fmla="*/ 8902 w 10179"/>
                  <a:gd name="connsiteY17" fmla="*/ 7216 h 10614"/>
                  <a:gd name="connsiteX18" fmla="*/ 8667 w 10179"/>
                  <a:gd name="connsiteY18" fmla="*/ 7255 h 10614"/>
                  <a:gd name="connsiteX19" fmla="*/ 8813 w 10179"/>
                  <a:gd name="connsiteY19" fmla="*/ 8321 h 10614"/>
                  <a:gd name="connsiteX20" fmla="*/ 8218 w 10179"/>
                  <a:gd name="connsiteY20" fmla="*/ 9441 h 10614"/>
                  <a:gd name="connsiteX21" fmla="*/ 8143 w 10179"/>
                  <a:gd name="connsiteY21" fmla="*/ 10595 h 10614"/>
                  <a:gd name="connsiteX22" fmla="*/ 7496 w 10179"/>
                  <a:gd name="connsiteY22" fmla="*/ 10000 h 10614"/>
                  <a:gd name="connsiteX23" fmla="*/ 3102 w 10179"/>
                  <a:gd name="connsiteY23" fmla="*/ 9906 h 10614"/>
                  <a:gd name="connsiteX24" fmla="*/ 1223 w 10179"/>
                  <a:gd name="connsiteY24" fmla="*/ 9801 h 10614"/>
                  <a:gd name="connsiteX25" fmla="*/ 1120 w 10179"/>
                  <a:gd name="connsiteY25" fmla="*/ 9386 h 10614"/>
                  <a:gd name="connsiteX26" fmla="*/ 1145 w 10179"/>
                  <a:gd name="connsiteY26" fmla="*/ 8878 h 10614"/>
                  <a:gd name="connsiteX27" fmla="*/ 1167 w 10179"/>
                  <a:gd name="connsiteY27" fmla="*/ 8481 h 10614"/>
                  <a:gd name="connsiteX28" fmla="*/ 1246 w 10179"/>
                  <a:gd name="connsiteY28" fmla="*/ 7996 h 10614"/>
                  <a:gd name="connsiteX29" fmla="*/ 1173 w 10179"/>
                  <a:gd name="connsiteY29" fmla="*/ 7552 h 10614"/>
                  <a:gd name="connsiteX30" fmla="*/ 1051 w 10179"/>
                  <a:gd name="connsiteY30" fmla="*/ 7110 h 10614"/>
                  <a:gd name="connsiteX31" fmla="*/ 1062 w 10179"/>
                  <a:gd name="connsiteY31" fmla="*/ 6714 h 10614"/>
                  <a:gd name="connsiteX32" fmla="*/ 1062 w 10179"/>
                  <a:gd name="connsiteY32" fmla="*/ 6604 h 10614"/>
                  <a:gd name="connsiteX33" fmla="*/ 838 w 10179"/>
                  <a:gd name="connsiteY33" fmla="*/ 5739 h 10614"/>
                  <a:gd name="connsiteX34" fmla="*/ 696 w 10179"/>
                  <a:gd name="connsiteY34" fmla="*/ 4704 h 10614"/>
                  <a:gd name="connsiteX35" fmla="*/ 543 w 10179"/>
                  <a:gd name="connsiteY35" fmla="*/ 4059 h 10614"/>
                  <a:gd name="connsiteX36" fmla="*/ 521 w 10179"/>
                  <a:gd name="connsiteY36" fmla="*/ 3565 h 10614"/>
                  <a:gd name="connsiteX37" fmla="*/ 0 w 10179"/>
                  <a:gd name="connsiteY37" fmla="*/ 2696 h 10614"/>
                  <a:gd name="connsiteX38" fmla="*/ 477 w 10179"/>
                  <a:gd name="connsiteY38" fmla="*/ 2080 h 10614"/>
                  <a:gd name="connsiteX39" fmla="*/ 477 w 10179"/>
                  <a:gd name="connsiteY39" fmla="*/ 1802 h 10614"/>
                  <a:gd name="connsiteX40" fmla="*/ 477 w 10179"/>
                  <a:gd name="connsiteY40" fmla="*/ 963 h 10614"/>
                  <a:gd name="connsiteX41" fmla="*/ 715 w 10179"/>
                  <a:gd name="connsiteY41" fmla="*/ 134 h 10614"/>
                  <a:gd name="connsiteX42" fmla="*/ 4777 w 10179"/>
                  <a:gd name="connsiteY42" fmla="*/ 170 h 10614"/>
                  <a:gd name="connsiteX43" fmla="*/ 8448 w 10179"/>
                  <a:gd name="connsiteY43" fmla="*/ 0 h 10614"/>
                  <a:gd name="connsiteX0" fmla="*/ 8448 w 10179"/>
                  <a:gd name="connsiteY0" fmla="*/ 0 h 10614"/>
                  <a:gd name="connsiteX1" fmla="*/ 8570 w 10179"/>
                  <a:gd name="connsiteY1" fmla="*/ 395 h 10614"/>
                  <a:gd name="connsiteX2" fmla="*/ 8682 w 10179"/>
                  <a:gd name="connsiteY2" fmla="*/ 963 h 10614"/>
                  <a:gd name="connsiteX3" fmla="*/ 8631 w 10179"/>
                  <a:gd name="connsiteY3" fmla="*/ 1285 h 10614"/>
                  <a:gd name="connsiteX4" fmla="*/ 8426 w 10179"/>
                  <a:gd name="connsiteY4" fmla="*/ 2023 h 10614"/>
                  <a:gd name="connsiteX5" fmla="*/ 8537 w 10179"/>
                  <a:gd name="connsiteY5" fmla="*/ 2303 h 10614"/>
                  <a:gd name="connsiteX6" fmla="*/ 8572 w 10179"/>
                  <a:gd name="connsiteY6" fmla="*/ 2641 h 10614"/>
                  <a:gd name="connsiteX7" fmla="*/ 8976 w 10179"/>
                  <a:gd name="connsiteY7" fmla="*/ 3197 h 10614"/>
                  <a:gd name="connsiteX8" fmla="*/ 9458 w 10179"/>
                  <a:gd name="connsiteY8" fmla="*/ 3546 h 10614"/>
                  <a:gd name="connsiteX9" fmla="*/ 9561 w 10179"/>
                  <a:gd name="connsiteY9" fmla="*/ 4203 h 10614"/>
                  <a:gd name="connsiteX10" fmla="*/ 9743 w 10179"/>
                  <a:gd name="connsiteY10" fmla="*/ 4592 h 10614"/>
                  <a:gd name="connsiteX11" fmla="*/ 9890 w 10179"/>
                  <a:gd name="connsiteY11" fmla="*/ 4873 h 10614"/>
                  <a:gd name="connsiteX12" fmla="*/ 10179 w 10179"/>
                  <a:gd name="connsiteY12" fmla="*/ 5747 h 10614"/>
                  <a:gd name="connsiteX13" fmla="*/ 9924 w 10179"/>
                  <a:gd name="connsiteY13" fmla="*/ 6364 h 10614"/>
                  <a:gd name="connsiteX14" fmla="*/ 9670 w 10179"/>
                  <a:gd name="connsiteY14" fmla="*/ 6993 h 10614"/>
                  <a:gd name="connsiteX15" fmla="*/ 9354 w 10179"/>
                  <a:gd name="connsiteY15" fmla="*/ 7377 h 10614"/>
                  <a:gd name="connsiteX16" fmla="*/ 8902 w 10179"/>
                  <a:gd name="connsiteY16" fmla="*/ 7216 h 10614"/>
                  <a:gd name="connsiteX17" fmla="*/ 8667 w 10179"/>
                  <a:gd name="connsiteY17" fmla="*/ 7255 h 10614"/>
                  <a:gd name="connsiteX18" fmla="*/ 8813 w 10179"/>
                  <a:gd name="connsiteY18" fmla="*/ 8321 h 10614"/>
                  <a:gd name="connsiteX19" fmla="*/ 8218 w 10179"/>
                  <a:gd name="connsiteY19" fmla="*/ 9441 h 10614"/>
                  <a:gd name="connsiteX20" fmla="*/ 8143 w 10179"/>
                  <a:gd name="connsiteY20" fmla="*/ 10595 h 10614"/>
                  <a:gd name="connsiteX21" fmla="*/ 7496 w 10179"/>
                  <a:gd name="connsiteY21" fmla="*/ 10000 h 10614"/>
                  <a:gd name="connsiteX22" fmla="*/ 3102 w 10179"/>
                  <a:gd name="connsiteY22" fmla="*/ 9906 h 10614"/>
                  <a:gd name="connsiteX23" fmla="*/ 1223 w 10179"/>
                  <a:gd name="connsiteY23" fmla="*/ 9801 h 10614"/>
                  <a:gd name="connsiteX24" fmla="*/ 1120 w 10179"/>
                  <a:gd name="connsiteY24" fmla="*/ 9386 h 10614"/>
                  <a:gd name="connsiteX25" fmla="*/ 1145 w 10179"/>
                  <a:gd name="connsiteY25" fmla="*/ 8878 h 10614"/>
                  <a:gd name="connsiteX26" fmla="*/ 1167 w 10179"/>
                  <a:gd name="connsiteY26" fmla="*/ 8481 h 10614"/>
                  <a:gd name="connsiteX27" fmla="*/ 1246 w 10179"/>
                  <a:gd name="connsiteY27" fmla="*/ 7996 h 10614"/>
                  <a:gd name="connsiteX28" fmla="*/ 1173 w 10179"/>
                  <a:gd name="connsiteY28" fmla="*/ 7552 h 10614"/>
                  <a:gd name="connsiteX29" fmla="*/ 1051 w 10179"/>
                  <a:gd name="connsiteY29" fmla="*/ 7110 h 10614"/>
                  <a:gd name="connsiteX30" fmla="*/ 1062 w 10179"/>
                  <a:gd name="connsiteY30" fmla="*/ 6714 h 10614"/>
                  <a:gd name="connsiteX31" fmla="*/ 1062 w 10179"/>
                  <a:gd name="connsiteY31" fmla="*/ 6604 h 10614"/>
                  <a:gd name="connsiteX32" fmla="*/ 838 w 10179"/>
                  <a:gd name="connsiteY32" fmla="*/ 5739 h 10614"/>
                  <a:gd name="connsiteX33" fmla="*/ 696 w 10179"/>
                  <a:gd name="connsiteY33" fmla="*/ 4704 h 10614"/>
                  <a:gd name="connsiteX34" fmla="*/ 543 w 10179"/>
                  <a:gd name="connsiteY34" fmla="*/ 4059 h 10614"/>
                  <a:gd name="connsiteX35" fmla="*/ 521 w 10179"/>
                  <a:gd name="connsiteY35" fmla="*/ 3565 h 10614"/>
                  <a:gd name="connsiteX36" fmla="*/ 0 w 10179"/>
                  <a:gd name="connsiteY36" fmla="*/ 2696 h 10614"/>
                  <a:gd name="connsiteX37" fmla="*/ 477 w 10179"/>
                  <a:gd name="connsiteY37" fmla="*/ 2080 h 10614"/>
                  <a:gd name="connsiteX38" fmla="*/ 477 w 10179"/>
                  <a:gd name="connsiteY38" fmla="*/ 1802 h 10614"/>
                  <a:gd name="connsiteX39" fmla="*/ 477 w 10179"/>
                  <a:gd name="connsiteY39" fmla="*/ 963 h 10614"/>
                  <a:gd name="connsiteX40" fmla="*/ 715 w 10179"/>
                  <a:gd name="connsiteY40" fmla="*/ 134 h 10614"/>
                  <a:gd name="connsiteX41" fmla="*/ 4777 w 10179"/>
                  <a:gd name="connsiteY41" fmla="*/ 170 h 10614"/>
                  <a:gd name="connsiteX42" fmla="*/ 8448 w 10179"/>
                  <a:gd name="connsiteY42" fmla="*/ 0 h 106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10179" h="10614">
                    <a:moveTo>
                      <a:pt x="8448" y="0"/>
                    </a:moveTo>
                    <a:cubicBezTo>
                      <a:pt x="8416" y="173"/>
                      <a:pt x="8602" y="222"/>
                      <a:pt x="8570" y="395"/>
                    </a:cubicBezTo>
                    <a:cubicBezTo>
                      <a:pt x="8607" y="584"/>
                      <a:pt x="8645" y="773"/>
                      <a:pt x="8682" y="963"/>
                    </a:cubicBezTo>
                    <a:cubicBezTo>
                      <a:pt x="8665" y="1069"/>
                      <a:pt x="8648" y="1178"/>
                      <a:pt x="8631" y="1285"/>
                    </a:cubicBezTo>
                    <a:cubicBezTo>
                      <a:pt x="8563" y="1531"/>
                      <a:pt x="8494" y="1778"/>
                      <a:pt x="8426" y="2023"/>
                    </a:cubicBezTo>
                    <a:lnTo>
                      <a:pt x="8537" y="2303"/>
                    </a:lnTo>
                    <a:cubicBezTo>
                      <a:pt x="8549" y="2415"/>
                      <a:pt x="8560" y="2527"/>
                      <a:pt x="8572" y="2641"/>
                    </a:cubicBezTo>
                    <a:lnTo>
                      <a:pt x="8976" y="3197"/>
                    </a:lnTo>
                    <a:lnTo>
                      <a:pt x="9458" y="3546"/>
                    </a:lnTo>
                    <a:cubicBezTo>
                      <a:pt x="9492" y="3764"/>
                      <a:pt x="9527" y="3984"/>
                      <a:pt x="9561" y="4203"/>
                    </a:cubicBezTo>
                    <a:cubicBezTo>
                      <a:pt x="9622" y="4332"/>
                      <a:pt x="9682" y="4463"/>
                      <a:pt x="9743" y="4592"/>
                    </a:cubicBezTo>
                    <a:lnTo>
                      <a:pt x="9890" y="4873"/>
                    </a:lnTo>
                    <a:cubicBezTo>
                      <a:pt x="9927" y="5151"/>
                      <a:pt x="10142" y="5467"/>
                      <a:pt x="10179" y="5747"/>
                    </a:cubicBezTo>
                    <a:lnTo>
                      <a:pt x="9924" y="6364"/>
                    </a:lnTo>
                    <a:lnTo>
                      <a:pt x="9670" y="6993"/>
                    </a:lnTo>
                    <a:cubicBezTo>
                      <a:pt x="9670" y="6993"/>
                      <a:pt x="9499" y="7211"/>
                      <a:pt x="9354" y="7377"/>
                    </a:cubicBezTo>
                    <a:cubicBezTo>
                      <a:pt x="9206" y="7544"/>
                      <a:pt x="9017" y="7236"/>
                      <a:pt x="8902" y="7216"/>
                    </a:cubicBezTo>
                    <a:cubicBezTo>
                      <a:pt x="8788" y="7196"/>
                      <a:pt x="8682" y="7071"/>
                      <a:pt x="8667" y="7255"/>
                    </a:cubicBezTo>
                    <a:cubicBezTo>
                      <a:pt x="8652" y="7439"/>
                      <a:pt x="8888" y="7957"/>
                      <a:pt x="8813" y="8321"/>
                    </a:cubicBezTo>
                    <a:cubicBezTo>
                      <a:pt x="8738" y="8685"/>
                      <a:pt x="8359" y="9179"/>
                      <a:pt x="8218" y="9441"/>
                    </a:cubicBezTo>
                    <a:cubicBezTo>
                      <a:pt x="8077" y="9703"/>
                      <a:pt x="8263" y="10502"/>
                      <a:pt x="8143" y="10595"/>
                    </a:cubicBezTo>
                    <a:cubicBezTo>
                      <a:pt x="8023" y="10688"/>
                      <a:pt x="8324" y="10436"/>
                      <a:pt x="7496" y="10000"/>
                    </a:cubicBezTo>
                    <a:cubicBezTo>
                      <a:pt x="6303" y="9962"/>
                      <a:pt x="4567" y="9937"/>
                      <a:pt x="3102" y="9906"/>
                    </a:cubicBezTo>
                    <a:cubicBezTo>
                      <a:pt x="2057" y="9874"/>
                      <a:pt x="1553" y="9888"/>
                      <a:pt x="1223" y="9801"/>
                    </a:cubicBezTo>
                    <a:cubicBezTo>
                      <a:pt x="1189" y="9662"/>
                      <a:pt x="1154" y="9523"/>
                      <a:pt x="1120" y="9386"/>
                    </a:cubicBezTo>
                    <a:cubicBezTo>
                      <a:pt x="1133" y="9273"/>
                      <a:pt x="1132" y="8991"/>
                      <a:pt x="1145" y="8878"/>
                    </a:cubicBezTo>
                    <a:cubicBezTo>
                      <a:pt x="1120" y="8711"/>
                      <a:pt x="1192" y="8649"/>
                      <a:pt x="1167" y="8481"/>
                    </a:cubicBezTo>
                    <a:cubicBezTo>
                      <a:pt x="1118" y="8275"/>
                      <a:pt x="1295" y="8203"/>
                      <a:pt x="1246" y="7996"/>
                    </a:cubicBezTo>
                    <a:cubicBezTo>
                      <a:pt x="1222" y="7849"/>
                      <a:pt x="1197" y="7699"/>
                      <a:pt x="1173" y="7552"/>
                    </a:cubicBezTo>
                    <a:cubicBezTo>
                      <a:pt x="1173" y="7552"/>
                      <a:pt x="1197" y="7277"/>
                      <a:pt x="1051" y="7110"/>
                    </a:cubicBezTo>
                    <a:cubicBezTo>
                      <a:pt x="906" y="6943"/>
                      <a:pt x="1062" y="6714"/>
                      <a:pt x="1062" y="6714"/>
                    </a:cubicBezTo>
                    <a:lnTo>
                      <a:pt x="1062" y="6604"/>
                    </a:lnTo>
                    <a:cubicBezTo>
                      <a:pt x="1044" y="6418"/>
                      <a:pt x="899" y="6056"/>
                      <a:pt x="838" y="5739"/>
                    </a:cubicBezTo>
                    <a:cubicBezTo>
                      <a:pt x="691" y="5349"/>
                      <a:pt x="771" y="4984"/>
                      <a:pt x="696" y="4704"/>
                    </a:cubicBezTo>
                    <a:cubicBezTo>
                      <a:pt x="623" y="4426"/>
                      <a:pt x="543" y="4059"/>
                      <a:pt x="543" y="4059"/>
                    </a:cubicBezTo>
                    <a:cubicBezTo>
                      <a:pt x="536" y="3895"/>
                      <a:pt x="528" y="3730"/>
                      <a:pt x="521" y="3565"/>
                    </a:cubicBezTo>
                    <a:lnTo>
                      <a:pt x="0" y="2696"/>
                    </a:lnTo>
                    <a:lnTo>
                      <a:pt x="477" y="2080"/>
                    </a:lnTo>
                    <a:lnTo>
                      <a:pt x="477" y="1802"/>
                    </a:lnTo>
                    <a:lnTo>
                      <a:pt x="477" y="963"/>
                    </a:lnTo>
                    <a:cubicBezTo>
                      <a:pt x="495" y="804"/>
                      <a:pt x="697" y="294"/>
                      <a:pt x="715" y="134"/>
                    </a:cubicBezTo>
                    <a:cubicBezTo>
                      <a:pt x="752" y="-33"/>
                      <a:pt x="4740" y="338"/>
                      <a:pt x="4777" y="170"/>
                    </a:cubicBezTo>
                    <a:lnTo>
                      <a:pt x="8448" y="0"/>
                    </a:lnTo>
                    <a:close/>
                  </a:path>
                </a:pathLst>
              </a:custGeom>
              <a:grpFill/>
              <a:ln w="12700">
                <a:solidFill>
                  <a:srgbClr val="F8F8F8"/>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US" dirty="0">
                  <a:ea typeface="ＭＳ Ｐゴシック" charset="-128"/>
                </a:endParaRPr>
              </a:p>
            </p:txBody>
          </p:sp>
          <p:sp>
            <p:nvSpPr>
              <p:cNvPr id="29" name="Freeform 2"/>
              <p:cNvSpPr/>
              <p:nvPr/>
            </p:nvSpPr>
            <p:spPr>
              <a:xfrm>
                <a:off x="4106195" y="1322638"/>
                <a:ext cx="915987" cy="1458913"/>
              </a:xfrm>
              <a:custGeom>
                <a:avLst/>
                <a:gdLst>
                  <a:gd name="connsiteX0" fmla="*/ 238328 w 890081"/>
                  <a:gd name="connsiteY0" fmla="*/ 0 h 1449421"/>
                  <a:gd name="connsiteX1" fmla="*/ 141052 w 890081"/>
                  <a:gd name="connsiteY1" fmla="*/ 549613 h 1449421"/>
                  <a:gd name="connsiteX2" fmla="*/ 160507 w 890081"/>
                  <a:gd name="connsiteY2" fmla="*/ 569068 h 1449421"/>
                  <a:gd name="connsiteX3" fmla="*/ 175098 w 890081"/>
                  <a:gd name="connsiteY3" fmla="*/ 593387 h 1449421"/>
                  <a:gd name="connsiteX4" fmla="*/ 175098 w 890081"/>
                  <a:gd name="connsiteY4" fmla="*/ 671208 h 1449421"/>
                  <a:gd name="connsiteX5" fmla="*/ 126460 w 890081"/>
                  <a:gd name="connsiteY5" fmla="*/ 700391 h 1449421"/>
                  <a:gd name="connsiteX6" fmla="*/ 107005 w 890081"/>
                  <a:gd name="connsiteY6" fmla="*/ 792804 h 1449421"/>
                  <a:gd name="connsiteX7" fmla="*/ 58366 w 890081"/>
                  <a:gd name="connsiteY7" fmla="*/ 817123 h 1449421"/>
                  <a:gd name="connsiteX8" fmla="*/ 53503 w 890081"/>
                  <a:gd name="connsiteY8" fmla="*/ 880353 h 1449421"/>
                  <a:gd name="connsiteX9" fmla="*/ 58366 w 890081"/>
                  <a:gd name="connsiteY9" fmla="*/ 899808 h 1449421"/>
                  <a:gd name="connsiteX10" fmla="*/ 72958 w 890081"/>
                  <a:gd name="connsiteY10" fmla="*/ 894944 h 1449421"/>
                  <a:gd name="connsiteX11" fmla="*/ 82686 w 890081"/>
                  <a:gd name="connsiteY11" fmla="*/ 919264 h 1449421"/>
                  <a:gd name="connsiteX12" fmla="*/ 43775 w 890081"/>
                  <a:gd name="connsiteY12" fmla="*/ 997085 h 1449421"/>
                  <a:gd name="connsiteX13" fmla="*/ 0 w 890081"/>
                  <a:gd name="connsiteY13" fmla="*/ 1293779 h 1449421"/>
                  <a:gd name="connsiteX14" fmla="*/ 846307 w 890081"/>
                  <a:gd name="connsiteY14" fmla="*/ 1449421 h 1449421"/>
                  <a:gd name="connsiteX15" fmla="*/ 890081 w 890081"/>
                  <a:gd name="connsiteY15" fmla="*/ 967902 h 1449421"/>
                  <a:gd name="connsiteX16" fmla="*/ 851171 w 890081"/>
                  <a:gd name="connsiteY16" fmla="*/ 933855 h 1449421"/>
                  <a:gd name="connsiteX17" fmla="*/ 821988 w 890081"/>
                  <a:gd name="connsiteY17" fmla="*/ 963038 h 1449421"/>
                  <a:gd name="connsiteX18" fmla="*/ 783077 w 890081"/>
                  <a:gd name="connsiteY18" fmla="*/ 972766 h 1449421"/>
                  <a:gd name="connsiteX19" fmla="*/ 749030 w 890081"/>
                  <a:gd name="connsiteY19" fmla="*/ 953310 h 1449421"/>
                  <a:gd name="connsiteX20" fmla="*/ 666345 w 890081"/>
                  <a:gd name="connsiteY20" fmla="*/ 967902 h 1449421"/>
                  <a:gd name="connsiteX21" fmla="*/ 607979 w 890081"/>
                  <a:gd name="connsiteY21" fmla="*/ 914400 h 1449421"/>
                  <a:gd name="connsiteX22" fmla="*/ 583660 w 890081"/>
                  <a:gd name="connsiteY22" fmla="*/ 890081 h 1449421"/>
                  <a:gd name="connsiteX23" fmla="*/ 588524 w 890081"/>
                  <a:gd name="connsiteY23" fmla="*/ 841442 h 1449421"/>
                  <a:gd name="connsiteX24" fmla="*/ 564205 w 890081"/>
                  <a:gd name="connsiteY24" fmla="*/ 792804 h 1449421"/>
                  <a:gd name="connsiteX25" fmla="*/ 564205 w 890081"/>
                  <a:gd name="connsiteY25" fmla="*/ 763621 h 1449421"/>
                  <a:gd name="connsiteX26" fmla="*/ 544749 w 890081"/>
                  <a:gd name="connsiteY26" fmla="*/ 700391 h 1449421"/>
                  <a:gd name="connsiteX27" fmla="*/ 466928 w 890081"/>
                  <a:gd name="connsiteY27" fmla="*/ 705255 h 1449421"/>
                  <a:gd name="connsiteX28" fmla="*/ 462064 w 890081"/>
                  <a:gd name="connsiteY28" fmla="*/ 661481 h 1449421"/>
                  <a:gd name="connsiteX29" fmla="*/ 491247 w 890081"/>
                  <a:gd name="connsiteY29" fmla="*/ 646889 h 1449421"/>
                  <a:gd name="connsiteX30" fmla="*/ 481520 w 890081"/>
                  <a:gd name="connsiteY30" fmla="*/ 588523 h 1449421"/>
                  <a:gd name="connsiteX31" fmla="*/ 505839 w 890081"/>
                  <a:gd name="connsiteY31" fmla="*/ 510702 h 1449421"/>
                  <a:gd name="connsiteX32" fmla="*/ 428018 w 890081"/>
                  <a:gd name="connsiteY32" fmla="*/ 432881 h 1449421"/>
                  <a:gd name="connsiteX33" fmla="*/ 384243 w 890081"/>
                  <a:gd name="connsiteY33" fmla="*/ 364787 h 1449421"/>
                  <a:gd name="connsiteX34" fmla="*/ 355060 w 890081"/>
                  <a:gd name="connsiteY34" fmla="*/ 325876 h 1449421"/>
                  <a:gd name="connsiteX35" fmla="*/ 355060 w 890081"/>
                  <a:gd name="connsiteY35" fmla="*/ 218872 h 1449421"/>
                  <a:gd name="connsiteX36" fmla="*/ 350196 w 890081"/>
                  <a:gd name="connsiteY36" fmla="*/ 179961 h 1449421"/>
                  <a:gd name="connsiteX37" fmla="*/ 369652 w 890081"/>
                  <a:gd name="connsiteY37" fmla="*/ 102140 h 1449421"/>
                  <a:gd name="connsiteX38" fmla="*/ 364788 w 890081"/>
                  <a:gd name="connsiteY38" fmla="*/ 34047 h 1449421"/>
                  <a:gd name="connsiteX39" fmla="*/ 238328 w 890081"/>
                  <a:gd name="connsiteY39" fmla="*/ 0 h 1449421"/>
                  <a:gd name="connsiteX0" fmla="*/ 238328 w 915754"/>
                  <a:gd name="connsiteY0" fmla="*/ 0 h 1449421"/>
                  <a:gd name="connsiteX1" fmla="*/ 141052 w 915754"/>
                  <a:gd name="connsiteY1" fmla="*/ 549613 h 1449421"/>
                  <a:gd name="connsiteX2" fmla="*/ 160507 w 915754"/>
                  <a:gd name="connsiteY2" fmla="*/ 569068 h 1449421"/>
                  <a:gd name="connsiteX3" fmla="*/ 175098 w 915754"/>
                  <a:gd name="connsiteY3" fmla="*/ 593387 h 1449421"/>
                  <a:gd name="connsiteX4" fmla="*/ 175098 w 915754"/>
                  <a:gd name="connsiteY4" fmla="*/ 671208 h 1449421"/>
                  <a:gd name="connsiteX5" fmla="*/ 126460 w 915754"/>
                  <a:gd name="connsiteY5" fmla="*/ 700391 h 1449421"/>
                  <a:gd name="connsiteX6" fmla="*/ 107005 w 915754"/>
                  <a:gd name="connsiteY6" fmla="*/ 792804 h 1449421"/>
                  <a:gd name="connsiteX7" fmla="*/ 58366 w 915754"/>
                  <a:gd name="connsiteY7" fmla="*/ 817123 h 1449421"/>
                  <a:gd name="connsiteX8" fmla="*/ 53503 w 915754"/>
                  <a:gd name="connsiteY8" fmla="*/ 880353 h 1449421"/>
                  <a:gd name="connsiteX9" fmla="*/ 58366 w 915754"/>
                  <a:gd name="connsiteY9" fmla="*/ 899808 h 1449421"/>
                  <a:gd name="connsiteX10" fmla="*/ 72958 w 915754"/>
                  <a:gd name="connsiteY10" fmla="*/ 894944 h 1449421"/>
                  <a:gd name="connsiteX11" fmla="*/ 82686 w 915754"/>
                  <a:gd name="connsiteY11" fmla="*/ 919264 h 1449421"/>
                  <a:gd name="connsiteX12" fmla="*/ 43775 w 915754"/>
                  <a:gd name="connsiteY12" fmla="*/ 997085 h 1449421"/>
                  <a:gd name="connsiteX13" fmla="*/ 0 w 915754"/>
                  <a:gd name="connsiteY13" fmla="*/ 1293779 h 1449421"/>
                  <a:gd name="connsiteX14" fmla="*/ 846307 w 915754"/>
                  <a:gd name="connsiteY14" fmla="*/ 1449421 h 1449421"/>
                  <a:gd name="connsiteX15" fmla="*/ 915754 w 915754"/>
                  <a:gd name="connsiteY15" fmla="*/ 970305 h 1449421"/>
                  <a:gd name="connsiteX16" fmla="*/ 851171 w 915754"/>
                  <a:gd name="connsiteY16" fmla="*/ 933855 h 1449421"/>
                  <a:gd name="connsiteX17" fmla="*/ 821988 w 915754"/>
                  <a:gd name="connsiteY17" fmla="*/ 963038 h 1449421"/>
                  <a:gd name="connsiteX18" fmla="*/ 783077 w 915754"/>
                  <a:gd name="connsiteY18" fmla="*/ 972766 h 1449421"/>
                  <a:gd name="connsiteX19" fmla="*/ 749030 w 915754"/>
                  <a:gd name="connsiteY19" fmla="*/ 953310 h 1449421"/>
                  <a:gd name="connsiteX20" fmla="*/ 666345 w 915754"/>
                  <a:gd name="connsiteY20" fmla="*/ 967902 h 1449421"/>
                  <a:gd name="connsiteX21" fmla="*/ 607979 w 915754"/>
                  <a:gd name="connsiteY21" fmla="*/ 914400 h 1449421"/>
                  <a:gd name="connsiteX22" fmla="*/ 583660 w 915754"/>
                  <a:gd name="connsiteY22" fmla="*/ 890081 h 1449421"/>
                  <a:gd name="connsiteX23" fmla="*/ 588524 w 915754"/>
                  <a:gd name="connsiteY23" fmla="*/ 841442 h 1449421"/>
                  <a:gd name="connsiteX24" fmla="*/ 564205 w 915754"/>
                  <a:gd name="connsiteY24" fmla="*/ 792804 h 1449421"/>
                  <a:gd name="connsiteX25" fmla="*/ 564205 w 915754"/>
                  <a:gd name="connsiteY25" fmla="*/ 763621 h 1449421"/>
                  <a:gd name="connsiteX26" fmla="*/ 544749 w 915754"/>
                  <a:gd name="connsiteY26" fmla="*/ 700391 h 1449421"/>
                  <a:gd name="connsiteX27" fmla="*/ 466928 w 915754"/>
                  <a:gd name="connsiteY27" fmla="*/ 705255 h 1449421"/>
                  <a:gd name="connsiteX28" fmla="*/ 462064 w 915754"/>
                  <a:gd name="connsiteY28" fmla="*/ 661481 h 1449421"/>
                  <a:gd name="connsiteX29" fmla="*/ 491247 w 915754"/>
                  <a:gd name="connsiteY29" fmla="*/ 646889 h 1449421"/>
                  <a:gd name="connsiteX30" fmla="*/ 481520 w 915754"/>
                  <a:gd name="connsiteY30" fmla="*/ 588523 h 1449421"/>
                  <a:gd name="connsiteX31" fmla="*/ 505839 w 915754"/>
                  <a:gd name="connsiteY31" fmla="*/ 510702 h 1449421"/>
                  <a:gd name="connsiteX32" fmla="*/ 428018 w 915754"/>
                  <a:gd name="connsiteY32" fmla="*/ 432881 h 1449421"/>
                  <a:gd name="connsiteX33" fmla="*/ 384243 w 915754"/>
                  <a:gd name="connsiteY33" fmla="*/ 364787 h 1449421"/>
                  <a:gd name="connsiteX34" fmla="*/ 355060 w 915754"/>
                  <a:gd name="connsiteY34" fmla="*/ 325876 h 1449421"/>
                  <a:gd name="connsiteX35" fmla="*/ 355060 w 915754"/>
                  <a:gd name="connsiteY35" fmla="*/ 218872 h 1449421"/>
                  <a:gd name="connsiteX36" fmla="*/ 350196 w 915754"/>
                  <a:gd name="connsiteY36" fmla="*/ 179961 h 1449421"/>
                  <a:gd name="connsiteX37" fmla="*/ 369652 w 915754"/>
                  <a:gd name="connsiteY37" fmla="*/ 102140 h 1449421"/>
                  <a:gd name="connsiteX38" fmla="*/ 364788 w 915754"/>
                  <a:gd name="connsiteY38" fmla="*/ 34047 h 1449421"/>
                  <a:gd name="connsiteX39" fmla="*/ 238328 w 915754"/>
                  <a:gd name="connsiteY39" fmla="*/ 0 h 1449421"/>
                  <a:gd name="connsiteX0" fmla="*/ 238328 w 915754"/>
                  <a:gd name="connsiteY0" fmla="*/ 0 h 1449421"/>
                  <a:gd name="connsiteX1" fmla="*/ 141052 w 915754"/>
                  <a:gd name="connsiteY1" fmla="*/ 549613 h 1449421"/>
                  <a:gd name="connsiteX2" fmla="*/ 160507 w 915754"/>
                  <a:gd name="connsiteY2" fmla="*/ 569068 h 1449421"/>
                  <a:gd name="connsiteX3" fmla="*/ 175098 w 915754"/>
                  <a:gd name="connsiteY3" fmla="*/ 593387 h 1449421"/>
                  <a:gd name="connsiteX4" fmla="*/ 175098 w 915754"/>
                  <a:gd name="connsiteY4" fmla="*/ 671208 h 1449421"/>
                  <a:gd name="connsiteX5" fmla="*/ 126460 w 915754"/>
                  <a:gd name="connsiteY5" fmla="*/ 700391 h 1449421"/>
                  <a:gd name="connsiteX6" fmla="*/ 107005 w 915754"/>
                  <a:gd name="connsiteY6" fmla="*/ 792804 h 1449421"/>
                  <a:gd name="connsiteX7" fmla="*/ 58366 w 915754"/>
                  <a:gd name="connsiteY7" fmla="*/ 817123 h 1449421"/>
                  <a:gd name="connsiteX8" fmla="*/ 53503 w 915754"/>
                  <a:gd name="connsiteY8" fmla="*/ 880353 h 1449421"/>
                  <a:gd name="connsiteX9" fmla="*/ 58366 w 915754"/>
                  <a:gd name="connsiteY9" fmla="*/ 899808 h 1449421"/>
                  <a:gd name="connsiteX10" fmla="*/ 72958 w 915754"/>
                  <a:gd name="connsiteY10" fmla="*/ 894944 h 1449421"/>
                  <a:gd name="connsiteX11" fmla="*/ 82686 w 915754"/>
                  <a:gd name="connsiteY11" fmla="*/ 919264 h 1449421"/>
                  <a:gd name="connsiteX12" fmla="*/ 43775 w 915754"/>
                  <a:gd name="connsiteY12" fmla="*/ 997085 h 1449421"/>
                  <a:gd name="connsiteX13" fmla="*/ 0 w 915754"/>
                  <a:gd name="connsiteY13" fmla="*/ 1293779 h 1449421"/>
                  <a:gd name="connsiteX14" fmla="*/ 846307 w 915754"/>
                  <a:gd name="connsiteY14" fmla="*/ 1449421 h 1449421"/>
                  <a:gd name="connsiteX15" fmla="*/ 915754 w 915754"/>
                  <a:gd name="connsiteY15" fmla="*/ 970305 h 1449421"/>
                  <a:gd name="connsiteX16" fmla="*/ 875802 w 915754"/>
                  <a:gd name="connsiteY16" fmla="*/ 924740 h 1449421"/>
                  <a:gd name="connsiteX17" fmla="*/ 851171 w 915754"/>
                  <a:gd name="connsiteY17" fmla="*/ 933855 h 1449421"/>
                  <a:gd name="connsiteX18" fmla="*/ 821988 w 915754"/>
                  <a:gd name="connsiteY18" fmla="*/ 963038 h 1449421"/>
                  <a:gd name="connsiteX19" fmla="*/ 783077 w 915754"/>
                  <a:gd name="connsiteY19" fmla="*/ 972766 h 1449421"/>
                  <a:gd name="connsiteX20" fmla="*/ 749030 w 915754"/>
                  <a:gd name="connsiteY20" fmla="*/ 953310 h 1449421"/>
                  <a:gd name="connsiteX21" fmla="*/ 666345 w 915754"/>
                  <a:gd name="connsiteY21" fmla="*/ 967902 h 1449421"/>
                  <a:gd name="connsiteX22" fmla="*/ 607979 w 915754"/>
                  <a:gd name="connsiteY22" fmla="*/ 914400 h 1449421"/>
                  <a:gd name="connsiteX23" fmla="*/ 583660 w 915754"/>
                  <a:gd name="connsiteY23" fmla="*/ 890081 h 1449421"/>
                  <a:gd name="connsiteX24" fmla="*/ 588524 w 915754"/>
                  <a:gd name="connsiteY24" fmla="*/ 841442 h 1449421"/>
                  <a:gd name="connsiteX25" fmla="*/ 564205 w 915754"/>
                  <a:gd name="connsiteY25" fmla="*/ 792804 h 1449421"/>
                  <a:gd name="connsiteX26" fmla="*/ 564205 w 915754"/>
                  <a:gd name="connsiteY26" fmla="*/ 763621 h 1449421"/>
                  <a:gd name="connsiteX27" fmla="*/ 544749 w 915754"/>
                  <a:gd name="connsiteY27" fmla="*/ 700391 h 1449421"/>
                  <a:gd name="connsiteX28" fmla="*/ 466928 w 915754"/>
                  <a:gd name="connsiteY28" fmla="*/ 705255 h 1449421"/>
                  <a:gd name="connsiteX29" fmla="*/ 462064 w 915754"/>
                  <a:gd name="connsiteY29" fmla="*/ 661481 h 1449421"/>
                  <a:gd name="connsiteX30" fmla="*/ 491247 w 915754"/>
                  <a:gd name="connsiteY30" fmla="*/ 646889 h 1449421"/>
                  <a:gd name="connsiteX31" fmla="*/ 481520 w 915754"/>
                  <a:gd name="connsiteY31" fmla="*/ 588523 h 1449421"/>
                  <a:gd name="connsiteX32" fmla="*/ 505839 w 915754"/>
                  <a:gd name="connsiteY32" fmla="*/ 510702 h 1449421"/>
                  <a:gd name="connsiteX33" fmla="*/ 428018 w 915754"/>
                  <a:gd name="connsiteY33" fmla="*/ 432881 h 1449421"/>
                  <a:gd name="connsiteX34" fmla="*/ 384243 w 915754"/>
                  <a:gd name="connsiteY34" fmla="*/ 364787 h 1449421"/>
                  <a:gd name="connsiteX35" fmla="*/ 355060 w 915754"/>
                  <a:gd name="connsiteY35" fmla="*/ 325876 h 1449421"/>
                  <a:gd name="connsiteX36" fmla="*/ 355060 w 915754"/>
                  <a:gd name="connsiteY36" fmla="*/ 218872 h 1449421"/>
                  <a:gd name="connsiteX37" fmla="*/ 350196 w 915754"/>
                  <a:gd name="connsiteY37" fmla="*/ 179961 h 1449421"/>
                  <a:gd name="connsiteX38" fmla="*/ 369652 w 915754"/>
                  <a:gd name="connsiteY38" fmla="*/ 102140 h 1449421"/>
                  <a:gd name="connsiteX39" fmla="*/ 364788 w 915754"/>
                  <a:gd name="connsiteY39" fmla="*/ 34047 h 1449421"/>
                  <a:gd name="connsiteX40" fmla="*/ 238328 w 915754"/>
                  <a:gd name="connsiteY40" fmla="*/ 0 h 1449421"/>
                  <a:gd name="connsiteX0" fmla="*/ 238328 w 915754"/>
                  <a:gd name="connsiteY0" fmla="*/ 0 h 1458979"/>
                  <a:gd name="connsiteX1" fmla="*/ 141052 w 915754"/>
                  <a:gd name="connsiteY1" fmla="*/ 549613 h 1458979"/>
                  <a:gd name="connsiteX2" fmla="*/ 160507 w 915754"/>
                  <a:gd name="connsiteY2" fmla="*/ 569068 h 1458979"/>
                  <a:gd name="connsiteX3" fmla="*/ 175098 w 915754"/>
                  <a:gd name="connsiteY3" fmla="*/ 593387 h 1458979"/>
                  <a:gd name="connsiteX4" fmla="*/ 175098 w 915754"/>
                  <a:gd name="connsiteY4" fmla="*/ 671208 h 1458979"/>
                  <a:gd name="connsiteX5" fmla="*/ 126460 w 915754"/>
                  <a:gd name="connsiteY5" fmla="*/ 700391 h 1458979"/>
                  <a:gd name="connsiteX6" fmla="*/ 107005 w 915754"/>
                  <a:gd name="connsiteY6" fmla="*/ 792804 h 1458979"/>
                  <a:gd name="connsiteX7" fmla="*/ 58366 w 915754"/>
                  <a:gd name="connsiteY7" fmla="*/ 817123 h 1458979"/>
                  <a:gd name="connsiteX8" fmla="*/ 53503 w 915754"/>
                  <a:gd name="connsiteY8" fmla="*/ 880353 h 1458979"/>
                  <a:gd name="connsiteX9" fmla="*/ 58366 w 915754"/>
                  <a:gd name="connsiteY9" fmla="*/ 899808 h 1458979"/>
                  <a:gd name="connsiteX10" fmla="*/ 72958 w 915754"/>
                  <a:gd name="connsiteY10" fmla="*/ 894944 h 1458979"/>
                  <a:gd name="connsiteX11" fmla="*/ 82686 w 915754"/>
                  <a:gd name="connsiteY11" fmla="*/ 919264 h 1458979"/>
                  <a:gd name="connsiteX12" fmla="*/ 43775 w 915754"/>
                  <a:gd name="connsiteY12" fmla="*/ 997085 h 1458979"/>
                  <a:gd name="connsiteX13" fmla="*/ 0 w 915754"/>
                  <a:gd name="connsiteY13" fmla="*/ 1293779 h 1458979"/>
                  <a:gd name="connsiteX14" fmla="*/ 852966 w 915754"/>
                  <a:gd name="connsiteY14" fmla="*/ 1458979 h 1458979"/>
                  <a:gd name="connsiteX15" fmla="*/ 915754 w 915754"/>
                  <a:gd name="connsiteY15" fmla="*/ 970305 h 1458979"/>
                  <a:gd name="connsiteX16" fmla="*/ 875802 w 915754"/>
                  <a:gd name="connsiteY16" fmla="*/ 924740 h 1458979"/>
                  <a:gd name="connsiteX17" fmla="*/ 851171 w 915754"/>
                  <a:gd name="connsiteY17" fmla="*/ 933855 h 1458979"/>
                  <a:gd name="connsiteX18" fmla="*/ 821988 w 915754"/>
                  <a:gd name="connsiteY18" fmla="*/ 963038 h 1458979"/>
                  <a:gd name="connsiteX19" fmla="*/ 783077 w 915754"/>
                  <a:gd name="connsiteY19" fmla="*/ 972766 h 1458979"/>
                  <a:gd name="connsiteX20" fmla="*/ 749030 w 915754"/>
                  <a:gd name="connsiteY20" fmla="*/ 953310 h 1458979"/>
                  <a:gd name="connsiteX21" fmla="*/ 666345 w 915754"/>
                  <a:gd name="connsiteY21" fmla="*/ 967902 h 1458979"/>
                  <a:gd name="connsiteX22" fmla="*/ 607979 w 915754"/>
                  <a:gd name="connsiteY22" fmla="*/ 914400 h 1458979"/>
                  <a:gd name="connsiteX23" fmla="*/ 583660 w 915754"/>
                  <a:gd name="connsiteY23" fmla="*/ 890081 h 1458979"/>
                  <a:gd name="connsiteX24" fmla="*/ 588524 w 915754"/>
                  <a:gd name="connsiteY24" fmla="*/ 841442 h 1458979"/>
                  <a:gd name="connsiteX25" fmla="*/ 564205 w 915754"/>
                  <a:gd name="connsiteY25" fmla="*/ 792804 h 1458979"/>
                  <a:gd name="connsiteX26" fmla="*/ 564205 w 915754"/>
                  <a:gd name="connsiteY26" fmla="*/ 763621 h 1458979"/>
                  <a:gd name="connsiteX27" fmla="*/ 544749 w 915754"/>
                  <a:gd name="connsiteY27" fmla="*/ 700391 h 1458979"/>
                  <a:gd name="connsiteX28" fmla="*/ 466928 w 915754"/>
                  <a:gd name="connsiteY28" fmla="*/ 705255 h 1458979"/>
                  <a:gd name="connsiteX29" fmla="*/ 462064 w 915754"/>
                  <a:gd name="connsiteY29" fmla="*/ 661481 h 1458979"/>
                  <a:gd name="connsiteX30" fmla="*/ 491247 w 915754"/>
                  <a:gd name="connsiteY30" fmla="*/ 646889 h 1458979"/>
                  <a:gd name="connsiteX31" fmla="*/ 481520 w 915754"/>
                  <a:gd name="connsiteY31" fmla="*/ 588523 h 1458979"/>
                  <a:gd name="connsiteX32" fmla="*/ 505839 w 915754"/>
                  <a:gd name="connsiteY32" fmla="*/ 510702 h 1458979"/>
                  <a:gd name="connsiteX33" fmla="*/ 428018 w 915754"/>
                  <a:gd name="connsiteY33" fmla="*/ 432881 h 1458979"/>
                  <a:gd name="connsiteX34" fmla="*/ 384243 w 915754"/>
                  <a:gd name="connsiteY34" fmla="*/ 364787 h 1458979"/>
                  <a:gd name="connsiteX35" fmla="*/ 355060 w 915754"/>
                  <a:gd name="connsiteY35" fmla="*/ 325876 h 1458979"/>
                  <a:gd name="connsiteX36" fmla="*/ 355060 w 915754"/>
                  <a:gd name="connsiteY36" fmla="*/ 218872 h 1458979"/>
                  <a:gd name="connsiteX37" fmla="*/ 350196 w 915754"/>
                  <a:gd name="connsiteY37" fmla="*/ 179961 h 1458979"/>
                  <a:gd name="connsiteX38" fmla="*/ 369652 w 915754"/>
                  <a:gd name="connsiteY38" fmla="*/ 102140 h 1458979"/>
                  <a:gd name="connsiteX39" fmla="*/ 364788 w 915754"/>
                  <a:gd name="connsiteY39" fmla="*/ 34047 h 1458979"/>
                  <a:gd name="connsiteX40" fmla="*/ 238328 w 915754"/>
                  <a:gd name="connsiteY40" fmla="*/ 0 h 1458979"/>
                  <a:gd name="connsiteX0" fmla="*/ 238328 w 915754"/>
                  <a:gd name="connsiteY0" fmla="*/ 0 h 1458979"/>
                  <a:gd name="connsiteX1" fmla="*/ 141052 w 915754"/>
                  <a:gd name="connsiteY1" fmla="*/ 549613 h 1458979"/>
                  <a:gd name="connsiteX2" fmla="*/ 160507 w 915754"/>
                  <a:gd name="connsiteY2" fmla="*/ 569068 h 1458979"/>
                  <a:gd name="connsiteX3" fmla="*/ 175098 w 915754"/>
                  <a:gd name="connsiteY3" fmla="*/ 593387 h 1458979"/>
                  <a:gd name="connsiteX4" fmla="*/ 175098 w 915754"/>
                  <a:gd name="connsiteY4" fmla="*/ 671208 h 1458979"/>
                  <a:gd name="connsiteX5" fmla="*/ 126460 w 915754"/>
                  <a:gd name="connsiteY5" fmla="*/ 700391 h 1458979"/>
                  <a:gd name="connsiteX6" fmla="*/ 107005 w 915754"/>
                  <a:gd name="connsiteY6" fmla="*/ 792804 h 1458979"/>
                  <a:gd name="connsiteX7" fmla="*/ 58366 w 915754"/>
                  <a:gd name="connsiteY7" fmla="*/ 817123 h 1458979"/>
                  <a:gd name="connsiteX8" fmla="*/ 53503 w 915754"/>
                  <a:gd name="connsiteY8" fmla="*/ 880353 h 1458979"/>
                  <a:gd name="connsiteX9" fmla="*/ 58366 w 915754"/>
                  <a:gd name="connsiteY9" fmla="*/ 899808 h 1458979"/>
                  <a:gd name="connsiteX10" fmla="*/ 72958 w 915754"/>
                  <a:gd name="connsiteY10" fmla="*/ 894944 h 1458979"/>
                  <a:gd name="connsiteX11" fmla="*/ 82686 w 915754"/>
                  <a:gd name="connsiteY11" fmla="*/ 919264 h 1458979"/>
                  <a:gd name="connsiteX12" fmla="*/ 43775 w 915754"/>
                  <a:gd name="connsiteY12" fmla="*/ 997085 h 1458979"/>
                  <a:gd name="connsiteX13" fmla="*/ 0 w 915754"/>
                  <a:gd name="connsiteY13" fmla="*/ 1293779 h 1458979"/>
                  <a:gd name="connsiteX14" fmla="*/ 852966 w 915754"/>
                  <a:gd name="connsiteY14" fmla="*/ 1458979 h 1458979"/>
                  <a:gd name="connsiteX15" fmla="*/ 915754 w 915754"/>
                  <a:gd name="connsiteY15" fmla="*/ 970305 h 1458979"/>
                  <a:gd name="connsiteX16" fmla="*/ 875802 w 915754"/>
                  <a:gd name="connsiteY16" fmla="*/ 924740 h 1458979"/>
                  <a:gd name="connsiteX17" fmla="*/ 851171 w 915754"/>
                  <a:gd name="connsiteY17" fmla="*/ 933855 h 1458979"/>
                  <a:gd name="connsiteX18" fmla="*/ 821988 w 915754"/>
                  <a:gd name="connsiteY18" fmla="*/ 963038 h 1458979"/>
                  <a:gd name="connsiteX19" fmla="*/ 783077 w 915754"/>
                  <a:gd name="connsiteY19" fmla="*/ 972766 h 1458979"/>
                  <a:gd name="connsiteX20" fmla="*/ 749030 w 915754"/>
                  <a:gd name="connsiteY20" fmla="*/ 953310 h 1458979"/>
                  <a:gd name="connsiteX21" fmla="*/ 666345 w 915754"/>
                  <a:gd name="connsiteY21" fmla="*/ 967902 h 1458979"/>
                  <a:gd name="connsiteX22" fmla="*/ 607979 w 915754"/>
                  <a:gd name="connsiteY22" fmla="*/ 914400 h 1458979"/>
                  <a:gd name="connsiteX23" fmla="*/ 583660 w 915754"/>
                  <a:gd name="connsiteY23" fmla="*/ 890081 h 1458979"/>
                  <a:gd name="connsiteX24" fmla="*/ 588524 w 915754"/>
                  <a:gd name="connsiteY24" fmla="*/ 841442 h 1458979"/>
                  <a:gd name="connsiteX25" fmla="*/ 564205 w 915754"/>
                  <a:gd name="connsiteY25" fmla="*/ 792804 h 1458979"/>
                  <a:gd name="connsiteX26" fmla="*/ 564205 w 915754"/>
                  <a:gd name="connsiteY26" fmla="*/ 763621 h 1458979"/>
                  <a:gd name="connsiteX27" fmla="*/ 544749 w 915754"/>
                  <a:gd name="connsiteY27" fmla="*/ 700391 h 1458979"/>
                  <a:gd name="connsiteX28" fmla="*/ 466928 w 915754"/>
                  <a:gd name="connsiteY28" fmla="*/ 705255 h 1458979"/>
                  <a:gd name="connsiteX29" fmla="*/ 462064 w 915754"/>
                  <a:gd name="connsiteY29" fmla="*/ 661481 h 1458979"/>
                  <a:gd name="connsiteX30" fmla="*/ 491247 w 915754"/>
                  <a:gd name="connsiteY30" fmla="*/ 646889 h 1458979"/>
                  <a:gd name="connsiteX31" fmla="*/ 481520 w 915754"/>
                  <a:gd name="connsiteY31" fmla="*/ 588523 h 1458979"/>
                  <a:gd name="connsiteX32" fmla="*/ 505839 w 915754"/>
                  <a:gd name="connsiteY32" fmla="*/ 510702 h 1458979"/>
                  <a:gd name="connsiteX33" fmla="*/ 428018 w 915754"/>
                  <a:gd name="connsiteY33" fmla="*/ 432881 h 1458979"/>
                  <a:gd name="connsiteX34" fmla="*/ 384243 w 915754"/>
                  <a:gd name="connsiteY34" fmla="*/ 364787 h 1458979"/>
                  <a:gd name="connsiteX35" fmla="*/ 355060 w 915754"/>
                  <a:gd name="connsiteY35" fmla="*/ 325876 h 1458979"/>
                  <a:gd name="connsiteX36" fmla="*/ 355060 w 915754"/>
                  <a:gd name="connsiteY36" fmla="*/ 218872 h 1458979"/>
                  <a:gd name="connsiteX37" fmla="*/ 350196 w 915754"/>
                  <a:gd name="connsiteY37" fmla="*/ 179961 h 1458979"/>
                  <a:gd name="connsiteX38" fmla="*/ 369652 w 915754"/>
                  <a:gd name="connsiteY38" fmla="*/ 102140 h 1458979"/>
                  <a:gd name="connsiteX39" fmla="*/ 388379 w 915754"/>
                  <a:gd name="connsiteY39" fmla="*/ 29286 h 1458979"/>
                  <a:gd name="connsiteX40" fmla="*/ 238328 w 915754"/>
                  <a:gd name="connsiteY40" fmla="*/ 0 h 14589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915754" h="1458979">
                    <a:moveTo>
                      <a:pt x="238328" y="0"/>
                    </a:moveTo>
                    <a:lnTo>
                      <a:pt x="141052" y="549613"/>
                    </a:lnTo>
                    <a:lnTo>
                      <a:pt x="160507" y="569068"/>
                    </a:lnTo>
                    <a:lnTo>
                      <a:pt x="175098" y="593387"/>
                    </a:lnTo>
                    <a:lnTo>
                      <a:pt x="175098" y="671208"/>
                    </a:lnTo>
                    <a:lnTo>
                      <a:pt x="126460" y="700391"/>
                    </a:lnTo>
                    <a:lnTo>
                      <a:pt x="107005" y="792804"/>
                    </a:lnTo>
                    <a:lnTo>
                      <a:pt x="58366" y="817123"/>
                    </a:lnTo>
                    <a:lnTo>
                      <a:pt x="53503" y="880353"/>
                    </a:lnTo>
                    <a:lnTo>
                      <a:pt x="58366" y="899808"/>
                    </a:lnTo>
                    <a:lnTo>
                      <a:pt x="72958" y="894944"/>
                    </a:lnTo>
                    <a:lnTo>
                      <a:pt x="82686" y="919264"/>
                    </a:lnTo>
                    <a:lnTo>
                      <a:pt x="43775" y="997085"/>
                    </a:lnTo>
                    <a:lnTo>
                      <a:pt x="0" y="1293779"/>
                    </a:lnTo>
                    <a:lnTo>
                      <a:pt x="852966" y="1458979"/>
                    </a:lnTo>
                    <a:lnTo>
                      <a:pt x="915754" y="970305"/>
                    </a:lnTo>
                    <a:cubicBezTo>
                      <a:pt x="897677" y="959085"/>
                      <a:pt x="893879" y="935960"/>
                      <a:pt x="875802" y="924740"/>
                    </a:cubicBezTo>
                    <a:lnTo>
                      <a:pt x="851171" y="933855"/>
                    </a:lnTo>
                    <a:lnTo>
                      <a:pt x="821988" y="963038"/>
                    </a:lnTo>
                    <a:lnTo>
                      <a:pt x="783077" y="972766"/>
                    </a:lnTo>
                    <a:lnTo>
                      <a:pt x="749030" y="953310"/>
                    </a:lnTo>
                    <a:lnTo>
                      <a:pt x="666345" y="967902"/>
                    </a:lnTo>
                    <a:lnTo>
                      <a:pt x="607979" y="914400"/>
                    </a:lnTo>
                    <a:lnTo>
                      <a:pt x="583660" y="890081"/>
                    </a:lnTo>
                    <a:lnTo>
                      <a:pt x="588524" y="841442"/>
                    </a:lnTo>
                    <a:lnTo>
                      <a:pt x="564205" y="792804"/>
                    </a:lnTo>
                    <a:lnTo>
                      <a:pt x="564205" y="763621"/>
                    </a:lnTo>
                    <a:lnTo>
                      <a:pt x="544749" y="700391"/>
                    </a:lnTo>
                    <a:lnTo>
                      <a:pt x="466928" y="705255"/>
                    </a:lnTo>
                    <a:lnTo>
                      <a:pt x="462064" y="661481"/>
                    </a:lnTo>
                    <a:lnTo>
                      <a:pt x="491247" y="646889"/>
                    </a:lnTo>
                    <a:lnTo>
                      <a:pt x="481520" y="588523"/>
                    </a:lnTo>
                    <a:lnTo>
                      <a:pt x="505839" y="510702"/>
                    </a:lnTo>
                    <a:lnTo>
                      <a:pt x="428018" y="432881"/>
                    </a:lnTo>
                    <a:lnTo>
                      <a:pt x="384243" y="364787"/>
                    </a:lnTo>
                    <a:lnTo>
                      <a:pt x="355060" y="325876"/>
                    </a:lnTo>
                    <a:lnTo>
                      <a:pt x="355060" y="218872"/>
                    </a:lnTo>
                    <a:lnTo>
                      <a:pt x="350196" y="179961"/>
                    </a:lnTo>
                    <a:lnTo>
                      <a:pt x="369652" y="102140"/>
                    </a:lnTo>
                    <a:lnTo>
                      <a:pt x="388379" y="29286"/>
                    </a:lnTo>
                    <a:lnTo>
                      <a:pt x="238328" y="0"/>
                    </a:lnTo>
                    <a:close/>
                  </a:path>
                </a:pathLst>
              </a:custGeom>
              <a:grpFill/>
              <a:ln w="12700">
                <a:solidFill>
                  <a:srgbClr val="F8F8F8"/>
                </a:solidFill>
              </a:ln>
            </p:spPr>
            <p:style>
              <a:lnRef idx="2">
                <a:schemeClr val="accent1"/>
              </a:lnRef>
              <a:fillRef idx="1">
                <a:schemeClr val="lt1"/>
              </a:fillRef>
              <a:effectRef idx="0">
                <a:schemeClr val="accent1"/>
              </a:effectRef>
              <a:fontRef idx="minor">
                <a:schemeClr val="dk1"/>
              </a:fontRef>
            </p:style>
            <p:txBody>
              <a:bodyPr/>
              <a:lstStyle/>
              <a:p>
                <a:pPr eaLnBrk="1" hangingPunct="1">
                  <a:defRPr/>
                </a:pPr>
                <a:endParaRPr lang="en-GB" dirty="0"/>
              </a:p>
            </p:txBody>
          </p:sp>
          <p:sp>
            <p:nvSpPr>
              <p:cNvPr id="30" name="Freeform 3"/>
              <p:cNvSpPr/>
              <p:nvPr/>
            </p:nvSpPr>
            <p:spPr>
              <a:xfrm>
                <a:off x="3342607" y="1141663"/>
                <a:ext cx="1006475" cy="749300"/>
              </a:xfrm>
              <a:custGeom>
                <a:avLst/>
                <a:gdLst>
                  <a:gd name="connsiteX0" fmla="*/ 992221 w 992221"/>
                  <a:gd name="connsiteY0" fmla="*/ 184826 h 749030"/>
                  <a:gd name="connsiteX1" fmla="*/ 262647 w 992221"/>
                  <a:gd name="connsiteY1" fmla="*/ 0 h 749030"/>
                  <a:gd name="connsiteX2" fmla="*/ 291830 w 992221"/>
                  <a:gd name="connsiteY2" fmla="*/ 24319 h 749030"/>
                  <a:gd name="connsiteX3" fmla="*/ 325877 w 992221"/>
                  <a:gd name="connsiteY3" fmla="*/ 63230 h 749030"/>
                  <a:gd name="connsiteX4" fmla="*/ 296694 w 992221"/>
                  <a:gd name="connsiteY4" fmla="*/ 102141 h 749030"/>
                  <a:gd name="connsiteX5" fmla="*/ 316149 w 992221"/>
                  <a:gd name="connsiteY5" fmla="*/ 136187 h 749030"/>
                  <a:gd name="connsiteX6" fmla="*/ 296694 w 992221"/>
                  <a:gd name="connsiteY6" fmla="*/ 160506 h 749030"/>
                  <a:gd name="connsiteX7" fmla="*/ 321013 w 992221"/>
                  <a:gd name="connsiteY7" fmla="*/ 189689 h 749030"/>
                  <a:gd name="connsiteX8" fmla="*/ 321013 w 992221"/>
                  <a:gd name="connsiteY8" fmla="*/ 233464 h 749030"/>
                  <a:gd name="connsiteX9" fmla="*/ 282102 w 992221"/>
                  <a:gd name="connsiteY9" fmla="*/ 243192 h 749030"/>
                  <a:gd name="connsiteX10" fmla="*/ 277239 w 992221"/>
                  <a:gd name="connsiteY10" fmla="*/ 291830 h 749030"/>
                  <a:gd name="connsiteX11" fmla="*/ 218873 w 992221"/>
                  <a:gd name="connsiteY11" fmla="*/ 350196 h 749030"/>
                  <a:gd name="connsiteX12" fmla="*/ 189690 w 992221"/>
                  <a:gd name="connsiteY12" fmla="*/ 335604 h 749030"/>
                  <a:gd name="connsiteX13" fmla="*/ 189690 w 992221"/>
                  <a:gd name="connsiteY13" fmla="*/ 335604 h 749030"/>
                  <a:gd name="connsiteX14" fmla="*/ 238328 w 992221"/>
                  <a:gd name="connsiteY14" fmla="*/ 291830 h 749030"/>
                  <a:gd name="connsiteX15" fmla="*/ 248056 w 992221"/>
                  <a:gd name="connsiteY15" fmla="*/ 262647 h 749030"/>
                  <a:gd name="connsiteX16" fmla="*/ 218873 w 992221"/>
                  <a:gd name="connsiteY16" fmla="*/ 233464 h 749030"/>
                  <a:gd name="connsiteX17" fmla="*/ 252919 w 992221"/>
                  <a:gd name="connsiteY17" fmla="*/ 204281 h 749030"/>
                  <a:gd name="connsiteX18" fmla="*/ 238328 w 992221"/>
                  <a:gd name="connsiteY18" fmla="*/ 175098 h 749030"/>
                  <a:gd name="connsiteX19" fmla="*/ 199417 w 992221"/>
                  <a:gd name="connsiteY19" fmla="*/ 145915 h 749030"/>
                  <a:gd name="connsiteX20" fmla="*/ 34047 w 992221"/>
                  <a:gd name="connsiteY20" fmla="*/ 63230 h 749030"/>
                  <a:gd name="connsiteX21" fmla="*/ 0 w 992221"/>
                  <a:gd name="connsiteY21" fmla="*/ 92413 h 749030"/>
                  <a:gd name="connsiteX22" fmla="*/ 29183 w 992221"/>
                  <a:gd name="connsiteY22" fmla="*/ 189689 h 749030"/>
                  <a:gd name="connsiteX23" fmla="*/ 24319 w 992221"/>
                  <a:gd name="connsiteY23" fmla="*/ 223736 h 749030"/>
                  <a:gd name="connsiteX24" fmla="*/ 9728 w 992221"/>
                  <a:gd name="connsiteY24" fmla="*/ 286966 h 749030"/>
                  <a:gd name="connsiteX25" fmla="*/ 14592 w 992221"/>
                  <a:gd name="connsiteY25" fmla="*/ 306421 h 749030"/>
                  <a:gd name="connsiteX26" fmla="*/ 34047 w 992221"/>
                  <a:gd name="connsiteY26" fmla="*/ 306421 h 749030"/>
                  <a:gd name="connsiteX27" fmla="*/ 48639 w 992221"/>
                  <a:gd name="connsiteY27" fmla="*/ 325877 h 749030"/>
                  <a:gd name="connsiteX28" fmla="*/ 43775 w 992221"/>
                  <a:gd name="connsiteY28" fmla="*/ 345332 h 749030"/>
                  <a:gd name="connsiteX29" fmla="*/ 14592 w 992221"/>
                  <a:gd name="connsiteY29" fmla="*/ 345332 h 749030"/>
                  <a:gd name="connsiteX30" fmla="*/ 29183 w 992221"/>
                  <a:gd name="connsiteY30" fmla="*/ 379379 h 749030"/>
                  <a:gd name="connsiteX31" fmla="*/ 0 w 992221"/>
                  <a:gd name="connsiteY31" fmla="*/ 413426 h 749030"/>
                  <a:gd name="connsiteX32" fmla="*/ 4864 w 992221"/>
                  <a:gd name="connsiteY32" fmla="*/ 452336 h 749030"/>
                  <a:gd name="connsiteX33" fmla="*/ 43775 w 992221"/>
                  <a:gd name="connsiteY33" fmla="*/ 457200 h 749030"/>
                  <a:gd name="connsiteX34" fmla="*/ 58366 w 992221"/>
                  <a:gd name="connsiteY34" fmla="*/ 476655 h 749030"/>
                  <a:gd name="connsiteX35" fmla="*/ 136187 w 992221"/>
                  <a:gd name="connsiteY35" fmla="*/ 515566 h 749030"/>
                  <a:gd name="connsiteX36" fmla="*/ 145915 w 992221"/>
                  <a:gd name="connsiteY36" fmla="*/ 627434 h 749030"/>
                  <a:gd name="connsiteX37" fmla="*/ 145915 w 992221"/>
                  <a:gd name="connsiteY37" fmla="*/ 627434 h 749030"/>
                  <a:gd name="connsiteX38" fmla="*/ 199417 w 992221"/>
                  <a:gd name="connsiteY38" fmla="*/ 622570 h 749030"/>
                  <a:gd name="connsiteX39" fmla="*/ 223736 w 992221"/>
                  <a:gd name="connsiteY39" fmla="*/ 617706 h 749030"/>
                  <a:gd name="connsiteX40" fmla="*/ 248056 w 992221"/>
                  <a:gd name="connsiteY40" fmla="*/ 617706 h 749030"/>
                  <a:gd name="connsiteX41" fmla="*/ 272375 w 992221"/>
                  <a:gd name="connsiteY41" fmla="*/ 603115 h 749030"/>
                  <a:gd name="connsiteX42" fmla="*/ 330741 w 992221"/>
                  <a:gd name="connsiteY42" fmla="*/ 661481 h 749030"/>
                  <a:gd name="connsiteX43" fmla="*/ 389107 w 992221"/>
                  <a:gd name="connsiteY43" fmla="*/ 637162 h 749030"/>
                  <a:gd name="connsiteX44" fmla="*/ 452336 w 992221"/>
                  <a:gd name="connsiteY44" fmla="*/ 680936 h 749030"/>
                  <a:gd name="connsiteX45" fmla="*/ 515566 w 992221"/>
                  <a:gd name="connsiteY45" fmla="*/ 676072 h 749030"/>
                  <a:gd name="connsiteX46" fmla="*/ 569068 w 992221"/>
                  <a:gd name="connsiteY46" fmla="*/ 680936 h 749030"/>
                  <a:gd name="connsiteX47" fmla="*/ 598251 w 992221"/>
                  <a:gd name="connsiteY47" fmla="*/ 690664 h 749030"/>
                  <a:gd name="connsiteX48" fmla="*/ 642026 w 992221"/>
                  <a:gd name="connsiteY48" fmla="*/ 676072 h 749030"/>
                  <a:gd name="connsiteX49" fmla="*/ 710119 w 992221"/>
                  <a:gd name="connsiteY49" fmla="*/ 700392 h 749030"/>
                  <a:gd name="connsiteX50" fmla="*/ 749030 w 992221"/>
                  <a:gd name="connsiteY50" fmla="*/ 695528 h 749030"/>
                  <a:gd name="connsiteX51" fmla="*/ 797668 w 992221"/>
                  <a:gd name="connsiteY51" fmla="*/ 719847 h 749030"/>
                  <a:gd name="connsiteX52" fmla="*/ 846307 w 992221"/>
                  <a:gd name="connsiteY52" fmla="*/ 729575 h 749030"/>
                  <a:gd name="connsiteX53" fmla="*/ 870626 w 992221"/>
                  <a:gd name="connsiteY53" fmla="*/ 724711 h 749030"/>
                  <a:gd name="connsiteX54" fmla="*/ 894945 w 992221"/>
                  <a:gd name="connsiteY54" fmla="*/ 739302 h 749030"/>
                  <a:gd name="connsiteX55" fmla="*/ 919264 w 992221"/>
                  <a:gd name="connsiteY55" fmla="*/ 749030 h 749030"/>
                  <a:gd name="connsiteX56" fmla="*/ 992221 w 992221"/>
                  <a:gd name="connsiteY56" fmla="*/ 184826 h 749030"/>
                  <a:gd name="connsiteX0" fmla="*/ 1006541 w 1006541"/>
                  <a:gd name="connsiteY0" fmla="*/ 182379 h 749030"/>
                  <a:gd name="connsiteX1" fmla="*/ 262647 w 1006541"/>
                  <a:gd name="connsiteY1" fmla="*/ 0 h 749030"/>
                  <a:gd name="connsiteX2" fmla="*/ 291830 w 1006541"/>
                  <a:gd name="connsiteY2" fmla="*/ 24319 h 749030"/>
                  <a:gd name="connsiteX3" fmla="*/ 325877 w 1006541"/>
                  <a:gd name="connsiteY3" fmla="*/ 63230 h 749030"/>
                  <a:gd name="connsiteX4" fmla="*/ 296694 w 1006541"/>
                  <a:gd name="connsiteY4" fmla="*/ 102141 h 749030"/>
                  <a:gd name="connsiteX5" fmla="*/ 316149 w 1006541"/>
                  <a:gd name="connsiteY5" fmla="*/ 136187 h 749030"/>
                  <a:gd name="connsiteX6" fmla="*/ 296694 w 1006541"/>
                  <a:gd name="connsiteY6" fmla="*/ 160506 h 749030"/>
                  <a:gd name="connsiteX7" fmla="*/ 321013 w 1006541"/>
                  <a:gd name="connsiteY7" fmla="*/ 189689 h 749030"/>
                  <a:gd name="connsiteX8" fmla="*/ 321013 w 1006541"/>
                  <a:gd name="connsiteY8" fmla="*/ 233464 h 749030"/>
                  <a:gd name="connsiteX9" fmla="*/ 282102 w 1006541"/>
                  <a:gd name="connsiteY9" fmla="*/ 243192 h 749030"/>
                  <a:gd name="connsiteX10" fmla="*/ 277239 w 1006541"/>
                  <a:gd name="connsiteY10" fmla="*/ 291830 h 749030"/>
                  <a:gd name="connsiteX11" fmla="*/ 218873 w 1006541"/>
                  <a:gd name="connsiteY11" fmla="*/ 350196 h 749030"/>
                  <a:gd name="connsiteX12" fmla="*/ 189690 w 1006541"/>
                  <a:gd name="connsiteY12" fmla="*/ 335604 h 749030"/>
                  <a:gd name="connsiteX13" fmla="*/ 189690 w 1006541"/>
                  <a:gd name="connsiteY13" fmla="*/ 335604 h 749030"/>
                  <a:gd name="connsiteX14" fmla="*/ 238328 w 1006541"/>
                  <a:gd name="connsiteY14" fmla="*/ 291830 h 749030"/>
                  <a:gd name="connsiteX15" fmla="*/ 248056 w 1006541"/>
                  <a:gd name="connsiteY15" fmla="*/ 262647 h 749030"/>
                  <a:gd name="connsiteX16" fmla="*/ 218873 w 1006541"/>
                  <a:gd name="connsiteY16" fmla="*/ 233464 h 749030"/>
                  <a:gd name="connsiteX17" fmla="*/ 252919 w 1006541"/>
                  <a:gd name="connsiteY17" fmla="*/ 204281 h 749030"/>
                  <a:gd name="connsiteX18" fmla="*/ 238328 w 1006541"/>
                  <a:gd name="connsiteY18" fmla="*/ 175098 h 749030"/>
                  <a:gd name="connsiteX19" fmla="*/ 199417 w 1006541"/>
                  <a:gd name="connsiteY19" fmla="*/ 145915 h 749030"/>
                  <a:gd name="connsiteX20" fmla="*/ 34047 w 1006541"/>
                  <a:gd name="connsiteY20" fmla="*/ 63230 h 749030"/>
                  <a:gd name="connsiteX21" fmla="*/ 0 w 1006541"/>
                  <a:gd name="connsiteY21" fmla="*/ 92413 h 749030"/>
                  <a:gd name="connsiteX22" fmla="*/ 29183 w 1006541"/>
                  <a:gd name="connsiteY22" fmla="*/ 189689 h 749030"/>
                  <a:gd name="connsiteX23" fmla="*/ 24319 w 1006541"/>
                  <a:gd name="connsiteY23" fmla="*/ 223736 h 749030"/>
                  <a:gd name="connsiteX24" fmla="*/ 9728 w 1006541"/>
                  <a:gd name="connsiteY24" fmla="*/ 286966 h 749030"/>
                  <a:gd name="connsiteX25" fmla="*/ 14592 w 1006541"/>
                  <a:gd name="connsiteY25" fmla="*/ 306421 h 749030"/>
                  <a:gd name="connsiteX26" fmla="*/ 34047 w 1006541"/>
                  <a:gd name="connsiteY26" fmla="*/ 306421 h 749030"/>
                  <a:gd name="connsiteX27" fmla="*/ 48639 w 1006541"/>
                  <a:gd name="connsiteY27" fmla="*/ 325877 h 749030"/>
                  <a:gd name="connsiteX28" fmla="*/ 43775 w 1006541"/>
                  <a:gd name="connsiteY28" fmla="*/ 345332 h 749030"/>
                  <a:gd name="connsiteX29" fmla="*/ 14592 w 1006541"/>
                  <a:gd name="connsiteY29" fmla="*/ 345332 h 749030"/>
                  <a:gd name="connsiteX30" fmla="*/ 29183 w 1006541"/>
                  <a:gd name="connsiteY30" fmla="*/ 379379 h 749030"/>
                  <a:gd name="connsiteX31" fmla="*/ 0 w 1006541"/>
                  <a:gd name="connsiteY31" fmla="*/ 413426 h 749030"/>
                  <a:gd name="connsiteX32" fmla="*/ 4864 w 1006541"/>
                  <a:gd name="connsiteY32" fmla="*/ 452336 h 749030"/>
                  <a:gd name="connsiteX33" fmla="*/ 43775 w 1006541"/>
                  <a:gd name="connsiteY33" fmla="*/ 457200 h 749030"/>
                  <a:gd name="connsiteX34" fmla="*/ 58366 w 1006541"/>
                  <a:gd name="connsiteY34" fmla="*/ 476655 h 749030"/>
                  <a:gd name="connsiteX35" fmla="*/ 136187 w 1006541"/>
                  <a:gd name="connsiteY35" fmla="*/ 515566 h 749030"/>
                  <a:gd name="connsiteX36" fmla="*/ 145915 w 1006541"/>
                  <a:gd name="connsiteY36" fmla="*/ 627434 h 749030"/>
                  <a:gd name="connsiteX37" fmla="*/ 145915 w 1006541"/>
                  <a:gd name="connsiteY37" fmla="*/ 627434 h 749030"/>
                  <a:gd name="connsiteX38" fmla="*/ 199417 w 1006541"/>
                  <a:gd name="connsiteY38" fmla="*/ 622570 h 749030"/>
                  <a:gd name="connsiteX39" fmla="*/ 223736 w 1006541"/>
                  <a:gd name="connsiteY39" fmla="*/ 617706 h 749030"/>
                  <a:gd name="connsiteX40" fmla="*/ 248056 w 1006541"/>
                  <a:gd name="connsiteY40" fmla="*/ 617706 h 749030"/>
                  <a:gd name="connsiteX41" fmla="*/ 272375 w 1006541"/>
                  <a:gd name="connsiteY41" fmla="*/ 603115 h 749030"/>
                  <a:gd name="connsiteX42" fmla="*/ 330741 w 1006541"/>
                  <a:gd name="connsiteY42" fmla="*/ 661481 h 749030"/>
                  <a:gd name="connsiteX43" fmla="*/ 389107 w 1006541"/>
                  <a:gd name="connsiteY43" fmla="*/ 637162 h 749030"/>
                  <a:gd name="connsiteX44" fmla="*/ 452336 w 1006541"/>
                  <a:gd name="connsiteY44" fmla="*/ 680936 h 749030"/>
                  <a:gd name="connsiteX45" fmla="*/ 515566 w 1006541"/>
                  <a:gd name="connsiteY45" fmla="*/ 676072 h 749030"/>
                  <a:gd name="connsiteX46" fmla="*/ 569068 w 1006541"/>
                  <a:gd name="connsiteY46" fmla="*/ 680936 h 749030"/>
                  <a:gd name="connsiteX47" fmla="*/ 598251 w 1006541"/>
                  <a:gd name="connsiteY47" fmla="*/ 690664 h 749030"/>
                  <a:gd name="connsiteX48" fmla="*/ 642026 w 1006541"/>
                  <a:gd name="connsiteY48" fmla="*/ 676072 h 749030"/>
                  <a:gd name="connsiteX49" fmla="*/ 710119 w 1006541"/>
                  <a:gd name="connsiteY49" fmla="*/ 700392 h 749030"/>
                  <a:gd name="connsiteX50" fmla="*/ 749030 w 1006541"/>
                  <a:gd name="connsiteY50" fmla="*/ 695528 h 749030"/>
                  <a:gd name="connsiteX51" fmla="*/ 797668 w 1006541"/>
                  <a:gd name="connsiteY51" fmla="*/ 719847 h 749030"/>
                  <a:gd name="connsiteX52" fmla="*/ 846307 w 1006541"/>
                  <a:gd name="connsiteY52" fmla="*/ 729575 h 749030"/>
                  <a:gd name="connsiteX53" fmla="*/ 870626 w 1006541"/>
                  <a:gd name="connsiteY53" fmla="*/ 724711 h 749030"/>
                  <a:gd name="connsiteX54" fmla="*/ 894945 w 1006541"/>
                  <a:gd name="connsiteY54" fmla="*/ 739302 h 749030"/>
                  <a:gd name="connsiteX55" fmla="*/ 919264 w 1006541"/>
                  <a:gd name="connsiteY55" fmla="*/ 749030 h 749030"/>
                  <a:gd name="connsiteX56" fmla="*/ 1006541 w 1006541"/>
                  <a:gd name="connsiteY56" fmla="*/ 182379 h 749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006541" h="749030">
                    <a:moveTo>
                      <a:pt x="1006541" y="182379"/>
                    </a:moveTo>
                    <a:lnTo>
                      <a:pt x="262647" y="0"/>
                    </a:lnTo>
                    <a:lnTo>
                      <a:pt x="291830" y="24319"/>
                    </a:lnTo>
                    <a:lnTo>
                      <a:pt x="325877" y="63230"/>
                    </a:lnTo>
                    <a:lnTo>
                      <a:pt x="296694" y="102141"/>
                    </a:lnTo>
                    <a:lnTo>
                      <a:pt x="316149" y="136187"/>
                    </a:lnTo>
                    <a:lnTo>
                      <a:pt x="296694" y="160506"/>
                    </a:lnTo>
                    <a:lnTo>
                      <a:pt x="321013" y="189689"/>
                    </a:lnTo>
                    <a:lnTo>
                      <a:pt x="321013" y="233464"/>
                    </a:lnTo>
                    <a:lnTo>
                      <a:pt x="282102" y="243192"/>
                    </a:lnTo>
                    <a:lnTo>
                      <a:pt x="277239" y="291830"/>
                    </a:lnTo>
                    <a:lnTo>
                      <a:pt x="218873" y="350196"/>
                    </a:lnTo>
                    <a:lnTo>
                      <a:pt x="189690" y="335604"/>
                    </a:lnTo>
                    <a:lnTo>
                      <a:pt x="189690" y="335604"/>
                    </a:lnTo>
                    <a:lnTo>
                      <a:pt x="238328" y="291830"/>
                    </a:lnTo>
                    <a:lnTo>
                      <a:pt x="248056" y="262647"/>
                    </a:lnTo>
                    <a:lnTo>
                      <a:pt x="218873" y="233464"/>
                    </a:lnTo>
                    <a:lnTo>
                      <a:pt x="252919" y="204281"/>
                    </a:lnTo>
                    <a:lnTo>
                      <a:pt x="238328" y="175098"/>
                    </a:lnTo>
                    <a:lnTo>
                      <a:pt x="199417" y="145915"/>
                    </a:lnTo>
                    <a:lnTo>
                      <a:pt x="34047" y="63230"/>
                    </a:lnTo>
                    <a:lnTo>
                      <a:pt x="0" y="92413"/>
                    </a:lnTo>
                    <a:lnTo>
                      <a:pt x="29183" y="189689"/>
                    </a:lnTo>
                    <a:lnTo>
                      <a:pt x="24319" y="223736"/>
                    </a:lnTo>
                    <a:lnTo>
                      <a:pt x="9728" y="286966"/>
                    </a:lnTo>
                    <a:lnTo>
                      <a:pt x="14592" y="306421"/>
                    </a:lnTo>
                    <a:lnTo>
                      <a:pt x="34047" y="306421"/>
                    </a:lnTo>
                    <a:lnTo>
                      <a:pt x="48639" y="325877"/>
                    </a:lnTo>
                    <a:lnTo>
                      <a:pt x="43775" y="345332"/>
                    </a:lnTo>
                    <a:lnTo>
                      <a:pt x="14592" y="345332"/>
                    </a:lnTo>
                    <a:lnTo>
                      <a:pt x="29183" y="379379"/>
                    </a:lnTo>
                    <a:lnTo>
                      <a:pt x="0" y="413426"/>
                    </a:lnTo>
                    <a:lnTo>
                      <a:pt x="4864" y="452336"/>
                    </a:lnTo>
                    <a:lnTo>
                      <a:pt x="43775" y="457200"/>
                    </a:lnTo>
                    <a:lnTo>
                      <a:pt x="58366" y="476655"/>
                    </a:lnTo>
                    <a:lnTo>
                      <a:pt x="136187" y="515566"/>
                    </a:lnTo>
                    <a:lnTo>
                      <a:pt x="145915" y="627434"/>
                    </a:lnTo>
                    <a:lnTo>
                      <a:pt x="145915" y="627434"/>
                    </a:lnTo>
                    <a:lnTo>
                      <a:pt x="199417" y="622570"/>
                    </a:lnTo>
                    <a:lnTo>
                      <a:pt x="223736" y="617706"/>
                    </a:lnTo>
                    <a:lnTo>
                      <a:pt x="248056" y="617706"/>
                    </a:lnTo>
                    <a:lnTo>
                      <a:pt x="272375" y="603115"/>
                    </a:lnTo>
                    <a:lnTo>
                      <a:pt x="330741" y="661481"/>
                    </a:lnTo>
                    <a:lnTo>
                      <a:pt x="389107" y="637162"/>
                    </a:lnTo>
                    <a:lnTo>
                      <a:pt x="452336" y="680936"/>
                    </a:lnTo>
                    <a:lnTo>
                      <a:pt x="515566" y="676072"/>
                    </a:lnTo>
                    <a:lnTo>
                      <a:pt x="569068" y="680936"/>
                    </a:lnTo>
                    <a:lnTo>
                      <a:pt x="598251" y="690664"/>
                    </a:lnTo>
                    <a:lnTo>
                      <a:pt x="642026" y="676072"/>
                    </a:lnTo>
                    <a:lnTo>
                      <a:pt x="710119" y="700392"/>
                    </a:lnTo>
                    <a:lnTo>
                      <a:pt x="749030" y="695528"/>
                    </a:lnTo>
                    <a:lnTo>
                      <a:pt x="797668" y="719847"/>
                    </a:lnTo>
                    <a:lnTo>
                      <a:pt x="846307" y="729575"/>
                    </a:lnTo>
                    <a:lnTo>
                      <a:pt x="870626" y="724711"/>
                    </a:lnTo>
                    <a:lnTo>
                      <a:pt x="894945" y="739302"/>
                    </a:lnTo>
                    <a:lnTo>
                      <a:pt x="919264" y="749030"/>
                    </a:lnTo>
                    <a:lnTo>
                      <a:pt x="1006541" y="182379"/>
                    </a:lnTo>
                    <a:close/>
                  </a:path>
                </a:pathLst>
              </a:custGeom>
              <a:grpFill/>
              <a:ln w="12700">
                <a:solidFill>
                  <a:srgbClr val="F8F8F8"/>
                </a:solidFill>
              </a:ln>
            </p:spPr>
            <p:style>
              <a:lnRef idx="2">
                <a:schemeClr val="accent1"/>
              </a:lnRef>
              <a:fillRef idx="1">
                <a:schemeClr val="lt1"/>
              </a:fillRef>
              <a:effectRef idx="0">
                <a:schemeClr val="accent1"/>
              </a:effectRef>
              <a:fontRef idx="minor">
                <a:schemeClr val="dk1"/>
              </a:fontRef>
            </p:style>
            <p:txBody>
              <a:bodyPr/>
              <a:lstStyle/>
              <a:p>
                <a:pPr eaLnBrk="1" hangingPunct="1">
                  <a:defRPr/>
                </a:pPr>
                <a:endParaRPr lang="en-GB" dirty="0"/>
              </a:p>
            </p:txBody>
          </p:sp>
          <p:sp>
            <p:nvSpPr>
              <p:cNvPr id="31" name="Freeform 4"/>
              <p:cNvSpPr/>
              <p:nvPr/>
            </p:nvSpPr>
            <p:spPr>
              <a:xfrm>
                <a:off x="3083845" y="1581401"/>
                <a:ext cx="1206500" cy="1033462"/>
              </a:xfrm>
              <a:custGeom>
                <a:avLst/>
                <a:gdLst>
                  <a:gd name="connsiteX0" fmla="*/ 265568 w 1195057"/>
                  <a:gd name="connsiteY0" fmla="*/ 0 h 1013988"/>
                  <a:gd name="connsiteX1" fmla="*/ 250479 w 1195057"/>
                  <a:gd name="connsiteY1" fmla="*/ 72428 h 1013988"/>
                  <a:gd name="connsiteX2" fmla="*/ 250479 w 1195057"/>
                  <a:gd name="connsiteY2" fmla="*/ 114677 h 1013988"/>
                  <a:gd name="connsiteX3" fmla="*/ 232372 w 1195057"/>
                  <a:gd name="connsiteY3" fmla="*/ 132784 h 1013988"/>
                  <a:gd name="connsiteX4" fmla="*/ 217283 w 1195057"/>
                  <a:gd name="connsiteY4" fmla="*/ 193140 h 1013988"/>
                  <a:gd name="connsiteX5" fmla="*/ 172016 w 1195057"/>
                  <a:gd name="connsiteY5" fmla="*/ 238408 h 1013988"/>
                  <a:gd name="connsiteX6" fmla="*/ 162962 w 1195057"/>
                  <a:gd name="connsiteY6" fmla="*/ 325925 h 1013988"/>
                  <a:gd name="connsiteX7" fmla="*/ 54321 w 1195057"/>
                  <a:gd name="connsiteY7" fmla="*/ 476816 h 1013988"/>
                  <a:gd name="connsiteX8" fmla="*/ 54321 w 1195057"/>
                  <a:gd name="connsiteY8" fmla="*/ 519065 h 1013988"/>
                  <a:gd name="connsiteX9" fmla="*/ 21125 w 1195057"/>
                  <a:gd name="connsiteY9" fmla="*/ 558297 h 1013988"/>
                  <a:gd name="connsiteX10" fmla="*/ 15089 w 1195057"/>
                  <a:gd name="connsiteY10" fmla="*/ 615636 h 1013988"/>
                  <a:gd name="connsiteX11" fmla="*/ 0 w 1195057"/>
                  <a:gd name="connsiteY11" fmla="*/ 688063 h 1013988"/>
                  <a:gd name="connsiteX12" fmla="*/ 6036 w 1195057"/>
                  <a:gd name="connsiteY12" fmla="*/ 748420 h 1013988"/>
                  <a:gd name="connsiteX13" fmla="*/ 591493 w 1195057"/>
                  <a:gd name="connsiteY13" fmla="*/ 917418 h 1013988"/>
                  <a:gd name="connsiteX14" fmla="*/ 1029077 w 1195057"/>
                  <a:gd name="connsiteY14" fmla="*/ 1013988 h 1013988"/>
                  <a:gd name="connsiteX15" fmla="*/ 1071327 w 1195057"/>
                  <a:gd name="connsiteY15" fmla="*/ 712206 h 1013988"/>
                  <a:gd name="connsiteX16" fmla="*/ 1107541 w 1195057"/>
                  <a:gd name="connsiteY16" fmla="*/ 642796 h 1013988"/>
                  <a:gd name="connsiteX17" fmla="*/ 1092452 w 1195057"/>
                  <a:gd name="connsiteY17" fmla="*/ 612618 h 1013988"/>
                  <a:gd name="connsiteX18" fmla="*/ 1083398 w 1195057"/>
                  <a:gd name="connsiteY18" fmla="*/ 615636 h 1013988"/>
                  <a:gd name="connsiteX19" fmla="*/ 1083398 w 1195057"/>
                  <a:gd name="connsiteY19" fmla="*/ 543208 h 1013988"/>
                  <a:gd name="connsiteX20" fmla="*/ 1134701 w 1195057"/>
                  <a:gd name="connsiteY20" fmla="*/ 519065 h 1013988"/>
                  <a:gd name="connsiteX21" fmla="*/ 1149790 w 1195057"/>
                  <a:gd name="connsiteY21" fmla="*/ 419477 h 1013988"/>
                  <a:gd name="connsiteX22" fmla="*/ 1195057 w 1195057"/>
                  <a:gd name="connsiteY22" fmla="*/ 392317 h 1013988"/>
                  <a:gd name="connsiteX23" fmla="*/ 1195057 w 1195057"/>
                  <a:gd name="connsiteY23" fmla="*/ 322907 h 1013988"/>
                  <a:gd name="connsiteX24" fmla="*/ 1182986 w 1195057"/>
                  <a:gd name="connsiteY24" fmla="*/ 292729 h 1013988"/>
                  <a:gd name="connsiteX25" fmla="*/ 1164879 w 1195057"/>
                  <a:gd name="connsiteY25" fmla="*/ 292729 h 1013988"/>
                  <a:gd name="connsiteX26" fmla="*/ 1131683 w 1195057"/>
                  <a:gd name="connsiteY26" fmla="*/ 271604 h 1013988"/>
                  <a:gd name="connsiteX27" fmla="*/ 1089434 w 1195057"/>
                  <a:gd name="connsiteY27" fmla="*/ 271604 h 1013988"/>
                  <a:gd name="connsiteX28" fmla="*/ 1059256 w 1195057"/>
                  <a:gd name="connsiteY28" fmla="*/ 268586 h 1013988"/>
                  <a:gd name="connsiteX29" fmla="*/ 998899 w 1195057"/>
                  <a:gd name="connsiteY29" fmla="*/ 235390 h 1013988"/>
                  <a:gd name="connsiteX30" fmla="*/ 968721 w 1195057"/>
                  <a:gd name="connsiteY30" fmla="*/ 247461 h 1013988"/>
                  <a:gd name="connsiteX31" fmla="*/ 908364 w 1195057"/>
                  <a:gd name="connsiteY31" fmla="*/ 220301 h 1013988"/>
                  <a:gd name="connsiteX32" fmla="*/ 854044 w 1195057"/>
                  <a:gd name="connsiteY32" fmla="*/ 235390 h 1013988"/>
                  <a:gd name="connsiteX33" fmla="*/ 832919 w 1195057"/>
                  <a:gd name="connsiteY33" fmla="*/ 226336 h 1013988"/>
                  <a:gd name="connsiteX34" fmla="*/ 715224 w 1195057"/>
                  <a:gd name="connsiteY34" fmla="*/ 226336 h 1013988"/>
                  <a:gd name="connsiteX35" fmla="*/ 648832 w 1195057"/>
                  <a:gd name="connsiteY35" fmla="*/ 181069 h 1013988"/>
                  <a:gd name="connsiteX36" fmla="*/ 588475 w 1195057"/>
                  <a:gd name="connsiteY36" fmla="*/ 208230 h 1013988"/>
                  <a:gd name="connsiteX37" fmla="*/ 531137 w 1195057"/>
                  <a:gd name="connsiteY37" fmla="*/ 144855 h 1013988"/>
                  <a:gd name="connsiteX38" fmla="*/ 407406 w 1195057"/>
                  <a:gd name="connsiteY38" fmla="*/ 172016 h 1013988"/>
                  <a:gd name="connsiteX39" fmla="*/ 392317 w 1195057"/>
                  <a:gd name="connsiteY39" fmla="*/ 60356 h 1013988"/>
                  <a:gd name="connsiteX40" fmla="*/ 265568 w 1195057"/>
                  <a:gd name="connsiteY40" fmla="*/ 0 h 1013988"/>
                  <a:gd name="connsiteX0" fmla="*/ 265568 w 1206976"/>
                  <a:gd name="connsiteY0" fmla="*/ 0 h 1013988"/>
                  <a:gd name="connsiteX1" fmla="*/ 250479 w 1206976"/>
                  <a:gd name="connsiteY1" fmla="*/ 72428 h 1013988"/>
                  <a:gd name="connsiteX2" fmla="*/ 250479 w 1206976"/>
                  <a:gd name="connsiteY2" fmla="*/ 114677 h 1013988"/>
                  <a:gd name="connsiteX3" fmla="*/ 232372 w 1206976"/>
                  <a:gd name="connsiteY3" fmla="*/ 132784 h 1013988"/>
                  <a:gd name="connsiteX4" fmla="*/ 217283 w 1206976"/>
                  <a:gd name="connsiteY4" fmla="*/ 193140 h 1013988"/>
                  <a:gd name="connsiteX5" fmla="*/ 172016 w 1206976"/>
                  <a:gd name="connsiteY5" fmla="*/ 238408 h 1013988"/>
                  <a:gd name="connsiteX6" fmla="*/ 162962 w 1206976"/>
                  <a:gd name="connsiteY6" fmla="*/ 325925 h 1013988"/>
                  <a:gd name="connsiteX7" fmla="*/ 54321 w 1206976"/>
                  <a:gd name="connsiteY7" fmla="*/ 476816 h 1013988"/>
                  <a:gd name="connsiteX8" fmla="*/ 54321 w 1206976"/>
                  <a:gd name="connsiteY8" fmla="*/ 519065 h 1013988"/>
                  <a:gd name="connsiteX9" fmla="*/ 21125 w 1206976"/>
                  <a:gd name="connsiteY9" fmla="*/ 558297 h 1013988"/>
                  <a:gd name="connsiteX10" fmla="*/ 15089 w 1206976"/>
                  <a:gd name="connsiteY10" fmla="*/ 615636 h 1013988"/>
                  <a:gd name="connsiteX11" fmla="*/ 0 w 1206976"/>
                  <a:gd name="connsiteY11" fmla="*/ 688063 h 1013988"/>
                  <a:gd name="connsiteX12" fmla="*/ 6036 w 1206976"/>
                  <a:gd name="connsiteY12" fmla="*/ 748420 h 1013988"/>
                  <a:gd name="connsiteX13" fmla="*/ 591493 w 1206976"/>
                  <a:gd name="connsiteY13" fmla="*/ 917418 h 1013988"/>
                  <a:gd name="connsiteX14" fmla="*/ 1029077 w 1206976"/>
                  <a:gd name="connsiteY14" fmla="*/ 1013988 h 1013988"/>
                  <a:gd name="connsiteX15" fmla="*/ 1071327 w 1206976"/>
                  <a:gd name="connsiteY15" fmla="*/ 712206 h 1013988"/>
                  <a:gd name="connsiteX16" fmla="*/ 1107541 w 1206976"/>
                  <a:gd name="connsiteY16" fmla="*/ 642796 h 1013988"/>
                  <a:gd name="connsiteX17" fmla="*/ 1092452 w 1206976"/>
                  <a:gd name="connsiteY17" fmla="*/ 612618 h 1013988"/>
                  <a:gd name="connsiteX18" fmla="*/ 1083398 w 1206976"/>
                  <a:gd name="connsiteY18" fmla="*/ 615636 h 1013988"/>
                  <a:gd name="connsiteX19" fmla="*/ 1083398 w 1206976"/>
                  <a:gd name="connsiteY19" fmla="*/ 543208 h 1013988"/>
                  <a:gd name="connsiteX20" fmla="*/ 1134701 w 1206976"/>
                  <a:gd name="connsiteY20" fmla="*/ 519065 h 1013988"/>
                  <a:gd name="connsiteX21" fmla="*/ 1149790 w 1206976"/>
                  <a:gd name="connsiteY21" fmla="*/ 419477 h 1013988"/>
                  <a:gd name="connsiteX22" fmla="*/ 1206976 w 1206976"/>
                  <a:gd name="connsiteY22" fmla="*/ 392317 h 1013988"/>
                  <a:gd name="connsiteX23" fmla="*/ 1195057 w 1206976"/>
                  <a:gd name="connsiteY23" fmla="*/ 322907 h 1013988"/>
                  <a:gd name="connsiteX24" fmla="*/ 1182986 w 1206976"/>
                  <a:gd name="connsiteY24" fmla="*/ 292729 h 1013988"/>
                  <a:gd name="connsiteX25" fmla="*/ 1164879 w 1206976"/>
                  <a:gd name="connsiteY25" fmla="*/ 292729 h 1013988"/>
                  <a:gd name="connsiteX26" fmla="*/ 1131683 w 1206976"/>
                  <a:gd name="connsiteY26" fmla="*/ 271604 h 1013988"/>
                  <a:gd name="connsiteX27" fmla="*/ 1089434 w 1206976"/>
                  <a:gd name="connsiteY27" fmla="*/ 271604 h 1013988"/>
                  <a:gd name="connsiteX28" fmla="*/ 1059256 w 1206976"/>
                  <a:gd name="connsiteY28" fmla="*/ 268586 h 1013988"/>
                  <a:gd name="connsiteX29" fmla="*/ 998899 w 1206976"/>
                  <a:gd name="connsiteY29" fmla="*/ 235390 h 1013988"/>
                  <a:gd name="connsiteX30" fmla="*/ 968721 w 1206976"/>
                  <a:gd name="connsiteY30" fmla="*/ 247461 h 1013988"/>
                  <a:gd name="connsiteX31" fmla="*/ 908364 w 1206976"/>
                  <a:gd name="connsiteY31" fmla="*/ 220301 h 1013988"/>
                  <a:gd name="connsiteX32" fmla="*/ 854044 w 1206976"/>
                  <a:gd name="connsiteY32" fmla="*/ 235390 h 1013988"/>
                  <a:gd name="connsiteX33" fmla="*/ 832919 w 1206976"/>
                  <a:gd name="connsiteY33" fmla="*/ 226336 h 1013988"/>
                  <a:gd name="connsiteX34" fmla="*/ 715224 w 1206976"/>
                  <a:gd name="connsiteY34" fmla="*/ 226336 h 1013988"/>
                  <a:gd name="connsiteX35" fmla="*/ 648832 w 1206976"/>
                  <a:gd name="connsiteY35" fmla="*/ 181069 h 1013988"/>
                  <a:gd name="connsiteX36" fmla="*/ 588475 w 1206976"/>
                  <a:gd name="connsiteY36" fmla="*/ 208230 h 1013988"/>
                  <a:gd name="connsiteX37" fmla="*/ 531137 w 1206976"/>
                  <a:gd name="connsiteY37" fmla="*/ 144855 h 1013988"/>
                  <a:gd name="connsiteX38" fmla="*/ 407406 w 1206976"/>
                  <a:gd name="connsiteY38" fmla="*/ 172016 h 1013988"/>
                  <a:gd name="connsiteX39" fmla="*/ 392317 w 1206976"/>
                  <a:gd name="connsiteY39" fmla="*/ 60356 h 1013988"/>
                  <a:gd name="connsiteX40" fmla="*/ 265568 w 1206976"/>
                  <a:gd name="connsiteY40" fmla="*/ 0 h 1013988"/>
                  <a:gd name="connsiteX0" fmla="*/ 265568 w 1206976"/>
                  <a:gd name="connsiteY0" fmla="*/ 0 h 1013988"/>
                  <a:gd name="connsiteX1" fmla="*/ 250479 w 1206976"/>
                  <a:gd name="connsiteY1" fmla="*/ 72428 h 1013988"/>
                  <a:gd name="connsiteX2" fmla="*/ 250479 w 1206976"/>
                  <a:gd name="connsiteY2" fmla="*/ 114677 h 1013988"/>
                  <a:gd name="connsiteX3" fmla="*/ 232372 w 1206976"/>
                  <a:gd name="connsiteY3" fmla="*/ 132784 h 1013988"/>
                  <a:gd name="connsiteX4" fmla="*/ 217283 w 1206976"/>
                  <a:gd name="connsiteY4" fmla="*/ 193140 h 1013988"/>
                  <a:gd name="connsiteX5" fmla="*/ 172016 w 1206976"/>
                  <a:gd name="connsiteY5" fmla="*/ 238408 h 1013988"/>
                  <a:gd name="connsiteX6" fmla="*/ 162962 w 1206976"/>
                  <a:gd name="connsiteY6" fmla="*/ 325925 h 1013988"/>
                  <a:gd name="connsiteX7" fmla="*/ 54321 w 1206976"/>
                  <a:gd name="connsiteY7" fmla="*/ 476816 h 1013988"/>
                  <a:gd name="connsiteX8" fmla="*/ 54321 w 1206976"/>
                  <a:gd name="connsiteY8" fmla="*/ 519065 h 1013988"/>
                  <a:gd name="connsiteX9" fmla="*/ 21125 w 1206976"/>
                  <a:gd name="connsiteY9" fmla="*/ 558297 h 1013988"/>
                  <a:gd name="connsiteX10" fmla="*/ 15089 w 1206976"/>
                  <a:gd name="connsiteY10" fmla="*/ 615636 h 1013988"/>
                  <a:gd name="connsiteX11" fmla="*/ 0 w 1206976"/>
                  <a:gd name="connsiteY11" fmla="*/ 688063 h 1013988"/>
                  <a:gd name="connsiteX12" fmla="*/ 6036 w 1206976"/>
                  <a:gd name="connsiteY12" fmla="*/ 748420 h 1013988"/>
                  <a:gd name="connsiteX13" fmla="*/ 591493 w 1206976"/>
                  <a:gd name="connsiteY13" fmla="*/ 917418 h 1013988"/>
                  <a:gd name="connsiteX14" fmla="*/ 1029077 w 1206976"/>
                  <a:gd name="connsiteY14" fmla="*/ 1013988 h 1013988"/>
                  <a:gd name="connsiteX15" fmla="*/ 1071327 w 1206976"/>
                  <a:gd name="connsiteY15" fmla="*/ 712206 h 1013988"/>
                  <a:gd name="connsiteX16" fmla="*/ 1107541 w 1206976"/>
                  <a:gd name="connsiteY16" fmla="*/ 642796 h 1013988"/>
                  <a:gd name="connsiteX17" fmla="*/ 1092452 w 1206976"/>
                  <a:gd name="connsiteY17" fmla="*/ 612618 h 1013988"/>
                  <a:gd name="connsiteX18" fmla="*/ 1083398 w 1206976"/>
                  <a:gd name="connsiteY18" fmla="*/ 615636 h 1013988"/>
                  <a:gd name="connsiteX19" fmla="*/ 1083398 w 1206976"/>
                  <a:gd name="connsiteY19" fmla="*/ 543208 h 1013988"/>
                  <a:gd name="connsiteX20" fmla="*/ 1134701 w 1206976"/>
                  <a:gd name="connsiteY20" fmla="*/ 519065 h 1013988"/>
                  <a:gd name="connsiteX21" fmla="*/ 1149790 w 1206976"/>
                  <a:gd name="connsiteY21" fmla="*/ 419477 h 1013988"/>
                  <a:gd name="connsiteX22" fmla="*/ 1206976 w 1206976"/>
                  <a:gd name="connsiteY22" fmla="*/ 392317 h 1013988"/>
                  <a:gd name="connsiteX23" fmla="*/ 1204592 w 1206976"/>
                  <a:gd name="connsiteY23" fmla="*/ 322907 h 1013988"/>
                  <a:gd name="connsiteX24" fmla="*/ 1182986 w 1206976"/>
                  <a:gd name="connsiteY24" fmla="*/ 292729 h 1013988"/>
                  <a:gd name="connsiteX25" fmla="*/ 1164879 w 1206976"/>
                  <a:gd name="connsiteY25" fmla="*/ 292729 h 1013988"/>
                  <a:gd name="connsiteX26" fmla="*/ 1131683 w 1206976"/>
                  <a:gd name="connsiteY26" fmla="*/ 271604 h 1013988"/>
                  <a:gd name="connsiteX27" fmla="*/ 1089434 w 1206976"/>
                  <a:gd name="connsiteY27" fmla="*/ 271604 h 1013988"/>
                  <a:gd name="connsiteX28" fmla="*/ 1059256 w 1206976"/>
                  <a:gd name="connsiteY28" fmla="*/ 268586 h 1013988"/>
                  <a:gd name="connsiteX29" fmla="*/ 998899 w 1206976"/>
                  <a:gd name="connsiteY29" fmla="*/ 235390 h 1013988"/>
                  <a:gd name="connsiteX30" fmla="*/ 968721 w 1206976"/>
                  <a:gd name="connsiteY30" fmla="*/ 247461 h 1013988"/>
                  <a:gd name="connsiteX31" fmla="*/ 908364 w 1206976"/>
                  <a:gd name="connsiteY31" fmla="*/ 220301 h 1013988"/>
                  <a:gd name="connsiteX32" fmla="*/ 854044 w 1206976"/>
                  <a:gd name="connsiteY32" fmla="*/ 235390 h 1013988"/>
                  <a:gd name="connsiteX33" fmla="*/ 832919 w 1206976"/>
                  <a:gd name="connsiteY33" fmla="*/ 226336 h 1013988"/>
                  <a:gd name="connsiteX34" fmla="*/ 715224 w 1206976"/>
                  <a:gd name="connsiteY34" fmla="*/ 226336 h 1013988"/>
                  <a:gd name="connsiteX35" fmla="*/ 648832 w 1206976"/>
                  <a:gd name="connsiteY35" fmla="*/ 181069 h 1013988"/>
                  <a:gd name="connsiteX36" fmla="*/ 588475 w 1206976"/>
                  <a:gd name="connsiteY36" fmla="*/ 208230 h 1013988"/>
                  <a:gd name="connsiteX37" fmla="*/ 531137 w 1206976"/>
                  <a:gd name="connsiteY37" fmla="*/ 144855 h 1013988"/>
                  <a:gd name="connsiteX38" fmla="*/ 407406 w 1206976"/>
                  <a:gd name="connsiteY38" fmla="*/ 172016 h 1013988"/>
                  <a:gd name="connsiteX39" fmla="*/ 392317 w 1206976"/>
                  <a:gd name="connsiteY39" fmla="*/ 60356 h 1013988"/>
                  <a:gd name="connsiteX40" fmla="*/ 265568 w 1206976"/>
                  <a:gd name="connsiteY40" fmla="*/ 0 h 1013988"/>
                  <a:gd name="connsiteX0" fmla="*/ 265568 w 1206976"/>
                  <a:gd name="connsiteY0" fmla="*/ 0 h 1013988"/>
                  <a:gd name="connsiteX1" fmla="*/ 250479 w 1206976"/>
                  <a:gd name="connsiteY1" fmla="*/ 72428 h 1013988"/>
                  <a:gd name="connsiteX2" fmla="*/ 250479 w 1206976"/>
                  <a:gd name="connsiteY2" fmla="*/ 114677 h 1013988"/>
                  <a:gd name="connsiteX3" fmla="*/ 232372 w 1206976"/>
                  <a:gd name="connsiteY3" fmla="*/ 132784 h 1013988"/>
                  <a:gd name="connsiteX4" fmla="*/ 217283 w 1206976"/>
                  <a:gd name="connsiteY4" fmla="*/ 193140 h 1013988"/>
                  <a:gd name="connsiteX5" fmla="*/ 172016 w 1206976"/>
                  <a:gd name="connsiteY5" fmla="*/ 238408 h 1013988"/>
                  <a:gd name="connsiteX6" fmla="*/ 162962 w 1206976"/>
                  <a:gd name="connsiteY6" fmla="*/ 325925 h 1013988"/>
                  <a:gd name="connsiteX7" fmla="*/ 54321 w 1206976"/>
                  <a:gd name="connsiteY7" fmla="*/ 476816 h 1013988"/>
                  <a:gd name="connsiteX8" fmla="*/ 54321 w 1206976"/>
                  <a:gd name="connsiteY8" fmla="*/ 519065 h 1013988"/>
                  <a:gd name="connsiteX9" fmla="*/ 21125 w 1206976"/>
                  <a:gd name="connsiteY9" fmla="*/ 558297 h 1013988"/>
                  <a:gd name="connsiteX10" fmla="*/ 15089 w 1206976"/>
                  <a:gd name="connsiteY10" fmla="*/ 615636 h 1013988"/>
                  <a:gd name="connsiteX11" fmla="*/ 0 w 1206976"/>
                  <a:gd name="connsiteY11" fmla="*/ 688063 h 1013988"/>
                  <a:gd name="connsiteX12" fmla="*/ 6036 w 1206976"/>
                  <a:gd name="connsiteY12" fmla="*/ 748420 h 1013988"/>
                  <a:gd name="connsiteX13" fmla="*/ 591493 w 1206976"/>
                  <a:gd name="connsiteY13" fmla="*/ 917418 h 1013988"/>
                  <a:gd name="connsiteX14" fmla="*/ 1029077 w 1206976"/>
                  <a:gd name="connsiteY14" fmla="*/ 1013988 h 1013988"/>
                  <a:gd name="connsiteX15" fmla="*/ 1071327 w 1206976"/>
                  <a:gd name="connsiteY15" fmla="*/ 712206 h 1013988"/>
                  <a:gd name="connsiteX16" fmla="*/ 1107541 w 1206976"/>
                  <a:gd name="connsiteY16" fmla="*/ 642796 h 1013988"/>
                  <a:gd name="connsiteX17" fmla="*/ 1092452 w 1206976"/>
                  <a:gd name="connsiteY17" fmla="*/ 612618 h 1013988"/>
                  <a:gd name="connsiteX18" fmla="*/ 1083398 w 1206976"/>
                  <a:gd name="connsiteY18" fmla="*/ 615636 h 1013988"/>
                  <a:gd name="connsiteX19" fmla="*/ 1083398 w 1206976"/>
                  <a:gd name="connsiteY19" fmla="*/ 543208 h 1013988"/>
                  <a:gd name="connsiteX20" fmla="*/ 1134701 w 1206976"/>
                  <a:gd name="connsiteY20" fmla="*/ 519065 h 1013988"/>
                  <a:gd name="connsiteX21" fmla="*/ 1149790 w 1206976"/>
                  <a:gd name="connsiteY21" fmla="*/ 419477 h 1013988"/>
                  <a:gd name="connsiteX22" fmla="*/ 1206976 w 1206976"/>
                  <a:gd name="connsiteY22" fmla="*/ 392317 h 1013988"/>
                  <a:gd name="connsiteX23" fmla="*/ 1204592 w 1206976"/>
                  <a:gd name="connsiteY23" fmla="*/ 322907 h 1013988"/>
                  <a:gd name="connsiteX24" fmla="*/ 1182986 w 1206976"/>
                  <a:gd name="connsiteY24" fmla="*/ 292729 h 1013988"/>
                  <a:gd name="connsiteX25" fmla="*/ 1164879 w 1206976"/>
                  <a:gd name="connsiteY25" fmla="*/ 292729 h 1013988"/>
                  <a:gd name="connsiteX26" fmla="*/ 1131683 w 1206976"/>
                  <a:gd name="connsiteY26" fmla="*/ 271604 h 1013988"/>
                  <a:gd name="connsiteX27" fmla="*/ 1089434 w 1206976"/>
                  <a:gd name="connsiteY27" fmla="*/ 271604 h 1013988"/>
                  <a:gd name="connsiteX28" fmla="*/ 1059256 w 1206976"/>
                  <a:gd name="connsiteY28" fmla="*/ 268586 h 1013988"/>
                  <a:gd name="connsiteX29" fmla="*/ 998899 w 1206976"/>
                  <a:gd name="connsiteY29" fmla="*/ 235390 h 1013988"/>
                  <a:gd name="connsiteX30" fmla="*/ 968721 w 1206976"/>
                  <a:gd name="connsiteY30" fmla="*/ 247461 h 1013988"/>
                  <a:gd name="connsiteX31" fmla="*/ 908364 w 1206976"/>
                  <a:gd name="connsiteY31" fmla="*/ 220301 h 1013988"/>
                  <a:gd name="connsiteX32" fmla="*/ 854044 w 1206976"/>
                  <a:gd name="connsiteY32" fmla="*/ 235390 h 1013988"/>
                  <a:gd name="connsiteX33" fmla="*/ 832919 w 1206976"/>
                  <a:gd name="connsiteY33" fmla="*/ 226336 h 1013988"/>
                  <a:gd name="connsiteX34" fmla="*/ 717607 w 1206976"/>
                  <a:gd name="connsiteY34" fmla="*/ 214435 h 1013988"/>
                  <a:gd name="connsiteX35" fmla="*/ 648832 w 1206976"/>
                  <a:gd name="connsiteY35" fmla="*/ 181069 h 1013988"/>
                  <a:gd name="connsiteX36" fmla="*/ 588475 w 1206976"/>
                  <a:gd name="connsiteY36" fmla="*/ 208230 h 1013988"/>
                  <a:gd name="connsiteX37" fmla="*/ 531137 w 1206976"/>
                  <a:gd name="connsiteY37" fmla="*/ 144855 h 1013988"/>
                  <a:gd name="connsiteX38" fmla="*/ 407406 w 1206976"/>
                  <a:gd name="connsiteY38" fmla="*/ 172016 h 1013988"/>
                  <a:gd name="connsiteX39" fmla="*/ 392317 w 1206976"/>
                  <a:gd name="connsiteY39" fmla="*/ 60356 h 1013988"/>
                  <a:gd name="connsiteX40" fmla="*/ 265568 w 1206976"/>
                  <a:gd name="connsiteY40" fmla="*/ 0 h 1013988"/>
                  <a:gd name="connsiteX0" fmla="*/ 265568 w 1206976"/>
                  <a:gd name="connsiteY0" fmla="*/ 0 h 1013988"/>
                  <a:gd name="connsiteX1" fmla="*/ 250479 w 1206976"/>
                  <a:gd name="connsiteY1" fmla="*/ 72428 h 1013988"/>
                  <a:gd name="connsiteX2" fmla="*/ 250479 w 1206976"/>
                  <a:gd name="connsiteY2" fmla="*/ 114677 h 1013988"/>
                  <a:gd name="connsiteX3" fmla="*/ 232372 w 1206976"/>
                  <a:gd name="connsiteY3" fmla="*/ 132784 h 1013988"/>
                  <a:gd name="connsiteX4" fmla="*/ 217283 w 1206976"/>
                  <a:gd name="connsiteY4" fmla="*/ 193140 h 1013988"/>
                  <a:gd name="connsiteX5" fmla="*/ 172016 w 1206976"/>
                  <a:gd name="connsiteY5" fmla="*/ 238408 h 1013988"/>
                  <a:gd name="connsiteX6" fmla="*/ 162962 w 1206976"/>
                  <a:gd name="connsiteY6" fmla="*/ 325925 h 1013988"/>
                  <a:gd name="connsiteX7" fmla="*/ 54321 w 1206976"/>
                  <a:gd name="connsiteY7" fmla="*/ 476816 h 1013988"/>
                  <a:gd name="connsiteX8" fmla="*/ 54321 w 1206976"/>
                  <a:gd name="connsiteY8" fmla="*/ 519065 h 1013988"/>
                  <a:gd name="connsiteX9" fmla="*/ 21125 w 1206976"/>
                  <a:gd name="connsiteY9" fmla="*/ 558297 h 1013988"/>
                  <a:gd name="connsiteX10" fmla="*/ 15089 w 1206976"/>
                  <a:gd name="connsiteY10" fmla="*/ 615636 h 1013988"/>
                  <a:gd name="connsiteX11" fmla="*/ 0 w 1206976"/>
                  <a:gd name="connsiteY11" fmla="*/ 688063 h 1013988"/>
                  <a:gd name="connsiteX12" fmla="*/ 6036 w 1206976"/>
                  <a:gd name="connsiteY12" fmla="*/ 748420 h 1013988"/>
                  <a:gd name="connsiteX13" fmla="*/ 591493 w 1206976"/>
                  <a:gd name="connsiteY13" fmla="*/ 917418 h 1013988"/>
                  <a:gd name="connsiteX14" fmla="*/ 1029077 w 1206976"/>
                  <a:gd name="connsiteY14" fmla="*/ 1013988 h 1013988"/>
                  <a:gd name="connsiteX15" fmla="*/ 1071327 w 1206976"/>
                  <a:gd name="connsiteY15" fmla="*/ 712206 h 1013988"/>
                  <a:gd name="connsiteX16" fmla="*/ 1107541 w 1206976"/>
                  <a:gd name="connsiteY16" fmla="*/ 642796 h 1013988"/>
                  <a:gd name="connsiteX17" fmla="*/ 1092452 w 1206976"/>
                  <a:gd name="connsiteY17" fmla="*/ 612618 h 1013988"/>
                  <a:gd name="connsiteX18" fmla="*/ 1083398 w 1206976"/>
                  <a:gd name="connsiteY18" fmla="*/ 615636 h 1013988"/>
                  <a:gd name="connsiteX19" fmla="*/ 1083398 w 1206976"/>
                  <a:gd name="connsiteY19" fmla="*/ 543208 h 1013988"/>
                  <a:gd name="connsiteX20" fmla="*/ 1134701 w 1206976"/>
                  <a:gd name="connsiteY20" fmla="*/ 519065 h 1013988"/>
                  <a:gd name="connsiteX21" fmla="*/ 1149790 w 1206976"/>
                  <a:gd name="connsiteY21" fmla="*/ 419477 h 1013988"/>
                  <a:gd name="connsiteX22" fmla="*/ 1206976 w 1206976"/>
                  <a:gd name="connsiteY22" fmla="*/ 392317 h 1013988"/>
                  <a:gd name="connsiteX23" fmla="*/ 1204592 w 1206976"/>
                  <a:gd name="connsiteY23" fmla="*/ 322907 h 1013988"/>
                  <a:gd name="connsiteX24" fmla="*/ 1182986 w 1206976"/>
                  <a:gd name="connsiteY24" fmla="*/ 292729 h 1013988"/>
                  <a:gd name="connsiteX25" fmla="*/ 1164879 w 1206976"/>
                  <a:gd name="connsiteY25" fmla="*/ 292729 h 1013988"/>
                  <a:gd name="connsiteX26" fmla="*/ 1131683 w 1206976"/>
                  <a:gd name="connsiteY26" fmla="*/ 271604 h 1013988"/>
                  <a:gd name="connsiteX27" fmla="*/ 1089434 w 1206976"/>
                  <a:gd name="connsiteY27" fmla="*/ 271604 h 1013988"/>
                  <a:gd name="connsiteX28" fmla="*/ 1059256 w 1206976"/>
                  <a:gd name="connsiteY28" fmla="*/ 268586 h 1013988"/>
                  <a:gd name="connsiteX29" fmla="*/ 998899 w 1206976"/>
                  <a:gd name="connsiteY29" fmla="*/ 235390 h 1013988"/>
                  <a:gd name="connsiteX30" fmla="*/ 968721 w 1206976"/>
                  <a:gd name="connsiteY30" fmla="*/ 247461 h 1013988"/>
                  <a:gd name="connsiteX31" fmla="*/ 908364 w 1206976"/>
                  <a:gd name="connsiteY31" fmla="*/ 220301 h 1013988"/>
                  <a:gd name="connsiteX32" fmla="*/ 854044 w 1206976"/>
                  <a:gd name="connsiteY32" fmla="*/ 235390 h 1013988"/>
                  <a:gd name="connsiteX33" fmla="*/ 823384 w 1206976"/>
                  <a:gd name="connsiteY33" fmla="*/ 219195 h 1013988"/>
                  <a:gd name="connsiteX34" fmla="*/ 717607 w 1206976"/>
                  <a:gd name="connsiteY34" fmla="*/ 214435 h 1013988"/>
                  <a:gd name="connsiteX35" fmla="*/ 648832 w 1206976"/>
                  <a:gd name="connsiteY35" fmla="*/ 181069 h 1013988"/>
                  <a:gd name="connsiteX36" fmla="*/ 588475 w 1206976"/>
                  <a:gd name="connsiteY36" fmla="*/ 208230 h 1013988"/>
                  <a:gd name="connsiteX37" fmla="*/ 531137 w 1206976"/>
                  <a:gd name="connsiteY37" fmla="*/ 144855 h 1013988"/>
                  <a:gd name="connsiteX38" fmla="*/ 407406 w 1206976"/>
                  <a:gd name="connsiteY38" fmla="*/ 172016 h 1013988"/>
                  <a:gd name="connsiteX39" fmla="*/ 392317 w 1206976"/>
                  <a:gd name="connsiteY39" fmla="*/ 60356 h 1013988"/>
                  <a:gd name="connsiteX40" fmla="*/ 265568 w 1206976"/>
                  <a:gd name="connsiteY40" fmla="*/ 0 h 1013988"/>
                  <a:gd name="connsiteX0" fmla="*/ 275103 w 1206976"/>
                  <a:gd name="connsiteY0" fmla="*/ 0 h 1033030"/>
                  <a:gd name="connsiteX1" fmla="*/ 250479 w 1206976"/>
                  <a:gd name="connsiteY1" fmla="*/ 91470 h 1033030"/>
                  <a:gd name="connsiteX2" fmla="*/ 250479 w 1206976"/>
                  <a:gd name="connsiteY2" fmla="*/ 133719 h 1033030"/>
                  <a:gd name="connsiteX3" fmla="*/ 232372 w 1206976"/>
                  <a:gd name="connsiteY3" fmla="*/ 151826 h 1033030"/>
                  <a:gd name="connsiteX4" fmla="*/ 217283 w 1206976"/>
                  <a:gd name="connsiteY4" fmla="*/ 212182 h 1033030"/>
                  <a:gd name="connsiteX5" fmla="*/ 172016 w 1206976"/>
                  <a:gd name="connsiteY5" fmla="*/ 257450 h 1033030"/>
                  <a:gd name="connsiteX6" fmla="*/ 162962 w 1206976"/>
                  <a:gd name="connsiteY6" fmla="*/ 344967 h 1033030"/>
                  <a:gd name="connsiteX7" fmla="*/ 54321 w 1206976"/>
                  <a:gd name="connsiteY7" fmla="*/ 495858 h 1033030"/>
                  <a:gd name="connsiteX8" fmla="*/ 54321 w 1206976"/>
                  <a:gd name="connsiteY8" fmla="*/ 538107 h 1033030"/>
                  <a:gd name="connsiteX9" fmla="*/ 21125 w 1206976"/>
                  <a:gd name="connsiteY9" fmla="*/ 577339 h 1033030"/>
                  <a:gd name="connsiteX10" fmla="*/ 15089 w 1206976"/>
                  <a:gd name="connsiteY10" fmla="*/ 634678 h 1033030"/>
                  <a:gd name="connsiteX11" fmla="*/ 0 w 1206976"/>
                  <a:gd name="connsiteY11" fmla="*/ 707105 h 1033030"/>
                  <a:gd name="connsiteX12" fmla="*/ 6036 w 1206976"/>
                  <a:gd name="connsiteY12" fmla="*/ 767462 h 1033030"/>
                  <a:gd name="connsiteX13" fmla="*/ 591493 w 1206976"/>
                  <a:gd name="connsiteY13" fmla="*/ 936460 h 1033030"/>
                  <a:gd name="connsiteX14" fmla="*/ 1029077 w 1206976"/>
                  <a:gd name="connsiteY14" fmla="*/ 1033030 h 1033030"/>
                  <a:gd name="connsiteX15" fmla="*/ 1071327 w 1206976"/>
                  <a:gd name="connsiteY15" fmla="*/ 731248 h 1033030"/>
                  <a:gd name="connsiteX16" fmla="*/ 1107541 w 1206976"/>
                  <a:gd name="connsiteY16" fmla="*/ 661838 h 1033030"/>
                  <a:gd name="connsiteX17" fmla="*/ 1092452 w 1206976"/>
                  <a:gd name="connsiteY17" fmla="*/ 631660 h 1033030"/>
                  <a:gd name="connsiteX18" fmla="*/ 1083398 w 1206976"/>
                  <a:gd name="connsiteY18" fmla="*/ 634678 h 1033030"/>
                  <a:gd name="connsiteX19" fmla="*/ 1083398 w 1206976"/>
                  <a:gd name="connsiteY19" fmla="*/ 562250 h 1033030"/>
                  <a:gd name="connsiteX20" fmla="*/ 1134701 w 1206976"/>
                  <a:gd name="connsiteY20" fmla="*/ 538107 h 1033030"/>
                  <a:gd name="connsiteX21" fmla="*/ 1149790 w 1206976"/>
                  <a:gd name="connsiteY21" fmla="*/ 438519 h 1033030"/>
                  <a:gd name="connsiteX22" fmla="*/ 1206976 w 1206976"/>
                  <a:gd name="connsiteY22" fmla="*/ 411359 h 1033030"/>
                  <a:gd name="connsiteX23" fmla="*/ 1204592 w 1206976"/>
                  <a:gd name="connsiteY23" fmla="*/ 341949 h 1033030"/>
                  <a:gd name="connsiteX24" fmla="*/ 1182986 w 1206976"/>
                  <a:gd name="connsiteY24" fmla="*/ 311771 h 1033030"/>
                  <a:gd name="connsiteX25" fmla="*/ 1164879 w 1206976"/>
                  <a:gd name="connsiteY25" fmla="*/ 311771 h 1033030"/>
                  <a:gd name="connsiteX26" fmla="*/ 1131683 w 1206976"/>
                  <a:gd name="connsiteY26" fmla="*/ 290646 h 1033030"/>
                  <a:gd name="connsiteX27" fmla="*/ 1089434 w 1206976"/>
                  <a:gd name="connsiteY27" fmla="*/ 290646 h 1033030"/>
                  <a:gd name="connsiteX28" fmla="*/ 1059256 w 1206976"/>
                  <a:gd name="connsiteY28" fmla="*/ 287628 h 1033030"/>
                  <a:gd name="connsiteX29" fmla="*/ 998899 w 1206976"/>
                  <a:gd name="connsiteY29" fmla="*/ 254432 h 1033030"/>
                  <a:gd name="connsiteX30" fmla="*/ 968721 w 1206976"/>
                  <a:gd name="connsiteY30" fmla="*/ 266503 h 1033030"/>
                  <a:gd name="connsiteX31" fmla="*/ 908364 w 1206976"/>
                  <a:gd name="connsiteY31" fmla="*/ 239343 h 1033030"/>
                  <a:gd name="connsiteX32" fmla="*/ 854044 w 1206976"/>
                  <a:gd name="connsiteY32" fmla="*/ 254432 h 1033030"/>
                  <a:gd name="connsiteX33" fmla="*/ 823384 w 1206976"/>
                  <a:gd name="connsiteY33" fmla="*/ 238237 h 1033030"/>
                  <a:gd name="connsiteX34" fmla="*/ 717607 w 1206976"/>
                  <a:gd name="connsiteY34" fmla="*/ 233477 h 1033030"/>
                  <a:gd name="connsiteX35" fmla="*/ 648832 w 1206976"/>
                  <a:gd name="connsiteY35" fmla="*/ 200111 h 1033030"/>
                  <a:gd name="connsiteX36" fmla="*/ 588475 w 1206976"/>
                  <a:gd name="connsiteY36" fmla="*/ 227272 h 1033030"/>
                  <a:gd name="connsiteX37" fmla="*/ 531137 w 1206976"/>
                  <a:gd name="connsiteY37" fmla="*/ 163897 h 1033030"/>
                  <a:gd name="connsiteX38" fmla="*/ 407406 w 1206976"/>
                  <a:gd name="connsiteY38" fmla="*/ 191058 h 1033030"/>
                  <a:gd name="connsiteX39" fmla="*/ 392317 w 1206976"/>
                  <a:gd name="connsiteY39" fmla="*/ 79398 h 1033030"/>
                  <a:gd name="connsiteX40" fmla="*/ 275103 w 1206976"/>
                  <a:gd name="connsiteY40" fmla="*/ 0 h 1033030"/>
                  <a:gd name="connsiteX0" fmla="*/ 275103 w 1206976"/>
                  <a:gd name="connsiteY0" fmla="*/ 0 h 1033030"/>
                  <a:gd name="connsiteX1" fmla="*/ 250479 w 1206976"/>
                  <a:gd name="connsiteY1" fmla="*/ 91470 h 1033030"/>
                  <a:gd name="connsiteX2" fmla="*/ 250479 w 1206976"/>
                  <a:gd name="connsiteY2" fmla="*/ 133719 h 1033030"/>
                  <a:gd name="connsiteX3" fmla="*/ 232372 w 1206976"/>
                  <a:gd name="connsiteY3" fmla="*/ 151826 h 1033030"/>
                  <a:gd name="connsiteX4" fmla="*/ 217283 w 1206976"/>
                  <a:gd name="connsiteY4" fmla="*/ 212182 h 1033030"/>
                  <a:gd name="connsiteX5" fmla="*/ 172016 w 1206976"/>
                  <a:gd name="connsiteY5" fmla="*/ 257450 h 1033030"/>
                  <a:gd name="connsiteX6" fmla="*/ 162962 w 1206976"/>
                  <a:gd name="connsiteY6" fmla="*/ 344967 h 1033030"/>
                  <a:gd name="connsiteX7" fmla="*/ 54321 w 1206976"/>
                  <a:gd name="connsiteY7" fmla="*/ 495858 h 1033030"/>
                  <a:gd name="connsiteX8" fmla="*/ 54321 w 1206976"/>
                  <a:gd name="connsiteY8" fmla="*/ 538107 h 1033030"/>
                  <a:gd name="connsiteX9" fmla="*/ 21125 w 1206976"/>
                  <a:gd name="connsiteY9" fmla="*/ 577339 h 1033030"/>
                  <a:gd name="connsiteX10" fmla="*/ 15089 w 1206976"/>
                  <a:gd name="connsiteY10" fmla="*/ 634678 h 1033030"/>
                  <a:gd name="connsiteX11" fmla="*/ 0 w 1206976"/>
                  <a:gd name="connsiteY11" fmla="*/ 707105 h 1033030"/>
                  <a:gd name="connsiteX12" fmla="*/ 6036 w 1206976"/>
                  <a:gd name="connsiteY12" fmla="*/ 767462 h 1033030"/>
                  <a:gd name="connsiteX13" fmla="*/ 591493 w 1206976"/>
                  <a:gd name="connsiteY13" fmla="*/ 936460 h 1033030"/>
                  <a:gd name="connsiteX14" fmla="*/ 1029077 w 1206976"/>
                  <a:gd name="connsiteY14" fmla="*/ 1033030 h 1033030"/>
                  <a:gd name="connsiteX15" fmla="*/ 1071327 w 1206976"/>
                  <a:gd name="connsiteY15" fmla="*/ 731248 h 1033030"/>
                  <a:gd name="connsiteX16" fmla="*/ 1107541 w 1206976"/>
                  <a:gd name="connsiteY16" fmla="*/ 661838 h 1033030"/>
                  <a:gd name="connsiteX17" fmla="*/ 1092452 w 1206976"/>
                  <a:gd name="connsiteY17" fmla="*/ 631660 h 1033030"/>
                  <a:gd name="connsiteX18" fmla="*/ 1083398 w 1206976"/>
                  <a:gd name="connsiteY18" fmla="*/ 634678 h 1033030"/>
                  <a:gd name="connsiteX19" fmla="*/ 1083398 w 1206976"/>
                  <a:gd name="connsiteY19" fmla="*/ 562250 h 1033030"/>
                  <a:gd name="connsiteX20" fmla="*/ 1134701 w 1206976"/>
                  <a:gd name="connsiteY20" fmla="*/ 538107 h 1033030"/>
                  <a:gd name="connsiteX21" fmla="*/ 1149790 w 1206976"/>
                  <a:gd name="connsiteY21" fmla="*/ 438519 h 1033030"/>
                  <a:gd name="connsiteX22" fmla="*/ 1206976 w 1206976"/>
                  <a:gd name="connsiteY22" fmla="*/ 411359 h 1033030"/>
                  <a:gd name="connsiteX23" fmla="*/ 1204592 w 1206976"/>
                  <a:gd name="connsiteY23" fmla="*/ 341949 h 1033030"/>
                  <a:gd name="connsiteX24" fmla="*/ 1182986 w 1206976"/>
                  <a:gd name="connsiteY24" fmla="*/ 311771 h 1033030"/>
                  <a:gd name="connsiteX25" fmla="*/ 1164879 w 1206976"/>
                  <a:gd name="connsiteY25" fmla="*/ 311771 h 1033030"/>
                  <a:gd name="connsiteX26" fmla="*/ 1131683 w 1206976"/>
                  <a:gd name="connsiteY26" fmla="*/ 290646 h 1033030"/>
                  <a:gd name="connsiteX27" fmla="*/ 1089434 w 1206976"/>
                  <a:gd name="connsiteY27" fmla="*/ 290646 h 1033030"/>
                  <a:gd name="connsiteX28" fmla="*/ 1059256 w 1206976"/>
                  <a:gd name="connsiteY28" fmla="*/ 287628 h 1033030"/>
                  <a:gd name="connsiteX29" fmla="*/ 998899 w 1206976"/>
                  <a:gd name="connsiteY29" fmla="*/ 254432 h 1033030"/>
                  <a:gd name="connsiteX30" fmla="*/ 968721 w 1206976"/>
                  <a:gd name="connsiteY30" fmla="*/ 266503 h 1033030"/>
                  <a:gd name="connsiteX31" fmla="*/ 908364 w 1206976"/>
                  <a:gd name="connsiteY31" fmla="*/ 239343 h 1033030"/>
                  <a:gd name="connsiteX32" fmla="*/ 854044 w 1206976"/>
                  <a:gd name="connsiteY32" fmla="*/ 254432 h 1033030"/>
                  <a:gd name="connsiteX33" fmla="*/ 823384 w 1206976"/>
                  <a:gd name="connsiteY33" fmla="*/ 238237 h 1033030"/>
                  <a:gd name="connsiteX34" fmla="*/ 717607 w 1206976"/>
                  <a:gd name="connsiteY34" fmla="*/ 233477 h 1033030"/>
                  <a:gd name="connsiteX35" fmla="*/ 648832 w 1206976"/>
                  <a:gd name="connsiteY35" fmla="*/ 200111 h 1033030"/>
                  <a:gd name="connsiteX36" fmla="*/ 593242 w 1206976"/>
                  <a:gd name="connsiteY36" fmla="*/ 215370 h 1033030"/>
                  <a:gd name="connsiteX37" fmla="*/ 531137 w 1206976"/>
                  <a:gd name="connsiteY37" fmla="*/ 163897 h 1033030"/>
                  <a:gd name="connsiteX38" fmla="*/ 407406 w 1206976"/>
                  <a:gd name="connsiteY38" fmla="*/ 191058 h 1033030"/>
                  <a:gd name="connsiteX39" fmla="*/ 392317 w 1206976"/>
                  <a:gd name="connsiteY39" fmla="*/ 79398 h 1033030"/>
                  <a:gd name="connsiteX40" fmla="*/ 275103 w 1206976"/>
                  <a:gd name="connsiteY40" fmla="*/ 0 h 1033030"/>
                  <a:gd name="connsiteX0" fmla="*/ 275103 w 1206976"/>
                  <a:gd name="connsiteY0" fmla="*/ 0 h 1033030"/>
                  <a:gd name="connsiteX1" fmla="*/ 250479 w 1206976"/>
                  <a:gd name="connsiteY1" fmla="*/ 91470 h 1033030"/>
                  <a:gd name="connsiteX2" fmla="*/ 250479 w 1206976"/>
                  <a:gd name="connsiteY2" fmla="*/ 133719 h 1033030"/>
                  <a:gd name="connsiteX3" fmla="*/ 232372 w 1206976"/>
                  <a:gd name="connsiteY3" fmla="*/ 151826 h 1033030"/>
                  <a:gd name="connsiteX4" fmla="*/ 217283 w 1206976"/>
                  <a:gd name="connsiteY4" fmla="*/ 212182 h 1033030"/>
                  <a:gd name="connsiteX5" fmla="*/ 172016 w 1206976"/>
                  <a:gd name="connsiteY5" fmla="*/ 257450 h 1033030"/>
                  <a:gd name="connsiteX6" fmla="*/ 162962 w 1206976"/>
                  <a:gd name="connsiteY6" fmla="*/ 344967 h 1033030"/>
                  <a:gd name="connsiteX7" fmla="*/ 54321 w 1206976"/>
                  <a:gd name="connsiteY7" fmla="*/ 495858 h 1033030"/>
                  <a:gd name="connsiteX8" fmla="*/ 54321 w 1206976"/>
                  <a:gd name="connsiteY8" fmla="*/ 538107 h 1033030"/>
                  <a:gd name="connsiteX9" fmla="*/ 21125 w 1206976"/>
                  <a:gd name="connsiteY9" fmla="*/ 577339 h 1033030"/>
                  <a:gd name="connsiteX10" fmla="*/ 15089 w 1206976"/>
                  <a:gd name="connsiteY10" fmla="*/ 634678 h 1033030"/>
                  <a:gd name="connsiteX11" fmla="*/ 0 w 1206976"/>
                  <a:gd name="connsiteY11" fmla="*/ 707105 h 1033030"/>
                  <a:gd name="connsiteX12" fmla="*/ 6036 w 1206976"/>
                  <a:gd name="connsiteY12" fmla="*/ 767462 h 1033030"/>
                  <a:gd name="connsiteX13" fmla="*/ 591493 w 1206976"/>
                  <a:gd name="connsiteY13" fmla="*/ 936460 h 1033030"/>
                  <a:gd name="connsiteX14" fmla="*/ 1029077 w 1206976"/>
                  <a:gd name="connsiteY14" fmla="*/ 1033030 h 1033030"/>
                  <a:gd name="connsiteX15" fmla="*/ 1071327 w 1206976"/>
                  <a:gd name="connsiteY15" fmla="*/ 731248 h 1033030"/>
                  <a:gd name="connsiteX16" fmla="*/ 1107541 w 1206976"/>
                  <a:gd name="connsiteY16" fmla="*/ 661838 h 1033030"/>
                  <a:gd name="connsiteX17" fmla="*/ 1092452 w 1206976"/>
                  <a:gd name="connsiteY17" fmla="*/ 631660 h 1033030"/>
                  <a:gd name="connsiteX18" fmla="*/ 1083398 w 1206976"/>
                  <a:gd name="connsiteY18" fmla="*/ 634678 h 1033030"/>
                  <a:gd name="connsiteX19" fmla="*/ 1083398 w 1206976"/>
                  <a:gd name="connsiteY19" fmla="*/ 562250 h 1033030"/>
                  <a:gd name="connsiteX20" fmla="*/ 1134701 w 1206976"/>
                  <a:gd name="connsiteY20" fmla="*/ 538107 h 1033030"/>
                  <a:gd name="connsiteX21" fmla="*/ 1149790 w 1206976"/>
                  <a:gd name="connsiteY21" fmla="*/ 438519 h 1033030"/>
                  <a:gd name="connsiteX22" fmla="*/ 1206976 w 1206976"/>
                  <a:gd name="connsiteY22" fmla="*/ 411359 h 1033030"/>
                  <a:gd name="connsiteX23" fmla="*/ 1204592 w 1206976"/>
                  <a:gd name="connsiteY23" fmla="*/ 341949 h 1033030"/>
                  <a:gd name="connsiteX24" fmla="*/ 1182986 w 1206976"/>
                  <a:gd name="connsiteY24" fmla="*/ 311771 h 1033030"/>
                  <a:gd name="connsiteX25" fmla="*/ 1164879 w 1206976"/>
                  <a:gd name="connsiteY25" fmla="*/ 311771 h 1033030"/>
                  <a:gd name="connsiteX26" fmla="*/ 1131683 w 1206976"/>
                  <a:gd name="connsiteY26" fmla="*/ 290646 h 1033030"/>
                  <a:gd name="connsiteX27" fmla="*/ 1089434 w 1206976"/>
                  <a:gd name="connsiteY27" fmla="*/ 290646 h 1033030"/>
                  <a:gd name="connsiteX28" fmla="*/ 1061640 w 1206976"/>
                  <a:gd name="connsiteY28" fmla="*/ 275727 h 1033030"/>
                  <a:gd name="connsiteX29" fmla="*/ 998899 w 1206976"/>
                  <a:gd name="connsiteY29" fmla="*/ 254432 h 1033030"/>
                  <a:gd name="connsiteX30" fmla="*/ 968721 w 1206976"/>
                  <a:gd name="connsiteY30" fmla="*/ 266503 h 1033030"/>
                  <a:gd name="connsiteX31" fmla="*/ 908364 w 1206976"/>
                  <a:gd name="connsiteY31" fmla="*/ 239343 h 1033030"/>
                  <a:gd name="connsiteX32" fmla="*/ 854044 w 1206976"/>
                  <a:gd name="connsiteY32" fmla="*/ 254432 h 1033030"/>
                  <a:gd name="connsiteX33" fmla="*/ 823384 w 1206976"/>
                  <a:gd name="connsiteY33" fmla="*/ 238237 h 1033030"/>
                  <a:gd name="connsiteX34" fmla="*/ 717607 w 1206976"/>
                  <a:gd name="connsiteY34" fmla="*/ 233477 h 1033030"/>
                  <a:gd name="connsiteX35" fmla="*/ 648832 w 1206976"/>
                  <a:gd name="connsiteY35" fmla="*/ 200111 h 1033030"/>
                  <a:gd name="connsiteX36" fmla="*/ 593242 w 1206976"/>
                  <a:gd name="connsiteY36" fmla="*/ 215370 h 1033030"/>
                  <a:gd name="connsiteX37" fmla="*/ 531137 w 1206976"/>
                  <a:gd name="connsiteY37" fmla="*/ 163897 h 1033030"/>
                  <a:gd name="connsiteX38" fmla="*/ 407406 w 1206976"/>
                  <a:gd name="connsiteY38" fmla="*/ 191058 h 1033030"/>
                  <a:gd name="connsiteX39" fmla="*/ 392317 w 1206976"/>
                  <a:gd name="connsiteY39" fmla="*/ 79398 h 1033030"/>
                  <a:gd name="connsiteX40" fmla="*/ 275103 w 1206976"/>
                  <a:gd name="connsiteY40" fmla="*/ 0 h 1033030"/>
                  <a:gd name="connsiteX0" fmla="*/ 275103 w 1206976"/>
                  <a:gd name="connsiteY0" fmla="*/ 0 h 1033030"/>
                  <a:gd name="connsiteX1" fmla="*/ 250479 w 1206976"/>
                  <a:gd name="connsiteY1" fmla="*/ 91470 h 1033030"/>
                  <a:gd name="connsiteX2" fmla="*/ 250479 w 1206976"/>
                  <a:gd name="connsiteY2" fmla="*/ 133719 h 1033030"/>
                  <a:gd name="connsiteX3" fmla="*/ 232372 w 1206976"/>
                  <a:gd name="connsiteY3" fmla="*/ 151826 h 1033030"/>
                  <a:gd name="connsiteX4" fmla="*/ 217283 w 1206976"/>
                  <a:gd name="connsiteY4" fmla="*/ 212182 h 1033030"/>
                  <a:gd name="connsiteX5" fmla="*/ 172016 w 1206976"/>
                  <a:gd name="connsiteY5" fmla="*/ 257450 h 1033030"/>
                  <a:gd name="connsiteX6" fmla="*/ 162962 w 1206976"/>
                  <a:gd name="connsiteY6" fmla="*/ 344967 h 1033030"/>
                  <a:gd name="connsiteX7" fmla="*/ 54321 w 1206976"/>
                  <a:gd name="connsiteY7" fmla="*/ 495858 h 1033030"/>
                  <a:gd name="connsiteX8" fmla="*/ 54321 w 1206976"/>
                  <a:gd name="connsiteY8" fmla="*/ 538107 h 1033030"/>
                  <a:gd name="connsiteX9" fmla="*/ 21125 w 1206976"/>
                  <a:gd name="connsiteY9" fmla="*/ 577339 h 1033030"/>
                  <a:gd name="connsiteX10" fmla="*/ 15089 w 1206976"/>
                  <a:gd name="connsiteY10" fmla="*/ 634678 h 1033030"/>
                  <a:gd name="connsiteX11" fmla="*/ 0 w 1206976"/>
                  <a:gd name="connsiteY11" fmla="*/ 707105 h 1033030"/>
                  <a:gd name="connsiteX12" fmla="*/ 6036 w 1206976"/>
                  <a:gd name="connsiteY12" fmla="*/ 767462 h 1033030"/>
                  <a:gd name="connsiteX13" fmla="*/ 591493 w 1206976"/>
                  <a:gd name="connsiteY13" fmla="*/ 936460 h 1033030"/>
                  <a:gd name="connsiteX14" fmla="*/ 1029077 w 1206976"/>
                  <a:gd name="connsiteY14" fmla="*/ 1033030 h 1033030"/>
                  <a:gd name="connsiteX15" fmla="*/ 1071327 w 1206976"/>
                  <a:gd name="connsiteY15" fmla="*/ 731248 h 1033030"/>
                  <a:gd name="connsiteX16" fmla="*/ 1107541 w 1206976"/>
                  <a:gd name="connsiteY16" fmla="*/ 661838 h 1033030"/>
                  <a:gd name="connsiteX17" fmla="*/ 1092452 w 1206976"/>
                  <a:gd name="connsiteY17" fmla="*/ 631660 h 1033030"/>
                  <a:gd name="connsiteX18" fmla="*/ 1083398 w 1206976"/>
                  <a:gd name="connsiteY18" fmla="*/ 634678 h 1033030"/>
                  <a:gd name="connsiteX19" fmla="*/ 1083398 w 1206976"/>
                  <a:gd name="connsiteY19" fmla="*/ 562250 h 1033030"/>
                  <a:gd name="connsiteX20" fmla="*/ 1134701 w 1206976"/>
                  <a:gd name="connsiteY20" fmla="*/ 538107 h 1033030"/>
                  <a:gd name="connsiteX21" fmla="*/ 1149790 w 1206976"/>
                  <a:gd name="connsiteY21" fmla="*/ 438519 h 1033030"/>
                  <a:gd name="connsiteX22" fmla="*/ 1206976 w 1206976"/>
                  <a:gd name="connsiteY22" fmla="*/ 411359 h 1033030"/>
                  <a:gd name="connsiteX23" fmla="*/ 1204592 w 1206976"/>
                  <a:gd name="connsiteY23" fmla="*/ 341949 h 1033030"/>
                  <a:gd name="connsiteX24" fmla="*/ 1182986 w 1206976"/>
                  <a:gd name="connsiteY24" fmla="*/ 311771 h 1033030"/>
                  <a:gd name="connsiteX25" fmla="*/ 1164879 w 1206976"/>
                  <a:gd name="connsiteY25" fmla="*/ 311771 h 1033030"/>
                  <a:gd name="connsiteX26" fmla="*/ 1131683 w 1206976"/>
                  <a:gd name="connsiteY26" fmla="*/ 290646 h 1033030"/>
                  <a:gd name="connsiteX27" fmla="*/ 1089434 w 1206976"/>
                  <a:gd name="connsiteY27" fmla="*/ 290646 h 1033030"/>
                  <a:gd name="connsiteX28" fmla="*/ 1061640 w 1206976"/>
                  <a:gd name="connsiteY28" fmla="*/ 275727 h 1033030"/>
                  <a:gd name="connsiteX29" fmla="*/ 1006050 w 1206976"/>
                  <a:gd name="connsiteY29" fmla="*/ 247291 h 1033030"/>
                  <a:gd name="connsiteX30" fmla="*/ 968721 w 1206976"/>
                  <a:gd name="connsiteY30" fmla="*/ 266503 h 1033030"/>
                  <a:gd name="connsiteX31" fmla="*/ 908364 w 1206976"/>
                  <a:gd name="connsiteY31" fmla="*/ 239343 h 1033030"/>
                  <a:gd name="connsiteX32" fmla="*/ 854044 w 1206976"/>
                  <a:gd name="connsiteY32" fmla="*/ 254432 h 1033030"/>
                  <a:gd name="connsiteX33" fmla="*/ 823384 w 1206976"/>
                  <a:gd name="connsiteY33" fmla="*/ 238237 h 1033030"/>
                  <a:gd name="connsiteX34" fmla="*/ 717607 w 1206976"/>
                  <a:gd name="connsiteY34" fmla="*/ 233477 h 1033030"/>
                  <a:gd name="connsiteX35" fmla="*/ 648832 w 1206976"/>
                  <a:gd name="connsiteY35" fmla="*/ 200111 h 1033030"/>
                  <a:gd name="connsiteX36" fmla="*/ 593242 w 1206976"/>
                  <a:gd name="connsiteY36" fmla="*/ 215370 h 1033030"/>
                  <a:gd name="connsiteX37" fmla="*/ 531137 w 1206976"/>
                  <a:gd name="connsiteY37" fmla="*/ 163897 h 1033030"/>
                  <a:gd name="connsiteX38" fmla="*/ 407406 w 1206976"/>
                  <a:gd name="connsiteY38" fmla="*/ 191058 h 1033030"/>
                  <a:gd name="connsiteX39" fmla="*/ 392317 w 1206976"/>
                  <a:gd name="connsiteY39" fmla="*/ 79398 h 1033030"/>
                  <a:gd name="connsiteX40" fmla="*/ 275103 w 1206976"/>
                  <a:gd name="connsiteY40" fmla="*/ 0 h 1033030"/>
                  <a:gd name="connsiteX0" fmla="*/ 275103 w 1206976"/>
                  <a:gd name="connsiteY0" fmla="*/ 0 h 1033030"/>
                  <a:gd name="connsiteX1" fmla="*/ 250479 w 1206976"/>
                  <a:gd name="connsiteY1" fmla="*/ 91470 h 1033030"/>
                  <a:gd name="connsiteX2" fmla="*/ 250479 w 1206976"/>
                  <a:gd name="connsiteY2" fmla="*/ 133719 h 1033030"/>
                  <a:gd name="connsiteX3" fmla="*/ 232372 w 1206976"/>
                  <a:gd name="connsiteY3" fmla="*/ 151826 h 1033030"/>
                  <a:gd name="connsiteX4" fmla="*/ 217283 w 1206976"/>
                  <a:gd name="connsiteY4" fmla="*/ 212182 h 1033030"/>
                  <a:gd name="connsiteX5" fmla="*/ 172016 w 1206976"/>
                  <a:gd name="connsiteY5" fmla="*/ 257450 h 1033030"/>
                  <a:gd name="connsiteX6" fmla="*/ 162962 w 1206976"/>
                  <a:gd name="connsiteY6" fmla="*/ 344967 h 1033030"/>
                  <a:gd name="connsiteX7" fmla="*/ 54321 w 1206976"/>
                  <a:gd name="connsiteY7" fmla="*/ 495858 h 1033030"/>
                  <a:gd name="connsiteX8" fmla="*/ 54321 w 1206976"/>
                  <a:gd name="connsiteY8" fmla="*/ 538107 h 1033030"/>
                  <a:gd name="connsiteX9" fmla="*/ 21125 w 1206976"/>
                  <a:gd name="connsiteY9" fmla="*/ 577339 h 1033030"/>
                  <a:gd name="connsiteX10" fmla="*/ 15089 w 1206976"/>
                  <a:gd name="connsiteY10" fmla="*/ 634678 h 1033030"/>
                  <a:gd name="connsiteX11" fmla="*/ 0 w 1206976"/>
                  <a:gd name="connsiteY11" fmla="*/ 707105 h 1033030"/>
                  <a:gd name="connsiteX12" fmla="*/ 6036 w 1206976"/>
                  <a:gd name="connsiteY12" fmla="*/ 767462 h 1033030"/>
                  <a:gd name="connsiteX13" fmla="*/ 591493 w 1206976"/>
                  <a:gd name="connsiteY13" fmla="*/ 936460 h 1033030"/>
                  <a:gd name="connsiteX14" fmla="*/ 1029077 w 1206976"/>
                  <a:gd name="connsiteY14" fmla="*/ 1033030 h 1033030"/>
                  <a:gd name="connsiteX15" fmla="*/ 1071327 w 1206976"/>
                  <a:gd name="connsiteY15" fmla="*/ 731248 h 1033030"/>
                  <a:gd name="connsiteX16" fmla="*/ 1107541 w 1206976"/>
                  <a:gd name="connsiteY16" fmla="*/ 661838 h 1033030"/>
                  <a:gd name="connsiteX17" fmla="*/ 1092452 w 1206976"/>
                  <a:gd name="connsiteY17" fmla="*/ 631660 h 1033030"/>
                  <a:gd name="connsiteX18" fmla="*/ 1083398 w 1206976"/>
                  <a:gd name="connsiteY18" fmla="*/ 634678 h 1033030"/>
                  <a:gd name="connsiteX19" fmla="*/ 1083398 w 1206976"/>
                  <a:gd name="connsiteY19" fmla="*/ 562250 h 1033030"/>
                  <a:gd name="connsiteX20" fmla="*/ 1134701 w 1206976"/>
                  <a:gd name="connsiteY20" fmla="*/ 538107 h 1033030"/>
                  <a:gd name="connsiteX21" fmla="*/ 1149790 w 1206976"/>
                  <a:gd name="connsiteY21" fmla="*/ 438519 h 1033030"/>
                  <a:gd name="connsiteX22" fmla="*/ 1206976 w 1206976"/>
                  <a:gd name="connsiteY22" fmla="*/ 411359 h 1033030"/>
                  <a:gd name="connsiteX23" fmla="*/ 1204592 w 1206976"/>
                  <a:gd name="connsiteY23" fmla="*/ 341949 h 1033030"/>
                  <a:gd name="connsiteX24" fmla="*/ 1182986 w 1206976"/>
                  <a:gd name="connsiteY24" fmla="*/ 311771 h 1033030"/>
                  <a:gd name="connsiteX25" fmla="*/ 1164879 w 1206976"/>
                  <a:gd name="connsiteY25" fmla="*/ 311771 h 1033030"/>
                  <a:gd name="connsiteX26" fmla="*/ 1131683 w 1206976"/>
                  <a:gd name="connsiteY26" fmla="*/ 290646 h 1033030"/>
                  <a:gd name="connsiteX27" fmla="*/ 1089434 w 1206976"/>
                  <a:gd name="connsiteY27" fmla="*/ 290646 h 1033030"/>
                  <a:gd name="connsiteX28" fmla="*/ 1061640 w 1206976"/>
                  <a:gd name="connsiteY28" fmla="*/ 275727 h 1033030"/>
                  <a:gd name="connsiteX29" fmla="*/ 1006050 w 1206976"/>
                  <a:gd name="connsiteY29" fmla="*/ 247291 h 1033030"/>
                  <a:gd name="connsiteX30" fmla="*/ 968721 w 1206976"/>
                  <a:gd name="connsiteY30" fmla="*/ 266503 h 1033030"/>
                  <a:gd name="connsiteX31" fmla="*/ 966217 w 1206976"/>
                  <a:gd name="connsiteY31" fmla="*/ 261034 h 1033030"/>
                  <a:gd name="connsiteX32" fmla="*/ 908364 w 1206976"/>
                  <a:gd name="connsiteY32" fmla="*/ 239343 h 1033030"/>
                  <a:gd name="connsiteX33" fmla="*/ 854044 w 1206976"/>
                  <a:gd name="connsiteY33" fmla="*/ 254432 h 1033030"/>
                  <a:gd name="connsiteX34" fmla="*/ 823384 w 1206976"/>
                  <a:gd name="connsiteY34" fmla="*/ 238237 h 1033030"/>
                  <a:gd name="connsiteX35" fmla="*/ 717607 w 1206976"/>
                  <a:gd name="connsiteY35" fmla="*/ 233477 h 1033030"/>
                  <a:gd name="connsiteX36" fmla="*/ 648832 w 1206976"/>
                  <a:gd name="connsiteY36" fmla="*/ 200111 h 1033030"/>
                  <a:gd name="connsiteX37" fmla="*/ 593242 w 1206976"/>
                  <a:gd name="connsiteY37" fmla="*/ 215370 h 1033030"/>
                  <a:gd name="connsiteX38" fmla="*/ 531137 w 1206976"/>
                  <a:gd name="connsiteY38" fmla="*/ 163897 h 1033030"/>
                  <a:gd name="connsiteX39" fmla="*/ 407406 w 1206976"/>
                  <a:gd name="connsiteY39" fmla="*/ 191058 h 1033030"/>
                  <a:gd name="connsiteX40" fmla="*/ 392317 w 1206976"/>
                  <a:gd name="connsiteY40" fmla="*/ 79398 h 1033030"/>
                  <a:gd name="connsiteX41" fmla="*/ 275103 w 1206976"/>
                  <a:gd name="connsiteY41" fmla="*/ 0 h 1033030"/>
                  <a:gd name="connsiteX0" fmla="*/ 275103 w 1206976"/>
                  <a:gd name="connsiteY0" fmla="*/ 0 h 1033030"/>
                  <a:gd name="connsiteX1" fmla="*/ 250479 w 1206976"/>
                  <a:gd name="connsiteY1" fmla="*/ 91470 h 1033030"/>
                  <a:gd name="connsiteX2" fmla="*/ 250479 w 1206976"/>
                  <a:gd name="connsiteY2" fmla="*/ 133719 h 1033030"/>
                  <a:gd name="connsiteX3" fmla="*/ 232372 w 1206976"/>
                  <a:gd name="connsiteY3" fmla="*/ 151826 h 1033030"/>
                  <a:gd name="connsiteX4" fmla="*/ 217283 w 1206976"/>
                  <a:gd name="connsiteY4" fmla="*/ 212182 h 1033030"/>
                  <a:gd name="connsiteX5" fmla="*/ 172016 w 1206976"/>
                  <a:gd name="connsiteY5" fmla="*/ 257450 h 1033030"/>
                  <a:gd name="connsiteX6" fmla="*/ 162962 w 1206976"/>
                  <a:gd name="connsiteY6" fmla="*/ 344967 h 1033030"/>
                  <a:gd name="connsiteX7" fmla="*/ 54321 w 1206976"/>
                  <a:gd name="connsiteY7" fmla="*/ 495858 h 1033030"/>
                  <a:gd name="connsiteX8" fmla="*/ 54321 w 1206976"/>
                  <a:gd name="connsiteY8" fmla="*/ 538107 h 1033030"/>
                  <a:gd name="connsiteX9" fmla="*/ 21125 w 1206976"/>
                  <a:gd name="connsiteY9" fmla="*/ 577339 h 1033030"/>
                  <a:gd name="connsiteX10" fmla="*/ 15089 w 1206976"/>
                  <a:gd name="connsiteY10" fmla="*/ 634678 h 1033030"/>
                  <a:gd name="connsiteX11" fmla="*/ 0 w 1206976"/>
                  <a:gd name="connsiteY11" fmla="*/ 707105 h 1033030"/>
                  <a:gd name="connsiteX12" fmla="*/ 6036 w 1206976"/>
                  <a:gd name="connsiteY12" fmla="*/ 767462 h 1033030"/>
                  <a:gd name="connsiteX13" fmla="*/ 591493 w 1206976"/>
                  <a:gd name="connsiteY13" fmla="*/ 936460 h 1033030"/>
                  <a:gd name="connsiteX14" fmla="*/ 1029077 w 1206976"/>
                  <a:gd name="connsiteY14" fmla="*/ 1033030 h 1033030"/>
                  <a:gd name="connsiteX15" fmla="*/ 1071327 w 1206976"/>
                  <a:gd name="connsiteY15" fmla="*/ 731248 h 1033030"/>
                  <a:gd name="connsiteX16" fmla="*/ 1107541 w 1206976"/>
                  <a:gd name="connsiteY16" fmla="*/ 661838 h 1033030"/>
                  <a:gd name="connsiteX17" fmla="*/ 1092452 w 1206976"/>
                  <a:gd name="connsiteY17" fmla="*/ 631660 h 1033030"/>
                  <a:gd name="connsiteX18" fmla="*/ 1083398 w 1206976"/>
                  <a:gd name="connsiteY18" fmla="*/ 634678 h 1033030"/>
                  <a:gd name="connsiteX19" fmla="*/ 1083398 w 1206976"/>
                  <a:gd name="connsiteY19" fmla="*/ 562250 h 1033030"/>
                  <a:gd name="connsiteX20" fmla="*/ 1134701 w 1206976"/>
                  <a:gd name="connsiteY20" fmla="*/ 538107 h 1033030"/>
                  <a:gd name="connsiteX21" fmla="*/ 1149790 w 1206976"/>
                  <a:gd name="connsiteY21" fmla="*/ 438519 h 1033030"/>
                  <a:gd name="connsiteX22" fmla="*/ 1206976 w 1206976"/>
                  <a:gd name="connsiteY22" fmla="*/ 411359 h 1033030"/>
                  <a:gd name="connsiteX23" fmla="*/ 1204592 w 1206976"/>
                  <a:gd name="connsiteY23" fmla="*/ 341949 h 1033030"/>
                  <a:gd name="connsiteX24" fmla="*/ 1182986 w 1206976"/>
                  <a:gd name="connsiteY24" fmla="*/ 311771 h 1033030"/>
                  <a:gd name="connsiteX25" fmla="*/ 1167263 w 1206976"/>
                  <a:gd name="connsiteY25" fmla="*/ 287969 h 1033030"/>
                  <a:gd name="connsiteX26" fmla="*/ 1131683 w 1206976"/>
                  <a:gd name="connsiteY26" fmla="*/ 290646 h 1033030"/>
                  <a:gd name="connsiteX27" fmla="*/ 1089434 w 1206976"/>
                  <a:gd name="connsiteY27" fmla="*/ 290646 h 1033030"/>
                  <a:gd name="connsiteX28" fmla="*/ 1061640 w 1206976"/>
                  <a:gd name="connsiteY28" fmla="*/ 275727 h 1033030"/>
                  <a:gd name="connsiteX29" fmla="*/ 1006050 w 1206976"/>
                  <a:gd name="connsiteY29" fmla="*/ 247291 h 1033030"/>
                  <a:gd name="connsiteX30" fmla="*/ 968721 w 1206976"/>
                  <a:gd name="connsiteY30" fmla="*/ 266503 h 1033030"/>
                  <a:gd name="connsiteX31" fmla="*/ 966217 w 1206976"/>
                  <a:gd name="connsiteY31" fmla="*/ 261034 h 1033030"/>
                  <a:gd name="connsiteX32" fmla="*/ 908364 w 1206976"/>
                  <a:gd name="connsiteY32" fmla="*/ 239343 h 1033030"/>
                  <a:gd name="connsiteX33" fmla="*/ 854044 w 1206976"/>
                  <a:gd name="connsiteY33" fmla="*/ 254432 h 1033030"/>
                  <a:gd name="connsiteX34" fmla="*/ 823384 w 1206976"/>
                  <a:gd name="connsiteY34" fmla="*/ 238237 h 1033030"/>
                  <a:gd name="connsiteX35" fmla="*/ 717607 w 1206976"/>
                  <a:gd name="connsiteY35" fmla="*/ 233477 h 1033030"/>
                  <a:gd name="connsiteX36" fmla="*/ 648832 w 1206976"/>
                  <a:gd name="connsiteY36" fmla="*/ 200111 h 1033030"/>
                  <a:gd name="connsiteX37" fmla="*/ 593242 w 1206976"/>
                  <a:gd name="connsiteY37" fmla="*/ 215370 h 1033030"/>
                  <a:gd name="connsiteX38" fmla="*/ 531137 w 1206976"/>
                  <a:gd name="connsiteY38" fmla="*/ 163897 h 1033030"/>
                  <a:gd name="connsiteX39" fmla="*/ 407406 w 1206976"/>
                  <a:gd name="connsiteY39" fmla="*/ 191058 h 1033030"/>
                  <a:gd name="connsiteX40" fmla="*/ 392317 w 1206976"/>
                  <a:gd name="connsiteY40" fmla="*/ 79398 h 1033030"/>
                  <a:gd name="connsiteX41" fmla="*/ 275103 w 1206976"/>
                  <a:gd name="connsiteY41" fmla="*/ 0 h 1033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1206976" h="1033030">
                    <a:moveTo>
                      <a:pt x="275103" y="0"/>
                    </a:moveTo>
                    <a:lnTo>
                      <a:pt x="250479" y="91470"/>
                    </a:lnTo>
                    <a:lnTo>
                      <a:pt x="250479" y="133719"/>
                    </a:lnTo>
                    <a:lnTo>
                      <a:pt x="232372" y="151826"/>
                    </a:lnTo>
                    <a:lnTo>
                      <a:pt x="217283" y="212182"/>
                    </a:lnTo>
                    <a:lnTo>
                      <a:pt x="172016" y="257450"/>
                    </a:lnTo>
                    <a:lnTo>
                      <a:pt x="162962" y="344967"/>
                    </a:lnTo>
                    <a:lnTo>
                      <a:pt x="54321" y="495858"/>
                    </a:lnTo>
                    <a:lnTo>
                      <a:pt x="54321" y="538107"/>
                    </a:lnTo>
                    <a:lnTo>
                      <a:pt x="21125" y="577339"/>
                    </a:lnTo>
                    <a:lnTo>
                      <a:pt x="15089" y="634678"/>
                    </a:lnTo>
                    <a:lnTo>
                      <a:pt x="0" y="707105"/>
                    </a:lnTo>
                    <a:lnTo>
                      <a:pt x="6036" y="767462"/>
                    </a:lnTo>
                    <a:lnTo>
                      <a:pt x="591493" y="936460"/>
                    </a:lnTo>
                    <a:lnTo>
                      <a:pt x="1029077" y="1033030"/>
                    </a:lnTo>
                    <a:lnTo>
                      <a:pt x="1071327" y="731248"/>
                    </a:lnTo>
                    <a:lnTo>
                      <a:pt x="1107541" y="661838"/>
                    </a:lnTo>
                    <a:lnTo>
                      <a:pt x="1092452" y="631660"/>
                    </a:lnTo>
                    <a:lnTo>
                      <a:pt x="1083398" y="634678"/>
                    </a:lnTo>
                    <a:lnTo>
                      <a:pt x="1083398" y="562250"/>
                    </a:lnTo>
                    <a:lnTo>
                      <a:pt x="1134701" y="538107"/>
                    </a:lnTo>
                    <a:lnTo>
                      <a:pt x="1149790" y="438519"/>
                    </a:lnTo>
                    <a:lnTo>
                      <a:pt x="1206976" y="411359"/>
                    </a:lnTo>
                    <a:cubicBezTo>
                      <a:pt x="1206181" y="388222"/>
                      <a:pt x="1205387" y="365086"/>
                      <a:pt x="1204592" y="341949"/>
                    </a:cubicBezTo>
                    <a:lnTo>
                      <a:pt x="1182986" y="311771"/>
                    </a:lnTo>
                    <a:lnTo>
                      <a:pt x="1167263" y="287969"/>
                    </a:lnTo>
                    <a:lnTo>
                      <a:pt x="1131683" y="290646"/>
                    </a:lnTo>
                    <a:lnTo>
                      <a:pt x="1089434" y="290646"/>
                    </a:lnTo>
                    <a:lnTo>
                      <a:pt x="1061640" y="275727"/>
                    </a:lnTo>
                    <a:lnTo>
                      <a:pt x="1006050" y="247291"/>
                    </a:lnTo>
                    <a:lnTo>
                      <a:pt x="968721" y="266503"/>
                    </a:lnTo>
                    <a:cubicBezTo>
                      <a:pt x="965502" y="266267"/>
                      <a:pt x="969436" y="261270"/>
                      <a:pt x="966217" y="261034"/>
                    </a:cubicBezTo>
                    <a:lnTo>
                      <a:pt x="908364" y="239343"/>
                    </a:lnTo>
                    <a:lnTo>
                      <a:pt x="854044" y="254432"/>
                    </a:lnTo>
                    <a:lnTo>
                      <a:pt x="823384" y="238237"/>
                    </a:lnTo>
                    <a:lnTo>
                      <a:pt x="717607" y="233477"/>
                    </a:lnTo>
                    <a:lnTo>
                      <a:pt x="648832" y="200111"/>
                    </a:lnTo>
                    <a:lnTo>
                      <a:pt x="593242" y="215370"/>
                    </a:lnTo>
                    <a:lnTo>
                      <a:pt x="531137" y="163897"/>
                    </a:lnTo>
                    <a:lnTo>
                      <a:pt x="407406" y="191058"/>
                    </a:lnTo>
                    <a:lnTo>
                      <a:pt x="392317" y="79398"/>
                    </a:lnTo>
                    <a:lnTo>
                      <a:pt x="275103" y="0"/>
                    </a:lnTo>
                    <a:close/>
                  </a:path>
                </a:pathLst>
              </a:custGeom>
              <a:grpFill/>
              <a:ln w="12700">
                <a:solidFill>
                  <a:srgbClr val="F8F8F8"/>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dirty="0">
                  <a:solidFill>
                    <a:schemeClr val="bg1"/>
                  </a:solidFill>
                  <a:ea typeface="ＭＳ Ｐゴシック" charset="-128"/>
                </a:endParaRPr>
              </a:p>
            </p:txBody>
          </p:sp>
          <p:sp>
            <p:nvSpPr>
              <p:cNvPr id="32" name="Freeform 5"/>
              <p:cNvSpPr/>
              <p:nvPr/>
            </p:nvSpPr>
            <p:spPr>
              <a:xfrm>
                <a:off x="3555332" y="2524376"/>
                <a:ext cx="979488" cy="1497012"/>
              </a:xfrm>
              <a:custGeom>
                <a:avLst/>
                <a:gdLst>
                  <a:gd name="connsiteX0" fmla="*/ 111660 w 965703"/>
                  <a:gd name="connsiteY0" fmla="*/ 0 h 1481751"/>
                  <a:gd name="connsiteX1" fmla="*/ 0 w 965703"/>
                  <a:gd name="connsiteY1" fmla="*/ 552262 h 1481751"/>
                  <a:gd name="connsiteX2" fmla="*/ 669957 w 965703"/>
                  <a:gd name="connsiteY2" fmla="*/ 1481751 h 1481751"/>
                  <a:gd name="connsiteX3" fmla="*/ 700135 w 965703"/>
                  <a:gd name="connsiteY3" fmla="*/ 1421394 h 1481751"/>
                  <a:gd name="connsiteX4" fmla="*/ 688064 w 965703"/>
                  <a:gd name="connsiteY4" fmla="*/ 1351984 h 1481751"/>
                  <a:gd name="connsiteX5" fmla="*/ 712206 w 965703"/>
                  <a:gd name="connsiteY5" fmla="*/ 1276539 h 1481751"/>
                  <a:gd name="connsiteX6" fmla="*/ 808777 w 965703"/>
                  <a:gd name="connsiteY6" fmla="*/ 1309735 h 1481751"/>
                  <a:gd name="connsiteX7" fmla="*/ 965703 w 965703"/>
                  <a:gd name="connsiteY7" fmla="*/ 178052 h 1481751"/>
                  <a:gd name="connsiteX8" fmla="*/ 111660 w 965703"/>
                  <a:gd name="connsiteY8" fmla="*/ 0 h 1481751"/>
                  <a:gd name="connsiteX0" fmla="*/ 125955 w 979998"/>
                  <a:gd name="connsiteY0" fmla="*/ 0 h 1481751"/>
                  <a:gd name="connsiteX1" fmla="*/ 0 w 979998"/>
                  <a:gd name="connsiteY1" fmla="*/ 552491 h 1481751"/>
                  <a:gd name="connsiteX2" fmla="*/ 684252 w 979998"/>
                  <a:gd name="connsiteY2" fmla="*/ 1481751 h 1481751"/>
                  <a:gd name="connsiteX3" fmla="*/ 714430 w 979998"/>
                  <a:gd name="connsiteY3" fmla="*/ 1421394 h 1481751"/>
                  <a:gd name="connsiteX4" fmla="*/ 702359 w 979998"/>
                  <a:gd name="connsiteY4" fmla="*/ 1351984 h 1481751"/>
                  <a:gd name="connsiteX5" fmla="*/ 726501 w 979998"/>
                  <a:gd name="connsiteY5" fmla="*/ 1276539 h 1481751"/>
                  <a:gd name="connsiteX6" fmla="*/ 823072 w 979998"/>
                  <a:gd name="connsiteY6" fmla="*/ 1309735 h 1481751"/>
                  <a:gd name="connsiteX7" fmla="*/ 979998 w 979998"/>
                  <a:gd name="connsiteY7" fmla="*/ 178052 h 1481751"/>
                  <a:gd name="connsiteX8" fmla="*/ 125955 w 979998"/>
                  <a:gd name="connsiteY8" fmla="*/ 0 h 1481751"/>
                  <a:gd name="connsiteX0" fmla="*/ 125955 w 979998"/>
                  <a:gd name="connsiteY0" fmla="*/ 0 h 1496659"/>
                  <a:gd name="connsiteX1" fmla="*/ 0 w 979998"/>
                  <a:gd name="connsiteY1" fmla="*/ 552491 h 1496659"/>
                  <a:gd name="connsiteX2" fmla="*/ 684608 w 979998"/>
                  <a:gd name="connsiteY2" fmla="*/ 1496659 h 1496659"/>
                  <a:gd name="connsiteX3" fmla="*/ 714430 w 979998"/>
                  <a:gd name="connsiteY3" fmla="*/ 1421394 h 1496659"/>
                  <a:gd name="connsiteX4" fmla="*/ 702359 w 979998"/>
                  <a:gd name="connsiteY4" fmla="*/ 1351984 h 1496659"/>
                  <a:gd name="connsiteX5" fmla="*/ 726501 w 979998"/>
                  <a:gd name="connsiteY5" fmla="*/ 1276539 h 1496659"/>
                  <a:gd name="connsiteX6" fmla="*/ 823072 w 979998"/>
                  <a:gd name="connsiteY6" fmla="*/ 1309735 h 1496659"/>
                  <a:gd name="connsiteX7" fmla="*/ 979998 w 979998"/>
                  <a:gd name="connsiteY7" fmla="*/ 178052 h 1496659"/>
                  <a:gd name="connsiteX8" fmla="*/ 125955 w 979998"/>
                  <a:gd name="connsiteY8" fmla="*/ 0 h 1496659"/>
                  <a:gd name="connsiteX0" fmla="*/ 125955 w 979998"/>
                  <a:gd name="connsiteY0" fmla="*/ 0 h 1496659"/>
                  <a:gd name="connsiteX1" fmla="*/ 0 w 979998"/>
                  <a:gd name="connsiteY1" fmla="*/ 552491 h 1496659"/>
                  <a:gd name="connsiteX2" fmla="*/ 684608 w 979998"/>
                  <a:gd name="connsiteY2" fmla="*/ 1496659 h 1496659"/>
                  <a:gd name="connsiteX3" fmla="*/ 714430 w 979998"/>
                  <a:gd name="connsiteY3" fmla="*/ 1421394 h 1496659"/>
                  <a:gd name="connsiteX4" fmla="*/ 712255 w 979998"/>
                  <a:gd name="connsiteY4" fmla="*/ 1359690 h 1496659"/>
                  <a:gd name="connsiteX5" fmla="*/ 726501 w 979998"/>
                  <a:gd name="connsiteY5" fmla="*/ 1276539 h 1496659"/>
                  <a:gd name="connsiteX6" fmla="*/ 823072 w 979998"/>
                  <a:gd name="connsiteY6" fmla="*/ 1309735 h 1496659"/>
                  <a:gd name="connsiteX7" fmla="*/ 979998 w 979998"/>
                  <a:gd name="connsiteY7" fmla="*/ 178052 h 1496659"/>
                  <a:gd name="connsiteX8" fmla="*/ 125955 w 979998"/>
                  <a:gd name="connsiteY8" fmla="*/ 0 h 1496659"/>
                  <a:gd name="connsiteX0" fmla="*/ 125955 w 979998"/>
                  <a:gd name="connsiteY0" fmla="*/ 0 h 1496659"/>
                  <a:gd name="connsiteX1" fmla="*/ 0 w 979998"/>
                  <a:gd name="connsiteY1" fmla="*/ 552491 h 1496659"/>
                  <a:gd name="connsiteX2" fmla="*/ 684608 w 979998"/>
                  <a:gd name="connsiteY2" fmla="*/ 1496659 h 1496659"/>
                  <a:gd name="connsiteX3" fmla="*/ 714430 w 979998"/>
                  <a:gd name="connsiteY3" fmla="*/ 1421394 h 1496659"/>
                  <a:gd name="connsiteX4" fmla="*/ 712255 w 979998"/>
                  <a:gd name="connsiteY4" fmla="*/ 1359690 h 1496659"/>
                  <a:gd name="connsiteX5" fmla="*/ 743557 w 979998"/>
                  <a:gd name="connsiteY5" fmla="*/ 1288979 h 1496659"/>
                  <a:gd name="connsiteX6" fmla="*/ 823072 w 979998"/>
                  <a:gd name="connsiteY6" fmla="*/ 1309735 h 1496659"/>
                  <a:gd name="connsiteX7" fmla="*/ 979998 w 979998"/>
                  <a:gd name="connsiteY7" fmla="*/ 178052 h 1496659"/>
                  <a:gd name="connsiteX8" fmla="*/ 125955 w 979998"/>
                  <a:gd name="connsiteY8" fmla="*/ 0 h 1496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79998" h="1496659">
                    <a:moveTo>
                      <a:pt x="125955" y="0"/>
                    </a:moveTo>
                    <a:lnTo>
                      <a:pt x="0" y="552491"/>
                    </a:lnTo>
                    <a:lnTo>
                      <a:pt x="684608" y="1496659"/>
                    </a:lnTo>
                    <a:lnTo>
                      <a:pt x="714430" y="1421394"/>
                    </a:lnTo>
                    <a:lnTo>
                      <a:pt x="712255" y="1359690"/>
                    </a:lnTo>
                    <a:lnTo>
                      <a:pt x="743557" y="1288979"/>
                    </a:lnTo>
                    <a:lnTo>
                      <a:pt x="823072" y="1309735"/>
                    </a:lnTo>
                    <a:lnTo>
                      <a:pt x="979998" y="178052"/>
                    </a:lnTo>
                    <a:lnTo>
                      <a:pt x="125955" y="0"/>
                    </a:lnTo>
                    <a:close/>
                  </a:path>
                </a:pathLst>
              </a:custGeom>
              <a:grpFill/>
              <a:ln w="12700">
                <a:solidFill>
                  <a:srgbClr val="F8F8F8"/>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dirty="0">
                  <a:solidFill>
                    <a:schemeClr val="bg1"/>
                  </a:solidFill>
                  <a:ea typeface="ＭＳ Ｐゴシック" charset="-128"/>
                </a:endParaRPr>
              </a:p>
            </p:txBody>
          </p:sp>
          <p:sp>
            <p:nvSpPr>
              <p:cNvPr id="33" name="Freeform 9"/>
              <p:cNvSpPr/>
              <p:nvPr/>
            </p:nvSpPr>
            <p:spPr>
              <a:xfrm>
                <a:off x="4401470" y="2702176"/>
                <a:ext cx="836612" cy="1076325"/>
              </a:xfrm>
              <a:custGeom>
                <a:avLst/>
                <a:gdLst>
                  <a:gd name="connsiteX0" fmla="*/ 132784 w 835937"/>
                  <a:gd name="connsiteY0" fmla="*/ 0 h 1059255"/>
                  <a:gd name="connsiteX1" fmla="*/ 0 w 835937"/>
                  <a:gd name="connsiteY1" fmla="*/ 956649 h 1059255"/>
                  <a:gd name="connsiteX2" fmla="*/ 775580 w 835937"/>
                  <a:gd name="connsiteY2" fmla="*/ 1059255 h 1059255"/>
                  <a:gd name="connsiteX3" fmla="*/ 835937 w 835937"/>
                  <a:gd name="connsiteY3" fmla="*/ 286693 h 1059255"/>
                  <a:gd name="connsiteX4" fmla="*/ 540190 w 835937"/>
                  <a:gd name="connsiteY4" fmla="*/ 250479 h 1059255"/>
                  <a:gd name="connsiteX5" fmla="*/ 555279 w 835937"/>
                  <a:gd name="connsiteY5" fmla="*/ 69410 h 1059255"/>
                  <a:gd name="connsiteX6" fmla="*/ 132784 w 835937"/>
                  <a:gd name="connsiteY6" fmla="*/ 0 h 1059255"/>
                  <a:gd name="connsiteX0" fmla="*/ 132784 w 835937"/>
                  <a:gd name="connsiteY0" fmla="*/ 0 h 1075929"/>
                  <a:gd name="connsiteX1" fmla="*/ 0 w 835937"/>
                  <a:gd name="connsiteY1" fmla="*/ 956649 h 1075929"/>
                  <a:gd name="connsiteX2" fmla="*/ 763683 w 835937"/>
                  <a:gd name="connsiteY2" fmla="*/ 1075929 h 1075929"/>
                  <a:gd name="connsiteX3" fmla="*/ 835937 w 835937"/>
                  <a:gd name="connsiteY3" fmla="*/ 286693 h 1075929"/>
                  <a:gd name="connsiteX4" fmla="*/ 540190 w 835937"/>
                  <a:gd name="connsiteY4" fmla="*/ 250479 h 1075929"/>
                  <a:gd name="connsiteX5" fmla="*/ 555279 w 835937"/>
                  <a:gd name="connsiteY5" fmla="*/ 69410 h 1075929"/>
                  <a:gd name="connsiteX6" fmla="*/ 132784 w 835937"/>
                  <a:gd name="connsiteY6" fmla="*/ 0 h 1075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35937" h="1075929">
                    <a:moveTo>
                      <a:pt x="132784" y="0"/>
                    </a:moveTo>
                    <a:lnTo>
                      <a:pt x="0" y="956649"/>
                    </a:lnTo>
                    <a:lnTo>
                      <a:pt x="763683" y="1075929"/>
                    </a:lnTo>
                    <a:lnTo>
                      <a:pt x="835937" y="286693"/>
                    </a:lnTo>
                    <a:lnTo>
                      <a:pt x="540190" y="250479"/>
                    </a:lnTo>
                    <a:lnTo>
                      <a:pt x="555279" y="69410"/>
                    </a:lnTo>
                    <a:lnTo>
                      <a:pt x="132784" y="0"/>
                    </a:lnTo>
                    <a:close/>
                  </a:path>
                </a:pathLst>
              </a:custGeom>
              <a:grpFill/>
              <a:ln w="12700">
                <a:solidFill>
                  <a:srgbClr val="F8F8F8"/>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dirty="0">
                  <a:solidFill>
                    <a:schemeClr val="bg1"/>
                  </a:solidFill>
                  <a:ea typeface="ＭＳ Ｐゴシック" charset="-128"/>
                </a:endParaRPr>
              </a:p>
            </p:txBody>
          </p:sp>
          <p:sp>
            <p:nvSpPr>
              <p:cNvPr id="34" name="Freeform 10"/>
              <p:cNvSpPr/>
              <p:nvPr/>
            </p:nvSpPr>
            <p:spPr>
              <a:xfrm>
                <a:off x="4179220" y="3661026"/>
                <a:ext cx="992187" cy="1201737"/>
              </a:xfrm>
              <a:custGeom>
                <a:avLst/>
                <a:gdLst>
                  <a:gd name="connsiteX0" fmla="*/ 223319 w 995882"/>
                  <a:gd name="connsiteY0" fmla="*/ 0 h 1201093"/>
                  <a:gd name="connsiteX1" fmla="*/ 199177 w 995882"/>
                  <a:gd name="connsiteY1" fmla="*/ 172016 h 1201093"/>
                  <a:gd name="connsiteX2" fmla="*/ 108642 w 995882"/>
                  <a:gd name="connsiteY2" fmla="*/ 147873 h 1201093"/>
                  <a:gd name="connsiteX3" fmla="*/ 75446 w 995882"/>
                  <a:gd name="connsiteY3" fmla="*/ 223319 h 1201093"/>
                  <a:gd name="connsiteX4" fmla="*/ 84499 w 995882"/>
                  <a:gd name="connsiteY4" fmla="*/ 286693 h 1201093"/>
                  <a:gd name="connsiteX5" fmla="*/ 66392 w 995882"/>
                  <a:gd name="connsiteY5" fmla="*/ 344032 h 1201093"/>
                  <a:gd name="connsiteX6" fmla="*/ 78464 w 995882"/>
                  <a:gd name="connsiteY6" fmla="*/ 383264 h 1201093"/>
                  <a:gd name="connsiteX7" fmla="*/ 132785 w 995882"/>
                  <a:gd name="connsiteY7" fmla="*/ 510012 h 1201093"/>
                  <a:gd name="connsiteX8" fmla="*/ 132785 w 995882"/>
                  <a:gd name="connsiteY8" fmla="*/ 528119 h 1201093"/>
                  <a:gd name="connsiteX9" fmla="*/ 78464 w 995882"/>
                  <a:gd name="connsiteY9" fmla="*/ 552262 h 1201093"/>
                  <a:gd name="connsiteX10" fmla="*/ 66392 w 995882"/>
                  <a:gd name="connsiteY10" fmla="*/ 633743 h 1201093"/>
                  <a:gd name="connsiteX11" fmla="*/ 15089 w 995882"/>
                  <a:gd name="connsiteY11" fmla="*/ 715224 h 1201093"/>
                  <a:gd name="connsiteX12" fmla="*/ 45268 w 995882"/>
                  <a:gd name="connsiteY12" fmla="*/ 802741 h 1201093"/>
                  <a:gd name="connsiteX13" fmla="*/ 21125 w 995882"/>
                  <a:gd name="connsiteY13" fmla="*/ 787652 h 1201093"/>
                  <a:gd name="connsiteX14" fmla="*/ 0 w 995882"/>
                  <a:gd name="connsiteY14" fmla="*/ 811794 h 1201093"/>
                  <a:gd name="connsiteX15" fmla="*/ 0 w 995882"/>
                  <a:gd name="connsiteY15" fmla="*/ 838955 h 1201093"/>
                  <a:gd name="connsiteX16" fmla="*/ 576404 w 995882"/>
                  <a:gd name="connsiteY16" fmla="*/ 1170915 h 1201093"/>
                  <a:gd name="connsiteX17" fmla="*/ 908365 w 995882"/>
                  <a:gd name="connsiteY17" fmla="*/ 1201093 h 1201093"/>
                  <a:gd name="connsiteX18" fmla="*/ 995882 w 995882"/>
                  <a:gd name="connsiteY18" fmla="*/ 102606 h 1201093"/>
                  <a:gd name="connsiteX19" fmla="*/ 223319 w 995882"/>
                  <a:gd name="connsiteY19" fmla="*/ 0 h 1201093"/>
                  <a:gd name="connsiteX0" fmla="*/ 223319 w 995882"/>
                  <a:gd name="connsiteY0" fmla="*/ 0 h 1201093"/>
                  <a:gd name="connsiteX1" fmla="*/ 199177 w 995882"/>
                  <a:gd name="connsiteY1" fmla="*/ 172016 h 1201093"/>
                  <a:gd name="connsiteX2" fmla="*/ 108642 w 995882"/>
                  <a:gd name="connsiteY2" fmla="*/ 147873 h 1201093"/>
                  <a:gd name="connsiteX3" fmla="*/ 75446 w 995882"/>
                  <a:gd name="connsiteY3" fmla="*/ 223319 h 1201093"/>
                  <a:gd name="connsiteX4" fmla="*/ 84499 w 995882"/>
                  <a:gd name="connsiteY4" fmla="*/ 286693 h 1201093"/>
                  <a:gd name="connsiteX5" fmla="*/ 66392 w 995882"/>
                  <a:gd name="connsiteY5" fmla="*/ 344032 h 1201093"/>
                  <a:gd name="connsiteX6" fmla="*/ 78464 w 995882"/>
                  <a:gd name="connsiteY6" fmla="*/ 383264 h 1201093"/>
                  <a:gd name="connsiteX7" fmla="*/ 132785 w 995882"/>
                  <a:gd name="connsiteY7" fmla="*/ 510012 h 1201093"/>
                  <a:gd name="connsiteX8" fmla="*/ 132785 w 995882"/>
                  <a:gd name="connsiteY8" fmla="*/ 528119 h 1201093"/>
                  <a:gd name="connsiteX9" fmla="*/ 78464 w 995882"/>
                  <a:gd name="connsiteY9" fmla="*/ 552262 h 1201093"/>
                  <a:gd name="connsiteX10" fmla="*/ 66392 w 995882"/>
                  <a:gd name="connsiteY10" fmla="*/ 633743 h 1201093"/>
                  <a:gd name="connsiteX11" fmla="*/ 15089 w 995882"/>
                  <a:gd name="connsiteY11" fmla="*/ 715224 h 1201093"/>
                  <a:gd name="connsiteX12" fmla="*/ 21125 w 995882"/>
                  <a:gd name="connsiteY12" fmla="*/ 787652 h 1201093"/>
                  <a:gd name="connsiteX13" fmla="*/ 0 w 995882"/>
                  <a:gd name="connsiteY13" fmla="*/ 811794 h 1201093"/>
                  <a:gd name="connsiteX14" fmla="*/ 0 w 995882"/>
                  <a:gd name="connsiteY14" fmla="*/ 838955 h 1201093"/>
                  <a:gd name="connsiteX15" fmla="*/ 576404 w 995882"/>
                  <a:gd name="connsiteY15" fmla="*/ 1170915 h 1201093"/>
                  <a:gd name="connsiteX16" fmla="*/ 908365 w 995882"/>
                  <a:gd name="connsiteY16" fmla="*/ 1201093 h 1201093"/>
                  <a:gd name="connsiteX17" fmla="*/ 995882 w 995882"/>
                  <a:gd name="connsiteY17" fmla="*/ 102606 h 1201093"/>
                  <a:gd name="connsiteX18" fmla="*/ 223319 w 995882"/>
                  <a:gd name="connsiteY18" fmla="*/ 0 h 1201093"/>
                  <a:gd name="connsiteX0" fmla="*/ 223319 w 991638"/>
                  <a:gd name="connsiteY0" fmla="*/ 0 h 1201093"/>
                  <a:gd name="connsiteX1" fmla="*/ 199177 w 991638"/>
                  <a:gd name="connsiteY1" fmla="*/ 172016 h 1201093"/>
                  <a:gd name="connsiteX2" fmla="*/ 108642 w 991638"/>
                  <a:gd name="connsiteY2" fmla="*/ 147873 h 1201093"/>
                  <a:gd name="connsiteX3" fmla="*/ 75446 w 991638"/>
                  <a:gd name="connsiteY3" fmla="*/ 223319 h 1201093"/>
                  <a:gd name="connsiteX4" fmla="*/ 84499 w 991638"/>
                  <a:gd name="connsiteY4" fmla="*/ 286693 h 1201093"/>
                  <a:gd name="connsiteX5" fmla="*/ 66392 w 991638"/>
                  <a:gd name="connsiteY5" fmla="*/ 344032 h 1201093"/>
                  <a:gd name="connsiteX6" fmla="*/ 78464 w 991638"/>
                  <a:gd name="connsiteY6" fmla="*/ 383264 h 1201093"/>
                  <a:gd name="connsiteX7" fmla="*/ 132785 w 991638"/>
                  <a:gd name="connsiteY7" fmla="*/ 510012 h 1201093"/>
                  <a:gd name="connsiteX8" fmla="*/ 132785 w 991638"/>
                  <a:gd name="connsiteY8" fmla="*/ 528119 h 1201093"/>
                  <a:gd name="connsiteX9" fmla="*/ 78464 w 991638"/>
                  <a:gd name="connsiteY9" fmla="*/ 552262 h 1201093"/>
                  <a:gd name="connsiteX10" fmla="*/ 66392 w 991638"/>
                  <a:gd name="connsiteY10" fmla="*/ 633743 h 1201093"/>
                  <a:gd name="connsiteX11" fmla="*/ 15089 w 991638"/>
                  <a:gd name="connsiteY11" fmla="*/ 715224 h 1201093"/>
                  <a:gd name="connsiteX12" fmla="*/ 21125 w 991638"/>
                  <a:gd name="connsiteY12" fmla="*/ 787652 h 1201093"/>
                  <a:gd name="connsiteX13" fmla="*/ 0 w 991638"/>
                  <a:gd name="connsiteY13" fmla="*/ 811794 h 1201093"/>
                  <a:gd name="connsiteX14" fmla="*/ 0 w 991638"/>
                  <a:gd name="connsiteY14" fmla="*/ 838955 h 1201093"/>
                  <a:gd name="connsiteX15" fmla="*/ 576404 w 991638"/>
                  <a:gd name="connsiteY15" fmla="*/ 1170915 h 1201093"/>
                  <a:gd name="connsiteX16" fmla="*/ 908365 w 991638"/>
                  <a:gd name="connsiteY16" fmla="*/ 1201093 h 1201093"/>
                  <a:gd name="connsiteX17" fmla="*/ 991638 w 991638"/>
                  <a:gd name="connsiteY17" fmla="*/ 112071 h 1201093"/>
                  <a:gd name="connsiteX18" fmla="*/ 223319 w 991638"/>
                  <a:gd name="connsiteY18" fmla="*/ 0 h 12010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991638" h="1201093">
                    <a:moveTo>
                      <a:pt x="223319" y="0"/>
                    </a:moveTo>
                    <a:lnTo>
                      <a:pt x="199177" y="172016"/>
                    </a:lnTo>
                    <a:lnTo>
                      <a:pt x="108642" y="147873"/>
                    </a:lnTo>
                    <a:lnTo>
                      <a:pt x="75446" y="223319"/>
                    </a:lnTo>
                    <a:lnTo>
                      <a:pt x="84499" y="286693"/>
                    </a:lnTo>
                    <a:lnTo>
                      <a:pt x="66392" y="344032"/>
                    </a:lnTo>
                    <a:lnTo>
                      <a:pt x="78464" y="383264"/>
                    </a:lnTo>
                    <a:lnTo>
                      <a:pt x="132785" y="510012"/>
                    </a:lnTo>
                    <a:lnTo>
                      <a:pt x="132785" y="528119"/>
                    </a:lnTo>
                    <a:lnTo>
                      <a:pt x="78464" y="552262"/>
                    </a:lnTo>
                    <a:lnTo>
                      <a:pt x="66392" y="633743"/>
                    </a:lnTo>
                    <a:lnTo>
                      <a:pt x="15089" y="715224"/>
                    </a:lnTo>
                    <a:lnTo>
                      <a:pt x="21125" y="787652"/>
                    </a:lnTo>
                    <a:lnTo>
                      <a:pt x="0" y="811794"/>
                    </a:lnTo>
                    <a:lnTo>
                      <a:pt x="0" y="838955"/>
                    </a:lnTo>
                    <a:lnTo>
                      <a:pt x="576404" y="1170915"/>
                    </a:lnTo>
                    <a:lnTo>
                      <a:pt x="908365" y="1201093"/>
                    </a:lnTo>
                    <a:lnTo>
                      <a:pt x="991638" y="112071"/>
                    </a:lnTo>
                    <a:lnTo>
                      <a:pt x="223319" y="0"/>
                    </a:lnTo>
                    <a:close/>
                  </a:path>
                </a:pathLst>
              </a:custGeom>
              <a:grpFill/>
              <a:ln w="12700">
                <a:solidFill>
                  <a:srgbClr val="F8F8F8"/>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dirty="0">
                  <a:solidFill>
                    <a:schemeClr val="bg1"/>
                  </a:solidFill>
                  <a:ea typeface="ＭＳ Ｐゴシック" charset="-128"/>
                </a:endParaRPr>
              </a:p>
            </p:txBody>
          </p:sp>
          <p:sp>
            <p:nvSpPr>
              <p:cNvPr id="35" name="Freeform 11"/>
              <p:cNvSpPr/>
              <p:nvPr/>
            </p:nvSpPr>
            <p:spPr>
              <a:xfrm>
                <a:off x="5080920" y="3770563"/>
                <a:ext cx="1025525" cy="1106488"/>
              </a:xfrm>
              <a:custGeom>
                <a:avLst/>
                <a:gdLst>
                  <a:gd name="connsiteX0" fmla="*/ 87517 w 1026059"/>
                  <a:gd name="connsiteY0" fmla="*/ 0 h 1107540"/>
                  <a:gd name="connsiteX1" fmla="*/ 0 w 1026059"/>
                  <a:gd name="connsiteY1" fmla="*/ 1098487 h 1107540"/>
                  <a:gd name="connsiteX2" fmla="*/ 165980 w 1026059"/>
                  <a:gd name="connsiteY2" fmla="*/ 1107540 h 1107540"/>
                  <a:gd name="connsiteX3" fmla="*/ 172016 w 1026059"/>
                  <a:gd name="connsiteY3" fmla="*/ 1029077 h 1107540"/>
                  <a:gd name="connsiteX4" fmla="*/ 416459 w 1026059"/>
                  <a:gd name="connsiteY4" fmla="*/ 1032095 h 1107540"/>
                  <a:gd name="connsiteX5" fmla="*/ 425513 w 1026059"/>
                  <a:gd name="connsiteY5" fmla="*/ 992863 h 1107540"/>
                  <a:gd name="connsiteX6" fmla="*/ 1010970 w 1026059"/>
                  <a:gd name="connsiteY6" fmla="*/ 1020023 h 1107540"/>
                  <a:gd name="connsiteX7" fmla="*/ 1026059 w 1026059"/>
                  <a:gd name="connsiteY7" fmla="*/ 54321 h 1107540"/>
                  <a:gd name="connsiteX8" fmla="*/ 377228 w 1026059"/>
                  <a:gd name="connsiteY8" fmla="*/ 24142 h 1107540"/>
                  <a:gd name="connsiteX9" fmla="*/ 238408 w 1026059"/>
                  <a:gd name="connsiteY9" fmla="*/ 9053 h 1107540"/>
                  <a:gd name="connsiteX10" fmla="*/ 87517 w 1026059"/>
                  <a:gd name="connsiteY10" fmla="*/ 0 h 1107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26059" h="1107540">
                    <a:moveTo>
                      <a:pt x="87517" y="0"/>
                    </a:moveTo>
                    <a:lnTo>
                      <a:pt x="0" y="1098487"/>
                    </a:lnTo>
                    <a:lnTo>
                      <a:pt x="165980" y="1107540"/>
                    </a:lnTo>
                    <a:lnTo>
                      <a:pt x="172016" y="1029077"/>
                    </a:lnTo>
                    <a:lnTo>
                      <a:pt x="416459" y="1032095"/>
                    </a:lnTo>
                    <a:lnTo>
                      <a:pt x="425513" y="992863"/>
                    </a:lnTo>
                    <a:lnTo>
                      <a:pt x="1010970" y="1020023"/>
                    </a:lnTo>
                    <a:lnTo>
                      <a:pt x="1026059" y="54321"/>
                    </a:lnTo>
                    <a:lnTo>
                      <a:pt x="377228" y="24142"/>
                    </a:lnTo>
                    <a:lnTo>
                      <a:pt x="238408" y="9053"/>
                    </a:lnTo>
                    <a:lnTo>
                      <a:pt x="87517" y="0"/>
                    </a:lnTo>
                    <a:close/>
                  </a:path>
                </a:pathLst>
              </a:custGeom>
              <a:grpFill/>
              <a:ln w="12700">
                <a:solidFill>
                  <a:srgbClr val="F8F8F8"/>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dirty="0">
                  <a:solidFill>
                    <a:schemeClr val="bg1"/>
                  </a:solidFill>
                  <a:ea typeface="ＭＳ Ｐゴシック" charset="-128"/>
                </a:endParaRPr>
              </a:p>
            </p:txBody>
          </p:sp>
          <p:sp>
            <p:nvSpPr>
              <p:cNvPr id="36" name="Freeform 12"/>
              <p:cNvSpPr/>
              <p:nvPr/>
            </p:nvSpPr>
            <p:spPr>
              <a:xfrm>
                <a:off x="5166645" y="2987926"/>
                <a:ext cx="1096962" cy="839787"/>
              </a:xfrm>
              <a:custGeom>
                <a:avLst/>
                <a:gdLst>
                  <a:gd name="connsiteX0" fmla="*/ 54321 w 1083398"/>
                  <a:gd name="connsiteY0" fmla="*/ 0 h 838954"/>
                  <a:gd name="connsiteX1" fmla="*/ 0 w 1083398"/>
                  <a:gd name="connsiteY1" fmla="*/ 778598 h 838954"/>
                  <a:gd name="connsiteX2" fmla="*/ 359121 w 1083398"/>
                  <a:gd name="connsiteY2" fmla="*/ 811794 h 838954"/>
                  <a:gd name="connsiteX3" fmla="*/ 926471 w 1083398"/>
                  <a:gd name="connsiteY3" fmla="*/ 838954 h 838954"/>
                  <a:gd name="connsiteX4" fmla="*/ 1071327 w 1083398"/>
                  <a:gd name="connsiteY4" fmla="*/ 832919 h 838954"/>
                  <a:gd name="connsiteX5" fmla="*/ 1083398 w 1083398"/>
                  <a:gd name="connsiteY5" fmla="*/ 69410 h 838954"/>
                  <a:gd name="connsiteX6" fmla="*/ 639778 w 1083398"/>
                  <a:gd name="connsiteY6" fmla="*/ 45267 h 838954"/>
                  <a:gd name="connsiteX7" fmla="*/ 416460 w 1083398"/>
                  <a:gd name="connsiteY7" fmla="*/ 27160 h 838954"/>
                  <a:gd name="connsiteX8" fmla="*/ 54321 w 1083398"/>
                  <a:gd name="connsiteY8" fmla="*/ 0 h 838954"/>
                  <a:gd name="connsiteX0" fmla="*/ 68618 w 1097695"/>
                  <a:gd name="connsiteY0" fmla="*/ 0 h 838954"/>
                  <a:gd name="connsiteX1" fmla="*/ 0 w 1097695"/>
                  <a:gd name="connsiteY1" fmla="*/ 780977 h 838954"/>
                  <a:gd name="connsiteX2" fmla="*/ 373418 w 1097695"/>
                  <a:gd name="connsiteY2" fmla="*/ 811794 h 838954"/>
                  <a:gd name="connsiteX3" fmla="*/ 940768 w 1097695"/>
                  <a:gd name="connsiteY3" fmla="*/ 838954 h 838954"/>
                  <a:gd name="connsiteX4" fmla="*/ 1085624 w 1097695"/>
                  <a:gd name="connsiteY4" fmla="*/ 832919 h 838954"/>
                  <a:gd name="connsiteX5" fmla="*/ 1097695 w 1097695"/>
                  <a:gd name="connsiteY5" fmla="*/ 69410 h 838954"/>
                  <a:gd name="connsiteX6" fmla="*/ 654075 w 1097695"/>
                  <a:gd name="connsiteY6" fmla="*/ 45267 h 838954"/>
                  <a:gd name="connsiteX7" fmla="*/ 430757 w 1097695"/>
                  <a:gd name="connsiteY7" fmla="*/ 27160 h 838954"/>
                  <a:gd name="connsiteX8" fmla="*/ 68618 w 1097695"/>
                  <a:gd name="connsiteY8" fmla="*/ 0 h 838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7695" h="838954">
                    <a:moveTo>
                      <a:pt x="68618" y="0"/>
                    </a:moveTo>
                    <a:lnTo>
                      <a:pt x="0" y="780977"/>
                    </a:lnTo>
                    <a:lnTo>
                      <a:pt x="373418" y="811794"/>
                    </a:lnTo>
                    <a:lnTo>
                      <a:pt x="940768" y="838954"/>
                    </a:lnTo>
                    <a:lnTo>
                      <a:pt x="1085624" y="832919"/>
                    </a:lnTo>
                    <a:lnTo>
                      <a:pt x="1097695" y="69410"/>
                    </a:lnTo>
                    <a:lnTo>
                      <a:pt x="654075" y="45267"/>
                    </a:lnTo>
                    <a:lnTo>
                      <a:pt x="430757" y="27160"/>
                    </a:lnTo>
                    <a:lnTo>
                      <a:pt x="68618" y="0"/>
                    </a:lnTo>
                    <a:close/>
                  </a:path>
                </a:pathLst>
              </a:custGeom>
              <a:grpFill/>
              <a:ln w="12700">
                <a:solidFill>
                  <a:srgbClr val="F8F8F8"/>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dirty="0">
                  <a:solidFill>
                    <a:schemeClr val="bg1"/>
                  </a:solidFill>
                  <a:ea typeface="ＭＳ Ｐゴシック" charset="-128"/>
                </a:endParaRPr>
              </a:p>
            </p:txBody>
          </p:sp>
          <p:sp>
            <p:nvSpPr>
              <p:cNvPr id="37" name="Freeform 13"/>
              <p:cNvSpPr/>
              <p:nvPr/>
            </p:nvSpPr>
            <p:spPr>
              <a:xfrm>
                <a:off x="4947570" y="2197351"/>
                <a:ext cx="1047750" cy="850900"/>
              </a:xfrm>
              <a:custGeom>
                <a:avLst/>
                <a:gdLst>
                  <a:gd name="connsiteX0" fmla="*/ 81481 w 1047184"/>
                  <a:gd name="connsiteY0" fmla="*/ 0 h 851025"/>
                  <a:gd name="connsiteX1" fmla="*/ 12071 w 1047184"/>
                  <a:gd name="connsiteY1" fmla="*/ 576404 h 851025"/>
                  <a:gd name="connsiteX2" fmla="*/ 0 w 1047184"/>
                  <a:gd name="connsiteY2" fmla="*/ 751437 h 851025"/>
                  <a:gd name="connsiteX3" fmla="*/ 289711 w 1047184"/>
                  <a:gd name="connsiteY3" fmla="*/ 796705 h 851025"/>
                  <a:gd name="connsiteX4" fmla="*/ 1017006 w 1047184"/>
                  <a:gd name="connsiteY4" fmla="*/ 851025 h 851025"/>
                  <a:gd name="connsiteX5" fmla="*/ 1047184 w 1047184"/>
                  <a:gd name="connsiteY5" fmla="*/ 78463 h 851025"/>
                  <a:gd name="connsiteX6" fmla="*/ 81481 w 1047184"/>
                  <a:gd name="connsiteY6" fmla="*/ 0 h 851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47184" h="851025">
                    <a:moveTo>
                      <a:pt x="81481" y="0"/>
                    </a:moveTo>
                    <a:lnTo>
                      <a:pt x="12071" y="576404"/>
                    </a:lnTo>
                    <a:lnTo>
                      <a:pt x="0" y="751437"/>
                    </a:lnTo>
                    <a:lnTo>
                      <a:pt x="289711" y="796705"/>
                    </a:lnTo>
                    <a:lnTo>
                      <a:pt x="1017006" y="851025"/>
                    </a:lnTo>
                    <a:lnTo>
                      <a:pt x="1047184" y="78463"/>
                    </a:lnTo>
                    <a:lnTo>
                      <a:pt x="81481" y="0"/>
                    </a:lnTo>
                    <a:close/>
                  </a:path>
                </a:pathLst>
              </a:custGeom>
              <a:grpFill/>
              <a:ln w="12700">
                <a:solidFill>
                  <a:srgbClr val="F8F8F8"/>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dirty="0">
                  <a:solidFill>
                    <a:schemeClr val="bg1"/>
                  </a:solidFill>
                  <a:ea typeface="ＭＳ Ｐゴシック" charset="-128"/>
                </a:endParaRPr>
              </a:p>
            </p:txBody>
          </p:sp>
          <p:sp>
            <p:nvSpPr>
              <p:cNvPr id="38" name="Freeform 14"/>
              <p:cNvSpPr/>
              <p:nvPr/>
            </p:nvSpPr>
            <p:spPr>
              <a:xfrm>
                <a:off x="4460207" y="1346451"/>
                <a:ext cx="1574800" cy="952500"/>
              </a:xfrm>
              <a:custGeom>
                <a:avLst/>
                <a:gdLst>
                  <a:gd name="connsiteX0" fmla="*/ 27160 w 1572285"/>
                  <a:gd name="connsiteY0" fmla="*/ 0 h 944578"/>
                  <a:gd name="connsiteX1" fmla="*/ 24142 w 1572285"/>
                  <a:gd name="connsiteY1" fmla="*/ 63374 h 944578"/>
                  <a:gd name="connsiteX2" fmla="*/ 0 w 1572285"/>
                  <a:gd name="connsiteY2" fmla="*/ 129766 h 944578"/>
                  <a:gd name="connsiteX3" fmla="*/ 12071 w 1572285"/>
                  <a:gd name="connsiteY3" fmla="*/ 301782 h 944578"/>
                  <a:gd name="connsiteX4" fmla="*/ 69410 w 1572285"/>
                  <a:gd name="connsiteY4" fmla="*/ 374210 h 944578"/>
                  <a:gd name="connsiteX5" fmla="*/ 93552 w 1572285"/>
                  <a:gd name="connsiteY5" fmla="*/ 422495 h 944578"/>
                  <a:gd name="connsiteX6" fmla="*/ 132784 w 1572285"/>
                  <a:gd name="connsiteY6" fmla="*/ 455691 h 944578"/>
                  <a:gd name="connsiteX7" fmla="*/ 162962 w 1572285"/>
                  <a:gd name="connsiteY7" fmla="*/ 485869 h 944578"/>
                  <a:gd name="connsiteX8" fmla="*/ 135802 w 1572285"/>
                  <a:gd name="connsiteY8" fmla="*/ 567350 h 944578"/>
                  <a:gd name="connsiteX9" fmla="*/ 144855 w 1572285"/>
                  <a:gd name="connsiteY9" fmla="*/ 618653 h 944578"/>
                  <a:gd name="connsiteX10" fmla="*/ 111659 w 1572285"/>
                  <a:gd name="connsiteY10" fmla="*/ 645814 h 944578"/>
                  <a:gd name="connsiteX11" fmla="*/ 117695 w 1572285"/>
                  <a:gd name="connsiteY11" fmla="*/ 679010 h 944578"/>
                  <a:gd name="connsiteX12" fmla="*/ 190122 w 1572285"/>
                  <a:gd name="connsiteY12" fmla="*/ 675992 h 944578"/>
                  <a:gd name="connsiteX13" fmla="*/ 208229 w 1572285"/>
                  <a:gd name="connsiteY13" fmla="*/ 739366 h 944578"/>
                  <a:gd name="connsiteX14" fmla="*/ 214265 w 1572285"/>
                  <a:gd name="connsiteY14" fmla="*/ 775580 h 944578"/>
                  <a:gd name="connsiteX15" fmla="*/ 235390 w 1572285"/>
                  <a:gd name="connsiteY15" fmla="*/ 817830 h 944578"/>
                  <a:gd name="connsiteX16" fmla="*/ 235390 w 1572285"/>
                  <a:gd name="connsiteY16" fmla="*/ 848008 h 944578"/>
                  <a:gd name="connsiteX17" fmla="*/ 307817 w 1572285"/>
                  <a:gd name="connsiteY17" fmla="*/ 935525 h 944578"/>
                  <a:gd name="connsiteX18" fmla="*/ 404388 w 1572285"/>
                  <a:gd name="connsiteY18" fmla="*/ 917418 h 944578"/>
                  <a:gd name="connsiteX19" fmla="*/ 422495 w 1572285"/>
                  <a:gd name="connsiteY19" fmla="*/ 938542 h 944578"/>
                  <a:gd name="connsiteX20" fmla="*/ 506994 w 1572285"/>
                  <a:gd name="connsiteY20" fmla="*/ 899311 h 944578"/>
                  <a:gd name="connsiteX21" fmla="*/ 546225 w 1572285"/>
                  <a:gd name="connsiteY21" fmla="*/ 944578 h 944578"/>
                  <a:gd name="connsiteX22" fmla="*/ 564332 w 1572285"/>
                  <a:gd name="connsiteY22" fmla="*/ 844990 h 944578"/>
                  <a:gd name="connsiteX23" fmla="*/ 1530035 w 1572285"/>
                  <a:gd name="connsiteY23" fmla="*/ 935525 h 944578"/>
                  <a:gd name="connsiteX24" fmla="*/ 1572285 w 1572285"/>
                  <a:gd name="connsiteY24" fmla="*/ 190123 h 944578"/>
                  <a:gd name="connsiteX25" fmla="*/ 1189021 w 1572285"/>
                  <a:gd name="connsiteY25" fmla="*/ 156927 h 944578"/>
                  <a:gd name="connsiteX26" fmla="*/ 1007952 w 1572285"/>
                  <a:gd name="connsiteY26" fmla="*/ 141837 h 944578"/>
                  <a:gd name="connsiteX27" fmla="*/ 908364 w 1572285"/>
                  <a:gd name="connsiteY27" fmla="*/ 138820 h 944578"/>
                  <a:gd name="connsiteX28" fmla="*/ 742384 w 1572285"/>
                  <a:gd name="connsiteY28" fmla="*/ 111659 h 944578"/>
                  <a:gd name="connsiteX29" fmla="*/ 597528 w 1572285"/>
                  <a:gd name="connsiteY29" fmla="*/ 93552 h 944578"/>
                  <a:gd name="connsiteX30" fmla="*/ 27160 w 1572285"/>
                  <a:gd name="connsiteY30" fmla="*/ 0 h 944578"/>
                  <a:gd name="connsiteX0" fmla="*/ 27160 w 1572285"/>
                  <a:gd name="connsiteY0" fmla="*/ 0 h 944594"/>
                  <a:gd name="connsiteX1" fmla="*/ 24142 w 1572285"/>
                  <a:gd name="connsiteY1" fmla="*/ 63374 h 944594"/>
                  <a:gd name="connsiteX2" fmla="*/ 0 w 1572285"/>
                  <a:gd name="connsiteY2" fmla="*/ 129766 h 944594"/>
                  <a:gd name="connsiteX3" fmla="*/ 12071 w 1572285"/>
                  <a:gd name="connsiteY3" fmla="*/ 301782 h 944594"/>
                  <a:gd name="connsiteX4" fmla="*/ 69410 w 1572285"/>
                  <a:gd name="connsiteY4" fmla="*/ 374210 h 944594"/>
                  <a:gd name="connsiteX5" fmla="*/ 93552 w 1572285"/>
                  <a:gd name="connsiteY5" fmla="*/ 422495 h 944594"/>
                  <a:gd name="connsiteX6" fmla="*/ 132784 w 1572285"/>
                  <a:gd name="connsiteY6" fmla="*/ 455691 h 944594"/>
                  <a:gd name="connsiteX7" fmla="*/ 162962 w 1572285"/>
                  <a:gd name="connsiteY7" fmla="*/ 485869 h 944594"/>
                  <a:gd name="connsiteX8" fmla="*/ 135802 w 1572285"/>
                  <a:gd name="connsiteY8" fmla="*/ 567350 h 944594"/>
                  <a:gd name="connsiteX9" fmla="*/ 144855 w 1572285"/>
                  <a:gd name="connsiteY9" fmla="*/ 618653 h 944594"/>
                  <a:gd name="connsiteX10" fmla="*/ 111659 w 1572285"/>
                  <a:gd name="connsiteY10" fmla="*/ 645814 h 944594"/>
                  <a:gd name="connsiteX11" fmla="*/ 117695 w 1572285"/>
                  <a:gd name="connsiteY11" fmla="*/ 679010 h 944594"/>
                  <a:gd name="connsiteX12" fmla="*/ 190122 w 1572285"/>
                  <a:gd name="connsiteY12" fmla="*/ 675992 h 944594"/>
                  <a:gd name="connsiteX13" fmla="*/ 208229 w 1572285"/>
                  <a:gd name="connsiteY13" fmla="*/ 739366 h 944594"/>
                  <a:gd name="connsiteX14" fmla="*/ 214265 w 1572285"/>
                  <a:gd name="connsiteY14" fmla="*/ 775580 h 944594"/>
                  <a:gd name="connsiteX15" fmla="*/ 235390 w 1572285"/>
                  <a:gd name="connsiteY15" fmla="*/ 817830 h 944594"/>
                  <a:gd name="connsiteX16" fmla="*/ 235390 w 1572285"/>
                  <a:gd name="connsiteY16" fmla="*/ 848008 h 944594"/>
                  <a:gd name="connsiteX17" fmla="*/ 307817 w 1572285"/>
                  <a:gd name="connsiteY17" fmla="*/ 935525 h 944594"/>
                  <a:gd name="connsiteX18" fmla="*/ 404388 w 1572285"/>
                  <a:gd name="connsiteY18" fmla="*/ 917418 h 944594"/>
                  <a:gd name="connsiteX19" fmla="*/ 422495 w 1572285"/>
                  <a:gd name="connsiteY19" fmla="*/ 938542 h 944594"/>
                  <a:gd name="connsiteX20" fmla="*/ 506994 w 1572285"/>
                  <a:gd name="connsiteY20" fmla="*/ 899311 h 944594"/>
                  <a:gd name="connsiteX21" fmla="*/ 557802 w 1572285"/>
                  <a:gd name="connsiteY21" fmla="*/ 944594 h 944594"/>
                  <a:gd name="connsiteX22" fmla="*/ 564332 w 1572285"/>
                  <a:gd name="connsiteY22" fmla="*/ 844990 h 944594"/>
                  <a:gd name="connsiteX23" fmla="*/ 1530035 w 1572285"/>
                  <a:gd name="connsiteY23" fmla="*/ 935525 h 944594"/>
                  <a:gd name="connsiteX24" fmla="*/ 1572285 w 1572285"/>
                  <a:gd name="connsiteY24" fmla="*/ 190123 h 944594"/>
                  <a:gd name="connsiteX25" fmla="*/ 1189021 w 1572285"/>
                  <a:gd name="connsiteY25" fmla="*/ 156927 h 944594"/>
                  <a:gd name="connsiteX26" fmla="*/ 1007952 w 1572285"/>
                  <a:gd name="connsiteY26" fmla="*/ 141837 h 944594"/>
                  <a:gd name="connsiteX27" fmla="*/ 908364 w 1572285"/>
                  <a:gd name="connsiteY27" fmla="*/ 138820 h 944594"/>
                  <a:gd name="connsiteX28" fmla="*/ 742384 w 1572285"/>
                  <a:gd name="connsiteY28" fmla="*/ 111659 h 944594"/>
                  <a:gd name="connsiteX29" fmla="*/ 597528 w 1572285"/>
                  <a:gd name="connsiteY29" fmla="*/ 93552 h 944594"/>
                  <a:gd name="connsiteX30" fmla="*/ 27160 w 1572285"/>
                  <a:gd name="connsiteY30" fmla="*/ 0 h 944594"/>
                  <a:gd name="connsiteX0" fmla="*/ 29375 w 1574500"/>
                  <a:gd name="connsiteY0" fmla="*/ 0 h 944594"/>
                  <a:gd name="connsiteX1" fmla="*/ 26357 w 1574500"/>
                  <a:gd name="connsiteY1" fmla="*/ 63374 h 944594"/>
                  <a:gd name="connsiteX2" fmla="*/ 2215 w 1574500"/>
                  <a:gd name="connsiteY2" fmla="*/ 129766 h 944594"/>
                  <a:gd name="connsiteX3" fmla="*/ 0 w 1574500"/>
                  <a:gd name="connsiteY3" fmla="*/ 308931 h 944594"/>
                  <a:gd name="connsiteX4" fmla="*/ 71625 w 1574500"/>
                  <a:gd name="connsiteY4" fmla="*/ 374210 h 944594"/>
                  <a:gd name="connsiteX5" fmla="*/ 95767 w 1574500"/>
                  <a:gd name="connsiteY5" fmla="*/ 422495 h 944594"/>
                  <a:gd name="connsiteX6" fmla="*/ 134999 w 1574500"/>
                  <a:gd name="connsiteY6" fmla="*/ 455691 h 944594"/>
                  <a:gd name="connsiteX7" fmla="*/ 165177 w 1574500"/>
                  <a:gd name="connsiteY7" fmla="*/ 485869 h 944594"/>
                  <a:gd name="connsiteX8" fmla="*/ 138017 w 1574500"/>
                  <a:gd name="connsiteY8" fmla="*/ 567350 h 944594"/>
                  <a:gd name="connsiteX9" fmla="*/ 147070 w 1574500"/>
                  <a:gd name="connsiteY9" fmla="*/ 618653 h 944594"/>
                  <a:gd name="connsiteX10" fmla="*/ 113874 w 1574500"/>
                  <a:gd name="connsiteY10" fmla="*/ 645814 h 944594"/>
                  <a:gd name="connsiteX11" fmla="*/ 119910 w 1574500"/>
                  <a:gd name="connsiteY11" fmla="*/ 679010 h 944594"/>
                  <a:gd name="connsiteX12" fmla="*/ 192337 w 1574500"/>
                  <a:gd name="connsiteY12" fmla="*/ 675992 h 944594"/>
                  <a:gd name="connsiteX13" fmla="*/ 210444 w 1574500"/>
                  <a:gd name="connsiteY13" fmla="*/ 739366 h 944594"/>
                  <a:gd name="connsiteX14" fmla="*/ 216480 w 1574500"/>
                  <a:gd name="connsiteY14" fmla="*/ 775580 h 944594"/>
                  <a:gd name="connsiteX15" fmla="*/ 237605 w 1574500"/>
                  <a:gd name="connsiteY15" fmla="*/ 817830 h 944594"/>
                  <a:gd name="connsiteX16" fmla="*/ 237605 w 1574500"/>
                  <a:gd name="connsiteY16" fmla="*/ 848008 h 944594"/>
                  <a:gd name="connsiteX17" fmla="*/ 310032 w 1574500"/>
                  <a:gd name="connsiteY17" fmla="*/ 935525 h 944594"/>
                  <a:gd name="connsiteX18" fmla="*/ 406603 w 1574500"/>
                  <a:gd name="connsiteY18" fmla="*/ 917418 h 944594"/>
                  <a:gd name="connsiteX19" fmla="*/ 424710 w 1574500"/>
                  <a:gd name="connsiteY19" fmla="*/ 938542 h 944594"/>
                  <a:gd name="connsiteX20" fmla="*/ 509209 w 1574500"/>
                  <a:gd name="connsiteY20" fmla="*/ 899311 h 944594"/>
                  <a:gd name="connsiteX21" fmla="*/ 560017 w 1574500"/>
                  <a:gd name="connsiteY21" fmla="*/ 944594 h 944594"/>
                  <a:gd name="connsiteX22" fmla="*/ 566547 w 1574500"/>
                  <a:gd name="connsiteY22" fmla="*/ 844990 h 944594"/>
                  <a:gd name="connsiteX23" fmla="*/ 1532250 w 1574500"/>
                  <a:gd name="connsiteY23" fmla="*/ 935525 h 944594"/>
                  <a:gd name="connsiteX24" fmla="*/ 1574500 w 1574500"/>
                  <a:gd name="connsiteY24" fmla="*/ 190123 h 944594"/>
                  <a:gd name="connsiteX25" fmla="*/ 1191236 w 1574500"/>
                  <a:gd name="connsiteY25" fmla="*/ 156927 h 944594"/>
                  <a:gd name="connsiteX26" fmla="*/ 1010167 w 1574500"/>
                  <a:gd name="connsiteY26" fmla="*/ 141837 h 944594"/>
                  <a:gd name="connsiteX27" fmla="*/ 910579 w 1574500"/>
                  <a:gd name="connsiteY27" fmla="*/ 138820 h 944594"/>
                  <a:gd name="connsiteX28" fmla="*/ 744599 w 1574500"/>
                  <a:gd name="connsiteY28" fmla="*/ 111659 h 944594"/>
                  <a:gd name="connsiteX29" fmla="*/ 599743 w 1574500"/>
                  <a:gd name="connsiteY29" fmla="*/ 93552 h 944594"/>
                  <a:gd name="connsiteX30" fmla="*/ 29375 w 1574500"/>
                  <a:gd name="connsiteY30" fmla="*/ 0 h 944594"/>
                  <a:gd name="connsiteX0" fmla="*/ 29375 w 1574500"/>
                  <a:gd name="connsiteY0" fmla="*/ 0 h 944594"/>
                  <a:gd name="connsiteX1" fmla="*/ 26357 w 1574500"/>
                  <a:gd name="connsiteY1" fmla="*/ 63374 h 944594"/>
                  <a:gd name="connsiteX2" fmla="*/ 2215 w 1574500"/>
                  <a:gd name="connsiteY2" fmla="*/ 129766 h 944594"/>
                  <a:gd name="connsiteX3" fmla="*/ 0 w 1574500"/>
                  <a:gd name="connsiteY3" fmla="*/ 308931 h 944594"/>
                  <a:gd name="connsiteX4" fmla="*/ 95767 w 1574500"/>
                  <a:gd name="connsiteY4" fmla="*/ 422495 h 944594"/>
                  <a:gd name="connsiteX5" fmla="*/ 134999 w 1574500"/>
                  <a:gd name="connsiteY5" fmla="*/ 455691 h 944594"/>
                  <a:gd name="connsiteX6" fmla="*/ 165177 w 1574500"/>
                  <a:gd name="connsiteY6" fmla="*/ 485869 h 944594"/>
                  <a:gd name="connsiteX7" fmla="*/ 138017 w 1574500"/>
                  <a:gd name="connsiteY7" fmla="*/ 567350 h 944594"/>
                  <a:gd name="connsiteX8" fmla="*/ 147070 w 1574500"/>
                  <a:gd name="connsiteY8" fmla="*/ 618653 h 944594"/>
                  <a:gd name="connsiteX9" fmla="*/ 113874 w 1574500"/>
                  <a:gd name="connsiteY9" fmla="*/ 645814 h 944594"/>
                  <a:gd name="connsiteX10" fmla="*/ 119910 w 1574500"/>
                  <a:gd name="connsiteY10" fmla="*/ 679010 h 944594"/>
                  <a:gd name="connsiteX11" fmla="*/ 192337 w 1574500"/>
                  <a:gd name="connsiteY11" fmla="*/ 675992 h 944594"/>
                  <a:gd name="connsiteX12" fmla="*/ 210444 w 1574500"/>
                  <a:gd name="connsiteY12" fmla="*/ 739366 h 944594"/>
                  <a:gd name="connsiteX13" fmla="*/ 216480 w 1574500"/>
                  <a:gd name="connsiteY13" fmla="*/ 775580 h 944594"/>
                  <a:gd name="connsiteX14" fmla="*/ 237605 w 1574500"/>
                  <a:gd name="connsiteY14" fmla="*/ 817830 h 944594"/>
                  <a:gd name="connsiteX15" fmla="*/ 237605 w 1574500"/>
                  <a:gd name="connsiteY15" fmla="*/ 848008 h 944594"/>
                  <a:gd name="connsiteX16" fmla="*/ 310032 w 1574500"/>
                  <a:gd name="connsiteY16" fmla="*/ 935525 h 944594"/>
                  <a:gd name="connsiteX17" fmla="*/ 406603 w 1574500"/>
                  <a:gd name="connsiteY17" fmla="*/ 917418 h 944594"/>
                  <a:gd name="connsiteX18" fmla="*/ 424710 w 1574500"/>
                  <a:gd name="connsiteY18" fmla="*/ 938542 h 944594"/>
                  <a:gd name="connsiteX19" fmla="*/ 509209 w 1574500"/>
                  <a:gd name="connsiteY19" fmla="*/ 899311 h 944594"/>
                  <a:gd name="connsiteX20" fmla="*/ 560017 w 1574500"/>
                  <a:gd name="connsiteY20" fmla="*/ 944594 h 944594"/>
                  <a:gd name="connsiteX21" fmla="*/ 566547 w 1574500"/>
                  <a:gd name="connsiteY21" fmla="*/ 844990 h 944594"/>
                  <a:gd name="connsiteX22" fmla="*/ 1532250 w 1574500"/>
                  <a:gd name="connsiteY22" fmla="*/ 935525 h 944594"/>
                  <a:gd name="connsiteX23" fmla="*/ 1574500 w 1574500"/>
                  <a:gd name="connsiteY23" fmla="*/ 190123 h 944594"/>
                  <a:gd name="connsiteX24" fmla="*/ 1191236 w 1574500"/>
                  <a:gd name="connsiteY24" fmla="*/ 156927 h 944594"/>
                  <a:gd name="connsiteX25" fmla="*/ 1010167 w 1574500"/>
                  <a:gd name="connsiteY25" fmla="*/ 141837 h 944594"/>
                  <a:gd name="connsiteX26" fmla="*/ 910579 w 1574500"/>
                  <a:gd name="connsiteY26" fmla="*/ 138820 h 944594"/>
                  <a:gd name="connsiteX27" fmla="*/ 744599 w 1574500"/>
                  <a:gd name="connsiteY27" fmla="*/ 111659 h 944594"/>
                  <a:gd name="connsiteX28" fmla="*/ 599743 w 1574500"/>
                  <a:gd name="connsiteY28" fmla="*/ 93552 h 944594"/>
                  <a:gd name="connsiteX29" fmla="*/ 29375 w 1574500"/>
                  <a:gd name="connsiteY29" fmla="*/ 0 h 944594"/>
                  <a:gd name="connsiteX0" fmla="*/ 29375 w 1574500"/>
                  <a:gd name="connsiteY0" fmla="*/ 0 h 944594"/>
                  <a:gd name="connsiteX1" fmla="*/ 26357 w 1574500"/>
                  <a:gd name="connsiteY1" fmla="*/ 63374 h 944594"/>
                  <a:gd name="connsiteX2" fmla="*/ 2215 w 1574500"/>
                  <a:gd name="connsiteY2" fmla="*/ 129766 h 944594"/>
                  <a:gd name="connsiteX3" fmla="*/ 0 w 1574500"/>
                  <a:gd name="connsiteY3" fmla="*/ 308931 h 944594"/>
                  <a:gd name="connsiteX4" fmla="*/ 95767 w 1574500"/>
                  <a:gd name="connsiteY4" fmla="*/ 422495 h 944594"/>
                  <a:gd name="connsiteX5" fmla="*/ 165177 w 1574500"/>
                  <a:gd name="connsiteY5" fmla="*/ 485869 h 944594"/>
                  <a:gd name="connsiteX6" fmla="*/ 138017 w 1574500"/>
                  <a:gd name="connsiteY6" fmla="*/ 567350 h 944594"/>
                  <a:gd name="connsiteX7" fmla="*/ 147070 w 1574500"/>
                  <a:gd name="connsiteY7" fmla="*/ 618653 h 944594"/>
                  <a:gd name="connsiteX8" fmla="*/ 113874 w 1574500"/>
                  <a:gd name="connsiteY8" fmla="*/ 645814 h 944594"/>
                  <a:gd name="connsiteX9" fmla="*/ 119910 w 1574500"/>
                  <a:gd name="connsiteY9" fmla="*/ 679010 h 944594"/>
                  <a:gd name="connsiteX10" fmla="*/ 192337 w 1574500"/>
                  <a:gd name="connsiteY10" fmla="*/ 675992 h 944594"/>
                  <a:gd name="connsiteX11" fmla="*/ 210444 w 1574500"/>
                  <a:gd name="connsiteY11" fmla="*/ 739366 h 944594"/>
                  <a:gd name="connsiteX12" fmla="*/ 216480 w 1574500"/>
                  <a:gd name="connsiteY12" fmla="*/ 775580 h 944594"/>
                  <a:gd name="connsiteX13" fmla="*/ 237605 w 1574500"/>
                  <a:gd name="connsiteY13" fmla="*/ 817830 h 944594"/>
                  <a:gd name="connsiteX14" fmla="*/ 237605 w 1574500"/>
                  <a:gd name="connsiteY14" fmla="*/ 848008 h 944594"/>
                  <a:gd name="connsiteX15" fmla="*/ 310032 w 1574500"/>
                  <a:gd name="connsiteY15" fmla="*/ 935525 h 944594"/>
                  <a:gd name="connsiteX16" fmla="*/ 406603 w 1574500"/>
                  <a:gd name="connsiteY16" fmla="*/ 917418 h 944594"/>
                  <a:gd name="connsiteX17" fmla="*/ 424710 w 1574500"/>
                  <a:gd name="connsiteY17" fmla="*/ 938542 h 944594"/>
                  <a:gd name="connsiteX18" fmla="*/ 509209 w 1574500"/>
                  <a:gd name="connsiteY18" fmla="*/ 899311 h 944594"/>
                  <a:gd name="connsiteX19" fmla="*/ 560017 w 1574500"/>
                  <a:gd name="connsiteY19" fmla="*/ 944594 h 944594"/>
                  <a:gd name="connsiteX20" fmla="*/ 566547 w 1574500"/>
                  <a:gd name="connsiteY20" fmla="*/ 844990 h 944594"/>
                  <a:gd name="connsiteX21" fmla="*/ 1532250 w 1574500"/>
                  <a:gd name="connsiteY21" fmla="*/ 935525 h 944594"/>
                  <a:gd name="connsiteX22" fmla="*/ 1574500 w 1574500"/>
                  <a:gd name="connsiteY22" fmla="*/ 190123 h 944594"/>
                  <a:gd name="connsiteX23" fmla="*/ 1191236 w 1574500"/>
                  <a:gd name="connsiteY23" fmla="*/ 156927 h 944594"/>
                  <a:gd name="connsiteX24" fmla="*/ 1010167 w 1574500"/>
                  <a:gd name="connsiteY24" fmla="*/ 141837 h 944594"/>
                  <a:gd name="connsiteX25" fmla="*/ 910579 w 1574500"/>
                  <a:gd name="connsiteY25" fmla="*/ 138820 h 944594"/>
                  <a:gd name="connsiteX26" fmla="*/ 744599 w 1574500"/>
                  <a:gd name="connsiteY26" fmla="*/ 111659 h 944594"/>
                  <a:gd name="connsiteX27" fmla="*/ 599743 w 1574500"/>
                  <a:gd name="connsiteY27" fmla="*/ 93552 h 944594"/>
                  <a:gd name="connsiteX28" fmla="*/ 29375 w 1574500"/>
                  <a:gd name="connsiteY28" fmla="*/ 0 h 944594"/>
                  <a:gd name="connsiteX0" fmla="*/ 29375 w 1574500"/>
                  <a:gd name="connsiteY0" fmla="*/ 0 h 944594"/>
                  <a:gd name="connsiteX1" fmla="*/ 26357 w 1574500"/>
                  <a:gd name="connsiteY1" fmla="*/ 63374 h 944594"/>
                  <a:gd name="connsiteX2" fmla="*/ 2215 w 1574500"/>
                  <a:gd name="connsiteY2" fmla="*/ 129766 h 944594"/>
                  <a:gd name="connsiteX3" fmla="*/ 0 w 1574500"/>
                  <a:gd name="connsiteY3" fmla="*/ 308931 h 944594"/>
                  <a:gd name="connsiteX4" fmla="*/ 86191 w 1574500"/>
                  <a:gd name="connsiteY4" fmla="*/ 429646 h 944594"/>
                  <a:gd name="connsiteX5" fmla="*/ 165177 w 1574500"/>
                  <a:gd name="connsiteY5" fmla="*/ 485869 h 944594"/>
                  <a:gd name="connsiteX6" fmla="*/ 138017 w 1574500"/>
                  <a:gd name="connsiteY6" fmla="*/ 567350 h 944594"/>
                  <a:gd name="connsiteX7" fmla="*/ 147070 w 1574500"/>
                  <a:gd name="connsiteY7" fmla="*/ 618653 h 944594"/>
                  <a:gd name="connsiteX8" fmla="*/ 113874 w 1574500"/>
                  <a:gd name="connsiteY8" fmla="*/ 645814 h 944594"/>
                  <a:gd name="connsiteX9" fmla="*/ 119910 w 1574500"/>
                  <a:gd name="connsiteY9" fmla="*/ 679010 h 944594"/>
                  <a:gd name="connsiteX10" fmla="*/ 192337 w 1574500"/>
                  <a:gd name="connsiteY10" fmla="*/ 675992 h 944594"/>
                  <a:gd name="connsiteX11" fmla="*/ 210444 w 1574500"/>
                  <a:gd name="connsiteY11" fmla="*/ 739366 h 944594"/>
                  <a:gd name="connsiteX12" fmla="*/ 216480 w 1574500"/>
                  <a:gd name="connsiteY12" fmla="*/ 775580 h 944594"/>
                  <a:gd name="connsiteX13" fmla="*/ 237605 w 1574500"/>
                  <a:gd name="connsiteY13" fmla="*/ 817830 h 944594"/>
                  <a:gd name="connsiteX14" fmla="*/ 237605 w 1574500"/>
                  <a:gd name="connsiteY14" fmla="*/ 848008 h 944594"/>
                  <a:gd name="connsiteX15" fmla="*/ 310032 w 1574500"/>
                  <a:gd name="connsiteY15" fmla="*/ 935525 h 944594"/>
                  <a:gd name="connsiteX16" fmla="*/ 406603 w 1574500"/>
                  <a:gd name="connsiteY16" fmla="*/ 917418 h 944594"/>
                  <a:gd name="connsiteX17" fmla="*/ 424710 w 1574500"/>
                  <a:gd name="connsiteY17" fmla="*/ 938542 h 944594"/>
                  <a:gd name="connsiteX18" fmla="*/ 509209 w 1574500"/>
                  <a:gd name="connsiteY18" fmla="*/ 899311 h 944594"/>
                  <a:gd name="connsiteX19" fmla="*/ 560017 w 1574500"/>
                  <a:gd name="connsiteY19" fmla="*/ 944594 h 944594"/>
                  <a:gd name="connsiteX20" fmla="*/ 566547 w 1574500"/>
                  <a:gd name="connsiteY20" fmla="*/ 844990 h 944594"/>
                  <a:gd name="connsiteX21" fmla="*/ 1532250 w 1574500"/>
                  <a:gd name="connsiteY21" fmla="*/ 935525 h 944594"/>
                  <a:gd name="connsiteX22" fmla="*/ 1574500 w 1574500"/>
                  <a:gd name="connsiteY22" fmla="*/ 190123 h 944594"/>
                  <a:gd name="connsiteX23" fmla="*/ 1191236 w 1574500"/>
                  <a:gd name="connsiteY23" fmla="*/ 156927 h 944594"/>
                  <a:gd name="connsiteX24" fmla="*/ 1010167 w 1574500"/>
                  <a:gd name="connsiteY24" fmla="*/ 141837 h 944594"/>
                  <a:gd name="connsiteX25" fmla="*/ 910579 w 1574500"/>
                  <a:gd name="connsiteY25" fmla="*/ 138820 h 944594"/>
                  <a:gd name="connsiteX26" fmla="*/ 744599 w 1574500"/>
                  <a:gd name="connsiteY26" fmla="*/ 111659 h 944594"/>
                  <a:gd name="connsiteX27" fmla="*/ 599743 w 1574500"/>
                  <a:gd name="connsiteY27" fmla="*/ 93552 h 944594"/>
                  <a:gd name="connsiteX28" fmla="*/ 29375 w 1574500"/>
                  <a:gd name="connsiteY28" fmla="*/ 0 h 944594"/>
                  <a:gd name="connsiteX0" fmla="*/ 29375 w 1574500"/>
                  <a:gd name="connsiteY0" fmla="*/ 0 h 944594"/>
                  <a:gd name="connsiteX1" fmla="*/ 26357 w 1574500"/>
                  <a:gd name="connsiteY1" fmla="*/ 63374 h 944594"/>
                  <a:gd name="connsiteX2" fmla="*/ 2215 w 1574500"/>
                  <a:gd name="connsiteY2" fmla="*/ 129766 h 944594"/>
                  <a:gd name="connsiteX3" fmla="*/ 0 w 1574500"/>
                  <a:gd name="connsiteY3" fmla="*/ 308931 h 944594"/>
                  <a:gd name="connsiteX4" fmla="*/ 86191 w 1574500"/>
                  <a:gd name="connsiteY4" fmla="*/ 429646 h 944594"/>
                  <a:gd name="connsiteX5" fmla="*/ 148421 w 1574500"/>
                  <a:gd name="connsiteY5" fmla="*/ 485877 h 944594"/>
                  <a:gd name="connsiteX6" fmla="*/ 138017 w 1574500"/>
                  <a:gd name="connsiteY6" fmla="*/ 567350 h 944594"/>
                  <a:gd name="connsiteX7" fmla="*/ 147070 w 1574500"/>
                  <a:gd name="connsiteY7" fmla="*/ 618653 h 944594"/>
                  <a:gd name="connsiteX8" fmla="*/ 113874 w 1574500"/>
                  <a:gd name="connsiteY8" fmla="*/ 645814 h 944594"/>
                  <a:gd name="connsiteX9" fmla="*/ 119910 w 1574500"/>
                  <a:gd name="connsiteY9" fmla="*/ 679010 h 944594"/>
                  <a:gd name="connsiteX10" fmla="*/ 192337 w 1574500"/>
                  <a:gd name="connsiteY10" fmla="*/ 675992 h 944594"/>
                  <a:gd name="connsiteX11" fmla="*/ 210444 w 1574500"/>
                  <a:gd name="connsiteY11" fmla="*/ 739366 h 944594"/>
                  <a:gd name="connsiteX12" fmla="*/ 216480 w 1574500"/>
                  <a:gd name="connsiteY12" fmla="*/ 775580 h 944594"/>
                  <a:gd name="connsiteX13" fmla="*/ 237605 w 1574500"/>
                  <a:gd name="connsiteY13" fmla="*/ 817830 h 944594"/>
                  <a:gd name="connsiteX14" fmla="*/ 237605 w 1574500"/>
                  <a:gd name="connsiteY14" fmla="*/ 848008 h 944594"/>
                  <a:gd name="connsiteX15" fmla="*/ 310032 w 1574500"/>
                  <a:gd name="connsiteY15" fmla="*/ 935525 h 944594"/>
                  <a:gd name="connsiteX16" fmla="*/ 406603 w 1574500"/>
                  <a:gd name="connsiteY16" fmla="*/ 917418 h 944594"/>
                  <a:gd name="connsiteX17" fmla="*/ 424710 w 1574500"/>
                  <a:gd name="connsiteY17" fmla="*/ 938542 h 944594"/>
                  <a:gd name="connsiteX18" fmla="*/ 509209 w 1574500"/>
                  <a:gd name="connsiteY18" fmla="*/ 899311 h 944594"/>
                  <a:gd name="connsiteX19" fmla="*/ 560017 w 1574500"/>
                  <a:gd name="connsiteY19" fmla="*/ 944594 h 944594"/>
                  <a:gd name="connsiteX20" fmla="*/ 566547 w 1574500"/>
                  <a:gd name="connsiteY20" fmla="*/ 844990 h 944594"/>
                  <a:gd name="connsiteX21" fmla="*/ 1532250 w 1574500"/>
                  <a:gd name="connsiteY21" fmla="*/ 935525 h 944594"/>
                  <a:gd name="connsiteX22" fmla="*/ 1574500 w 1574500"/>
                  <a:gd name="connsiteY22" fmla="*/ 190123 h 944594"/>
                  <a:gd name="connsiteX23" fmla="*/ 1191236 w 1574500"/>
                  <a:gd name="connsiteY23" fmla="*/ 156927 h 944594"/>
                  <a:gd name="connsiteX24" fmla="*/ 1010167 w 1574500"/>
                  <a:gd name="connsiteY24" fmla="*/ 141837 h 944594"/>
                  <a:gd name="connsiteX25" fmla="*/ 910579 w 1574500"/>
                  <a:gd name="connsiteY25" fmla="*/ 138820 h 944594"/>
                  <a:gd name="connsiteX26" fmla="*/ 744599 w 1574500"/>
                  <a:gd name="connsiteY26" fmla="*/ 111659 h 944594"/>
                  <a:gd name="connsiteX27" fmla="*/ 599743 w 1574500"/>
                  <a:gd name="connsiteY27" fmla="*/ 93552 h 944594"/>
                  <a:gd name="connsiteX28" fmla="*/ 29375 w 1574500"/>
                  <a:gd name="connsiteY28" fmla="*/ 0 h 944594"/>
                  <a:gd name="connsiteX0" fmla="*/ 29375 w 1574500"/>
                  <a:gd name="connsiteY0" fmla="*/ 0 h 944594"/>
                  <a:gd name="connsiteX1" fmla="*/ 26357 w 1574500"/>
                  <a:gd name="connsiteY1" fmla="*/ 63374 h 944594"/>
                  <a:gd name="connsiteX2" fmla="*/ 2215 w 1574500"/>
                  <a:gd name="connsiteY2" fmla="*/ 129766 h 944594"/>
                  <a:gd name="connsiteX3" fmla="*/ 0 w 1574500"/>
                  <a:gd name="connsiteY3" fmla="*/ 308931 h 944594"/>
                  <a:gd name="connsiteX4" fmla="*/ 86191 w 1574500"/>
                  <a:gd name="connsiteY4" fmla="*/ 429646 h 944594"/>
                  <a:gd name="connsiteX5" fmla="*/ 148421 w 1574500"/>
                  <a:gd name="connsiteY5" fmla="*/ 485877 h 944594"/>
                  <a:gd name="connsiteX6" fmla="*/ 123656 w 1574500"/>
                  <a:gd name="connsiteY6" fmla="*/ 567360 h 944594"/>
                  <a:gd name="connsiteX7" fmla="*/ 147070 w 1574500"/>
                  <a:gd name="connsiteY7" fmla="*/ 618653 h 944594"/>
                  <a:gd name="connsiteX8" fmla="*/ 113874 w 1574500"/>
                  <a:gd name="connsiteY8" fmla="*/ 645814 h 944594"/>
                  <a:gd name="connsiteX9" fmla="*/ 119910 w 1574500"/>
                  <a:gd name="connsiteY9" fmla="*/ 679010 h 944594"/>
                  <a:gd name="connsiteX10" fmla="*/ 192337 w 1574500"/>
                  <a:gd name="connsiteY10" fmla="*/ 675992 h 944594"/>
                  <a:gd name="connsiteX11" fmla="*/ 210444 w 1574500"/>
                  <a:gd name="connsiteY11" fmla="*/ 739366 h 944594"/>
                  <a:gd name="connsiteX12" fmla="*/ 216480 w 1574500"/>
                  <a:gd name="connsiteY12" fmla="*/ 775580 h 944594"/>
                  <a:gd name="connsiteX13" fmla="*/ 237605 w 1574500"/>
                  <a:gd name="connsiteY13" fmla="*/ 817830 h 944594"/>
                  <a:gd name="connsiteX14" fmla="*/ 237605 w 1574500"/>
                  <a:gd name="connsiteY14" fmla="*/ 848008 h 944594"/>
                  <a:gd name="connsiteX15" fmla="*/ 310032 w 1574500"/>
                  <a:gd name="connsiteY15" fmla="*/ 935525 h 944594"/>
                  <a:gd name="connsiteX16" fmla="*/ 406603 w 1574500"/>
                  <a:gd name="connsiteY16" fmla="*/ 917418 h 944594"/>
                  <a:gd name="connsiteX17" fmla="*/ 424710 w 1574500"/>
                  <a:gd name="connsiteY17" fmla="*/ 938542 h 944594"/>
                  <a:gd name="connsiteX18" fmla="*/ 509209 w 1574500"/>
                  <a:gd name="connsiteY18" fmla="*/ 899311 h 944594"/>
                  <a:gd name="connsiteX19" fmla="*/ 560017 w 1574500"/>
                  <a:gd name="connsiteY19" fmla="*/ 944594 h 944594"/>
                  <a:gd name="connsiteX20" fmla="*/ 566547 w 1574500"/>
                  <a:gd name="connsiteY20" fmla="*/ 844990 h 944594"/>
                  <a:gd name="connsiteX21" fmla="*/ 1532250 w 1574500"/>
                  <a:gd name="connsiteY21" fmla="*/ 935525 h 944594"/>
                  <a:gd name="connsiteX22" fmla="*/ 1574500 w 1574500"/>
                  <a:gd name="connsiteY22" fmla="*/ 190123 h 944594"/>
                  <a:gd name="connsiteX23" fmla="*/ 1191236 w 1574500"/>
                  <a:gd name="connsiteY23" fmla="*/ 156927 h 944594"/>
                  <a:gd name="connsiteX24" fmla="*/ 1010167 w 1574500"/>
                  <a:gd name="connsiteY24" fmla="*/ 141837 h 944594"/>
                  <a:gd name="connsiteX25" fmla="*/ 910579 w 1574500"/>
                  <a:gd name="connsiteY25" fmla="*/ 138820 h 944594"/>
                  <a:gd name="connsiteX26" fmla="*/ 744599 w 1574500"/>
                  <a:gd name="connsiteY26" fmla="*/ 111659 h 944594"/>
                  <a:gd name="connsiteX27" fmla="*/ 599743 w 1574500"/>
                  <a:gd name="connsiteY27" fmla="*/ 93552 h 944594"/>
                  <a:gd name="connsiteX28" fmla="*/ 29375 w 1574500"/>
                  <a:gd name="connsiteY28" fmla="*/ 0 h 944594"/>
                  <a:gd name="connsiteX0" fmla="*/ 29375 w 1574500"/>
                  <a:gd name="connsiteY0" fmla="*/ 0 h 944594"/>
                  <a:gd name="connsiteX1" fmla="*/ 26357 w 1574500"/>
                  <a:gd name="connsiteY1" fmla="*/ 63374 h 944594"/>
                  <a:gd name="connsiteX2" fmla="*/ 2215 w 1574500"/>
                  <a:gd name="connsiteY2" fmla="*/ 129766 h 944594"/>
                  <a:gd name="connsiteX3" fmla="*/ 0 w 1574500"/>
                  <a:gd name="connsiteY3" fmla="*/ 308931 h 944594"/>
                  <a:gd name="connsiteX4" fmla="*/ 86191 w 1574500"/>
                  <a:gd name="connsiteY4" fmla="*/ 429646 h 944594"/>
                  <a:gd name="connsiteX5" fmla="*/ 148421 w 1574500"/>
                  <a:gd name="connsiteY5" fmla="*/ 485877 h 944594"/>
                  <a:gd name="connsiteX6" fmla="*/ 123656 w 1574500"/>
                  <a:gd name="connsiteY6" fmla="*/ 567360 h 944594"/>
                  <a:gd name="connsiteX7" fmla="*/ 132705 w 1574500"/>
                  <a:gd name="connsiteY7" fmla="*/ 618663 h 944594"/>
                  <a:gd name="connsiteX8" fmla="*/ 113874 w 1574500"/>
                  <a:gd name="connsiteY8" fmla="*/ 645814 h 944594"/>
                  <a:gd name="connsiteX9" fmla="*/ 119910 w 1574500"/>
                  <a:gd name="connsiteY9" fmla="*/ 679010 h 944594"/>
                  <a:gd name="connsiteX10" fmla="*/ 192337 w 1574500"/>
                  <a:gd name="connsiteY10" fmla="*/ 675992 h 944594"/>
                  <a:gd name="connsiteX11" fmla="*/ 210444 w 1574500"/>
                  <a:gd name="connsiteY11" fmla="*/ 739366 h 944594"/>
                  <a:gd name="connsiteX12" fmla="*/ 216480 w 1574500"/>
                  <a:gd name="connsiteY12" fmla="*/ 775580 h 944594"/>
                  <a:gd name="connsiteX13" fmla="*/ 237605 w 1574500"/>
                  <a:gd name="connsiteY13" fmla="*/ 817830 h 944594"/>
                  <a:gd name="connsiteX14" fmla="*/ 237605 w 1574500"/>
                  <a:gd name="connsiteY14" fmla="*/ 848008 h 944594"/>
                  <a:gd name="connsiteX15" fmla="*/ 310032 w 1574500"/>
                  <a:gd name="connsiteY15" fmla="*/ 935525 h 944594"/>
                  <a:gd name="connsiteX16" fmla="*/ 406603 w 1574500"/>
                  <a:gd name="connsiteY16" fmla="*/ 917418 h 944594"/>
                  <a:gd name="connsiteX17" fmla="*/ 424710 w 1574500"/>
                  <a:gd name="connsiteY17" fmla="*/ 938542 h 944594"/>
                  <a:gd name="connsiteX18" fmla="*/ 509209 w 1574500"/>
                  <a:gd name="connsiteY18" fmla="*/ 899311 h 944594"/>
                  <a:gd name="connsiteX19" fmla="*/ 560017 w 1574500"/>
                  <a:gd name="connsiteY19" fmla="*/ 944594 h 944594"/>
                  <a:gd name="connsiteX20" fmla="*/ 566547 w 1574500"/>
                  <a:gd name="connsiteY20" fmla="*/ 844990 h 944594"/>
                  <a:gd name="connsiteX21" fmla="*/ 1532250 w 1574500"/>
                  <a:gd name="connsiteY21" fmla="*/ 935525 h 944594"/>
                  <a:gd name="connsiteX22" fmla="*/ 1574500 w 1574500"/>
                  <a:gd name="connsiteY22" fmla="*/ 190123 h 944594"/>
                  <a:gd name="connsiteX23" fmla="*/ 1191236 w 1574500"/>
                  <a:gd name="connsiteY23" fmla="*/ 156927 h 944594"/>
                  <a:gd name="connsiteX24" fmla="*/ 1010167 w 1574500"/>
                  <a:gd name="connsiteY24" fmla="*/ 141837 h 944594"/>
                  <a:gd name="connsiteX25" fmla="*/ 910579 w 1574500"/>
                  <a:gd name="connsiteY25" fmla="*/ 138820 h 944594"/>
                  <a:gd name="connsiteX26" fmla="*/ 744599 w 1574500"/>
                  <a:gd name="connsiteY26" fmla="*/ 111659 h 944594"/>
                  <a:gd name="connsiteX27" fmla="*/ 599743 w 1574500"/>
                  <a:gd name="connsiteY27" fmla="*/ 93552 h 944594"/>
                  <a:gd name="connsiteX28" fmla="*/ 29375 w 1574500"/>
                  <a:gd name="connsiteY28" fmla="*/ 0 h 944594"/>
                  <a:gd name="connsiteX0" fmla="*/ 29375 w 1574500"/>
                  <a:gd name="connsiteY0" fmla="*/ 0 h 944594"/>
                  <a:gd name="connsiteX1" fmla="*/ 26357 w 1574500"/>
                  <a:gd name="connsiteY1" fmla="*/ 63374 h 944594"/>
                  <a:gd name="connsiteX2" fmla="*/ 2215 w 1574500"/>
                  <a:gd name="connsiteY2" fmla="*/ 129766 h 944594"/>
                  <a:gd name="connsiteX3" fmla="*/ 0 w 1574500"/>
                  <a:gd name="connsiteY3" fmla="*/ 308931 h 944594"/>
                  <a:gd name="connsiteX4" fmla="*/ 86191 w 1574500"/>
                  <a:gd name="connsiteY4" fmla="*/ 429646 h 944594"/>
                  <a:gd name="connsiteX5" fmla="*/ 148421 w 1574500"/>
                  <a:gd name="connsiteY5" fmla="*/ 485877 h 944594"/>
                  <a:gd name="connsiteX6" fmla="*/ 123656 w 1574500"/>
                  <a:gd name="connsiteY6" fmla="*/ 567360 h 944594"/>
                  <a:gd name="connsiteX7" fmla="*/ 132705 w 1574500"/>
                  <a:gd name="connsiteY7" fmla="*/ 618663 h 944594"/>
                  <a:gd name="connsiteX8" fmla="*/ 113874 w 1574500"/>
                  <a:gd name="connsiteY8" fmla="*/ 645814 h 944594"/>
                  <a:gd name="connsiteX9" fmla="*/ 119910 w 1574500"/>
                  <a:gd name="connsiteY9" fmla="*/ 679010 h 944594"/>
                  <a:gd name="connsiteX10" fmla="*/ 192337 w 1574500"/>
                  <a:gd name="connsiteY10" fmla="*/ 675992 h 944594"/>
                  <a:gd name="connsiteX11" fmla="*/ 210444 w 1574500"/>
                  <a:gd name="connsiteY11" fmla="*/ 739366 h 944594"/>
                  <a:gd name="connsiteX12" fmla="*/ 216480 w 1574500"/>
                  <a:gd name="connsiteY12" fmla="*/ 775580 h 944594"/>
                  <a:gd name="connsiteX13" fmla="*/ 237605 w 1574500"/>
                  <a:gd name="connsiteY13" fmla="*/ 817830 h 944594"/>
                  <a:gd name="connsiteX14" fmla="*/ 227946 w 1574500"/>
                  <a:gd name="connsiteY14" fmla="*/ 874216 h 944594"/>
                  <a:gd name="connsiteX15" fmla="*/ 310032 w 1574500"/>
                  <a:gd name="connsiteY15" fmla="*/ 935525 h 944594"/>
                  <a:gd name="connsiteX16" fmla="*/ 406603 w 1574500"/>
                  <a:gd name="connsiteY16" fmla="*/ 917418 h 944594"/>
                  <a:gd name="connsiteX17" fmla="*/ 424710 w 1574500"/>
                  <a:gd name="connsiteY17" fmla="*/ 938542 h 944594"/>
                  <a:gd name="connsiteX18" fmla="*/ 509209 w 1574500"/>
                  <a:gd name="connsiteY18" fmla="*/ 899311 h 944594"/>
                  <a:gd name="connsiteX19" fmla="*/ 560017 w 1574500"/>
                  <a:gd name="connsiteY19" fmla="*/ 944594 h 944594"/>
                  <a:gd name="connsiteX20" fmla="*/ 566547 w 1574500"/>
                  <a:gd name="connsiteY20" fmla="*/ 844990 h 944594"/>
                  <a:gd name="connsiteX21" fmla="*/ 1532250 w 1574500"/>
                  <a:gd name="connsiteY21" fmla="*/ 935525 h 944594"/>
                  <a:gd name="connsiteX22" fmla="*/ 1574500 w 1574500"/>
                  <a:gd name="connsiteY22" fmla="*/ 190123 h 944594"/>
                  <a:gd name="connsiteX23" fmla="*/ 1191236 w 1574500"/>
                  <a:gd name="connsiteY23" fmla="*/ 156927 h 944594"/>
                  <a:gd name="connsiteX24" fmla="*/ 1010167 w 1574500"/>
                  <a:gd name="connsiteY24" fmla="*/ 141837 h 944594"/>
                  <a:gd name="connsiteX25" fmla="*/ 910579 w 1574500"/>
                  <a:gd name="connsiteY25" fmla="*/ 138820 h 944594"/>
                  <a:gd name="connsiteX26" fmla="*/ 744599 w 1574500"/>
                  <a:gd name="connsiteY26" fmla="*/ 111659 h 944594"/>
                  <a:gd name="connsiteX27" fmla="*/ 599743 w 1574500"/>
                  <a:gd name="connsiteY27" fmla="*/ 93552 h 944594"/>
                  <a:gd name="connsiteX28" fmla="*/ 29375 w 1574500"/>
                  <a:gd name="connsiteY28" fmla="*/ 0 h 944594"/>
                  <a:gd name="connsiteX0" fmla="*/ 29375 w 1574500"/>
                  <a:gd name="connsiteY0" fmla="*/ 0 h 952209"/>
                  <a:gd name="connsiteX1" fmla="*/ 26357 w 1574500"/>
                  <a:gd name="connsiteY1" fmla="*/ 63374 h 952209"/>
                  <a:gd name="connsiteX2" fmla="*/ 2215 w 1574500"/>
                  <a:gd name="connsiteY2" fmla="*/ 129766 h 952209"/>
                  <a:gd name="connsiteX3" fmla="*/ 0 w 1574500"/>
                  <a:gd name="connsiteY3" fmla="*/ 308931 h 952209"/>
                  <a:gd name="connsiteX4" fmla="*/ 86191 w 1574500"/>
                  <a:gd name="connsiteY4" fmla="*/ 429646 h 952209"/>
                  <a:gd name="connsiteX5" fmla="*/ 148421 w 1574500"/>
                  <a:gd name="connsiteY5" fmla="*/ 485877 h 952209"/>
                  <a:gd name="connsiteX6" fmla="*/ 123656 w 1574500"/>
                  <a:gd name="connsiteY6" fmla="*/ 567360 h 952209"/>
                  <a:gd name="connsiteX7" fmla="*/ 132705 w 1574500"/>
                  <a:gd name="connsiteY7" fmla="*/ 618663 h 952209"/>
                  <a:gd name="connsiteX8" fmla="*/ 113874 w 1574500"/>
                  <a:gd name="connsiteY8" fmla="*/ 645814 h 952209"/>
                  <a:gd name="connsiteX9" fmla="*/ 119910 w 1574500"/>
                  <a:gd name="connsiteY9" fmla="*/ 679010 h 952209"/>
                  <a:gd name="connsiteX10" fmla="*/ 192337 w 1574500"/>
                  <a:gd name="connsiteY10" fmla="*/ 675992 h 952209"/>
                  <a:gd name="connsiteX11" fmla="*/ 210444 w 1574500"/>
                  <a:gd name="connsiteY11" fmla="*/ 739366 h 952209"/>
                  <a:gd name="connsiteX12" fmla="*/ 216480 w 1574500"/>
                  <a:gd name="connsiteY12" fmla="*/ 775580 h 952209"/>
                  <a:gd name="connsiteX13" fmla="*/ 237605 w 1574500"/>
                  <a:gd name="connsiteY13" fmla="*/ 817830 h 952209"/>
                  <a:gd name="connsiteX14" fmla="*/ 227946 w 1574500"/>
                  <a:gd name="connsiteY14" fmla="*/ 874216 h 952209"/>
                  <a:gd name="connsiteX15" fmla="*/ 312230 w 1574500"/>
                  <a:gd name="connsiteY15" fmla="*/ 952209 h 952209"/>
                  <a:gd name="connsiteX16" fmla="*/ 406603 w 1574500"/>
                  <a:gd name="connsiteY16" fmla="*/ 917418 h 952209"/>
                  <a:gd name="connsiteX17" fmla="*/ 424710 w 1574500"/>
                  <a:gd name="connsiteY17" fmla="*/ 938542 h 952209"/>
                  <a:gd name="connsiteX18" fmla="*/ 509209 w 1574500"/>
                  <a:gd name="connsiteY18" fmla="*/ 899311 h 952209"/>
                  <a:gd name="connsiteX19" fmla="*/ 560017 w 1574500"/>
                  <a:gd name="connsiteY19" fmla="*/ 944594 h 952209"/>
                  <a:gd name="connsiteX20" fmla="*/ 566547 w 1574500"/>
                  <a:gd name="connsiteY20" fmla="*/ 844990 h 952209"/>
                  <a:gd name="connsiteX21" fmla="*/ 1532250 w 1574500"/>
                  <a:gd name="connsiteY21" fmla="*/ 935525 h 952209"/>
                  <a:gd name="connsiteX22" fmla="*/ 1574500 w 1574500"/>
                  <a:gd name="connsiteY22" fmla="*/ 190123 h 952209"/>
                  <a:gd name="connsiteX23" fmla="*/ 1191236 w 1574500"/>
                  <a:gd name="connsiteY23" fmla="*/ 156927 h 952209"/>
                  <a:gd name="connsiteX24" fmla="*/ 1010167 w 1574500"/>
                  <a:gd name="connsiteY24" fmla="*/ 141837 h 952209"/>
                  <a:gd name="connsiteX25" fmla="*/ 910579 w 1574500"/>
                  <a:gd name="connsiteY25" fmla="*/ 138820 h 952209"/>
                  <a:gd name="connsiteX26" fmla="*/ 744599 w 1574500"/>
                  <a:gd name="connsiteY26" fmla="*/ 111659 h 952209"/>
                  <a:gd name="connsiteX27" fmla="*/ 599743 w 1574500"/>
                  <a:gd name="connsiteY27" fmla="*/ 93552 h 952209"/>
                  <a:gd name="connsiteX28" fmla="*/ 29375 w 1574500"/>
                  <a:gd name="connsiteY28" fmla="*/ 0 h 952209"/>
                  <a:gd name="connsiteX0" fmla="*/ 29375 w 1574500"/>
                  <a:gd name="connsiteY0" fmla="*/ 0 h 952845"/>
                  <a:gd name="connsiteX1" fmla="*/ 26357 w 1574500"/>
                  <a:gd name="connsiteY1" fmla="*/ 63374 h 952845"/>
                  <a:gd name="connsiteX2" fmla="*/ 2215 w 1574500"/>
                  <a:gd name="connsiteY2" fmla="*/ 129766 h 952845"/>
                  <a:gd name="connsiteX3" fmla="*/ 0 w 1574500"/>
                  <a:gd name="connsiteY3" fmla="*/ 308931 h 952845"/>
                  <a:gd name="connsiteX4" fmla="*/ 86191 w 1574500"/>
                  <a:gd name="connsiteY4" fmla="*/ 429646 h 952845"/>
                  <a:gd name="connsiteX5" fmla="*/ 148421 w 1574500"/>
                  <a:gd name="connsiteY5" fmla="*/ 485877 h 952845"/>
                  <a:gd name="connsiteX6" fmla="*/ 123656 w 1574500"/>
                  <a:gd name="connsiteY6" fmla="*/ 567360 h 952845"/>
                  <a:gd name="connsiteX7" fmla="*/ 132705 w 1574500"/>
                  <a:gd name="connsiteY7" fmla="*/ 618663 h 952845"/>
                  <a:gd name="connsiteX8" fmla="*/ 113874 w 1574500"/>
                  <a:gd name="connsiteY8" fmla="*/ 645814 h 952845"/>
                  <a:gd name="connsiteX9" fmla="*/ 119910 w 1574500"/>
                  <a:gd name="connsiteY9" fmla="*/ 679010 h 952845"/>
                  <a:gd name="connsiteX10" fmla="*/ 192337 w 1574500"/>
                  <a:gd name="connsiteY10" fmla="*/ 675992 h 952845"/>
                  <a:gd name="connsiteX11" fmla="*/ 210444 w 1574500"/>
                  <a:gd name="connsiteY11" fmla="*/ 739366 h 952845"/>
                  <a:gd name="connsiteX12" fmla="*/ 216480 w 1574500"/>
                  <a:gd name="connsiteY12" fmla="*/ 775580 h 952845"/>
                  <a:gd name="connsiteX13" fmla="*/ 237605 w 1574500"/>
                  <a:gd name="connsiteY13" fmla="*/ 817830 h 952845"/>
                  <a:gd name="connsiteX14" fmla="*/ 227946 w 1574500"/>
                  <a:gd name="connsiteY14" fmla="*/ 874216 h 952845"/>
                  <a:gd name="connsiteX15" fmla="*/ 312230 w 1574500"/>
                  <a:gd name="connsiteY15" fmla="*/ 952209 h 952845"/>
                  <a:gd name="connsiteX16" fmla="*/ 406603 w 1574500"/>
                  <a:gd name="connsiteY16" fmla="*/ 917418 h 952845"/>
                  <a:gd name="connsiteX17" fmla="*/ 455399 w 1574500"/>
                  <a:gd name="connsiteY17" fmla="*/ 952845 h 952845"/>
                  <a:gd name="connsiteX18" fmla="*/ 509209 w 1574500"/>
                  <a:gd name="connsiteY18" fmla="*/ 899311 h 952845"/>
                  <a:gd name="connsiteX19" fmla="*/ 560017 w 1574500"/>
                  <a:gd name="connsiteY19" fmla="*/ 944594 h 952845"/>
                  <a:gd name="connsiteX20" fmla="*/ 566547 w 1574500"/>
                  <a:gd name="connsiteY20" fmla="*/ 844990 h 952845"/>
                  <a:gd name="connsiteX21" fmla="*/ 1532250 w 1574500"/>
                  <a:gd name="connsiteY21" fmla="*/ 935525 h 952845"/>
                  <a:gd name="connsiteX22" fmla="*/ 1574500 w 1574500"/>
                  <a:gd name="connsiteY22" fmla="*/ 190123 h 952845"/>
                  <a:gd name="connsiteX23" fmla="*/ 1191236 w 1574500"/>
                  <a:gd name="connsiteY23" fmla="*/ 156927 h 952845"/>
                  <a:gd name="connsiteX24" fmla="*/ 1010167 w 1574500"/>
                  <a:gd name="connsiteY24" fmla="*/ 141837 h 952845"/>
                  <a:gd name="connsiteX25" fmla="*/ 910579 w 1574500"/>
                  <a:gd name="connsiteY25" fmla="*/ 138820 h 952845"/>
                  <a:gd name="connsiteX26" fmla="*/ 744599 w 1574500"/>
                  <a:gd name="connsiteY26" fmla="*/ 111659 h 952845"/>
                  <a:gd name="connsiteX27" fmla="*/ 599743 w 1574500"/>
                  <a:gd name="connsiteY27" fmla="*/ 93552 h 952845"/>
                  <a:gd name="connsiteX28" fmla="*/ 29375 w 1574500"/>
                  <a:gd name="connsiteY28" fmla="*/ 0 h 952845"/>
                  <a:gd name="connsiteX0" fmla="*/ 29375 w 1574500"/>
                  <a:gd name="connsiteY0" fmla="*/ 0 h 952845"/>
                  <a:gd name="connsiteX1" fmla="*/ 26357 w 1574500"/>
                  <a:gd name="connsiteY1" fmla="*/ 63374 h 952845"/>
                  <a:gd name="connsiteX2" fmla="*/ 2215 w 1574500"/>
                  <a:gd name="connsiteY2" fmla="*/ 129766 h 952845"/>
                  <a:gd name="connsiteX3" fmla="*/ 0 w 1574500"/>
                  <a:gd name="connsiteY3" fmla="*/ 308931 h 952845"/>
                  <a:gd name="connsiteX4" fmla="*/ 86191 w 1574500"/>
                  <a:gd name="connsiteY4" fmla="*/ 429646 h 952845"/>
                  <a:gd name="connsiteX5" fmla="*/ 148421 w 1574500"/>
                  <a:gd name="connsiteY5" fmla="*/ 485877 h 952845"/>
                  <a:gd name="connsiteX6" fmla="*/ 123656 w 1574500"/>
                  <a:gd name="connsiteY6" fmla="*/ 567360 h 952845"/>
                  <a:gd name="connsiteX7" fmla="*/ 132705 w 1574500"/>
                  <a:gd name="connsiteY7" fmla="*/ 618663 h 952845"/>
                  <a:gd name="connsiteX8" fmla="*/ 113874 w 1574500"/>
                  <a:gd name="connsiteY8" fmla="*/ 645814 h 952845"/>
                  <a:gd name="connsiteX9" fmla="*/ 119910 w 1574500"/>
                  <a:gd name="connsiteY9" fmla="*/ 679010 h 952845"/>
                  <a:gd name="connsiteX10" fmla="*/ 192337 w 1574500"/>
                  <a:gd name="connsiteY10" fmla="*/ 675992 h 952845"/>
                  <a:gd name="connsiteX11" fmla="*/ 210444 w 1574500"/>
                  <a:gd name="connsiteY11" fmla="*/ 739366 h 952845"/>
                  <a:gd name="connsiteX12" fmla="*/ 216480 w 1574500"/>
                  <a:gd name="connsiteY12" fmla="*/ 775580 h 952845"/>
                  <a:gd name="connsiteX13" fmla="*/ 237605 w 1574500"/>
                  <a:gd name="connsiteY13" fmla="*/ 817830 h 952845"/>
                  <a:gd name="connsiteX14" fmla="*/ 227946 w 1574500"/>
                  <a:gd name="connsiteY14" fmla="*/ 874216 h 952845"/>
                  <a:gd name="connsiteX15" fmla="*/ 312230 w 1574500"/>
                  <a:gd name="connsiteY15" fmla="*/ 952209 h 952845"/>
                  <a:gd name="connsiteX16" fmla="*/ 396844 w 1574500"/>
                  <a:gd name="connsiteY16" fmla="*/ 938866 h 952845"/>
                  <a:gd name="connsiteX17" fmla="*/ 455399 w 1574500"/>
                  <a:gd name="connsiteY17" fmla="*/ 952845 h 952845"/>
                  <a:gd name="connsiteX18" fmla="*/ 509209 w 1574500"/>
                  <a:gd name="connsiteY18" fmla="*/ 899311 h 952845"/>
                  <a:gd name="connsiteX19" fmla="*/ 560017 w 1574500"/>
                  <a:gd name="connsiteY19" fmla="*/ 944594 h 952845"/>
                  <a:gd name="connsiteX20" fmla="*/ 566547 w 1574500"/>
                  <a:gd name="connsiteY20" fmla="*/ 844990 h 952845"/>
                  <a:gd name="connsiteX21" fmla="*/ 1532250 w 1574500"/>
                  <a:gd name="connsiteY21" fmla="*/ 935525 h 952845"/>
                  <a:gd name="connsiteX22" fmla="*/ 1574500 w 1574500"/>
                  <a:gd name="connsiteY22" fmla="*/ 190123 h 952845"/>
                  <a:gd name="connsiteX23" fmla="*/ 1191236 w 1574500"/>
                  <a:gd name="connsiteY23" fmla="*/ 156927 h 952845"/>
                  <a:gd name="connsiteX24" fmla="*/ 1010167 w 1574500"/>
                  <a:gd name="connsiteY24" fmla="*/ 141837 h 952845"/>
                  <a:gd name="connsiteX25" fmla="*/ 910579 w 1574500"/>
                  <a:gd name="connsiteY25" fmla="*/ 138820 h 952845"/>
                  <a:gd name="connsiteX26" fmla="*/ 744599 w 1574500"/>
                  <a:gd name="connsiteY26" fmla="*/ 111659 h 952845"/>
                  <a:gd name="connsiteX27" fmla="*/ 599743 w 1574500"/>
                  <a:gd name="connsiteY27" fmla="*/ 93552 h 952845"/>
                  <a:gd name="connsiteX28" fmla="*/ 29375 w 1574500"/>
                  <a:gd name="connsiteY28" fmla="*/ 0 h 952845"/>
                  <a:gd name="connsiteX0" fmla="*/ 29375 w 1574500"/>
                  <a:gd name="connsiteY0" fmla="*/ 0 h 952845"/>
                  <a:gd name="connsiteX1" fmla="*/ 26357 w 1574500"/>
                  <a:gd name="connsiteY1" fmla="*/ 63374 h 952845"/>
                  <a:gd name="connsiteX2" fmla="*/ 2215 w 1574500"/>
                  <a:gd name="connsiteY2" fmla="*/ 129766 h 952845"/>
                  <a:gd name="connsiteX3" fmla="*/ 0 w 1574500"/>
                  <a:gd name="connsiteY3" fmla="*/ 308931 h 952845"/>
                  <a:gd name="connsiteX4" fmla="*/ 86191 w 1574500"/>
                  <a:gd name="connsiteY4" fmla="*/ 429646 h 952845"/>
                  <a:gd name="connsiteX5" fmla="*/ 148421 w 1574500"/>
                  <a:gd name="connsiteY5" fmla="*/ 485877 h 952845"/>
                  <a:gd name="connsiteX6" fmla="*/ 123656 w 1574500"/>
                  <a:gd name="connsiteY6" fmla="*/ 567360 h 952845"/>
                  <a:gd name="connsiteX7" fmla="*/ 132705 w 1574500"/>
                  <a:gd name="connsiteY7" fmla="*/ 618663 h 952845"/>
                  <a:gd name="connsiteX8" fmla="*/ 113874 w 1574500"/>
                  <a:gd name="connsiteY8" fmla="*/ 645814 h 952845"/>
                  <a:gd name="connsiteX9" fmla="*/ 119910 w 1574500"/>
                  <a:gd name="connsiteY9" fmla="*/ 679010 h 952845"/>
                  <a:gd name="connsiteX10" fmla="*/ 192337 w 1574500"/>
                  <a:gd name="connsiteY10" fmla="*/ 675992 h 952845"/>
                  <a:gd name="connsiteX11" fmla="*/ 210444 w 1574500"/>
                  <a:gd name="connsiteY11" fmla="*/ 739366 h 952845"/>
                  <a:gd name="connsiteX12" fmla="*/ 216480 w 1574500"/>
                  <a:gd name="connsiteY12" fmla="*/ 775580 h 952845"/>
                  <a:gd name="connsiteX13" fmla="*/ 237605 w 1574500"/>
                  <a:gd name="connsiteY13" fmla="*/ 817830 h 952845"/>
                  <a:gd name="connsiteX14" fmla="*/ 227946 w 1574500"/>
                  <a:gd name="connsiteY14" fmla="*/ 874216 h 952845"/>
                  <a:gd name="connsiteX15" fmla="*/ 312230 w 1574500"/>
                  <a:gd name="connsiteY15" fmla="*/ 952209 h 952845"/>
                  <a:gd name="connsiteX16" fmla="*/ 396844 w 1574500"/>
                  <a:gd name="connsiteY16" fmla="*/ 938866 h 952845"/>
                  <a:gd name="connsiteX17" fmla="*/ 455399 w 1574500"/>
                  <a:gd name="connsiteY17" fmla="*/ 952845 h 952845"/>
                  <a:gd name="connsiteX18" fmla="*/ 513669 w 1574500"/>
                  <a:gd name="connsiteY18" fmla="*/ 904089 h 952845"/>
                  <a:gd name="connsiteX19" fmla="*/ 560017 w 1574500"/>
                  <a:gd name="connsiteY19" fmla="*/ 944594 h 952845"/>
                  <a:gd name="connsiteX20" fmla="*/ 566547 w 1574500"/>
                  <a:gd name="connsiteY20" fmla="*/ 844990 h 952845"/>
                  <a:gd name="connsiteX21" fmla="*/ 1532250 w 1574500"/>
                  <a:gd name="connsiteY21" fmla="*/ 935525 h 952845"/>
                  <a:gd name="connsiteX22" fmla="*/ 1574500 w 1574500"/>
                  <a:gd name="connsiteY22" fmla="*/ 190123 h 952845"/>
                  <a:gd name="connsiteX23" fmla="*/ 1191236 w 1574500"/>
                  <a:gd name="connsiteY23" fmla="*/ 156927 h 952845"/>
                  <a:gd name="connsiteX24" fmla="*/ 1010167 w 1574500"/>
                  <a:gd name="connsiteY24" fmla="*/ 141837 h 952845"/>
                  <a:gd name="connsiteX25" fmla="*/ 910579 w 1574500"/>
                  <a:gd name="connsiteY25" fmla="*/ 138820 h 952845"/>
                  <a:gd name="connsiteX26" fmla="*/ 744599 w 1574500"/>
                  <a:gd name="connsiteY26" fmla="*/ 111659 h 952845"/>
                  <a:gd name="connsiteX27" fmla="*/ 599743 w 1574500"/>
                  <a:gd name="connsiteY27" fmla="*/ 93552 h 952845"/>
                  <a:gd name="connsiteX28" fmla="*/ 29375 w 1574500"/>
                  <a:gd name="connsiteY28" fmla="*/ 0 h 952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574500" h="952845">
                    <a:moveTo>
                      <a:pt x="29375" y="0"/>
                    </a:moveTo>
                    <a:lnTo>
                      <a:pt x="26357" y="63374"/>
                    </a:lnTo>
                    <a:lnTo>
                      <a:pt x="2215" y="129766"/>
                    </a:lnTo>
                    <a:cubicBezTo>
                      <a:pt x="1477" y="189488"/>
                      <a:pt x="738" y="249209"/>
                      <a:pt x="0" y="308931"/>
                    </a:cubicBezTo>
                    <a:lnTo>
                      <a:pt x="86191" y="429646"/>
                    </a:lnTo>
                    <a:lnTo>
                      <a:pt x="148421" y="485877"/>
                    </a:lnTo>
                    <a:lnTo>
                      <a:pt x="123656" y="567360"/>
                    </a:lnTo>
                    <a:lnTo>
                      <a:pt x="132705" y="618663"/>
                    </a:lnTo>
                    <a:lnTo>
                      <a:pt x="113874" y="645814"/>
                    </a:lnTo>
                    <a:lnTo>
                      <a:pt x="119910" y="679010"/>
                    </a:lnTo>
                    <a:lnTo>
                      <a:pt x="192337" y="675992"/>
                    </a:lnTo>
                    <a:lnTo>
                      <a:pt x="210444" y="739366"/>
                    </a:lnTo>
                    <a:lnTo>
                      <a:pt x="216480" y="775580"/>
                    </a:lnTo>
                    <a:lnTo>
                      <a:pt x="237605" y="817830"/>
                    </a:lnTo>
                    <a:lnTo>
                      <a:pt x="227946" y="874216"/>
                    </a:lnTo>
                    <a:lnTo>
                      <a:pt x="312230" y="952209"/>
                    </a:lnTo>
                    <a:lnTo>
                      <a:pt x="396844" y="938866"/>
                    </a:lnTo>
                    <a:lnTo>
                      <a:pt x="455399" y="952845"/>
                    </a:lnTo>
                    <a:lnTo>
                      <a:pt x="513669" y="904089"/>
                    </a:lnTo>
                    <a:lnTo>
                      <a:pt x="560017" y="944594"/>
                    </a:lnTo>
                    <a:lnTo>
                      <a:pt x="566547" y="844990"/>
                    </a:lnTo>
                    <a:lnTo>
                      <a:pt x="1532250" y="935525"/>
                    </a:lnTo>
                    <a:lnTo>
                      <a:pt x="1574500" y="190123"/>
                    </a:lnTo>
                    <a:lnTo>
                      <a:pt x="1191236" y="156927"/>
                    </a:lnTo>
                    <a:lnTo>
                      <a:pt x="1010167" y="141837"/>
                    </a:lnTo>
                    <a:lnTo>
                      <a:pt x="910579" y="138820"/>
                    </a:lnTo>
                    <a:lnTo>
                      <a:pt x="744599" y="111659"/>
                    </a:lnTo>
                    <a:lnTo>
                      <a:pt x="599743" y="93552"/>
                    </a:lnTo>
                    <a:lnTo>
                      <a:pt x="29375" y="0"/>
                    </a:lnTo>
                    <a:close/>
                  </a:path>
                </a:pathLst>
              </a:custGeom>
              <a:grpFill/>
              <a:ln w="12700">
                <a:solidFill>
                  <a:srgbClr val="F8F8F8"/>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dirty="0">
                  <a:solidFill>
                    <a:schemeClr val="bg1"/>
                  </a:solidFill>
                  <a:ea typeface="ＭＳ Ｐゴシック" charset="-128"/>
                </a:endParaRPr>
              </a:p>
            </p:txBody>
          </p:sp>
          <p:sp>
            <p:nvSpPr>
              <p:cNvPr id="39" name="Freeform 15"/>
              <p:cNvSpPr/>
              <p:nvPr/>
            </p:nvSpPr>
            <p:spPr>
              <a:xfrm>
                <a:off x="6004845" y="1513138"/>
                <a:ext cx="1001712" cy="596900"/>
              </a:xfrm>
              <a:custGeom>
                <a:avLst/>
                <a:gdLst>
                  <a:gd name="connsiteX0" fmla="*/ 27160 w 1001916"/>
                  <a:gd name="connsiteY0" fmla="*/ 18107 h 597529"/>
                  <a:gd name="connsiteX1" fmla="*/ 0 w 1001916"/>
                  <a:gd name="connsiteY1" fmla="*/ 597529 h 597529"/>
                  <a:gd name="connsiteX2" fmla="*/ 998899 w 1001916"/>
                  <a:gd name="connsiteY2" fmla="*/ 588475 h 597529"/>
                  <a:gd name="connsiteX3" fmla="*/ 1001916 w 1001916"/>
                  <a:gd name="connsiteY3" fmla="*/ 537172 h 597529"/>
                  <a:gd name="connsiteX4" fmla="*/ 974756 w 1001916"/>
                  <a:gd name="connsiteY4" fmla="*/ 416459 h 597529"/>
                  <a:gd name="connsiteX5" fmla="*/ 971738 w 1001916"/>
                  <a:gd name="connsiteY5" fmla="*/ 316871 h 597529"/>
                  <a:gd name="connsiteX6" fmla="*/ 932506 w 1001916"/>
                  <a:gd name="connsiteY6" fmla="*/ 223319 h 597529"/>
                  <a:gd name="connsiteX7" fmla="*/ 905346 w 1001916"/>
                  <a:gd name="connsiteY7" fmla="*/ 196158 h 597529"/>
                  <a:gd name="connsiteX8" fmla="*/ 911382 w 1001916"/>
                  <a:gd name="connsiteY8" fmla="*/ 78463 h 597529"/>
                  <a:gd name="connsiteX9" fmla="*/ 878186 w 1001916"/>
                  <a:gd name="connsiteY9" fmla="*/ 0 h 597529"/>
                  <a:gd name="connsiteX10" fmla="*/ 485869 w 1001916"/>
                  <a:gd name="connsiteY10" fmla="*/ 27160 h 597529"/>
                  <a:gd name="connsiteX11" fmla="*/ 350067 w 1001916"/>
                  <a:gd name="connsiteY11" fmla="*/ 30178 h 597529"/>
                  <a:gd name="connsiteX12" fmla="*/ 27160 w 1001916"/>
                  <a:gd name="connsiteY12" fmla="*/ 18107 h 597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01916" h="597529">
                    <a:moveTo>
                      <a:pt x="27160" y="18107"/>
                    </a:moveTo>
                    <a:lnTo>
                      <a:pt x="0" y="597529"/>
                    </a:lnTo>
                    <a:lnTo>
                      <a:pt x="998899" y="588475"/>
                    </a:lnTo>
                    <a:lnTo>
                      <a:pt x="1001916" y="537172"/>
                    </a:lnTo>
                    <a:lnTo>
                      <a:pt x="974756" y="416459"/>
                    </a:lnTo>
                    <a:lnTo>
                      <a:pt x="971738" y="316871"/>
                    </a:lnTo>
                    <a:lnTo>
                      <a:pt x="932506" y="223319"/>
                    </a:lnTo>
                    <a:lnTo>
                      <a:pt x="905346" y="196158"/>
                    </a:lnTo>
                    <a:lnTo>
                      <a:pt x="911382" y="78463"/>
                    </a:lnTo>
                    <a:lnTo>
                      <a:pt x="878186" y="0"/>
                    </a:lnTo>
                    <a:lnTo>
                      <a:pt x="485869" y="27160"/>
                    </a:lnTo>
                    <a:lnTo>
                      <a:pt x="350067" y="30178"/>
                    </a:lnTo>
                    <a:lnTo>
                      <a:pt x="27160" y="18107"/>
                    </a:lnTo>
                    <a:close/>
                  </a:path>
                </a:pathLst>
              </a:custGeom>
              <a:grpFill/>
              <a:ln w="12700">
                <a:solidFill>
                  <a:srgbClr val="F8F8F8"/>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dirty="0">
                  <a:solidFill>
                    <a:schemeClr val="bg1"/>
                  </a:solidFill>
                  <a:ea typeface="ＭＳ Ｐゴシック" charset="-128"/>
                </a:endParaRPr>
              </a:p>
            </p:txBody>
          </p:sp>
          <p:sp>
            <p:nvSpPr>
              <p:cNvPr id="40" name="Freeform 16"/>
              <p:cNvSpPr/>
              <p:nvPr/>
            </p:nvSpPr>
            <p:spPr>
              <a:xfrm>
                <a:off x="5974682" y="2092576"/>
                <a:ext cx="1098550" cy="650875"/>
              </a:xfrm>
              <a:custGeom>
                <a:avLst/>
                <a:gdLst>
                  <a:gd name="connsiteX0" fmla="*/ 36214 w 1095470"/>
                  <a:gd name="connsiteY0" fmla="*/ 12071 h 636760"/>
                  <a:gd name="connsiteX1" fmla="*/ 0 w 1095470"/>
                  <a:gd name="connsiteY1" fmla="*/ 555279 h 636760"/>
                  <a:gd name="connsiteX2" fmla="*/ 437584 w 1095470"/>
                  <a:gd name="connsiteY2" fmla="*/ 570368 h 636760"/>
                  <a:gd name="connsiteX3" fmla="*/ 642796 w 1095470"/>
                  <a:gd name="connsiteY3" fmla="*/ 567350 h 636760"/>
                  <a:gd name="connsiteX4" fmla="*/ 772563 w 1095470"/>
                  <a:gd name="connsiteY4" fmla="*/ 564333 h 636760"/>
                  <a:gd name="connsiteX5" fmla="*/ 811794 w 1095470"/>
                  <a:gd name="connsiteY5" fmla="*/ 570368 h 636760"/>
                  <a:gd name="connsiteX6" fmla="*/ 863097 w 1095470"/>
                  <a:gd name="connsiteY6" fmla="*/ 588475 h 636760"/>
                  <a:gd name="connsiteX7" fmla="*/ 923454 w 1095470"/>
                  <a:gd name="connsiteY7" fmla="*/ 567350 h 636760"/>
                  <a:gd name="connsiteX8" fmla="*/ 974757 w 1095470"/>
                  <a:gd name="connsiteY8" fmla="*/ 588475 h 636760"/>
                  <a:gd name="connsiteX9" fmla="*/ 989846 w 1095470"/>
                  <a:gd name="connsiteY9" fmla="*/ 609600 h 636760"/>
                  <a:gd name="connsiteX10" fmla="*/ 1035113 w 1095470"/>
                  <a:gd name="connsiteY10" fmla="*/ 603564 h 636760"/>
                  <a:gd name="connsiteX11" fmla="*/ 1095470 w 1095470"/>
                  <a:gd name="connsiteY11" fmla="*/ 636760 h 636760"/>
                  <a:gd name="connsiteX12" fmla="*/ 1086416 w 1095470"/>
                  <a:gd name="connsiteY12" fmla="*/ 585457 h 636760"/>
                  <a:gd name="connsiteX13" fmla="*/ 1095470 w 1095470"/>
                  <a:gd name="connsiteY13" fmla="*/ 528119 h 636760"/>
                  <a:gd name="connsiteX14" fmla="*/ 1077363 w 1095470"/>
                  <a:gd name="connsiteY14" fmla="*/ 461727 h 636760"/>
                  <a:gd name="connsiteX15" fmla="*/ 1065291 w 1095470"/>
                  <a:gd name="connsiteY15" fmla="*/ 111659 h 636760"/>
                  <a:gd name="connsiteX16" fmla="*/ 1020024 w 1095470"/>
                  <a:gd name="connsiteY16" fmla="*/ 81481 h 636760"/>
                  <a:gd name="connsiteX17" fmla="*/ 1023042 w 1095470"/>
                  <a:gd name="connsiteY17" fmla="*/ 45267 h 636760"/>
                  <a:gd name="connsiteX18" fmla="*/ 1032095 w 1095470"/>
                  <a:gd name="connsiteY18" fmla="*/ 0 h 636760"/>
                  <a:gd name="connsiteX19" fmla="*/ 36214 w 1095470"/>
                  <a:gd name="connsiteY19" fmla="*/ 12071 h 636760"/>
                  <a:gd name="connsiteX0" fmla="*/ 26691 w 1095470"/>
                  <a:gd name="connsiteY0" fmla="*/ 4928 h 636760"/>
                  <a:gd name="connsiteX1" fmla="*/ 0 w 1095470"/>
                  <a:gd name="connsiteY1" fmla="*/ 555279 h 636760"/>
                  <a:gd name="connsiteX2" fmla="*/ 437584 w 1095470"/>
                  <a:gd name="connsiteY2" fmla="*/ 570368 h 636760"/>
                  <a:gd name="connsiteX3" fmla="*/ 642796 w 1095470"/>
                  <a:gd name="connsiteY3" fmla="*/ 567350 h 636760"/>
                  <a:gd name="connsiteX4" fmla="*/ 772563 w 1095470"/>
                  <a:gd name="connsiteY4" fmla="*/ 564333 h 636760"/>
                  <a:gd name="connsiteX5" fmla="*/ 811794 w 1095470"/>
                  <a:gd name="connsiteY5" fmla="*/ 570368 h 636760"/>
                  <a:gd name="connsiteX6" fmla="*/ 863097 w 1095470"/>
                  <a:gd name="connsiteY6" fmla="*/ 588475 h 636760"/>
                  <a:gd name="connsiteX7" fmla="*/ 923454 w 1095470"/>
                  <a:gd name="connsiteY7" fmla="*/ 567350 h 636760"/>
                  <a:gd name="connsiteX8" fmla="*/ 974757 w 1095470"/>
                  <a:gd name="connsiteY8" fmla="*/ 588475 h 636760"/>
                  <a:gd name="connsiteX9" fmla="*/ 989846 w 1095470"/>
                  <a:gd name="connsiteY9" fmla="*/ 609600 h 636760"/>
                  <a:gd name="connsiteX10" fmla="*/ 1035113 w 1095470"/>
                  <a:gd name="connsiteY10" fmla="*/ 603564 h 636760"/>
                  <a:gd name="connsiteX11" fmla="*/ 1095470 w 1095470"/>
                  <a:gd name="connsiteY11" fmla="*/ 636760 h 636760"/>
                  <a:gd name="connsiteX12" fmla="*/ 1086416 w 1095470"/>
                  <a:gd name="connsiteY12" fmla="*/ 585457 h 636760"/>
                  <a:gd name="connsiteX13" fmla="*/ 1095470 w 1095470"/>
                  <a:gd name="connsiteY13" fmla="*/ 528119 h 636760"/>
                  <a:gd name="connsiteX14" fmla="*/ 1077363 w 1095470"/>
                  <a:gd name="connsiteY14" fmla="*/ 461727 h 636760"/>
                  <a:gd name="connsiteX15" fmla="*/ 1065291 w 1095470"/>
                  <a:gd name="connsiteY15" fmla="*/ 111659 h 636760"/>
                  <a:gd name="connsiteX16" fmla="*/ 1020024 w 1095470"/>
                  <a:gd name="connsiteY16" fmla="*/ 81481 h 636760"/>
                  <a:gd name="connsiteX17" fmla="*/ 1023042 w 1095470"/>
                  <a:gd name="connsiteY17" fmla="*/ 45267 h 636760"/>
                  <a:gd name="connsiteX18" fmla="*/ 1032095 w 1095470"/>
                  <a:gd name="connsiteY18" fmla="*/ 0 h 636760"/>
                  <a:gd name="connsiteX19" fmla="*/ 26691 w 1095470"/>
                  <a:gd name="connsiteY19" fmla="*/ 4928 h 636760"/>
                  <a:gd name="connsiteX0" fmla="*/ 26691 w 1095470"/>
                  <a:gd name="connsiteY0" fmla="*/ 16837 h 648669"/>
                  <a:gd name="connsiteX1" fmla="*/ 0 w 1095470"/>
                  <a:gd name="connsiteY1" fmla="*/ 567188 h 648669"/>
                  <a:gd name="connsiteX2" fmla="*/ 437584 w 1095470"/>
                  <a:gd name="connsiteY2" fmla="*/ 582277 h 648669"/>
                  <a:gd name="connsiteX3" fmla="*/ 642796 w 1095470"/>
                  <a:gd name="connsiteY3" fmla="*/ 579259 h 648669"/>
                  <a:gd name="connsiteX4" fmla="*/ 772563 w 1095470"/>
                  <a:gd name="connsiteY4" fmla="*/ 576242 h 648669"/>
                  <a:gd name="connsiteX5" fmla="*/ 811794 w 1095470"/>
                  <a:gd name="connsiteY5" fmla="*/ 582277 h 648669"/>
                  <a:gd name="connsiteX6" fmla="*/ 863097 w 1095470"/>
                  <a:gd name="connsiteY6" fmla="*/ 600384 h 648669"/>
                  <a:gd name="connsiteX7" fmla="*/ 923454 w 1095470"/>
                  <a:gd name="connsiteY7" fmla="*/ 579259 h 648669"/>
                  <a:gd name="connsiteX8" fmla="*/ 974757 w 1095470"/>
                  <a:gd name="connsiteY8" fmla="*/ 600384 h 648669"/>
                  <a:gd name="connsiteX9" fmla="*/ 989846 w 1095470"/>
                  <a:gd name="connsiteY9" fmla="*/ 621509 h 648669"/>
                  <a:gd name="connsiteX10" fmla="*/ 1035113 w 1095470"/>
                  <a:gd name="connsiteY10" fmla="*/ 615473 h 648669"/>
                  <a:gd name="connsiteX11" fmla="*/ 1095470 w 1095470"/>
                  <a:gd name="connsiteY11" fmla="*/ 648669 h 648669"/>
                  <a:gd name="connsiteX12" fmla="*/ 1086416 w 1095470"/>
                  <a:gd name="connsiteY12" fmla="*/ 597366 h 648669"/>
                  <a:gd name="connsiteX13" fmla="*/ 1095470 w 1095470"/>
                  <a:gd name="connsiteY13" fmla="*/ 540028 h 648669"/>
                  <a:gd name="connsiteX14" fmla="*/ 1077363 w 1095470"/>
                  <a:gd name="connsiteY14" fmla="*/ 473636 h 648669"/>
                  <a:gd name="connsiteX15" fmla="*/ 1065291 w 1095470"/>
                  <a:gd name="connsiteY15" fmla="*/ 123568 h 648669"/>
                  <a:gd name="connsiteX16" fmla="*/ 1020024 w 1095470"/>
                  <a:gd name="connsiteY16" fmla="*/ 93390 h 648669"/>
                  <a:gd name="connsiteX17" fmla="*/ 1023042 w 1095470"/>
                  <a:gd name="connsiteY17" fmla="*/ 57176 h 648669"/>
                  <a:gd name="connsiteX18" fmla="*/ 1034566 w 1095470"/>
                  <a:gd name="connsiteY18" fmla="*/ 0 h 648669"/>
                  <a:gd name="connsiteX19" fmla="*/ 26691 w 1095470"/>
                  <a:gd name="connsiteY19" fmla="*/ 16837 h 648669"/>
                  <a:gd name="connsiteX0" fmla="*/ 26691 w 1095470"/>
                  <a:gd name="connsiteY0" fmla="*/ 19220 h 651052"/>
                  <a:gd name="connsiteX1" fmla="*/ 0 w 1095470"/>
                  <a:gd name="connsiteY1" fmla="*/ 569571 h 651052"/>
                  <a:gd name="connsiteX2" fmla="*/ 437584 w 1095470"/>
                  <a:gd name="connsiteY2" fmla="*/ 584660 h 651052"/>
                  <a:gd name="connsiteX3" fmla="*/ 642796 w 1095470"/>
                  <a:gd name="connsiteY3" fmla="*/ 581642 h 651052"/>
                  <a:gd name="connsiteX4" fmla="*/ 772563 w 1095470"/>
                  <a:gd name="connsiteY4" fmla="*/ 578625 h 651052"/>
                  <a:gd name="connsiteX5" fmla="*/ 811794 w 1095470"/>
                  <a:gd name="connsiteY5" fmla="*/ 584660 h 651052"/>
                  <a:gd name="connsiteX6" fmla="*/ 863097 w 1095470"/>
                  <a:gd name="connsiteY6" fmla="*/ 602767 h 651052"/>
                  <a:gd name="connsiteX7" fmla="*/ 923454 w 1095470"/>
                  <a:gd name="connsiteY7" fmla="*/ 581642 h 651052"/>
                  <a:gd name="connsiteX8" fmla="*/ 974757 w 1095470"/>
                  <a:gd name="connsiteY8" fmla="*/ 602767 h 651052"/>
                  <a:gd name="connsiteX9" fmla="*/ 989846 w 1095470"/>
                  <a:gd name="connsiteY9" fmla="*/ 623892 h 651052"/>
                  <a:gd name="connsiteX10" fmla="*/ 1035113 w 1095470"/>
                  <a:gd name="connsiteY10" fmla="*/ 617856 h 651052"/>
                  <a:gd name="connsiteX11" fmla="*/ 1095470 w 1095470"/>
                  <a:gd name="connsiteY11" fmla="*/ 651052 h 651052"/>
                  <a:gd name="connsiteX12" fmla="*/ 1086416 w 1095470"/>
                  <a:gd name="connsiteY12" fmla="*/ 599749 h 651052"/>
                  <a:gd name="connsiteX13" fmla="*/ 1095470 w 1095470"/>
                  <a:gd name="connsiteY13" fmla="*/ 542411 h 651052"/>
                  <a:gd name="connsiteX14" fmla="*/ 1077363 w 1095470"/>
                  <a:gd name="connsiteY14" fmla="*/ 476019 h 651052"/>
                  <a:gd name="connsiteX15" fmla="*/ 1065291 w 1095470"/>
                  <a:gd name="connsiteY15" fmla="*/ 125951 h 651052"/>
                  <a:gd name="connsiteX16" fmla="*/ 1020024 w 1095470"/>
                  <a:gd name="connsiteY16" fmla="*/ 95773 h 651052"/>
                  <a:gd name="connsiteX17" fmla="*/ 1023042 w 1095470"/>
                  <a:gd name="connsiteY17" fmla="*/ 59559 h 651052"/>
                  <a:gd name="connsiteX18" fmla="*/ 1044182 w 1095470"/>
                  <a:gd name="connsiteY18" fmla="*/ 0 h 651052"/>
                  <a:gd name="connsiteX19" fmla="*/ 26691 w 1095470"/>
                  <a:gd name="connsiteY19" fmla="*/ 19220 h 651052"/>
                  <a:gd name="connsiteX0" fmla="*/ 26691 w 1095470"/>
                  <a:gd name="connsiteY0" fmla="*/ 19220 h 651052"/>
                  <a:gd name="connsiteX1" fmla="*/ 0 w 1095470"/>
                  <a:gd name="connsiteY1" fmla="*/ 569571 h 651052"/>
                  <a:gd name="connsiteX2" fmla="*/ 437584 w 1095470"/>
                  <a:gd name="connsiteY2" fmla="*/ 584660 h 651052"/>
                  <a:gd name="connsiteX3" fmla="*/ 642796 w 1095470"/>
                  <a:gd name="connsiteY3" fmla="*/ 581642 h 651052"/>
                  <a:gd name="connsiteX4" fmla="*/ 772563 w 1095470"/>
                  <a:gd name="connsiteY4" fmla="*/ 578625 h 651052"/>
                  <a:gd name="connsiteX5" fmla="*/ 811794 w 1095470"/>
                  <a:gd name="connsiteY5" fmla="*/ 584660 h 651052"/>
                  <a:gd name="connsiteX6" fmla="*/ 863097 w 1095470"/>
                  <a:gd name="connsiteY6" fmla="*/ 602767 h 651052"/>
                  <a:gd name="connsiteX7" fmla="*/ 923454 w 1095470"/>
                  <a:gd name="connsiteY7" fmla="*/ 581642 h 651052"/>
                  <a:gd name="connsiteX8" fmla="*/ 974757 w 1095470"/>
                  <a:gd name="connsiteY8" fmla="*/ 602767 h 651052"/>
                  <a:gd name="connsiteX9" fmla="*/ 989846 w 1095470"/>
                  <a:gd name="connsiteY9" fmla="*/ 623892 h 651052"/>
                  <a:gd name="connsiteX10" fmla="*/ 1035113 w 1095470"/>
                  <a:gd name="connsiteY10" fmla="*/ 617856 h 651052"/>
                  <a:gd name="connsiteX11" fmla="*/ 1095470 w 1095470"/>
                  <a:gd name="connsiteY11" fmla="*/ 651052 h 651052"/>
                  <a:gd name="connsiteX12" fmla="*/ 1086416 w 1095470"/>
                  <a:gd name="connsiteY12" fmla="*/ 599749 h 651052"/>
                  <a:gd name="connsiteX13" fmla="*/ 1095470 w 1095470"/>
                  <a:gd name="connsiteY13" fmla="*/ 542411 h 651052"/>
                  <a:gd name="connsiteX14" fmla="*/ 1077363 w 1095470"/>
                  <a:gd name="connsiteY14" fmla="*/ 476019 h 651052"/>
                  <a:gd name="connsiteX15" fmla="*/ 1065291 w 1095470"/>
                  <a:gd name="connsiteY15" fmla="*/ 125951 h 651052"/>
                  <a:gd name="connsiteX16" fmla="*/ 1020024 w 1095470"/>
                  <a:gd name="connsiteY16" fmla="*/ 95773 h 651052"/>
                  <a:gd name="connsiteX17" fmla="*/ 1035038 w 1095470"/>
                  <a:gd name="connsiteY17" fmla="*/ 59575 h 651052"/>
                  <a:gd name="connsiteX18" fmla="*/ 1044182 w 1095470"/>
                  <a:gd name="connsiteY18" fmla="*/ 0 h 651052"/>
                  <a:gd name="connsiteX19" fmla="*/ 26691 w 1095470"/>
                  <a:gd name="connsiteY19" fmla="*/ 19220 h 651052"/>
                  <a:gd name="connsiteX0" fmla="*/ 26691 w 1095470"/>
                  <a:gd name="connsiteY0" fmla="*/ 19220 h 651052"/>
                  <a:gd name="connsiteX1" fmla="*/ 0 w 1095470"/>
                  <a:gd name="connsiteY1" fmla="*/ 569571 h 651052"/>
                  <a:gd name="connsiteX2" fmla="*/ 437584 w 1095470"/>
                  <a:gd name="connsiteY2" fmla="*/ 584660 h 651052"/>
                  <a:gd name="connsiteX3" fmla="*/ 642796 w 1095470"/>
                  <a:gd name="connsiteY3" fmla="*/ 581642 h 651052"/>
                  <a:gd name="connsiteX4" fmla="*/ 772563 w 1095470"/>
                  <a:gd name="connsiteY4" fmla="*/ 578625 h 651052"/>
                  <a:gd name="connsiteX5" fmla="*/ 811794 w 1095470"/>
                  <a:gd name="connsiteY5" fmla="*/ 584660 h 651052"/>
                  <a:gd name="connsiteX6" fmla="*/ 863097 w 1095470"/>
                  <a:gd name="connsiteY6" fmla="*/ 602767 h 651052"/>
                  <a:gd name="connsiteX7" fmla="*/ 923454 w 1095470"/>
                  <a:gd name="connsiteY7" fmla="*/ 581642 h 651052"/>
                  <a:gd name="connsiteX8" fmla="*/ 974757 w 1095470"/>
                  <a:gd name="connsiteY8" fmla="*/ 602767 h 651052"/>
                  <a:gd name="connsiteX9" fmla="*/ 989846 w 1095470"/>
                  <a:gd name="connsiteY9" fmla="*/ 623892 h 651052"/>
                  <a:gd name="connsiteX10" fmla="*/ 1035113 w 1095470"/>
                  <a:gd name="connsiteY10" fmla="*/ 617856 h 651052"/>
                  <a:gd name="connsiteX11" fmla="*/ 1095470 w 1095470"/>
                  <a:gd name="connsiteY11" fmla="*/ 651052 h 651052"/>
                  <a:gd name="connsiteX12" fmla="*/ 1086416 w 1095470"/>
                  <a:gd name="connsiteY12" fmla="*/ 599749 h 651052"/>
                  <a:gd name="connsiteX13" fmla="*/ 1095470 w 1095470"/>
                  <a:gd name="connsiteY13" fmla="*/ 542411 h 651052"/>
                  <a:gd name="connsiteX14" fmla="*/ 1077363 w 1095470"/>
                  <a:gd name="connsiteY14" fmla="*/ 476019 h 651052"/>
                  <a:gd name="connsiteX15" fmla="*/ 1077291 w 1095470"/>
                  <a:gd name="connsiteY15" fmla="*/ 125985 h 651052"/>
                  <a:gd name="connsiteX16" fmla="*/ 1020024 w 1095470"/>
                  <a:gd name="connsiteY16" fmla="*/ 95773 h 651052"/>
                  <a:gd name="connsiteX17" fmla="*/ 1035038 w 1095470"/>
                  <a:gd name="connsiteY17" fmla="*/ 59575 h 651052"/>
                  <a:gd name="connsiteX18" fmla="*/ 1044182 w 1095470"/>
                  <a:gd name="connsiteY18" fmla="*/ 0 h 651052"/>
                  <a:gd name="connsiteX19" fmla="*/ 26691 w 1095470"/>
                  <a:gd name="connsiteY19" fmla="*/ 19220 h 651052"/>
                  <a:gd name="connsiteX0" fmla="*/ 26691 w 1098889"/>
                  <a:gd name="connsiteY0" fmla="*/ 19220 h 651052"/>
                  <a:gd name="connsiteX1" fmla="*/ 0 w 1098889"/>
                  <a:gd name="connsiteY1" fmla="*/ 569571 h 651052"/>
                  <a:gd name="connsiteX2" fmla="*/ 437584 w 1098889"/>
                  <a:gd name="connsiteY2" fmla="*/ 584660 h 651052"/>
                  <a:gd name="connsiteX3" fmla="*/ 642796 w 1098889"/>
                  <a:gd name="connsiteY3" fmla="*/ 581642 h 651052"/>
                  <a:gd name="connsiteX4" fmla="*/ 772563 w 1098889"/>
                  <a:gd name="connsiteY4" fmla="*/ 578625 h 651052"/>
                  <a:gd name="connsiteX5" fmla="*/ 811794 w 1098889"/>
                  <a:gd name="connsiteY5" fmla="*/ 584660 h 651052"/>
                  <a:gd name="connsiteX6" fmla="*/ 863097 w 1098889"/>
                  <a:gd name="connsiteY6" fmla="*/ 602767 h 651052"/>
                  <a:gd name="connsiteX7" fmla="*/ 923454 w 1098889"/>
                  <a:gd name="connsiteY7" fmla="*/ 581642 h 651052"/>
                  <a:gd name="connsiteX8" fmla="*/ 974757 w 1098889"/>
                  <a:gd name="connsiteY8" fmla="*/ 602767 h 651052"/>
                  <a:gd name="connsiteX9" fmla="*/ 989846 w 1098889"/>
                  <a:gd name="connsiteY9" fmla="*/ 623892 h 651052"/>
                  <a:gd name="connsiteX10" fmla="*/ 1035113 w 1098889"/>
                  <a:gd name="connsiteY10" fmla="*/ 617856 h 651052"/>
                  <a:gd name="connsiteX11" fmla="*/ 1095470 w 1098889"/>
                  <a:gd name="connsiteY11" fmla="*/ 651052 h 651052"/>
                  <a:gd name="connsiteX12" fmla="*/ 1086416 w 1098889"/>
                  <a:gd name="connsiteY12" fmla="*/ 599749 h 651052"/>
                  <a:gd name="connsiteX13" fmla="*/ 1095470 w 1098889"/>
                  <a:gd name="connsiteY13" fmla="*/ 542411 h 651052"/>
                  <a:gd name="connsiteX14" fmla="*/ 1098889 w 1098889"/>
                  <a:gd name="connsiteY14" fmla="*/ 476148 h 651052"/>
                  <a:gd name="connsiteX15" fmla="*/ 1077291 w 1098889"/>
                  <a:gd name="connsiteY15" fmla="*/ 125985 h 651052"/>
                  <a:gd name="connsiteX16" fmla="*/ 1020024 w 1098889"/>
                  <a:gd name="connsiteY16" fmla="*/ 95773 h 651052"/>
                  <a:gd name="connsiteX17" fmla="*/ 1035038 w 1098889"/>
                  <a:gd name="connsiteY17" fmla="*/ 59575 h 651052"/>
                  <a:gd name="connsiteX18" fmla="*/ 1044182 w 1098889"/>
                  <a:gd name="connsiteY18" fmla="*/ 0 h 651052"/>
                  <a:gd name="connsiteX19" fmla="*/ 26691 w 1098889"/>
                  <a:gd name="connsiteY19" fmla="*/ 19220 h 651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098889" h="651052">
                    <a:moveTo>
                      <a:pt x="26691" y="19220"/>
                    </a:moveTo>
                    <a:lnTo>
                      <a:pt x="0" y="569571"/>
                    </a:lnTo>
                    <a:lnTo>
                      <a:pt x="437584" y="584660"/>
                    </a:lnTo>
                    <a:lnTo>
                      <a:pt x="642796" y="581642"/>
                    </a:lnTo>
                    <a:lnTo>
                      <a:pt x="772563" y="578625"/>
                    </a:lnTo>
                    <a:lnTo>
                      <a:pt x="811794" y="584660"/>
                    </a:lnTo>
                    <a:lnTo>
                      <a:pt x="863097" y="602767"/>
                    </a:lnTo>
                    <a:lnTo>
                      <a:pt x="923454" y="581642"/>
                    </a:lnTo>
                    <a:lnTo>
                      <a:pt x="974757" y="602767"/>
                    </a:lnTo>
                    <a:lnTo>
                      <a:pt x="989846" y="623892"/>
                    </a:lnTo>
                    <a:lnTo>
                      <a:pt x="1035113" y="617856"/>
                    </a:lnTo>
                    <a:lnTo>
                      <a:pt x="1095470" y="651052"/>
                    </a:lnTo>
                    <a:lnTo>
                      <a:pt x="1086416" y="599749"/>
                    </a:lnTo>
                    <a:lnTo>
                      <a:pt x="1095470" y="542411"/>
                    </a:lnTo>
                    <a:lnTo>
                      <a:pt x="1098889" y="476148"/>
                    </a:lnTo>
                    <a:lnTo>
                      <a:pt x="1077291" y="125985"/>
                    </a:lnTo>
                    <a:lnTo>
                      <a:pt x="1020024" y="95773"/>
                    </a:lnTo>
                    <a:lnTo>
                      <a:pt x="1035038" y="59575"/>
                    </a:lnTo>
                    <a:lnTo>
                      <a:pt x="1044182" y="0"/>
                    </a:lnTo>
                    <a:lnTo>
                      <a:pt x="26691" y="19220"/>
                    </a:lnTo>
                    <a:close/>
                  </a:path>
                </a:pathLst>
              </a:custGeom>
              <a:grpFill/>
              <a:ln w="12700">
                <a:solidFill>
                  <a:srgbClr val="F8F8F8"/>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dirty="0">
                  <a:solidFill>
                    <a:schemeClr val="bg1"/>
                  </a:solidFill>
                  <a:ea typeface="ＭＳ Ｐゴシック" charset="-128"/>
                </a:endParaRPr>
              </a:p>
            </p:txBody>
          </p:sp>
          <p:sp>
            <p:nvSpPr>
              <p:cNvPr id="41" name="Freeform 18"/>
              <p:cNvSpPr/>
              <p:nvPr/>
            </p:nvSpPr>
            <p:spPr>
              <a:xfrm>
                <a:off x="5961982" y="2659313"/>
                <a:ext cx="1298575" cy="576263"/>
              </a:xfrm>
              <a:custGeom>
                <a:avLst/>
                <a:gdLst>
                  <a:gd name="connsiteX0" fmla="*/ 9054 w 1297663"/>
                  <a:gd name="connsiteY0" fmla="*/ 0 h 567350"/>
                  <a:gd name="connsiteX1" fmla="*/ 0 w 1297663"/>
                  <a:gd name="connsiteY1" fmla="*/ 377227 h 567350"/>
                  <a:gd name="connsiteX2" fmla="*/ 298764 w 1297663"/>
                  <a:gd name="connsiteY2" fmla="*/ 404388 h 567350"/>
                  <a:gd name="connsiteX3" fmla="*/ 301782 w 1297663"/>
                  <a:gd name="connsiteY3" fmla="*/ 567350 h 567350"/>
                  <a:gd name="connsiteX4" fmla="*/ 754455 w 1297663"/>
                  <a:gd name="connsiteY4" fmla="*/ 555279 h 567350"/>
                  <a:gd name="connsiteX5" fmla="*/ 838955 w 1297663"/>
                  <a:gd name="connsiteY5" fmla="*/ 555279 h 567350"/>
                  <a:gd name="connsiteX6" fmla="*/ 1219200 w 1297663"/>
                  <a:gd name="connsiteY6" fmla="*/ 534154 h 567350"/>
                  <a:gd name="connsiteX7" fmla="*/ 1282574 w 1297663"/>
                  <a:gd name="connsiteY7" fmla="*/ 534154 h 567350"/>
                  <a:gd name="connsiteX8" fmla="*/ 1297663 w 1297663"/>
                  <a:gd name="connsiteY8" fmla="*/ 534154 h 567350"/>
                  <a:gd name="connsiteX9" fmla="*/ 1249378 w 1297663"/>
                  <a:gd name="connsiteY9" fmla="*/ 467762 h 567350"/>
                  <a:gd name="connsiteX10" fmla="*/ 1222218 w 1297663"/>
                  <a:gd name="connsiteY10" fmla="*/ 413441 h 567350"/>
                  <a:gd name="connsiteX11" fmla="*/ 1222218 w 1297663"/>
                  <a:gd name="connsiteY11" fmla="*/ 334978 h 567350"/>
                  <a:gd name="connsiteX12" fmla="*/ 1201093 w 1297663"/>
                  <a:gd name="connsiteY12" fmla="*/ 283675 h 567350"/>
                  <a:gd name="connsiteX13" fmla="*/ 1201093 w 1297663"/>
                  <a:gd name="connsiteY13" fmla="*/ 256515 h 567350"/>
                  <a:gd name="connsiteX14" fmla="*/ 1173933 w 1297663"/>
                  <a:gd name="connsiteY14" fmla="*/ 229354 h 567350"/>
                  <a:gd name="connsiteX15" fmla="*/ 1170915 w 1297663"/>
                  <a:gd name="connsiteY15" fmla="*/ 202194 h 567350"/>
                  <a:gd name="connsiteX16" fmla="*/ 1134701 w 1297663"/>
                  <a:gd name="connsiteY16" fmla="*/ 147873 h 567350"/>
                  <a:gd name="connsiteX17" fmla="*/ 1113576 w 1297663"/>
                  <a:gd name="connsiteY17" fmla="*/ 75445 h 567350"/>
                  <a:gd name="connsiteX18" fmla="*/ 1056238 w 1297663"/>
                  <a:gd name="connsiteY18" fmla="*/ 45267 h 567350"/>
                  <a:gd name="connsiteX19" fmla="*/ 1001917 w 1297663"/>
                  <a:gd name="connsiteY19" fmla="*/ 48285 h 567350"/>
                  <a:gd name="connsiteX20" fmla="*/ 983810 w 1297663"/>
                  <a:gd name="connsiteY20" fmla="*/ 27160 h 567350"/>
                  <a:gd name="connsiteX21" fmla="*/ 935525 w 1297663"/>
                  <a:gd name="connsiteY21" fmla="*/ 9053 h 567350"/>
                  <a:gd name="connsiteX22" fmla="*/ 872151 w 1297663"/>
                  <a:gd name="connsiteY22" fmla="*/ 33196 h 567350"/>
                  <a:gd name="connsiteX23" fmla="*/ 802741 w 1297663"/>
                  <a:gd name="connsiteY23" fmla="*/ 0 h 567350"/>
                  <a:gd name="connsiteX24" fmla="*/ 9054 w 1297663"/>
                  <a:gd name="connsiteY24" fmla="*/ 0 h 567350"/>
                  <a:gd name="connsiteX0" fmla="*/ 13813 w 1297663"/>
                  <a:gd name="connsiteY0" fmla="*/ 0 h 576885"/>
                  <a:gd name="connsiteX1" fmla="*/ 0 w 1297663"/>
                  <a:gd name="connsiteY1" fmla="*/ 386762 h 576885"/>
                  <a:gd name="connsiteX2" fmla="*/ 298764 w 1297663"/>
                  <a:gd name="connsiteY2" fmla="*/ 413923 h 576885"/>
                  <a:gd name="connsiteX3" fmla="*/ 301782 w 1297663"/>
                  <a:gd name="connsiteY3" fmla="*/ 576885 h 576885"/>
                  <a:gd name="connsiteX4" fmla="*/ 754455 w 1297663"/>
                  <a:gd name="connsiteY4" fmla="*/ 564814 h 576885"/>
                  <a:gd name="connsiteX5" fmla="*/ 838955 w 1297663"/>
                  <a:gd name="connsiteY5" fmla="*/ 564814 h 576885"/>
                  <a:gd name="connsiteX6" fmla="*/ 1219200 w 1297663"/>
                  <a:gd name="connsiteY6" fmla="*/ 543689 h 576885"/>
                  <a:gd name="connsiteX7" fmla="*/ 1282574 w 1297663"/>
                  <a:gd name="connsiteY7" fmla="*/ 543689 h 576885"/>
                  <a:gd name="connsiteX8" fmla="*/ 1297663 w 1297663"/>
                  <a:gd name="connsiteY8" fmla="*/ 543689 h 576885"/>
                  <a:gd name="connsiteX9" fmla="*/ 1249378 w 1297663"/>
                  <a:gd name="connsiteY9" fmla="*/ 477297 h 576885"/>
                  <a:gd name="connsiteX10" fmla="*/ 1222218 w 1297663"/>
                  <a:gd name="connsiteY10" fmla="*/ 422976 h 576885"/>
                  <a:gd name="connsiteX11" fmla="*/ 1222218 w 1297663"/>
                  <a:gd name="connsiteY11" fmla="*/ 344513 h 576885"/>
                  <a:gd name="connsiteX12" fmla="*/ 1201093 w 1297663"/>
                  <a:gd name="connsiteY12" fmla="*/ 293210 h 576885"/>
                  <a:gd name="connsiteX13" fmla="*/ 1201093 w 1297663"/>
                  <a:gd name="connsiteY13" fmla="*/ 266050 h 576885"/>
                  <a:gd name="connsiteX14" fmla="*/ 1173933 w 1297663"/>
                  <a:gd name="connsiteY14" fmla="*/ 238889 h 576885"/>
                  <a:gd name="connsiteX15" fmla="*/ 1170915 w 1297663"/>
                  <a:gd name="connsiteY15" fmla="*/ 211729 h 576885"/>
                  <a:gd name="connsiteX16" fmla="*/ 1134701 w 1297663"/>
                  <a:gd name="connsiteY16" fmla="*/ 157408 h 576885"/>
                  <a:gd name="connsiteX17" fmla="*/ 1113576 w 1297663"/>
                  <a:gd name="connsiteY17" fmla="*/ 84980 h 576885"/>
                  <a:gd name="connsiteX18" fmla="*/ 1056238 w 1297663"/>
                  <a:gd name="connsiteY18" fmla="*/ 54802 h 576885"/>
                  <a:gd name="connsiteX19" fmla="*/ 1001917 w 1297663"/>
                  <a:gd name="connsiteY19" fmla="*/ 57820 h 576885"/>
                  <a:gd name="connsiteX20" fmla="*/ 983810 w 1297663"/>
                  <a:gd name="connsiteY20" fmla="*/ 36695 h 576885"/>
                  <a:gd name="connsiteX21" fmla="*/ 935525 w 1297663"/>
                  <a:gd name="connsiteY21" fmla="*/ 18588 h 576885"/>
                  <a:gd name="connsiteX22" fmla="*/ 872151 w 1297663"/>
                  <a:gd name="connsiteY22" fmla="*/ 42731 h 576885"/>
                  <a:gd name="connsiteX23" fmla="*/ 802741 w 1297663"/>
                  <a:gd name="connsiteY23" fmla="*/ 9535 h 576885"/>
                  <a:gd name="connsiteX24" fmla="*/ 13813 w 1297663"/>
                  <a:gd name="connsiteY24" fmla="*/ 0 h 576885"/>
                  <a:gd name="connsiteX0" fmla="*/ 13813 w 1297663"/>
                  <a:gd name="connsiteY0" fmla="*/ 0 h 576885"/>
                  <a:gd name="connsiteX1" fmla="*/ 0 w 1297663"/>
                  <a:gd name="connsiteY1" fmla="*/ 386762 h 576885"/>
                  <a:gd name="connsiteX2" fmla="*/ 298764 w 1297663"/>
                  <a:gd name="connsiteY2" fmla="*/ 413923 h 576885"/>
                  <a:gd name="connsiteX3" fmla="*/ 301782 w 1297663"/>
                  <a:gd name="connsiteY3" fmla="*/ 576885 h 576885"/>
                  <a:gd name="connsiteX4" fmla="*/ 754455 w 1297663"/>
                  <a:gd name="connsiteY4" fmla="*/ 564814 h 576885"/>
                  <a:gd name="connsiteX5" fmla="*/ 838955 w 1297663"/>
                  <a:gd name="connsiteY5" fmla="*/ 564814 h 576885"/>
                  <a:gd name="connsiteX6" fmla="*/ 1219200 w 1297663"/>
                  <a:gd name="connsiteY6" fmla="*/ 543689 h 576885"/>
                  <a:gd name="connsiteX7" fmla="*/ 1282574 w 1297663"/>
                  <a:gd name="connsiteY7" fmla="*/ 543689 h 576885"/>
                  <a:gd name="connsiteX8" fmla="*/ 1297663 w 1297663"/>
                  <a:gd name="connsiteY8" fmla="*/ 543689 h 576885"/>
                  <a:gd name="connsiteX9" fmla="*/ 1249378 w 1297663"/>
                  <a:gd name="connsiteY9" fmla="*/ 477297 h 576885"/>
                  <a:gd name="connsiteX10" fmla="*/ 1222218 w 1297663"/>
                  <a:gd name="connsiteY10" fmla="*/ 422976 h 576885"/>
                  <a:gd name="connsiteX11" fmla="*/ 1222218 w 1297663"/>
                  <a:gd name="connsiteY11" fmla="*/ 344513 h 576885"/>
                  <a:gd name="connsiteX12" fmla="*/ 1201093 w 1297663"/>
                  <a:gd name="connsiteY12" fmla="*/ 293210 h 576885"/>
                  <a:gd name="connsiteX13" fmla="*/ 1201093 w 1297663"/>
                  <a:gd name="connsiteY13" fmla="*/ 266050 h 576885"/>
                  <a:gd name="connsiteX14" fmla="*/ 1173933 w 1297663"/>
                  <a:gd name="connsiteY14" fmla="*/ 238889 h 576885"/>
                  <a:gd name="connsiteX15" fmla="*/ 1170915 w 1297663"/>
                  <a:gd name="connsiteY15" fmla="*/ 211729 h 576885"/>
                  <a:gd name="connsiteX16" fmla="*/ 1134701 w 1297663"/>
                  <a:gd name="connsiteY16" fmla="*/ 157408 h 576885"/>
                  <a:gd name="connsiteX17" fmla="*/ 1113576 w 1297663"/>
                  <a:gd name="connsiteY17" fmla="*/ 84980 h 576885"/>
                  <a:gd name="connsiteX18" fmla="*/ 1056238 w 1297663"/>
                  <a:gd name="connsiteY18" fmla="*/ 54802 h 576885"/>
                  <a:gd name="connsiteX19" fmla="*/ 1001917 w 1297663"/>
                  <a:gd name="connsiteY19" fmla="*/ 57820 h 576885"/>
                  <a:gd name="connsiteX20" fmla="*/ 983810 w 1297663"/>
                  <a:gd name="connsiteY20" fmla="*/ 36695 h 576885"/>
                  <a:gd name="connsiteX21" fmla="*/ 935525 w 1297663"/>
                  <a:gd name="connsiteY21" fmla="*/ 18588 h 576885"/>
                  <a:gd name="connsiteX22" fmla="*/ 874530 w 1297663"/>
                  <a:gd name="connsiteY22" fmla="*/ 30812 h 576885"/>
                  <a:gd name="connsiteX23" fmla="*/ 802741 w 1297663"/>
                  <a:gd name="connsiteY23" fmla="*/ 9535 h 576885"/>
                  <a:gd name="connsiteX24" fmla="*/ 13813 w 1297663"/>
                  <a:gd name="connsiteY24" fmla="*/ 0 h 576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297663" h="576885">
                    <a:moveTo>
                      <a:pt x="13813" y="0"/>
                    </a:moveTo>
                    <a:lnTo>
                      <a:pt x="0" y="386762"/>
                    </a:lnTo>
                    <a:lnTo>
                      <a:pt x="298764" y="413923"/>
                    </a:lnTo>
                    <a:lnTo>
                      <a:pt x="301782" y="576885"/>
                    </a:lnTo>
                    <a:lnTo>
                      <a:pt x="754455" y="564814"/>
                    </a:lnTo>
                    <a:lnTo>
                      <a:pt x="838955" y="564814"/>
                    </a:lnTo>
                    <a:lnTo>
                      <a:pt x="1219200" y="543689"/>
                    </a:lnTo>
                    <a:lnTo>
                      <a:pt x="1282574" y="543689"/>
                    </a:lnTo>
                    <a:lnTo>
                      <a:pt x="1297663" y="543689"/>
                    </a:lnTo>
                    <a:lnTo>
                      <a:pt x="1249378" y="477297"/>
                    </a:lnTo>
                    <a:lnTo>
                      <a:pt x="1222218" y="422976"/>
                    </a:lnTo>
                    <a:lnTo>
                      <a:pt x="1222218" y="344513"/>
                    </a:lnTo>
                    <a:lnTo>
                      <a:pt x="1201093" y="293210"/>
                    </a:lnTo>
                    <a:lnTo>
                      <a:pt x="1201093" y="266050"/>
                    </a:lnTo>
                    <a:lnTo>
                      <a:pt x="1173933" y="238889"/>
                    </a:lnTo>
                    <a:lnTo>
                      <a:pt x="1170915" y="211729"/>
                    </a:lnTo>
                    <a:lnTo>
                      <a:pt x="1134701" y="157408"/>
                    </a:lnTo>
                    <a:lnTo>
                      <a:pt x="1113576" y="84980"/>
                    </a:lnTo>
                    <a:lnTo>
                      <a:pt x="1056238" y="54802"/>
                    </a:lnTo>
                    <a:lnTo>
                      <a:pt x="1001917" y="57820"/>
                    </a:lnTo>
                    <a:lnTo>
                      <a:pt x="983810" y="36695"/>
                    </a:lnTo>
                    <a:lnTo>
                      <a:pt x="935525" y="18588"/>
                    </a:lnTo>
                    <a:lnTo>
                      <a:pt x="874530" y="30812"/>
                    </a:lnTo>
                    <a:lnTo>
                      <a:pt x="802741" y="9535"/>
                    </a:lnTo>
                    <a:lnTo>
                      <a:pt x="13813" y="0"/>
                    </a:lnTo>
                    <a:close/>
                  </a:path>
                </a:pathLst>
              </a:custGeom>
              <a:grpFill/>
              <a:ln w="12700">
                <a:solidFill>
                  <a:srgbClr val="F8F8F8"/>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dirty="0">
                  <a:solidFill>
                    <a:schemeClr val="bg1"/>
                  </a:solidFill>
                  <a:ea typeface="ＭＳ Ｐゴシック" charset="-128"/>
                </a:endParaRPr>
              </a:p>
            </p:txBody>
          </p:sp>
          <p:sp>
            <p:nvSpPr>
              <p:cNvPr id="42" name="Freeform 19"/>
              <p:cNvSpPr/>
              <p:nvPr/>
            </p:nvSpPr>
            <p:spPr>
              <a:xfrm>
                <a:off x="6246145" y="3199063"/>
                <a:ext cx="1169987" cy="628650"/>
              </a:xfrm>
              <a:custGeom>
                <a:avLst/>
                <a:gdLst>
                  <a:gd name="connsiteX0" fmla="*/ 15089 w 1170915"/>
                  <a:gd name="connsiteY0" fmla="*/ 21125 h 618653"/>
                  <a:gd name="connsiteX1" fmla="*/ 0 w 1170915"/>
                  <a:gd name="connsiteY1" fmla="*/ 618653 h 618653"/>
                  <a:gd name="connsiteX2" fmla="*/ 467763 w 1170915"/>
                  <a:gd name="connsiteY2" fmla="*/ 615636 h 618653"/>
                  <a:gd name="connsiteX3" fmla="*/ 636761 w 1170915"/>
                  <a:gd name="connsiteY3" fmla="*/ 612618 h 618653"/>
                  <a:gd name="connsiteX4" fmla="*/ 887240 w 1170915"/>
                  <a:gd name="connsiteY4" fmla="*/ 588475 h 618653"/>
                  <a:gd name="connsiteX5" fmla="*/ 1170915 w 1170915"/>
                  <a:gd name="connsiteY5" fmla="*/ 561315 h 618653"/>
                  <a:gd name="connsiteX6" fmla="*/ 1143755 w 1170915"/>
                  <a:gd name="connsiteY6" fmla="*/ 168998 h 618653"/>
                  <a:gd name="connsiteX7" fmla="*/ 1068309 w 1170915"/>
                  <a:gd name="connsiteY7" fmla="*/ 93552 h 618653"/>
                  <a:gd name="connsiteX8" fmla="*/ 1080380 w 1170915"/>
                  <a:gd name="connsiteY8" fmla="*/ 45267 h 618653"/>
                  <a:gd name="connsiteX9" fmla="*/ 1017006 w 1170915"/>
                  <a:gd name="connsiteY9" fmla="*/ 0 h 618653"/>
                  <a:gd name="connsiteX10" fmla="*/ 15089 w 1170915"/>
                  <a:gd name="connsiteY10" fmla="*/ 21125 h 618653"/>
                  <a:gd name="connsiteX0" fmla="*/ 15089 w 1170915"/>
                  <a:gd name="connsiteY0" fmla="*/ 21125 h 618653"/>
                  <a:gd name="connsiteX1" fmla="*/ 0 w 1170915"/>
                  <a:gd name="connsiteY1" fmla="*/ 618653 h 618653"/>
                  <a:gd name="connsiteX2" fmla="*/ 467763 w 1170915"/>
                  <a:gd name="connsiteY2" fmla="*/ 615636 h 618653"/>
                  <a:gd name="connsiteX3" fmla="*/ 636761 w 1170915"/>
                  <a:gd name="connsiteY3" fmla="*/ 612618 h 618653"/>
                  <a:gd name="connsiteX4" fmla="*/ 887240 w 1170915"/>
                  <a:gd name="connsiteY4" fmla="*/ 588475 h 618653"/>
                  <a:gd name="connsiteX5" fmla="*/ 1170915 w 1170915"/>
                  <a:gd name="connsiteY5" fmla="*/ 561315 h 618653"/>
                  <a:gd name="connsiteX6" fmla="*/ 1153288 w 1170915"/>
                  <a:gd name="connsiteY6" fmla="*/ 168998 h 618653"/>
                  <a:gd name="connsiteX7" fmla="*/ 1068309 w 1170915"/>
                  <a:gd name="connsiteY7" fmla="*/ 93552 h 618653"/>
                  <a:gd name="connsiteX8" fmla="*/ 1080380 w 1170915"/>
                  <a:gd name="connsiteY8" fmla="*/ 45267 h 618653"/>
                  <a:gd name="connsiteX9" fmla="*/ 1017006 w 1170915"/>
                  <a:gd name="connsiteY9" fmla="*/ 0 h 618653"/>
                  <a:gd name="connsiteX10" fmla="*/ 15089 w 1170915"/>
                  <a:gd name="connsiteY10" fmla="*/ 21125 h 618653"/>
                  <a:gd name="connsiteX0" fmla="*/ 15089 w 1170915"/>
                  <a:gd name="connsiteY0" fmla="*/ 21125 h 618653"/>
                  <a:gd name="connsiteX1" fmla="*/ 0 w 1170915"/>
                  <a:gd name="connsiteY1" fmla="*/ 618653 h 618653"/>
                  <a:gd name="connsiteX2" fmla="*/ 467763 w 1170915"/>
                  <a:gd name="connsiteY2" fmla="*/ 615636 h 618653"/>
                  <a:gd name="connsiteX3" fmla="*/ 636761 w 1170915"/>
                  <a:gd name="connsiteY3" fmla="*/ 612618 h 618653"/>
                  <a:gd name="connsiteX4" fmla="*/ 887240 w 1170915"/>
                  <a:gd name="connsiteY4" fmla="*/ 588475 h 618653"/>
                  <a:gd name="connsiteX5" fmla="*/ 1170915 w 1170915"/>
                  <a:gd name="connsiteY5" fmla="*/ 561315 h 618653"/>
                  <a:gd name="connsiteX6" fmla="*/ 1153288 w 1170915"/>
                  <a:gd name="connsiteY6" fmla="*/ 168998 h 618653"/>
                  <a:gd name="connsiteX7" fmla="*/ 1087505 w 1170915"/>
                  <a:gd name="connsiteY7" fmla="*/ 98350 h 618653"/>
                  <a:gd name="connsiteX8" fmla="*/ 1068309 w 1170915"/>
                  <a:gd name="connsiteY8" fmla="*/ 93552 h 618653"/>
                  <a:gd name="connsiteX9" fmla="*/ 1080380 w 1170915"/>
                  <a:gd name="connsiteY9" fmla="*/ 45267 h 618653"/>
                  <a:gd name="connsiteX10" fmla="*/ 1017006 w 1170915"/>
                  <a:gd name="connsiteY10" fmla="*/ 0 h 618653"/>
                  <a:gd name="connsiteX11" fmla="*/ 15089 w 1170915"/>
                  <a:gd name="connsiteY11" fmla="*/ 21125 h 618653"/>
                  <a:gd name="connsiteX0" fmla="*/ 15089 w 1170915"/>
                  <a:gd name="connsiteY0" fmla="*/ 30643 h 628171"/>
                  <a:gd name="connsiteX1" fmla="*/ 0 w 1170915"/>
                  <a:gd name="connsiteY1" fmla="*/ 628171 h 628171"/>
                  <a:gd name="connsiteX2" fmla="*/ 467763 w 1170915"/>
                  <a:gd name="connsiteY2" fmla="*/ 625154 h 628171"/>
                  <a:gd name="connsiteX3" fmla="*/ 636761 w 1170915"/>
                  <a:gd name="connsiteY3" fmla="*/ 622136 h 628171"/>
                  <a:gd name="connsiteX4" fmla="*/ 887240 w 1170915"/>
                  <a:gd name="connsiteY4" fmla="*/ 597993 h 628171"/>
                  <a:gd name="connsiteX5" fmla="*/ 1170915 w 1170915"/>
                  <a:gd name="connsiteY5" fmla="*/ 570833 h 628171"/>
                  <a:gd name="connsiteX6" fmla="*/ 1153288 w 1170915"/>
                  <a:gd name="connsiteY6" fmla="*/ 178516 h 628171"/>
                  <a:gd name="connsiteX7" fmla="*/ 1087505 w 1170915"/>
                  <a:gd name="connsiteY7" fmla="*/ 107868 h 628171"/>
                  <a:gd name="connsiteX8" fmla="*/ 1068309 w 1170915"/>
                  <a:gd name="connsiteY8" fmla="*/ 103070 h 628171"/>
                  <a:gd name="connsiteX9" fmla="*/ 1080380 w 1170915"/>
                  <a:gd name="connsiteY9" fmla="*/ 54785 h 628171"/>
                  <a:gd name="connsiteX10" fmla="*/ 1021773 w 1170915"/>
                  <a:gd name="connsiteY10" fmla="*/ 0 h 628171"/>
                  <a:gd name="connsiteX11" fmla="*/ 15089 w 1170915"/>
                  <a:gd name="connsiteY11" fmla="*/ 30643 h 628171"/>
                  <a:gd name="connsiteX0" fmla="*/ 15089 w 1170915"/>
                  <a:gd name="connsiteY0" fmla="*/ 30643 h 628171"/>
                  <a:gd name="connsiteX1" fmla="*/ 0 w 1170915"/>
                  <a:gd name="connsiteY1" fmla="*/ 628171 h 628171"/>
                  <a:gd name="connsiteX2" fmla="*/ 467763 w 1170915"/>
                  <a:gd name="connsiteY2" fmla="*/ 625154 h 628171"/>
                  <a:gd name="connsiteX3" fmla="*/ 636761 w 1170915"/>
                  <a:gd name="connsiteY3" fmla="*/ 622136 h 628171"/>
                  <a:gd name="connsiteX4" fmla="*/ 887240 w 1170915"/>
                  <a:gd name="connsiteY4" fmla="*/ 597993 h 628171"/>
                  <a:gd name="connsiteX5" fmla="*/ 1170915 w 1170915"/>
                  <a:gd name="connsiteY5" fmla="*/ 570833 h 628171"/>
                  <a:gd name="connsiteX6" fmla="*/ 1153288 w 1170915"/>
                  <a:gd name="connsiteY6" fmla="*/ 178516 h 628171"/>
                  <a:gd name="connsiteX7" fmla="*/ 1087505 w 1170915"/>
                  <a:gd name="connsiteY7" fmla="*/ 107868 h 628171"/>
                  <a:gd name="connsiteX8" fmla="*/ 1080380 w 1170915"/>
                  <a:gd name="connsiteY8" fmla="*/ 54785 h 628171"/>
                  <a:gd name="connsiteX9" fmla="*/ 1021773 w 1170915"/>
                  <a:gd name="connsiteY9" fmla="*/ 0 h 628171"/>
                  <a:gd name="connsiteX10" fmla="*/ 15089 w 1170915"/>
                  <a:gd name="connsiteY10" fmla="*/ 30643 h 6281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70915" h="628171">
                    <a:moveTo>
                      <a:pt x="15089" y="30643"/>
                    </a:moveTo>
                    <a:lnTo>
                      <a:pt x="0" y="628171"/>
                    </a:lnTo>
                    <a:lnTo>
                      <a:pt x="467763" y="625154"/>
                    </a:lnTo>
                    <a:lnTo>
                      <a:pt x="636761" y="622136"/>
                    </a:lnTo>
                    <a:lnTo>
                      <a:pt x="887240" y="597993"/>
                    </a:lnTo>
                    <a:lnTo>
                      <a:pt x="1170915" y="570833"/>
                    </a:lnTo>
                    <a:lnTo>
                      <a:pt x="1153288" y="178516"/>
                    </a:lnTo>
                    <a:cubicBezTo>
                      <a:pt x="1128183" y="154967"/>
                      <a:pt x="1112610" y="131417"/>
                      <a:pt x="1087505" y="107868"/>
                    </a:cubicBezTo>
                    <a:lnTo>
                      <a:pt x="1080380" y="54785"/>
                    </a:lnTo>
                    <a:lnTo>
                      <a:pt x="1021773" y="0"/>
                    </a:lnTo>
                    <a:lnTo>
                      <a:pt x="15089" y="30643"/>
                    </a:lnTo>
                    <a:close/>
                  </a:path>
                </a:pathLst>
              </a:custGeom>
              <a:grpFill/>
              <a:ln w="12700">
                <a:solidFill>
                  <a:srgbClr val="F8F8F8"/>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dirty="0">
                  <a:solidFill>
                    <a:schemeClr val="bg1"/>
                  </a:solidFill>
                  <a:ea typeface="ＭＳ Ｐゴシック" charset="-128"/>
                </a:endParaRPr>
              </a:p>
            </p:txBody>
          </p:sp>
          <p:sp>
            <p:nvSpPr>
              <p:cNvPr id="43" name="Freeform 21"/>
              <p:cNvSpPr/>
              <p:nvPr/>
            </p:nvSpPr>
            <p:spPr>
              <a:xfrm>
                <a:off x="6103270" y="3773738"/>
                <a:ext cx="1390650" cy="677863"/>
              </a:xfrm>
              <a:custGeom>
                <a:avLst/>
                <a:gdLst>
                  <a:gd name="connsiteX0" fmla="*/ 0 w 1376126"/>
                  <a:gd name="connsiteY0" fmla="*/ 51303 h 663920"/>
                  <a:gd name="connsiteX1" fmla="*/ 3017 w 1376126"/>
                  <a:gd name="connsiteY1" fmla="*/ 147873 h 663920"/>
                  <a:gd name="connsiteX2" fmla="*/ 464744 w 1376126"/>
                  <a:gd name="connsiteY2" fmla="*/ 156926 h 663920"/>
                  <a:gd name="connsiteX3" fmla="*/ 461726 w 1376126"/>
                  <a:gd name="connsiteY3" fmla="*/ 513029 h 663920"/>
                  <a:gd name="connsiteX4" fmla="*/ 482851 w 1376126"/>
                  <a:gd name="connsiteY4" fmla="*/ 525101 h 663920"/>
                  <a:gd name="connsiteX5" fmla="*/ 525101 w 1376126"/>
                  <a:gd name="connsiteY5" fmla="*/ 528118 h 663920"/>
                  <a:gd name="connsiteX6" fmla="*/ 549243 w 1376126"/>
                  <a:gd name="connsiteY6" fmla="*/ 534154 h 663920"/>
                  <a:gd name="connsiteX7" fmla="*/ 564332 w 1376126"/>
                  <a:gd name="connsiteY7" fmla="*/ 546225 h 663920"/>
                  <a:gd name="connsiteX8" fmla="*/ 609600 w 1376126"/>
                  <a:gd name="connsiteY8" fmla="*/ 540190 h 663920"/>
                  <a:gd name="connsiteX9" fmla="*/ 633742 w 1376126"/>
                  <a:gd name="connsiteY9" fmla="*/ 585457 h 663920"/>
                  <a:gd name="connsiteX10" fmla="*/ 663920 w 1376126"/>
                  <a:gd name="connsiteY10" fmla="*/ 579421 h 663920"/>
                  <a:gd name="connsiteX11" fmla="*/ 691081 w 1376126"/>
                  <a:gd name="connsiteY11" fmla="*/ 597528 h 663920"/>
                  <a:gd name="connsiteX12" fmla="*/ 757473 w 1376126"/>
                  <a:gd name="connsiteY12" fmla="*/ 585457 h 663920"/>
                  <a:gd name="connsiteX13" fmla="*/ 841972 w 1376126"/>
                  <a:gd name="connsiteY13" fmla="*/ 630724 h 663920"/>
                  <a:gd name="connsiteX14" fmla="*/ 884221 w 1376126"/>
                  <a:gd name="connsiteY14" fmla="*/ 615635 h 663920"/>
                  <a:gd name="connsiteX15" fmla="*/ 920435 w 1376126"/>
                  <a:gd name="connsiteY15" fmla="*/ 642796 h 663920"/>
                  <a:gd name="connsiteX16" fmla="*/ 962685 w 1376126"/>
                  <a:gd name="connsiteY16" fmla="*/ 636760 h 663920"/>
                  <a:gd name="connsiteX17" fmla="*/ 1001917 w 1376126"/>
                  <a:gd name="connsiteY17" fmla="*/ 648831 h 663920"/>
                  <a:gd name="connsiteX18" fmla="*/ 1038130 w 1376126"/>
                  <a:gd name="connsiteY18" fmla="*/ 645813 h 663920"/>
                  <a:gd name="connsiteX19" fmla="*/ 1074344 w 1376126"/>
                  <a:gd name="connsiteY19" fmla="*/ 663920 h 663920"/>
                  <a:gd name="connsiteX20" fmla="*/ 1095469 w 1376126"/>
                  <a:gd name="connsiteY20" fmla="*/ 660903 h 663920"/>
                  <a:gd name="connsiteX21" fmla="*/ 1146772 w 1376126"/>
                  <a:gd name="connsiteY21" fmla="*/ 624689 h 663920"/>
                  <a:gd name="connsiteX22" fmla="*/ 1186004 w 1376126"/>
                  <a:gd name="connsiteY22" fmla="*/ 615635 h 663920"/>
                  <a:gd name="connsiteX23" fmla="*/ 1237307 w 1376126"/>
                  <a:gd name="connsiteY23" fmla="*/ 621671 h 663920"/>
                  <a:gd name="connsiteX24" fmla="*/ 1270503 w 1376126"/>
                  <a:gd name="connsiteY24" fmla="*/ 609600 h 663920"/>
                  <a:gd name="connsiteX25" fmla="*/ 1376126 w 1376126"/>
                  <a:gd name="connsiteY25" fmla="*/ 657885 h 663920"/>
                  <a:gd name="connsiteX26" fmla="*/ 1370091 w 1376126"/>
                  <a:gd name="connsiteY26" fmla="*/ 353085 h 663920"/>
                  <a:gd name="connsiteX27" fmla="*/ 1345948 w 1376126"/>
                  <a:gd name="connsiteY27" fmla="*/ 196158 h 663920"/>
                  <a:gd name="connsiteX28" fmla="*/ 1333877 w 1376126"/>
                  <a:gd name="connsiteY28" fmla="*/ 90534 h 663920"/>
                  <a:gd name="connsiteX29" fmla="*/ 1312752 w 1376126"/>
                  <a:gd name="connsiteY29" fmla="*/ 0 h 663920"/>
                  <a:gd name="connsiteX30" fmla="*/ 742384 w 1376126"/>
                  <a:gd name="connsiteY30" fmla="*/ 45267 h 663920"/>
                  <a:gd name="connsiteX31" fmla="*/ 0 w 1376126"/>
                  <a:gd name="connsiteY31" fmla="*/ 51303 h 663920"/>
                  <a:gd name="connsiteX0" fmla="*/ 0 w 1376126"/>
                  <a:gd name="connsiteY0" fmla="*/ 51303 h 663920"/>
                  <a:gd name="connsiteX1" fmla="*/ 3017 w 1376126"/>
                  <a:gd name="connsiteY1" fmla="*/ 147873 h 663920"/>
                  <a:gd name="connsiteX2" fmla="*/ 464744 w 1376126"/>
                  <a:gd name="connsiteY2" fmla="*/ 156926 h 663920"/>
                  <a:gd name="connsiteX3" fmla="*/ 461726 w 1376126"/>
                  <a:gd name="connsiteY3" fmla="*/ 513029 h 663920"/>
                  <a:gd name="connsiteX4" fmla="*/ 482851 w 1376126"/>
                  <a:gd name="connsiteY4" fmla="*/ 525101 h 663920"/>
                  <a:gd name="connsiteX5" fmla="*/ 525101 w 1376126"/>
                  <a:gd name="connsiteY5" fmla="*/ 528118 h 663920"/>
                  <a:gd name="connsiteX6" fmla="*/ 549243 w 1376126"/>
                  <a:gd name="connsiteY6" fmla="*/ 534154 h 663920"/>
                  <a:gd name="connsiteX7" fmla="*/ 564332 w 1376126"/>
                  <a:gd name="connsiteY7" fmla="*/ 546225 h 663920"/>
                  <a:gd name="connsiteX8" fmla="*/ 607114 w 1376126"/>
                  <a:gd name="connsiteY8" fmla="*/ 550001 h 663920"/>
                  <a:gd name="connsiteX9" fmla="*/ 633742 w 1376126"/>
                  <a:gd name="connsiteY9" fmla="*/ 585457 h 663920"/>
                  <a:gd name="connsiteX10" fmla="*/ 663920 w 1376126"/>
                  <a:gd name="connsiteY10" fmla="*/ 579421 h 663920"/>
                  <a:gd name="connsiteX11" fmla="*/ 691081 w 1376126"/>
                  <a:gd name="connsiteY11" fmla="*/ 597528 h 663920"/>
                  <a:gd name="connsiteX12" fmla="*/ 757473 w 1376126"/>
                  <a:gd name="connsiteY12" fmla="*/ 585457 h 663920"/>
                  <a:gd name="connsiteX13" fmla="*/ 841972 w 1376126"/>
                  <a:gd name="connsiteY13" fmla="*/ 630724 h 663920"/>
                  <a:gd name="connsiteX14" fmla="*/ 884221 w 1376126"/>
                  <a:gd name="connsiteY14" fmla="*/ 615635 h 663920"/>
                  <a:gd name="connsiteX15" fmla="*/ 920435 w 1376126"/>
                  <a:gd name="connsiteY15" fmla="*/ 642796 h 663920"/>
                  <a:gd name="connsiteX16" fmla="*/ 962685 w 1376126"/>
                  <a:gd name="connsiteY16" fmla="*/ 636760 h 663920"/>
                  <a:gd name="connsiteX17" fmla="*/ 1001917 w 1376126"/>
                  <a:gd name="connsiteY17" fmla="*/ 648831 h 663920"/>
                  <a:gd name="connsiteX18" fmla="*/ 1038130 w 1376126"/>
                  <a:gd name="connsiteY18" fmla="*/ 645813 h 663920"/>
                  <a:gd name="connsiteX19" fmla="*/ 1074344 w 1376126"/>
                  <a:gd name="connsiteY19" fmla="*/ 663920 h 663920"/>
                  <a:gd name="connsiteX20" fmla="*/ 1095469 w 1376126"/>
                  <a:gd name="connsiteY20" fmla="*/ 660903 h 663920"/>
                  <a:gd name="connsiteX21" fmla="*/ 1146772 w 1376126"/>
                  <a:gd name="connsiteY21" fmla="*/ 624689 h 663920"/>
                  <a:gd name="connsiteX22" fmla="*/ 1186004 w 1376126"/>
                  <a:gd name="connsiteY22" fmla="*/ 615635 h 663920"/>
                  <a:gd name="connsiteX23" fmla="*/ 1237307 w 1376126"/>
                  <a:gd name="connsiteY23" fmla="*/ 621671 h 663920"/>
                  <a:gd name="connsiteX24" fmla="*/ 1270503 w 1376126"/>
                  <a:gd name="connsiteY24" fmla="*/ 609600 h 663920"/>
                  <a:gd name="connsiteX25" fmla="*/ 1376126 w 1376126"/>
                  <a:gd name="connsiteY25" fmla="*/ 657885 h 663920"/>
                  <a:gd name="connsiteX26" fmla="*/ 1370091 w 1376126"/>
                  <a:gd name="connsiteY26" fmla="*/ 353085 h 663920"/>
                  <a:gd name="connsiteX27" fmla="*/ 1345948 w 1376126"/>
                  <a:gd name="connsiteY27" fmla="*/ 196158 h 663920"/>
                  <a:gd name="connsiteX28" fmla="*/ 1333877 w 1376126"/>
                  <a:gd name="connsiteY28" fmla="*/ 90534 h 663920"/>
                  <a:gd name="connsiteX29" fmla="*/ 1312752 w 1376126"/>
                  <a:gd name="connsiteY29" fmla="*/ 0 h 663920"/>
                  <a:gd name="connsiteX30" fmla="*/ 742384 w 1376126"/>
                  <a:gd name="connsiteY30" fmla="*/ 45267 h 663920"/>
                  <a:gd name="connsiteX31" fmla="*/ 0 w 1376126"/>
                  <a:gd name="connsiteY31" fmla="*/ 51303 h 663920"/>
                  <a:gd name="connsiteX0" fmla="*/ 0 w 1376126"/>
                  <a:gd name="connsiteY0" fmla="*/ 51303 h 663920"/>
                  <a:gd name="connsiteX1" fmla="*/ 3017 w 1376126"/>
                  <a:gd name="connsiteY1" fmla="*/ 147873 h 663920"/>
                  <a:gd name="connsiteX2" fmla="*/ 464744 w 1376126"/>
                  <a:gd name="connsiteY2" fmla="*/ 156926 h 663920"/>
                  <a:gd name="connsiteX3" fmla="*/ 461726 w 1376126"/>
                  <a:gd name="connsiteY3" fmla="*/ 513029 h 663920"/>
                  <a:gd name="connsiteX4" fmla="*/ 482851 w 1376126"/>
                  <a:gd name="connsiteY4" fmla="*/ 525101 h 663920"/>
                  <a:gd name="connsiteX5" fmla="*/ 525101 w 1376126"/>
                  <a:gd name="connsiteY5" fmla="*/ 528118 h 663920"/>
                  <a:gd name="connsiteX6" fmla="*/ 549243 w 1376126"/>
                  <a:gd name="connsiteY6" fmla="*/ 534154 h 663920"/>
                  <a:gd name="connsiteX7" fmla="*/ 564332 w 1376126"/>
                  <a:gd name="connsiteY7" fmla="*/ 546225 h 663920"/>
                  <a:gd name="connsiteX8" fmla="*/ 607114 w 1376126"/>
                  <a:gd name="connsiteY8" fmla="*/ 550001 h 663920"/>
                  <a:gd name="connsiteX9" fmla="*/ 633742 w 1376126"/>
                  <a:gd name="connsiteY9" fmla="*/ 585457 h 663920"/>
                  <a:gd name="connsiteX10" fmla="*/ 666187 w 1376126"/>
                  <a:gd name="connsiteY10" fmla="*/ 589252 h 663920"/>
                  <a:gd name="connsiteX11" fmla="*/ 691081 w 1376126"/>
                  <a:gd name="connsiteY11" fmla="*/ 597528 h 663920"/>
                  <a:gd name="connsiteX12" fmla="*/ 757473 w 1376126"/>
                  <a:gd name="connsiteY12" fmla="*/ 585457 h 663920"/>
                  <a:gd name="connsiteX13" fmla="*/ 841972 w 1376126"/>
                  <a:gd name="connsiteY13" fmla="*/ 630724 h 663920"/>
                  <a:gd name="connsiteX14" fmla="*/ 884221 w 1376126"/>
                  <a:gd name="connsiteY14" fmla="*/ 615635 h 663920"/>
                  <a:gd name="connsiteX15" fmla="*/ 920435 w 1376126"/>
                  <a:gd name="connsiteY15" fmla="*/ 642796 h 663920"/>
                  <a:gd name="connsiteX16" fmla="*/ 962685 w 1376126"/>
                  <a:gd name="connsiteY16" fmla="*/ 636760 h 663920"/>
                  <a:gd name="connsiteX17" fmla="*/ 1001917 w 1376126"/>
                  <a:gd name="connsiteY17" fmla="*/ 648831 h 663920"/>
                  <a:gd name="connsiteX18" fmla="*/ 1038130 w 1376126"/>
                  <a:gd name="connsiteY18" fmla="*/ 645813 h 663920"/>
                  <a:gd name="connsiteX19" fmla="*/ 1074344 w 1376126"/>
                  <a:gd name="connsiteY19" fmla="*/ 663920 h 663920"/>
                  <a:gd name="connsiteX20" fmla="*/ 1095469 w 1376126"/>
                  <a:gd name="connsiteY20" fmla="*/ 660903 h 663920"/>
                  <a:gd name="connsiteX21" fmla="*/ 1146772 w 1376126"/>
                  <a:gd name="connsiteY21" fmla="*/ 624689 h 663920"/>
                  <a:gd name="connsiteX22" fmla="*/ 1186004 w 1376126"/>
                  <a:gd name="connsiteY22" fmla="*/ 615635 h 663920"/>
                  <a:gd name="connsiteX23" fmla="*/ 1237307 w 1376126"/>
                  <a:gd name="connsiteY23" fmla="*/ 621671 h 663920"/>
                  <a:gd name="connsiteX24" fmla="*/ 1270503 w 1376126"/>
                  <a:gd name="connsiteY24" fmla="*/ 609600 h 663920"/>
                  <a:gd name="connsiteX25" fmla="*/ 1376126 w 1376126"/>
                  <a:gd name="connsiteY25" fmla="*/ 657885 h 663920"/>
                  <a:gd name="connsiteX26" fmla="*/ 1370091 w 1376126"/>
                  <a:gd name="connsiteY26" fmla="*/ 353085 h 663920"/>
                  <a:gd name="connsiteX27" fmla="*/ 1345948 w 1376126"/>
                  <a:gd name="connsiteY27" fmla="*/ 196158 h 663920"/>
                  <a:gd name="connsiteX28" fmla="*/ 1333877 w 1376126"/>
                  <a:gd name="connsiteY28" fmla="*/ 90534 h 663920"/>
                  <a:gd name="connsiteX29" fmla="*/ 1312752 w 1376126"/>
                  <a:gd name="connsiteY29" fmla="*/ 0 h 663920"/>
                  <a:gd name="connsiteX30" fmla="*/ 742384 w 1376126"/>
                  <a:gd name="connsiteY30" fmla="*/ 45267 h 663920"/>
                  <a:gd name="connsiteX31" fmla="*/ 0 w 1376126"/>
                  <a:gd name="connsiteY31" fmla="*/ 51303 h 663920"/>
                  <a:gd name="connsiteX0" fmla="*/ 0 w 1390176"/>
                  <a:gd name="connsiteY0" fmla="*/ 51303 h 677287"/>
                  <a:gd name="connsiteX1" fmla="*/ 3017 w 1390176"/>
                  <a:gd name="connsiteY1" fmla="*/ 147873 h 677287"/>
                  <a:gd name="connsiteX2" fmla="*/ 464744 w 1390176"/>
                  <a:gd name="connsiteY2" fmla="*/ 156926 h 677287"/>
                  <a:gd name="connsiteX3" fmla="*/ 461726 w 1390176"/>
                  <a:gd name="connsiteY3" fmla="*/ 513029 h 677287"/>
                  <a:gd name="connsiteX4" fmla="*/ 482851 w 1390176"/>
                  <a:gd name="connsiteY4" fmla="*/ 525101 h 677287"/>
                  <a:gd name="connsiteX5" fmla="*/ 525101 w 1390176"/>
                  <a:gd name="connsiteY5" fmla="*/ 528118 h 677287"/>
                  <a:gd name="connsiteX6" fmla="*/ 549243 w 1390176"/>
                  <a:gd name="connsiteY6" fmla="*/ 534154 h 677287"/>
                  <a:gd name="connsiteX7" fmla="*/ 564332 w 1390176"/>
                  <a:gd name="connsiteY7" fmla="*/ 546225 h 677287"/>
                  <a:gd name="connsiteX8" fmla="*/ 607114 w 1390176"/>
                  <a:gd name="connsiteY8" fmla="*/ 550001 h 677287"/>
                  <a:gd name="connsiteX9" fmla="*/ 633742 w 1390176"/>
                  <a:gd name="connsiteY9" fmla="*/ 585457 h 677287"/>
                  <a:gd name="connsiteX10" fmla="*/ 666187 w 1390176"/>
                  <a:gd name="connsiteY10" fmla="*/ 589252 h 677287"/>
                  <a:gd name="connsiteX11" fmla="*/ 691081 w 1390176"/>
                  <a:gd name="connsiteY11" fmla="*/ 597528 h 677287"/>
                  <a:gd name="connsiteX12" fmla="*/ 757473 w 1390176"/>
                  <a:gd name="connsiteY12" fmla="*/ 585457 h 677287"/>
                  <a:gd name="connsiteX13" fmla="*/ 841972 w 1390176"/>
                  <a:gd name="connsiteY13" fmla="*/ 630724 h 677287"/>
                  <a:gd name="connsiteX14" fmla="*/ 884221 w 1390176"/>
                  <a:gd name="connsiteY14" fmla="*/ 615635 h 677287"/>
                  <a:gd name="connsiteX15" fmla="*/ 920435 w 1390176"/>
                  <a:gd name="connsiteY15" fmla="*/ 642796 h 677287"/>
                  <a:gd name="connsiteX16" fmla="*/ 962685 w 1390176"/>
                  <a:gd name="connsiteY16" fmla="*/ 636760 h 677287"/>
                  <a:gd name="connsiteX17" fmla="*/ 1001917 w 1390176"/>
                  <a:gd name="connsiteY17" fmla="*/ 648831 h 677287"/>
                  <a:gd name="connsiteX18" fmla="*/ 1038130 w 1390176"/>
                  <a:gd name="connsiteY18" fmla="*/ 645813 h 677287"/>
                  <a:gd name="connsiteX19" fmla="*/ 1074344 w 1390176"/>
                  <a:gd name="connsiteY19" fmla="*/ 663920 h 677287"/>
                  <a:gd name="connsiteX20" fmla="*/ 1095469 w 1390176"/>
                  <a:gd name="connsiteY20" fmla="*/ 660903 h 677287"/>
                  <a:gd name="connsiteX21" fmla="*/ 1146772 w 1390176"/>
                  <a:gd name="connsiteY21" fmla="*/ 624689 h 677287"/>
                  <a:gd name="connsiteX22" fmla="*/ 1186004 w 1390176"/>
                  <a:gd name="connsiteY22" fmla="*/ 615635 h 677287"/>
                  <a:gd name="connsiteX23" fmla="*/ 1237307 w 1390176"/>
                  <a:gd name="connsiteY23" fmla="*/ 621671 h 677287"/>
                  <a:gd name="connsiteX24" fmla="*/ 1270503 w 1390176"/>
                  <a:gd name="connsiteY24" fmla="*/ 609600 h 677287"/>
                  <a:gd name="connsiteX25" fmla="*/ 1390176 w 1390176"/>
                  <a:gd name="connsiteY25" fmla="*/ 677287 h 677287"/>
                  <a:gd name="connsiteX26" fmla="*/ 1370091 w 1390176"/>
                  <a:gd name="connsiteY26" fmla="*/ 353085 h 677287"/>
                  <a:gd name="connsiteX27" fmla="*/ 1345948 w 1390176"/>
                  <a:gd name="connsiteY27" fmla="*/ 196158 h 677287"/>
                  <a:gd name="connsiteX28" fmla="*/ 1333877 w 1390176"/>
                  <a:gd name="connsiteY28" fmla="*/ 90534 h 677287"/>
                  <a:gd name="connsiteX29" fmla="*/ 1312752 w 1390176"/>
                  <a:gd name="connsiteY29" fmla="*/ 0 h 677287"/>
                  <a:gd name="connsiteX30" fmla="*/ 742384 w 1390176"/>
                  <a:gd name="connsiteY30" fmla="*/ 45267 h 677287"/>
                  <a:gd name="connsiteX31" fmla="*/ 0 w 1390176"/>
                  <a:gd name="connsiteY31" fmla="*/ 51303 h 677287"/>
                  <a:gd name="connsiteX0" fmla="*/ 0 w 1390176"/>
                  <a:gd name="connsiteY0" fmla="*/ 51303 h 677287"/>
                  <a:gd name="connsiteX1" fmla="*/ 3017 w 1390176"/>
                  <a:gd name="connsiteY1" fmla="*/ 147873 h 677287"/>
                  <a:gd name="connsiteX2" fmla="*/ 464744 w 1390176"/>
                  <a:gd name="connsiteY2" fmla="*/ 156926 h 677287"/>
                  <a:gd name="connsiteX3" fmla="*/ 461726 w 1390176"/>
                  <a:gd name="connsiteY3" fmla="*/ 513029 h 677287"/>
                  <a:gd name="connsiteX4" fmla="*/ 482851 w 1390176"/>
                  <a:gd name="connsiteY4" fmla="*/ 525101 h 677287"/>
                  <a:gd name="connsiteX5" fmla="*/ 525101 w 1390176"/>
                  <a:gd name="connsiteY5" fmla="*/ 528118 h 677287"/>
                  <a:gd name="connsiteX6" fmla="*/ 549243 w 1390176"/>
                  <a:gd name="connsiteY6" fmla="*/ 534154 h 677287"/>
                  <a:gd name="connsiteX7" fmla="*/ 564332 w 1390176"/>
                  <a:gd name="connsiteY7" fmla="*/ 546225 h 677287"/>
                  <a:gd name="connsiteX8" fmla="*/ 607114 w 1390176"/>
                  <a:gd name="connsiteY8" fmla="*/ 550001 h 677287"/>
                  <a:gd name="connsiteX9" fmla="*/ 633742 w 1390176"/>
                  <a:gd name="connsiteY9" fmla="*/ 585457 h 677287"/>
                  <a:gd name="connsiteX10" fmla="*/ 666187 w 1390176"/>
                  <a:gd name="connsiteY10" fmla="*/ 589252 h 677287"/>
                  <a:gd name="connsiteX11" fmla="*/ 691081 w 1390176"/>
                  <a:gd name="connsiteY11" fmla="*/ 597528 h 677287"/>
                  <a:gd name="connsiteX12" fmla="*/ 757473 w 1390176"/>
                  <a:gd name="connsiteY12" fmla="*/ 585457 h 677287"/>
                  <a:gd name="connsiteX13" fmla="*/ 841972 w 1390176"/>
                  <a:gd name="connsiteY13" fmla="*/ 630724 h 677287"/>
                  <a:gd name="connsiteX14" fmla="*/ 884221 w 1390176"/>
                  <a:gd name="connsiteY14" fmla="*/ 615635 h 677287"/>
                  <a:gd name="connsiteX15" fmla="*/ 920435 w 1390176"/>
                  <a:gd name="connsiteY15" fmla="*/ 642796 h 677287"/>
                  <a:gd name="connsiteX16" fmla="*/ 962685 w 1390176"/>
                  <a:gd name="connsiteY16" fmla="*/ 636760 h 677287"/>
                  <a:gd name="connsiteX17" fmla="*/ 1001917 w 1390176"/>
                  <a:gd name="connsiteY17" fmla="*/ 648831 h 677287"/>
                  <a:gd name="connsiteX18" fmla="*/ 1038130 w 1390176"/>
                  <a:gd name="connsiteY18" fmla="*/ 645813 h 677287"/>
                  <a:gd name="connsiteX19" fmla="*/ 1074344 w 1390176"/>
                  <a:gd name="connsiteY19" fmla="*/ 663920 h 677287"/>
                  <a:gd name="connsiteX20" fmla="*/ 1095469 w 1390176"/>
                  <a:gd name="connsiteY20" fmla="*/ 660903 h 677287"/>
                  <a:gd name="connsiteX21" fmla="*/ 1146772 w 1390176"/>
                  <a:gd name="connsiteY21" fmla="*/ 624689 h 677287"/>
                  <a:gd name="connsiteX22" fmla="*/ 1186004 w 1390176"/>
                  <a:gd name="connsiteY22" fmla="*/ 615635 h 677287"/>
                  <a:gd name="connsiteX23" fmla="*/ 1237307 w 1390176"/>
                  <a:gd name="connsiteY23" fmla="*/ 621671 h 677287"/>
                  <a:gd name="connsiteX24" fmla="*/ 1270503 w 1390176"/>
                  <a:gd name="connsiteY24" fmla="*/ 609600 h 677287"/>
                  <a:gd name="connsiteX25" fmla="*/ 1390176 w 1390176"/>
                  <a:gd name="connsiteY25" fmla="*/ 677287 h 677287"/>
                  <a:gd name="connsiteX26" fmla="*/ 1381761 w 1390176"/>
                  <a:gd name="connsiteY26" fmla="*/ 353269 h 677287"/>
                  <a:gd name="connsiteX27" fmla="*/ 1345948 w 1390176"/>
                  <a:gd name="connsiteY27" fmla="*/ 196158 h 677287"/>
                  <a:gd name="connsiteX28" fmla="*/ 1333877 w 1390176"/>
                  <a:gd name="connsiteY28" fmla="*/ 90534 h 677287"/>
                  <a:gd name="connsiteX29" fmla="*/ 1312752 w 1390176"/>
                  <a:gd name="connsiteY29" fmla="*/ 0 h 677287"/>
                  <a:gd name="connsiteX30" fmla="*/ 742384 w 1390176"/>
                  <a:gd name="connsiteY30" fmla="*/ 45267 h 677287"/>
                  <a:gd name="connsiteX31" fmla="*/ 0 w 1390176"/>
                  <a:gd name="connsiteY31" fmla="*/ 51303 h 677287"/>
                  <a:gd name="connsiteX0" fmla="*/ 0 w 1390176"/>
                  <a:gd name="connsiteY0" fmla="*/ 51303 h 677287"/>
                  <a:gd name="connsiteX1" fmla="*/ 3017 w 1390176"/>
                  <a:gd name="connsiteY1" fmla="*/ 147873 h 677287"/>
                  <a:gd name="connsiteX2" fmla="*/ 464744 w 1390176"/>
                  <a:gd name="connsiteY2" fmla="*/ 156926 h 677287"/>
                  <a:gd name="connsiteX3" fmla="*/ 461726 w 1390176"/>
                  <a:gd name="connsiteY3" fmla="*/ 513029 h 677287"/>
                  <a:gd name="connsiteX4" fmla="*/ 482851 w 1390176"/>
                  <a:gd name="connsiteY4" fmla="*/ 525101 h 677287"/>
                  <a:gd name="connsiteX5" fmla="*/ 525101 w 1390176"/>
                  <a:gd name="connsiteY5" fmla="*/ 528118 h 677287"/>
                  <a:gd name="connsiteX6" fmla="*/ 549243 w 1390176"/>
                  <a:gd name="connsiteY6" fmla="*/ 534154 h 677287"/>
                  <a:gd name="connsiteX7" fmla="*/ 564332 w 1390176"/>
                  <a:gd name="connsiteY7" fmla="*/ 546225 h 677287"/>
                  <a:gd name="connsiteX8" fmla="*/ 607114 w 1390176"/>
                  <a:gd name="connsiteY8" fmla="*/ 550001 h 677287"/>
                  <a:gd name="connsiteX9" fmla="*/ 633742 w 1390176"/>
                  <a:gd name="connsiteY9" fmla="*/ 585457 h 677287"/>
                  <a:gd name="connsiteX10" fmla="*/ 666187 w 1390176"/>
                  <a:gd name="connsiteY10" fmla="*/ 589252 h 677287"/>
                  <a:gd name="connsiteX11" fmla="*/ 691081 w 1390176"/>
                  <a:gd name="connsiteY11" fmla="*/ 597528 h 677287"/>
                  <a:gd name="connsiteX12" fmla="*/ 757473 w 1390176"/>
                  <a:gd name="connsiteY12" fmla="*/ 585457 h 677287"/>
                  <a:gd name="connsiteX13" fmla="*/ 841972 w 1390176"/>
                  <a:gd name="connsiteY13" fmla="*/ 630724 h 677287"/>
                  <a:gd name="connsiteX14" fmla="*/ 884221 w 1390176"/>
                  <a:gd name="connsiteY14" fmla="*/ 615635 h 677287"/>
                  <a:gd name="connsiteX15" fmla="*/ 920435 w 1390176"/>
                  <a:gd name="connsiteY15" fmla="*/ 642796 h 677287"/>
                  <a:gd name="connsiteX16" fmla="*/ 962685 w 1390176"/>
                  <a:gd name="connsiteY16" fmla="*/ 636760 h 677287"/>
                  <a:gd name="connsiteX17" fmla="*/ 1001917 w 1390176"/>
                  <a:gd name="connsiteY17" fmla="*/ 648831 h 677287"/>
                  <a:gd name="connsiteX18" fmla="*/ 1038130 w 1390176"/>
                  <a:gd name="connsiteY18" fmla="*/ 645813 h 677287"/>
                  <a:gd name="connsiteX19" fmla="*/ 1074344 w 1390176"/>
                  <a:gd name="connsiteY19" fmla="*/ 663920 h 677287"/>
                  <a:gd name="connsiteX20" fmla="*/ 1095469 w 1390176"/>
                  <a:gd name="connsiteY20" fmla="*/ 660903 h 677287"/>
                  <a:gd name="connsiteX21" fmla="*/ 1146772 w 1390176"/>
                  <a:gd name="connsiteY21" fmla="*/ 624689 h 677287"/>
                  <a:gd name="connsiteX22" fmla="*/ 1186004 w 1390176"/>
                  <a:gd name="connsiteY22" fmla="*/ 615635 h 677287"/>
                  <a:gd name="connsiteX23" fmla="*/ 1237307 w 1390176"/>
                  <a:gd name="connsiteY23" fmla="*/ 621671 h 677287"/>
                  <a:gd name="connsiteX24" fmla="*/ 1270503 w 1390176"/>
                  <a:gd name="connsiteY24" fmla="*/ 609600 h 677287"/>
                  <a:gd name="connsiteX25" fmla="*/ 1390176 w 1390176"/>
                  <a:gd name="connsiteY25" fmla="*/ 677287 h 677287"/>
                  <a:gd name="connsiteX26" fmla="*/ 1381761 w 1390176"/>
                  <a:gd name="connsiteY26" fmla="*/ 353269 h 677287"/>
                  <a:gd name="connsiteX27" fmla="*/ 1362384 w 1390176"/>
                  <a:gd name="connsiteY27" fmla="*/ 196260 h 677287"/>
                  <a:gd name="connsiteX28" fmla="*/ 1333877 w 1390176"/>
                  <a:gd name="connsiteY28" fmla="*/ 90534 h 677287"/>
                  <a:gd name="connsiteX29" fmla="*/ 1312752 w 1390176"/>
                  <a:gd name="connsiteY29" fmla="*/ 0 h 677287"/>
                  <a:gd name="connsiteX30" fmla="*/ 742384 w 1390176"/>
                  <a:gd name="connsiteY30" fmla="*/ 45267 h 677287"/>
                  <a:gd name="connsiteX31" fmla="*/ 0 w 1390176"/>
                  <a:gd name="connsiteY31" fmla="*/ 51303 h 677287"/>
                  <a:gd name="connsiteX0" fmla="*/ 0 w 1390176"/>
                  <a:gd name="connsiteY0" fmla="*/ 51303 h 677924"/>
                  <a:gd name="connsiteX1" fmla="*/ 3017 w 1390176"/>
                  <a:gd name="connsiteY1" fmla="*/ 147873 h 677924"/>
                  <a:gd name="connsiteX2" fmla="*/ 464744 w 1390176"/>
                  <a:gd name="connsiteY2" fmla="*/ 156926 h 677924"/>
                  <a:gd name="connsiteX3" fmla="*/ 461726 w 1390176"/>
                  <a:gd name="connsiteY3" fmla="*/ 513029 h 677924"/>
                  <a:gd name="connsiteX4" fmla="*/ 482851 w 1390176"/>
                  <a:gd name="connsiteY4" fmla="*/ 525101 h 677924"/>
                  <a:gd name="connsiteX5" fmla="*/ 525101 w 1390176"/>
                  <a:gd name="connsiteY5" fmla="*/ 528118 h 677924"/>
                  <a:gd name="connsiteX6" fmla="*/ 549243 w 1390176"/>
                  <a:gd name="connsiteY6" fmla="*/ 534154 h 677924"/>
                  <a:gd name="connsiteX7" fmla="*/ 564332 w 1390176"/>
                  <a:gd name="connsiteY7" fmla="*/ 546225 h 677924"/>
                  <a:gd name="connsiteX8" fmla="*/ 607114 w 1390176"/>
                  <a:gd name="connsiteY8" fmla="*/ 550001 h 677924"/>
                  <a:gd name="connsiteX9" fmla="*/ 633742 w 1390176"/>
                  <a:gd name="connsiteY9" fmla="*/ 585457 h 677924"/>
                  <a:gd name="connsiteX10" fmla="*/ 666187 w 1390176"/>
                  <a:gd name="connsiteY10" fmla="*/ 589252 h 677924"/>
                  <a:gd name="connsiteX11" fmla="*/ 691081 w 1390176"/>
                  <a:gd name="connsiteY11" fmla="*/ 597528 h 677924"/>
                  <a:gd name="connsiteX12" fmla="*/ 757473 w 1390176"/>
                  <a:gd name="connsiteY12" fmla="*/ 585457 h 677924"/>
                  <a:gd name="connsiteX13" fmla="*/ 841972 w 1390176"/>
                  <a:gd name="connsiteY13" fmla="*/ 630724 h 677924"/>
                  <a:gd name="connsiteX14" fmla="*/ 884221 w 1390176"/>
                  <a:gd name="connsiteY14" fmla="*/ 615635 h 677924"/>
                  <a:gd name="connsiteX15" fmla="*/ 920435 w 1390176"/>
                  <a:gd name="connsiteY15" fmla="*/ 642796 h 677924"/>
                  <a:gd name="connsiteX16" fmla="*/ 962685 w 1390176"/>
                  <a:gd name="connsiteY16" fmla="*/ 636760 h 677924"/>
                  <a:gd name="connsiteX17" fmla="*/ 1001917 w 1390176"/>
                  <a:gd name="connsiteY17" fmla="*/ 648831 h 677924"/>
                  <a:gd name="connsiteX18" fmla="*/ 1038130 w 1390176"/>
                  <a:gd name="connsiteY18" fmla="*/ 645813 h 677924"/>
                  <a:gd name="connsiteX19" fmla="*/ 1074344 w 1390176"/>
                  <a:gd name="connsiteY19" fmla="*/ 663920 h 677924"/>
                  <a:gd name="connsiteX20" fmla="*/ 1100043 w 1390176"/>
                  <a:gd name="connsiteY20" fmla="*/ 677924 h 677924"/>
                  <a:gd name="connsiteX21" fmla="*/ 1146772 w 1390176"/>
                  <a:gd name="connsiteY21" fmla="*/ 624689 h 677924"/>
                  <a:gd name="connsiteX22" fmla="*/ 1186004 w 1390176"/>
                  <a:gd name="connsiteY22" fmla="*/ 615635 h 677924"/>
                  <a:gd name="connsiteX23" fmla="*/ 1237307 w 1390176"/>
                  <a:gd name="connsiteY23" fmla="*/ 621671 h 677924"/>
                  <a:gd name="connsiteX24" fmla="*/ 1270503 w 1390176"/>
                  <a:gd name="connsiteY24" fmla="*/ 609600 h 677924"/>
                  <a:gd name="connsiteX25" fmla="*/ 1390176 w 1390176"/>
                  <a:gd name="connsiteY25" fmla="*/ 677287 h 677924"/>
                  <a:gd name="connsiteX26" fmla="*/ 1381761 w 1390176"/>
                  <a:gd name="connsiteY26" fmla="*/ 353269 h 677924"/>
                  <a:gd name="connsiteX27" fmla="*/ 1362384 w 1390176"/>
                  <a:gd name="connsiteY27" fmla="*/ 196260 h 677924"/>
                  <a:gd name="connsiteX28" fmla="*/ 1333877 w 1390176"/>
                  <a:gd name="connsiteY28" fmla="*/ 90534 h 677924"/>
                  <a:gd name="connsiteX29" fmla="*/ 1312752 w 1390176"/>
                  <a:gd name="connsiteY29" fmla="*/ 0 h 677924"/>
                  <a:gd name="connsiteX30" fmla="*/ 742384 w 1390176"/>
                  <a:gd name="connsiteY30" fmla="*/ 45267 h 677924"/>
                  <a:gd name="connsiteX31" fmla="*/ 0 w 1390176"/>
                  <a:gd name="connsiteY31" fmla="*/ 51303 h 677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390176" h="677924">
                    <a:moveTo>
                      <a:pt x="0" y="51303"/>
                    </a:moveTo>
                    <a:cubicBezTo>
                      <a:pt x="1006" y="83493"/>
                      <a:pt x="2011" y="115683"/>
                      <a:pt x="3017" y="147873"/>
                    </a:cubicBezTo>
                    <a:lnTo>
                      <a:pt x="464744" y="156926"/>
                    </a:lnTo>
                    <a:lnTo>
                      <a:pt x="461726" y="513029"/>
                    </a:lnTo>
                    <a:lnTo>
                      <a:pt x="482851" y="525101"/>
                    </a:lnTo>
                    <a:lnTo>
                      <a:pt x="525101" y="528118"/>
                    </a:lnTo>
                    <a:lnTo>
                      <a:pt x="549243" y="534154"/>
                    </a:lnTo>
                    <a:lnTo>
                      <a:pt x="564332" y="546225"/>
                    </a:lnTo>
                    <a:lnTo>
                      <a:pt x="607114" y="550001"/>
                    </a:lnTo>
                    <a:lnTo>
                      <a:pt x="633742" y="585457"/>
                    </a:lnTo>
                    <a:lnTo>
                      <a:pt x="666187" y="589252"/>
                    </a:lnTo>
                    <a:lnTo>
                      <a:pt x="691081" y="597528"/>
                    </a:lnTo>
                    <a:lnTo>
                      <a:pt x="757473" y="585457"/>
                    </a:lnTo>
                    <a:lnTo>
                      <a:pt x="841972" y="630724"/>
                    </a:lnTo>
                    <a:lnTo>
                      <a:pt x="884221" y="615635"/>
                    </a:lnTo>
                    <a:lnTo>
                      <a:pt x="920435" y="642796"/>
                    </a:lnTo>
                    <a:lnTo>
                      <a:pt x="962685" y="636760"/>
                    </a:lnTo>
                    <a:lnTo>
                      <a:pt x="1001917" y="648831"/>
                    </a:lnTo>
                    <a:lnTo>
                      <a:pt x="1038130" y="645813"/>
                    </a:lnTo>
                    <a:lnTo>
                      <a:pt x="1074344" y="663920"/>
                    </a:lnTo>
                    <a:lnTo>
                      <a:pt x="1100043" y="677924"/>
                    </a:lnTo>
                    <a:lnTo>
                      <a:pt x="1146772" y="624689"/>
                    </a:lnTo>
                    <a:lnTo>
                      <a:pt x="1186004" y="615635"/>
                    </a:lnTo>
                    <a:lnTo>
                      <a:pt x="1237307" y="621671"/>
                    </a:lnTo>
                    <a:lnTo>
                      <a:pt x="1270503" y="609600"/>
                    </a:lnTo>
                    <a:lnTo>
                      <a:pt x="1390176" y="677287"/>
                    </a:lnTo>
                    <a:lnTo>
                      <a:pt x="1381761" y="353269"/>
                    </a:lnTo>
                    <a:lnTo>
                      <a:pt x="1362384" y="196260"/>
                    </a:lnTo>
                    <a:lnTo>
                      <a:pt x="1333877" y="90534"/>
                    </a:lnTo>
                    <a:lnTo>
                      <a:pt x="1312752" y="0"/>
                    </a:lnTo>
                    <a:lnTo>
                      <a:pt x="742384" y="45267"/>
                    </a:lnTo>
                    <a:lnTo>
                      <a:pt x="0" y="51303"/>
                    </a:lnTo>
                    <a:close/>
                  </a:path>
                </a:pathLst>
              </a:custGeom>
              <a:grpFill/>
              <a:ln w="12700">
                <a:solidFill>
                  <a:srgbClr val="F8F8F8"/>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dirty="0">
                  <a:solidFill>
                    <a:schemeClr val="bg1"/>
                  </a:solidFill>
                  <a:ea typeface="ＭＳ Ｐゴシック" charset="-128"/>
                </a:endParaRPr>
              </a:p>
            </p:txBody>
          </p:sp>
          <p:sp>
            <p:nvSpPr>
              <p:cNvPr id="44" name="Freeform 22"/>
              <p:cNvSpPr/>
              <p:nvPr/>
            </p:nvSpPr>
            <p:spPr>
              <a:xfrm>
                <a:off x="7444707" y="3803901"/>
                <a:ext cx="750888" cy="741362"/>
              </a:xfrm>
              <a:custGeom>
                <a:avLst/>
                <a:gdLst>
                  <a:gd name="connsiteX0" fmla="*/ 0 w 751437"/>
                  <a:gd name="connsiteY0" fmla="*/ 75445 h 742384"/>
                  <a:gd name="connsiteX1" fmla="*/ 36213 w 751437"/>
                  <a:gd name="connsiteY1" fmla="*/ 347049 h 742384"/>
                  <a:gd name="connsiteX2" fmla="*/ 42249 w 751437"/>
                  <a:gd name="connsiteY2" fmla="*/ 633742 h 742384"/>
                  <a:gd name="connsiteX3" fmla="*/ 96570 w 751437"/>
                  <a:gd name="connsiteY3" fmla="*/ 618653 h 742384"/>
                  <a:gd name="connsiteX4" fmla="*/ 114677 w 751437"/>
                  <a:gd name="connsiteY4" fmla="*/ 636760 h 742384"/>
                  <a:gd name="connsiteX5" fmla="*/ 123730 w 751437"/>
                  <a:gd name="connsiteY5" fmla="*/ 742384 h 742384"/>
                  <a:gd name="connsiteX6" fmla="*/ 407405 w 751437"/>
                  <a:gd name="connsiteY6" fmla="*/ 712206 h 742384"/>
                  <a:gd name="connsiteX7" fmla="*/ 579421 w 751437"/>
                  <a:gd name="connsiteY7" fmla="*/ 685045 h 742384"/>
                  <a:gd name="connsiteX8" fmla="*/ 588475 w 751437"/>
                  <a:gd name="connsiteY8" fmla="*/ 700134 h 742384"/>
                  <a:gd name="connsiteX9" fmla="*/ 597528 w 751437"/>
                  <a:gd name="connsiteY9" fmla="*/ 597528 h 742384"/>
                  <a:gd name="connsiteX10" fmla="*/ 573386 w 751437"/>
                  <a:gd name="connsiteY10" fmla="*/ 537172 h 742384"/>
                  <a:gd name="connsiteX11" fmla="*/ 594510 w 751437"/>
                  <a:gd name="connsiteY11" fmla="*/ 473798 h 742384"/>
                  <a:gd name="connsiteX12" fmla="*/ 642796 w 751437"/>
                  <a:gd name="connsiteY12" fmla="*/ 395334 h 742384"/>
                  <a:gd name="connsiteX13" fmla="*/ 651849 w 751437"/>
                  <a:gd name="connsiteY13" fmla="*/ 365156 h 742384"/>
                  <a:gd name="connsiteX14" fmla="*/ 648831 w 751437"/>
                  <a:gd name="connsiteY14" fmla="*/ 341014 h 742384"/>
                  <a:gd name="connsiteX15" fmla="*/ 691081 w 751437"/>
                  <a:gd name="connsiteY15" fmla="*/ 274622 h 742384"/>
                  <a:gd name="connsiteX16" fmla="*/ 700134 w 751437"/>
                  <a:gd name="connsiteY16" fmla="*/ 223319 h 742384"/>
                  <a:gd name="connsiteX17" fmla="*/ 694099 w 751437"/>
                  <a:gd name="connsiteY17" fmla="*/ 205212 h 742384"/>
                  <a:gd name="connsiteX18" fmla="*/ 727295 w 751437"/>
                  <a:gd name="connsiteY18" fmla="*/ 172016 h 742384"/>
                  <a:gd name="connsiteX19" fmla="*/ 718241 w 751437"/>
                  <a:gd name="connsiteY19" fmla="*/ 141837 h 742384"/>
                  <a:gd name="connsiteX20" fmla="*/ 751437 w 751437"/>
                  <a:gd name="connsiteY20" fmla="*/ 72427 h 742384"/>
                  <a:gd name="connsiteX21" fmla="*/ 685045 w 751437"/>
                  <a:gd name="connsiteY21" fmla="*/ 72427 h 742384"/>
                  <a:gd name="connsiteX22" fmla="*/ 660903 w 751437"/>
                  <a:gd name="connsiteY22" fmla="*/ 57338 h 742384"/>
                  <a:gd name="connsiteX23" fmla="*/ 669956 w 751437"/>
                  <a:gd name="connsiteY23" fmla="*/ 0 h 742384"/>
                  <a:gd name="connsiteX24" fmla="*/ 669956 w 751437"/>
                  <a:gd name="connsiteY24" fmla="*/ 0 h 742384"/>
                  <a:gd name="connsiteX25" fmla="*/ 322906 w 751437"/>
                  <a:gd name="connsiteY25" fmla="*/ 30178 h 742384"/>
                  <a:gd name="connsiteX26" fmla="*/ 162962 w 751437"/>
                  <a:gd name="connsiteY26" fmla="*/ 48285 h 742384"/>
                  <a:gd name="connsiteX27" fmla="*/ 0 w 751437"/>
                  <a:gd name="connsiteY27" fmla="*/ 75445 h 742384"/>
                  <a:gd name="connsiteX0" fmla="*/ 0 w 751437"/>
                  <a:gd name="connsiteY0" fmla="*/ 75445 h 742384"/>
                  <a:gd name="connsiteX1" fmla="*/ 36213 w 751437"/>
                  <a:gd name="connsiteY1" fmla="*/ 347049 h 742384"/>
                  <a:gd name="connsiteX2" fmla="*/ 42249 w 751437"/>
                  <a:gd name="connsiteY2" fmla="*/ 633742 h 742384"/>
                  <a:gd name="connsiteX3" fmla="*/ 54809 w 751437"/>
                  <a:gd name="connsiteY3" fmla="*/ 644618 h 742384"/>
                  <a:gd name="connsiteX4" fmla="*/ 96570 w 751437"/>
                  <a:gd name="connsiteY4" fmla="*/ 618653 h 742384"/>
                  <a:gd name="connsiteX5" fmla="*/ 114677 w 751437"/>
                  <a:gd name="connsiteY5" fmla="*/ 636760 h 742384"/>
                  <a:gd name="connsiteX6" fmla="*/ 123730 w 751437"/>
                  <a:gd name="connsiteY6" fmla="*/ 742384 h 742384"/>
                  <a:gd name="connsiteX7" fmla="*/ 407405 w 751437"/>
                  <a:gd name="connsiteY7" fmla="*/ 712206 h 742384"/>
                  <a:gd name="connsiteX8" fmla="*/ 579421 w 751437"/>
                  <a:gd name="connsiteY8" fmla="*/ 685045 h 742384"/>
                  <a:gd name="connsiteX9" fmla="*/ 588475 w 751437"/>
                  <a:gd name="connsiteY9" fmla="*/ 700134 h 742384"/>
                  <a:gd name="connsiteX10" fmla="*/ 597528 w 751437"/>
                  <a:gd name="connsiteY10" fmla="*/ 597528 h 742384"/>
                  <a:gd name="connsiteX11" fmla="*/ 573386 w 751437"/>
                  <a:gd name="connsiteY11" fmla="*/ 537172 h 742384"/>
                  <a:gd name="connsiteX12" fmla="*/ 594510 w 751437"/>
                  <a:gd name="connsiteY12" fmla="*/ 473798 h 742384"/>
                  <a:gd name="connsiteX13" fmla="*/ 642796 w 751437"/>
                  <a:gd name="connsiteY13" fmla="*/ 395334 h 742384"/>
                  <a:gd name="connsiteX14" fmla="*/ 651849 w 751437"/>
                  <a:gd name="connsiteY14" fmla="*/ 365156 h 742384"/>
                  <a:gd name="connsiteX15" fmla="*/ 648831 w 751437"/>
                  <a:gd name="connsiteY15" fmla="*/ 341014 h 742384"/>
                  <a:gd name="connsiteX16" fmla="*/ 691081 w 751437"/>
                  <a:gd name="connsiteY16" fmla="*/ 274622 h 742384"/>
                  <a:gd name="connsiteX17" fmla="*/ 700134 w 751437"/>
                  <a:gd name="connsiteY17" fmla="*/ 223319 h 742384"/>
                  <a:gd name="connsiteX18" fmla="*/ 694099 w 751437"/>
                  <a:gd name="connsiteY18" fmla="*/ 205212 h 742384"/>
                  <a:gd name="connsiteX19" fmla="*/ 727295 w 751437"/>
                  <a:gd name="connsiteY19" fmla="*/ 172016 h 742384"/>
                  <a:gd name="connsiteX20" fmla="*/ 718241 w 751437"/>
                  <a:gd name="connsiteY20" fmla="*/ 141837 h 742384"/>
                  <a:gd name="connsiteX21" fmla="*/ 751437 w 751437"/>
                  <a:gd name="connsiteY21" fmla="*/ 72427 h 742384"/>
                  <a:gd name="connsiteX22" fmla="*/ 685045 w 751437"/>
                  <a:gd name="connsiteY22" fmla="*/ 72427 h 742384"/>
                  <a:gd name="connsiteX23" fmla="*/ 660903 w 751437"/>
                  <a:gd name="connsiteY23" fmla="*/ 57338 h 742384"/>
                  <a:gd name="connsiteX24" fmla="*/ 669956 w 751437"/>
                  <a:gd name="connsiteY24" fmla="*/ 0 h 742384"/>
                  <a:gd name="connsiteX25" fmla="*/ 669956 w 751437"/>
                  <a:gd name="connsiteY25" fmla="*/ 0 h 742384"/>
                  <a:gd name="connsiteX26" fmla="*/ 322906 w 751437"/>
                  <a:gd name="connsiteY26" fmla="*/ 30178 h 742384"/>
                  <a:gd name="connsiteX27" fmla="*/ 162962 w 751437"/>
                  <a:gd name="connsiteY27" fmla="*/ 48285 h 742384"/>
                  <a:gd name="connsiteX28" fmla="*/ 0 w 751437"/>
                  <a:gd name="connsiteY28" fmla="*/ 75445 h 742384"/>
                  <a:gd name="connsiteX0" fmla="*/ 0 w 751437"/>
                  <a:gd name="connsiteY0" fmla="*/ 75445 h 742384"/>
                  <a:gd name="connsiteX1" fmla="*/ 36213 w 751437"/>
                  <a:gd name="connsiteY1" fmla="*/ 347049 h 742384"/>
                  <a:gd name="connsiteX2" fmla="*/ 42249 w 751437"/>
                  <a:gd name="connsiteY2" fmla="*/ 633742 h 742384"/>
                  <a:gd name="connsiteX3" fmla="*/ 54809 w 751437"/>
                  <a:gd name="connsiteY3" fmla="*/ 644618 h 742384"/>
                  <a:gd name="connsiteX4" fmla="*/ 91803 w 751437"/>
                  <a:gd name="connsiteY4" fmla="*/ 628191 h 742384"/>
                  <a:gd name="connsiteX5" fmla="*/ 114677 w 751437"/>
                  <a:gd name="connsiteY5" fmla="*/ 636760 h 742384"/>
                  <a:gd name="connsiteX6" fmla="*/ 123730 w 751437"/>
                  <a:gd name="connsiteY6" fmla="*/ 742384 h 742384"/>
                  <a:gd name="connsiteX7" fmla="*/ 407405 w 751437"/>
                  <a:gd name="connsiteY7" fmla="*/ 712206 h 742384"/>
                  <a:gd name="connsiteX8" fmla="*/ 579421 w 751437"/>
                  <a:gd name="connsiteY8" fmla="*/ 685045 h 742384"/>
                  <a:gd name="connsiteX9" fmla="*/ 588475 w 751437"/>
                  <a:gd name="connsiteY9" fmla="*/ 700134 h 742384"/>
                  <a:gd name="connsiteX10" fmla="*/ 597528 w 751437"/>
                  <a:gd name="connsiteY10" fmla="*/ 597528 h 742384"/>
                  <a:gd name="connsiteX11" fmla="*/ 573386 w 751437"/>
                  <a:gd name="connsiteY11" fmla="*/ 537172 h 742384"/>
                  <a:gd name="connsiteX12" fmla="*/ 594510 w 751437"/>
                  <a:gd name="connsiteY12" fmla="*/ 473798 h 742384"/>
                  <a:gd name="connsiteX13" fmla="*/ 642796 w 751437"/>
                  <a:gd name="connsiteY13" fmla="*/ 395334 h 742384"/>
                  <a:gd name="connsiteX14" fmla="*/ 651849 w 751437"/>
                  <a:gd name="connsiteY14" fmla="*/ 365156 h 742384"/>
                  <a:gd name="connsiteX15" fmla="*/ 648831 w 751437"/>
                  <a:gd name="connsiteY15" fmla="*/ 341014 h 742384"/>
                  <a:gd name="connsiteX16" fmla="*/ 691081 w 751437"/>
                  <a:gd name="connsiteY16" fmla="*/ 274622 h 742384"/>
                  <a:gd name="connsiteX17" fmla="*/ 700134 w 751437"/>
                  <a:gd name="connsiteY17" fmla="*/ 223319 h 742384"/>
                  <a:gd name="connsiteX18" fmla="*/ 694099 w 751437"/>
                  <a:gd name="connsiteY18" fmla="*/ 205212 h 742384"/>
                  <a:gd name="connsiteX19" fmla="*/ 727295 w 751437"/>
                  <a:gd name="connsiteY19" fmla="*/ 172016 h 742384"/>
                  <a:gd name="connsiteX20" fmla="*/ 718241 w 751437"/>
                  <a:gd name="connsiteY20" fmla="*/ 141837 h 742384"/>
                  <a:gd name="connsiteX21" fmla="*/ 751437 w 751437"/>
                  <a:gd name="connsiteY21" fmla="*/ 72427 h 742384"/>
                  <a:gd name="connsiteX22" fmla="*/ 685045 w 751437"/>
                  <a:gd name="connsiteY22" fmla="*/ 72427 h 742384"/>
                  <a:gd name="connsiteX23" fmla="*/ 660903 w 751437"/>
                  <a:gd name="connsiteY23" fmla="*/ 57338 h 742384"/>
                  <a:gd name="connsiteX24" fmla="*/ 669956 w 751437"/>
                  <a:gd name="connsiteY24" fmla="*/ 0 h 742384"/>
                  <a:gd name="connsiteX25" fmla="*/ 669956 w 751437"/>
                  <a:gd name="connsiteY25" fmla="*/ 0 h 742384"/>
                  <a:gd name="connsiteX26" fmla="*/ 322906 w 751437"/>
                  <a:gd name="connsiteY26" fmla="*/ 30178 h 742384"/>
                  <a:gd name="connsiteX27" fmla="*/ 162962 w 751437"/>
                  <a:gd name="connsiteY27" fmla="*/ 48285 h 742384"/>
                  <a:gd name="connsiteX28" fmla="*/ 0 w 751437"/>
                  <a:gd name="connsiteY28" fmla="*/ 75445 h 742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751437" h="742384">
                    <a:moveTo>
                      <a:pt x="0" y="75445"/>
                    </a:moveTo>
                    <a:lnTo>
                      <a:pt x="36213" y="347049"/>
                    </a:lnTo>
                    <a:lnTo>
                      <a:pt x="42249" y="633742"/>
                    </a:lnTo>
                    <a:cubicBezTo>
                      <a:pt x="44847" y="632598"/>
                      <a:pt x="52211" y="645762"/>
                      <a:pt x="54809" y="644618"/>
                    </a:cubicBezTo>
                    <a:lnTo>
                      <a:pt x="91803" y="628191"/>
                    </a:lnTo>
                    <a:lnTo>
                      <a:pt x="114677" y="636760"/>
                    </a:lnTo>
                    <a:lnTo>
                      <a:pt x="123730" y="742384"/>
                    </a:lnTo>
                    <a:lnTo>
                      <a:pt x="407405" y="712206"/>
                    </a:lnTo>
                    <a:lnTo>
                      <a:pt x="579421" y="685045"/>
                    </a:lnTo>
                    <a:lnTo>
                      <a:pt x="588475" y="700134"/>
                    </a:lnTo>
                    <a:lnTo>
                      <a:pt x="597528" y="597528"/>
                    </a:lnTo>
                    <a:lnTo>
                      <a:pt x="573386" y="537172"/>
                    </a:lnTo>
                    <a:lnTo>
                      <a:pt x="594510" y="473798"/>
                    </a:lnTo>
                    <a:lnTo>
                      <a:pt x="642796" y="395334"/>
                    </a:lnTo>
                    <a:lnTo>
                      <a:pt x="651849" y="365156"/>
                    </a:lnTo>
                    <a:lnTo>
                      <a:pt x="648831" y="341014"/>
                    </a:lnTo>
                    <a:lnTo>
                      <a:pt x="691081" y="274622"/>
                    </a:lnTo>
                    <a:lnTo>
                      <a:pt x="700134" y="223319"/>
                    </a:lnTo>
                    <a:lnTo>
                      <a:pt x="694099" y="205212"/>
                    </a:lnTo>
                    <a:lnTo>
                      <a:pt x="727295" y="172016"/>
                    </a:lnTo>
                    <a:lnTo>
                      <a:pt x="718241" y="141837"/>
                    </a:lnTo>
                    <a:lnTo>
                      <a:pt x="751437" y="72427"/>
                    </a:lnTo>
                    <a:lnTo>
                      <a:pt x="685045" y="72427"/>
                    </a:lnTo>
                    <a:lnTo>
                      <a:pt x="660903" y="57338"/>
                    </a:lnTo>
                    <a:lnTo>
                      <a:pt x="669956" y="0"/>
                    </a:lnTo>
                    <a:lnTo>
                      <a:pt x="669956" y="0"/>
                    </a:lnTo>
                    <a:lnTo>
                      <a:pt x="322906" y="30178"/>
                    </a:lnTo>
                    <a:lnTo>
                      <a:pt x="162962" y="48285"/>
                    </a:lnTo>
                    <a:lnTo>
                      <a:pt x="0" y="75445"/>
                    </a:lnTo>
                    <a:close/>
                  </a:path>
                </a:pathLst>
              </a:custGeom>
              <a:grpFill/>
              <a:ln w="12700">
                <a:solidFill>
                  <a:srgbClr val="F8F8F8"/>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dirty="0">
                  <a:solidFill>
                    <a:schemeClr val="bg1"/>
                  </a:solidFill>
                  <a:ea typeface="ＭＳ Ｐゴシック" charset="-128"/>
                </a:endParaRPr>
              </a:p>
            </p:txBody>
          </p:sp>
          <p:sp>
            <p:nvSpPr>
              <p:cNvPr id="45" name="Freeform 23"/>
              <p:cNvSpPr/>
              <p:nvPr/>
            </p:nvSpPr>
            <p:spPr>
              <a:xfrm>
                <a:off x="8001920" y="4019801"/>
                <a:ext cx="528637" cy="969962"/>
              </a:xfrm>
              <a:custGeom>
                <a:avLst/>
                <a:gdLst>
                  <a:gd name="connsiteX0" fmla="*/ 132784 w 528118"/>
                  <a:gd name="connsiteY0" fmla="*/ 54321 h 968721"/>
                  <a:gd name="connsiteX1" fmla="*/ 87516 w 528118"/>
                  <a:gd name="connsiteY1" fmla="*/ 126748 h 968721"/>
                  <a:gd name="connsiteX2" fmla="*/ 93552 w 528118"/>
                  <a:gd name="connsiteY2" fmla="*/ 162962 h 968721"/>
                  <a:gd name="connsiteX3" fmla="*/ 30178 w 528118"/>
                  <a:gd name="connsiteY3" fmla="*/ 265568 h 968721"/>
                  <a:gd name="connsiteX4" fmla="*/ 9053 w 528118"/>
                  <a:gd name="connsiteY4" fmla="*/ 322907 h 968721"/>
                  <a:gd name="connsiteX5" fmla="*/ 36213 w 528118"/>
                  <a:gd name="connsiteY5" fmla="*/ 392317 h 968721"/>
                  <a:gd name="connsiteX6" fmla="*/ 42249 w 528118"/>
                  <a:gd name="connsiteY6" fmla="*/ 494923 h 968721"/>
                  <a:gd name="connsiteX7" fmla="*/ 63374 w 528118"/>
                  <a:gd name="connsiteY7" fmla="*/ 600546 h 968721"/>
                  <a:gd name="connsiteX8" fmla="*/ 39231 w 528118"/>
                  <a:gd name="connsiteY8" fmla="*/ 621671 h 968721"/>
                  <a:gd name="connsiteX9" fmla="*/ 54320 w 528118"/>
                  <a:gd name="connsiteY9" fmla="*/ 669956 h 968721"/>
                  <a:gd name="connsiteX10" fmla="*/ 27160 w 528118"/>
                  <a:gd name="connsiteY10" fmla="*/ 703152 h 968721"/>
                  <a:gd name="connsiteX11" fmla="*/ 21124 w 528118"/>
                  <a:gd name="connsiteY11" fmla="*/ 718242 h 968721"/>
                  <a:gd name="connsiteX12" fmla="*/ 3017 w 528118"/>
                  <a:gd name="connsiteY12" fmla="*/ 742384 h 968721"/>
                  <a:gd name="connsiteX13" fmla="*/ 0 w 528118"/>
                  <a:gd name="connsiteY13" fmla="*/ 838954 h 968721"/>
                  <a:gd name="connsiteX14" fmla="*/ 3017 w 528118"/>
                  <a:gd name="connsiteY14" fmla="*/ 851026 h 968721"/>
                  <a:gd name="connsiteX15" fmla="*/ 238407 w 528118"/>
                  <a:gd name="connsiteY15" fmla="*/ 826883 h 968721"/>
                  <a:gd name="connsiteX16" fmla="*/ 280657 w 528118"/>
                  <a:gd name="connsiteY16" fmla="*/ 817830 h 968721"/>
                  <a:gd name="connsiteX17" fmla="*/ 298764 w 528118"/>
                  <a:gd name="connsiteY17" fmla="*/ 838954 h 968721"/>
                  <a:gd name="connsiteX18" fmla="*/ 301782 w 528118"/>
                  <a:gd name="connsiteY18" fmla="*/ 866115 h 968721"/>
                  <a:gd name="connsiteX19" fmla="*/ 298764 w 528118"/>
                  <a:gd name="connsiteY19" fmla="*/ 902329 h 968721"/>
                  <a:gd name="connsiteX20" fmla="*/ 325924 w 528118"/>
                  <a:gd name="connsiteY20" fmla="*/ 923453 h 968721"/>
                  <a:gd name="connsiteX21" fmla="*/ 334978 w 528118"/>
                  <a:gd name="connsiteY21" fmla="*/ 962685 h 968721"/>
                  <a:gd name="connsiteX22" fmla="*/ 347049 w 528118"/>
                  <a:gd name="connsiteY22" fmla="*/ 968721 h 968721"/>
                  <a:gd name="connsiteX23" fmla="*/ 425512 w 528118"/>
                  <a:gd name="connsiteY23" fmla="*/ 917418 h 968721"/>
                  <a:gd name="connsiteX24" fmla="*/ 446637 w 528118"/>
                  <a:gd name="connsiteY24" fmla="*/ 911382 h 968721"/>
                  <a:gd name="connsiteX25" fmla="*/ 476815 w 528118"/>
                  <a:gd name="connsiteY25" fmla="*/ 905346 h 968721"/>
                  <a:gd name="connsiteX26" fmla="*/ 506994 w 528118"/>
                  <a:gd name="connsiteY26" fmla="*/ 914400 h 968721"/>
                  <a:gd name="connsiteX27" fmla="*/ 528118 w 528118"/>
                  <a:gd name="connsiteY27" fmla="*/ 887240 h 968721"/>
                  <a:gd name="connsiteX28" fmla="*/ 494922 w 528118"/>
                  <a:gd name="connsiteY28" fmla="*/ 488887 h 968721"/>
                  <a:gd name="connsiteX29" fmla="*/ 485869 w 528118"/>
                  <a:gd name="connsiteY29" fmla="*/ 277640 h 968721"/>
                  <a:gd name="connsiteX30" fmla="*/ 455691 w 528118"/>
                  <a:gd name="connsiteY30" fmla="*/ 0 h 968721"/>
                  <a:gd name="connsiteX31" fmla="*/ 446637 w 528118"/>
                  <a:gd name="connsiteY31" fmla="*/ 15089 h 968721"/>
                  <a:gd name="connsiteX32" fmla="*/ 404388 w 528118"/>
                  <a:gd name="connsiteY32" fmla="*/ 12071 h 968721"/>
                  <a:gd name="connsiteX33" fmla="*/ 132784 w 528118"/>
                  <a:gd name="connsiteY33" fmla="*/ 54321 h 968721"/>
                  <a:gd name="connsiteX0" fmla="*/ 132784 w 528118"/>
                  <a:gd name="connsiteY0" fmla="*/ 54321 h 968721"/>
                  <a:gd name="connsiteX1" fmla="*/ 87516 w 528118"/>
                  <a:gd name="connsiteY1" fmla="*/ 126748 h 968721"/>
                  <a:gd name="connsiteX2" fmla="*/ 93552 w 528118"/>
                  <a:gd name="connsiteY2" fmla="*/ 162962 h 968721"/>
                  <a:gd name="connsiteX3" fmla="*/ 30178 w 528118"/>
                  <a:gd name="connsiteY3" fmla="*/ 265568 h 968721"/>
                  <a:gd name="connsiteX4" fmla="*/ 9053 w 528118"/>
                  <a:gd name="connsiteY4" fmla="*/ 322907 h 968721"/>
                  <a:gd name="connsiteX5" fmla="*/ 36213 w 528118"/>
                  <a:gd name="connsiteY5" fmla="*/ 392317 h 968721"/>
                  <a:gd name="connsiteX6" fmla="*/ 42249 w 528118"/>
                  <a:gd name="connsiteY6" fmla="*/ 494923 h 968721"/>
                  <a:gd name="connsiteX7" fmla="*/ 49101 w 528118"/>
                  <a:gd name="connsiteY7" fmla="*/ 593411 h 968721"/>
                  <a:gd name="connsiteX8" fmla="*/ 39231 w 528118"/>
                  <a:gd name="connsiteY8" fmla="*/ 621671 h 968721"/>
                  <a:gd name="connsiteX9" fmla="*/ 54320 w 528118"/>
                  <a:gd name="connsiteY9" fmla="*/ 669956 h 968721"/>
                  <a:gd name="connsiteX10" fmla="*/ 27160 w 528118"/>
                  <a:gd name="connsiteY10" fmla="*/ 703152 h 968721"/>
                  <a:gd name="connsiteX11" fmla="*/ 21124 w 528118"/>
                  <a:gd name="connsiteY11" fmla="*/ 718242 h 968721"/>
                  <a:gd name="connsiteX12" fmla="*/ 3017 w 528118"/>
                  <a:gd name="connsiteY12" fmla="*/ 742384 h 968721"/>
                  <a:gd name="connsiteX13" fmla="*/ 0 w 528118"/>
                  <a:gd name="connsiteY13" fmla="*/ 838954 h 968721"/>
                  <a:gd name="connsiteX14" fmla="*/ 3017 w 528118"/>
                  <a:gd name="connsiteY14" fmla="*/ 851026 h 968721"/>
                  <a:gd name="connsiteX15" fmla="*/ 238407 w 528118"/>
                  <a:gd name="connsiteY15" fmla="*/ 826883 h 968721"/>
                  <a:gd name="connsiteX16" fmla="*/ 280657 w 528118"/>
                  <a:gd name="connsiteY16" fmla="*/ 817830 h 968721"/>
                  <a:gd name="connsiteX17" fmla="*/ 298764 w 528118"/>
                  <a:gd name="connsiteY17" fmla="*/ 838954 h 968721"/>
                  <a:gd name="connsiteX18" fmla="*/ 301782 w 528118"/>
                  <a:gd name="connsiteY18" fmla="*/ 866115 h 968721"/>
                  <a:gd name="connsiteX19" fmla="*/ 298764 w 528118"/>
                  <a:gd name="connsiteY19" fmla="*/ 902329 h 968721"/>
                  <a:gd name="connsiteX20" fmla="*/ 325924 w 528118"/>
                  <a:gd name="connsiteY20" fmla="*/ 923453 h 968721"/>
                  <a:gd name="connsiteX21" fmla="*/ 334978 w 528118"/>
                  <a:gd name="connsiteY21" fmla="*/ 962685 h 968721"/>
                  <a:gd name="connsiteX22" fmla="*/ 347049 w 528118"/>
                  <a:gd name="connsiteY22" fmla="*/ 968721 h 968721"/>
                  <a:gd name="connsiteX23" fmla="*/ 425512 w 528118"/>
                  <a:gd name="connsiteY23" fmla="*/ 917418 h 968721"/>
                  <a:gd name="connsiteX24" fmla="*/ 446637 w 528118"/>
                  <a:gd name="connsiteY24" fmla="*/ 911382 h 968721"/>
                  <a:gd name="connsiteX25" fmla="*/ 476815 w 528118"/>
                  <a:gd name="connsiteY25" fmla="*/ 905346 h 968721"/>
                  <a:gd name="connsiteX26" fmla="*/ 506994 w 528118"/>
                  <a:gd name="connsiteY26" fmla="*/ 914400 h 968721"/>
                  <a:gd name="connsiteX27" fmla="*/ 528118 w 528118"/>
                  <a:gd name="connsiteY27" fmla="*/ 887240 h 968721"/>
                  <a:gd name="connsiteX28" fmla="*/ 494922 w 528118"/>
                  <a:gd name="connsiteY28" fmla="*/ 488887 h 968721"/>
                  <a:gd name="connsiteX29" fmla="*/ 485869 w 528118"/>
                  <a:gd name="connsiteY29" fmla="*/ 277640 h 968721"/>
                  <a:gd name="connsiteX30" fmla="*/ 455691 w 528118"/>
                  <a:gd name="connsiteY30" fmla="*/ 0 h 968721"/>
                  <a:gd name="connsiteX31" fmla="*/ 446637 w 528118"/>
                  <a:gd name="connsiteY31" fmla="*/ 15089 h 968721"/>
                  <a:gd name="connsiteX32" fmla="*/ 404388 w 528118"/>
                  <a:gd name="connsiteY32" fmla="*/ 12071 h 968721"/>
                  <a:gd name="connsiteX33" fmla="*/ 132784 w 528118"/>
                  <a:gd name="connsiteY33" fmla="*/ 54321 h 9687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528118" h="968721">
                    <a:moveTo>
                      <a:pt x="132784" y="54321"/>
                    </a:moveTo>
                    <a:lnTo>
                      <a:pt x="87516" y="126748"/>
                    </a:lnTo>
                    <a:lnTo>
                      <a:pt x="93552" y="162962"/>
                    </a:lnTo>
                    <a:lnTo>
                      <a:pt x="30178" y="265568"/>
                    </a:lnTo>
                    <a:lnTo>
                      <a:pt x="9053" y="322907"/>
                    </a:lnTo>
                    <a:lnTo>
                      <a:pt x="36213" y="392317"/>
                    </a:lnTo>
                    <a:lnTo>
                      <a:pt x="42249" y="494923"/>
                    </a:lnTo>
                    <a:lnTo>
                      <a:pt x="49101" y="593411"/>
                    </a:lnTo>
                    <a:lnTo>
                      <a:pt x="39231" y="621671"/>
                    </a:lnTo>
                    <a:lnTo>
                      <a:pt x="54320" y="669956"/>
                    </a:lnTo>
                    <a:lnTo>
                      <a:pt x="27160" y="703152"/>
                    </a:lnTo>
                    <a:lnTo>
                      <a:pt x="21124" y="718242"/>
                    </a:lnTo>
                    <a:lnTo>
                      <a:pt x="3017" y="742384"/>
                    </a:lnTo>
                    <a:cubicBezTo>
                      <a:pt x="2011" y="774574"/>
                      <a:pt x="1006" y="806764"/>
                      <a:pt x="0" y="838954"/>
                    </a:cubicBezTo>
                    <a:lnTo>
                      <a:pt x="3017" y="851026"/>
                    </a:lnTo>
                    <a:lnTo>
                      <a:pt x="238407" y="826883"/>
                    </a:lnTo>
                    <a:lnTo>
                      <a:pt x="280657" y="817830"/>
                    </a:lnTo>
                    <a:lnTo>
                      <a:pt x="298764" y="838954"/>
                    </a:lnTo>
                    <a:lnTo>
                      <a:pt x="301782" y="866115"/>
                    </a:lnTo>
                    <a:lnTo>
                      <a:pt x="298764" y="902329"/>
                    </a:lnTo>
                    <a:lnTo>
                      <a:pt x="325924" y="923453"/>
                    </a:lnTo>
                    <a:lnTo>
                      <a:pt x="334978" y="962685"/>
                    </a:lnTo>
                    <a:lnTo>
                      <a:pt x="347049" y="968721"/>
                    </a:lnTo>
                    <a:lnTo>
                      <a:pt x="425512" y="917418"/>
                    </a:lnTo>
                    <a:lnTo>
                      <a:pt x="446637" y="911382"/>
                    </a:lnTo>
                    <a:lnTo>
                      <a:pt x="476815" y="905346"/>
                    </a:lnTo>
                    <a:lnTo>
                      <a:pt x="506994" y="914400"/>
                    </a:lnTo>
                    <a:lnTo>
                      <a:pt x="528118" y="887240"/>
                    </a:lnTo>
                    <a:lnTo>
                      <a:pt x="494922" y="488887"/>
                    </a:lnTo>
                    <a:lnTo>
                      <a:pt x="485869" y="277640"/>
                    </a:lnTo>
                    <a:lnTo>
                      <a:pt x="455691" y="0"/>
                    </a:lnTo>
                    <a:lnTo>
                      <a:pt x="446637" y="15089"/>
                    </a:lnTo>
                    <a:lnTo>
                      <a:pt x="404388" y="12071"/>
                    </a:lnTo>
                    <a:lnTo>
                      <a:pt x="132784" y="54321"/>
                    </a:lnTo>
                    <a:close/>
                  </a:path>
                </a:pathLst>
              </a:custGeom>
              <a:grpFill/>
              <a:ln w="12700">
                <a:solidFill>
                  <a:srgbClr val="F8F8F8"/>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dirty="0">
                  <a:solidFill>
                    <a:schemeClr val="bg1"/>
                  </a:solidFill>
                  <a:ea typeface="ＭＳ Ｐゴシック" charset="-128"/>
                </a:endParaRPr>
              </a:p>
            </p:txBody>
          </p:sp>
          <p:sp>
            <p:nvSpPr>
              <p:cNvPr id="46" name="Freeform 24"/>
              <p:cNvSpPr/>
              <p:nvPr/>
            </p:nvSpPr>
            <p:spPr>
              <a:xfrm>
                <a:off x="7201820" y="3054601"/>
                <a:ext cx="1090612" cy="830262"/>
              </a:xfrm>
              <a:custGeom>
                <a:avLst/>
                <a:gdLst>
                  <a:gd name="connsiteX0" fmla="*/ 0 w 1089433"/>
                  <a:gd name="connsiteY0" fmla="*/ 63374 h 826883"/>
                  <a:gd name="connsiteX1" fmla="*/ 57338 w 1089433"/>
                  <a:gd name="connsiteY1" fmla="*/ 159945 h 826883"/>
                  <a:gd name="connsiteX2" fmla="*/ 117695 w 1089433"/>
                  <a:gd name="connsiteY2" fmla="*/ 202194 h 826883"/>
                  <a:gd name="connsiteX3" fmla="*/ 120713 w 1089433"/>
                  <a:gd name="connsiteY3" fmla="*/ 262550 h 826883"/>
                  <a:gd name="connsiteX4" fmla="*/ 193140 w 1089433"/>
                  <a:gd name="connsiteY4" fmla="*/ 331960 h 826883"/>
                  <a:gd name="connsiteX5" fmla="*/ 214265 w 1089433"/>
                  <a:gd name="connsiteY5" fmla="*/ 721259 h 826883"/>
                  <a:gd name="connsiteX6" fmla="*/ 247461 w 1089433"/>
                  <a:gd name="connsiteY6" fmla="*/ 826883 h 826883"/>
                  <a:gd name="connsiteX7" fmla="*/ 905346 w 1089433"/>
                  <a:gd name="connsiteY7" fmla="*/ 754455 h 826883"/>
                  <a:gd name="connsiteX8" fmla="*/ 908364 w 1089433"/>
                  <a:gd name="connsiteY8" fmla="*/ 805758 h 826883"/>
                  <a:gd name="connsiteX9" fmla="*/ 932507 w 1089433"/>
                  <a:gd name="connsiteY9" fmla="*/ 823865 h 826883"/>
                  <a:gd name="connsiteX10" fmla="*/ 989845 w 1089433"/>
                  <a:gd name="connsiteY10" fmla="*/ 823865 h 826883"/>
                  <a:gd name="connsiteX11" fmla="*/ 998899 w 1089433"/>
                  <a:gd name="connsiteY11" fmla="*/ 799723 h 826883"/>
                  <a:gd name="connsiteX12" fmla="*/ 995881 w 1089433"/>
                  <a:gd name="connsiteY12" fmla="*/ 772562 h 826883"/>
                  <a:gd name="connsiteX13" fmla="*/ 1029077 w 1089433"/>
                  <a:gd name="connsiteY13" fmla="*/ 700135 h 826883"/>
                  <a:gd name="connsiteX14" fmla="*/ 1056237 w 1089433"/>
                  <a:gd name="connsiteY14" fmla="*/ 675992 h 826883"/>
                  <a:gd name="connsiteX15" fmla="*/ 1089433 w 1089433"/>
                  <a:gd name="connsiteY15" fmla="*/ 682028 h 826883"/>
                  <a:gd name="connsiteX16" fmla="*/ 1068309 w 1089433"/>
                  <a:gd name="connsiteY16" fmla="*/ 648832 h 826883"/>
                  <a:gd name="connsiteX17" fmla="*/ 1065291 w 1089433"/>
                  <a:gd name="connsiteY17" fmla="*/ 597529 h 826883"/>
                  <a:gd name="connsiteX18" fmla="*/ 1035113 w 1089433"/>
                  <a:gd name="connsiteY18" fmla="*/ 588475 h 826883"/>
                  <a:gd name="connsiteX19" fmla="*/ 1001917 w 1089433"/>
                  <a:gd name="connsiteY19" fmla="*/ 576404 h 826883"/>
                  <a:gd name="connsiteX20" fmla="*/ 977774 w 1089433"/>
                  <a:gd name="connsiteY20" fmla="*/ 528119 h 826883"/>
                  <a:gd name="connsiteX21" fmla="*/ 965703 w 1089433"/>
                  <a:gd name="connsiteY21" fmla="*/ 479834 h 826883"/>
                  <a:gd name="connsiteX22" fmla="*/ 935525 w 1089433"/>
                  <a:gd name="connsiteY22" fmla="*/ 461727 h 826883"/>
                  <a:gd name="connsiteX23" fmla="*/ 872150 w 1089433"/>
                  <a:gd name="connsiteY23" fmla="*/ 422495 h 826883"/>
                  <a:gd name="connsiteX24" fmla="*/ 829901 w 1089433"/>
                  <a:gd name="connsiteY24" fmla="*/ 356103 h 826883"/>
                  <a:gd name="connsiteX25" fmla="*/ 838954 w 1089433"/>
                  <a:gd name="connsiteY25" fmla="*/ 328943 h 826883"/>
                  <a:gd name="connsiteX26" fmla="*/ 866115 w 1089433"/>
                  <a:gd name="connsiteY26" fmla="*/ 301782 h 826883"/>
                  <a:gd name="connsiteX27" fmla="*/ 817830 w 1089433"/>
                  <a:gd name="connsiteY27" fmla="*/ 256515 h 826883"/>
                  <a:gd name="connsiteX28" fmla="*/ 805758 w 1089433"/>
                  <a:gd name="connsiteY28" fmla="*/ 271604 h 826883"/>
                  <a:gd name="connsiteX29" fmla="*/ 787651 w 1089433"/>
                  <a:gd name="connsiteY29" fmla="*/ 277640 h 826883"/>
                  <a:gd name="connsiteX30" fmla="*/ 766527 w 1089433"/>
                  <a:gd name="connsiteY30" fmla="*/ 241426 h 826883"/>
                  <a:gd name="connsiteX31" fmla="*/ 745402 w 1089433"/>
                  <a:gd name="connsiteY31" fmla="*/ 181069 h 826883"/>
                  <a:gd name="connsiteX32" fmla="*/ 712206 w 1089433"/>
                  <a:gd name="connsiteY32" fmla="*/ 168998 h 826883"/>
                  <a:gd name="connsiteX33" fmla="*/ 675992 w 1089433"/>
                  <a:gd name="connsiteY33" fmla="*/ 156927 h 826883"/>
                  <a:gd name="connsiteX34" fmla="*/ 657885 w 1089433"/>
                  <a:gd name="connsiteY34" fmla="*/ 141838 h 826883"/>
                  <a:gd name="connsiteX35" fmla="*/ 648831 w 1089433"/>
                  <a:gd name="connsiteY35" fmla="*/ 90535 h 826883"/>
                  <a:gd name="connsiteX36" fmla="*/ 639778 w 1089433"/>
                  <a:gd name="connsiteY36" fmla="*/ 57339 h 826883"/>
                  <a:gd name="connsiteX37" fmla="*/ 633742 w 1089433"/>
                  <a:gd name="connsiteY37" fmla="*/ 24143 h 826883"/>
                  <a:gd name="connsiteX38" fmla="*/ 576404 w 1089433"/>
                  <a:gd name="connsiteY38" fmla="*/ 0 h 826883"/>
                  <a:gd name="connsiteX39" fmla="*/ 0 w 1089433"/>
                  <a:gd name="connsiteY39" fmla="*/ 63374 h 826883"/>
                  <a:gd name="connsiteX0" fmla="*/ 0 w 1089433"/>
                  <a:gd name="connsiteY0" fmla="*/ 63374 h 829264"/>
                  <a:gd name="connsiteX1" fmla="*/ 57338 w 1089433"/>
                  <a:gd name="connsiteY1" fmla="*/ 159945 h 829264"/>
                  <a:gd name="connsiteX2" fmla="*/ 117695 w 1089433"/>
                  <a:gd name="connsiteY2" fmla="*/ 202194 h 829264"/>
                  <a:gd name="connsiteX3" fmla="*/ 120713 w 1089433"/>
                  <a:gd name="connsiteY3" fmla="*/ 262550 h 829264"/>
                  <a:gd name="connsiteX4" fmla="*/ 193140 w 1089433"/>
                  <a:gd name="connsiteY4" fmla="*/ 331960 h 829264"/>
                  <a:gd name="connsiteX5" fmla="*/ 214265 w 1089433"/>
                  <a:gd name="connsiteY5" fmla="*/ 721259 h 829264"/>
                  <a:gd name="connsiteX6" fmla="*/ 235568 w 1089433"/>
                  <a:gd name="connsiteY6" fmla="*/ 829264 h 829264"/>
                  <a:gd name="connsiteX7" fmla="*/ 905346 w 1089433"/>
                  <a:gd name="connsiteY7" fmla="*/ 754455 h 829264"/>
                  <a:gd name="connsiteX8" fmla="*/ 908364 w 1089433"/>
                  <a:gd name="connsiteY8" fmla="*/ 805758 h 829264"/>
                  <a:gd name="connsiteX9" fmla="*/ 932507 w 1089433"/>
                  <a:gd name="connsiteY9" fmla="*/ 823865 h 829264"/>
                  <a:gd name="connsiteX10" fmla="*/ 989845 w 1089433"/>
                  <a:gd name="connsiteY10" fmla="*/ 823865 h 829264"/>
                  <a:gd name="connsiteX11" fmla="*/ 998899 w 1089433"/>
                  <a:gd name="connsiteY11" fmla="*/ 799723 h 829264"/>
                  <a:gd name="connsiteX12" fmla="*/ 995881 w 1089433"/>
                  <a:gd name="connsiteY12" fmla="*/ 772562 h 829264"/>
                  <a:gd name="connsiteX13" fmla="*/ 1029077 w 1089433"/>
                  <a:gd name="connsiteY13" fmla="*/ 700135 h 829264"/>
                  <a:gd name="connsiteX14" fmla="*/ 1056237 w 1089433"/>
                  <a:gd name="connsiteY14" fmla="*/ 675992 h 829264"/>
                  <a:gd name="connsiteX15" fmla="*/ 1089433 w 1089433"/>
                  <a:gd name="connsiteY15" fmla="*/ 682028 h 829264"/>
                  <a:gd name="connsiteX16" fmla="*/ 1068309 w 1089433"/>
                  <a:gd name="connsiteY16" fmla="*/ 648832 h 829264"/>
                  <a:gd name="connsiteX17" fmla="*/ 1065291 w 1089433"/>
                  <a:gd name="connsiteY17" fmla="*/ 597529 h 829264"/>
                  <a:gd name="connsiteX18" fmla="*/ 1035113 w 1089433"/>
                  <a:gd name="connsiteY18" fmla="*/ 588475 h 829264"/>
                  <a:gd name="connsiteX19" fmla="*/ 1001917 w 1089433"/>
                  <a:gd name="connsiteY19" fmla="*/ 576404 h 829264"/>
                  <a:gd name="connsiteX20" fmla="*/ 977774 w 1089433"/>
                  <a:gd name="connsiteY20" fmla="*/ 528119 h 829264"/>
                  <a:gd name="connsiteX21" fmla="*/ 965703 w 1089433"/>
                  <a:gd name="connsiteY21" fmla="*/ 479834 h 829264"/>
                  <a:gd name="connsiteX22" fmla="*/ 935525 w 1089433"/>
                  <a:gd name="connsiteY22" fmla="*/ 461727 h 829264"/>
                  <a:gd name="connsiteX23" fmla="*/ 872150 w 1089433"/>
                  <a:gd name="connsiteY23" fmla="*/ 422495 h 829264"/>
                  <a:gd name="connsiteX24" fmla="*/ 829901 w 1089433"/>
                  <a:gd name="connsiteY24" fmla="*/ 356103 h 829264"/>
                  <a:gd name="connsiteX25" fmla="*/ 838954 w 1089433"/>
                  <a:gd name="connsiteY25" fmla="*/ 328943 h 829264"/>
                  <a:gd name="connsiteX26" fmla="*/ 866115 w 1089433"/>
                  <a:gd name="connsiteY26" fmla="*/ 301782 h 829264"/>
                  <a:gd name="connsiteX27" fmla="*/ 817830 w 1089433"/>
                  <a:gd name="connsiteY27" fmla="*/ 256515 h 829264"/>
                  <a:gd name="connsiteX28" fmla="*/ 805758 w 1089433"/>
                  <a:gd name="connsiteY28" fmla="*/ 271604 h 829264"/>
                  <a:gd name="connsiteX29" fmla="*/ 787651 w 1089433"/>
                  <a:gd name="connsiteY29" fmla="*/ 277640 h 829264"/>
                  <a:gd name="connsiteX30" fmla="*/ 766527 w 1089433"/>
                  <a:gd name="connsiteY30" fmla="*/ 241426 h 829264"/>
                  <a:gd name="connsiteX31" fmla="*/ 745402 w 1089433"/>
                  <a:gd name="connsiteY31" fmla="*/ 181069 h 829264"/>
                  <a:gd name="connsiteX32" fmla="*/ 712206 w 1089433"/>
                  <a:gd name="connsiteY32" fmla="*/ 168998 h 829264"/>
                  <a:gd name="connsiteX33" fmla="*/ 675992 w 1089433"/>
                  <a:gd name="connsiteY33" fmla="*/ 156927 h 829264"/>
                  <a:gd name="connsiteX34" fmla="*/ 657885 w 1089433"/>
                  <a:gd name="connsiteY34" fmla="*/ 141838 h 829264"/>
                  <a:gd name="connsiteX35" fmla="*/ 648831 w 1089433"/>
                  <a:gd name="connsiteY35" fmla="*/ 90535 h 829264"/>
                  <a:gd name="connsiteX36" fmla="*/ 639778 w 1089433"/>
                  <a:gd name="connsiteY36" fmla="*/ 57339 h 829264"/>
                  <a:gd name="connsiteX37" fmla="*/ 633742 w 1089433"/>
                  <a:gd name="connsiteY37" fmla="*/ 24143 h 829264"/>
                  <a:gd name="connsiteX38" fmla="*/ 576404 w 1089433"/>
                  <a:gd name="connsiteY38" fmla="*/ 0 h 829264"/>
                  <a:gd name="connsiteX39" fmla="*/ 0 w 1089433"/>
                  <a:gd name="connsiteY39" fmla="*/ 63374 h 829264"/>
                  <a:gd name="connsiteX0" fmla="*/ 0 w 1089433"/>
                  <a:gd name="connsiteY0" fmla="*/ 63374 h 829264"/>
                  <a:gd name="connsiteX1" fmla="*/ 57338 w 1089433"/>
                  <a:gd name="connsiteY1" fmla="*/ 159945 h 829264"/>
                  <a:gd name="connsiteX2" fmla="*/ 117695 w 1089433"/>
                  <a:gd name="connsiteY2" fmla="*/ 202194 h 829264"/>
                  <a:gd name="connsiteX3" fmla="*/ 120713 w 1089433"/>
                  <a:gd name="connsiteY3" fmla="*/ 262550 h 829264"/>
                  <a:gd name="connsiteX4" fmla="*/ 193140 w 1089433"/>
                  <a:gd name="connsiteY4" fmla="*/ 331960 h 829264"/>
                  <a:gd name="connsiteX5" fmla="*/ 214265 w 1089433"/>
                  <a:gd name="connsiteY5" fmla="*/ 721259 h 829264"/>
                  <a:gd name="connsiteX6" fmla="*/ 235568 w 1089433"/>
                  <a:gd name="connsiteY6" fmla="*/ 829264 h 829264"/>
                  <a:gd name="connsiteX7" fmla="*/ 905346 w 1089433"/>
                  <a:gd name="connsiteY7" fmla="*/ 754455 h 829264"/>
                  <a:gd name="connsiteX8" fmla="*/ 908364 w 1089433"/>
                  <a:gd name="connsiteY8" fmla="*/ 805758 h 829264"/>
                  <a:gd name="connsiteX9" fmla="*/ 932507 w 1089433"/>
                  <a:gd name="connsiteY9" fmla="*/ 823865 h 829264"/>
                  <a:gd name="connsiteX10" fmla="*/ 989845 w 1089433"/>
                  <a:gd name="connsiteY10" fmla="*/ 823865 h 829264"/>
                  <a:gd name="connsiteX11" fmla="*/ 998899 w 1089433"/>
                  <a:gd name="connsiteY11" fmla="*/ 799723 h 829264"/>
                  <a:gd name="connsiteX12" fmla="*/ 995881 w 1089433"/>
                  <a:gd name="connsiteY12" fmla="*/ 772562 h 829264"/>
                  <a:gd name="connsiteX13" fmla="*/ 1029077 w 1089433"/>
                  <a:gd name="connsiteY13" fmla="*/ 700135 h 829264"/>
                  <a:gd name="connsiteX14" fmla="*/ 1060995 w 1089433"/>
                  <a:gd name="connsiteY14" fmla="*/ 687895 h 829264"/>
                  <a:gd name="connsiteX15" fmla="*/ 1089433 w 1089433"/>
                  <a:gd name="connsiteY15" fmla="*/ 682028 h 829264"/>
                  <a:gd name="connsiteX16" fmla="*/ 1068309 w 1089433"/>
                  <a:gd name="connsiteY16" fmla="*/ 648832 h 829264"/>
                  <a:gd name="connsiteX17" fmla="*/ 1065291 w 1089433"/>
                  <a:gd name="connsiteY17" fmla="*/ 597529 h 829264"/>
                  <a:gd name="connsiteX18" fmla="*/ 1035113 w 1089433"/>
                  <a:gd name="connsiteY18" fmla="*/ 588475 h 829264"/>
                  <a:gd name="connsiteX19" fmla="*/ 1001917 w 1089433"/>
                  <a:gd name="connsiteY19" fmla="*/ 576404 h 829264"/>
                  <a:gd name="connsiteX20" fmla="*/ 977774 w 1089433"/>
                  <a:gd name="connsiteY20" fmla="*/ 528119 h 829264"/>
                  <a:gd name="connsiteX21" fmla="*/ 965703 w 1089433"/>
                  <a:gd name="connsiteY21" fmla="*/ 479834 h 829264"/>
                  <a:gd name="connsiteX22" fmla="*/ 935525 w 1089433"/>
                  <a:gd name="connsiteY22" fmla="*/ 461727 h 829264"/>
                  <a:gd name="connsiteX23" fmla="*/ 872150 w 1089433"/>
                  <a:gd name="connsiteY23" fmla="*/ 422495 h 829264"/>
                  <a:gd name="connsiteX24" fmla="*/ 829901 w 1089433"/>
                  <a:gd name="connsiteY24" fmla="*/ 356103 h 829264"/>
                  <a:gd name="connsiteX25" fmla="*/ 838954 w 1089433"/>
                  <a:gd name="connsiteY25" fmla="*/ 328943 h 829264"/>
                  <a:gd name="connsiteX26" fmla="*/ 866115 w 1089433"/>
                  <a:gd name="connsiteY26" fmla="*/ 301782 h 829264"/>
                  <a:gd name="connsiteX27" fmla="*/ 817830 w 1089433"/>
                  <a:gd name="connsiteY27" fmla="*/ 256515 h 829264"/>
                  <a:gd name="connsiteX28" fmla="*/ 805758 w 1089433"/>
                  <a:gd name="connsiteY28" fmla="*/ 271604 h 829264"/>
                  <a:gd name="connsiteX29" fmla="*/ 787651 w 1089433"/>
                  <a:gd name="connsiteY29" fmla="*/ 277640 h 829264"/>
                  <a:gd name="connsiteX30" fmla="*/ 766527 w 1089433"/>
                  <a:gd name="connsiteY30" fmla="*/ 241426 h 829264"/>
                  <a:gd name="connsiteX31" fmla="*/ 745402 w 1089433"/>
                  <a:gd name="connsiteY31" fmla="*/ 181069 h 829264"/>
                  <a:gd name="connsiteX32" fmla="*/ 712206 w 1089433"/>
                  <a:gd name="connsiteY32" fmla="*/ 168998 h 829264"/>
                  <a:gd name="connsiteX33" fmla="*/ 675992 w 1089433"/>
                  <a:gd name="connsiteY33" fmla="*/ 156927 h 829264"/>
                  <a:gd name="connsiteX34" fmla="*/ 657885 w 1089433"/>
                  <a:gd name="connsiteY34" fmla="*/ 141838 h 829264"/>
                  <a:gd name="connsiteX35" fmla="*/ 648831 w 1089433"/>
                  <a:gd name="connsiteY35" fmla="*/ 90535 h 829264"/>
                  <a:gd name="connsiteX36" fmla="*/ 639778 w 1089433"/>
                  <a:gd name="connsiteY36" fmla="*/ 57339 h 829264"/>
                  <a:gd name="connsiteX37" fmla="*/ 633742 w 1089433"/>
                  <a:gd name="connsiteY37" fmla="*/ 24143 h 829264"/>
                  <a:gd name="connsiteX38" fmla="*/ 576404 w 1089433"/>
                  <a:gd name="connsiteY38" fmla="*/ 0 h 829264"/>
                  <a:gd name="connsiteX39" fmla="*/ 0 w 1089433"/>
                  <a:gd name="connsiteY39" fmla="*/ 63374 h 829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089433" h="829264">
                    <a:moveTo>
                      <a:pt x="0" y="63374"/>
                    </a:moveTo>
                    <a:lnTo>
                      <a:pt x="57338" y="159945"/>
                    </a:lnTo>
                    <a:lnTo>
                      <a:pt x="117695" y="202194"/>
                    </a:lnTo>
                    <a:lnTo>
                      <a:pt x="120713" y="262550"/>
                    </a:lnTo>
                    <a:lnTo>
                      <a:pt x="193140" y="331960"/>
                    </a:lnTo>
                    <a:lnTo>
                      <a:pt x="214265" y="721259"/>
                    </a:lnTo>
                    <a:lnTo>
                      <a:pt x="235568" y="829264"/>
                    </a:lnTo>
                    <a:lnTo>
                      <a:pt x="905346" y="754455"/>
                    </a:lnTo>
                    <a:lnTo>
                      <a:pt x="908364" y="805758"/>
                    </a:lnTo>
                    <a:lnTo>
                      <a:pt x="932507" y="823865"/>
                    </a:lnTo>
                    <a:lnTo>
                      <a:pt x="989845" y="823865"/>
                    </a:lnTo>
                    <a:lnTo>
                      <a:pt x="998899" y="799723"/>
                    </a:lnTo>
                    <a:lnTo>
                      <a:pt x="995881" y="772562"/>
                    </a:lnTo>
                    <a:lnTo>
                      <a:pt x="1029077" y="700135"/>
                    </a:lnTo>
                    <a:lnTo>
                      <a:pt x="1060995" y="687895"/>
                    </a:lnTo>
                    <a:lnTo>
                      <a:pt x="1089433" y="682028"/>
                    </a:lnTo>
                    <a:lnTo>
                      <a:pt x="1068309" y="648832"/>
                    </a:lnTo>
                    <a:lnTo>
                      <a:pt x="1065291" y="597529"/>
                    </a:lnTo>
                    <a:lnTo>
                      <a:pt x="1035113" y="588475"/>
                    </a:lnTo>
                    <a:lnTo>
                      <a:pt x="1001917" y="576404"/>
                    </a:lnTo>
                    <a:lnTo>
                      <a:pt x="977774" y="528119"/>
                    </a:lnTo>
                    <a:lnTo>
                      <a:pt x="965703" y="479834"/>
                    </a:lnTo>
                    <a:lnTo>
                      <a:pt x="935525" y="461727"/>
                    </a:lnTo>
                    <a:lnTo>
                      <a:pt x="872150" y="422495"/>
                    </a:lnTo>
                    <a:lnTo>
                      <a:pt x="829901" y="356103"/>
                    </a:lnTo>
                    <a:lnTo>
                      <a:pt x="838954" y="328943"/>
                    </a:lnTo>
                    <a:lnTo>
                      <a:pt x="866115" y="301782"/>
                    </a:lnTo>
                    <a:lnTo>
                      <a:pt x="817830" y="256515"/>
                    </a:lnTo>
                    <a:lnTo>
                      <a:pt x="805758" y="271604"/>
                    </a:lnTo>
                    <a:lnTo>
                      <a:pt x="787651" y="277640"/>
                    </a:lnTo>
                    <a:lnTo>
                      <a:pt x="766527" y="241426"/>
                    </a:lnTo>
                    <a:lnTo>
                      <a:pt x="745402" y="181069"/>
                    </a:lnTo>
                    <a:lnTo>
                      <a:pt x="712206" y="168998"/>
                    </a:lnTo>
                    <a:lnTo>
                      <a:pt x="675992" y="156927"/>
                    </a:lnTo>
                    <a:lnTo>
                      <a:pt x="657885" y="141838"/>
                    </a:lnTo>
                    <a:lnTo>
                      <a:pt x="648831" y="90535"/>
                    </a:lnTo>
                    <a:lnTo>
                      <a:pt x="639778" y="57339"/>
                    </a:lnTo>
                    <a:lnTo>
                      <a:pt x="633742" y="24143"/>
                    </a:lnTo>
                    <a:lnTo>
                      <a:pt x="576404" y="0"/>
                    </a:lnTo>
                    <a:lnTo>
                      <a:pt x="0" y="63374"/>
                    </a:lnTo>
                    <a:close/>
                  </a:path>
                </a:pathLst>
              </a:custGeom>
              <a:grpFill/>
              <a:ln w="12700">
                <a:solidFill>
                  <a:srgbClr val="F8F8F8"/>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dirty="0">
                  <a:solidFill>
                    <a:schemeClr val="bg1"/>
                  </a:solidFill>
                  <a:ea typeface="ＭＳ Ｐゴシック" charset="-128"/>
                </a:endParaRPr>
              </a:p>
            </p:txBody>
          </p:sp>
          <p:sp>
            <p:nvSpPr>
              <p:cNvPr id="47" name="Freeform 26"/>
              <p:cNvSpPr/>
              <p:nvPr/>
            </p:nvSpPr>
            <p:spPr>
              <a:xfrm>
                <a:off x="7505032" y="1844926"/>
                <a:ext cx="828675" cy="823912"/>
              </a:xfrm>
              <a:custGeom>
                <a:avLst/>
                <a:gdLst>
                  <a:gd name="connsiteX0" fmla="*/ 84499 w 829901"/>
                  <a:gd name="connsiteY0" fmla="*/ 33196 h 823866"/>
                  <a:gd name="connsiteX1" fmla="*/ 57339 w 829901"/>
                  <a:gd name="connsiteY1" fmla="*/ 96571 h 823866"/>
                  <a:gd name="connsiteX2" fmla="*/ 66392 w 829901"/>
                  <a:gd name="connsiteY2" fmla="*/ 175034 h 823866"/>
                  <a:gd name="connsiteX3" fmla="*/ 0 w 829901"/>
                  <a:gd name="connsiteY3" fmla="*/ 259533 h 823866"/>
                  <a:gd name="connsiteX4" fmla="*/ 33196 w 829901"/>
                  <a:gd name="connsiteY4" fmla="*/ 301783 h 823866"/>
                  <a:gd name="connsiteX5" fmla="*/ 45267 w 829901"/>
                  <a:gd name="connsiteY5" fmla="*/ 331961 h 823866"/>
                  <a:gd name="connsiteX6" fmla="*/ 36214 w 829901"/>
                  <a:gd name="connsiteY6" fmla="*/ 374210 h 823866"/>
                  <a:gd name="connsiteX7" fmla="*/ 27160 w 829901"/>
                  <a:gd name="connsiteY7" fmla="*/ 380246 h 823866"/>
                  <a:gd name="connsiteX8" fmla="*/ 36214 w 829901"/>
                  <a:gd name="connsiteY8" fmla="*/ 446638 h 823866"/>
                  <a:gd name="connsiteX9" fmla="*/ 75446 w 829901"/>
                  <a:gd name="connsiteY9" fmla="*/ 449656 h 823866"/>
                  <a:gd name="connsiteX10" fmla="*/ 102606 w 829901"/>
                  <a:gd name="connsiteY10" fmla="*/ 461727 h 823866"/>
                  <a:gd name="connsiteX11" fmla="*/ 150891 w 829901"/>
                  <a:gd name="connsiteY11" fmla="*/ 476816 h 823866"/>
                  <a:gd name="connsiteX12" fmla="*/ 190123 w 829901"/>
                  <a:gd name="connsiteY12" fmla="*/ 531137 h 823866"/>
                  <a:gd name="connsiteX13" fmla="*/ 220301 w 829901"/>
                  <a:gd name="connsiteY13" fmla="*/ 537173 h 823866"/>
                  <a:gd name="connsiteX14" fmla="*/ 256515 w 829901"/>
                  <a:gd name="connsiteY14" fmla="*/ 561315 h 823866"/>
                  <a:gd name="connsiteX15" fmla="*/ 277640 w 829901"/>
                  <a:gd name="connsiteY15" fmla="*/ 564333 h 823866"/>
                  <a:gd name="connsiteX16" fmla="*/ 292729 w 829901"/>
                  <a:gd name="connsiteY16" fmla="*/ 618654 h 823866"/>
                  <a:gd name="connsiteX17" fmla="*/ 292729 w 829901"/>
                  <a:gd name="connsiteY17" fmla="*/ 636761 h 823866"/>
                  <a:gd name="connsiteX18" fmla="*/ 301782 w 829901"/>
                  <a:gd name="connsiteY18" fmla="*/ 666939 h 823866"/>
                  <a:gd name="connsiteX19" fmla="*/ 298764 w 829901"/>
                  <a:gd name="connsiteY19" fmla="*/ 682028 h 823866"/>
                  <a:gd name="connsiteX20" fmla="*/ 304800 w 829901"/>
                  <a:gd name="connsiteY20" fmla="*/ 697117 h 823866"/>
                  <a:gd name="connsiteX21" fmla="*/ 301782 w 829901"/>
                  <a:gd name="connsiteY21" fmla="*/ 763509 h 823866"/>
                  <a:gd name="connsiteX22" fmla="*/ 337996 w 829901"/>
                  <a:gd name="connsiteY22" fmla="*/ 793688 h 823866"/>
                  <a:gd name="connsiteX23" fmla="*/ 380246 w 829901"/>
                  <a:gd name="connsiteY23" fmla="*/ 808777 h 823866"/>
                  <a:gd name="connsiteX24" fmla="*/ 404388 w 829901"/>
                  <a:gd name="connsiteY24" fmla="*/ 823866 h 823866"/>
                  <a:gd name="connsiteX25" fmla="*/ 473798 w 829901"/>
                  <a:gd name="connsiteY25" fmla="*/ 808777 h 823866"/>
                  <a:gd name="connsiteX26" fmla="*/ 790669 w 829901"/>
                  <a:gd name="connsiteY26" fmla="*/ 751438 h 823866"/>
                  <a:gd name="connsiteX27" fmla="*/ 802741 w 829901"/>
                  <a:gd name="connsiteY27" fmla="*/ 751438 h 823866"/>
                  <a:gd name="connsiteX28" fmla="*/ 802741 w 829901"/>
                  <a:gd name="connsiteY28" fmla="*/ 688064 h 823866"/>
                  <a:gd name="connsiteX29" fmla="*/ 766527 w 829901"/>
                  <a:gd name="connsiteY29" fmla="*/ 579422 h 823866"/>
                  <a:gd name="connsiteX30" fmla="*/ 772562 w 829901"/>
                  <a:gd name="connsiteY30" fmla="*/ 522084 h 823866"/>
                  <a:gd name="connsiteX31" fmla="*/ 757473 w 829901"/>
                  <a:gd name="connsiteY31" fmla="*/ 473798 h 823866"/>
                  <a:gd name="connsiteX32" fmla="*/ 778598 w 829901"/>
                  <a:gd name="connsiteY32" fmla="*/ 443620 h 823866"/>
                  <a:gd name="connsiteX33" fmla="*/ 781616 w 829901"/>
                  <a:gd name="connsiteY33" fmla="*/ 407406 h 823866"/>
                  <a:gd name="connsiteX34" fmla="*/ 772562 w 829901"/>
                  <a:gd name="connsiteY34" fmla="*/ 353086 h 823866"/>
                  <a:gd name="connsiteX35" fmla="*/ 811794 w 829901"/>
                  <a:gd name="connsiteY35" fmla="*/ 292729 h 823866"/>
                  <a:gd name="connsiteX36" fmla="*/ 829901 w 829901"/>
                  <a:gd name="connsiteY36" fmla="*/ 226337 h 823866"/>
                  <a:gd name="connsiteX37" fmla="*/ 823865 w 829901"/>
                  <a:gd name="connsiteY37" fmla="*/ 220301 h 823866"/>
                  <a:gd name="connsiteX38" fmla="*/ 805758 w 829901"/>
                  <a:gd name="connsiteY38" fmla="*/ 235391 h 823866"/>
                  <a:gd name="connsiteX39" fmla="*/ 787651 w 829901"/>
                  <a:gd name="connsiteY39" fmla="*/ 271604 h 823866"/>
                  <a:gd name="connsiteX40" fmla="*/ 769545 w 829901"/>
                  <a:gd name="connsiteY40" fmla="*/ 307818 h 823866"/>
                  <a:gd name="connsiteX41" fmla="*/ 751438 w 829901"/>
                  <a:gd name="connsiteY41" fmla="*/ 316872 h 823866"/>
                  <a:gd name="connsiteX42" fmla="*/ 745402 w 829901"/>
                  <a:gd name="connsiteY42" fmla="*/ 341014 h 823866"/>
                  <a:gd name="connsiteX43" fmla="*/ 727295 w 829901"/>
                  <a:gd name="connsiteY43" fmla="*/ 362139 h 823866"/>
                  <a:gd name="connsiteX44" fmla="*/ 715224 w 829901"/>
                  <a:gd name="connsiteY44" fmla="*/ 371193 h 823866"/>
                  <a:gd name="connsiteX45" fmla="*/ 715224 w 829901"/>
                  <a:gd name="connsiteY45" fmla="*/ 371193 h 823866"/>
                  <a:gd name="connsiteX46" fmla="*/ 715224 w 829901"/>
                  <a:gd name="connsiteY46" fmla="*/ 371193 h 823866"/>
                  <a:gd name="connsiteX47" fmla="*/ 721259 w 829901"/>
                  <a:gd name="connsiteY47" fmla="*/ 316872 h 823866"/>
                  <a:gd name="connsiteX48" fmla="*/ 718242 w 829901"/>
                  <a:gd name="connsiteY48" fmla="*/ 301783 h 823866"/>
                  <a:gd name="connsiteX49" fmla="*/ 730313 w 829901"/>
                  <a:gd name="connsiteY49" fmla="*/ 265569 h 823866"/>
                  <a:gd name="connsiteX50" fmla="*/ 727295 w 829901"/>
                  <a:gd name="connsiteY50" fmla="*/ 226337 h 823866"/>
                  <a:gd name="connsiteX51" fmla="*/ 703152 w 829901"/>
                  <a:gd name="connsiteY51" fmla="*/ 193141 h 823866"/>
                  <a:gd name="connsiteX52" fmla="*/ 697117 w 829901"/>
                  <a:gd name="connsiteY52" fmla="*/ 178052 h 823866"/>
                  <a:gd name="connsiteX53" fmla="*/ 706170 w 829901"/>
                  <a:gd name="connsiteY53" fmla="*/ 162963 h 823866"/>
                  <a:gd name="connsiteX54" fmla="*/ 709188 w 829901"/>
                  <a:gd name="connsiteY54" fmla="*/ 147874 h 823866"/>
                  <a:gd name="connsiteX55" fmla="*/ 691081 w 829901"/>
                  <a:gd name="connsiteY55" fmla="*/ 147874 h 823866"/>
                  <a:gd name="connsiteX56" fmla="*/ 672974 w 829901"/>
                  <a:gd name="connsiteY56" fmla="*/ 147874 h 823866"/>
                  <a:gd name="connsiteX57" fmla="*/ 654867 w 829901"/>
                  <a:gd name="connsiteY57" fmla="*/ 117695 h 823866"/>
                  <a:gd name="connsiteX58" fmla="*/ 615636 w 829901"/>
                  <a:gd name="connsiteY58" fmla="*/ 117695 h 823866"/>
                  <a:gd name="connsiteX59" fmla="*/ 564333 w 829901"/>
                  <a:gd name="connsiteY59" fmla="*/ 111660 h 823866"/>
                  <a:gd name="connsiteX60" fmla="*/ 497941 w 829901"/>
                  <a:gd name="connsiteY60" fmla="*/ 99589 h 823866"/>
                  <a:gd name="connsiteX61" fmla="*/ 443620 w 829901"/>
                  <a:gd name="connsiteY61" fmla="*/ 99589 h 823866"/>
                  <a:gd name="connsiteX62" fmla="*/ 401370 w 829901"/>
                  <a:gd name="connsiteY62" fmla="*/ 93553 h 823866"/>
                  <a:gd name="connsiteX63" fmla="*/ 347049 w 829901"/>
                  <a:gd name="connsiteY63" fmla="*/ 72428 h 823866"/>
                  <a:gd name="connsiteX64" fmla="*/ 328943 w 829901"/>
                  <a:gd name="connsiteY64" fmla="*/ 48286 h 823866"/>
                  <a:gd name="connsiteX65" fmla="*/ 250479 w 829901"/>
                  <a:gd name="connsiteY65" fmla="*/ 51303 h 823866"/>
                  <a:gd name="connsiteX66" fmla="*/ 235390 w 829901"/>
                  <a:gd name="connsiteY66" fmla="*/ 0 h 823866"/>
                  <a:gd name="connsiteX67" fmla="*/ 168998 w 829901"/>
                  <a:gd name="connsiteY67" fmla="*/ 30179 h 823866"/>
                  <a:gd name="connsiteX68" fmla="*/ 84499 w 829901"/>
                  <a:gd name="connsiteY68" fmla="*/ 33196 h 823866"/>
                  <a:gd name="connsiteX0" fmla="*/ 84499 w 829901"/>
                  <a:gd name="connsiteY0" fmla="*/ 33196 h 823866"/>
                  <a:gd name="connsiteX1" fmla="*/ 57339 w 829901"/>
                  <a:gd name="connsiteY1" fmla="*/ 96571 h 823866"/>
                  <a:gd name="connsiteX2" fmla="*/ 66392 w 829901"/>
                  <a:gd name="connsiteY2" fmla="*/ 175034 h 823866"/>
                  <a:gd name="connsiteX3" fmla="*/ 0 w 829901"/>
                  <a:gd name="connsiteY3" fmla="*/ 259533 h 823866"/>
                  <a:gd name="connsiteX4" fmla="*/ 33196 w 829901"/>
                  <a:gd name="connsiteY4" fmla="*/ 301783 h 823866"/>
                  <a:gd name="connsiteX5" fmla="*/ 45267 w 829901"/>
                  <a:gd name="connsiteY5" fmla="*/ 331961 h 823866"/>
                  <a:gd name="connsiteX6" fmla="*/ 36214 w 829901"/>
                  <a:gd name="connsiteY6" fmla="*/ 374210 h 823866"/>
                  <a:gd name="connsiteX7" fmla="*/ 27160 w 829901"/>
                  <a:gd name="connsiteY7" fmla="*/ 380246 h 823866"/>
                  <a:gd name="connsiteX8" fmla="*/ 36214 w 829901"/>
                  <a:gd name="connsiteY8" fmla="*/ 446638 h 823866"/>
                  <a:gd name="connsiteX9" fmla="*/ 75446 w 829901"/>
                  <a:gd name="connsiteY9" fmla="*/ 449656 h 823866"/>
                  <a:gd name="connsiteX10" fmla="*/ 102606 w 829901"/>
                  <a:gd name="connsiteY10" fmla="*/ 461727 h 823866"/>
                  <a:gd name="connsiteX11" fmla="*/ 150891 w 829901"/>
                  <a:gd name="connsiteY11" fmla="*/ 476816 h 823866"/>
                  <a:gd name="connsiteX12" fmla="*/ 190123 w 829901"/>
                  <a:gd name="connsiteY12" fmla="*/ 531137 h 823866"/>
                  <a:gd name="connsiteX13" fmla="*/ 220301 w 829901"/>
                  <a:gd name="connsiteY13" fmla="*/ 537173 h 823866"/>
                  <a:gd name="connsiteX14" fmla="*/ 249361 w 829901"/>
                  <a:gd name="connsiteY14" fmla="*/ 585126 h 823866"/>
                  <a:gd name="connsiteX15" fmla="*/ 277640 w 829901"/>
                  <a:gd name="connsiteY15" fmla="*/ 564333 h 823866"/>
                  <a:gd name="connsiteX16" fmla="*/ 292729 w 829901"/>
                  <a:gd name="connsiteY16" fmla="*/ 618654 h 823866"/>
                  <a:gd name="connsiteX17" fmla="*/ 292729 w 829901"/>
                  <a:gd name="connsiteY17" fmla="*/ 636761 h 823866"/>
                  <a:gd name="connsiteX18" fmla="*/ 301782 w 829901"/>
                  <a:gd name="connsiteY18" fmla="*/ 666939 h 823866"/>
                  <a:gd name="connsiteX19" fmla="*/ 298764 w 829901"/>
                  <a:gd name="connsiteY19" fmla="*/ 682028 h 823866"/>
                  <a:gd name="connsiteX20" fmla="*/ 304800 w 829901"/>
                  <a:gd name="connsiteY20" fmla="*/ 697117 h 823866"/>
                  <a:gd name="connsiteX21" fmla="*/ 301782 w 829901"/>
                  <a:gd name="connsiteY21" fmla="*/ 763509 h 823866"/>
                  <a:gd name="connsiteX22" fmla="*/ 337996 w 829901"/>
                  <a:gd name="connsiteY22" fmla="*/ 793688 h 823866"/>
                  <a:gd name="connsiteX23" fmla="*/ 380246 w 829901"/>
                  <a:gd name="connsiteY23" fmla="*/ 808777 h 823866"/>
                  <a:gd name="connsiteX24" fmla="*/ 404388 w 829901"/>
                  <a:gd name="connsiteY24" fmla="*/ 823866 h 823866"/>
                  <a:gd name="connsiteX25" fmla="*/ 473798 w 829901"/>
                  <a:gd name="connsiteY25" fmla="*/ 808777 h 823866"/>
                  <a:gd name="connsiteX26" fmla="*/ 790669 w 829901"/>
                  <a:gd name="connsiteY26" fmla="*/ 751438 h 823866"/>
                  <a:gd name="connsiteX27" fmla="*/ 802741 w 829901"/>
                  <a:gd name="connsiteY27" fmla="*/ 751438 h 823866"/>
                  <a:gd name="connsiteX28" fmla="*/ 802741 w 829901"/>
                  <a:gd name="connsiteY28" fmla="*/ 688064 h 823866"/>
                  <a:gd name="connsiteX29" fmla="*/ 766527 w 829901"/>
                  <a:gd name="connsiteY29" fmla="*/ 579422 h 823866"/>
                  <a:gd name="connsiteX30" fmla="*/ 772562 w 829901"/>
                  <a:gd name="connsiteY30" fmla="*/ 522084 h 823866"/>
                  <a:gd name="connsiteX31" fmla="*/ 757473 w 829901"/>
                  <a:gd name="connsiteY31" fmla="*/ 473798 h 823866"/>
                  <a:gd name="connsiteX32" fmla="*/ 778598 w 829901"/>
                  <a:gd name="connsiteY32" fmla="*/ 443620 h 823866"/>
                  <a:gd name="connsiteX33" fmla="*/ 781616 w 829901"/>
                  <a:gd name="connsiteY33" fmla="*/ 407406 h 823866"/>
                  <a:gd name="connsiteX34" fmla="*/ 772562 w 829901"/>
                  <a:gd name="connsiteY34" fmla="*/ 353086 h 823866"/>
                  <a:gd name="connsiteX35" fmla="*/ 811794 w 829901"/>
                  <a:gd name="connsiteY35" fmla="*/ 292729 h 823866"/>
                  <a:gd name="connsiteX36" fmla="*/ 829901 w 829901"/>
                  <a:gd name="connsiteY36" fmla="*/ 226337 h 823866"/>
                  <a:gd name="connsiteX37" fmla="*/ 823865 w 829901"/>
                  <a:gd name="connsiteY37" fmla="*/ 220301 h 823866"/>
                  <a:gd name="connsiteX38" fmla="*/ 805758 w 829901"/>
                  <a:gd name="connsiteY38" fmla="*/ 235391 h 823866"/>
                  <a:gd name="connsiteX39" fmla="*/ 787651 w 829901"/>
                  <a:gd name="connsiteY39" fmla="*/ 271604 h 823866"/>
                  <a:gd name="connsiteX40" fmla="*/ 769545 w 829901"/>
                  <a:gd name="connsiteY40" fmla="*/ 307818 h 823866"/>
                  <a:gd name="connsiteX41" fmla="*/ 751438 w 829901"/>
                  <a:gd name="connsiteY41" fmla="*/ 316872 h 823866"/>
                  <a:gd name="connsiteX42" fmla="*/ 745402 w 829901"/>
                  <a:gd name="connsiteY42" fmla="*/ 341014 h 823866"/>
                  <a:gd name="connsiteX43" fmla="*/ 727295 w 829901"/>
                  <a:gd name="connsiteY43" fmla="*/ 362139 h 823866"/>
                  <a:gd name="connsiteX44" fmla="*/ 715224 w 829901"/>
                  <a:gd name="connsiteY44" fmla="*/ 371193 h 823866"/>
                  <a:gd name="connsiteX45" fmla="*/ 715224 w 829901"/>
                  <a:gd name="connsiteY45" fmla="*/ 371193 h 823866"/>
                  <a:gd name="connsiteX46" fmla="*/ 715224 w 829901"/>
                  <a:gd name="connsiteY46" fmla="*/ 371193 h 823866"/>
                  <a:gd name="connsiteX47" fmla="*/ 721259 w 829901"/>
                  <a:gd name="connsiteY47" fmla="*/ 316872 h 823866"/>
                  <a:gd name="connsiteX48" fmla="*/ 718242 w 829901"/>
                  <a:gd name="connsiteY48" fmla="*/ 301783 h 823866"/>
                  <a:gd name="connsiteX49" fmla="*/ 730313 w 829901"/>
                  <a:gd name="connsiteY49" fmla="*/ 265569 h 823866"/>
                  <a:gd name="connsiteX50" fmla="*/ 727295 w 829901"/>
                  <a:gd name="connsiteY50" fmla="*/ 226337 h 823866"/>
                  <a:gd name="connsiteX51" fmla="*/ 703152 w 829901"/>
                  <a:gd name="connsiteY51" fmla="*/ 193141 h 823866"/>
                  <a:gd name="connsiteX52" fmla="*/ 697117 w 829901"/>
                  <a:gd name="connsiteY52" fmla="*/ 178052 h 823866"/>
                  <a:gd name="connsiteX53" fmla="*/ 706170 w 829901"/>
                  <a:gd name="connsiteY53" fmla="*/ 162963 h 823866"/>
                  <a:gd name="connsiteX54" fmla="*/ 709188 w 829901"/>
                  <a:gd name="connsiteY54" fmla="*/ 147874 h 823866"/>
                  <a:gd name="connsiteX55" fmla="*/ 691081 w 829901"/>
                  <a:gd name="connsiteY55" fmla="*/ 147874 h 823866"/>
                  <a:gd name="connsiteX56" fmla="*/ 672974 w 829901"/>
                  <a:gd name="connsiteY56" fmla="*/ 147874 h 823866"/>
                  <a:gd name="connsiteX57" fmla="*/ 654867 w 829901"/>
                  <a:gd name="connsiteY57" fmla="*/ 117695 h 823866"/>
                  <a:gd name="connsiteX58" fmla="*/ 615636 w 829901"/>
                  <a:gd name="connsiteY58" fmla="*/ 117695 h 823866"/>
                  <a:gd name="connsiteX59" fmla="*/ 564333 w 829901"/>
                  <a:gd name="connsiteY59" fmla="*/ 111660 h 823866"/>
                  <a:gd name="connsiteX60" fmla="*/ 497941 w 829901"/>
                  <a:gd name="connsiteY60" fmla="*/ 99589 h 823866"/>
                  <a:gd name="connsiteX61" fmla="*/ 443620 w 829901"/>
                  <a:gd name="connsiteY61" fmla="*/ 99589 h 823866"/>
                  <a:gd name="connsiteX62" fmla="*/ 401370 w 829901"/>
                  <a:gd name="connsiteY62" fmla="*/ 93553 h 823866"/>
                  <a:gd name="connsiteX63" fmla="*/ 347049 w 829901"/>
                  <a:gd name="connsiteY63" fmla="*/ 72428 h 823866"/>
                  <a:gd name="connsiteX64" fmla="*/ 328943 w 829901"/>
                  <a:gd name="connsiteY64" fmla="*/ 48286 h 823866"/>
                  <a:gd name="connsiteX65" fmla="*/ 250479 w 829901"/>
                  <a:gd name="connsiteY65" fmla="*/ 51303 h 823866"/>
                  <a:gd name="connsiteX66" fmla="*/ 235390 w 829901"/>
                  <a:gd name="connsiteY66" fmla="*/ 0 h 823866"/>
                  <a:gd name="connsiteX67" fmla="*/ 168998 w 829901"/>
                  <a:gd name="connsiteY67" fmla="*/ 30179 h 823866"/>
                  <a:gd name="connsiteX68" fmla="*/ 84499 w 829901"/>
                  <a:gd name="connsiteY68" fmla="*/ 33196 h 823866"/>
                  <a:gd name="connsiteX0" fmla="*/ 84499 w 829901"/>
                  <a:gd name="connsiteY0" fmla="*/ 33196 h 823866"/>
                  <a:gd name="connsiteX1" fmla="*/ 57339 w 829901"/>
                  <a:gd name="connsiteY1" fmla="*/ 96571 h 823866"/>
                  <a:gd name="connsiteX2" fmla="*/ 66392 w 829901"/>
                  <a:gd name="connsiteY2" fmla="*/ 175034 h 823866"/>
                  <a:gd name="connsiteX3" fmla="*/ 0 w 829901"/>
                  <a:gd name="connsiteY3" fmla="*/ 259533 h 823866"/>
                  <a:gd name="connsiteX4" fmla="*/ 33196 w 829901"/>
                  <a:gd name="connsiteY4" fmla="*/ 301783 h 823866"/>
                  <a:gd name="connsiteX5" fmla="*/ 45267 w 829901"/>
                  <a:gd name="connsiteY5" fmla="*/ 331961 h 823866"/>
                  <a:gd name="connsiteX6" fmla="*/ 36214 w 829901"/>
                  <a:gd name="connsiteY6" fmla="*/ 374210 h 823866"/>
                  <a:gd name="connsiteX7" fmla="*/ 27160 w 829901"/>
                  <a:gd name="connsiteY7" fmla="*/ 380246 h 823866"/>
                  <a:gd name="connsiteX8" fmla="*/ 36214 w 829901"/>
                  <a:gd name="connsiteY8" fmla="*/ 446638 h 823866"/>
                  <a:gd name="connsiteX9" fmla="*/ 75446 w 829901"/>
                  <a:gd name="connsiteY9" fmla="*/ 449656 h 823866"/>
                  <a:gd name="connsiteX10" fmla="*/ 102606 w 829901"/>
                  <a:gd name="connsiteY10" fmla="*/ 461727 h 823866"/>
                  <a:gd name="connsiteX11" fmla="*/ 150891 w 829901"/>
                  <a:gd name="connsiteY11" fmla="*/ 476816 h 823866"/>
                  <a:gd name="connsiteX12" fmla="*/ 175815 w 829901"/>
                  <a:gd name="connsiteY12" fmla="*/ 538280 h 823866"/>
                  <a:gd name="connsiteX13" fmla="*/ 220301 w 829901"/>
                  <a:gd name="connsiteY13" fmla="*/ 537173 h 823866"/>
                  <a:gd name="connsiteX14" fmla="*/ 249361 w 829901"/>
                  <a:gd name="connsiteY14" fmla="*/ 585126 h 823866"/>
                  <a:gd name="connsiteX15" fmla="*/ 277640 w 829901"/>
                  <a:gd name="connsiteY15" fmla="*/ 564333 h 823866"/>
                  <a:gd name="connsiteX16" fmla="*/ 292729 w 829901"/>
                  <a:gd name="connsiteY16" fmla="*/ 618654 h 823866"/>
                  <a:gd name="connsiteX17" fmla="*/ 292729 w 829901"/>
                  <a:gd name="connsiteY17" fmla="*/ 636761 h 823866"/>
                  <a:gd name="connsiteX18" fmla="*/ 301782 w 829901"/>
                  <a:gd name="connsiteY18" fmla="*/ 666939 h 823866"/>
                  <a:gd name="connsiteX19" fmla="*/ 298764 w 829901"/>
                  <a:gd name="connsiteY19" fmla="*/ 682028 h 823866"/>
                  <a:gd name="connsiteX20" fmla="*/ 304800 w 829901"/>
                  <a:gd name="connsiteY20" fmla="*/ 697117 h 823866"/>
                  <a:gd name="connsiteX21" fmla="*/ 301782 w 829901"/>
                  <a:gd name="connsiteY21" fmla="*/ 763509 h 823866"/>
                  <a:gd name="connsiteX22" fmla="*/ 337996 w 829901"/>
                  <a:gd name="connsiteY22" fmla="*/ 793688 h 823866"/>
                  <a:gd name="connsiteX23" fmla="*/ 380246 w 829901"/>
                  <a:gd name="connsiteY23" fmla="*/ 808777 h 823866"/>
                  <a:gd name="connsiteX24" fmla="*/ 404388 w 829901"/>
                  <a:gd name="connsiteY24" fmla="*/ 823866 h 823866"/>
                  <a:gd name="connsiteX25" fmla="*/ 473798 w 829901"/>
                  <a:gd name="connsiteY25" fmla="*/ 808777 h 823866"/>
                  <a:gd name="connsiteX26" fmla="*/ 790669 w 829901"/>
                  <a:gd name="connsiteY26" fmla="*/ 751438 h 823866"/>
                  <a:gd name="connsiteX27" fmla="*/ 802741 w 829901"/>
                  <a:gd name="connsiteY27" fmla="*/ 751438 h 823866"/>
                  <a:gd name="connsiteX28" fmla="*/ 802741 w 829901"/>
                  <a:gd name="connsiteY28" fmla="*/ 688064 h 823866"/>
                  <a:gd name="connsiteX29" fmla="*/ 766527 w 829901"/>
                  <a:gd name="connsiteY29" fmla="*/ 579422 h 823866"/>
                  <a:gd name="connsiteX30" fmla="*/ 772562 w 829901"/>
                  <a:gd name="connsiteY30" fmla="*/ 522084 h 823866"/>
                  <a:gd name="connsiteX31" fmla="*/ 757473 w 829901"/>
                  <a:gd name="connsiteY31" fmla="*/ 473798 h 823866"/>
                  <a:gd name="connsiteX32" fmla="*/ 778598 w 829901"/>
                  <a:gd name="connsiteY32" fmla="*/ 443620 h 823866"/>
                  <a:gd name="connsiteX33" fmla="*/ 781616 w 829901"/>
                  <a:gd name="connsiteY33" fmla="*/ 407406 h 823866"/>
                  <a:gd name="connsiteX34" fmla="*/ 772562 w 829901"/>
                  <a:gd name="connsiteY34" fmla="*/ 353086 h 823866"/>
                  <a:gd name="connsiteX35" fmla="*/ 811794 w 829901"/>
                  <a:gd name="connsiteY35" fmla="*/ 292729 h 823866"/>
                  <a:gd name="connsiteX36" fmla="*/ 829901 w 829901"/>
                  <a:gd name="connsiteY36" fmla="*/ 226337 h 823866"/>
                  <a:gd name="connsiteX37" fmla="*/ 823865 w 829901"/>
                  <a:gd name="connsiteY37" fmla="*/ 220301 h 823866"/>
                  <a:gd name="connsiteX38" fmla="*/ 805758 w 829901"/>
                  <a:gd name="connsiteY38" fmla="*/ 235391 h 823866"/>
                  <a:gd name="connsiteX39" fmla="*/ 787651 w 829901"/>
                  <a:gd name="connsiteY39" fmla="*/ 271604 h 823866"/>
                  <a:gd name="connsiteX40" fmla="*/ 769545 w 829901"/>
                  <a:gd name="connsiteY40" fmla="*/ 307818 h 823866"/>
                  <a:gd name="connsiteX41" fmla="*/ 751438 w 829901"/>
                  <a:gd name="connsiteY41" fmla="*/ 316872 h 823866"/>
                  <a:gd name="connsiteX42" fmla="*/ 745402 w 829901"/>
                  <a:gd name="connsiteY42" fmla="*/ 341014 h 823866"/>
                  <a:gd name="connsiteX43" fmla="*/ 727295 w 829901"/>
                  <a:gd name="connsiteY43" fmla="*/ 362139 h 823866"/>
                  <a:gd name="connsiteX44" fmla="*/ 715224 w 829901"/>
                  <a:gd name="connsiteY44" fmla="*/ 371193 h 823866"/>
                  <a:gd name="connsiteX45" fmla="*/ 715224 w 829901"/>
                  <a:gd name="connsiteY45" fmla="*/ 371193 h 823866"/>
                  <a:gd name="connsiteX46" fmla="*/ 715224 w 829901"/>
                  <a:gd name="connsiteY46" fmla="*/ 371193 h 823866"/>
                  <a:gd name="connsiteX47" fmla="*/ 721259 w 829901"/>
                  <a:gd name="connsiteY47" fmla="*/ 316872 h 823866"/>
                  <a:gd name="connsiteX48" fmla="*/ 718242 w 829901"/>
                  <a:gd name="connsiteY48" fmla="*/ 301783 h 823866"/>
                  <a:gd name="connsiteX49" fmla="*/ 730313 w 829901"/>
                  <a:gd name="connsiteY49" fmla="*/ 265569 h 823866"/>
                  <a:gd name="connsiteX50" fmla="*/ 727295 w 829901"/>
                  <a:gd name="connsiteY50" fmla="*/ 226337 h 823866"/>
                  <a:gd name="connsiteX51" fmla="*/ 703152 w 829901"/>
                  <a:gd name="connsiteY51" fmla="*/ 193141 h 823866"/>
                  <a:gd name="connsiteX52" fmla="*/ 697117 w 829901"/>
                  <a:gd name="connsiteY52" fmla="*/ 178052 h 823866"/>
                  <a:gd name="connsiteX53" fmla="*/ 706170 w 829901"/>
                  <a:gd name="connsiteY53" fmla="*/ 162963 h 823866"/>
                  <a:gd name="connsiteX54" fmla="*/ 709188 w 829901"/>
                  <a:gd name="connsiteY54" fmla="*/ 147874 h 823866"/>
                  <a:gd name="connsiteX55" fmla="*/ 691081 w 829901"/>
                  <a:gd name="connsiteY55" fmla="*/ 147874 h 823866"/>
                  <a:gd name="connsiteX56" fmla="*/ 672974 w 829901"/>
                  <a:gd name="connsiteY56" fmla="*/ 147874 h 823866"/>
                  <a:gd name="connsiteX57" fmla="*/ 654867 w 829901"/>
                  <a:gd name="connsiteY57" fmla="*/ 117695 h 823866"/>
                  <a:gd name="connsiteX58" fmla="*/ 615636 w 829901"/>
                  <a:gd name="connsiteY58" fmla="*/ 117695 h 823866"/>
                  <a:gd name="connsiteX59" fmla="*/ 564333 w 829901"/>
                  <a:gd name="connsiteY59" fmla="*/ 111660 h 823866"/>
                  <a:gd name="connsiteX60" fmla="*/ 497941 w 829901"/>
                  <a:gd name="connsiteY60" fmla="*/ 99589 h 823866"/>
                  <a:gd name="connsiteX61" fmla="*/ 443620 w 829901"/>
                  <a:gd name="connsiteY61" fmla="*/ 99589 h 823866"/>
                  <a:gd name="connsiteX62" fmla="*/ 401370 w 829901"/>
                  <a:gd name="connsiteY62" fmla="*/ 93553 h 823866"/>
                  <a:gd name="connsiteX63" fmla="*/ 347049 w 829901"/>
                  <a:gd name="connsiteY63" fmla="*/ 72428 h 823866"/>
                  <a:gd name="connsiteX64" fmla="*/ 328943 w 829901"/>
                  <a:gd name="connsiteY64" fmla="*/ 48286 h 823866"/>
                  <a:gd name="connsiteX65" fmla="*/ 250479 w 829901"/>
                  <a:gd name="connsiteY65" fmla="*/ 51303 h 823866"/>
                  <a:gd name="connsiteX66" fmla="*/ 235390 w 829901"/>
                  <a:gd name="connsiteY66" fmla="*/ 0 h 823866"/>
                  <a:gd name="connsiteX67" fmla="*/ 168998 w 829901"/>
                  <a:gd name="connsiteY67" fmla="*/ 30179 h 823866"/>
                  <a:gd name="connsiteX68" fmla="*/ 84499 w 829901"/>
                  <a:gd name="connsiteY68" fmla="*/ 33196 h 823866"/>
                  <a:gd name="connsiteX0" fmla="*/ 84499 w 829901"/>
                  <a:gd name="connsiteY0" fmla="*/ 33196 h 823866"/>
                  <a:gd name="connsiteX1" fmla="*/ 57339 w 829901"/>
                  <a:gd name="connsiteY1" fmla="*/ 96571 h 823866"/>
                  <a:gd name="connsiteX2" fmla="*/ 66392 w 829901"/>
                  <a:gd name="connsiteY2" fmla="*/ 175034 h 823866"/>
                  <a:gd name="connsiteX3" fmla="*/ 0 w 829901"/>
                  <a:gd name="connsiteY3" fmla="*/ 259533 h 823866"/>
                  <a:gd name="connsiteX4" fmla="*/ 33196 w 829901"/>
                  <a:gd name="connsiteY4" fmla="*/ 301783 h 823866"/>
                  <a:gd name="connsiteX5" fmla="*/ 45267 w 829901"/>
                  <a:gd name="connsiteY5" fmla="*/ 331961 h 823866"/>
                  <a:gd name="connsiteX6" fmla="*/ 36214 w 829901"/>
                  <a:gd name="connsiteY6" fmla="*/ 374210 h 823866"/>
                  <a:gd name="connsiteX7" fmla="*/ 27160 w 829901"/>
                  <a:gd name="connsiteY7" fmla="*/ 380246 h 823866"/>
                  <a:gd name="connsiteX8" fmla="*/ 36214 w 829901"/>
                  <a:gd name="connsiteY8" fmla="*/ 446638 h 823866"/>
                  <a:gd name="connsiteX9" fmla="*/ 75446 w 829901"/>
                  <a:gd name="connsiteY9" fmla="*/ 449656 h 823866"/>
                  <a:gd name="connsiteX10" fmla="*/ 102606 w 829901"/>
                  <a:gd name="connsiteY10" fmla="*/ 461727 h 823866"/>
                  <a:gd name="connsiteX11" fmla="*/ 138967 w 829901"/>
                  <a:gd name="connsiteY11" fmla="*/ 486341 h 823866"/>
                  <a:gd name="connsiteX12" fmla="*/ 175815 w 829901"/>
                  <a:gd name="connsiteY12" fmla="*/ 538280 h 823866"/>
                  <a:gd name="connsiteX13" fmla="*/ 220301 w 829901"/>
                  <a:gd name="connsiteY13" fmla="*/ 537173 h 823866"/>
                  <a:gd name="connsiteX14" fmla="*/ 249361 w 829901"/>
                  <a:gd name="connsiteY14" fmla="*/ 585126 h 823866"/>
                  <a:gd name="connsiteX15" fmla="*/ 277640 w 829901"/>
                  <a:gd name="connsiteY15" fmla="*/ 564333 h 823866"/>
                  <a:gd name="connsiteX16" fmla="*/ 292729 w 829901"/>
                  <a:gd name="connsiteY16" fmla="*/ 618654 h 823866"/>
                  <a:gd name="connsiteX17" fmla="*/ 292729 w 829901"/>
                  <a:gd name="connsiteY17" fmla="*/ 636761 h 823866"/>
                  <a:gd name="connsiteX18" fmla="*/ 301782 w 829901"/>
                  <a:gd name="connsiteY18" fmla="*/ 666939 h 823866"/>
                  <a:gd name="connsiteX19" fmla="*/ 298764 w 829901"/>
                  <a:gd name="connsiteY19" fmla="*/ 682028 h 823866"/>
                  <a:gd name="connsiteX20" fmla="*/ 304800 w 829901"/>
                  <a:gd name="connsiteY20" fmla="*/ 697117 h 823866"/>
                  <a:gd name="connsiteX21" fmla="*/ 301782 w 829901"/>
                  <a:gd name="connsiteY21" fmla="*/ 763509 h 823866"/>
                  <a:gd name="connsiteX22" fmla="*/ 337996 w 829901"/>
                  <a:gd name="connsiteY22" fmla="*/ 793688 h 823866"/>
                  <a:gd name="connsiteX23" fmla="*/ 380246 w 829901"/>
                  <a:gd name="connsiteY23" fmla="*/ 808777 h 823866"/>
                  <a:gd name="connsiteX24" fmla="*/ 404388 w 829901"/>
                  <a:gd name="connsiteY24" fmla="*/ 823866 h 823866"/>
                  <a:gd name="connsiteX25" fmla="*/ 473798 w 829901"/>
                  <a:gd name="connsiteY25" fmla="*/ 808777 h 823866"/>
                  <a:gd name="connsiteX26" fmla="*/ 790669 w 829901"/>
                  <a:gd name="connsiteY26" fmla="*/ 751438 h 823866"/>
                  <a:gd name="connsiteX27" fmla="*/ 802741 w 829901"/>
                  <a:gd name="connsiteY27" fmla="*/ 751438 h 823866"/>
                  <a:gd name="connsiteX28" fmla="*/ 802741 w 829901"/>
                  <a:gd name="connsiteY28" fmla="*/ 688064 h 823866"/>
                  <a:gd name="connsiteX29" fmla="*/ 766527 w 829901"/>
                  <a:gd name="connsiteY29" fmla="*/ 579422 h 823866"/>
                  <a:gd name="connsiteX30" fmla="*/ 772562 w 829901"/>
                  <a:gd name="connsiteY30" fmla="*/ 522084 h 823866"/>
                  <a:gd name="connsiteX31" fmla="*/ 757473 w 829901"/>
                  <a:gd name="connsiteY31" fmla="*/ 473798 h 823866"/>
                  <a:gd name="connsiteX32" fmla="*/ 778598 w 829901"/>
                  <a:gd name="connsiteY32" fmla="*/ 443620 h 823866"/>
                  <a:gd name="connsiteX33" fmla="*/ 781616 w 829901"/>
                  <a:gd name="connsiteY33" fmla="*/ 407406 h 823866"/>
                  <a:gd name="connsiteX34" fmla="*/ 772562 w 829901"/>
                  <a:gd name="connsiteY34" fmla="*/ 353086 h 823866"/>
                  <a:gd name="connsiteX35" fmla="*/ 811794 w 829901"/>
                  <a:gd name="connsiteY35" fmla="*/ 292729 h 823866"/>
                  <a:gd name="connsiteX36" fmla="*/ 829901 w 829901"/>
                  <a:gd name="connsiteY36" fmla="*/ 226337 h 823866"/>
                  <a:gd name="connsiteX37" fmla="*/ 823865 w 829901"/>
                  <a:gd name="connsiteY37" fmla="*/ 220301 h 823866"/>
                  <a:gd name="connsiteX38" fmla="*/ 805758 w 829901"/>
                  <a:gd name="connsiteY38" fmla="*/ 235391 h 823866"/>
                  <a:gd name="connsiteX39" fmla="*/ 787651 w 829901"/>
                  <a:gd name="connsiteY39" fmla="*/ 271604 h 823866"/>
                  <a:gd name="connsiteX40" fmla="*/ 769545 w 829901"/>
                  <a:gd name="connsiteY40" fmla="*/ 307818 h 823866"/>
                  <a:gd name="connsiteX41" fmla="*/ 751438 w 829901"/>
                  <a:gd name="connsiteY41" fmla="*/ 316872 h 823866"/>
                  <a:gd name="connsiteX42" fmla="*/ 745402 w 829901"/>
                  <a:gd name="connsiteY42" fmla="*/ 341014 h 823866"/>
                  <a:gd name="connsiteX43" fmla="*/ 727295 w 829901"/>
                  <a:gd name="connsiteY43" fmla="*/ 362139 h 823866"/>
                  <a:gd name="connsiteX44" fmla="*/ 715224 w 829901"/>
                  <a:gd name="connsiteY44" fmla="*/ 371193 h 823866"/>
                  <a:gd name="connsiteX45" fmla="*/ 715224 w 829901"/>
                  <a:gd name="connsiteY45" fmla="*/ 371193 h 823866"/>
                  <a:gd name="connsiteX46" fmla="*/ 715224 w 829901"/>
                  <a:gd name="connsiteY46" fmla="*/ 371193 h 823866"/>
                  <a:gd name="connsiteX47" fmla="*/ 721259 w 829901"/>
                  <a:gd name="connsiteY47" fmla="*/ 316872 h 823866"/>
                  <a:gd name="connsiteX48" fmla="*/ 718242 w 829901"/>
                  <a:gd name="connsiteY48" fmla="*/ 301783 h 823866"/>
                  <a:gd name="connsiteX49" fmla="*/ 730313 w 829901"/>
                  <a:gd name="connsiteY49" fmla="*/ 265569 h 823866"/>
                  <a:gd name="connsiteX50" fmla="*/ 727295 w 829901"/>
                  <a:gd name="connsiteY50" fmla="*/ 226337 h 823866"/>
                  <a:gd name="connsiteX51" fmla="*/ 703152 w 829901"/>
                  <a:gd name="connsiteY51" fmla="*/ 193141 h 823866"/>
                  <a:gd name="connsiteX52" fmla="*/ 697117 w 829901"/>
                  <a:gd name="connsiteY52" fmla="*/ 178052 h 823866"/>
                  <a:gd name="connsiteX53" fmla="*/ 706170 w 829901"/>
                  <a:gd name="connsiteY53" fmla="*/ 162963 h 823866"/>
                  <a:gd name="connsiteX54" fmla="*/ 709188 w 829901"/>
                  <a:gd name="connsiteY54" fmla="*/ 147874 h 823866"/>
                  <a:gd name="connsiteX55" fmla="*/ 691081 w 829901"/>
                  <a:gd name="connsiteY55" fmla="*/ 147874 h 823866"/>
                  <a:gd name="connsiteX56" fmla="*/ 672974 w 829901"/>
                  <a:gd name="connsiteY56" fmla="*/ 147874 h 823866"/>
                  <a:gd name="connsiteX57" fmla="*/ 654867 w 829901"/>
                  <a:gd name="connsiteY57" fmla="*/ 117695 h 823866"/>
                  <a:gd name="connsiteX58" fmla="*/ 615636 w 829901"/>
                  <a:gd name="connsiteY58" fmla="*/ 117695 h 823866"/>
                  <a:gd name="connsiteX59" fmla="*/ 564333 w 829901"/>
                  <a:gd name="connsiteY59" fmla="*/ 111660 h 823866"/>
                  <a:gd name="connsiteX60" fmla="*/ 497941 w 829901"/>
                  <a:gd name="connsiteY60" fmla="*/ 99589 h 823866"/>
                  <a:gd name="connsiteX61" fmla="*/ 443620 w 829901"/>
                  <a:gd name="connsiteY61" fmla="*/ 99589 h 823866"/>
                  <a:gd name="connsiteX62" fmla="*/ 401370 w 829901"/>
                  <a:gd name="connsiteY62" fmla="*/ 93553 h 823866"/>
                  <a:gd name="connsiteX63" fmla="*/ 347049 w 829901"/>
                  <a:gd name="connsiteY63" fmla="*/ 72428 h 823866"/>
                  <a:gd name="connsiteX64" fmla="*/ 328943 w 829901"/>
                  <a:gd name="connsiteY64" fmla="*/ 48286 h 823866"/>
                  <a:gd name="connsiteX65" fmla="*/ 250479 w 829901"/>
                  <a:gd name="connsiteY65" fmla="*/ 51303 h 823866"/>
                  <a:gd name="connsiteX66" fmla="*/ 235390 w 829901"/>
                  <a:gd name="connsiteY66" fmla="*/ 0 h 823866"/>
                  <a:gd name="connsiteX67" fmla="*/ 168998 w 829901"/>
                  <a:gd name="connsiteY67" fmla="*/ 30179 h 823866"/>
                  <a:gd name="connsiteX68" fmla="*/ 84499 w 829901"/>
                  <a:gd name="connsiteY68" fmla="*/ 33196 h 823866"/>
                  <a:gd name="connsiteX0" fmla="*/ 84499 w 829901"/>
                  <a:gd name="connsiteY0" fmla="*/ 33196 h 823866"/>
                  <a:gd name="connsiteX1" fmla="*/ 57339 w 829901"/>
                  <a:gd name="connsiteY1" fmla="*/ 96571 h 823866"/>
                  <a:gd name="connsiteX2" fmla="*/ 66392 w 829901"/>
                  <a:gd name="connsiteY2" fmla="*/ 175034 h 823866"/>
                  <a:gd name="connsiteX3" fmla="*/ 0 w 829901"/>
                  <a:gd name="connsiteY3" fmla="*/ 259533 h 823866"/>
                  <a:gd name="connsiteX4" fmla="*/ 33196 w 829901"/>
                  <a:gd name="connsiteY4" fmla="*/ 301783 h 823866"/>
                  <a:gd name="connsiteX5" fmla="*/ 45267 w 829901"/>
                  <a:gd name="connsiteY5" fmla="*/ 331961 h 823866"/>
                  <a:gd name="connsiteX6" fmla="*/ 36214 w 829901"/>
                  <a:gd name="connsiteY6" fmla="*/ 374210 h 823866"/>
                  <a:gd name="connsiteX7" fmla="*/ 27160 w 829901"/>
                  <a:gd name="connsiteY7" fmla="*/ 380246 h 823866"/>
                  <a:gd name="connsiteX8" fmla="*/ 36214 w 829901"/>
                  <a:gd name="connsiteY8" fmla="*/ 446638 h 823866"/>
                  <a:gd name="connsiteX9" fmla="*/ 75446 w 829901"/>
                  <a:gd name="connsiteY9" fmla="*/ 449656 h 823866"/>
                  <a:gd name="connsiteX10" fmla="*/ 100221 w 829901"/>
                  <a:gd name="connsiteY10" fmla="*/ 468870 h 823866"/>
                  <a:gd name="connsiteX11" fmla="*/ 138967 w 829901"/>
                  <a:gd name="connsiteY11" fmla="*/ 486341 h 823866"/>
                  <a:gd name="connsiteX12" fmla="*/ 175815 w 829901"/>
                  <a:gd name="connsiteY12" fmla="*/ 538280 h 823866"/>
                  <a:gd name="connsiteX13" fmla="*/ 220301 w 829901"/>
                  <a:gd name="connsiteY13" fmla="*/ 537173 h 823866"/>
                  <a:gd name="connsiteX14" fmla="*/ 249361 w 829901"/>
                  <a:gd name="connsiteY14" fmla="*/ 585126 h 823866"/>
                  <a:gd name="connsiteX15" fmla="*/ 277640 w 829901"/>
                  <a:gd name="connsiteY15" fmla="*/ 564333 h 823866"/>
                  <a:gd name="connsiteX16" fmla="*/ 292729 w 829901"/>
                  <a:gd name="connsiteY16" fmla="*/ 618654 h 823866"/>
                  <a:gd name="connsiteX17" fmla="*/ 292729 w 829901"/>
                  <a:gd name="connsiteY17" fmla="*/ 636761 h 823866"/>
                  <a:gd name="connsiteX18" fmla="*/ 301782 w 829901"/>
                  <a:gd name="connsiteY18" fmla="*/ 666939 h 823866"/>
                  <a:gd name="connsiteX19" fmla="*/ 298764 w 829901"/>
                  <a:gd name="connsiteY19" fmla="*/ 682028 h 823866"/>
                  <a:gd name="connsiteX20" fmla="*/ 304800 w 829901"/>
                  <a:gd name="connsiteY20" fmla="*/ 697117 h 823866"/>
                  <a:gd name="connsiteX21" fmla="*/ 301782 w 829901"/>
                  <a:gd name="connsiteY21" fmla="*/ 763509 h 823866"/>
                  <a:gd name="connsiteX22" fmla="*/ 337996 w 829901"/>
                  <a:gd name="connsiteY22" fmla="*/ 793688 h 823866"/>
                  <a:gd name="connsiteX23" fmla="*/ 380246 w 829901"/>
                  <a:gd name="connsiteY23" fmla="*/ 808777 h 823866"/>
                  <a:gd name="connsiteX24" fmla="*/ 404388 w 829901"/>
                  <a:gd name="connsiteY24" fmla="*/ 823866 h 823866"/>
                  <a:gd name="connsiteX25" fmla="*/ 473798 w 829901"/>
                  <a:gd name="connsiteY25" fmla="*/ 808777 h 823866"/>
                  <a:gd name="connsiteX26" fmla="*/ 790669 w 829901"/>
                  <a:gd name="connsiteY26" fmla="*/ 751438 h 823866"/>
                  <a:gd name="connsiteX27" fmla="*/ 802741 w 829901"/>
                  <a:gd name="connsiteY27" fmla="*/ 751438 h 823866"/>
                  <a:gd name="connsiteX28" fmla="*/ 802741 w 829901"/>
                  <a:gd name="connsiteY28" fmla="*/ 688064 h 823866"/>
                  <a:gd name="connsiteX29" fmla="*/ 766527 w 829901"/>
                  <a:gd name="connsiteY29" fmla="*/ 579422 h 823866"/>
                  <a:gd name="connsiteX30" fmla="*/ 772562 w 829901"/>
                  <a:gd name="connsiteY30" fmla="*/ 522084 h 823866"/>
                  <a:gd name="connsiteX31" fmla="*/ 757473 w 829901"/>
                  <a:gd name="connsiteY31" fmla="*/ 473798 h 823866"/>
                  <a:gd name="connsiteX32" fmla="*/ 778598 w 829901"/>
                  <a:gd name="connsiteY32" fmla="*/ 443620 h 823866"/>
                  <a:gd name="connsiteX33" fmla="*/ 781616 w 829901"/>
                  <a:gd name="connsiteY33" fmla="*/ 407406 h 823866"/>
                  <a:gd name="connsiteX34" fmla="*/ 772562 w 829901"/>
                  <a:gd name="connsiteY34" fmla="*/ 353086 h 823866"/>
                  <a:gd name="connsiteX35" fmla="*/ 811794 w 829901"/>
                  <a:gd name="connsiteY35" fmla="*/ 292729 h 823866"/>
                  <a:gd name="connsiteX36" fmla="*/ 829901 w 829901"/>
                  <a:gd name="connsiteY36" fmla="*/ 226337 h 823866"/>
                  <a:gd name="connsiteX37" fmla="*/ 823865 w 829901"/>
                  <a:gd name="connsiteY37" fmla="*/ 220301 h 823866"/>
                  <a:gd name="connsiteX38" fmla="*/ 805758 w 829901"/>
                  <a:gd name="connsiteY38" fmla="*/ 235391 h 823866"/>
                  <a:gd name="connsiteX39" fmla="*/ 787651 w 829901"/>
                  <a:gd name="connsiteY39" fmla="*/ 271604 h 823866"/>
                  <a:gd name="connsiteX40" fmla="*/ 769545 w 829901"/>
                  <a:gd name="connsiteY40" fmla="*/ 307818 h 823866"/>
                  <a:gd name="connsiteX41" fmla="*/ 751438 w 829901"/>
                  <a:gd name="connsiteY41" fmla="*/ 316872 h 823866"/>
                  <a:gd name="connsiteX42" fmla="*/ 745402 w 829901"/>
                  <a:gd name="connsiteY42" fmla="*/ 341014 h 823866"/>
                  <a:gd name="connsiteX43" fmla="*/ 727295 w 829901"/>
                  <a:gd name="connsiteY43" fmla="*/ 362139 h 823866"/>
                  <a:gd name="connsiteX44" fmla="*/ 715224 w 829901"/>
                  <a:gd name="connsiteY44" fmla="*/ 371193 h 823866"/>
                  <a:gd name="connsiteX45" fmla="*/ 715224 w 829901"/>
                  <a:gd name="connsiteY45" fmla="*/ 371193 h 823866"/>
                  <a:gd name="connsiteX46" fmla="*/ 715224 w 829901"/>
                  <a:gd name="connsiteY46" fmla="*/ 371193 h 823866"/>
                  <a:gd name="connsiteX47" fmla="*/ 721259 w 829901"/>
                  <a:gd name="connsiteY47" fmla="*/ 316872 h 823866"/>
                  <a:gd name="connsiteX48" fmla="*/ 718242 w 829901"/>
                  <a:gd name="connsiteY48" fmla="*/ 301783 h 823866"/>
                  <a:gd name="connsiteX49" fmla="*/ 730313 w 829901"/>
                  <a:gd name="connsiteY49" fmla="*/ 265569 h 823866"/>
                  <a:gd name="connsiteX50" fmla="*/ 727295 w 829901"/>
                  <a:gd name="connsiteY50" fmla="*/ 226337 h 823866"/>
                  <a:gd name="connsiteX51" fmla="*/ 703152 w 829901"/>
                  <a:gd name="connsiteY51" fmla="*/ 193141 h 823866"/>
                  <a:gd name="connsiteX52" fmla="*/ 697117 w 829901"/>
                  <a:gd name="connsiteY52" fmla="*/ 178052 h 823866"/>
                  <a:gd name="connsiteX53" fmla="*/ 706170 w 829901"/>
                  <a:gd name="connsiteY53" fmla="*/ 162963 h 823866"/>
                  <a:gd name="connsiteX54" fmla="*/ 709188 w 829901"/>
                  <a:gd name="connsiteY54" fmla="*/ 147874 h 823866"/>
                  <a:gd name="connsiteX55" fmla="*/ 691081 w 829901"/>
                  <a:gd name="connsiteY55" fmla="*/ 147874 h 823866"/>
                  <a:gd name="connsiteX56" fmla="*/ 672974 w 829901"/>
                  <a:gd name="connsiteY56" fmla="*/ 147874 h 823866"/>
                  <a:gd name="connsiteX57" fmla="*/ 654867 w 829901"/>
                  <a:gd name="connsiteY57" fmla="*/ 117695 h 823866"/>
                  <a:gd name="connsiteX58" fmla="*/ 615636 w 829901"/>
                  <a:gd name="connsiteY58" fmla="*/ 117695 h 823866"/>
                  <a:gd name="connsiteX59" fmla="*/ 564333 w 829901"/>
                  <a:gd name="connsiteY59" fmla="*/ 111660 h 823866"/>
                  <a:gd name="connsiteX60" fmla="*/ 497941 w 829901"/>
                  <a:gd name="connsiteY60" fmla="*/ 99589 h 823866"/>
                  <a:gd name="connsiteX61" fmla="*/ 443620 w 829901"/>
                  <a:gd name="connsiteY61" fmla="*/ 99589 h 823866"/>
                  <a:gd name="connsiteX62" fmla="*/ 401370 w 829901"/>
                  <a:gd name="connsiteY62" fmla="*/ 93553 h 823866"/>
                  <a:gd name="connsiteX63" fmla="*/ 347049 w 829901"/>
                  <a:gd name="connsiteY63" fmla="*/ 72428 h 823866"/>
                  <a:gd name="connsiteX64" fmla="*/ 328943 w 829901"/>
                  <a:gd name="connsiteY64" fmla="*/ 48286 h 823866"/>
                  <a:gd name="connsiteX65" fmla="*/ 250479 w 829901"/>
                  <a:gd name="connsiteY65" fmla="*/ 51303 h 823866"/>
                  <a:gd name="connsiteX66" fmla="*/ 235390 w 829901"/>
                  <a:gd name="connsiteY66" fmla="*/ 0 h 823866"/>
                  <a:gd name="connsiteX67" fmla="*/ 168998 w 829901"/>
                  <a:gd name="connsiteY67" fmla="*/ 30179 h 823866"/>
                  <a:gd name="connsiteX68" fmla="*/ 84499 w 829901"/>
                  <a:gd name="connsiteY68" fmla="*/ 33196 h 823866"/>
                  <a:gd name="connsiteX0" fmla="*/ 84499 w 829901"/>
                  <a:gd name="connsiteY0" fmla="*/ 33196 h 823866"/>
                  <a:gd name="connsiteX1" fmla="*/ 57339 w 829901"/>
                  <a:gd name="connsiteY1" fmla="*/ 96571 h 823866"/>
                  <a:gd name="connsiteX2" fmla="*/ 66392 w 829901"/>
                  <a:gd name="connsiteY2" fmla="*/ 175034 h 823866"/>
                  <a:gd name="connsiteX3" fmla="*/ 0 w 829901"/>
                  <a:gd name="connsiteY3" fmla="*/ 259533 h 823866"/>
                  <a:gd name="connsiteX4" fmla="*/ 33196 w 829901"/>
                  <a:gd name="connsiteY4" fmla="*/ 301783 h 823866"/>
                  <a:gd name="connsiteX5" fmla="*/ 45267 w 829901"/>
                  <a:gd name="connsiteY5" fmla="*/ 331961 h 823866"/>
                  <a:gd name="connsiteX6" fmla="*/ 27160 w 829901"/>
                  <a:gd name="connsiteY6" fmla="*/ 380246 h 823866"/>
                  <a:gd name="connsiteX7" fmla="*/ 36214 w 829901"/>
                  <a:gd name="connsiteY7" fmla="*/ 446638 h 823866"/>
                  <a:gd name="connsiteX8" fmla="*/ 75446 w 829901"/>
                  <a:gd name="connsiteY8" fmla="*/ 449656 h 823866"/>
                  <a:gd name="connsiteX9" fmla="*/ 100221 w 829901"/>
                  <a:gd name="connsiteY9" fmla="*/ 468870 h 823866"/>
                  <a:gd name="connsiteX10" fmla="*/ 138967 w 829901"/>
                  <a:gd name="connsiteY10" fmla="*/ 486341 h 823866"/>
                  <a:gd name="connsiteX11" fmla="*/ 175815 w 829901"/>
                  <a:gd name="connsiteY11" fmla="*/ 538280 h 823866"/>
                  <a:gd name="connsiteX12" fmla="*/ 220301 w 829901"/>
                  <a:gd name="connsiteY12" fmla="*/ 537173 h 823866"/>
                  <a:gd name="connsiteX13" fmla="*/ 249361 w 829901"/>
                  <a:gd name="connsiteY13" fmla="*/ 585126 h 823866"/>
                  <a:gd name="connsiteX14" fmla="*/ 277640 w 829901"/>
                  <a:gd name="connsiteY14" fmla="*/ 564333 h 823866"/>
                  <a:gd name="connsiteX15" fmla="*/ 292729 w 829901"/>
                  <a:gd name="connsiteY15" fmla="*/ 618654 h 823866"/>
                  <a:gd name="connsiteX16" fmla="*/ 292729 w 829901"/>
                  <a:gd name="connsiteY16" fmla="*/ 636761 h 823866"/>
                  <a:gd name="connsiteX17" fmla="*/ 301782 w 829901"/>
                  <a:gd name="connsiteY17" fmla="*/ 666939 h 823866"/>
                  <a:gd name="connsiteX18" fmla="*/ 298764 w 829901"/>
                  <a:gd name="connsiteY18" fmla="*/ 682028 h 823866"/>
                  <a:gd name="connsiteX19" fmla="*/ 304800 w 829901"/>
                  <a:gd name="connsiteY19" fmla="*/ 697117 h 823866"/>
                  <a:gd name="connsiteX20" fmla="*/ 301782 w 829901"/>
                  <a:gd name="connsiteY20" fmla="*/ 763509 h 823866"/>
                  <a:gd name="connsiteX21" fmla="*/ 337996 w 829901"/>
                  <a:gd name="connsiteY21" fmla="*/ 793688 h 823866"/>
                  <a:gd name="connsiteX22" fmla="*/ 380246 w 829901"/>
                  <a:gd name="connsiteY22" fmla="*/ 808777 h 823866"/>
                  <a:gd name="connsiteX23" fmla="*/ 404388 w 829901"/>
                  <a:gd name="connsiteY23" fmla="*/ 823866 h 823866"/>
                  <a:gd name="connsiteX24" fmla="*/ 473798 w 829901"/>
                  <a:gd name="connsiteY24" fmla="*/ 808777 h 823866"/>
                  <a:gd name="connsiteX25" fmla="*/ 790669 w 829901"/>
                  <a:gd name="connsiteY25" fmla="*/ 751438 h 823866"/>
                  <a:gd name="connsiteX26" fmla="*/ 802741 w 829901"/>
                  <a:gd name="connsiteY26" fmla="*/ 751438 h 823866"/>
                  <a:gd name="connsiteX27" fmla="*/ 802741 w 829901"/>
                  <a:gd name="connsiteY27" fmla="*/ 688064 h 823866"/>
                  <a:gd name="connsiteX28" fmla="*/ 766527 w 829901"/>
                  <a:gd name="connsiteY28" fmla="*/ 579422 h 823866"/>
                  <a:gd name="connsiteX29" fmla="*/ 772562 w 829901"/>
                  <a:gd name="connsiteY29" fmla="*/ 522084 h 823866"/>
                  <a:gd name="connsiteX30" fmla="*/ 757473 w 829901"/>
                  <a:gd name="connsiteY30" fmla="*/ 473798 h 823866"/>
                  <a:gd name="connsiteX31" fmla="*/ 778598 w 829901"/>
                  <a:gd name="connsiteY31" fmla="*/ 443620 h 823866"/>
                  <a:gd name="connsiteX32" fmla="*/ 781616 w 829901"/>
                  <a:gd name="connsiteY32" fmla="*/ 407406 h 823866"/>
                  <a:gd name="connsiteX33" fmla="*/ 772562 w 829901"/>
                  <a:gd name="connsiteY33" fmla="*/ 353086 h 823866"/>
                  <a:gd name="connsiteX34" fmla="*/ 811794 w 829901"/>
                  <a:gd name="connsiteY34" fmla="*/ 292729 h 823866"/>
                  <a:gd name="connsiteX35" fmla="*/ 829901 w 829901"/>
                  <a:gd name="connsiteY35" fmla="*/ 226337 h 823866"/>
                  <a:gd name="connsiteX36" fmla="*/ 823865 w 829901"/>
                  <a:gd name="connsiteY36" fmla="*/ 220301 h 823866"/>
                  <a:gd name="connsiteX37" fmla="*/ 805758 w 829901"/>
                  <a:gd name="connsiteY37" fmla="*/ 235391 h 823866"/>
                  <a:gd name="connsiteX38" fmla="*/ 787651 w 829901"/>
                  <a:gd name="connsiteY38" fmla="*/ 271604 h 823866"/>
                  <a:gd name="connsiteX39" fmla="*/ 769545 w 829901"/>
                  <a:gd name="connsiteY39" fmla="*/ 307818 h 823866"/>
                  <a:gd name="connsiteX40" fmla="*/ 751438 w 829901"/>
                  <a:gd name="connsiteY40" fmla="*/ 316872 h 823866"/>
                  <a:gd name="connsiteX41" fmla="*/ 745402 w 829901"/>
                  <a:gd name="connsiteY41" fmla="*/ 341014 h 823866"/>
                  <a:gd name="connsiteX42" fmla="*/ 727295 w 829901"/>
                  <a:gd name="connsiteY42" fmla="*/ 362139 h 823866"/>
                  <a:gd name="connsiteX43" fmla="*/ 715224 w 829901"/>
                  <a:gd name="connsiteY43" fmla="*/ 371193 h 823866"/>
                  <a:gd name="connsiteX44" fmla="*/ 715224 w 829901"/>
                  <a:gd name="connsiteY44" fmla="*/ 371193 h 823866"/>
                  <a:gd name="connsiteX45" fmla="*/ 715224 w 829901"/>
                  <a:gd name="connsiteY45" fmla="*/ 371193 h 823866"/>
                  <a:gd name="connsiteX46" fmla="*/ 721259 w 829901"/>
                  <a:gd name="connsiteY46" fmla="*/ 316872 h 823866"/>
                  <a:gd name="connsiteX47" fmla="*/ 718242 w 829901"/>
                  <a:gd name="connsiteY47" fmla="*/ 301783 h 823866"/>
                  <a:gd name="connsiteX48" fmla="*/ 730313 w 829901"/>
                  <a:gd name="connsiteY48" fmla="*/ 265569 h 823866"/>
                  <a:gd name="connsiteX49" fmla="*/ 727295 w 829901"/>
                  <a:gd name="connsiteY49" fmla="*/ 226337 h 823866"/>
                  <a:gd name="connsiteX50" fmla="*/ 703152 w 829901"/>
                  <a:gd name="connsiteY50" fmla="*/ 193141 h 823866"/>
                  <a:gd name="connsiteX51" fmla="*/ 697117 w 829901"/>
                  <a:gd name="connsiteY51" fmla="*/ 178052 h 823866"/>
                  <a:gd name="connsiteX52" fmla="*/ 706170 w 829901"/>
                  <a:gd name="connsiteY52" fmla="*/ 162963 h 823866"/>
                  <a:gd name="connsiteX53" fmla="*/ 709188 w 829901"/>
                  <a:gd name="connsiteY53" fmla="*/ 147874 h 823866"/>
                  <a:gd name="connsiteX54" fmla="*/ 691081 w 829901"/>
                  <a:gd name="connsiteY54" fmla="*/ 147874 h 823866"/>
                  <a:gd name="connsiteX55" fmla="*/ 672974 w 829901"/>
                  <a:gd name="connsiteY55" fmla="*/ 147874 h 823866"/>
                  <a:gd name="connsiteX56" fmla="*/ 654867 w 829901"/>
                  <a:gd name="connsiteY56" fmla="*/ 117695 h 823866"/>
                  <a:gd name="connsiteX57" fmla="*/ 615636 w 829901"/>
                  <a:gd name="connsiteY57" fmla="*/ 117695 h 823866"/>
                  <a:gd name="connsiteX58" fmla="*/ 564333 w 829901"/>
                  <a:gd name="connsiteY58" fmla="*/ 111660 h 823866"/>
                  <a:gd name="connsiteX59" fmla="*/ 497941 w 829901"/>
                  <a:gd name="connsiteY59" fmla="*/ 99589 h 823866"/>
                  <a:gd name="connsiteX60" fmla="*/ 443620 w 829901"/>
                  <a:gd name="connsiteY60" fmla="*/ 99589 h 823866"/>
                  <a:gd name="connsiteX61" fmla="*/ 401370 w 829901"/>
                  <a:gd name="connsiteY61" fmla="*/ 93553 h 823866"/>
                  <a:gd name="connsiteX62" fmla="*/ 347049 w 829901"/>
                  <a:gd name="connsiteY62" fmla="*/ 72428 h 823866"/>
                  <a:gd name="connsiteX63" fmla="*/ 328943 w 829901"/>
                  <a:gd name="connsiteY63" fmla="*/ 48286 h 823866"/>
                  <a:gd name="connsiteX64" fmla="*/ 250479 w 829901"/>
                  <a:gd name="connsiteY64" fmla="*/ 51303 h 823866"/>
                  <a:gd name="connsiteX65" fmla="*/ 235390 w 829901"/>
                  <a:gd name="connsiteY65" fmla="*/ 0 h 823866"/>
                  <a:gd name="connsiteX66" fmla="*/ 168998 w 829901"/>
                  <a:gd name="connsiteY66" fmla="*/ 30179 h 823866"/>
                  <a:gd name="connsiteX67" fmla="*/ 84499 w 829901"/>
                  <a:gd name="connsiteY67" fmla="*/ 33196 h 8238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829901" h="823866">
                    <a:moveTo>
                      <a:pt x="84499" y="33196"/>
                    </a:moveTo>
                    <a:lnTo>
                      <a:pt x="57339" y="96571"/>
                    </a:lnTo>
                    <a:lnTo>
                      <a:pt x="66392" y="175034"/>
                    </a:lnTo>
                    <a:lnTo>
                      <a:pt x="0" y="259533"/>
                    </a:lnTo>
                    <a:lnTo>
                      <a:pt x="33196" y="301783"/>
                    </a:lnTo>
                    <a:lnTo>
                      <a:pt x="45267" y="331961"/>
                    </a:lnTo>
                    <a:lnTo>
                      <a:pt x="27160" y="380246"/>
                    </a:lnTo>
                    <a:lnTo>
                      <a:pt x="36214" y="446638"/>
                    </a:lnTo>
                    <a:lnTo>
                      <a:pt x="75446" y="449656"/>
                    </a:lnTo>
                    <a:lnTo>
                      <a:pt x="100221" y="468870"/>
                    </a:lnTo>
                    <a:lnTo>
                      <a:pt x="138967" y="486341"/>
                    </a:lnTo>
                    <a:lnTo>
                      <a:pt x="175815" y="538280"/>
                    </a:lnTo>
                    <a:lnTo>
                      <a:pt x="220301" y="537173"/>
                    </a:lnTo>
                    <a:lnTo>
                      <a:pt x="249361" y="585126"/>
                    </a:lnTo>
                    <a:lnTo>
                      <a:pt x="277640" y="564333"/>
                    </a:lnTo>
                    <a:lnTo>
                      <a:pt x="292729" y="618654"/>
                    </a:lnTo>
                    <a:lnTo>
                      <a:pt x="292729" y="636761"/>
                    </a:lnTo>
                    <a:lnTo>
                      <a:pt x="301782" y="666939"/>
                    </a:lnTo>
                    <a:lnTo>
                      <a:pt x="298764" y="682028"/>
                    </a:lnTo>
                    <a:lnTo>
                      <a:pt x="304800" y="697117"/>
                    </a:lnTo>
                    <a:lnTo>
                      <a:pt x="301782" y="763509"/>
                    </a:lnTo>
                    <a:lnTo>
                      <a:pt x="337996" y="793688"/>
                    </a:lnTo>
                    <a:lnTo>
                      <a:pt x="380246" y="808777"/>
                    </a:lnTo>
                    <a:lnTo>
                      <a:pt x="404388" y="823866"/>
                    </a:lnTo>
                    <a:lnTo>
                      <a:pt x="473798" y="808777"/>
                    </a:lnTo>
                    <a:lnTo>
                      <a:pt x="790669" y="751438"/>
                    </a:lnTo>
                    <a:lnTo>
                      <a:pt x="802741" y="751438"/>
                    </a:lnTo>
                    <a:lnTo>
                      <a:pt x="802741" y="688064"/>
                    </a:lnTo>
                    <a:lnTo>
                      <a:pt x="766527" y="579422"/>
                    </a:lnTo>
                    <a:lnTo>
                      <a:pt x="772562" y="522084"/>
                    </a:lnTo>
                    <a:lnTo>
                      <a:pt x="757473" y="473798"/>
                    </a:lnTo>
                    <a:lnTo>
                      <a:pt x="778598" y="443620"/>
                    </a:lnTo>
                    <a:lnTo>
                      <a:pt x="781616" y="407406"/>
                    </a:lnTo>
                    <a:lnTo>
                      <a:pt x="772562" y="353086"/>
                    </a:lnTo>
                    <a:lnTo>
                      <a:pt x="811794" y="292729"/>
                    </a:lnTo>
                    <a:lnTo>
                      <a:pt x="829901" y="226337"/>
                    </a:lnTo>
                    <a:lnTo>
                      <a:pt x="823865" y="220301"/>
                    </a:lnTo>
                    <a:lnTo>
                      <a:pt x="805758" y="235391"/>
                    </a:lnTo>
                    <a:lnTo>
                      <a:pt x="787651" y="271604"/>
                    </a:lnTo>
                    <a:lnTo>
                      <a:pt x="769545" y="307818"/>
                    </a:lnTo>
                    <a:lnTo>
                      <a:pt x="751438" y="316872"/>
                    </a:lnTo>
                    <a:lnTo>
                      <a:pt x="745402" y="341014"/>
                    </a:lnTo>
                    <a:lnTo>
                      <a:pt x="727295" y="362139"/>
                    </a:lnTo>
                    <a:lnTo>
                      <a:pt x="715224" y="371193"/>
                    </a:lnTo>
                    <a:lnTo>
                      <a:pt x="715224" y="371193"/>
                    </a:lnTo>
                    <a:lnTo>
                      <a:pt x="715224" y="371193"/>
                    </a:lnTo>
                    <a:lnTo>
                      <a:pt x="721259" y="316872"/>
                    </a:lnTo>
                    <a:lnTo>
                      <a:pt x="718242" y="301783"/>
                    </a:lnTo>
                    <a:lnTo>
                      <a:pt x="730313" y="265569"/>
                    </a:lnTo>
                    <a:lnTo>
                      <a:pt x="727295" y="226337"/>
                    </a:lnTo>
                    <a:lnTo>
                      <a:pt x="703152" y="193141"/>
                    </a:lnTo>
                    <a:lnTo>
                      <a:pt x="697117" y="178052"/>
                    </a:lnTo>
                    <a:lnTo>
                      <a:pt x="706170" y="162963"/>
                    </a:lnTo>
                    <a:lnTo>
                      <a:pt x="709188" y="147874"/>
                    </a:lnTo>
                    <a:lnTo>
                      <a:pt x="691081" y="147874"/>
                    </a:lnTo>
                    <a:lnTo>
                      <a:pt x="672974" y="147874"/>
                    </a:lnTo>
                    <a:lnTo>
                      <a:pt x="654867" y="117695"/>
                    </a:lnTo>
                    <a:lnTo>
                      <a:pt x="615636" y="117695"/>
                    </a:lnTo>
                    <a:lnTo>
                      <a:pt x="564333" y="111660"/>
                    </a:lnTo>
                    <a:lnTo>
                      <a:pt x="497941" y="99589"/>
                    </a:lnTo>
                    <a:lnTo>
                      <a:pt x="443620" y="99589"/>
                    </a:lnTo>
                    <a:lnTo>
                      <a:pt x="401370" y="93553"/>
                    </a:lnTo>
                    <a:lnTo>
                      <a:pt x="347049" y="72428"/>
                    </a:lnTo>
                    <a:lnTo>
                      <a:pt x="328943" y="48286"/>
                    </a:lnTo>
                    <a:lnTo>
                      <a:pt x="250479" y="51303"/>
                    </a:lnTo>
                    <a:lnTo>
                      <a:pt x="235390" y="0"/>
                    </a:lnTo>
                    <a:lnTo>
                      <a:pt x="168998" y="30179"/>
                    </a:lnTo>
                    <a:lnTo>
                      <a:pt x="84499" y="33196"/>
                    </a:lnTo>
                    <a:close/>
                  </a:path>
                </a:pathLst>
              </a:custGeom>
              <a:grpFill/>
              <a:ln w="12700">
                <a:solidFill>
                  <a:srgbClr val="F8F8F8"/>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dirty="0">
                  <a:solidFill>
                    <a:schemeClr val="bg1"/>
                  </a:solidFill>
                  <a:ea typeface="ＭＳ Ｐゴシック" charset="-128"/>
                </a:endParaRPr>
              </a:p>
            </p:txBody>
          </p:sp>
          <p:sp>
            <p:nvSpPr>
              <p:cNvPr id="48" name="Freeform 27"/>
              <p:cNvSpPr/>
              <p:nvPr/>
            </p:nvSpPr>
            <p:spPr>
              <a:xfrm>
                <a:off x="7830470" y="2592638"/>
                <a:ext cx="615950" cy="1057275"/>
              </a:xfrm>
              <a:custGeom>
                <a:avLst/>
                <a:gdLst>
                  <a:gd name="connsiteX0" fmla="*/ 78463 w 615635"/>
                  <a:gd name="connsiteY0" fmla="*/ 78464 h 1056238"/>
                  <a:gd name="connsiteX1" fmla="*/ 147873 w 615635"/>
                  <a:gd name="connsiteY1" fmla="*/ 159945 h 1056238"/>
                  <a:gd name="connsiteX2" fmla="*/ 150891 w 615635"/>
                  <a:gd name="connsiteY2" fmla="*/ 202194 h 1056238"/>
                  <a:gd name="connsiteX3" fmla="*/ 93552 w 615635"/>
                  <a:gd name="connsiteY3" fmla="*/ 280658 h 1056238"/>
                  <a:gd name="connsiteX4" fmla="*/ 27160 w 615635"/>
                  <a:gd name="connsiteY4" fmla="*/ 289711 h 1056238"/>
                  <a:gd name="connsiteX5" fmla="*/ 54321 w 615635"/>
                  <a:gd name="connsiteY5" fmla="*/ 356103 h 1056238"/>
                  <a:gd name="connsiteX6" fmla="*/ 0 w 615635"/>
                  <a:gd name="connsiteY6" fmla="*/ 431549 h 1056238"/>
                  <a:gd name="connsiteX7" fmla="*/ 30178 w 615635"/>
                  <a:gd name="connsiteY7" fmla="*/ 606582 h 1056238"/>
                  <a:gd name="connsiteX8" fmla="*/ 114677 w 615635"/>
                  <a:gd name="connsiteY8" fmla="*/ 636761 h 1056238"/>
                  <a:gd name="connsiteX9" fmla="*/ 156926 w 615635"/>
                  <a:gd name="connsiteY9" fmla="*/ 739367 h 1056238"/>
                  <a:gd name="connsiteX10" fmla="*/ 196158 w 615635"/>
                  <a:gd name="connsiteY10" fmla="*/ 727295 h 1056238"/>
                  <a:gd name="connsiteX11" fmla="*/ 223319 w 615635"/>
                  <a:gd name="connsiteY11" fmla="*/ 760491 h 1056238"/>
                  <a:gd name="connsiteX12" fmla="*/ 205212 w 615635"/>
                  <a:gd name="connsiteY12" fmla="*/ 793687 h 1056238"/>
                  <a:gd name="connsiteX13" fmla="*/ 208229 w 615635"/>
                  <a:gd name="connsiteY13" fmla="*/ 811794 h 1056238"/>
                  <a:gd name="connsiteX14" fmla="*/ 247461 w 615635"/>
                  <a:gd name="connsiteY14" fmla="*/ 902329 h 1056238"/>
                  <a:gd name="connsiteX15" fmla="*/ 337996 w 615635"/>
                  <a:gd name="connsiteY15" fmla="*/ 944578 h 1056238"/>
                  <a:gd name="connsiteX16" fmla="*/ 371192 w 615635"/>
                  <a:gd name="connsiteY16" fmla="*/ 1029077 h 1056238"/>
                  <a:gd name="connsiteX17" fmla="*/ 431548 w 615635"/>
                  <a:gd name="connsiteY17" fmla="*/ 1056238 h 1056238"/>
                  <a:gd name="connsiteX18" fmla="*/ 437584 w 615635"/>
                  <a:gd name="connsiteY18" fmla="*/ 1020024 h 1056238"/>
                  <a:gd name="connsiteX19" fmla="*/ 473798 w 615635"/>
                  <a:gd name="connsiteY19" fmla="*/ 1017006 h 1056238"/>
                  <a:gd name="connsiteX20" fmla="*/ 525101 w 615635"/>
                  <a:gd name="connsiteY20" fmla="*/ 1032095 h 1056238"/>
                  <a:gd name="connsiteX21" fmla="*/ 534154 w 615635"/>
                  <a:gd name="connsiteY21" fmla="*/ 1017006 h 1056238"/>
                  <a:gd name="connsiteX22" fmla="*/ 525101 w 615635"/>
                  <a:gd name="connsiteY22" fmla="*/ 983810 h 1056238"/>
                  <a:gd name="connsiteX23" fmla="*/ 573386 w 615635"/>
                  <a:gd name="connsiteY23" fmla="*/ 950614 h 1056238"/>
                  <a:gd name="connsiteX24" fmla="*/ 579422 w 615635"/>
                  <a:gd name="connsiteY24" fmla="*/ 920436 h 1056238"/>
                  <a:gd name="connsiteX25" fmla="*/ 579422 w 615635"/>
                  <a:gd name="connsiteY25" fmla="*/ 893275 h 1056238"/>
                  <a:gd name="connsiteX26" fmla="*/ 573386 w 615635"/>
                  <a:gd name="connsiteY26" fmla="*/ 866115 h 1056238"/>
                  <a:gd name="connsiteX27" fmla="*/ 576404 w 615635"/>
                  <a:gd name="connsiteY27" fmla="*/ 826883 h 1056238"/>
                  <a:gd name="connsiteX28" fmla="*/ 579422 w 615635"/>
                  <a:gd name="connsiteY28" fmla="*/ 802741 h 1056238"/>
                  <a:gd name="connsiteX29" fmla="*/ 567350 w 615635"/>
                  <a:gd name="connsiteY29" fmla="*/ 784634 h 1056238"/>
                  <a:gd name="connsiteX30" fmla="*/ 603564 w 615635"/>
                  <a:gd name="connsiteY30" fmla="*/ 748420 h 1056238"/>
                  <a:gd name="connsiteX31" fmla="*/ 606582 w 615635"/>
                  <a:gd name="connsiteY31" fmla="*/ 715224 h 1056238"/>
                  <a:gd name="connsiteX32" fmla="*/ 615635 w 615635"/>
                  <a:gd name="connsiteY32" fmla="*/ 703153 h 1056238"/>
                  <a:gd name="connsiteX33" fmla="*/ 609600 w 615635"/>
                  <a:gd name="connsiteY33" fmla="*/ 672974 h 1056238"/>
                  <a:gd name="connsiteX34" fmla="*/ 597528 w 615635"/>
                  <a:gd name="connsiteY34" fmla="*/ 624689 h 1056238"/>
                  <a:gd name="connsiteX35" fmla="*/ 597528 w 615635"/>
                  <a:gd name="connsiteY35" fmla="*/ 582440 h 1056238"/>
                  <a:gd name="connsiteX36" fmla="*/ 615635 w 615635"/>
                  <a:gd name="connsiteY36" fmla="*/ 519066 h 1056238"/>
                  <a:gd name="connsiteX37" fmla="*/ 579422 w 615635"/>
                  <a:gd name="connsiteY37" fmla="*/ 334978 h 1056238"/>
                  <a:gd name="connsiteX38" fmla="*/ 570368 w 615635"/>
                  <a:gd name="connsiteY38" fmla="*/ 307818 h 1056238"/>
                  <a:gd name="connsiteX39" fmla="*/ 561315 w 615635"/>
                  <a:gd name="connsiteY39" fmla="*/ 250479 h 1056238"/>
                  <a:gd name="connsiteX40" fmla="*/ 552261 w 615635"/>
                  <a:gd name="connsiteY40" fmla="*/ 202194 h 1056238"/>
                  <a:gd name="connsiteX41" fmla="*/ 540190 w 615635"/>
                  <a:gd name="connsiteY41" fmla="*/ 141838 h 1056238"/>
                  <a:gd name="connsiteX42" fmla="*/ 531136 w 615635"/>
                  <a:gd name="connsiteY42" fmla="*/ 126749 h 1056238"/>
                  <a:gd name="connsiteX43" fmla="*/ 488887 w 615635"/>
                  <a:gd name="connsiteY43" fmla="*/ 63374 h 1056238"/>
                  <a:gd name="connsiteX44" fmla="*/ 479833 w 615635"/>
                  <a:gd name="connsiteY44" fmla="*/ 21125 h 1056238"/>
                  <a:gd name="connsiteX45" fmla="*/ 473798 w 615635"/>
                  <a:gd name="connsiteY45" fmla="*/ 0 h 1056238"/>
                  <a:gd name="connsiteX46" fmla="*/ 78463 w 615635"/>
                  <a:gd name="connsiteY46" fmla="*/ 78464 h 1056238"/>
                  <a:gd name="connsiteX0" fmla="*/ 78463 w 615635"/>
                  <a:gd name="connsiteY0" fmla="*/ 78464 h 1056238"/>
                  <a:gd name="connsiteX1" fmla="*/ 147873 w 615635"/>
                  <a:gd name="connsiteY1" fmla="*/ 159945 h 1056238"/>
                  <a:gd name="connsiteX2" fmla="*/ 150891 w 615635"/>
                  <a:gd name="connsiteY2" fmla="*/ 202194 h 1056238"/>
                  <a:gd name="connsiteX3" fmla="*/ 93552 w 615635"/>
                  <a:gd name="connsiteY3" fmla="*/ 280658 h 1056238"/>
                  <a:gd name="connsiteX4" fmla="*/ 27160 w 615635"/>
                  <a:gd name="connsiteY4" fmla="*/ 277816 h 1056238"/>
                  <a:gd name="connsiteX5" fmla="*/ 54321 w 615635"/>
                  <a:gd name="connsiteY5" fmla="*/ 356103 h 1056238"/>
                  <a:gd name="connsiteX6" fmla="*/ 0 w 615635"/>
                  <a:gd name="connsiteY6" fmla="*/ 431549 h 1056238"/>
                  <a:gd name="connsiteX7" fmla="*/ 30178 w 615635"/>
                  <a:gd name="connsiteY7" fmla="*/ 606582 h 1056238"/>
                  <a:gd name="connsiteX8" fmla="*/ 114677 w 615635"/>
                  <a:gd name="connsiteY8" fmla="*/ 636761 h 1056238"/>
                  <a:gd name="connsiteX9" fmla="*/ 156926 w 615635"/>
                  <a:gd name="connsiteY9" fmla="*/ 739367 h 1056238"/>
                  <a:gd name="connsiteX10" fmla="*/ 196158 w 615635"/>
                  <a:gd name="connsiteY10" fmla="*/ 727295 h 1056238"/>
                  <a:gd name="connsiteX11" fmla="*/ 223319 w 615635"/>
                  <a:gd name="connsiteY11" fmla="*/ 760491 h 1056238"/>
                  <a:gd name="connsiteX12" fmla="*/ 205212 w 615635"/>
                  <a:gd name="connsiteY12" fmla="*/ 793687 h 1056238"/>
                  <a:gd name="connsiteX13" fmla="*/ 208229 w 615635"/>
                  <a:gd name="connsiteY13" fmla="*/ 811794 h 1056238"/>
                  <a:gd name="connsiteX14" fmla="*/ 247461 w 615635"/>
                  <a:gd name="connsiteY14" fmla="*/ 902329 h 1056238"/>
                  <a:gd name="connsiteX15" fmla="*/ 337996 w 615635"/>
                  <a:gd name="connsiteY15" fmla="*/ 944578 h 1056238"/>
                  <a:gd name="connsiteX16" fmla="*/ 371192 w 615635"/>
                  <a:gd name="connsiteY16" fmla="*/ 1029077 h 1056238"/>
                  <a:gd name="connsiteX17" fmla="*/ 431548 w 615635"/>
                  <a:gd name="connsiteY17" fmla="*/ 1056238 h 1056238"/>
                  <a:gd name="connsiteX18" fmla="*/ 437584 w 615635"/>
                  <a:gd name="connsiteY18" fmla="*/ 1020024 h 1056238"/>
                  <a:gd name="connsiteX19" fmla="*/ 473798 w 615635"/>
                  <a:gd name="connsiteY19" fmla="*/ 1017006 h 1056238"/>
                  <a:gd name="connsiteX20" fmla="*/ 525101 w 615635"/>
                  <a:gd name="connsiteY20" fmla="*/ 1032095 h 1056238"/>
                  <a:gd name="connsiteX21" fmla="*/ 534154 w 615635"/>
                  <a:gd name="connsiteY21" fmla="*/ 1017006 h 1056238"/>
                  <a:gd name="connsiteX22" fmla="*/ 525101 w 615635"/>
                  <a:gd name="connsiteY22" fmla="*/ 983810 h 1056238"/>
                  <a:gd name="connsiteX23" fmla="*/ 573386 w 615635"/>
                  <a:gd name="connsiteY23" fmla="*/ 950614 h 1056238"/>
                  <a:gd name="connsiteX24" fmla="*/ 579422 w 615635"/>
                  <a:gd name="connsiteY24" fmla="*/ 920436 h 1056238"/>
                  <a:gd name="connsiteX25" fmla="*/ 579422 w 615635"/>
                  <a:gd name="connsiteY25" fmla="*/ 893275 h 1056238"/>
                  <a:gd name="connsiteX26" fmla="*/ 573386 w 615635"/>
                  <a:gd name="connsiteY26" fmla="*/ 866115 h 1056238"/>
                  <a:gd name="connsiteX27" fmla="*/ 576404 w 615635"/>
                  <a:gd name="connsiteY27" fmla="*/ 826883 h 1056238"/>
                  <a:gd name="connsiteX28" fmla="*/ 579422 w 615635"/>
                  <a:gd name="connsiteY28" fmla="*/ 802741 h 1056238"/>
                  <a:gd name="connsiteX29" fmla="*/ 567350 w 615635"/>
                  <a:gd name="connsiteY29" fmla="*/ 784634 h 1056238"/>
                  <a:gd name="connsiteX30" fmla="*/ 603564 w 615635"/>
                  <a:gd name="connsiteY30" fmla="*/ 748420 h 1056238"/>
                  <a:gd name="connsiteX31" fmla="*/ 606582 w 615635"/>
                  <a:gd name="connsiteY31" fmla="*/ 715224 h 1056238"/>
                  <a:gd name="connsiteX32" fmla="*/ 615635 w 615635"/>
                  <a:gd name="connsiteY32" fmla="*/ 703153 h 1056238"/>
                  <a:gd name="connsiteX33" fmla="*/ 609600 w 615635"/>
                  <a:gd name="connsiteY33" fmla="*/ 672974 h 1056238"/>
                  <a:gd name="connsiteX34" fmla="*/ 597528 w 615635"/>
                  <a:gd name="connsiteY34" fmla="*/ 624689 h 1056238"/>
                  <a:gd name="connsiteX35" fmla="*/ 597528 w 615635"/>
                  <a:gd name="connsiteY35" fmla="*/ 582440 h 1056238"/>
                  <a:gd name="connsiteX36" fmla="*/ 615635 w 615635"/>
                  <a:gd name="connsiteY36" fmla="*/ 519066 h 1056238"/>
                  <a:gd name="connsiteX37" fmla="*/ 579422 w 615635"/>
                  <a:gd name="connsiteY37" fmla="*/ 334978 h 1056238"/>
                  <a:gd name="connsiteX38" fmla="*/ 570368 w 615635"/>
                  <a:gd name="connsiteY38" fmla="*/ 307818 h 1056238"/>
                  <a:gd name="connsiteX39" fmla="*/ 561315 w 615635"/>
                  <a:gd name="connsiteY39" fmla="*/ 250479 h 1056238"/>
                  <a:gd name="connsiteX40" fmla="*/ 552261 w 615635"/>
                  <a:gd name="connsiteY40" fmla="*/ 202194 h 1056238"/>
                  <a:gd name="connsiteX41" fmla="*/ 540190 w 615635"/>
                  <a:gd name="connsiteY41" fmla="*/ 141838 h 1056238"/>
                  <a:gd name="connsiteX42" fmla="*/ 531136 w 615635"/>
                  <a:gd name="connsiteY42" fmla="*/ 126749 h 1056238"/>
                  <a:gd name="connsiteX43" fmla="*/ 488887 w 615635"/>
                  <a:gd name="connsiteY43" fmla="*/ 63374 h 1056238"/>
                  <a:gd name="connsiteX44" fmla="*/ 479833 w 615635"/>
                  <a:gd name="connsiteY44" fmla="*/ 21125 h 1056238"/>
                  <a:gd name="connsiteX45" fmla="*/ 473798 w 615635"/>
                  <a:gd name="connsiteY45" fmla="*/ 0 h 1056238"/>
                  <a:gd name="connsiteX46" fmla="*/ 78463 w 615635"/>
                  <a:gd name="connsiteY46" fmla="*/ 78464 h 1056238"/>
                  <a:gd name="connsiteX0" fmla="*/ 78463 w 615635"/>
                  <a:gd name="connsiteY0" fmla="*/ 78464 h 1056238"/>
                  <a:gd name="connsiteX1" fmla="*/ 147873 w 615635"/>
                  <a:gd name="connsiteY1" fmla="*/ 159945 h 1056238"/>
                  <a:gd name="connsiteX2" fmla="*/ 150891 w 615635"/>
                  <a:gd name="connsiteY2" fmla="*/ 202194 h 1056238"/>
                  <a:gd name="connsiteX3" fmla="*/ 93552 w 615635"/>
                  <a:gd name="connsiteY3" fmla="*/ 280658 h 1056238"/>
                  <a:gd name="connsiteX4" fmla="*/ 27160 w 615635"/>
                  <a:gd name="connsiteY4" fmla="*/ 277816 h 1056238"/>
                  <a:gd name="connsiteX5" fmla="*/ 54321 w 615635"/>
                  <a:gd name="connsiteY5" fmla="*/ 356103 h 1056238"/>
                  <a:gd name="connsiteX6" fmla="*/ 0 w 615635"/>
                  <a:gd name="connsiteY6" fmla="*/ 431549 h 1056238"/>
                  <a:gd name="connsiteX7" fmla="*/ 30178 w 615635"/>
                  <a:gd name="connsiteY7" fmla="*/ 606582 h 1056238"/>
                  <a:gd name="connsiteX8" fmla="*/ 114677 w 615635"/>
                  <a:gd name="connsiteY8" fmla="*/ 636761 h 1056238"/>
                  <a:gd name="connsiteX9" fmla="*/ 156926 w 615635"/>
                  <a:gd name="connsiteY9" fmla="*/ 739367 h 1056238"/>
                  <a:gd name="connsiteX10" fmla="*/ 196158 w 615635"/>
                  <a:gd name="connsiteY10" fmla="*/ 727295 h 1056238"/>
                  <a:gd name="connsiteX11" fmla="*/ 223319 w 615635"/>
                  <a:gd name="connsiteY11" fmla="*/ 760491 h 1056238"/>
                  <a:gd name="connsiteX12" fmla="*/ 205212 w 615635"/>
                  <a:gd name="connsiteY12" fmla="*/ 793687 h 1056238"/>
                  <a:gd name="connsiteX13" fmla="*/ 208229 w 615635"/>
                  <a:gd name="connsiteY13" fmla="*/ 811794 h 1056238"/>
                  <a:gd name="connsiteX14" fmla="*/ 247461 w 615635"/>
                  <a:gd name="connsiteY14" fmla="*/ 902329 h 1056238"/>
                  <a:gd name="connsiteX15" fmla="*/ 337996 w 615635"/>
                  <a:gd name="connsiteY15" fmla="*/ 944578 h 1056238"/>
                  <a:gd name="connsiteX16" fmla="*/ 371192 w 615635"/>
                  <a:gd name="connsiteY16" fmla="*/ 1029077 h 1056238"/>
                  <a:gd name="connsiteX17" fmla="*/ 431548 w 615635"/>
                  <a:gd name="connsiteY17" fmla="*/ 1056238 h 1056238"/>
                  <a:gd name="connsiteX18" fmla="*/ 437584 w 615635"/>
                  <a:gd name="connsiteY18" fmla="*/ 1020024 h 1056238"/>
                  <a:gd name="connsiteX19" fmla="*/ 473798 w 615635"/>
                  <a:gd name="connsiteY19" fmla="*/ 1017006 h 1056238"/>
                  <a:gd name="connsiteX20" fmla="*/ 525101 w 615635"/>
                  <a:gd name="connsiteY20" fmla="*/ 1032095 h 1056238"/>
                  <a:gd name="connsiteX21" fmla="*/ 534154 w 615635"/>
                  <a:gd name="connsiteY21" fmla="*/ 1017006 h 1056238"/>
                  <a:gd name="connsiteX22" fmla="*/ 525101 w 615635"/>
                  <a:gd name="connsiteY22" fmla="*/ 983810 h 1056238"/>
                  <a:gd name="connsiteX23" fmla="*/ 573386 w 615635"/>
                  <a:gd name="connsiteY23" fmla="*/ 950614 h 1056238"/>
                  <a:gd name="connsiteX24" fmla="*/ 579422 w 615635"/>
                  <a:gd name="connsiteY24" fmla="*/ 920436 h 1056238"/>
                  <a:gd name="connsiteX25" fmla="*/ 579422 w 615635"/>
                  <a:gd name="connsiteY25" fmla="*/ 893275 h 1056238"/>
                  <a:gd name="connsiteX26" fmla="*/ 573386 w 615635"/>
                  <a:gd name="connsiteY26" fmla="*/ 866115 h 1056238"/>
                  <a:gd name="connsiteX27" fmla="*/ 576404 w 615635"/>
                  <a:gd name="connsiteY27" fmla="*/ 826883 h 1056238"/>
                  <a:gd name="connsiteX28" fmla="*/ 579422 w 615635"/>
                  <a:gd name="connsiteY28" fmla="*/ 802741 h 1056238"/>
                  <a:gd name="connsiteX29" fmla="*/ 586390 w 615635"/>
                  <a:gd name="connsiteY29" fmla="*/ 787012 h 1056238"/>
                  <a:gd name="connsiteX30" fmla="*/ 603564 w 615635"/>
                  <a:gd name="connsiteY30" fmla="*/ 748420 h 1056238"/>
                  <a:gd name="connsiteX31" fmla="*/ 606582 w 615635"/>
                  <a:gd name="connsiteY31" fmla="*/ 715224 h 1056238"/>
                  <a:gd name="connsiteX32" fmla="*/ 615635 w 615635"/>
                  <a:gd name="connsiteY32" fmla="*/ 703153 h 1056238"/>
                  <a:gd name="connsiteX33" fmla="*/ 609600 w 615635"/>
                  <a:gd name="connsiteY33" fmla="*/ 672974 h 1056238"/>
                  <a:gd name="connsiteX34" fmla="*/ 597528 w 615635"/>
                  <a:gd name="connsiteY34" fmla="*/ 624689 h 1056238"/>
                  <a:gd name="connsiteX35" fmla="*/ 597528 w 615635"/>
                  <a:gd name="connsiteY35" fmla="*/ 582440 h 1056238"/>
                  <a:gd name="connsiteX36" fmla="*/ 615635 w 615635"/>
                  <a:gd name="connsiteY36" fmla="*/ 519066 h 1056238"/>
                  <a:gd name="connsiteX37" fmla="*/ 579422 w 615635"/>
                  <a:gd name="connsiteY37" fmla="*/ 334978 h 1056238"/>
                  <a:gd name="connsiteX38" fmla="*/ 570368 w 615635"/>
                  <a:gd name="connsiteY38" fmla="*/ 307818 h 1056238"/>
                  <a:gd name="connsiteX39" fmla="*/ 561315 w 615635"/>
                  <a:gd name="connsiteY39" fmla="*/ 250479 h 1056238"/>
                  <a:gd name="connsiteX40" fmla="*/ 552261 w 615635"/>
                  <a:gd name="connsiteY40" fmla="*/ 202194 h 1056238"/>
                  <a:gd name="connsiteX41" fmla="*/ 540190 w 615635"/>
                  <a:gd name="connsiteY41" fmla="*/ 141838 h 1056238"/>
                  <a:gd name="connsiteX42" fmla="*/ 531136 w 615635"/>
                  <a:gd name="connsiteY42" fmla="*/ 126749 h 1056238"/>
                  <a:gd name="connsiteX43" fmla="*/ 488887 w 615635"/>
                  <a:gd name="connsiteY43" fmla="*/ 63374 h 1056238"/>
                  <a:gd name="connsiteX44" fmla="*/ 479833 w 615635"/>
                  <a:gd name="connsiteY44" fmla="*/ 21125 h 1056238"/>
                  <a:gd name="connsiteX45" fmla="*/ 473798 w 615635"/>
                  <a:gd name="connsiteY45" fmla="*/ 0 h 1056238"/>
                  <a:gd name="connsiteX46" fmla="*/ 78463 w 615635"/>
                  <a:gd name="connsiteY46" fmla="*/ 78464 h 1056238"/>
                  <a:gd name="connsiteX0" fmla="*/ 78463 w 615635"/>
                  <a:gd name="connsiteY0" fmla="*/ 78464 h 1056238"/>
                  <a:gd name="connsiteX1" fmla="*/ 147873 w 615635"/>
                  <a:gd name="connsiteY1" fmla="*/ 159945 h 1056238"/>
                  <a:gd name="connsiteX2" fmla="*/ 150891 w 615635"/>
                  <a:gd name="connsiteY2" fmla="*/ 202194 h 1056238"/>
                  <a:gd name="connsiteX3" fmla="*/ 93552 w 615635"/>
                  <a:gd name="connsiteY3" fmla="*/ 280658 h 1056238"/>
                  <a:gd name="connsiteX4" fmla="*/ 27160 w 615635"/>
                  <a:gd name="connsiteY4" fmla="*/ 277816 h 1056238"/>
                  <a:gd name="connsiteX5" fmla="*/ 54321 w 615635"/>
                  <a:gd name="connsiteY5" fmla="*/ 356103 h 1056238"/>
                  <a:gd name="connsiteX6" fmla="*/ 0 w 615635"/>
                  <a:gd name="connsiteY6" fmla="*/ 431549 h 1056238"/>
                  <a:gd name="connsiteX7" fmla="*/ 30178 w 615635"/>
                  <a:gd name="connsiteY7" fmla="*/ 606582 h 1056238"/>
                  <a:gd name="connsiteX8" fmla="*/ 114677 w 615635"/>
                  <a:gd name="connsiteY8" fmla="*/ 636761 h 1056238"/>
                  <a:gd name="connsiteX9" fmla="*/ 156926 w 615635"/>
                  <a:gd name="connsiteY9" fmla="*/ 739367 h 1056238"/>
                  <a:gd name="connsiteX10" fmla="*/ 196158 w 615635"/>
                  <a:gd name="connsiteY10" fmla="*/ 727295 h 1056238"/>
                  <a:gd name="connsiteX11" fmla="*/ 223319 w 615635"/>
                  <a:gd name="connsiteY11" fmla="*/ 760491 h 1056238"/>
                  <a:gd name="connsiteX12" fmla="*/ 205212 w 615635"/>
                  <a:gd name="connsiteY12" fmla="*/ 793687 h 1056238"/>
                  <a:gd name="connsiteX13" fmla="*/ 208229 w 615635"/>
                  <a:gd name="connsiteY13" fmla="*/ 811794 h 1056238"/>
                  <a:gd name="connsiteX14" fmla="*/ 247461 w 615635"/>
                  <a:gd name="connsiteY14" fmla="*/ 902329 h 1056238"/>
                  <a:gd name="connsiteX15" fmla="*/ 337996 w 615635"/>
                  <a:gd name="connsiteY15" fmla="*/ 944578 h 1056238"/>
                  <a:gd name="connsiteX16" fmla="*/ 371192 w 615635"/>
                  <a:gd name="connsiteY16" fmla="*/ 1029077 h 1056238"/>
                  <a:gd name="connsiteX17" fmla="*/ 431548 w 615635"/>
                  <a:gd name="connsiteY17" fmla="*/ 1056238 h 1056238"/>
                  <a:gd name="connsiteX18" fmla="*/ 437584 w 615635"/>
                  <a:gd name="connsiteY18" fmla="*/ 1020024 h 1056238"/>
                  <a:gd name="connsiteX19" fmla="*/ 473798 w 615635"/>
                  <a:gd name="connsiteY19" fmla="*/ 1017006 h 1056238"/>
                  <a:gd name="connsiteX20" fmla="*/ 525101 w 615635"/>
                  <a:gd name="connsiteY20" fmla="*/ 1032095 h 1056238"/>
                  <a:gd name="connsiteX21" fmla="*/ 534154 w 615635"/>
                  <a:gd name="connsiteY21" fmla="*/ 1017006 h 1056238"/>
                  <a:gd name="connsiteX22" fmla="*/ 525101 w 615635"/>
                  <a:gd name="connsiteY22" fmla="*/ 983810 h 1056238"/>
                  <a:gd name="connsiteX23" fmla="*/ 587665 w 615635"/>
                  <a:gd name="connsiteY23" fmla="*/ 967266 h 1056238"/>
                  <a:gd name="connsiteX24" fmla="*/ 579422 w 615635"/>
                  <a:gd name="connsiteY24" fmla="*/ 920436 h 1056238"/>
                  <a:gd name="connsiteX25" fmla="*/ 579422 w 615635"/>
                  <a:gd name="connsiteY25" fmla="*/ 893275 h 1056238"/>
                  <a:gd name="connsiteX26" fmla="*/ 573386 w 615635"/>
                  <a:gd name="connsiteY26" fmla="*/ 866115 h 1056238"/>
                  <a:gd name="connsiteX27" fmla="*/ 576404 w 615635"/>
                  <a:gd name="connsiteY27" fmla="*/ 826883 h 1056238"/>
                  <a:gd name="connsiteX28" fmla="*/ 579422 w 615635"/>
                  <a:gd name="connsiteY28" fmla="*/ 802741 h 1056238"/>
                  <a:gd name="connsiteX29" fmla="*/ 586390 w 615635"/>
                  <a:gd name="connsiteY29" fmla="*/ 787012 h 1056238"/>
                  <a:gd name="connsiteX30" fmla="*/ 603564 w 615635"/>
                  <a:gd name="connsiteY30" fmla="*/ 748420 h 1056238"/>
                  <a:gd name="connsiteX31" fmla="*/ 606582 w 615635"/>
                  <a:gd name="connsiteY31" fmla="*/ 715224 h 1056238"/>
                  <a:gd name="connsiteX32" fmla="*/ 615635 w 615635"/>
                  <a:gd name="connsiteY32" fmla="*/ 703153 h 1056238"/>
                  <a:gd name="connsiteX33" fmla="*/ 609600 w 615635"/>
                  <a:gd name="connsiteY33" fmla="*/ 672974 h 1056238"/>
                  <a:gd name="connsiteX34" fmla="*/ 597528 w 615635"/>
                  <a:gd name="connsiteY34" fmla="*/ 624689 h 1056238"/>
                  <a:gd name="connsiteX35" fmla="*/ 597528 w 615635"/>
                  <a:gd name="connsiteY35" fmla="*/ 582440 h 1056238"/>
                  <a:gd name="connsiteX36" fmla="*/ 615635 w 615635"/>
                  <a:gd name="connsiteY36" fmla="*/ 519066 h 1056238"/>
                  <a:gd name="connsiteX37" fmla="*/ 579422 w 615635"/>
                  <a:gd name="connsiteY37" fmla="*/ 334978 h 1056238"/>
                  <a:gd name="connsiteX38" fmla="*/ 570368 w 615635"/>
                  <a:gd name="connsiteY38" fmla="*/ 307818 h 1056238"/>
                  <a:gd name="connsiteX39" fmla="*/ 561315 w 615635"/>
                  <a:gd name="connsiteY39" fmla="*/ 250479 h 1056238"/>
                  <a:gd name="connsiteX40" fmla="*/ 552261 w 615635"/>
                  <a:gd name="connsiteY40" fmla="*/ 202194 h 1056238"/>
                  <a:gd name="connsiteX41" fmla="*/ 540190 w 615635"/>
                  <a:gd name="connsiteY41" fmla="*/ 141838 h 1056238"/>
                  <a:gd name="connsiteX42" fmla="*/ 531136 w 615635"/>
                  <a:gd name="connsiteY42" fmla="*/ 126749 h 1056238"/>
                  <a:gd name="connsiteX43" fmla="*/ 488887 w 615635"/>
                  <a:gd name="connsiteY43" fmla="*/ 63374 h 1056238"/>
                  <a:gd name="connsiteX44" fmla="*/ 479833 w 615635"/>
                  <a:gd name="connsiteY44" fmla="*/ 21125 h 1056238"/>
                  <a:gd name="connsiteX45" fmla="*/ 473798 w 615635"/>
                  <a:gd name="connsiteY45" fmla="*/ 0 h 1056238"/>
                  <a:gd name="connsiteX46" fmla="*/ 78463 w 615635"/>
                  <a:gd name="connsiteY46" fmla="*/ 78464 h 1056238"/>
                  <a:gd name="connsiteX0" fmla="*/ 78463 w 615635"/>
                  <a:gd name="connsiteY0" fmla="*/ 78464 h 1056238"/>
                  <a:gd name="connsiteX1" fmla="*/ 147873 w 615635"/>
                  <a:gd name="connsiteY1" fmla="*/ 159945 h 1056238"/>
                  <a:gd name="connsiteX2" fmla="*/ 150891 w 615635"/>
                  <a:gd name="connsiteY2" fmla="*/ 202194 h 1056238"/>
                  <a:gd name="connsiteX3" fmla="*/ 93552 w 615635"/>
                  <a:gd name="connsiteY3" fmla="*/ 280658 h 1056238"/>
                  <a:gd name="connsiteX4" fmla="*/ 27160 w 615635"/>
                  <a:gd name="connsiteY4" fmla="*/ 277816 h 1056238"/>
                  <a:gd name="connsiteX5" fmla="*/ 54321 w 615635"/>
                  <a:gd name="connsiteY5" fmla="*/ 356103 h 1056238"/>
                  <a:gd name="connsiteX6" fmla="*/ 0 w 615635"/>
                  <a:gd name="connsiteY6" fmla="*/ 431549 h 1056238"/>
                  <a:gd name="connsiteX7" fmla="*/ 30178 w 615635"/>
                  <a:gd name="connsiteY7" fmla="*/ 606582 h 1056238"/>
                  <a:gd name="connsiteX8" fmla="*/ 114677 w 615635"/>
                  <a:gd name="connsiteY8" fmla="*/ 636761 h 1056238"/>
                  <a:gd name="connsiteX9" fmla="*/ 156926 w 615635"/>
                  <a:gd name="connsiteY9" fmla="*/ 739367 h 1056238"/>
                  <a:gd name="connsiteX10" fmla="*/ 196158 w 615635"/>
                  <a:gd name="connsiteY10" fmla="*/ 727295 h 1056238"/>
                  <a:gd name="connsiteX11" fmla="*/ 223319 w 615635"/>
                  <a:gd name="connsiteY11" fmla="*/ 760491 h 1056238"/>
                  <a:gd name="connsiteX12" fmla="*/ 205212 w 615635"/>
                  <a:gd name="connsiteY12" fmla="*/ 793687 h 1056238"/>
                  <a:gd name="connsiteX13" fmla="*/ 208229 w 615635"/>
                  <a:gd name="connsiteY13" fmla="*/ 811794 h 1056238"/>
                  <a:gd name="connsiteX14" fmla="*/ 247461 w 615635"/>
                  <a:gd name="connsiteY14" fmla="*/ 902329 h 1056238"/>
                  <a:gd name="connsiteX15" fmla="*/ 337996 w 615635"/>
                  <a:gd name="connsiteY15" fmla="*/ 944578 h 1056238"/>
                  <a:gd name="connsiteX16" fmla="*/ 371192 w 615635"/>
                  <a:gd name="connsiteY16" fmla="*/ 1029077 h 1056238"/>
                  <a:gd name="connsiteX17" fmla="*/ 431548 w 615635"/>
                  <a:gd name="connsiteY17" fmla="*/ 1056238 h 1056238"/>
                  <a:gd name="connsiteX18" fmla="*/ 437584 w 615635"/>
                  <a:gd name="connsiteY18" fmla="*/ 1020024 h 1056238"/>
                  <a:gd name="connsiteX19" fmla="*/ 478558 w 615635"/>
                  <a:gd name="connsiteY19" fmla="*/ 1036038 h 1056238"/>
                  <a:gd name="connsiteX20" fmla="*/ 525101 w 615635"/>
                  <a:gd name="connsiteY20" fmla="*/ 1032095 h 1056238"/>
                  <a:gd name="connsiteX21" fmla="*/ 534154 w 615635"/>
                  <a:gd name="connsiteY21" fmla="*/ 1017006 h 1056238"/>
                  <a:gd name="connsiteX22" fmla="*/ 525101 w 615635"/>
                  <a:gd name="connsiteY22" fmla="*/ 983810 h 1056238"/>
                  <a:gd name="connsiteX23" fmla="*/ 587665 w 615635"/>
                  <a:gd name="connsiteY23" fmla="*/ 967266 h 1056238"/>
                  <a:gd name="connsiteX24" fmla="*/ 579422 w 615635"/>
                  <a:gd name="connsiteY24" fmla="*/ 920436 h 1056238"/>
                  <a:gd name="connsiteX25" fmla="*/ 579422 w 615635"/>
                  <a:gd name="connsiteY25" fmla="*/ 893275 h 1056238"/>
                  <a:gd name="connsiteX26" fmla="*/ 573386 w 615635"/>
                  <a:gd name="connsiteY26" fmla="*/ 866115 h 1056238"/>
                  <a:gd name="connsiteX27" fmla="*/ 576404 w 615635"/>
                  <a:gd name="connsiteY27" fmla="*/ 826883 h 1056238"/>
                  <a:gd name="connsiteX28" fmla="*/ 579422 w 615635"/>
                  <a:gd name="connsiteY28" fmla="*/ 802741 h 1056238"/>
                  <a:gd name="connsiteX29" fmla="*/ 586390 w 615635"/>
                  <a:gd name="connsiteY29" fmla="*/ 787012 h 1056238"/>
                  <a:gd name="connsiteX30" fmla="*/ 603564 w 615635"/>
                  <a:gd name="connsiteY30" fmla="*/ 748420 h 1056238"/>
                  <a:gd name="connsiteX31" fmla="*/ 606582 w 615635"/>
                  <a:gd name="connsiteY31" fmla="*/ 715224 h 1056238"/>
                  <a:gd name="connsiteX32" fmla="*/ 615635 w 615635"/>
                  <a:gd name="connsiteY32" fmla="*/ 703153 h 1056238"/>
                  <a:gd name="connsiteX33" fmla="*/ 609600 w 615635"/>
                  <a:gd name="connsiteY33" fmla="*/ 672974 h 1056238"/>
                  <a:gd name="connsiteX34" fmla="*/ 597528 w 615635"/>
                  <a:gd name="connsiteY34" fmla="*/ 624689 h 1056238"/>
                  <a:gd name="connsiteX35" fmla="*/ 597528 w 615635"/>
                  <a:gd name="connsiteY35" fmla="*/ 582440 h 1056238"/>
                  <a:gd name="connsiteX36" fmla="*/ 615635 w 615635"/>
                  <a:gd name="connsiteY36" fmla="*/ 519066 h 1056238"/>
                  <a:gd name="connsiteX37" fmla="*/ 579422 w 615635"/>
                  <a:gd name="connsiteY37" fmla="*/ 334978 h 1056238"/>
                  <a:gd name="connsiteX38" fmla="*/ 570368 w 615635"/>
                  <a:gd name="connsiteY38" fmla="*/ 307818 h 1056238"/>
                  <a:gd name="connsiteX39" fmla="*/ 561315 w 615635"/>
                  <a:gd name="connsiteY39" fmla="*/ 250479 h 1056238"/>
                  <a:gd name="connsiteX40" fmla="*/ 552261 w 615635"/>
                  <a:gd name="connsiteY40" fmla="*/ 202194 h 1056238"/>
                  <a:gd name="connsiteX41" fmla="*/ 540190 w 615635"/>
                  <a:gd name="connsiteY41" fmla="*/ 141838 h 1056238"/>
                  <a:gd name="connsiteX42" fmla="*/ 531136 w 615635"/>
                  <a:gd name="connsiteY42" fmla="*/ 126749 h 1056238"/>
                  <a:gd name="connsiteX43" fmla="*/ 488887 w 615635"/>
                  <a:gd name="connsiteY43" fmla="*/ 63374 h 1056238"/>
                  <a:gd name="connsiteX44" fmla="*/ 479833 w 615635"/>
                  <a:gd name="connsiteY44" fmla="*/ 21125 h 1056238"/>
                  <a:gd name="connsiteX45" fmla="*/ 473798 w 615635"/>
                  <a:gd name="connsiteY45" fmla="*/ 0 h 1056238"/>
                  <a:gd name="connsiteX46" fmla="*/ 78463 w 615635"/>
                  <a:gd name="connsiteY46" fmla="*/ 78464 h 1056238"/>
                  <a:gd name="connsiteX0" fmla="*/ 78463 w 615635"/>
                  <a:gd name="connsiteY0" fmla="*/ 78464 h 1056238"/>
                  <a:gd name="connsiteX1" fmla="*/ 147873 w 615635"/>
                  <a:gd name="connsiteY1" fmla="*/ 159945 h 1056238"/>
                  <a:gd name="connsiteX2" fmla="*/ 150891 w 615635"/>
                  <a:gd name="connsiteY2" fmla="*/ 202194 h 1056238"/>
                  <a:gd name="connsiteX3" fmla="*/ 93552 w 615635"/>
                  <a:gd name="connsiteY3" fmla="*/ 280658 h 1056238"/>
                  <a:gd name="connsiteX4" fmla="*/ 27160 w 615635"/>
                  <a:gd name="connsiteY4" fmla="*/ 277816 h 1056238"/>
                  <a:gd name="connsiteX5" fmla="*/ 54321 w 615635"/>
                  <a:gd name="connsiteY5" fmla="*/ 356103 h 1056238"/>
                  <a:gd name="connsiteX6" fmla="*/ 0 w 615635"/>
                  <a:gd name="connsiteY6" fmla="*/ 431549 h 1056238"/>
                  <a:gd name="connsiteX7" fmla="*/ 30178 w 615635"/>
                  <a:gd name="connsiteY7" fmla="*/ 606582 h 1056238"/>
                  <a:gd name="connsiteX8" fmla="*/ 114677 w 615635"/>
                  <a:gd name="connsiteY8" fmla="*/ 636761 h 1056238"/>
                  <a:gd name="connsiteX9" fmla="*/ 156926 w 615635"/>
                  <a:gd name="connsiteY9" fmla="*/ 739367 h 1056238"/>
                  <a:gd name="connsiteX10" fmla="*/ 196158 w 615635"/>
                  <a:gd name="connsiteY10" fmla="*/ 727295 h 1056238"/>
                  <a:gd name="connsiteX11" fmla="*/ 223319 w 615635"/>
                  <a:gd name="connsiteY11" fmla="*/ 760491 h 1056238"/>
                  <a:gd name="connsiteX12" fmla="*/ 205212 w 615635"/>
                  <a:gd name="connsiteY12" fmla="*/ 793687 h 1056238"/>
                  <a:gd name="connsiteX13" fmla="*/ 208229 w 615635"/>
                  <a:gd name="connsiteY13" fmla="*/ 811794 h 1056238"/>
                  <a:gd name="connsiteX14" fmla="*/ 247461 w 615635"/>
                  <a:gd name="connsiteY14" fmla="*/ 902329 h 1056238"/>
                  <a:gd name="connsiteX15" fmla="*/ 337996 w 615635"/>
                  <a:gd name="connsiteY15" fmla="*/ 944578 h 1056238"/>
                  <a:gd name="connsiteX16" fmla="*/ 359292 w 615635"/>
                  <a:gd name="connsiteY16" fmla="*/ 1043351 h 1056238"/>
                  <a:gd name="connsiteX17" fmla="*/ 431548 w 615635"/>
                  <a:gd name="connsiteY17" fmla="*/ 1056238 h 1056238"/>
                  <a:gd name="connsiteX18" fmla="*/ 437584 w 615635"/>
                  <a:gd name="connsiteY18" fmla="*/ 1020024 h 1056238"/>
                  <a:gd name="connsiteX19" fmla="*/ 478558 w 615635"/>
                  <a:gd name="connsiteY19" fmla="*/ 1036038 h 1056238"/>
                  <a:gd name="connsiteX20" fmla="*/ 525101 w 615635"/>
                  <a:gd name="connsiteY20" fmla="*/ 1032095 h 1056238"/>
                  <a:gd name="connsiteX21" fmla="*/ 534154 w 615635"/>
                  <a:gd name="connsiteY21" fmla="*/ 1017006 h 1056238"/>
                  <a:gd name="connsiteX22" fmla="*/ 525101 w 615635"/>
                  <a:gd name="connsiteY22" fmla="*/ 983810 h 1056238"/>
                  <a:gd name="connsiteX23" fmla="*/ 587665 w 615635"/>
                  <a:gd name="connsiteY23" fmla="*/ 967266 h 1056238"/>
                  <a:gd name="connsiteX24" fmla="*/ 579422 w 615635"/>
                  <a:gd name="connsiteY24" fmla="*/ 920436 h 1056238"/>
                  <a:gd name="connsiteX25" fmla="*/ 579422 w 615635"/>
                  <a:gd name="connsiteY25" fmla="*/ 893275 h 1056238"/>
                  <a:gd name="connsiteX26" fmla="*/ 573386 w 615635"/>
                  <a:gd name="connsiteY26" fmla="*/ 866115 h 1056238"/>
                  <a:gd name="connsiteX27" fmla="*/ 576404 w 615635"/>
                  <a:gd name="connsiteY27" fmla="*/ 826883 h 1056238"/>
                  <a:gd name="connsiteX28" fmla="*/ 579422 w 615635"/>
                  <a:gd name="connsiteY28" fmla="*/ 802741 h 1056238"/>
                  <a:gd name="connsiteX29" fmla="*/ 586390 w 615635"/>
                  <a:gd name="connsiteY29" fmla="*/ 787012 h 1056238"/>
                  <a:gd name="connsiteX30" fmla="*/ 603564 w 615635"/>
                  <a:gd name="connsiteY30" fmla="*/ 748420 h 1056238"/>
                  <a:gd name="connsiteX31" fmla="*/ 606582 w 615635"/>
                  <a:gd name="connsiteY31" fmla="*/ 715224 h 1056238"/>
                  <a:gd name="connsiteX32" fmla="*/ 615635 w 615635"/>
                  <a:gd name="connsiteY32" fmla="*/ 703153 h 1056238"/>
                  <a:gd name="connsiteX33" fmla="*/ 609600 w 615635"/>
                  <a:gd name="connsiteY33" fmla="*/ 672974 h 1056238"/>
                  <a:gd name="connsiteX34" fmla="*/ 597528 w 615635"/>
                  <a:gd name="connsiteY34" fmla="*/ 624689 h 1056238"/>
                  <a:gd name="connsiteX35" fmla="*/ 597528 w 615635"/>
                  <a:gd name="connsiteY35" fmla="*/ 582440 h 1056238"/>
                  <a:gd name="connsiteX36" fmla="*/ 615635 w 615635"/>
                  <a:gd name="connsiteY36" fmla="*/ 519066 h 1056238"/>
                  <a:gd name="connsiteX37" fmla="*/ 579422 w 615635"/>
                  <a:gd name="connsiteY37" fmla="*/ 334978 h 1056238"/>
                  <a:gd name="connsiteX38" fmla="*/ 570368 w 615635"/>
                  <a:gd name="connsiteY38" fmla="*/ 307818 h 1056238"/>
                  <a:gd name="connsiteX39" fmla="*/ 561315 w 615635"/>
                  <a:gd name="connsiteY39" fmla="*/ 250479 h 1056238"/>
                  <a:gd name="connsiteX40" fmla="*/ 552261 w 615635"/>
                  <a:gd name="connsiteY40" fmla="*/ 202194 h 1056238"/>
                  <a:gd name="connsiteX41" fmla="*/ 540190 w 615635"/>
                  <a:gd name="connsiteY41" fmla="*/ 141838 h 1056238"/>
                  <a:gd name="connsiteX42" fmla="*/ 531136 w 615635"/>
                  <a:gd name="connsiteY42" fmla="*/ 126749 h 1056238"/>
                  <a:gd name="connsiteX43" fmla="*/ 488887 w 615635"/>
                  <a:gd name="connsiteY43" fmla="*/ 63374 h 1056238"/>
                  <a:gd name="connsiteX44" fmla="*/ 479833 w 615635"/>
                  <a:gd name="connsiteY44" fmla="*/ 21125 h 1056238"/>
                  <a:gd name="connsiteX45" fmla="*/ 473798 w 615635"/>
                  <a:gd name="connsiteY45" fmla="*/ 0 h 1056238"/>
                  <a:gd name="connsiteX46" fmla="*/ 78463 w 615635"/>
                  <a:gd name="connsiteY46" fmla="*/ 78464 h 1056238"/>
                  <a:gd name="connsiteX0" fmla="*/ 78463 w 615635"/>
                  <a:gd name="connsiteY0" fmla="*/ 78464 h 1056238"/>
                  <a:gd name="connsiteX1" fmla="*/ 147873 w 615635"/>
                  <a:gd name="connsiteY1" fmla="*/ 159945 h 1056238"/>
                  <a:gd name="connsiteX2" fmla="*/ 150891 w 615635"/>
                  <a:gd name="connsiteY2" fmla="*/ 202194 h 1056238"/>
                  <a:gd name="connsiteX3" fmla="*/ 93552 w 615635"/>
                  <a:gd name="connsiteY3" fmla="*/ 280658 h 1056238"/>
                  <a:gd name="connsiteX4" fmla="*/ 27160 w 615635"/>
                  <a:gd name="connsiteY4" fmla="*/ 277816 h 1056238"/>
                  <a:gd name="connsiteX5" fmla="*/ 54321 w 615635"/>
                  <a:gd name="connsiteY5" fmla="*/ 356103 h 1056238"/>
                  <a:gd name="connsiteX6" fmla="*/ 0 w 615635"/>
                  <a:gd name="connsiteY6" fmla="*/ 431549 h 1056238"/>
                  <a:gd name="connsiteX7" fmla="*/ 30178 w 615635"/>
                  <a:gd name="connsiteY7" fmla="*/ 606582 h 1056238"/>
                  <a:gd name="connsiteX8" fmla="*/ 114677 w 615635"/>
                  <a:gd name="connsiteY8" fmla="*/ 636761 h 1056238"/>
                  <a:gd name="connsiteX9" fmla="*/ 156926 w 615635"/>
                  <a:gd name="connsiteY9" fmla="*/ 739367 h 1056238"/>
                  <a:gd name="connsiteX10" fmla="*/ 196158 w 615635"/>
                  <a:gd name="connsiteY10" fmla="*/ 727295 h 1056238"/>
                  <a:gd name="connsiteX11" fmla="*/ 223319 w 615635"/>
                  <a:gd name="connsiteY11" fmla="*/ 760491 h 1056238"/>
                  <a:gd name="connsiteX12" fmla="*/ 205212 w 615635"/>
                  <a:gd name="connsiteY12" fmla="*/ 793687 h 1056238"/>
                  <a:gd name="connsiteX13" fmla="*/ 196330 w 615635"/>
                  <a:gd name="connsiteY13" fmla="*/ 814173 h 1056238"/>
                  <a:gd name="connsiteX14" fmla="*/ 247461 w 615635"/>
                  <a:gd name="connsiteY14" fmla="*/ 902329 h 1056238"/>
                  <a:gd name="connsiteX15" fmla="*/ 337996 w 615635"/>
                  <a:gd name="connsiteY15" fmla="*/ 944578 h 1056238"/>
                  <a:gd name="connsiteX16" fmla="*/ 359292 w 615635"/>
                  <a:gd name="connsiteY16" fmla="*/ 1043351 h 1056238"/>
                  <a:gd name="connsiteX17" fmla="*/ 431548 w 615635"/>
                  <a:gd name="connsiteY17" fmla="*/ 1056238 h 1056238"/>
                  <a:gd name="connsiteX18" fmla="*/ 437584 w 615635"/>
                  <a:gd name="connsiteY18" fmla="*/ 1020024 h 1056238"/>
                  <a:gd name="connsiteX19" fmla="*/ 478558 w 615635"/>
                  <a:gd name="connsiteY19" fmla="*/ 1036038 h 1056238"/>
                  <a:gd name="connsiteX20" fmla="*/ 525101 w 615635"/>
                  <a:gd name="connsiteY20" fmla="*/ 1032095 h 1056238"/>
                  <a:gd name="connsiteX21" fmla="*/ 534154 w 615635"/>
                  <a:gd name="connsiteY21" fmla="*/ 1017006 h 1056238"/>
                  <a:gd name="connsiteX22" fmla="*/ 525101 w 615635"/>
                  <a:gd name="connsiteY22" fmla="*/ 983810 h 1056238"/>
                  <a:gd name="connsiteX23" fmla="*/ 587665 w 615635"/>
                  <a:gd name="connsiteY23" fmla="*/ 967266 h 1056238"/>
                  <a:gd name="connsiteX24" fmla="*/ 579422 w 615635"/>
                  <a:gd name="connsiteY24" fmla="*/ 920436 h 1056238"/>
                  <a:gd name="connsiteX25" fmla="*/ 579422 w 615635"/>
                  <a:gd name="connsiteY25" fmla="*/ 893275 h 1056238"/>
                  <a:gd name="connsiteX26" fmla="*/ 573386 w 615635"/>
                  <a:gd name="connsiteY26" fmla="*/ 866115 h 1056238"/>
                  <a:gd name="connsiteX27" fmla="*/ 576404 w 615635"/>
                  <a:gd name="connsiteY27" fmla="*/ 826883 h 1056238"/>
                  <a:gd name="connsiteX28" fmla="*/ 579422 w 615635"/>
                  <a:gd name="connsiteY28" fmla="*/ 802741 h 1056238"/>
                  <a:gd name="connsiteX29" fmla="*/ 586390 w 615635"/>
                  <a:gd name="connsiteY29" fmla="*/ 787012 h 1056238"/>
                  <a:gd name="connsiteX30" fmla="*/ 603564 w 615635"/>
                  <a:gd name="connsiteY30" fmla="*/ 748420 h 1056238"/>
                  <a:gd name="connsiteX31" fmla="*/ 606582 w 615635"/>
                  <a:gd name="connsiteY31" fmla="*/ 715224 h 1056238"/>
                  <a:gd name="connsiteX32" fmla="*/ 615635 w 615635"/>
                  <a:gd name="connsiteY32" fmla="*/ 703153 h 1056238"/>
                  <a:gd name="connsiteX33" fmla="*/ 609600 w 615635"/>
                  <a:gd name="connsiteY33" fmla="*/ 672974 h 1056238"/>
                  <a:gd name="connsiteX34" fmla="*/ 597528 w 615635"/>
                  <a:gd name="connsiteY34" fmla="*/ 624689 h 1056238"/>
                  <a:gd name="connsiteX35" fmla="*/ 597528 w 615635"/>
                  <a:gd name="connsiteY35" fmla="*/ 582440 h 1056238"/>
                  <a:gd name="connsiteX36" fmla="*/ 615635 w 615635"/>
                  <a:gd name="connsiteY36" fmla="*/ 519066 h 1056238"/>
                  <a:gd name="connsiteX37" fmla="*/ 579422 w 615635"/>
                  <a:gd name="connsiteY37" fmla="*/ 334978 h 1056238"/>
                  <a:gd name="connsiteX38" fmla="*/ 570368 w 615635"/>
                  <a:gd name="connsiteY38" fmla="*/ 307818 h 1056238"/>
                  <a:gd name="connsiteX39" fmla="*/ 561315 w 615635"/>
                  <a:gd name="connsiteY39" fmla="*/ 250479 h 1056238"/>
                  <a:gd name="connsiteX40" fmla="*/ 552261 w 615635"/>
                  <a:gd name="connsiteY40" fmla="*/ 202194 h 1056238"/>
                  <a:gd name="connsiteX41" fmla="*/ 540190 w 615635"/>
                  <a:gd name="connsiteY41" fmla="*/ 141838 h 1056238"/>
                  <a:gd name="connsiteX42" fmla="*/ 531136 w 615635"/>
                  <a:gd name="connsiteY42" fmla="*/ 126749 h 1056238"/>
                  <a:gd name="connsiteX43" fmla="*/ 488887 w 615635"/>
                  <a:gd name="connsiteY43" fmla="*/ 63374 h 1056238"/>
                  <a:gd name="connsiteX44" fmla="*/ 479833 w 615635"/>
                  <a:gd name="connsiteY44" fmla="*/ 21125 h 1056238"/>
                  <a:gd name="connsiteX45" fmla="*/ 473798 w 615635"/>
                  <a:gd name="connsiteY45" fmla="*/ 0 h 1056238"/>
                  <a:gd name="connsiteX46" fmla="*/ 78463 w 615635"/>
                  <a:gd name="connsiteY46" fmla="*/ 78464 h 1056238"/>
                  <a:gd name="connsiteX0" fmla="*/ 78463 w 615635"/>
                  <a:gd name="connsiteY0" fmla="*/ 78464 h 1056238"/>
                  <a:gd name="connsiteX1" fmla="*/ 147873 w 615635"/>
                  <a:gd name="connsiteY1" fmla="*/ 159945 h 1056238"/>
                  <a:gd name="connsiteX2" fmla="*/ 150891 w 615635"/>
                  <a:gd name="connsiteY2" fmla="*/ 202194 h 1056238"/>
                  <a:gd name="connsiteX3" fmla="*/ 93552 w 615635"/>
                  <a:gd name="connsiteY3" fmla="*/ 280658 h 1056238"/>
                  <a:gd name="connsiteX4" fmla="*/ 27160 w 615635"/>
                  <a:gd name="connsiteY4" fmla="*/ 277816 h 1056238"/>
                  <a:gd name="connsiteX5" fmla="*/ 54321 w 615635"/>
                  <a:gd name="connsiteY5" fmla="*/ 356103 h 1056238"/>
                  <a:gd name="connsiteX6" fmla="*/ 0 w 615635"/>
                  <a:gd name="connsiteY6" fmla="*/ 431549 h 1056238"/>
                  <a:gd name="connsiteX7" fmla="*/ 30178 w 615635"/>
                  <a:gd name="connsiteY7" fmla="*/ 620855 h 1056238"/>
                  <a:gd name="connsiteX8" fmla="*/ 114677 w 615635"/>
                  <a:gd name="connsiteY8" fmla="*/ 636761 h 1056238"/>
                  <a:gd name="connsiteX9" fmla="*/ 156926 w 615635"/>
                  <a:gd name="connsiteY9" fmla="*/ 739367 h 1056238"/>
                  <a:gd name="connsiteX10" fmla="*/ 196158 w 615635"/>
                  <a:gd name="connsiteY10" fmla="*/ 727295 h 1056238"/>
                  <a:gd name="connsiteX11" fmla="*/ 223319 w 615635"/>
                  <a:gd name="connsiteY11" fmla="*/ 760491 h 1056238"/>
                  <a:gd name="connsiteX12" fmla="*/ 205212 w 615635"/>
                  <a:gd name="connsiteY12" fmla="*/ 793687 h 1056238"/>
                  <a:gd name="connsiteX13" fmla="*/ 196330 w 615635"/>
                  <a:gd name="connsiteY13" fmla="*/ 814173 h 1056238"/>
                  <a:gd name="connsiteX14" fmla="*/ 247461 w 615635"/>
                  <a:gd name="connsiteY14" fmla="*/ 902329 h 1056238"/>
                  <a:gd name="connsiteX15" fmla="*/ 337996 w 615635"/>
                  <a:gd name="connsiteY15" fmla="*/ 944578 h 1056238"/>
                  <a:gd name="connsiteX16" fmla="*/ 359292 w 615635"/>
                  <a:gd name="connsiteY16" fmla="*/ 1043351 h 1056238"/>
                  <a:gd name="connsiteX17" fmla="*/ 431548 w 615635"/>
                  <a:gd name="connsiteY17" fmla="*/ 1056238 h 1056238"/>
                  <a:gd name="connsiteX18" fmla="*/ 437584 w 615635"/>
                  <a:gd name="connsiteY18" fmla="*/ 1020024 h 1056238"/>
                  <a:gd name="connsiteX19" fmla="*/ 478558 w 615635"/>
                  <a:gd name="connsiteY19" fmla="*/ 1036038 h 1056238"/>
                  <a:gd name="connsiteX20" fmla="*/ 525101 w 615635"/>
                  <a:gd name="connsiteY20" fmla="*/ 1032095 h 1056238"/>
                  <a:gd name="connsiteX21" fmla="*/ 534154 w 615635"/>
                  <a:gd name="connsiteY21" fmla="*/ 1017006 h 1056238"/>
                  <a:gd name="connsiteX22" fmla="*/ 525101 w 615635"/>
                  <a:gd name="connsiteY22" fmla="*/ 983810 h 1056238"/>
                  <a:gd name="connsiteX23" fmla="*/ 587665 w 615635"/>
                  <a:gd name="connsiteY23" fmla="*/ 967266 h 1056238"/>
                  <a:gd name="connsiteX24" fmla="*/ 579422 w 615635"/>
                  <a:gd name="connsiteY24" fmla="*/ 920436 h 1056238"/>
                  <a:gd name="connsiteX25" fmla="*/ 579422 w 615635"/>
                  <a:gd name="connsiteY25" fmla="*/ 893275 h 1056238"/>
                  <a:gd name="connsiteX26" fmla="*/ 573386 w 615635"/>
                  <a:gd name="connsiteY26" fmla="*/ 866115 h 1056238"/>
                  <a:gd name="connsiteX27" fmla="*/ 576404 w 615635"/>
                  <a:gd name="connsiteY27" fmla="*/ 826883 h 1056238"/>
                  <a:gd name="connsiteX28" fmla="*/ 579422 w 615635"/>
                  <a:gd name="connsiteY28" fmla="*/ 802741 h 1056238"/>
                  <a:gd name="connsiteX29" fmla="*/ 586390 w 615635"/>
                  <a:gd name="connsiteY29" fmla="*/ 787012 h 1056238"/>
                  <a:gd name="connsiteX30" fmla="*/ 603564 w 615635"/>
                  <a:gd name="connsiteY30" fmla="*/ 748420 h 1056238"/>
                  <a:gd name="connsiteX31" fmla="*/ 606582 w 615635"/>
                  <a:gd name="connsiteY31" fmla="*/ 715224 h 1056238"/>
                  <a:gd name="connsiteX32" fmla="*/ 615635 w 615635"/>
                  <a:gd name="connsiteY32" fmla="*/ 703153 h 1056238"/>
                  <a:gd name="connsiteX33" fmla="*/ 609600 w 615635"/>
                  <a:gd name="connsiteY33" fmla="*/ 672974 h 1056238"/>
                  <a:gd name="connsiteX34" fmla="*/ 597528 w 615635"/>
                  <a:gd name="connsiteY34" fmla="*/ 624689 h 1056238"/>
                  <a:gd name="connsiteX35" fmla="*/ 597528 w 615635"/>
                  <a:gd name="connsiteY35" fmla="*/ 582440 h 1056238"/>
                  <a:gd name="connsiteX36" fmla="*/ 615635 w 615635"/>
                  <a:gd name="connsiteY36" fmla="*/ 519066 h 1056238"/>
                  <a:gd name="connsiteX37" fmla="*/ 579422 w 615635"/>
                  <a:gd name="connsiteY37" fmla="*/ 334978 h 1056238"/>
                  <a:gd name="connsiteX38" fmla="*/ 570368 w 615635"/>
                  <a:gd name="connsiteY38" fmla="*/ 307818 h 1056238"/>
                  <a:gd name="connsiteX39" fmla="*/ 561315 w 615635"/>
                  <a:gd name="connsiteY39" fmla="*/ 250479 h 1056238"/>
                  <a:gd name="connsiteX40" fmla="*/ 552261 w 615635"/>
                  <a:gd name="connsiteY40" fmla="*/ 202194 h 1056238"/>
                  <a:gd name="connsiteX41" fmla="*/ 540190 w 615635"/>
                  <a:gd name="connsiteY41" fmla="*/ 141838 h 1056238"/>
                  <a:gd name="connsiteX42" fmla="*/ 531136 w 615635"/>
                  <a:gd name="connsiteY42" fmla="*/ 126749 h 1056238"/>
                  <a:gd name="connsiteX43" fmla="*/ 488887 w 615635"/>
                  <a:gd name="connsiteY43" fmla="*/ 63374 h 1056238"/>
                  <a:gd name="connsiteX44" fmla="*/ 479833 w 615635"/>
                  <a:gd name="connsiteY44" fmla="*/ 21125 h 1056238"/>
                  <a:gd name="connsiteX45" fmla="*/ 473798 w 615635"/>
                  <a:gd name="connsiteY45" fmla="*/ 0 h 1056238"/>
                  <a:gd name="connsiteX46" fmla="*/ 78463 w 615635"/>
                  <a:gd name="connsiteY46" fmla="*/ 78464 h 1056238"/>
                  <a:gd name="connsiteX0" fmla="*/ 78463 w 615635"/>
                  <a:gd name="connsiteY0" fmla="*/ 78464 h 1056238"/>
                  <a:gd name="connsiteX1" fmla="*/ 147873 w 615635"/>
                  <a:gd name="connsiteY1" fmla="*/ 159945 h 1056238"/>
                  <a:gd name="connsiteX2" fmla="*/ 150891 w 615635"/>
                  <a:gd name="connsiteY2" fmla="*/ 202194 h 1056238"/>
                  <a:gd name="connsiteX3" fmla="*/ 93552 w 615635"/>
                  <a:gd name="connsiteY3" fmla="*/ 280658 h 1056238"/>
                  <a:gd name="connsiteX4" fmla="*/ 27160 w 615635"/>
                  <a:gd name="connsiteY4" fmla="*/ 277816 h 1056238"/>
                  <a:gd name="connsiteX5" fmla="*/ 54321 w 615635"/>
                  <a:gd name="connsiteY5" fmla="*/ 356103 h 1056238"/>
                  <a:gd name="connsiteX6" fmla="*/ 0 w 615635"/>
                  <a:gd name="connsiteY6" fmla="*/ 431549 h 1056238"/>
                  <a:gd name="connsiteX7" fmla="*/ 30178 w 615635"/>
                  <a:gd name="connsiteY7" fmla="*/ 620855 h 1056238"/>
                  <a:gd name="connsiteX8" fmla="*/ 109918 w 615635"/>
                  <a:gd name="connsiteY8" fmla="*/ 648656 h 1056238"/>
                  <a:gd name="connsiteX9" fmla="*/ 156926 w 615635"/>
                  <a:gd name="connsiteY9" fmla="*/ 739367 h 1056238"/>
                  <a:gd name="connsiteX10" fmla="*/ 196158 w 615635"/>
                  <a:gd name="connsiteY10" fmla="*/ 727295 h 1056238"/>
                  <a:gd name="connsiteX11" fmla="*/ 223319 w 615635"/>
                  <a:gd name="connsiteY11" fmla="*/ 760491 h 1056238"/>
                  <a:gd name="connsiteX12" fmla="*/ 205212 w 615635"/>
                  <a:gd name="connsiteY12" fmla="*/ 793687 h 1056238"/>
                  <a:gd name="connsiteX13" fmla="*/ 196330 w 615635"/>
                  <a:gd name="connsiteY13" fmla="*/ 814173 h 1056238"/>
                  <a:gd name="connsiteX14" fmla="*/ 247461 w 615635"/>
                  <a:gd name="connsiteY14" fmla="*/ 902329 h 1056238"/>
                  <a:gd name="connsiteX15" fmla="*/ 337996 w 615635"/>
                  <a:gd name="connsiteY15" fmla="*/ 944578 h 1056238"/>
                  <a:gd name="connsiteX16" fmla="*/ 359292 w 615635"/>
                  <a:gd name="connsiteY16" fmla="*/ 1043351 h 1056238"/>
                  <a:gd name="connsiteX17" fmla="*/ 431548 w 615635"/>
                  <a:gd name="connsiteY17" fmla="*/ 1056238 h 1056238"/>
                  <a:gd name="connsiteX18" fmla="*/ 437584 w 615635"/>
                  <a:gd name="connsiteY18" fmla="*/ 1020024 h 1056238"/>
                  <a:gd name="connsiteX19" fmla="*/ 478558 w 615635"/>
                  <a:gd name="connsiteY19" fmla="*/ 1036038 h 1056238"/>
                  <a:gd name="connsiteX20" fmla="*/ 525101 w 615635"/>
                  <a:gd name="connsiteY20" fmla="*/ 1032095 h 1056238"/>
                  <a:gd name="connsiteX21" fmla="*/ 534154 w 615635"/>
                  <a:gd name="connsiteY21" fmla="*/ 1017006 h 1056238"/>
                  <a:gd name="connsiteX22" fmla="*/ 525101 w 615635"/>
                  <a:gd name="connsiteY22" fmla="*/ 983810 h 1056238"/>
                  <a:gd name="connsiteX23" fmla="*/ 587665 w 615635"/>
                  <a:gd name="connsiteY23" fmla="*/ 967266 h 1056238"/>
                  <a:gd name="connsiteX24" fmla="*/ 579422 w 615635"/>
                  <a:gd name="connsiteY24" fmla="*/ 920436 h 1056238"/>
                  <a:gd name="connsiteX25" fmla="*/ 579422 w 615635"/>
                  <a:gd name="connsiteY25" fmla="*/ 893275 h 1056238"/>
                  <a:gd name="connsiteX26" fmla="*/ 573386 w 615635"/>
                  <a:gd name="connsiteY26" fmla="*/ 866115 h 1056238"/>
                  <a:gd name="connsiteX27" fmla="*/ 576404 w 615635"/>
                  <a:gd name="connsiteY27" fmla="*/ 826883 h 1056238"/>
                  <a:gd name="connsiteX28" fmla="*/ 579422 w 615635"/>
                  <a:gd name="connsiteY28" fmla="*/ 802741 h 1056238"/>
                  <a:gd name="connsiteX29" fmla="*/ 586390 w 615635"/>
                  <a:gd name="connsiteY29" fmla="*/ 787012 h 1056238"/>
                  <a:gd name="connsiteX30" fmla="*/ 603564 w 615635"/>
                  <a:gd name="connsiteY30" fmla="*/ 748420 h 1056238"/>
                  <a:gd name="connsiteX31" fmla="*/ 606582 w 615635"/>
                  <a:gd name="connsiteY31" fmla="*/ 715224 h 1056238"/>
                  <a:gd name="connsiteX32" fmla="*/ 615635 w 615635"/>
                  <a:gd name="connsiteY32" fmla="*/ 703153 h 1056238"/>
                  <a:gd name="connsiteX33" fmla="*/ 609600 w 615635"/>
                  <a:gd name="connsiteY33" fmla="*/ 672974 h 1056238"/>
                  <a:gd name="connsiteX34" fmla="*/ 597528 w 615635"/>
                  <a:gd name="connsiteY34" fmla="*/ 624689 h 1056238"/>
                  <a:gd name="connsiteX35" fmla="*/ 597528 w 615635"/>
                  <a:gd name="connsiteY35" fmla="*/ 582440 h 1056238"/>
                  <a:gd name="connsiteX36" fmla="*/ 615635 w 615635"/>
                  <a:gd name="connsiteY36" fmla="*/ 519066 h 1056238"/>
                  <a:gd name="connsiteX37" fmla="*/ 579422 w 615635"/>
                  <a:gd name="connsiteY37" fmla="*/ 334978 h 1056238"/>
                  <a:gd name="connsiteX38" fmla="*/ 570368 w 615635"/>
                  <a:gd name="connsiteY38" fmla="*/ 307818 h 1056238"/>
                  <a:gd name="connsiteX39" fmla="*/ 561315 w 615635"/>
                  <a:gd name="connsiteY39" fmla="*/ 250479 h 1056238"/>
                  <a:gd name="connsiteX40" fmla="*/ 552261 w 615635"/>
                  <a:gd name="connsiteY40" fmla="*/ 202194 h 1056238"/>
                  <a:gd name="connsiteX41" fmla="*/ 540190 w 615635"/>
                  <a:gd name="connsiteY41" fmla="*/ 141838 h 1056238"/>
                  <a:gd name="connsiteX42" fmla="*/ 531136 w 615635"/>
                  <a:gd name="connsiteY42" fmla="*/ 126749 h 1056238"/>
                  <a:gd name="connsiteX43" fmla="*/ 488887 w 615635"/>
                  <a:gd name="connsiteY43" fmla="*/ 63374 h 1056238"/>
                  <a:gd name="connsiteX44" fmla="*/ 479833 w 615635"/>
                  <a:gd name="connsiteY44" fmla="*/ 21125 h 1056238"/>
                  <a:gd name="connsiteX45" fmla="*/ 473798 w 615635"/>
                  <a:gd name="connsiteY45" fmla="*/ 0 h 1056238"/>
                  <a:gd name="connsiteX46" fmla="*/ 78463 w 615635"/>
                  <a:gd name="connsiteY46" fmla="*/ 78464 h 1056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615635" h="1056238">
                    <a:moveTo>
                      <a:pt x="78463" y="78464"/>
                    </a:moveTo>
                    <a:lnTo>
                      <a:pt x="147873" y="159945"/>
                    </a:lnTo>
                    <a:lnTo>
                      <a:pt x="150891" y="202194"/>
                    </a:lnTo>
                    <a:lnTo>
                      <a:pt x="93552" y="280658"/>
                    </a:lnTo>
                    <a:lnTo>
                      <a:pt x="27160" y="277816"/>
                    </a:lnTo>
                    <a:lnTo>
                      <a:pt x="54321" y="356103"/>
                    </a:lnTo>
                    <a:lnTo>
                      <a:pt x="0" y="431549"/>
                    </a:lnTo>
                    <a:lnTo>
                      <a:pt x="30178" y="620855"/>
                    </a:lnTo>
                    <a:lnTo>
                      <a:pt x="109918" y="648656"/>
                    </a:lnTo>
                    <a:lnTo>
                      <a:pt x="156926" y="739367"/>
                    </a:lnTo>
                    <a:lnTo>
                      <a:pt x="196158" y="727295"/>
                    </a:lnTo>
                    <a:lnTo>
                      <a:pt x="223319" y="760491"/>
                    </a:lnTo>
                    <a:lnTo>
                      <a:pt x="205212" y="793687"/>
                    </a:lnTo>
                    <a:lnTo>
                      <a:pt x="196330" y="814173"/>
                    </a:lnTo>
                    <a:lnTo>
                      <a:pt x="247461" y="902329"/>
                    </a:lnTo>
                    <a:lnTo>
                      <a:pt x="337996" y="944578"/>
                    </a:lnTo>
                    <a:lnTo>
                      <a:pt x="359292" y="1043351"/>
                    </a:lnTo>
                    <a:lnTo>
                      <a:pt x="431548" y="1056238"/>
                    </a:lnTo>
                    <a:lnTo>
                      <a:pt x="437584" y="1020024"/>
                    </a:lnTo>
                    <a:lnTo>
                      <a:pt x="478558" y="1036038"/>
                    </a:lnTo>
                    <a:lnTo>
                      <a:pt x="525101" y="1032095"/>
                    </a:lnTo>
                    <a:lnTo>
                      <a:pt x="534154" y="1017006"/>
                    </a:lnTo>
                    <a:lnTo>
                      <a:pt x="525101" y="983810"/>
                    </a:lnTo>
                    <a:lnTo>
                      <a:pt x="587665" y="967266"/>
                    </a:lnTo>
                    <a:lnTo>
                      <a:pt x="579422" y="920436"/>
                    </a:lnTo>
                    <a:lnTo>
                      <a:pt x="579422" y="893275"/>
                    </a:lnTo>
                    <a:lnTo>
                      <a:pt x="573386" y="866115"/>
                    </a:lnTo>
                    <a:lnTo>
                      <a:pt x="576404" y="826883"/>
                    </a:lnTo>
                    <a:lnTo>
                      <a:pt x="579422" y="802741"/>
                    </a:lnTo>
                    <a:lnTo>
                      <a:pt x="586390" y="787012"/>
                    </a:lnTo>
                    <a:lnTo>
                      <a:pt x="603564" y="748420"/>
                    </a:lnTo>
                    <a:lnTo>
                      <a:pt x="606582" y="715224"/>
                    </a:lnTo>
                    <a:lnTo>
                      <a:pt x="615635" y="703153"/>
                    </a:lnTo>
                    <a:lnTo>
                      <a:pt x="609600" y="672974"/>
                    </a:lnTo>
                    <a:lnTo>
                      <a:pt x="597528" y="624689"/>
                    </a:lnTo>
                    <a:lnTo>
                      <a:pt x="597528" y="582440"/>
                    </a:lnTo>
                    <a:lnTo>
                      <a:pt x="615635" y="519066"/>
                    </a:lnTo>
                    <a:lnTo>
                      <a:pt x="579422" y="334978"/>
                    </a:lnTo>
                    <a:lnTo>
                      <a:pt x="570368" y="307818"/>
                    </a:lnTo>
                    <a:lnTo>
                      <a:pt x="561315" y="250479"/>
                    </a:lnTo>
                    <a:lnTo>
                      <a:pt x="552261" y="202194"/>
                    </a:lnTo>
                    <a:lnTo>
                      <a:pt x="540190" y="141838"/>
                    </a:lnTo>
                    <a:lnTo>
                      <a:pt x="531136" y="126749"/>
                    </a:lnTo>
                    <a:lnTo>
                      <a:pt x="488887" y="63374"/>
                    </a:lnTo>
                    <a:lnTo>
                      <a:pt x="479833" y="21125"/>
                    </a:lnTo>
                    <a:lnTo>
                      <a:pt x="473798" y="0"/>
                    </a:lnTo>
                    <a:lnTo>
                      <a:pt x="78463" y="78464"/>
                    </a:lnTo>
                    <a:close/>
                  </a:path>
                </a:pathLst>
              </a:custGeom>
              <a:grpFill/>
              <a:ln w="12700">
                <a:solidFill>
                  <a:srgbClr val="F8F8F8"/>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dirty="0">
                  <a:solidFill>
                    <a:schemeClr val="bg1"/>
                  </a:solidFill>
                  <a:ea typeface="ＭＳ Ｐゴシック" charset="-128"/>
                </a:endParaRPr>
              </a:p>
            </p:txBody>
          </p:sp>
          <p:sp>
            <p:nvSpPr>
              <p:cNvPr id="49" name="Freeform 28"/>
              <p:cNvSpPr/>
              <p:nvPr/>
            </p:nvSpPr>
            <p:spPr>
              <a:xfrm>
                <a:off x="8454357" y="3945188"/>
                <a:ext cx="595313" cy="974725"/>
              </a:xfrm>
              <a:custGeom>
                <a:avLst/>
                <a:gdLst>
                  <a:gd name="connsiteX0" fmla="*/ 0 w 594511"/>
                  <a:gd name="connsiteY0" fmla="*/ 84499 h 974757"/>
                  <a:gd name="connsiteX1" fmla="*/ 69410 w 594511"/>
                  <a:gd name="connsiteY1" fmla="*/ 962686 h 974757"/>
                  <a:gd name="connsiteX2" fmla="*/ 87517 w 594511"/>
                  <a:gd name="connsiteY2" fmla="*/ 962686 h 974757"/>
                  <a:gd name="connsiteX3" fmla="*/ 111659 w 594511"/>
                  <a:gd name="connsiteY3" fmla="*/ 962686 h 974757"/>
                  <a:gd name="connsiteX4" fmla="*/ 132784 w 594511"/>
                  <a:gd name="connsiteY4" fmla="*/ 941561 h 974757"/>
                  <a:gd name="connsiteX5" fmla="*/ 129766 w 594511"/>
                  <a:gd name="connsiteY5" fmla="*/ 902329 h 974757"/>
                  <a:gd name="connsiteX6" fmla="*/ 184087 w 594511"/>
                  <a:gd name="connsiteY6" fmla="*/ 974757 h 974757"/>
                  <a:gd name="connsiteX7" fmla="*/ 220301 w 594511"/>
                  <a:gd name="connsiteY7" fmla="*/ 959668 h 974757"/>
                  <a:gd name="connsiteX8" fmla="*/ 217283 w 594511"/>
                  <a:gd name="connsiteY8" fmla="*/ 908365 h 974757"/>
                  <a:gd name="connsiteX9" fmla="*/ 214265 w 594511"/>
                  <a:gd name="connsiteY9" fmla="*/ 878187 h 974757"/>
                  <a:gd name="connsiteX10" fmla="*/ 193140 w 594511"/>
                  <a:gd name="connsiteY10" fmla="*/ 851026 h 974757"/>
                  <a:gd name="connsiteX11" fmla="*/ 588475 w 594511"/>
                  <a:gd name="connsiteY11" fmla="*/ 751438 h 974757"/>
                  <a:gd name="connsiteX12" fmla="*/ 591493 w 594511"/>
                  <a:gd name="connsiteY12" fmla="*/ 685046 h 974757"/>
                  <a:gd name="connsiteX13" fmla="*/ 582439 w 594511"/>
                  <a:gd name="connsiteY13" fmla="*/ 633743 h 974757"/>
                  <a:gd name="connsiteX14" fmla="*/ 588475 w 594511"/>
                  <a:gd name="connsiteY14" fmla="*/ 585458 h 974757"/>
                  <a:gd name="connsiteX15" fmla="*/ 570368 w 594511"/>
                  <a:gd name="connsiteY15" fmla="*/ 528119 h 974757"/>
                  <a:gd name="connsiteX16" fmla="*/ 576404 w 594511"/>
                  <a:gd name="connsiteY16" fmla="*/ 510012 h 974757"/>
                  <a:gd name="connsiteX17" fmla="*/ 594511 w 594511"/>
                  <a:gd name="connsiteY17" fmla="*/ 488888 h 974757"/>
                  <a:gd name="connsiteX18" fmla="*/ 588475 w 594511"/>
                  <a:gd name="connsiteY18" fmla="*/ 467763 h 974757"/>
                  <a:gd name="connsiteX19" fmla="*/ 543208 w 594511"/>
                  <a:gd name="connsiteY19" fmla="*/ 425513 h 974757"/>
                  <a:gd name="connsiteX20" fmla="*/ 470780 w 594511"/>
                  <a:gd name="connsiteY20" fmla="*/ 162963 h 974757"/>
                  <a:gd name="connsiteX21" fmla="*/ 449655 w 594511"/>
                  <a:gd name="connsiteY21" fmla="*/ 111660 h 974757"/>
                  <a:gd name="connsiteX22" fmla="*/ 410424 w 594511"/>
                  <a:gd name="connsiteY22" fmla="*/ 0 h 974757"/>
                  <a:gd name="connsiteX23" fmla="*/ 202194 w 594511"/>
                  <a:gd name="connsiteY23" fmla="*/ 51303 h 974757"/>
                  <a:gd name="connsiteX24" fmla="*/ 114677 w 594511"/>
                  <a:gd name="connsiteY24" fmla="*/ 66392 h 974757"/>
                  <a:gd name="connsiteX25" fmla="*/ 96570 w 594511"/>
                  <a:gd name="connsiteY25" fmla="*/ 51303 h 974757"/>
                  <a:gd name="connsiteX26" fmla="*/ 0 w 594511"/>
                  <a:gd name="connsiteY26" fmla="*/ 84499 h 974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594511" h="974757">
                    <a:moveTo>
                      <a:pt x="0" y="84499"/>
                    </a:moveTo>
                    <a:lnTo>
                      <a:pt x="69410" y="962686"/>
                    </a:lnTo>
                    <a:lnTo>
                      <a:pt x="87517" y="962686"/>
                    </a:lnTo>
                    <a:lnTo>
                      <a:pt x="111659" y="962686"/>
                    </a:lnTo>
                    <a:lnTo>
                      <a:pt x="132784" y="941561"/>
                    </a:lnTo>
                    <a:lnTo>
                      <a:pt x="129766" y="902329"/>
                    </a:lnTo>
                    <a:lnTo>
                      <a:pt x="184087" y="974757"/>
                    </a:lnTo>
                    <a:lnTo>
                      <a:pt x="220301" y="959668"/>
                    </a:lnTo>
                    <a:lnTo>
                      <a:pt x="217283" y="908365"/>
                    </a:lnTo>
                    <a:lnTo>
                      <a:pt x="214265" y="878187"/>
                    </a:lnTo>
                    <a:lnTo>
                      <a:pt x="193140" y="851026"/>
                    </a:lnTo>
                    <a:lnTo>
                      <a:pt x="588475" y="751438"/>
                    </a:lnTo>
                    <a:lnTo>
                      <a:pt x="591493" y="685046"/>
                    </a:lnTo>
                    <a:lnTo>
                      <a:pt x="582439" y="633743"/>
                    </a:lnTo>
                    <a:lnTo>
                      <a:pt x="588475" y="585458"/>
                    </a:lnTo>
                    <a:lnTo>
                      <a:pt x="570368" y="528119"/>
                    </a:lnTo>
                    <a:lnTo>
                      <a:pt x="576404" y="510012"/>
                    </a:lnTo>
                    <a:lnTo>
                      <a:pt x="594511" y="488888"/>
                    </a:lnTo>
                    <a:lnTo>
                      <a:pt x="588475" y="467763"/>
                    </a:lnTo>
                    <a:lnTo>
                      <a:pt x="543208" y="425513"/>
                    </a:lnTo>
                    <a:lnTo>
                      <a:pt x="470780" y="162963"/>
                    </a:lnTo>
                    <a:lnTo>
                      <a:pt x="449655" y="111660"/>
                    </a:lnTo>
                    <a:lnTo>
                      <a:pt x="410424" y="0"/>
                    </a:lnTo>
                    <a:lnTo>
                      <a:pt x="202194" y="51303"/>
                    </a:lnTo>
                    <a:lnTo>
                      <a:pt x="114677" y="66392"/>
                    </a:lnTo>
                    <a:lnTo>
                      <a:pt x="96570" y="51303"/>
                    </a:lnTo>
                    <a:lnTo>
                      <a:pt x="0" y="84499"/>
                    </a:lnTo>
                    <a:close/>
                  </a:path>
                </a:pathLst>
              </a:custGeom>
              <a:grpFill/>
              <a:ln w="12700">
                <a:solidFill>
                  <a:srgbClr val="F8F8F8"/>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dirty="0">
                  <a:solidFill>
                    <a:schemeClr val="bg1"/>
                  </a:solidFill>
                  <a:ea typeface="ＭＳ Ｐゴシック" charset="-128"/>
                </a:endParaRPr>
              </a:p>
            </p:txBody>
          </p:sp>
          <p:sp>
            <p:nvSpPr>
              <p:cNvPr id="50" name="Freeform 29"/>
              <p:cNvSpPr/>
              <p:nvPr/>
            </p:nvSpPr>
            <p:spPr>
              <a:xfrm>
                <a:off x="8859170" y="3857876"/>
                <a:ext cx="827087" cy="871537"/>
              </a:xfrm>
              <a:custGeom>
                <a:avLst/>
                <a:gdLst>
                  <a:gd name="connsiteX0" fmla="*/ 0 w 832919"/>
                  <a:gd name="connsiteY0" fmla="*/ 87516 h 872150"/>
                  <a:gd name="connsiteX1" fmla="*/ 69410 w 832919"/>
                  <a:gd name="connsiteY1" fmla="*/ 262550 h 872150"/>
                  <a:gd name="connsiteX2" fmla="*/ 141838 w 832919"/>
                  <a:gd name="connsiteY2" fmla="*/ 510011 h 872150"/>
                  <a:gd name="connsiteX3" fmla="*/ 187105 w 832919"/>
                  <a:gd name="connsiteY3" fmla="*/ 576404 h 872150"/>
                  <a:gd name="connsiteX4" fmla="*/ 165980 w 832919"/>
                  <a:gd name="connsiteY4" fmla="*/ 618653 h 872150"/>
                  <a:gd name="connsiteX5" fmla="*/ 175034 w 832919"/>
                  <a:gd name="connsiteY5" fmla="*/ 672974 h 872150"/>
                  <a:gd name="connsiteX6" fmla="*/ 184087 w 832919"/>
                  <a:gd name="connsiteY6" fmla="*/ 688063 h 872150"/>
                  <a:gd name="connsiteX7" fmla="*/ 178051 w 832919"/>
                  <a:gd name="connsiteY7" fmla="*/ 733330 h 872150"/>
                  <a:gd name="connsiteX8" fmla="*/ 187105 w 832919"/>
                  <a:gd name="connsiteY8" fmla="*/ 781615 h 872150"/>
                  <a:gd name="connsiteX9" fmla="*/ 175034 w 832919"/>
                  <a:gd name="connsiteY9" fmla="*/ 829901 h 872150"/>
                  <a:gd name="connsiteX10" fmla="*/ 259533 w 832919"/>
                  <a:gd name="connsiteY10" fmla="*/ 872150 h 872150"/>
                  <a:gd name="connsiteX11" fmla="*/ 383263 w 832919"/>
                  <a:gd name="connsiteY11" fmla="*/ 863097 h 872150"/>
                  <a:gd name="connsiteX12" fmla="*/ 645814 w 832919"/>
                  <a:gd name="connsiteY12" fmla="*/ 826883 h 872150"/>
                  <a:gd name="connsiteX13" fmla="*/ 700135 w 832919"/>
                  <a:gd name="connsiteY13" fmla="*/ 851025 h 872150"/>
                  <a:gd name="connsiteX14" fmla="*/ 706170 w 832919"/>
                  <a:gd name="connsiteY14" fmla="*/ 772562 h 872150"/>
                  <a:gd name="connsiteX15" fmla="*/ 724277 w 832919"/>
                  <a:gd name="connsiteY15" fmla="*/ 751437 h 872150"/>
                  <a:gd name="connsiteX16" fmla="*/ 781616 w 832919"/>
                  <a:gd name="connsiteY16" fmla="*/ 766526 h 872150"/>
                  <a:gd name="connsiteX17" fmla="*/ 805758 w 832919"/>
                  <a:gd name="connsiteY17" fmla="*/ 757473 h 872150"/>
                  <a:gd name="connsiteX18" fmla="*/ 784634 w 832919"/>
                  <a:gd name="connsiteY18" fmla="*/ 651849 h 872150"/>
                  <a:gd name="connsiteX19" fmla="*/ 796705 w 832919"/>
                  <a:gd name="connsiteY19" fmla="*/ 642796 h 872150"/>
                  <a:gd name="connsiteX20" fmla="*/ 796705 w 832919"/>
                  <a:gd name="connsiteY20" fmla="*/ 585457 h 872150"/>
                  <a:gd name="connsiteX21" fmla="*/ 817830 w 832919"/>
                  <a:gd name="connsiteY21" fmla="*/ 519065 h 872150"/>
                  <a:gd name="connsiteX22" fmla="*/ 832919 w 832919"/>
                  <a:gd name="connsiteY22" fmla="*/ 482851 h 872150"/>
                  <a:gd name="connsiteX23" fmla="*/ 832919 w 832919"/>
                  <a:gd name="connsiteY23" fmla="*/ 464744 h 872150"/>
                  <a:gd name="connsiteX24" fmla="*/ 805758 w 832919"/>
                  <a:gd name="connsiteY24" fmla="*/ 461726 h 872150"/>
                  <a:gd name="connsiteX25" fmla="*/ 793687 w 832919"/>
                  <a:gd name="connsiteY25" fmla="*/ 431548 h 872150"/>
                  <a:gd name="connsiteX26" fmla="*/ 724277 w 832919"/>
                  <a:gd name="connsiteY26" fmla="*/ 359120 h 872150"/>
                  <a:gd name="connsiteX27" fmla="*/ 712206 w 832919"/>
                  <a:gd name="connsiteY27" fmla="*/ 307817 h 872150"/>
                  <a:gd name="connsiteX28" fmla="*/ 636760 w 832919"/>
                  <a:gd name="connsiteY28" fmla="*/ 271604 h 872150"/>
                  <a:gd name="connsiteX29" fmla="*/ 564333 w 832919"/>
                  <a:gd name="connsiteY29" fmla="*/ 196158 h 872150"/>
                  <a:gd name="connsiteX30" fmla="*/ 531137 w 832919"/>
                  <a:gd name="connsiteY30" fmla="*/ 175033 h 872150"/>
                  <a:gd name="connsiteX31" fmla="*/ 488887 w 832919"/>
                  <a:gd name="connsiteY31" fmla="*/ 156926 h 872150"/>
                  <a:gd name="connsiteX32" fmla="*/ 470780 w 832919"/>
                  <a:gd name="connsiteY32" fmla="*/ 150891 h 872150"/>
                  <a:gd name="connsiteX33" fmla="*/ 434566 w 832919"/>
                  <a:gd name="connsiteY33" fmla="*/ 99588 h 872150"/>
                  <a:gd name="connsiteX34" fmla="*/ 377228 w 832919"/>
                  <a:gd name="connsiteY34" fmla="*/ 63374 h 872150"/>
                  <a:gd name="connsiteX35" fmla="*/ 371192 w 832919"/>
                  <a:gd name="connsiteY35" fmla="*/ 36213 h 872150"/>
                  <a:gd name="connsiteX36" fmla="*/ 371192 w 832919"/>
                  <a:gd name="connsiteY36" fmla="*/ 0 h 872150"/>
                  <a:gd name="connsiteX37" fmla="*/ 205212 w 832919"/>
                  <a:gd name="connsiteY37" fmla="*/ 45267 h 872150"/>
                  <a:gd name="connsiteX38" fmla="*/ 0 w 832919"/>
                  <a:gd name="connsiteY38" fmla="*/ 87516 h 872150"/>
                  <a:gd name="connsiteX0" fmla="*/ 0 w 832919"/>
                  <a:gd name="connsiteY0" fmla="*/ 87516 h 872150"/>
                  <a:gd name="connsiteX1" fmla="*/ 69410 w 832919"/>
                  <a:gd name="connsiteY1" fmla="*/ 262550 h 872150"/>
                  <a:gd name="connsiteX2" fmla="*/ 141838 w 832919"/>
                  <a:gd name="connsiteY2" fmla="*/ 510011 h 872150"/>
                  <a:gd name="connsiteX3" fmla="*/ 187105 w 832919"/>
                  <a:gd name="connsiteY3" fmla="*/ 576404 h 872150"/>
                  <a:gd name="connsiteX4" fmla="*/ 165980 w 832919"/>
                  <a:gd name="connsiteY4" fmla="*/ 618653 h 872150"/>
                  <a:gd name="connsiteX5" fmla="*/ 175034 w 832919"/>
                  <a:gd name="connsiteY5" fmla="*/ 672974 h 872150"/>
                  <a:gd name="connsiteX6" fmla="*/ 184087 w 832919"/>
                  <a:gd name="connsiteY6" fmla="*/ 688063 h 872150"/>
                  <a:gd name="connsiteX7" fmla="*/ 178051 w 832919"/>
                  <a:gd name="connsiteY7" fmla="*/ 733330 h 872150"/>
                  <a:gd name="connsiteX8" fmla="*/ 187105 w 832919"/>
                  <a:gd name="connsiteY8" fmla="*/ 781615 h 872150"/>
                  <a:gd name="connsiteX9" fmla="*/ 172655 w 832919"/>
                  <a:gd name="connsiteY9" fmla="*/ 848965 h 872150"/>
                  <a:gd name="connsiteX10" fmla="*/ 259533 w 832919"/>
                  <a:gd name="connsiteY10" fmla="*/ 872150 h 872150"/>
                  <a:gd name="connsiteX11" fmla="*/ 383263 w 832919"/>
                  <a:gd name="connsiteY11" fmla="*/ 863097 h 872150"/>
                  <a:gd name="connsiteX12" fmla="*/ 645814 w 832919"/>
                  <a:gd name="connsiteY12" fmla="*/ 826883 h 872150"/>
                  <a:gd name="connsiteX13" fmla="*/ 700135 w 832919"/>
                  <a:gd name="connsiteY13" fmla="*/ 851025 h 872150"/>
                  <a:gd name="connsiteX14" fmla="*/ 706170 w 832919"/>
                  <a:gd name="connsiteY14" fmla="*/ 772562 h 872150"/>
                  <a:gd name="connsiteX15" fmla="*/ 724277 w 832919"/>
                  <a:gd name="connsiteY15" fmla="*/ 751437 h 872150"/>
                  <a:gd name="connsiteX16" fmla="*/ 781616 w 832919"/>
                  <a:gd name="connsiteY16" fmla="*/ 766526 h 872150"/>
                  <a:gd name="connsiteX17" fmla="*/ 805758 w 832919"/>
                  <a:gd name="connsiteY17" fmla="*/ 757473 h 872150"/>
                  <a:gd name="connsiteX18" fmla="*/ 784634 w 832919"/>
                  <a:gd name="connsiteY18" fmla="*/ 651849 h 872150"/>
                  <a:gd name="connsiteX19" fmla="*/ 796705 w 832919"/>
                  <a:gd name="connsiteY19" fmla="*/ 642796 h 872150"/>
                  <a:gd name="connsiteX20" fmla="*/ 796705 w 832919"/>
                  <a:gd name="connsiteY20" fmla="*/ 585457 h 872150"/>
                  <a:gd name="connsiteX21" fmla="*/ 817830 w 832919"/>
                  <a:gd name="connsiteY21" fmla="*/ 519065 h 872150"/>
                  <a:gd name="connsiteX22" fmla="*/ 832919 w 832919"/>
                  <a:gd name="connsiteY22" fmla="*/ 482851 h 872150"/>
                  <a:gd name="connsiteX23" fmla="*/ 832919 w 832919"/>
                  <a:gd name="connsiteY23" fmla="*/ 464744 h 872150"/>
                  <a:gd name="connsiteX24" fmla="*/ 805758 w 832919"/>
                  <a:gd name="connsiteY24" fmla="*/ 461726 h 872150"/>
                  <a:gd name="connsiteX25" fmla="*/ 793687 w 832919"/>
                  <a:gd name="connsiteY25" fmla="*/ 431548 h 872150"/>
                  <a:gd name="connsiteX26" fmla="*/ 724277 w 832919"/>
                  <a:gd name="connsiteY26" fmla="*/ 359120 h 872150"/>
                  <a:gd name="connsiteX27" fmla="*/ 712206 w 832919"/>
                  <a:gd name="connsiteY27" fmla="*/ 307817 h 872150"/>
                  <a:gd name="connsiteX28" fmla="*/ 636760 w 832919"/>
                  <a:gd name="connsiteY28" fmla="*/ 271604 h 872150"/>
                  <a:gd name="connsiteX29" fmla="*/ 564333 w 832919"/>
                  <a:gd name="connsiteY29" fmla="*/ 196158 h 872150"/>
                  <a:gd name="connsiteX30" fmla="*/ 531137 w 832919"/>
                  <a:gd name="connsiteY30" fmla="*/ 175033 h 872150"/>
                  <a:gd name="connsiteX31" fmla="*/ 488887 w 832919"/>
                  <a:gd name="connsiteY31" fmla="*/ 156926 h 872150"/>
                  <a:gd name="connsiteX32" fmla="*/ 470780 w 832919"/>
                  <a:gd name="connsiteY32" fmla="*/ 150891 h 872150"/>
                  <a:gd name="connsiteX33" fmla="*/ 434566 w 832919"/>
                  <a:gd name="connsiteY33" fmla="*/ 99588 h 872150"/>
                  <a:gd name="connsiteX34" fmla="*/ 377228 w 832919"/>
                  <a:gd name="connsiteY34" fmla="*/ 63374 h 872150"/>
                  <a:gd name="connsiteX35" fmla="*/ 371192 w 832919"/>
                  <a:gd name="connsiteY35" fmla="*/ 36213 h 872150"/>
                  <a:gd name="connsiteX36" fmla="*/ 371192 w 832919"/>
                  <a:gd name="connsiteY36" fmla="*/ 0 h 872150"/>
                  <a:gd name="connsiteX37" fmla="*/ 205212 w 832919"/>
                  <a:gd name="connsiteY37" fmla="*/ 45267 h 872150"/>
                  <a:gd name="connsiteX38" fmla="*/ 0 w 832919"/>
                  <a:gd name="connsiteY38" fmla="*/ 87516 h 872150"/>
                  <a:gd name="connsiteX0" fmla="*/ 0 w 832919"/>
                  <a:gd name="connsiteY0" fmla="*/ 87516 h 872150"/>
                  <a:gd name="connsiteX1" fmla="*/ 69410 w 832919"/>
                  <a:gd name="connsiteY1" fmla="*/ 262550 h 872150"/>
                  <a:gd name="connsiteX2" fmla="*/ 141838 w 832919"/>
                  <a:gd name="connsiteY2" fmla="*/ 510011 h 872150"/>
                  <a:gd name="connsiteX3" fmla="*/ 187105 w 832919"/>
                  <a:gd name="connsiteY3" fmla="*/ 576404 h 872150"/>
                  <a:gd name="connsiteX4" fmla="*/ 165980 w 832919"/>
                  <a:gd name="connsiteY4" fmla="*/ 618653 h 872150"/>
                  <a:gd name="connsiteX5" fmla="*/ 175034 w 832919"/>
                  <a:gd name="connsiteY5" fmla="*/ 672974 h 872150"/>
                  <a:gd name="connsiteX6" fmla="*/ 184087 w 832919"/>
                  <a:gd name="connsiteY6" fmla="*/ 688063 h 872150"/>
                  <a:gd name="connsiteX7" fmla="*/ 178051 w 832919"/>
                  <a:gd name="connsiteY7" fmla="*/ 733330 h 872150"/>
                  <a:gd name="connsiteX8" fmla="*/ 187105 w 832919"/>
                  <a:gd name="connsiteY8" fmla="*/ 781615 h 872150"/>
                  <a:gd name="connsiteX9" fmla="*/ 172655 w 832919"/>
                  <a:gd name="connsiteY9" fmla="*/ 848965 h 872150"/>
                  <a:gd name="connsiteX10" fmla="*/ 259533 w 832919"/>
                  <a:gd name="connsiteY10" fmla="*/ 872150 h 872150"/>
                  <a:gd name="connsiteX11" fmla="*/ 383263 w 832919"/>
                  <a:gd name="connsiteY11" fmla="*/ 863097 h 872150"/>
                  <a:gd name="connsiteX12" fmla="*/ 652953 w 832919"/>
                  <a:gd name="connsiteY12" fmla="*/ 841180 h 872150"/>
                  <a:gd name="connsiteX13" fmla="*/ 700135 w 832919"/>
                  <a:gd name="connsiteY13" fmla="*/ 851025 h 872150"/>
                  <a:gd name="connsiteX14" fmla="*/ 706170 w 832919"/>
                  <a:gd name="connsiteY14" fmla="*/ 772562 h 872150"/>
                  <a:gd name="connsiteX15" fmla="*/ 724277 w 832919"/>
                  <a:gd name="connsiteY15" fmla="*/ 751437 h 872150"/>
                  <a:gd name="connsiteX16" fmla="*/ 781616 w 832919"/>
                  <a:gd name="connsiteY16" fmla="*/ 766526 h 872150"/>
                  <a:gd name="connsiteX17" fmla="*/ 805758 w 832919"/>
                  <a:gd name="connsiteY17" fmla="*/ 757473 h 872150"/>
                  <a:gd name="connsiteX18" fmla="*/ 784634 w 832919"/>
                  <a:gd name="connsiteY18" fmla="*/ 651849 h 872150"/>
                  <a:gd name="connsiteX19" fmla="*/ 796705 w 832919"/>
                  <a:gd name="connsiteY19" fmla="*/ 642796 h 872150"/>
                  <a:gd name="connsiteX20" fmla="*/ 796705 w 832919"/>
                  <a:gd name="connsiteY20" fmla="*/ 585457 h 872150"/>
                  <a:gd name="connsiteX21" fmla="*/ 817830 w 832919"/>
                  <a:gd name="connsiteY21" fmla="*/ 519065 h 872150"/>
                  <a:gd name="connsiteX22" fmla="*/ 832919 w 832919"/>
                  <a:gd name="connsiteY22" fmla="*/ 482851 h 872150"/>
                  <a:gd name="connsiteX23" fmla="*/ 832919 w 832919"/>
                  <a:gd name="connsiteY23" fmla="*/ 464744 h 872150"/>
                  <a:gd name="connsiteX24" fmla="*/ 805758 w 832919"/>
                  <a:gd name="connsiteY24" fmla="*/ 461726 h 872150"/>
                  <a:gd name="connsiteX25" fmla="*/ 793687 w 832919"/>
                  <a:gd name="connsiteY25" fmla="*/ 431548 h 872150"/>
                  <a:gd name="connsiteX26" fmla="*/ 724277 w 832919"/>
                  <a:gd name="connsiteY26" fmla="*/ 359120 h 872150"/>
                  <a:gd name="connsiteX27" fmla="*/ 712206 w 832919"/>
                  <a:gd name="connsiteY27" fmla="*/ 307817 h 872150"/>
                  <a:gd name="connsiteX28" fmla="*/ 636760 w 832919"/>
                  <a:gd name="connsiteY28" fmla="*/ 271604 h 872150"/>
                  <a:gd name="connsiteX29" fmla="*/ 564333 w 832919"/>
                  <a:gd name="connsiteY29" fmla="*/ 196158 h 872150"/>
                  <a:gd name="connsiteX30" fmla="*/ 531137 w 832919"/>
                  <a:gd name="connsiteY30" fmla="*/ 175033 h 872150"/>
                  <a:gd name="connsiteX31" fmla="*/ 488887 w 832919"/>
                  <a:gd name="connsiteY31" fmla="*/ 156926 h 872150"/>
                  <a:gd name="connsiteX32" fmla="*/ 470780 w 832919"/>
                  <a:gd name="connsiteY32" fmla="*/ 150891 h 872150"/>
                  <a:gd name="connsiteX33" fmla="*/ 434566 w 832919"/>
                  <a:gd name="connsiteY33" fmla="*/ 99588 h 872150"/>
                  <a:gd name="connsiteX34" fmla="*/ 377228 w 832919"/>
                  <a:gd name="connsiteY34" fmla="*/ 63374 h 872150"/>
                  <a:gd name="connsiteX35" fmla="*/ 371192 w 832919"/>
                  <a:gd name="connsiteY35" fmla="*/ 36213 h 872150"/>
                  <a:gd name="connsiteX36" fmla="*/ 371192 w 832919"/>
                  <a:gd name="connsiteY36" fmla="*/ 0 h 872150"/>
                  <a:gd name="connsiteX37" fmla="*/ 205212 w 832919"/>
                  <a:gd name="connsiteY37" fmla="*/ 45267 h 872150"/>
                  <a:gd name="connsiteX38" fmla="*/ 0 w 832919"/>
                  <a:gd name="connsiteY38" fmla="*/ 87516 h 872150"/>
                  <a:gd name="connsiteX0" fmla="*/ 0 w 832919"/>
                  <a:gd name="connsiteY0" fmla="*/ 87516 h 872150"/>
                  <a:gd name="connsiteX1" fmla="*/ 69410 w 832919"/>
                  <a:gd name="connsiteY1" fmla="*/ 262550 h 872150"/>
                  <a:gd name="connsiteX2" fmla="*/ 141838 w 832919"/>
                  <a:gd name="connsiteY2" fmla="*/ 510011 h 872150"/>
                  <a:gd name="connsiteX3" fmla="*/ 187105 w 832919"/>
                  <a:gd name="connsiteY3" fmla="*/ 576404 h 872150"/>
                  <a:gd name="connsiteX4" fmla="*/ 165980 w 832919"/>
                  <a:gd name="connsiteY4" fmla="*/ 618653 h 872150"/>
                  <a:gd name="connsiteX5" fmla="*/ 175034 w 832919"/>
                  <a:gd name="connsiteY5" fmla="*/ 672974 h 872150"/>
                  <a:gd name="connsiteX6" fmla="*/ 184087 w 832919"/>
                  <a:gd name="connsiteY6" fmla="*/ 688063 h 872150"/>
                  <a:gd name="connsiteX7" fmla="*/ 178051 w 832919"/>
                  <a:gd name="connsiteY7" fmla="*/ 733330 h 872150"/>
                  <a:gd name="connsiteX8" fmla="*/ 187105 w 832919"/>
                  <a:gd name="connsiteY8" fmla="*/ 781615 h 872150"/>
                  <a:gd name="connsiteX9" fmla="*/ 172655 w 832919"/>
                  <a:gd name="connsiteY9" fmla="*/ 848965 h 872150"/>
                  <a:gd name="connsiteX10" fmla="*/ 259533 w 832919"/>
                  <a:gd name="connsiteY10" fmla="*/ 872150 h 872150"/>
                  <a:gd name="connsiteX11" fmla="*/ 383263 w 832919"/>
                  <a:gd name="connsiteY11" fmla="*/ 863097 h 872150"/>
                  <a:gd name="connsiteX12" fmla="*/ 652953 w 832919"/>
                  <a:gd name="connsiteY12" fmla="*/ 841180 h 872150"/>
                  <a:gd name="connsiteX13" fmla="*/ 700135 w 832919"/>
                  <a:gd name="connsiteY13" fmla="*/ 851025 h 872150"/>
                  <a:gd name="connsiteX14" fmla="*/ 706170 w 832919"/>
                  <a:gd name="connsiteY14" fmla="*/ 772562 h 872150"/>
                  <a:gd name="connsiteX15" fmla="*/ 724277 w 832919"/>
                  <a:gd name="connsiteY15" fmla="*/ 751437 h 872150"/>
                  <a:gd name="connsiteX16" fmla="*/ 764958 w 832919"/>
                  <a:gd name="connsiteY16" fmla="*/ 776057 h 872150"/>
                  <a:gd name="connsiteX17" fmla="*/ 805758 w 832919"/>
                  <a:gd name="connsiteY17" fmla="*/ 757473 h 872150"/>
                  <a:gd name="connsiteX18" fmla="*/ 784634 w 832919"/>
                  <a:gd name="connsiteY18" fmla="*/ 651849 h 872150"/>
                  <a:gd name="connsiteX19" fmla="*/ 796705 w 832919"/>
                  <a:gd name="connsiteY19" fmla="*/ 642796 h 872150"/>
                  <a:gd name="connsiteX20" fmla="*/ 796705 w 832919"/>
                  <a:gd name="connsiteY20" fmla="*/ 585457 h 872150"/>
                  <a:gd name="connsiteX21" fmla="*/ 817830 w 832919"/>
                  <a:gd name="connsiteY21" fmla="*/ 519065 h 872150"/>
                  <a:gd name="connsiteX22" fmla="*/ 832919 w 832919"/>
                  <a:gd name="connsiteY22" fmla="*/ 482851 h 872150"/>
                  <a:gd name="connsiteX23" fmla="*/ 832919 w 832919"/>
                  <a:gd name="connsiteY23" fmla="*/ 464744 h 872150"/>
                  <a:gd name="connsiteX24" fmla="*/ 805758 w 832919"/>
                  <a:gd name="connsiteY24" fmla="*/ 461726 h 872150"/>
                  <a:gd name="connsiteX25" fmla="*/ 793687 w 832919"/>
                  <a:gd name="connsiteY25" fmla="*/ 431548 h 872150"/>
                  <a:gd name="connsiteX26" fmla="*/ 724277 w 832919"/>
                  <a:gd name="connsiteY26" fmla="*/ 359120 h 872150"/>
                  <a:gd name="connsiteX27" fmla="*/ 712206 w 832919"/>
                  <a:gd name="connsiteY27" fmla="*/ 307817 h 872150"/>
                  <a:gd name="connsiteX28" fmla="*/ 636760 w 832919"/>
                  <a:gd name="connsiteY28" fmla="*/ 271604 h 872150"/>
                  <a:gd name="connsiteX29" fmla="*/ 564333 w 832919"/>
                  <a:gd name="connsiteY29" fmla="*/ 196158 h 872150"/>
                  <a:gd name="connsiteX30" fmla="*/ 531137 w 832919"/>
                  <a:gd name="connsiteY30" fmla="*/ 175033 h 872150"/>
                  <a:gd name="connsiteX31" fmla="*/ 488887 w 832919"/>
                  <a:gd name="connsiteY31" fmla="*/ 156926 h 872150"/>
                  <a:gd name="connsiteX32" fmla="*/ 470780 w 832919"/>
                  <a:gd name="connsiteY32" fmla="*/ 150891 h 872150"/>
                  <a:gd name="connsiteX33" fmla="*/ 434566 w 832919"/>
                  <a:gd name="connsiteY33" fmla="*/ 99588 h 872150"/>
                  <a:gd name="connsiteX34" fmla="*/ 377228 w 832919"/>
                  <a:gd name="connsiteY34" fmla="*/ 63374 h 872150"/>
                  <a:gd name="connsiteX35" fmla="*/ 371192 w 832919"/>
                  <a:gd name="connsiteY35" fmla="*/ 36213 h 872150"/>
                  <a:gd name="connsiteX36" fmla="*/ 371192 w 832919"/>
                  <a:gd name="connsiteY36" fmla="*/ 0 h 872150"/>
                  <a:gd name="connsiteX37" fmla="*/ 205212 w 832919"/>
                  <a:gd name="connsiteY37" fmla="*/ 45267 h 872150"/>
                  <a:gd name="connsiteX38" fmla="*/ 0 w 832919"/>
                  <a:gd name="connsiteY38" fmla="*/ 87516 h 872150"/>
                  <a:gd name="connsiteX0" fmla="*/ 0 w 832919"/>
                  <a:gd name="connsiteY0" fmla="*/ 87516 h 872150"/>
                  <a:gd name="connsiteX1" fmla="*/ 69410 w 832919"/>
                  <a:gd name="connsiteY1" fmla="*/ 262550 h 872150"/>
                  <a:gd name="connsiteX2" fmla="*/ 141838 w 832919"/>
                  <a:gd name="connsiteY2" fmla="*/ 510011 h 872150"/>
                  <a:gd name="connsiteX3" fmla="*/ 187105 w 832919"/>
                  <a:gd name="connsiteY3" fmla="*/ 576404 h 872150"/>
                  <a:gd name="connsiteX4" fmla="*/ 165980 w 832919"/>
                  <a:gd name="connsiteY4" fmla="*/ 618653 h 872150"/>
                  <a:gd name="connsiteX5" fmla="*/ 175034 w 832919"/>
                  <a:gd name="connsiteY5" fmla="*/ 672974 h 872150"/>
                  <a:gd name="connsiteX6" fmla="*/ 184087 w 832919"/>
                  <a:gd name="connsiteY6" fmla="*/ 688063 h 872150"/>
                  <a:gd name="connsiteX7" fmla="*/ 178051 w 832919"/>
                  <a:gd name="connsiteY7" fmla="*/ 733330 h 872150"/>
                  <a:gd name="connsiteX8" fmla="*/ 187105 w 832919"/>
                  <a:gd name="connsiteY8" fmla="*/ 781615 h 872150"/>
                  <a:gd name="connsiteX9" fmla="*/ 172655 w 832919"/>
                  <a:gd name="connsiteY9" fmla="*/ 848965 h 872150"/>
                  <a:gd name="connsiteX10" fmla="*/ 259533 w 832919"/>
                  <a:gd name="connsiteY10" fmla="*/ 872150 h 872150"/>
                  <a:gd name="connsiteX11" fmla="*/ 383263 w 832919"/>
                  <a:gd name="connsiteY11" fmla="*/ 863097 h 872150"/>
                  <a:gd name="connsiteX12" fmla="*/ 652953 w 832919"/>
                  <a:gd name="connsiteY12" fmla="*/ 841180 h 872150"/>
                  <a:gd name="connsiteX13" fmla="*/ 700135 w 832919"/>
                  <a:gd name="connsiteY13" fmla="*/ 851025 h 872150"/>
                  <a:gd name="connsiteX14" fmla="*/ 706170 w 832919"/>
                  <a:gd name="connsiteY14" fmla="*/ 772562 h 872150"/>
                  <a:gd name="connsiteX15" fmla="*/ 724277 w 832919"/>
                  <a:gd name="connsiteY15" fmla="*/ 751437 h 872150"/>
                  <a:gd name="connsiteX16" fmla="*/ 764958 w 832919"/>
                  <a:gd name="connsiteY16" fmla="*/ 776057 h 872150"/>
                  <a:gd name="connsiteX17" fmla="*/ 805758 w 832919"/>
                  <a:gd name="connsiteY17" fmla="*/ 757473 h 872150"/>
                  <a:gd name="connsiteX18" fmla="*/ 784634 w 832919"/>
                  <a:gd name="connsiteY18" fmla="*/ 651849 h 872150"/>
                  <a:gd name="connsiteX19" fmla="*/ 796705 w 832919"/>
                  <a:gd name="connsiteY19" fmla="*/ 642796 h 872150"/>
                  <a:gd name="connsiteX20" fmla="*/ 796705 w 832919"/>
                  <a:gd name="connsiteY20" fmla="*/ 585457 h 872150"/>
                  <a:gd name="connsiteX21" fmla="*/ 817830 w 832919"/>
                  <a:gd name="connsiteY21" fmla="*/ 519065 h 872150"/>
                  <a:gd name="connsiteX22" fmla="*/ 832919 w 832919"/>
                  <a:gd name="connsiteY22" fmla="*/ 464744 h 872150"/>
                  <a:gd name="connsiteX23" fmla="*/ 805758 w 832919"/>
                  <a:gd name="connsiteY23" fmla="*/ 461726 h 872150"/>
                  <a:gd name="connsiteX24" fmla="*/ 793687 w 832919"/>
                  <a:gd name="connsiteY24" fmla="*/ 431548 h 872150"/>
                  <a:gd name="connsiteX25" fmla="*/ 724277 w 832919"/>
                  <a:gd name="connsiteY25" fmla="*/ 359120 h 872150"/>
                  <a:gd name="connsiteX26" fmla="*/ 712206 w 832919"/>
                  <a:gd name="connsiteY26" fmla="*/ 307817 h 872150"/>
                  <a:gd name="connsiteX27" fmla="*/ 636760 w 832919"/>
                  <a:gd name="connsiteY27" fmla="*/ 271604 h 872150"/>
                  <a:gd name="connsiteX28" fmla="*/ 564333 w 832919"/>
                  <a:gd name="connsiteY28" fmla="*/ 196158 h 872150"/>
                  <a:gd name="connsiteX29" fmla="*/ 531137 w 832919"/>
                  <a:gd name="connsiteY29" fmla="*/ 175033 h 872150"/>
                  <a:gd name="connsiteX30" fmla="*/ 488887 w 832919"/>
                  <a:gd name="connsiteY30" fmla="*/ 156926 h 872150"/>
                  <a:gd name="connsiteX31" fmla="*/ 470780 w 832919"/>
                  <a:gd name="connsiteY31" fmla="*/ 150891 h 872150"/>
                  <a:gd name="connsiteX32" fmla="*/ 434566 w 832919"/>
                  <a:gd name="connsiteY32" fmla="*/ 99588 h 872150"/>
                  <a:gd name="connsiteX33" fmla="*/ 377228 w 832919"/>
                  <a:gd name="connsiteY33" fmla="*/ 63374 h 872150"/>
                  <a:gd name="connsiteX34" fmla="*/ 371192 w 832919"/>
                  <a:gd name="connsiteY34" fmla="*/ 36213 h 872150"/>
                  <a:gd name="connsiteX35" fmla="*/ 371192 w 832919"/>
                  <a:gd name="connsiteY35" fmla="*/ 0 h 872150"/>
                  <a:gd name="connsiteX36" fmla="*/ 205212 w 832919"/>
                  <a:gd name="connsiteY36" fmla="*/ 45267 h 872150"/>
                  <a:gd name="connsiteX37" fmla="*/ 0 w 832919"/>
                  <a:gd name="connsiteY37" fmla="*/ 87516 h 872150"/>
                  <a:gd name="connsiteX0" fmla="*/ 0 w 825779"/>
                  <a:gd name="connsiteY0" fmla="*/ 87516 h 872150"/>
                  <a:gd name="connsiteX1" fmla="*/ 69410 w 825779"/>
                  <a:gd name="connsiteY1" fmla="*/ 262550 h 872150"/>
                  <a:gd name="connsiteX2" fmla="*/ 141838 w 825779"/>
                  <a:gd name="connsiteY2" fmla="*/ 510011 h 872150"/>
                  <a:gd name="connsiteX3" fmla="*/ 187105 w 825779"/>
                  <a:gd name="connsiteY3" fmla="*/ 576404 h 872150"/>
                  <a:gd name="connsiteX4" fmla="*/ 165980 w 825779"/>
                  <a:gd name="connsiteY4" fmla="*/ 618653 h 872150"/>
                  <a:gd name="connsiteX5" fmla="*/ 175034 w 825779"/>
                  <a:gd name="connsiteY5" fmla="*/ 672974 h 872150"/>
                  <a:gd name="connsiteX6" fmla="*/ 184087 w 825779"/>
                  <a:gd name="connsiteY6" fmla="*/ 688063 h 872150"/>
                  <a:gd name="connsiteX7" fmla="*/ 178051 w 825779"/>
                  <a:gd name="connsiteY7" fmla="*/ 733330 h 872150"/>
                  <a:gd name="connsiteX8" fmla="*/ 187105 w 825779"/>
                  <a:gd name="connsiteY8" fmla="*/ 781615 h 872150"/>
                  <a:gd name="connsiteX9" fmla="*/ 172655 w 825779"/>
                  <a:gd name="connsiteY9" fmla="*/ 848965 h 872150"/>
                  <a:gd name="connsiteX10" fmla="*/ 259533 w 825779"/>
                  <a:gd name="connsiteY10" fmla="*/ 872150 h 872150"/>
                  <a:gd name="connsiteX11" fmla="*/ 383263 w 825779"/>
                  <a:gd name="connsiteY11" fmla="*/ 863097 h 872150"/>
                  <a:gd name="connsiteX12" fmla="*/ 652953 w 825779"/>
                  <a:gd name="connsiteY12" fmla="*/ 841180 h 872150"/>
                  <a:gd name="connsiteX13" fmla="*/ 700135 w 825779"/>
                  <a:gd name="connsiteY13" fmla="*/ 851025 h 872150"/>
                  <a:gd name="connsiteX14" fmla="*/ 706170 w 825779"/>
                  <a:gd name="connsiteY14" fmla="*/ 772562 h 872150"/>
                  <a:gd name="connsiteX15" fmla="*/ 724277 w 825779"/>
                  <a:gd name="connsiteY15" fmla="*/ 751437 h 872150"/>
                  <a:gd name="connsiteX16" fmla="*/ 764958 w 825779"/>
                  <a:gd name="connsiteY16" fmla="*/ 776057 h 872150"/>
                  <a:gd name="connsiteX17" fmla="*/ 805758 w 825779"/>
                  <a:gd name="connsiteY17" fmla="*/ 757473 h 872150"/>
                  <a:gd name="connsiteX18" fmla="*/ 784634 w 825779"/>
                  <a:gd name="connsiteY18" fmla="*/ 651849 h 872150"/>
                  <a:gd name="connsiteX19" fmla="*/ 796705 w 825779"/>
                  <a:gd name="connsiteY19" fmla="*/ 642796 h 872150"/>
                  <a:gd name="connsiteX20" fmla="*/ 796705 w 825779"/>
                  <a:gd name="connsiteY20" fmla="*/ 585457 h 872150"/>
                  <a:gd name="connsiteX21" fmla="*/ 817830 w 825779"/>
                  <a:gd name="connsiteY21" fmla="*/ 519065 h 872150"/>
                  <a:gd name="connsiteX22" fmla="*/ 825779 w 825779"/>
                  <a:gd name="connsiteY22" fmla="*/ 469510 h 872150"/>
                  <a:gd name="connsiteX23" fmla="*/ 805758 w 825779"/>
                  <a:gd name="connsiteY23" fmla="*/ 461726 h 872150"/>
                  <a:gd name="connsiteX24" fmla="*/ 793687 w 825779"/>
                  <a:gd name="connsiteY24" fmla="*/ 431548 h 872150"/>
                  <a:gd name="connsiteX25" fmla="*/ 724277 w 825779"/>
                  <a:gd name="connsiteY25" fmla="*/ 359120 h 872150"/>
                  <a:gd name="connsiteX26" fmla="*/ 712206 w 825779"/>
                  <a:gd name="connsiteY26" fmla="*/ 307817 h 872150"/>
                  <a:gd name="connsiteX27" fmla="*/ 636760 w 825779"/>
                  <a:gd name="connsiteY27" fmla="*/ 271604 h 872150"/>
                  <a:gd name="connsiteX28" fmla="*/ 564333 w 825779"/>
                  <a:gd name="connsiteY28" fmla="*/ 196158 h 872150"/>
                  <a:gd name="connsiteX29" fmla="*/ 531137 w 825779"/>
                  <a:gd name="connsiteY29" fmla="*/ 175033 h 872150"/>
                  <a:gd name="connsiteX30" fmla="*/ 488887 w 825779"/>
                  <a:gd name="connsiteY30" fmla="*/ 156926 h 872150"/>
                  <a:gd name="connsiteX31" fmla="*/ 470780 w 825779"/>
                  <a:gd name="connsiteY31" fmla="*/ 150891 h 872150"/>
                  <a:gd name="connsiteX32" fmla="*/ 434566 w 825779"/>
                  <a:gd name="connsiteY32" fmla="*/ 99588 h 872150"/>
                  <a:gd name="connsiteX33" fmla="*/ 377228 w 825779"/>
                  <a:gd name="connsiteY33" fmla="*/ 63374 h 872150"/>
                  <a:gd name="connsiteX34" fmla="*/ 371192 w 825779"/>
                  <a:gd name="connsiteY34" fmla="*/ 36213 h 872150"/>
                  <a:gd name="connsiteX35" fmla="*/ 371192 w 825779"/>
                  <a:gd name="connsiteY35" fmla="*/ 0 h 872150"/>
                  <a:gd name="connsiteX36" fmla="*/ 205212 w 825779"/>
                  <a:gd name="connsiteY36" fmla="*/ 45267 h 872150"/>
                  <a:gd name="connsiteX37" fmla="*/ 0 w 825779"/>
                  <a:gd name="connsiteY37" fmla="*/ 87516 h 872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25779" h="872150">
                    <a:moveTo>
                      <a:pt x="0" y="87516"/>
                    </a:moveTo>
                    <a:lnTo>
                      <a:pt x="69410" y="262550"/>
                    </a:lnTo>
                    <a:lnTo>
                      <a:pt x="141838" y="510011"/>
                    </a:lnTo>
                    <a:lnTo>
                      <a:pt x="187105" y="576404"/>
                    </a:lnTo>
                    <a:lnTo>
                      <a:pt x="165980" y="618653"/>
                    </a:lnTo>
                    <a:lnTo>
                      <a:pt x="175034" y="672974"/>
                    </a:lnTo>
                    <a:lnTo>
                      <a:pt x="184087" y="688063"/>
                    </a:lnTo>
                    <a:lnTo>
                      <a:pt x="178051" y="733330"/>
                    </a:lnTo>
                    <a:lnTo>
                      <a:pt x="187105" y="781615"/>
                    </a:lnTo>
                    <a:lnTo>
                      <a:pt x="172655" y="848965"/>
                    </a:lnTo>
                    <a:lnTo>
                      <a:pt x="259533" y="872150"/>
                    </a:lnTo>
                    <a:lnTo>
                      <a:pt x="383263" y="863097"/>
                    </a:lnTo>
                    <a:lnTo>
                      <a:pt x="652953" y="841180"/>
                    </a:lnTo>
                    <a:lnTo>
                      <a:pt x="700135" y="851025"/>
                    </a:lnTo>
                    <a:lnTo>
                      <a:pt x="706170" y="772562"/>
                    </a:lnTo>
                    <a:lnTo>
                      <a:pt x="724277" y="751437"/>
                    </a:lnTo>
                    <a:lnTo>
                      <a:pt x="764958" y="776057"/>
                    </a:lnTo>
                    <a:lnTo>
                      <a:pt x="805758" y="757473"/>
                    </a:lnTo>
                    <a:lnTo>
                      <a:pt x="784634" y="651849"/>
                    </a:lnTo>
                    <a:lnTo>
                      <a:pt x="796705" y="642796"/>
                    </a:lnTo>
                    <a:lnTo>
                      <a:pt x="796705" y="585457"/>
                    </a:lnTo>
                    <a:lnTo>
                      <a:pt x="817830" y="519065"/>
                    </a:lnTo>
                    <a:lnTo>
                      <a:pt x="825779" y="469510"/>
                    </a:lnTo>
                    <a:lnTo>
                      <a:pt x="805758" y="461726"/>
                    </a:lnTo>
                    <a:lnTo>
                      <a:pt x="793687" y="431548"/>
                    </a:lnTo>
                    <a:lnTo>
                      <a:pt x="724277" y="359120"/>
                    </a:lnTo>
                    <a:lnTo>
                      <a:pt x="712206" y="307817"/>
                    </a:lnTo>
                    <a:lnTo>
                      <a:pt x="636760" y="271604"/>
                    </a:lnTo>
                    <a:lnTo>
                      <a:pt x="564333" y="196158"/>
                    </a:lnTo>
                    <a:lnTo>
                      <a:pt x="531137" y="175033"/>
                    </a:lnTo>
                    <a:lnTo>
                      <a:pt x="488887" y="156926"/>
                    </a:lnTo>
                    <a:lnTo>
                      <a:pt x="470780" y="150891"/>
                    </a:lnTo>
                    <a:lnTo>
                      <a:pt x="434566" y="99588"/>
                    </a:lnTo>
                    <a:lnTo>
                      <a:pt x="377228" y="63374"/>
                    </a:lnTo>
                    <a:lnTo>
                      <a:pt x="371192" y="36213"/>
                    </a:lnTo>
                    <a:lnTo>
                      <a:pt x="371192" y="0"/>
                    </a:lnTo>
                    <a:lnTo>
                      <a:pt x="205212" y="45267"/>
                    </a:lnTo>
                    <a:lnTo>
                      <a:pt x="0" y="87516"/>
                    </a:lnTo>
                    <a:close/>
                  </a:path>
                </a:pathLst>
              </a:custGeom>
              <a:grpFill/>
              <a:ln w="12700">
                <a:solidFill>
                  <a:srgbClr val="F8F8F8"/>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dirty="0">
                  <a:solidFill>
                    <a:schemeClr val="bg1"/>
                  </a:solidFill>
                  <a:ea typeface="ＭＳ Ｐゴシック" charset="-128"/>
                </a:endParaRPr>
              </a:p>
            </p:txBody>
          </p:sp>
          <p:sp>
            <p:nvSpPr>
              <p:cNvPr id="51" name="Freeform 30"/>
              <p:cNvSpPr/>
              <p:nvPr/>
            </p:nvSpPr>
            <p:spPr>
              <a:xfrm>
                <a:off x="9230645" y="3740401"/>
                <a:ext cx="760412" cy="584200"/>
              </a:xfrm>
              <a:custGeom>
                <a:avLst/>
                <a:gdLst>
                  <a:gd name="connsiteX0" fmla="*/ 0 w 760491"/>
                  <a:gd name="connsiteY0" fmla="*/ 111659 h 585457"/>
                  <a:gd name="connsiteX1" fmla="*/ 9054 w 760491"/>
                  <a:gd name="connsiteY1" fmla="*/ 184087 h 585457"/>
                  <a:gd name="connsiteX2" fmla="*/ 57339 w 760491"/>
                  <a:gd name="connsiteY2" fmla="*/ 217283 h 585457"/>
                  <a:gd name="connsiteX3" fmla="*/ 99588 w 760491"/>
                  <a:gd name="connsiteY3" fmla="*/ 277639 h 585457"/>
                  <a:gd name="connsiteX4" fmla="*/ 190123 w 760491"/>
                  <a:gd name="connsiteY4" fmla="*/ 307817 h 585457"/>
                  <a:gd name="connsiteX5" fmla="*/ 262551 w 760491"/>
                  <a:gd name="connsiteY5" fmla="*/ 395334 h 585457"/>
                  <a:gd name="connsiteX6" fmla="*/ 344032 w 760491"/>
                  <a:gd name="connsiteY6" fmla="*/ 422495 h 585457"/>
                  <a:gd name="connsiteX7" fmla="*/ 359121 w 760491"/>
                  <a:gd name="connsiteY7" fmla="*/ 491904 h 585457"/>
                  <a:gd name="connsiteX8" fmla="*/ 434566 w 760491"/>
                  <a:gd name="connsiteY8" fmla="*/ 576403 h 585457"/>
                  <a:gd name="connsiteX9" fmla="*/ 455691 w 760491"/>
                  <a:gd name="connsiteY9" fmla="*/ 585457 h 585457"/>
                  <a:gd name="connsiteX10" fmla="*/ 473798 w 760491"/>
                  <a:gd name="connsiteY10" fmla="*/ 540190 h 585457"/>
                  <a:gd name="connsiteX11" fmla="*/ 470780 w 760491"/>
                  <a:gd name="connsiteY11" fmla="*/ 500958 h 585457"/>
                  <a:gd name="connsiteX12" fmla="*/ 500958 w 760491"/>
                  <a:gd name="connsiteY12" fmla="*/ 513029 h 585457"/>
                  <a:gd name="connsiteX13" fmla="*/ 510012 w 760491"/>
                  <a:gd name="connsiteY13" fmla="*/ 473798 h 585457"/>
                  <a:gd name="connsiteX14" fmla="*/ 546226 w 760491"/>
                  <a:gd name="connsiteY14" fmla="*/ 470780 h 585457"/>
                  <a:gd name="connsiteX15" fmla="*/ 594511 w 760491"/>
                  <a:gd name="connsiteY15" fmla="*/ 425512 h 585457"/>
                  <a:gd name="connsiteX16" fmla="*/ 609600 w 760491"/>
                  <a:gd name="connsiteY16" fmla="*/ 374209 h 585457"/>
                  <a:gd name="connsiteX17" fmla="*/ 639778 w 760491"/>
                  <a:gd name="connsiteY17" fmla="*/ 362138 h 585457"/>
                  <a:gd name="connsiteX18" fmla="*/ 651850 w 760491"/>
                  <a:gd name="connsiteY18" fmla="*/ 331960 h 585457"/>
                  <a:gd name="connsiteX19" fmla="*/ 672974 w 760491"/>
                  <a:gd name="connsiteY19" fmla="*/ 271603 h 585457"/>
                  <a:gd name="connsiteX20" fmla="*/ 709188 w 760491"/>
                  <a:gd name="connsiteY20" fmla="*/ 256514 h 585457"/>
                  <a:gd name="connsiteX21" fmla="*/ 733331 w 760491"/>
                  <a:gd name="connsiteY21" fmla="*/ 193140 h 585457"/>
                  <a:gd name="connsiteX22" fmla="*/ 760491 w 760491"/>
                  <a:gd name="connsiteY22" fmla="*/ 135801 h 585457"/>
                  <a:gd name="connsiteX23" fmla="*/ 564333 w 760491"/>
                  <a:gd name="connsiteY23" fmla="*/ 0 h 585457"/>
                  <a:gd name="connsiteX24" fmla="*/ 416459 w 760491"/>
                  <a:gd name="connsiteY24" fmla="*/ 45267 h 585457"/>
                  <a:gd name="connsiteX25" fmla="*/ 386281 w 760491"/>
                  <a:gd name="connsiteY25" fmla="*/ 51302 h 585457"/>
                  <a:gd name="connsiteX26" fmla="*/ 377228 w 760491"/>
                  <a:gd name="connsiteY26" fmla="*/ 48285 h 585457"/>
                  <a:gd name="connsiteX27" fmla="*/ 347050 w 760491"/>
                  <a:gd name="connsiteY27" fmla="*/ 24142 h 585457"/>
                  <a:gd name="connsiteX28" fmla="*/ 322907 w 760491"/>
                  <a:gd name="connsiteY28" fmla="*/ 12071 h 585457"/>
                  <a:gd name="connsiteX29" fmla="*/ 280657 w 760491"/>
                  <a:gd name="connsiteY29" fmla="*/ 18106 h 585457"/>
                  <a:gd name="connsiteX30" fmla="*/ 229354 w 760491"/>
                  <a:gd name="connsiteY30" fmla="*/ 27160 h 585457"/>
                  <a:gd name="connsiteX31" fmla="*/ 187105 w 760491"/>
                  <a:gd name="connsiteY31" fmla="*/ 27160 h 585457"/>
                  <a:gd name="connsiteX32" fmla="*/ 147873 w 760491"/>
                  <a:gd name="connsiteY32" fmla="*/ 45267 h 585457"/>
                  <a:gd name="connsiteX33" fmla="*/ 0 w 760491"/>
                  <a:gd name="connsiteY33" fmla="*/ 111659 h 585457"/>
                  <a:gd name="connsiteX0" fmla="*/ 0 w 760491"/>
                  <a:gd name="connsiteY0" fmla="*/ 111659 h 585457"/>
                  <a:gd name="connsiteX1" fmla="*/ 1909 w 760491"/>
                  <a:gd name="connsiteY1" fmla="*/ 184087 h 585457"/>
                  <a:gd name="connsiteX2" fmla="*/ 57339 w 760491"/>
                  <a:gd name="connsiteY2" fmla="*/ 217283 h 585457"/>
                  <a:gd name="connsiteX3" fmla="*/ 99588 w 760491"/>
                  <a:gd name="connsiteY3" fmla="*/ 277639 h 585457"/>
                  <a:gd name="connsiteX4" fmla="*/ 190123 w 760491"/>
                  <a:gd name="connsiteY4" fmla="*/ 307817 h 585457"/>
                  <a:gd name="connsiteX5" fmla="*/ 262551 w 760491"/>
                  <a:gd name="connsiteY5" fmla="*/ 395334 h 585457"/>
                  <a:gd name="connsiteX6" fmla="*/ 344032 w 760491"/>
                  <a:gd name="connsiteY6" fmla="*/ 422495 h 585457"/>
                  <a:gd name="connsiteX7" fmla="*/ 359121 w 760491"/>
                  <a:gd name="connsiteY7" fmla="*/ 491904 h 585457"/>
                  <a:gd name="connsiteX8" fmla="*/ 434566 w 760491"/>
                  <a:gd name="connsiteY8" fmla="*/ 576403 h 585457"/>
                  <a:gd name="connsiteX9" fmla="*/ 455691 w 760491"/>
                  <a:gd name="connsiteY9" fmla="*/ 585457 h 585457"/>
                  <a:gd name="connsiteX10" fmla="*/ 473798 w 760491"/>
                  <a:gd name="connsiteY10" fmla="*/ 540190 h 585457"/>
                  <a:gd name="connsiteX11" fmla="*/ 470780 w 760491"/>
                  <a:gd name="connsiteY11" fmla="*/ 500958 h 585457"/>
                  <a:gd name="connsiteX12" fmla="*/ 500958 w 760491"/>
                  <a:gd name="connsiteY12" fmla="*/ 513029 h 585457"/>
                  <a:gd name="connsiteX13" fmla="*/ 510012 w 760491"/>
                  <a:gd name="connsiteY13" fmla="*/ 473798 h 585457"/>
                  <a:gd name="connsiteX14" fmla="*/ 546226 w 760491"/>
                  <a:gd name="connsiteY14" fmla="*/ 470780 h 585457"/>
                  <a:gd name="connsiteX15" fmla="*/ 594511 w 760491"/>
                  <a:gd name="connsiteY15" fmla="*/ 425512 h 585457"/>
                  <a:gd name="connsiteX16" fmla="*/ 609600 w 760491"/>
                  <a:gd name="connsiteY16" fmla="*/ 374209 h 585457"/>
                  <a:gd name="connsiteX17" fmla="*/ 639778 w 760491"/>
                  <a:gd name="connsiteY17" fmla="*/ 362138 h 585457"/>
                  <a:gd name="connsiteX18" fmla="*/ 651850 w 760491"/>
                  <a:gd name="connsiteY18" fmla="*/ 331960 h 585457"/>
                  <a:gd name="connsiteX19" fmla="*/ 672974 w 760491"/>
                  <a:gd name="connsiteY19" fmla="*/ 271603 h 585457"/>
                  <a:gd name="connsiteX20" fmla="*/ 709188 w 760491"/>
                  <a:gd name="connsiteY20" fmla="*/ 256514 h 585457"/>
                  <a:gd name="connsiteX21" fmla="*/ 733331 w 760491"/>
                  <a:gd name="connsiteY21" fmla="*/ 193140 h 585457"/>
                  <a:gd name="connsiteX22" fmla="*/ 760491 w 760491"/>
                  <a:gd name="connsiteY22" fmla="*/ 135801 h 585457"/>
                  <a:gd name="connsiteX23" fmla="*/ 564333 w 760491"/>
                  <a:gd name="connsiteY23" fmla="*/ 0 h 585457"/>
                  <a:gd name="connsiteX24" fmla="*/ 416459 w 760491"/>
                  <a:gd name="connsiteY24" fmla="*/ 45267 h 585457"/>
                  <a:gd name="connsiteX25" fmla="*/ 386281 w 760491"/>
                  <a:gd name="connsiteY25" fmla="*/ 51302 h 585457"/>
                  <a:gd name="connsiteX26" fmla="*/ 377228 w 760491"/>
                  <a:gd name="connsiteY26" fmla="*/ 48285 h 585457"/>
                  <a:gd name="connsiteX27" fmla="*/ 347050 w 760491"/>
                  <a:gd name="connsiteY27" fmla="*/ 24142 h 585457"/>
                  <a:gd name="connsiteX28" fmla="*/ 322907 w 760491"/>
                  <a:gd name="connsiteY28" fmla="*/ 12071 h 585457"/>
                  <a:gd name="connsiteX29" fmla="*/ 280657 w 760491"/>
                  <a:gd name="connsiteY29" fmla="*/ 18106 h 585457"/>
                  <a:gd name="connsiteX30" fmla="*/ 229354 w 760491"/>
                  <a:gd name="connsiteY30" fmla="*/ 27160 h 585457"/>
                  <a:gd name="connsiteX31" fmla="*/ 187105 w 760491"/>
                  <a:gd name="connsiteY31" fmla="*/ 27160 h 585457"/>
                  <a:gd name="connsiteX32" fmla="*/ 147873 w 760491"/>
                  <a:gd name="connsiteY32" fmla="*/ 45267 h 585457"/>
                  <a:gd name="connsiteX33" fmla="*/ 0 w 760491"/>
                  <a:gd name="connsiteY33" fmla="*/ 111659 h 585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760491" h="585457">
                    <a:moveTo>
                      <a:pt x="0" y="111659"/>
                    </a:moveTo>
                    <a:cubicBezTo>
                      <a:pt x="636" y="135802"/>
                      <a:pt x="1273" y="159944"/>
                      <a:pt x="1909" y="184087"/>
                    </a:cubicBezTo>
                    <a:lnTo>
                      <a:pt x="57339" y="217283"/>
                    </a:lnTo>
                    <a:lnTo>
                      <a:pt x="99588" y="277639"/>
                    </a:lnTo>
                    <a:lnTo>
                      <a:pt x="190123" y="307817"/>
                    </a:lnTo>
                    <a:lnTo>
                      <a:pt x="262551" y="395334"/>
                    </a:lnTo>
                    <a:lnTo>
                      <a:pt x="344032" y="422495"/>
                    </a:lnTo>
                    <a:lnTo>
                      <a:pt x="359121" y="491904"/>
                    </a:lnTo>
                    <a:lnTo>
                      <a:pt x="434566" y="576403"/>
                    </a:lnTo>
                    <a:lnTo>
                      <a:pt x="455691" y="585457"/>
                    </a:lnTo>
                    <a:lnTo>
                      <a:pt x="473798" y="540190"/>
                    </a:lnTo>
                    <a:lnTo>
                      <a:pt x="470780" y="500958"/>
                    </a:lnTo>
                    <a:lnTo>
                      <a:pt x="500958" y="513029"/>
                    </a:lnTo>
                    <a:lnTo>
                      <a:pt x="510012" y="473798"/>
                    </a:lnTo>
                    <a:lnTo>
                      <a:pt x="546226" y="470780"/>
                    </a:lnTo>
                    <a:lnTo>
                      <a:pt x="594511" y="425512"/>
                    </a:lnTo>
                    <a:lnTo>
                      <a:pt x="609600" y="374209"/>
                    </a:lnTo>
                    <a:lnTo>
                      <a:pt x="639778" y="362138"/>
                    </a:lnTo>
                    <a:lnTo>
                      <a:pt x="651850" y="331960"/>
                    </a:lnTo>
                    <a:lnTo>
                      <a:pt x="672974" y="271603"/>
                    </a:lnTo>
                    <a:lnTo>
                      <a:pt x="709188" y="256514"/>
                    </a:lnTo>
                    <a:lnTo>
                      <a:pt x="733331" y="193140"/>
                    </a:lnTo>
                    <a:lnTo>
                      <a:pt x="760491" y="135801"/>
                    </a:lnTo>
                    <a:lnTo>
                      <a:pt x="564333" y="0"/>
                    </a:lnTo>
                    <a:lnTo>
                      <a:pt x="416459" y="45267"/>
                    </a:lnTo>
                    <a:lnTo>
                      <a:pt x="386281" y="51302"/>
                    </a:lnTo>
                    <a:lnTo>
                      <a:pt x="377228" y="48285"/>
                    </a:lnTo>
                    <a:lnTo>
                      <a:pt x="347050" y="24142"/>
                    </a:lnTo>
                    <a:lnTo>
                      <a:pt x="322907" y="12071"/>
                    </a:lnTo>
                    <a:lnTo>
                      <a:pt x="280657" y="18106"/>
                    </a:lnTo>
                    <a:lnTo>
                      <a:pt x="229354" y="27160"/>
                    </a:lnTo>
                    <a:lnTo>
                      <a:pt x="187105" y="27160"/>
                    </a:lnTo>
                    <a:lnTo>
                      <a:pt x="147873" y="45267"/>
                    </a:lnTo>
                    <a:lnTo>
                      <a:pt x="0" y="111659"/>
                    </a:lnTo>
                    <a:close/>
                  </a:path>
                </a:pathLst>
              </a:custGeom>
              <a:grpFill/>
              <a:ln w="12700">
                <a:solidFill>
                  <a:srgbClr val="F8F8F8"/>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dirty="0">
                  <a:solidFill>
                    <a:schemeClr val="bg1"/>
                  </a:solidFill>
                  <a:ea typeface="ＭＳ Ｐゴシック" charset="-128"/>
                </a:endParaRPr>
              </a:p>
            </p:txBody>
          </p:sp>
          <p:sp>
            <p:nvSpPr>
              <p:cNvPr id="52" name="Freeform 3071"/>
              <p:cNvSpPr/>
              <p:nvPr/>
            </p:nvSpPr>
            <p:spPr>
              <a:xfrm>
                <a:off x="8265445" y="3124451"/>
                <a:ext cx="1031875" cy="612775"/>
              </a:xfrm>
              <a:custGeom>
                <a:avLst/>
                <a:gdLst>
                  <a:gd name="connsiteX0" fmla="*/ 132784 w 1023042"/>
                  <a:gd name="connsiteY0" fmla="*/ 350067 h 612618"/>
                  <a:gd name="connsiteX1" fmla="*/ 141838 w 1023042"/>
                  <a:gd name="connsiteY1" fmla="*/ 425513 h 612618"/>
                  <a:gd name="connsiteX2" fmla="*/ 93553 w 1023042"/>
                  <a:gd name="connsiteY2" fmla="*/ 452673 h 612618"/>
                  <a:gd name="connsiteX3" fmla="*/ 90535 w 1023042"/>
                  <a:gd name="connsiteY3" fmla="*/ 488887 h 612618"/>
                  <a:gd name="connsiteX4" fmla="*/ 90535 w 1023042"/>
                  <a:gd name="connsiteY4" fmla="*/ 503976 h 612618"/>
                  <a:gd name="connsiteX5" fmla="*/ 0 w 1023042"/>
                  <a:gd name="connsiteY5" fmla="*/ 482851 h 612618"/>
                  <a:gd name="connsiteX6" fmla="*/ 0 w 1023042"/>
                  <a:gd name="connsiteY6" fmla="*/ 570368 h 612618"/>
                  <a:gd name="connsiteX7" fmla="*/ 15089 w 1023042"/>
                  <a:gd name="connsiteY7" fmla="*/ 612618 h 612618"/>
                  <a:gd name="connsiteX8" fmla="*/ 75446 w 1023042"/>
                  <a:gd name="connsiteY8" fmla="*/ 609600 h 612618"/>
                  <a:gd name="connsiteX9" fmla="*/ 135802 w 1023042"/>
                  <a:gd name="connsiteY9" fmla="*/ 597529 h 612618"/>
                  <a:gd name="connsiteX10" fmla="*/ 208230 w 1023042"/>
                  <a:gd name="connsiteY10" fmla="*/ 564333 h 612618"/>
                  <a:gd name="connsiteX11" fmla="*/ 310836 w 1023042"/>
                  <a:gd name="connsiteY11" fmla="*/ 549243 h 612618"/>
                  <a:gd name="connsiteX12" fmla="*/ 449656 w 1023042"/>
                  <a:gd name="connsiteY12" fmla="*/ 522083 h 612618"/>
                  <a:gd name="connsiteX13" fmla="*/ 624689 w 1023042"/>
                  <a:gd name="connsiteY13" fmla="*/ 488887 h 612618"/>
                  <a:gd name="connsiteX14" fmla="*/ 781616 w 1023042"/>
                  <a:gd name="connsiteY14" fmla="*/ 464744 h 612618"/>
                  <a:gd name="connsiteX15" fmla="*/ 841972 w 1023042"/>
                  <a:gd name="connsiteY15" fmla="*/ 446637 h 612618"/>
                  <a:gd name="connsiteX16" fmla="*/ 881204 w 1023042"/>
                  <a:gd name="connsiteY16" fmla="*/ 404388 h 612618"/>
                  <a:gd name="connsiteX17" fmla="*/ 941560 w 1023042"/>
                  <a:gd name="connsiteY17" fmla="*/ 356103 h 612618"/>
                  <a:gd name="connsiteX18" fmla="*/ 962685 w 1023042"/>
                  <a:gd name="connsiteY18" fmla="*/ 301782 h 612618"/>
                  <a:gd name="connsiteX19" fmla="*/ 989846 w 1023042"/>
                  <a:gd name="connsiteY19" fmla="*/ 274622 h 612618"/>
                  <a:gd name="connsiteX20" fmla="*/ 1023042 w 1023042"/>
                  <a:gd name="connsiteY20" fmla="*/ 241426 h 612618"/>
                  <a:gd name="connsiteX21" fmla="*/ 1010970 w 1023042"/>
                  <a:gd name="connsiteY21" fmla="*/ 190123 h 612618"/>
                  <a:gd name="connsiteX22" fmla="*/ 959667 w 1023042"/>
                  <a:gd name="connsiteY22" fmla="*/ 156927 h 612618"/>
                  <a:gd name="connsiteX23" fmla="*/ 932507 w 1023042"/>
                  <a:gd name="connsiteY23" fmla="*/ 57338 h 612618"/>
                  <a:gd name="connsiteX24" fmla="*/ 917418 w 1023042"/>
                  <a:gd name="connsiteY24" fmla="*/ 54321 h 612618"/>
                  <a:gd name="connsiteX25" fmla="*/ 899311 w 1023042"/>
                  <a:gd name="connsiteY25" fmla="*/ 33196 h 612618"/>
                  <a:gd name="connsiteX26" fmla="*/ 878186 w 1023042"/>
                  <a:gd name="connsiteY26" fmla="*/ 27160 h 612618"/>
                  <a:gd name="connsiteX27" fmla="*/ 860079 w 1023042"/>
                  <a:gd name="connsiteY27" fmla="*/ 0 h 612618"/>
                  <a:gd name="connsiteX28" fmla="*/ 817830 w 1023042"/>
                  <a:gd name="connsiteY28" fmla="*/ 21125 h 612618"/>
                  <a:gd name="connsiteX29" fmla="*/ 754456 w 1023042"/>
                  <a:gd name="connsiteY29" fmla="*/ 30178 h 612618"/>
                  <a:gd name="connsiteX30" fmla="*/ 715224 w 1023042"/>
                  <a:gd name="connsiteY30" fmla="*/ 30178 h 612618"/>
                  <a:gd name="connsiteX31" fmla="*/ 654867 w 1023042"/>
                  <a:gd name="connsiteY31" fmla="*/ 36214 h 612618"/>
                  <a:gd name="connsiteX32" fmla="*/ 618654 w 1023042"/>
                  <a:gd name="connsiteY32" fmla="*/ 18107 h 612618"/>
                  <a:gd name="connsiteX33" fmla="*/ 582440 w 1023042"/>
                  <a:gd name="connsiteY33" fmla="*/ 6036 h 612618"/>
                  <a:gd name="connsiteX34" fmla="*/ 561315 w 1023042"/>
                  <a:gd name="connsiteY34" fmla="*/ 27160 h 612618"/>
                  <a:gd name="connsiteX35" fmla="*/ 588475 w 1023042"/>
                  <a:gd name="connsiteY35" fmla="*/ 60356 h 612618"/>
                  <a:gd name="connsiteX36" fmla="*/ 591493 w 1023042"/>
                  <a:gd name="connsiteY36" fmla="*/ 84499 h 612618"/>
                  <a:gd name="connsiteX37" fmla="*/ 546226 w 1023042"/>
                  <a:gd name="connsiteY37" fmla="*/ 96570 h 612618"/>
                  <a:gd name="connsiteX38" fmla="*/ 513030 w 1023042"/>
                  <a:gd name="connsiteY38" fmla="*/ 108641 h 612618"/>
                  <a:gd name="connsiteX39" fmla="*/ 473798 w 1023042"/>
                  <a:gd name="connsiteY39" fmla="*/ 117695 h 612618"/>
                  <a:gd name="connsiteX40" fmla="*/ 473798 w 1023042"/>
                  <a:gd name="connsiteY40" fmla="*/ 181069 h 612618"/>
                  <a:gd name="connsiteX41" fmla="*/ 437584 w 1023042"/>
                  <a:gd name="connsiteY41" fmla="*/ 214265 h 612618"/>
                  <a:gd name="connsiteX42" fmla="*/ 416459 w 1023042"/>
                  <a:gd name="connsiteY42" fmla="*/ 247461 h 612618"/>
                  <a:gd name="connsiteX43" fmla="*/ 392317 w 1023042"/>
                  <a:gd name="connsiteY43" fmla="*/ 259533 h 612618"/>
                  <a:gd name="connsiteX44" fmla="*/ 365157 w 1023042"/>
                  <a:gd name="connsiteY44" fmla="*/ 235390 h 612618"/>
                  <a:gd name="connsiteX45" fmla="*/ 356103 w 1023042"/>
                  <a:gd name="connsiteY45" fmla="*/ 253497 h 612618"/>
                  <a:gd name="connsiteX46" fmla="*/ 356103 w 1023042"/>
                  <a:gd name="connsiteY46" fmla="*/ 277639 h 612618"/>
                  <a:gd name="connsiteX47" fmla="*/ 356103 w 1023042"/>
                  <a:gd name="connsiteY47" fmla="*/ 298764 h 612618"/>
                  <a:gd name="connsiteX48" fmla="*/ 334978 w 1023042"/>
                  <a:gd name="connsiteY48" fmla="*/ 286693 h 612618"/>
                  <a:gd name="connsiteX49" fmla="*/ 316871 w 1023042"/>
                  <a:gd name="connsiteY49" fmla="*/ 283675 h 612618"/>
                  <a:gd name="connsiteX50" fmla="*/ 277640 w 1023042"/>
                  <a:gd name="connsiteY50" fmla="*/ 316871 h 612618"/>
                  <a:gd name="connsiteX51" fmla="*/ 262551 w 1023042"/>
                  <a:gd name="connsiteY51" fmla="*/ 328942 h 612618"/>
                  <a:gd name="connsiteX52" fmla="*/ 229355 w 1023042"/>
                  <a:gd name="connsiteY52" fmla="*/ 334978 h 612618"/>
                  <a:gd name="connsiteX53" fmla="*/ 211248 w 1023042"/>
                  <a:gd name="connsiteY53" fmla="*/ 316871 h 612618"/>
                  <a:gd name="connsiteX54" fmla="*/ 196158 w 1023042"/>
                  <a:gd name="connsiteY54" fmla="*/ 310836 h 612618"/>
                  <a:gd name="connsiteX55" fmla="*/ 132784 w 1023042"/>
                  <a:gd name="connsiteY55" fmla="*/ 350067 h 612618"/>
                  <a:gd name="connsiteX0" fmla="*/ 132784 w 1023042"/>
                  <a:gd name="connsiteY0" fmla="*/ 350067 h 612618"/>
                  <a:gd name="connsiteX1" fmla="*/ 141838 w 1023042"/>
                  <a:gd name="connsiteY1" fmla="*/ 425513 h 612618"/>
                  <a:gd name="connsiteX2" fmla="*/ 93553 w 1023042"/>
                  <a:gd name="connsiteY2" fmla="*/ 452673 h 612618"/>
                  <a:gd name="connsiteX3" fmla="*/ 90535 w 1023042"/>
                  <a:gd name="connsiteY3" fmla="*/ 488887 h 612618"/>
                  <a:gd name="connsiteX4" fmla="*/ 90535 w 1023042"/>
                  <a:gd name="connsiteY4" fmla="*/ 503976 h 612618"/>
                  <a:gd name="connsiteX5" fmla="*/ 0 w 1023042"/>
                  <a:gd name="connsiteY5" fmla="*/ 482851 h 612618"/>
                  <a:gd name="connsiteX6" fmla="*/ 0 w 1023042"/>
                  <a:gd name="connsiteY6" fmla="*/ 570368 h 612618"/>
                  <a:gd name="connsiteX7" fmla="*/ 15089 w 1023042"/>
                  <a:gd name="connsiteY7" fmla="*/ 612618 h 612618"/>
                  <a:gd name="connsiteX8" fmla="*/ 75446 w 1023042"/>
                  <a:gd name="connsiteY8" fmla="*/ 609600 h 612618"/>
                  <a:gd name="connsiteX9" fmla="*/ 135802 w 1023042"/>
                  <a:gd name="connsiteY9" fmla="*/ 597529 h 612618"/>
                  <a:gd name="connsiteX10" fmla="*/ 208230 w 1023042"/>
                  <a:gd name="connsiteY10" fmla="*/ 564333 h 612618"/>
                  <a:gd name="connsiteX11" fmla="*/ 310836 w 1023042"/>
                  <a:gd name="connsiteY11" fmla="*/ 549243 h 612618"/>
                  <a:gd name="connsiteX12" fmla="*/ 449656 w 1023042"/>
                  <a:gd name="connsiteY12" fmla="*/ 522083 h 612618"/>
                  <a:gd name="connsiteX13" fmla="*/ 624689 w 1023042"/>
                  <a:gd name="connsiteY13" fmla="*/ 488887 h 612618"/>
                  <a:gd name="connsiteX14" fmla="*/ 781616 w 1023042"/>
                  <a:gd name="connsiteY14" fmla="*/ 464744 h 612618"/>
                  <a:gd name="connsiteX15" fmla="*/ 841972 w 1023042"/>
                  <a:gd name="connsiteY15" fmla="*/ 446637 h 612618"/>
                  <a:gd name="connsiteX16" fmla="*/ 919330 w 1023042"/>
                  <a:gd name="connsiteY16" fmla="*/ 406769 h 612618"/>
                  <a:gd name="connsiteX17" fmla="*/ 941560 w 1023042"/>
                  <a:gd name="connsiteY17" fmla="*/ 356103 h 612618"/>
                  <a:gd name="connsiteX18" fmla="*/ 962685 w 1023042"/>
                  <a:gd name="connsiteY18" fmla="*/ 301782 h 612618"/>
                  <a:gd name="connsiteX19" fmla="*/ 989846 w 1023042"/>
                  <a:gd name="connsiteY19" fmla="*/ 274622 h 612618"/>
                  <a:gd name="connsiteX20" fmla="*/ 1023042 w 1023042"/>
                  <a:gd name="connsiteY20" fmla="*/ 241426 h 612618"/>
                  <a:gd name="connsiteX21" fmla="*/ 1010970 w 1023042"/>
                  <a:gd name="connsiteY21" fmla="*/ 190123 h 612618"/>
                  <a:gd name="connsiteX22" fmla="*/ 959667 w 1023042"/>
                  <a:gd name="connsiteY22" fmla="*/ 156927 h 612618"/>
                  <a:gd name="connsiteX23" fmla="*/ 932507 w 1023042"/>
                  <a:gd name="connsiteY23" fmla="*/ 57338 h 612618"/>
                  <a:gd name="connsiteX24" fmla="*/ 917418 w 1023042"/>
                  <a:gd name="connsiteY24" fmla="*/ 54321 h 612618"/>
                  <a:gd name="connsiteX25" fmla="*/ 899311 w 1023042"/>
                  <a:gd name="connsiteY25" fmla="*/ 33196 h 612618"/>
                  <a:gd name="connsiteX26" fmla="*/ 878186 w 1023042"/>
                  <a:gd name="connsiteY26" fmla="*/ 27160 h 612618"/>
                  <a:gd name="connsiteX27" fmla="*/ 860079 w 1023042"/>
                  <a:gd name="connsiteY27" fmla="*/ 0 h 612618"/>
                  <a:gd name="connsiteX28" fmla="*/ 817830 w 1023042"/>
                  <a:gd name="connsiteY28" fmla="*/ 21125 h 612618"/>
                  <a:gd name="connsiteX29" fmla="*/ 754456 w 1023042"/>
                  <a:gd name="connsiteY29" fmla="*/ 30178 h 612618"/>
                  <a:gd name="connsiteX30" fmla="*/ 715224 w 1023042"/>
                  <a:gd name="connsiteY30" fmla="*/ 30178 h 612618"/>
                  <a:gd name="connsiteX31" fmla="*/ 654867 w 1023042"/>
                  <a:gd name="connsiteY31" fmla="*/ 36214 h 612618"/>
                  <a:gd name="connsiteX32" fmla="*/ 618654 w 1023042"/>
                  <a:gd name="connsiteY32" fmla="*/ 18107 h 612618"/>
                  <a:gd name="connsiteX33" fmla="*/ 582440 w 1023042"/>
                  <a:gd name="connsiteY33" fmla="*/ 6036 h 612618"/>
                  <a:gd name="connsiteX34" fmla="*/ 561315 w 1023042"/>
                  <a:gd name="connsiteY34" fmla="*/ 27160 h 612618"/>
                  <a:gd name="connsiteX35" fmla="*/ 588475 w 1023042"/>
                  <a:gd name="connsiteY35" fmla="*/ 60356 h 612618"/>
                  <a:gd name="connsiteX36" fmla="*/ 591493 w 1023042"/>
                  <a:gd name="connsiteY36" fmla="*/ 84499 h 612618"/>
                  <a:gd name="connsiteX37" fmla="*/ 546226 w 1023042"/>
                  <a:gd name="connsiteY37" fmla="*/ 96570 h 612618"/>
                  <a:gd name="connsiteX38" fmla="*/ 513030 w 1023042"/>
                  <a:gd name="connsiteY38" fmla="*/ 108641 h 612618"/>
                  <a:gd name="connsiteX39" fmla="*/ 473798 w 1023042"/>
                  <a:gd name="connsiteY39" fmla="*/ 117695 h 612618"/>
                  <a:gd name="connsiteX40" fmla="*/ 473798 w 1023042"/>
                  <a:gd name="connsiteY40" fmla="*/ 181069 h 612618"/>
                  <a:gd name="connsiteX41" fmla="*/ 437584 w 1023042"/>
                  <a:gd name="connsiteY41" fmla="*/ 214265 h 612618"/>
                  <a:gd name="connsiteX42" fmla="*/ 416459 w 1023042"/>
                  <a:gd name="connsiteY42" fmla="*/ 247461 h 612618"/>
                  <a:gd name="connsiteX43" fmla="*/ 392317 w 1023042"/>
                  <a:gd name="connsiteY43" fmla="*/ 259533 h 612618"/>
                  <a:gd name="connsiteX44" fmla="*/ 365157 w 1023042"/>
                  <a:gd name="connsiteY44" fmla="*/ 235390 h 612618"/>
                  <a:gd name="connsiteX45" fmla="*/ 356103 w 1023042"/>
                  <a:gd name="connsiteY45" fmla="*/ 253497 h 612618"/>
                  <a:gd name="connsiteX46" fmla="*/ 356103 w 1023042"/>
                  <a:gd name="connsiteY46" fmla="*/ 277639 h 612618"/>
                  <a:gd name="connsiteX47" fmla="*/ 356103 w 1023042"/>
                  <a:gd name="connsiteY47" fmla="*/ 298764 h 612618"/>
                  <a:gd name="connsiteX48" fmla="*/ 334978 w 1023042"/>
                  <a:gd name="connsiteY48" fmla="*/ 286693 h 612618"/>
                  <a:gd name="connsiteX49" fmla="*/ 316871 w 1023042"/>
                  <a:gd name="connsiteY49" fmla="*/ 283675 h 612618"/>
                  <a:gd name="connsiteX50" fmla="*/ 277640 w 1023042"/>
                  <a:gd name="connsiteY50" fmla="*/ 316871 h 612618"/>
                  <a:gd name="connsiteX51" fmla="*/ 262551 w 1023042"/>
                  <a:gd name="connsiteY51" fmla="*/ 328942 h 612618"/>
                  <a:gd name="connsiteX52" fmla="*/ 229355 w 1023042"/>
                  <a:gd name="connsiteY52" fmla="*/ 334978 h 612618"/>
                  <a:gd name="connsiteX53" fmla="*/ 211248 w 1023042"/>
                  <a:gd name="connsiteY53" fmla="*/ 316871 h 612618"/>
                  <a:gd name="connsiteX54" fmla="*/ 196158 w 1023042"/>
                  <a:gd name="connsiteY54" fmla="*/ 310836 h 612618"/>
                  <a:gd name="connsiteX55" fmla="*/ 132784 w 1023042"/>
                  <a:gd name="connsiteY55" fmla="*/ 350067 h 612618"/>
                  <a:gd name="connsiteX0" fmla="*/ 132784 w 1023042"/>
                  <a:gd name="connsiteY0" fmla="*/ 350067 h 612618"/>
                  <a:gd name="connsiteX1" fmla="*/ 141838 w 1023042"/>
                  <a:gd name="connsiteY1" fmla="*/ 425513 h 612618"/>
                  <a:gd name="connsiteX2" fmla="*/ 93553 w 1023042"/>
                  <a:gd name="connsiteY2" fmla="*/ 452673 h 612618"/>
                  <a:gd name="connsiteX3" fmla="*/ 90535 w 1023042"/>
                  <a:gd name="connsiteY3" fmla="*/ 488887 h 612618"/>
                  <a:gd name="connsiteX4" fmla="*/ 90535 w 1023042"/>
                  <a:gd name="connsiteY4" fmla="*/ 503976 h 612618"/>
                  <a:gd name="connsiteX5" fmla="*/ 0 w 1023042"/>
                  <a:gd name="connsiteY5" fmla="*/ 482851 h 612618"/>
                  <a:gd name="connsiteX6" fmla="*/ 0 w 1023042"/>
                  <a:gd name="connsiteY6" fmla="*/ 570368 h 612618"/>
                  <a:gd name="connsiteX7" fmla="*/ 15089 w 1023042"/>
                  <a:gd name="connsiteY7" fmla="*/ 612618 h 612618"/>
                  <a:gd name="connsiteX8" fmla="*/ 75446 w 1023042"/>
                  <a:gd name="connsiteY8" fmla="*/ 609600 h 612618"/>
                  <a:gd name="connsiteX9" fmla="*/ 135802 w 1023042"/>
                  <a:gd name="connsiteY9" fmla="*/ 597529 h 612618"/>
                  <a:gd name="connsiteX10" fmla="*/ 208230 w 1023042"/>
                  <a:gd name="connsiteY10" fmla="*/ 564333 h 612618"/>
                  <a:gd name="connsiteX11" fmla="*/ 310836 w 1023042"/>
                  <a:gd name="connsiteY11" fmla="*/ 549243 h 612618"/>
                  <a:gd name="connsiteX12" fmla="*/ 449656 w 1023042"/>
                  <a:gd name="connsiteY12" fmla="*/ 522083 h 612618"/>
                  <a:gd name="connsiteX13" fmla="*/ 624689 w 1023042"/>
                  <a:gd name="connsiteY13" fmla="*/ 488887 h 612618"/>
                  <a:gd name="connsiteX14" fmla="*/ 781616 w 1023042"/>
                  <a:gd name="connsiteY14" fmla="*/ 464744 h 612618"/>
                  <a:gd name="connsiteX15" fmla="*/ 841972 w 1023042"/>
                  <a:gd name="connsiteY15" fmla="*/ 446637 h 612618"/>
                  <a:gd name="connsiteX16" fmla="*/ 919330 w 1023042"/>
                  <a:gd name="connsiteY16" fmla="*/ 406769 h 612618"/>
                  <a:gd name="connsiteX17" fmla="*/ 941560 w 1023042"/>
                  <a:gd name="connsiteY17" fmla="*/ 356103 h 612618"/>
                  <a:gd name="connsiteX18" fmla="*/ 962685 w 1023042"/>
                  <a:gd name="connsiteY18" fmla="*/ 301782 h 612618"/>
                  <a:gd name="connsiteX19" fmla="*/ 989846 w 1023042"/>
                  <a:gd name="connsiteY19" fmla="*/ 274622 h 612618"/>
                  <a:gd name="connsiteX20" fmla="*/ 1023042 w 1023042"/>
                  <a:gd name="connsiteY20" fmla="*/ 241426 h 612618"/>
                  <a:gd name="connsiteX21" fmla="*/ 1010970 w 1023042"/>
                  <a:gd name="connsiteY21" fmla="*/ 190123 h 612618"/>
                  <a:gd name="connsiteX22" fmla="*/ 959667 w 1023042"/>
                  <a:gd name="connsiteY22" fmla="*/ 156927 h 612618"/>
                  <a:gd name="connsiteX23" fmla="*/ 932507 w 1023042"/>
                  <a:gd name="connsiteY23" fmla="*/ 57338 h 612618"/>
                  <a:gd name="connsiteX24" fmla="*/ 917418 w 1023042"/>
                  <a:gd name="connsiteY24" fmla="*/ 54321 h 612618"/>
                  <a:gd name="connsiteX25" fmla="*/ 899311 w 1023042"/>
                  <a:gd name="connsiteY25" fmla="*/ 33196 h 612618"/>
                  <a:gd name="connsiteX26" fmla="*/ 878186 w 1023042"/>
                  <a:gd name="connsiteY26" fmla="*/ 27160 h 612618"/>
                  <a:gd name="connsiteX27" fmla="*/ 860079 w 1023042"/>
                  <a:gd name="connsiteY27" fmla="*/ 0 h 612618"/>
                  <a:gd name="connsiteX28" fmla="*/ 817830 w 1023042"/>
                  <a:gd name="connsiteY28" fmla="*/ 21125 h 612618"/>
                  <a:gd name="connsiteX29" fmla="*/ 754456 w 1023042"/>
                  <a:gd name="connsiteY29" fmla="*/ 30178 h 612618"/>
                  <a:gd name="connsiteX30" fmla="*/ 715224 w 1023042"/>
                  <a:gd name="connsiteY30" fmla="*/ 30178 h 612618"/>
                  <a:gd name="connsiteX31" fmla="*/ 654867 w 1023042"/>
                  <a:gd name="connsiteY31" fmla="*/ 36214 h 612618"/>
                  <a:gd name="connsiteX32" fmla="*/ 618654 w 1023042"/>
                  <a:gd name="connsiteY32" fmla="*/ 18107 h 612618"/>
                  <a:gd name="connsiteX33" fmla="*/ 582440 w 1023042"/>
                  <a:gd name="connsiteY33" fmla="*/ 6036 h 612618"/>
                  <a:gd name="connsiteX34" fmla="*/ 561315 w 1023042"/>
                  <a:gd name="connsiteY34" fmla="*/ 27160 h 612618"/>
                  <a:gd name="connsiteX35" fmla="*/ 588475 w 1023042"/>
                  <a:gd name="connsiteY35" fmla="*/ 60356 h 612618"/>
                  <a:gd name="connsiteX36" fmla="*/ 591493 w 1023042"/>
                  <a:gd name="connsiteY36" fmla="*/ 84499 h 612618"/>
                  <a:gd name="connsiteX37" fmla="*/ 546226 w 1023042"/>
                  <a:gd name="connsiteY37" fmla="*/ 96570 h 612618"/>
                  <a:gd name="connsiteX38" fmla="*/ 513030 w 1023042"/>
                  <a:gd name="connsiteY38" fmla="*/ 108641 h 612618"/>
                  <a:gd name="connsiteX39" fmla="*/ 459502 w 1023042"/>
                  <a:gd name="connsiteY39" fmla="*/ 112933 h 612618"/>
                  <a:gd name="connsiteX40" fmla="*/ 473798 w 1023042"/>
                  <a:gd name="connsiteY40" fmla="*/ 181069 h 612618"/>
                  <a:gd name="connsiteX41" fmla="*/ 437584 w 1023042"/>
                  <a:gd name="connsiteY41" fmla="*/ 214265 h 612618"/>
                  <a:gd name="connsiteX42" fmla="*/ 416459 w 1023042"/>
                  <a:gd name="connsiteY42" fmla="*/ 247461 h 612618"/>
                  <a:gd name="connsiteX43" fmla="*/ 392317 w 1023042"/>
                  <a:gd name="connsiteY43" fmla="*/ 259533 h 612618"/>
                  <a:gd name="connsiteX44" fmla="*/ 365157 w 1023042"/>
                  <a:gd name="connsiteY44" fmla="*/ 235390 h 612618"/>
                  <a:gd name="connsiteX45" fmla="*/ 356103 w 1023042"/>
                  <a:gd name="connsiteY45" fmla="*/ 253497 h 612618"/>
                  <a:gd name="connsiteX46" fmla="*/ 356103 w 1023042"/>
                  <a:gd name="connsiteY46" fmla="*/ 277639 h 612618"/>
                  <a:gd name="connsiteX47" fmla="*/ 356103 w 1023042"/>
                  <a:gd name="connsiteY47" fmla="*/ 298764 h 612618"/>
                  <a:gd name="connsiteX48" fmla="*/ 334978 w 1023042"/>
                  <a:gd name="connsiteY48" fmla="*/ 286693 h 612618"/>
                  <a:gd name="connsiteX49" fmla="*/ 316871 w 1023042"/>
                  <a:gd name="connsiteY49" fmla="*/ 283675 h 612618"/>
                  <a:gd name="connsiteX50" fmla="*/ 277640 w 1023042"/>
                  <a:gd name="connsiteY50" fmla="*/ 316871 h 612618"/>
                  <a:gd name="connsiteX51" fmla="*/ 262551 w 1023042"/>
                  <a:gd name="connsiteY51" fmla="*/ 328942 h 612618"/>
                  <a:gd name="connsiteX52" fmla="*/ 229355 w 1023042"/>
                  <a:gd name="connsiteY52" fmla="*/ 334978 h 612618"/>
                  <a:gd name="connsiteX53" fmla="*/ 211248 w 1023042"/>
                  <a:gd name="connsiteY53" fmla="*/ 316871 h 612618"/>
                  <a:gd name="connsiteX54" fmla="*/ 196158 w 1023042"/>
                  <a:gd name="connsiteY54" fmla="*/ 310836 h 612618"/>
                  <a:gd name="connsiteX55" fmla="*/ 132784 w 1023042"/>
                  <a:gd name="connsiteY55" fmla="*/ 350067 h 612618"/>
                  <a:gd name="connsiteX0" fmla="*/ 132784 w 1023042"/>
                  <a:gd name="connsiteY0" fmla="*/ 350067 h 612618"/>
                  <a:gd name="connsiteX1" fmla="*/ 141838 w 1023042"/>
                  <a:gd name="connsiteY1" fmla="*/ 425513 h 612618"/>
                  <a:gd name="connsiteX2" fmla="*/ 93553 w 1023042"/>
                  <a:gd name="connsiteY2" fmla="*/ 452673 h 612618"/>
                  <a:gd name="connsiteX3" fmla="*/ 90535 w 1023042"/>
                  <a:gd name="connsiteY3" fmla="*/ 488887 h 612618"/>
                  <a:gd name="connsiteX4" fmla="*/ 90535 w 1023042"/>
                  <a:gd name="connsiteY4" fmla="*/ 503976 h 612618"/>
                  <a:gd name="connsiteX5" fmla="*/ 0 w 1023042"/>
                  <a:gd name="connsiteY5" fmla="*/ 482851 h 612618"/>
                  <a:gd name="connsiteX6" fmla="*/ 0 w 1023042"/>
                  <a:gd name="connsiteY6" fmla="*/ 570368 h 612618"/>
                  <a:gd name="connsiteX7" fmla="*/ 15089 w 1023042"/>
                  <a:gd name="connsiteY7" fmla="*/ 612618 h 612618"/>
                  <a:gd name="connsiteX8" fmla="*/ 75446 w 1023042"/>
                  <a:gd name="connsiteY8" fmla="*/ 609600 h 612618"/>
                  <a:gd name="connsiteX9" fmla="*/ 135802 w 1023042"/>
                  <a:gd name="connsiteY9" fmla="*/ 597529 h 612618"/>
                  <a:gd name="connsiteX10" fmla="*/ 208230 w 1023042"/>
                  <a:gd name="connsiteY10" fmla="*/ 564333 h 612618"/>
                  <a:gd name="connsiteX11" fmla="*/ 310836 w 1023042"/>
                  <a:gd name="connsiteY11" fmla="*/ 549243 h 612618"/>
                  <a:gd name="connsiteX12" fmla="*/ 449656 w 1023042"/>
                  <a:gd name="connsiteY12" fmla="*/ 522083 h 612618"/>
                  <a:gd name="connsiteX13" fmla="*/ 624689 w 1023042"/>
                  <a:gd name="connsiteY13" fmla="*/ 488887 h 612618"/>
                  <a:gd name="connsiteX14" fmla="*/ 781616 w 1023042"/>
                  <a:gd name="connsiteY14" fmla="*/ 464744 h 612618"/>
                  <a:gd name="connsiteX15" fmla="*/ 841972 w 1023042"/>
                  <a:gd name="connsiteY15" fmla="*/ 446637 h 612618"/>
                  <a:gd name="connsiteX16" fmla="*/ 919330 w 1023042"/>
                  <a:gd name="connsiteY16" fmla="*/ 406769 h 612618"/>
                  <a:gd name="connsiteX17" fmla="*/ 941560 w 1023042"/>
                  <a:gd name="connsiteY17" fmla="*/ 356103 h 612618"/>
                  <a:gd name="connsiteX18" fmla="*/ 962685 w 1023042"/>
                  <a:gd name="connsiteY18" fmla="*/ 301782 h 612618"/>
                  <a:gd name="connsiteX19" fmla="*/ 989846 w 1023042"/>
                  <a:gd name="connsiteY19" fmla="*/ 274622 h 612618"/>
                  <a:gd name="connsiteX20" fmla="*/ 1023042 w 1023042"/>
                  <a:gd name="connsiteY20" fmla="*/ 241426 h 612618"/>
                  <a:gd name="connsiteX21" fmla="*/ 1010970 w 1023042"/>
                  <a:gd name="connsiteY21" fmla="*/ 190123 h 612618"/>
                  <a:gd name="connsiteX22" fmla="*/ 959667 w 1023042"/>
                  <a:gd name="connsiteY22" fmla="*/ 156927 h 612618"/>
                  <a:gd name="connsiteX23" fmla="*/ 932507 w 1023042"/>
                  <a:gd name="connsiteY23" fmla="*/ 57338 h 612618"/>
                  <a:gd name="connsiteX24" fmla="*/ 917418 w 1023042"/>
                  <a:gd name="connsiteY24" fmla="*/ 54321 h 612618"/>
                  <a:gd name="connsiteX25" fmla="*/ 899311 w 1023042"/>
                  <a:gd name="connsiteY25" fmla="*/ 33196 h 612618"/>
                  <a:gd name="connsiteX26" fmla="*/ 878186 w 1023042"/>
                  <a:gd name="connsiteY26" fmla="*/ 27160 h 612618"/>
                  <a:gd name="connsiteX27" fmla="*/ 860079 w 1023042"/>
                  <a:gd name="connsiteY27" fmla="*/ 0 h 612618"/>
                  <a:gd name="connsiteX28" fmla="*/ 817830 w 1023042"/>
                  <a:gd name="connsiteY28" fmla="*/ 21125 h 612618"/>
                  <a:gd name="connsiteX29" fmla="*/ 754456 w 1023042"/>
                  <a:gd name="connsiteY29" fmla="*/ 30178 h 612618"/>
                  <a:gd name="connsiteX30" fmla="*/ 715224 w 1023042"/>
                  <a:gd name="connsiteY30" fmla="*/ 30178 h 612618"/>
                  <a:gd name="connsiteX31" fmla="*/ 654867 w 1023042"/>
                  <a:gd name="connsiteY31" fmla="*/ 36214 h 612618"/>
                  <a:gd name="connsiteX32" fmla="*/ 618654 w 1023042"/>
                  <a:gd name="connsiteY32" fmla="*/ 18107 h 612618"/>
                  <a:gd name="connsiteX33" fmla="*/ 582440 w 1023042"/>
                  <a:gd name="connsiteY33" fmla="*/ 6036 h 612618"/>
                  <a:gd name="connsiteX34" fmla="*/ 561315 w 1023042"/>
                  <a:gd name="connsiteY34" fmla="*/ 27160 h 612618"/>
                  <a:gd name="connsiteX35" fmla="*/ 588475 w 1023042"/>
                  <a:gd name="connsiteY35" fmla="*/ 60356 h 612618"/>
                  <a:gd name="connsiteX36" fmla="*/ 591493 w 1023042"/>
                  <a:gd name="connsiteY36" fmla="*/ 84499 h 612618"/>
                  <a:gd name="connsiteX37" fmla="*/ 546226 w 1023042"/>
                  <a:gd name="connsiteY37" fmla="*/ 96570 h 612618"/>
                  <a:gd name="connsiteX38" fmla="*/ 513030 w 1023042"/>
                  <a:gd name="connsiteY38" fmla="*/ 108641 h 612618"/>
                  <a:gd name="connsiteX39" fmla="*/ 459502 w 1023042"/>
                  <a:gd name="connsiteY39" fmla="*/ 112933 h 612618"/>
                  <a:gd name="connsiteX40" fmla="*/ 464267 w 1023042"/>
                  <a:gd name="connsiteY40" fmla="*/ 181069 h 612618"/>
                  <a:gd name="connsiteX41" fmla="*/ 437584 w 1023042"/>
                  <a:gd name="connsiteY41" fmla="*/ 214265 h 612618"/>
                  <a:gd name="connsiteX42" fmla="*/ 416459 w 1023042"/>
                  <a:gd name="connsiteY42" fmla="*/ 247461 h 612618"/>
                  <a:gd name="connsiteX43" fmla="*/ 392317 w 1023042"/>
                  <a:gd name="connsiteY43" fmla="*/ 259533 h 612618"/>
                  <a:gd name="connsiteX44" fmla="*/ 365157 w 1023042"/>
                  <a:gd name="connsiteY44" fmla="*/ 235390 h 612618"/>
                  <a:gd name="connsiteX45" fmla="*/ 356103 w 1023042"/>
                  <a:gd name="connsiteY45" fmla="*/ 253497 h 612618"/>
                  <a:gd name="connsiteX46" fmla="*/ 356103 w 1023042"/>
                  <a:gd name="connsiteY46" fmla="*/ 277639 h 612618"/>
                  <a:gd name="connsiteX47" fmla="*/ 356103 w 1023042"/>
                  <a:gd name="connsiteY47" fmla="*/ 298764 h 612618"/>
                  <a:gd name="connsiteX48" fmla="*/ 334978 w 1023042"/>
                  <a:gd name="connsiteY48" fmla="*/ 286693 h 612618"/>
                  <a:gd name="connsiteX49" fmla="*/ 316871 w 1023042"/>
                  <a:gd name="connsiteY49" fmla="*/ 283675 h 612618"/>
                  <a:gd name="connsiteX50" fmla="*/ 277640 w 1023042"/>
                  <a:gd name="connsiteY50" fmla="*/ 316871 h 612618"/>
                  <a:gd name="connsiteX51" fmla="*/ 262551 w 1023042"/>
                  <a:gd name="connsiteY51" fmla="*/ 328942 h 612618"/>
                  <a:gd name="connsiteX52" fmla="*/ 229355 w 1023042"/>
                  <a:gd name="connsiteY52" fmla="*/ 334978 h 612618"/>
                  <a:gd name="connsiteX53" fmla="*/ 211248 w 1023042"/>
                  <a:gd name="connsiteY53" fmla="*/ 316871 h 612618"/>
                  <a:gd name="connsiteX54" fmla="*/ 196158 w 1023042"/>
                  <a:gd name="connsiteY54" fmla="*/ 310836 h 612618"/>
                  <a:gd name="connsiteX55" fmla="*/ 132784 w 1023042"/>
                  <a:gd name="connsiteY55" fmla="*/ 350067 h 612618"/>
                  <a:gd name="connsiteX0" fmla="*/ 132784 w 1032573"/>
                  <a:gd name="connsiteY0" fmla="*/ 350067 h 612618"/>
                  <a:gd name="connsiteX1" fmla="*/ 141838 w 1032573"/>
                  <a:gd name="connsiteY1" fmla="*/ 425513 h 612618"/>
                  <a:gd name="connsiteX2" fmla="*/ 93553 w 1032573"/>
                  <a:gd name="connsiteY2" fmla="*/ 452673 h 612618"/>
                  <a:gd name="connsiteX3" fmla="*/ 90535 w 1032573"/>
                  <a:gd name="connsiteY3" fmla="*/ 488887 h 612618"/>
                  <a:gd name="connsiteX4" fmla="*/ 90535 w 1032573"/>
                  <a:gd name="connsiteY4" fmla="*/ 503976 h 612618"/>
                  <a:gd name="connsiteX5" fmla="*/ 0 w 1032573"/>
                  <a:gd name="connsiteY5" fmla="*/ 482851 h 612618"/>
                  <a:gd name="connsiteX6" fmla="*/ 0 w 1032573"/>
                  <a:gd name="connsiteY6" fmla="*/ 570368 h 612618"/>
                  <a:gd name="connsiteX7" fmla="*/ 15089 w 1032573"/>
                  <a:gd name="connsiteY7" fmla="*/ 612618 h 612618"/>
                  <a:gd name="connsiteX8" fmla="*/ 75446 w 1032573"/>
                  <a:gd name="connsiteY8" fmla="*/ 609600 h 612618"/>
                  <a:gd name="connsiteX9" fmla="*/ 135802 w 1032573"/>
                  <a:gd name="connsiteY9" fmla="*/ 597529 h 612618"/>
                  <a:gd name="connsiteX10" fmla="*/ 208230 w 1032573"/>
                  <a:gd name="connsiteY10" fmla="*/ 564333 h 612618"/>
                  <a:gd name="connsiteX11" fmla="*/ 310836 w 1032573"/>
                  <a:gd name="connsiteY11" fmla="*/ 549243 h 612618"/>
                  <a:gd name="connsiteX12" fmla="*/ 449656 w 1032573"/>
                  <a:gd name="connsiteY12" fmla="*/ 522083 h 612618"/>
                  <a:gd name="connsiteX13" fmla="*/ 624689 w 1032573"/>
                  <a:gd name="connsiteY13" fmla="*/ 488887 h 612618"/>
                  <a:gd name="connsiteX14" fmla="*/ 781616 w 1032573"/>
                  <a:gd name="connsiteY14" fmla="*/ 464744 h 612618"/>
                  <a:gd name="connsiteX15" fmla="*/ 841972 w 1032573"/>
                  <a:gd name="connsiteY15" fmla="*/ 446637 h 612618"/>
                  <a:gd name="connsiteX16" fmla="*/ 919330 w 1032573"/>
                  <a:gd name="connsiteY16" fmla="*/ 406769 h 612618"/>
                  <a:gd name="connsiteX17" fmla="*/ 941560 w 1032573"/>
                  <a:gd name="connsiteY17" fmla="*/ 356103 h 612618"/>
                  <a:gd name="connsiteX18" fmla="*/ 962685 w 1032573"/>
                  <a:gd name="connsiteY18" fmla="*/ 301782 h 612618"/>
                  <a:gd name="connsiteX19" fmla="*/ 989846 w 1032573"/>
                  <a:gd name="connsiteY19" fmla="*/ 274622 h 612618"/>
                  <a:gd name="connsiteX20" fmla="*/ 1032573 w 1032573"/>
                  <a:gd name="connsiteY20" fmla="*/ 255709 h 612618"/>
                  <a:gd name="connsiteX21" fmla="*/ 1010970 w 1032573"/>
                  <a:gd name="connsiteY21" fmla="*/ 190123 h 612618"/>
                  <a:gd name="connsiteX22" fmla="*/ 959667 w 1032573"/>
                  <a:gd name="connsiteY22" fmla="*/ 156927 h 612618"/>
                  <a:gd name="connsiteX23" fmla="*/ 932507 w 1032573"/>
                  <a:gd name="connsiteY23" fmla="*/ 57338 h 612618"/>
                  <a:gd name="connsiteX24" fmla="*/ 917418 w 1032573"/>
                  <a:gd name="connsiteY24" fmla="*/ 54321 h 612618"/>
                  <a:gd name="connsiteX25" fmla="*/ 899311 w 1032573"/>
                  <a:gd name="connsiteY25" fmla="*/ 33196 h 612618"/>
                  <a:gd name="connsiteX26" fmla="*/ 878186 w 1032573"/>
                  <a:gd name="connsiteY26" fmla="*/ 27160 h 612618"/>
                  <a:gd name="connsiteX27" fmla="*/ 860079 w 1032573"/>
                  <a:gd name="connsiteY27" fmla="*/ 0 h 612618"/>
                  <a:gd name="connsiteX28" fmla="*/ 817830 w 1032573"/>
                  <a:gd name="connsiteY28" fmla="*/ 21125 h 612618"/>
                  <a:gd name="connsiteX29" fmla="*/ 754456 w 1032573"/>
                  <a:gd name="connsiteY29" fmla="*/ 30178 h 612618"/>
                  <a:gd name="connsiteX30" fmla="*/ 715224 w 1032573"/>
                  <a:gd name="connsiteY30" fmla="*/ 30178 h 612618"/>
                  <a:gd name="connsiteX31" fmla="*/ 654867 w 1032573"/>
                  <a:gd name="connsiteY31" fmla="*/ 36214 h 612618"/>
                  <a:gd name="connsiteX32" fmla="*/ 618654 w 1032573"/>
                  <a:gd name="connsiteY32" fmla="*/ 18107 h 612618"/>
                  <a:gd name="connsiteX33" fmla="*/ 582440 w 1032573"/>
                  <a:gd name="connsiteY33" fmla="*/ 6036 h 612618"/>
                  <a:gd name="connsiteX34" fmla="*/ 561315 w 1032573"/>
                  <a:gd name="connsiteY34" fmla="*/ 27160 h 612618"/>
                  <a:gd name="connsiteX35" fmla="*/ 588475 w 1032573"/>
                  <a:gd name="connsiteY35" fmla="*/ 60356 h 612618"/>
                  <a:gd name="connsiteX36" fmla="*/ 591493 w 1032573"/>
                  <a:gd name="connsiteY36" fmla="*/ 84499 h 612618"/>
                  <a:gd name="connsiteX37" fmla="*/ 546226 w 1032573"/>
                  <a:gd name="connsiteY37" fmla="*/ 96570 h 612618"/>
                  <a:gd name="connsiteX38" fmla="*/ 513030 w 1032573"/>
                  <a:gd name="connsiteY38" fmla="*/ 108641 h 612618"/>
                  <a:gd name="connsiteX39" fmla="*/ 459502 w 1032573"/>
                  <a:gd name="connsiteY39" fmla="*/ 112933 h 612618"/>
                  <a:gd name="connsiteX40" fmla="*/ 464267 w 1032573"/>
                  <a:gd name="connsiteY40" fmla="*/ 181069 h 612618"/>
                  <a:gd name="connsiteX41" fmla="*/ 437584 w 1032573"/>
                  <a:gd name="connsiteY41" fmla="*/ 214265 h 612618"/>
                  <a:gd name="connsiteX42" fmla="*/ 416459 w 1032573"/>
                  <a:gd name="connsiteY42" fmla="*/ 247461 h 612618"/>
                  <a:gd name="connsiteX43" fmla="*/ 392317 w 1032573"/>
                  <a:gd name="connsiteY43" fmla="*/ 259533 h 612618"/>
                  <a:gd name="connsiteX44" fmla="*/ 365157 w 1032573"/>
                  <a:gd name="connsiteY44" fmla="*/ 235390 h 612618"/>
                  <a:gd name="connsiteX45" fmla="*/ 356103 w 1032573"/>
                  <a:gd name="connsiteY45" fmla="*/ 253497 h 612618"/>
                  <a:gd name="connsiteX46" fmla="*/ 356103 w 1032573"/>
                  <a:gd name="connsiteY46" fmla="*/ 277639 h 612618"/>
                  <a:gd name="connsiteX47" fmla="*/ 356103 w 1032573"/>
                  <a:gd name="connsiteY47" fmla="*/ 298764 h 612618"/>
                  <a:gd name="connsiteX48" fmla="*/ 334978 w 1032573"/>
                  <a:gd name="connsiteY48" fmla="*/ 286693 h 612618"/>
                  <a:gd name="connsiteX49" fmla="*/ 316871 w 1032573"/>
                  <a:gd name="connsiteY49" fmla="*/ 283675 h 612618"/>
                  <a:gd name="connsiteX50" fmla="*/ 277640 w 1032573"/>
                  <a:gd name="connsiteY50" fmla="*/ 316871 h 612618"/>
                  <a:gd name="connsiteX51" fmla="*/ 262551 w 1032573"/>
                  <a:gd name="connsiteY51" fmla="*/ 328942 h 612618"/>
                  <a:gd name="connsiteX52" fmla="*/ 229355 w 1032573"/>
                  <a:gd name="connsiteY52" fmla="*/ 334978 h 612618"/>
                  <a:gd name="connsiteX53" fmla="*/ 211248 w 1032573"/>
                  <a:gd name="connsiteY53" fmla="*/ 316871 h 612618"/>
                  <a:gd name="connsiteX54" fmla="*/ 196158 w 1032573"/>
                  <a:gd name="connsiteY54" fmla="*/ 310836 h 612618"/>
                  <a:gd name="connsiteX55" fmla="*/ 132784 w 1032573"/>
                  <a:gd name="connsiteY55" fmla="*/ 350067 h 612618"/>
                  <a:gd name="connsiteX0" fmla="*/ 132784 w 1032573"/>
                  <a:gd name="connsiteY0" fmla="*/ 350067 h 612618"/>
                  <a:gd name="connsiteX1" fmla="*/ 141838 w 1032573"/>
                  <a:gd name="connsiteY1" fmla="*/ 425513 h 612618"/>
                  <a:gd name="connsiteX2" fmla="*/ 93553 w 1032573"/>
                  <a:gd name="connsiteY2" fmla="*/ 452673 h 612618"/>
                  <a:gd name="connsiteX3" fmla="*/ 90535 w 1032573"/>
                  <a:gd name="connsiteY3" fmla="*/ 488887 h 612618"/>
                  <a:gd name="connsiteX4" fmla="*/ 90535 w 1032573"/>
                  <a:gd name="connsiteY4" fmla="*/ 503976 h 612618"/>
                  <a:gd name="connsiteX5" fmla="*/ 0 w 1032573"/>
                  <a:gd name="connsiteY5" fmla="*/ 482851 h 612618"/>
                  <a:gd name="connsiteX6" fmla="*/ 0 w 1032573"/>
                  <a:gd name="connsiteY6" fmla="*/ 570368 h 612618"/>
                  <a:gd name="connsiteX7" fmla="*/ 15089 w 1032573"/>
                  <a:gd name="connsiteY7" fmla="*/ 612618 h 612618"/>
                  <a:gd name="connsiteX8" fmla="*/ 75446 w 1032573"/>
                  <a:gd name="connsiteY8" fmla="*/ 609600 h 612618"/>
                  <a:gd name="connsiteX9" fmla="*/ 135802 w 1032573"/>
                  <a:gd name="connsiteY9" fmla="*/ 597529 h 612618"/>
                  <a:gd name="connsiteX10" fmla="*/ 208230 w 1032573"/>
                  <a:gd name="connsiteY10" fmla="*/ 564333 h 612618"/>
                  <a:gd name="connsiteX11" fmla="*/ 310836 w 1032573"/>
                  <a:gd name="connsiteY11" fmla="*/ 549243 h 612618"/>
                  <a:gd name="connsiteX12" fmla="*/ 449656 w 1032573"/>
                  <a:gd name="connsiteY12" fmla="*/ 522083 h 612618"/>
                  <a:gd name="connsiteX13" fmla="*/ 624689 w 1032573"/>
                  <a:gd name="connsiteY13" fmla="*/ 488887 h 612618"/>
                  <a:gd name="connsiteX14" fmla="*/ 781616 w 1032573"/>
                  <a:gd name="connsiteY14" fmla="*/ 464744 h 612618"/>
                  <a:gd name="connsiteX15" fmla="*/ 841972 w 1032573"/>
                  <a:gd name="connsiteY15" fmla="*/ 446637 h 612618"/>
                  <a:gd name="connsiteX16" fmla="*/ 919330 w 1032573"/>
                  <a:gd name="connsiteY16" fmla="*/ 406769 h 612618"/>
                  <a:gd name="connsiteX17" fmla="*/ 941560 w 1032573"/>
                  <a:gd name="connsiteY17" fmla="*/ 356103 h 612618"/>
                  <a:gd name="connsiteX18" fmla="*/ 962685 w 1032573"/>
                  <a:gd name="connsiteY18" fmla="*/ 301782 h 612618"/>
                  <a:gd name="connsiteX19" fmla="*/ 999378 w 1032573"/>
                  <a:gd name="connsiteY19" fmla="*/ 281763 h 612618"/>
                  <a:gd name="connsiteX20" fmla="*/ 1032573 w 1032573"/>
                  <a:gd name="connsiteY20" fmla="*/ 255709 h 612618"/>
                  <a:gd name="connsiteX21" fmla="*/ 1010970 w 1032573"/>
                  <a:gd name="connsiteY21" fmla="*/ 190123 h 612618"/>
                  <a:gd name="connsiteX22" fmla="*/ 959667 w 1032573"/>
                  <a:gd name="connsiteY22" fmla="*/ 156927 h 612618"/>
                  <a:gd name="connsiteX23" fmla="*/ 932507 w 1032573"/>
                  <a:gd name="connsiteY23" fmla="*/ 57338 h 612618"/>
                  <a:gd name="connsiteX24" fmla="*/ 917418 w 1032573"/>
                  <a:gd name="connsiteY24" fmla="*/ 54321 h 612618"/>
                  <a:gd name="connsiteX25" fmla="*/ 899311 w 1032573"/>
                  <a:gd name="connsiteY25" fmla="*/ 33196 h 612618"/>
                  <a:gd name="connsiteX26" fmla="*/ 878186 w 1032573"/>
                  <a:gd name="connsiteY26" fmla="*/ 27160 h 612618"/>
                  <a:gd name="connsiteX27" fmla="*/ 860079 w 1032573"/>
                  <a:gd name="connsiteY27" fmla="*/ 0 h 612618"/>
                  <a:gd name="connsiteX28" fmla="*/ 817830 w 1032573"/>
                  <a:gd name="connsiteY28" fmla="*/ 21125 h 612618"/>
                  <a:gd name="connsiteX29" fmla="*/ 754456 w 1032573"/>
                  <a:gd name="connsiteY29" fmla="*/ 30178 h 612618"/>
                  <a:gd name="connsiteX30" fmla="*/ 715224 w 1032573"/>
                  <a:gd name="connsiteY30" fmla="*/ 30178 h 612618"/>
                  <a:gd name="connsiteX31" fmla="*/ 654867 w 1032573"/>
                  <a:gd name="connsiteY31" fmla="*/ 36214 h 612618"/>
                  <a:gd name="connsiteX32" fmla="*/ 618654 w 1032573"/>
                  <a:gd name="connsiteY32" fmla="*/ 18107 h 612618"/>
                  <a:gd name="connsiteX33" fmla="*/ 582440 w 1032573"/>
                  <a:gd name="connsiteY33" fmla="*/ 6036 h 612618"/>
                  <a:gd name="connsiteX34" fmla="*/ 561315 w 1032573"/>
                  <a:gd name="connsiteY34" fmla="*/ 27160 h 612618"/>
                  <a:gd name="connsiteX35" fmla="*/ 588475 w 1032573"/>
                  <a:gd name="connsiteY35" fmla="*/ 60356 h 612618"/>
                  <a:gd name="connsiteX36" fmla="*/ 591493 w 1032573"/>
                  <a:gd name="connsiteY36" fmla="*/ 84499 h 612618"/>
                  <a:gd name="connsiteX37" fmla="*/ 546226 w 1032573"/>
                  <a:gd name="connsiteY37" fmla="*/ 96570 h 612618"/>
                  <a:gd name="connsiteX38" fmla="*/ 513030 w 1032573"/>
                  <a:gd name="connsiteY38" fmla="*/ 108641 h 612618"/>
                  <a:gd name="connsiteX39" fmla="*/ 459502 w 1032573"/>
                  <a:gd name="connsiteY39" fmla="*/ 112933 h 612618"/>
                  <a:gd name="connsiteX40" fmla="*/ 464267 w 1032573"/>
                  <a:gd name="connsiteY40" fmla="*/ 181069 h 612618"/>
                  <a:gd name="connsiteX41" fmla="*/ 437584 w 1032573"/>
                  <a:gd name="connsiteY41" fmla="*/ 214265 h 612618"/>
                  <a:gd name="connsiteX42" fmla="*/ 416459 w 1032573"/>
                  <a:gd name="connsiteY42" fmla="*/ 247461 h 612618"/>
                  <a:gd name="connsiteX43" fmla="*/ 392317 w 1032573"/>
                  <a:gd name="connsiteY43" fmla="*/ 259533 h 612618"/>
                  <a:gd name="connsiteX44" fmla="*/ 365157 w 1032573"/>
                  <a:gd name="connsiteY44" fmla="*/ 235390 h 612618"/>
                  <a:gd name="connsiteX45" fmla="*/ 356103 w 1032573"/>
                  <a:gd name="connsiteY45" fmla="*/ 253497 h 612618"/>
                  <a:gd name="connsiteX46" fmla="*/ 356103 w 1032573"/>
                  <a:gd name="connsiteY46" fmla="*/ 277639 h 612618"/>
                  <a:gd name="connsiteX47" fmla="*/ 356103 w 1032573"/>
                  <a:gd name="connsiteY47" fmla="*/ 298764 h 612618"/>
                  <a:gd name="connsiteX48" fmla="*/ 334978 w 1032573"/>
                  <a:gd name="connsiteY48" fmla="*/ 286693 h 612618"/>
                  <a:gd name="connsiteX49" fmla="*/ 316871 w 1032573"/>
                  <a:gd name="connsiteY49" fmla="*/ 283675 h 612618"/>
                  <a:gd name="connsiteX50" fmla="*/ 277640 w 1032573"/>
                  <a:gd name="connsiteY50" fmla="*/ 316871 h 612618"/>
                  <a:gd name="connsiteX51" fmla="*/ 262551 w 1032573"/>
                  <a:gd name="connsiteY51" fmla="*/ 328942 h 612618"/>
                  <a:gd name="connsiteX52" fmla="*/ 229355 w 1032573"/>
                  <a:gd name="connsiteY52" fmla="*/ 334978 h 612618"/>
                  <a:gd name="connsiteX53" fmla="*/ 211248 w 1032573"/>
                  <a:gd name="connsiteY53" fmla="*/ 316871 h 612618"/>
                  <a:gd name="connsiteX54" fmla="*/ 196158 w 1032573"/>
                  <a:gd name="connsiteY54" fmla="*/ 310836 h 612618"/>
                  <a:gd name="connsiteX55" fmla="*/ 132784 w 1032573"/>
                  <a:gd name="connsiteY55" fmla="*/ 350067 h 612618"/>
                  <a:gd name="connsiteX0" fmla="*/ 132784 w 1032573"/>
                  <a:gd name="connsiteY0" fmla="*/ 350067 h 612618"/>
                  <a:gd name="connsiteX1" fmla="*/ 141838 w 1032573"/>
                  <a:gd name="connsiteY1" fmla="*/ 425513 h 612618"/>
                  <a:gd name="connsiteX2" fmla="*/ 93553 w 1032573"/>
                  <a:gd name="connsiteY2" fmla="*/ 452673 h 612618"/>
                  <a:gd name="connsiteX3" fmla="*/ 90535 w 1032573"/>
                  <a:gd name="connsiteY3" fmla="*/ 488887 h 612618"/>
                  <a:gd name="connsiteX4" fmla="*/ 90535 w 1032573"/>
                  <a:gd name="connsiteY4" fmla="*/ 503976 h 612618"/>
                  <a:gd name="connsiteX5" fmla="*/ 0 w 1032573"/>
                  <a:gd name="connsiteY5" fmla="*/ 482851 h 612618"/>
                  <a:gd name="connsiteX6" fmla="*/ 0 w 1032573"/>
                  <a:gd name="connsiteY6" fmla="*/ 570368 h 612618"/>
                  <a:gd name="connsiteX7" fmla="*/ 15089 w 1032573"/>
                  <a:gd name="connsiteY7" fmla="*/ 612618 h 612618"/>
                  <a:gd name="connsiteX8" fmla="*/ 75446 w 1032573"/>
                  <a:gd name="connsiteY8" fmla="*/ 609600 h 612618"/>
                  <a:gd name="connsiteX9" fmla="*/ 135802 w 1032573"/>
                  <a:gd name="connsiteY9" fmla="*/ 597529 h 612618"/>
                  <a:gd name="connsiteX10" fmla="*/ 208230 w 1032573"/>
                  <a:gd name="connsiteY10" fmla="*/ 564333 h 612618"/>
                  <a:gd name="connsiteX11" fmla="*/ 310836 w 1032573"/>
                  <a:gd name="connsiteY11" fmla="*/ 549243 h 612618"/>
                  <a:gd name="connsiteX12" fmla="*/ 449656 w 1032573"/>
                  <a:gd name="connsiteY12" fmla="*/ 522083 h 612618"/>
                  <a:gd name="connsiteX13" fmla="*/ 624689 w 1032573"/>
                  <a:gd name="connsiteY13" fmla="*/ 488887 h 612618"/>
                  <a:gd name="connsiteX14" fmla="*/ 781616 w 1032573"/>
                  <a:gd name="connsiteY14" fmla="*/ 464744 h 612618"/>
                  <a:gd name="connsiteX15" fmla="*/ 841972 w 1032573"/>
                  <a:gd name="connsiteY15" fmla="*/ 446637 h 612618"/>
                  <a:gd name="connsiteX16" fmla="*/ 919330 w 1032573"/>
                  <a:gd name="connsiteY16" fmla="*/ 406769 h 612618"/>
                  <a:gd name="connsiteX17" fmla="*/ 941560 w 1032573"/>
                  <a:gd name="connsiteY17" fmla="*/ 356103 h 612618"/>
                  <a:gd name="connsiteX18" fmla="*/ 969834 w 1032573"/>
                  <a:gd name="connsiteY18" fmla="*/ 308924 h 612618"/>
                  <a:gd name="connsiteX19" fmla="*/ 999378 w 1032573"/>
                  <a:gd name="connsiteY19" fmla="*/ 281763 h 612618"/>
                  <a:gd name="connsiteX20" fmla="*/ 1032573 w 1032573"/>
                  <a:gd name="connsiteY20" fmla="*/ 255709 h 612618"/>
                  <a:gd name="connsiteX21" fmla="*/ 1010970 w 1032573"/>
                  <a:gd name="connsiteY21" fmla="*/ 190123 h 612618"/>
                  <a:gd name="connsiteX22" fmla="*/ 959667 w 1032573"/>
                  <a:gd name="connsiteY22" fmla="*/ 156927 h 612618"/>
                  <a:gd name="connsiteX23" fmla="*/ 932507 w 1032573"/>
                  <a:gd name="connsiteY23" fmla="*/ 57338 h 612618"/>
                  <a:gd name="connsiteX24" fmla="*/ 917418 w 1032573"/>
                  <a:gd name="connsiteY24" fmla="*/ 54321 h 612618"/>
                  <a:gd name="connsiteX25" fmla="*/ 899311 w 1032573"/>
                  <a:gd name="connsiteY25" fmla="*/ 33196 h 612618"/>
                  <a:gd name="connsiteX26" fmla="*/ 878186 w 1032573"/>
                  <a:gd name="connsiteY26" fmla="*/ 27160 h 612618"/>
                  <a:gd name="connsiteX27" fmla="*/ 860079 w 1032573"/>
                  <a:gd name="connsiteY27" fmla="*/ 0 h 612618"/>
                  <a:gd name="connsiteX28" fmla="*/ 817830 w 1032573"/>
                  <a:gd name="connsiteY28" fmla="*/ 21125 h 612618"/>
                  <a:gd name="connsiteX29" fmla="*/ 754456 w 1032573"/>
                  <a:gd name="connsiteY29" fmla="*/ 30178 h 612618"/>
                  <a:gd name="connsiteX30" fmla="*/ 715224 w 1032573"/>
                  <a:gd name="connsiteY30" fmla="*/ 30178 h 612618"/>
                  <a:gd name="connsiteX31" fmla="*/ 654867 w 1032573"/>
                  <a:gd name="connsiteY31" fmla="*/ 36214 h 612618"/>
                  <a:gd name="connsiteX32" fmla="*/ 618654 w 1032573"/>
                  <a:gd name="connsiteY32" fmla="*/ 18107 h 612618"/>
                  <a:gd name="connsiteX33" fmla="*/ 582440 w 1032573"/>
                  <a:gd name="connsiteY33" fmla="*/ 6036 h 612618"/>
                  <a:gd name="connsiteX34" fmla="*/ 561315 w 1032573"/>
                  <a:gd name="connsiteY34" fmla="*/ 27160 h 612618"/>
                  <a:gd name="connsiteX35" fmla="*/ 588475 w 1032573"/>
                  <a:gd name="connsiteY35" fmla="*/ 60356 h 612618"/>
                  <a:gd name="connsiteX36" fmla="*/ 591493 w 1032573"/>
                  <a:gd name="connsiteY36" fmla="*/ 84499 h 612618"/>
                  <a:gd name="connsiteX37" fmla="*/ 546226 w 1032573"/>
                  <a:gd name="connsiteY37" fmla="*/ 96570 h 612618"/>
                  <a:gd name="connsiteX38" fmla="*/ 513030 w 1032573"/>
                  <a:gd name="connsiteY38" fmla="*/ 108641 h 612618"/>
                  <a:gd name="connsiteX39" fmla="*/ 459502 w 1032573"/>
                  <a:gd name="connsiteY39" fmla="*/ 112933 h 612618"/>
                  <a:gd name="connsiteX40" fmla="*/ 464267 w 1032573"/>
                  <a:gd name="connsiteY40" fmla="*/ 181069 h 612618"/>
                  <a:gd name="connsiteX41" fmla="*/ 437584 w 1032573"/>
                  <a:gd name="connsiteY41" fmla="*/ 214265 h 612618"/>
                  <a:gd name="connsiteX42" fmla="*/ 416459 w 1032573"/>
                  <a:gd name="connsiteY42" fmla="*/ 247461 h 612618"/>
                  <a:gd name="connsiteX43" fmla="*/ 392317 w 1032573"/>
                  <a:gd name="connsiteY43" fmla="*/ 259533 h 612618"/>
                  <a:gd name="connsiteX44" fmla="*/ 365157 w 1032573"/>
                  <a:gd name="connsiteY44" fmla="*/ 235390 h 612618"/>
                  <a:gd name="connsiteX45" fmla="*/ 356103 w 1032573"/>
                  <a:gd name="connsiteY45" fmla="*/ 253497 h 612618"/>
                  <a:gd name="connsiteX46" fmla="*/ 356103 w 1032573"/>
                  <a:gd name="connsiteY46" fmla="*/ 277639 h 612618"/>
                  <a:gd name="connsiteX47" fmla="*/ 356103 w 1032573"/>
                  <a:gd name="connsiteY47" fmla="*/ 298764 h 612618"/>
                  <a:gd name="connsiteX48" fmla="*/ 334978 w 1032573"/>
                  <a:gd name="connsiteY48" fmla="*/ 286693 h 612618"/>
                  <a:gd name="connsiteX49" fmla="*/ 316871 w 1032573"/>
                  <a:gd name="connsiteY49" fmla="*/ 283675 h 612618"/>
                  <a:gd name="connsiteX50" fmla="*/ 277640 w 1032573"/>
                  <a:gd name="connsiteY50" fmla="*/ 316871 h 612618"/>
                  <a:gd name="connsiteX51" fmla="*/ 262551 w 1032573"/>
                  <a:gd name="connsiteY51" fmla="*/ 328942 h 612618"/>
                  <a:gd name="connsiteX52" fmla="*/ 229355 w 1032573"/>
                  <a:gd name="connsiteY52" fmla="*/ 334978 h 612618"/>
                  <a:gd name="connsiteX53" fmla="*/ 211248 w 1032573"/>
                  <a:gd name="connsiteY53" fmla="*/ 316871 h 612618"/>
                  <a:gd name="connsiteX54" fmla="*/ 196158 w 1032573"/>
                  <a:gd name="connsiteY54" fmla="*/ 310836 h 612618"/>
                  <a:gd name="connsiteX55" fmla="*/ 132784 w 1032573"/>
                  <a:gd name="connsiteY55" fmla="*/ 350067 h 612618"/>
                  <a:gd name="connsiteX0" fmla="*/ 132784 w 1032573"/>
                  <a:gd name="connsiteY0" fmla="*/ 350067 h 612618"/>
                  <a:gd name="connsiteX1" fmla="*/ 141838 w 1032573"/>
                  <a:gd name="connsiteY1" fmla="*/ 425513 h 612618"/>
                  <a:gd name="connsiteX2" fmla="*/ 93553 w 1032573"/>
                  <a:gd name="connsiteY2" fmla="*/ 452673 h 612618"/>
                  <a:gd name="connsiteX3" fmla="*/ 90535 w 1032573"/>
                  <a:gd name="connsiteY3" fmla="*/ 488887 h 612618"/>
                  <a:gd name="connsiteX4" fmla="*/ 90535 w 1032573"/>
                  <a:gd name="connsiteY4" fmla="*/ 503976 h 612618"/>
                  <a:gd name="connsiteX5" fmla="*/ 0 w 1032573"/>
                  <a:gd name="connsiteY5" fmla="*/ 482851 h 612618"/>
                  <a:gd name="connsiteX6" fmla="*/ 0 w 1032573"/>
                  <a:gd name="connsiteY6" fmla="*/ 570368 h 612618"/>
                  <a:gd name="connsiteX7" fmla="*/ 15089 w 1032573"/>
                  <a:gd name="connsiteY7" fmla="*/ 612618 h 612618"/>
                  <a:gd name="connsiteX8" fmla="*/ 75446 w 1032573"/>
                  <a:gd name="connsiteY8" fmla="*/ 609600 h 612618"/>
                  <a:gd name="connsiteX9" fmla="*/ 135802 w 1032573"/>
                  <a:gd name="connsiteY9" fmla="*/ 597529 h 612618"/>
                  <a:gd name="connsiteX10" fmla="*/ 208230 w 1032573"/>
                  <a:gd name="connsiteY10" fmla="*/ 564333 h 612618"/>
                  <a:gd name="connsiteX11" fmla="*/ 310836 w 1032573"/>
                  <a:gd name="connsiteY11" fmla="*/ 549243 h 612618"/>
                  <a:gd name="connsiteX12" fmla="*/ 449656 w 1032573"/>
                  <a:gd name="connsiteY12" fmla="*/ 522083 h 612618"/>
                  <a:gd name="connsiteX13" fmla="*/ 624689 w 1032573"/>
                  <a:gd name="connsiteY13" fmla="*/ 488887 h 612618"/>
                  <a:gd name="connsiteX14" fmla="*/ 781616 w 1032573"/>
                  <a:gd name="connsiteY14" fmla="*/ 464744 h 612618"/>
                  <a:gd name="connsiteX15" fmla="*/ 841972 w 1032573"/>
                  <a:gd name="connsiteY15" fmla="*/ 446637 h 612618"/>
                  <a:gd name="connsiteX16" fmla="*/ 919330 w 1032573"/>
                  <a:gd name="connsiteY16" fmla="*/ 406769 h 612618"/>
                  <a:gd name="connsiteX17" fmla="*/ 941560 w 1032573"/>
                  <a:gd name="connsiteY17" fmla="*/ 356103 h 612618"/>
                  <a:gd name="connsiteX18" fmla="*/ 969834 w 1032573"/>
                  <a:gd name="connsiteY18" fmla="*/ 308924 h 612618"/>
                  <a:gd name="connsiteX19" fmla="*/ 999378 w 1032573"/>
                  <a:gd name="connsiteY19" fmla="*/ 281763 h 612618"/>
                  <a:gd name="connsiteX20" fmla="*/ 1032573 w 1032573"/>
                  <a:gd name="connsiteY20" fmla="*/ 255709 h 612618"/>
                  <a:gd name="connsiteX21" fmla="*/ 1018118 w 1032573"/>
                  <a:gd name="connsiteY21" fmla="*/ 180601 h 612618"/>
                  <a:gd name="connsiteX22" fmla="*/ 959667 w 1032573"/>
                  <a:gd name="connsiteY22" fmla="*/ 156927 h 612618"/>
                  <a:gd name="connsiteX23" fmla="*/ 932507 w 1032573"/>
                  <a:gd name="connsiteY23" fmla="*/ 57338 h 612618"/>
                  <a:gd name="connsiteX24" fmla="*/ 917418 w 1032573"/>
                  <a:gd name="connsiteY24" fmla="*/ 54321 h 612618"/>
                  <a:gd name="connsiteX25" fmla="*/ 899311 w 1032573"/>
                  <a:gd name="connsiteY25" fmla="*/ 33196 h 612618"/>
                  <a:gd name="connsiteX26" fmla="*/ 878186 w 1032573"/>
                  <a:gd name="connsiteY26" fmla="*/ 27160 h 612618"/>
                  <a:gd name="connsiteX27" fmla="*/ 860079 w 1032573"/>
                  <a:gd name="connsiteY27" fmla="*/ 0 h 612618"/>
                  <a:gd name="connsiteX28" fmla="*/ 817830 w 1032573"/>
                  <a:gd name="connsiteY28" fmla="*/ 21125 h 612618"/>
                  <a:gd name="connsiteX29" fmla="*/ 754456 w 1032573"/>
                  <a:gd name="connsiteY29" fmla="*/ 30178 h 612618"/>
                  <a:gd name="connsiteX30" fmla="*/ 715224 w 1032573"/>
                  <a:gd name="connsiteY30" fmla="*/ 30178 h 612618"/>
                  <a:gd name="connsiteX31" fmla="*/ 654867 w 1032573"/>
                  <a:gd name="connsiteY31" fmla="*/ 36214 h 612618"/>
                  <a:gd name="connsiteX32" fmla="*/ 618654 w 1032573"/>
                  <a:gd name="connsiteY32" fmla="*/ 18107 h 612618"/>
                  <a:gd name="connsiteX33" fmla="*/ 582440 w 1032573"/>
                  <a:gd name="connsiteY33" fmla="*/ 6036 h 612618"/>
                  <a:gd name="connsiteX34" fmla="*/ 561315 w 1032573"/>
                  <a:gd name="connsiteY34" fmla="*/ 27160 h 612618"/>
                  <a:gd name="connsiteX35" fmla="*/ 588475 w 1032573"/>
                  <a:gd name="connsiteY35" fmla="*/ 60356 h 612618"/>
                  <a:gd name="connsiteX36" fmla="*/ 591493 w 1032573"/>
                  <a:gd name="connsiteY36" fmla="*/ 84499 h 612618"/>
                  <a:gd name="connsiteX37" fmla="*/ 546226 w 1032573"/>
                  <a:gd name="connsiteY37" fmla="*/ 96570 h 612618"/>
                  <a:gd name="connsiteX38" fmla="*/ 513030 w 1032573"/>
                  <a:gd name="connsiteY38" fmla="*/ 108641 h 612618"/>
                  <a:gd name="connsiteX39" fmla="*/ 459502 w 1032573"/>
                  <a:gd name="connsiteY39" fmla="*/ 112933 h 612618"/>
                  <a:gd name="connsiteX40" fmla="*/ 464267 w 1032573"/>
                  <a:gd name="connsiteY40" fmla="*/ 181069 h 612618"/>
                  <a:gd name="connsiteX41" fmla="*/ 437584 w 1032573"/>
                  <a:gd name="connsiteY41" fmla="*/ 214265 h 612618"/>
                  <a:gd name="connsiteX42" fmla="*/ 416459 w 1032573"/>
                  <a:gd name="connsiteY42" fmla="*/ 247461 h 612618"/>
                  <a:gd name="connsiteX43" fmla="*/ 392317 w 1032573"/>
                  <a:gd name="connsiteY43" fmla="*/ 259533 h 612618"/>
                  <a:gd name="connsiteX44" fmla="*/ 365157 w 1032573"/>
                  <a:gd name="connsiteY44" fmla="*/ 235390 h 612618"/>
                  <a:gd name="connsiteX45" fmla="*/ 356103 w 1032573"/>
                  <a:gd name="connsiteY45" fmla="*/ 253497 h 612618"/>
                  <a:gd name="connsiteX46" fmla="*/ 356103 w 1032573"/>
                  <a:gd name="connsiteY46" fmla="*/ 277639 h 612618"/>
                  <a:gd name="connsiteX47" fmla="*/ 356103 w 1032573"/>
                  <a:gd name="connsiteY47" fmla="*/ 298764 h 612618"/>
                  <a:gd name="connsiteX48" fmla="*/ 334978 w 1032573"/>
                  <a:gd name="connsiteY48" fmla="*/ 286693 h 612618"/>
                  <a:gd name="connsiteX49" fmla="*/ 316871 w 1032573"/>
                  <a:gd name="connsiteY49" fmla="*/ 283675 h 612618"/>
                  <a:gd name="connsiteX50" fmla="*/ 277640 w 1032573"/>
                  <a:gd name="connsiteY50" fmla="*/ 316871 h 612618"/>
                  <a:gd name="connsiteX51" fmla="*/ 262551 w 1032573"/>
                  <a:gd name="connsiteY51" fmla="*/ 328942 h 612618"/>
                  <a:gd name="connsiteX52" fmla="*/ 229355 w 1032573"/>
                  <a:gd name="connsiteY52" fmla="*/ 334978 h 612618"/>
                  <a:gd name="connsiteX53" fmla="*/ 211248 w 1032573"/>
                  <a:gd name="connsiteY53" fmla="*/ 316871 h 612618"/>
                  <a:gd name="connsiteX54" fmla="*/ 196158 w 1032573"/>
                  <a:gd name="connsiteY54" fmla="*/ 310836 h 612618"/>
                  <a:gd name="connsiteX55" fmla="*/ 132784 w 1032573"/>
                  <a:gd name="connsiteY55" fmla="*/ 350067 h 612618"/>
                  <a:gd name="connsiteX0" fmla="*/ 132784 w 1032573"/>
                  <a:gd name="connsiteY0" fmla="*/ 350067 h 612618"/>
                  <a:gd name="connsiteX1" fmla="*/ 141838 w 1032573"/>
                  <a:gd name="connsiteY1" fmla="*/ 425513 h 612618"/>
                  <a:gd name="connsiteX2" fmla="*/ 93553 w 1032573"/>
                  <a:gd name="connsiteY2" fmla="*/ 452673 h 612618"/>
                  <a:gd name="connsiteX3" fmla="*/ 90535 w 1032573"/>
                  <a:gd name="connsiteY3" fmla="*/ 488887 h 612618"/>
                  <a:gd name="connsiteX4" fmla="*/ 90535 w 1032573"/>
                  <a:gd name="connsiteY4" fmla="*/ 503976 h 612618"/>
                  <a:gd name="connsiteX5" fmla="*/ 0 w 1032573"/>
                  <a:gd name="connsiteY5" fmla="*/ 482851 h 612618"/>
                  <a:gd name="connsiteX6" fmla="*/ 0 w 1032573"/>
                  <a:gd name="connsiteY6" fmla="*/ 570368 h 612618"/>
                  <a:gd name="connsiteX7" fmla="*/ 15089 w 1032573"/>
                  <a:gd name="connsiteY7" fmla="*/ 612618 h 612618"/>
                  <a:gd name="connsiteX8" fmla="*/ 75446 w 1032573"/>
                  <a:gd name="connsiteY8" fmla="*/ 609600 h 612618"/>
                  <a:gd name="connsiteX9" fmla="*/ 135802 w 1032573"/>
                  <a:gd name="connsiteY9" fmla="*/ 597529 h 612618"/>
                  <a:gd name="connsiteX10" fmla="*/ 208230 w 1032573"/>
                  <a:gd name="connsiteY10" fmla="*/ 564333 h 612618"/>
                  <a:gd name="connsiteX11" fmla="*/ 310836 w 1032573"/>
                  <a:gd name="connsiteY11" fmla="*/ 549243 h 612618"/>
                  <a:gd name="connsiteX12" fmla="*/ 449656 w 1032573"/>
                  <a:gd name="connsiteY12" fmla="*/ 522083 h 612618"/>
                  <a:gd name="connsiteX13" fmla="*/ 624689 w 1032573"/>
                  <a:gd name="connsiteY13" fmla="*/ 488887 h 612618"/>
                  <a:gd name="connsiteX14" fmla="*/ 781616 w 1032573"/>
                  <a:gd name="connsiteY14" fmla="*/ 464744 h 612618"/>
                  <a:gd name="connsiteX15" fmla="*/ 841972 w 1032573"/>
                  <a:gd name="connsiteY15" fmla="*/ 446637 h 612618"/>
                  <a:gd name="connsiteX16" fmla="*/ 919330 w 1032573"/>
                  <a:gd name="connsiteY16" fmla="*/ 406769 h 612618"/>
                  <a:gd name="connsiteX17" fmla="*/ 951092 w 1032573"/>
                  <a:gd name="connsiteY17" fmla="*/ 356103 h 612618"/>
                  <a:gd name="connsiteX18" fmla="*/ 969834 w 1032573"/>
                  <a:gd name="connsiteY18" fmla="*/ 308924 h 612618"/>
                  <a:gd name="connsiteX19" fmla="*/ 999378 w 1032573"/>
                  <a:gd name="connsiteY19" fmla="*/ 281763 h 612618"/>
                  <a:gd name="connsiteX20" fmla="*/ 1032573 w 1032573"/>
                  <a:gd name="connsiteY20" fmla="*/ 255709 h 612618"/>
                  <a:gd name="connsiteX21" fmla="*/ 1018118 w 1032573"/>
                  <a:gd name="connsiteY21" fmla="*/ 180601 h 612618"/>
                  <a:gd name="connsiteX22" fmla="*/ 959667 w 1032573"/>
                  <a:gd name="connsiteY22" fmla="*/ 156927 h 612618"/>
                  <a:gd name="connsiteX23" fmla="*/ 932507 w 1032573"/>
                  <a:gd name="connsiteY23" fmla="*/ 57338 h 612618"/>
                  <a:gd name="connsiteX24" fmla="*/ 917418 w 1032573"/>
                  <a:gd name="connsiteY24" fmla="*/ 54321 h 612618"/>
                  <a:gd name="connsiteX25" fmla="*/ 899311 w 1032573"/>
                  <a:gd name="connsiteY25" fmla="*/ 33196 h 612618"/>
                  <a:gd name="connsiteX26" fmla="*/ 878186 w 1032573"/>
                  <a:gd name="connsiteY26" fmla="*/ 27160 h 612618"/>
                  <a:gd name="connsiteX27" fmla="*/ 860079 w 1032573"/>
                  <a:gd name="connsiteY27" fmla="*/ 0 h 612618"/>
                  <a:gd name="connsiteX28" fmla="*/ 817830 w 1032573"/>
                  <a:gd name="connsiteY28" fmla="*/ 21125 h 612618"/>
                  <a:gd name="connsiteX29" fmla="*/ 754456 w 1032573"/>
                  <a:gd name="connsiteY29" fmla="*/ 30178 h 612618"/>
                  <a:gd name="connsiteX30" fmla="*/ 715224 w 1032573"/>
                  <a:gd name="connsiteY30" fmla="*/ 30178 h 612618"/>
                  <a:gd name="connsiteX31" fmla="*/ 654867 w 1032573"/>
                  <a:gd name="connsiteY31" fmla="*/ 36214 h 612618"/>
                  <a:gd name="connsiteX32" fmla="*/ 618654 w 1032573"/>
                  <a:gd name="connsiteY32" fmla="*/ 18107 h 612618"/>
                  <a:gd name="connsiteX33" fmla="*/ 582440 w 1032573"/>
                  <a:gd name="connsiteY33" fmla="*/ 6036 h 612618"/>
                  <a:gd name="connsiteX34" fmla="*/ 561315 w 1032573"/>
                  <a:gd name="connsiteY34" fmla="*/ 27160 h 612618"/>
                  <a:gd name="connsiteX35" fmla="*/ 588475 w 1032573"/>
                  <a:gd name="connsiteY35" fmla="*/ 60356 h 612618"/>
                  <a:gd name="connsiteX36" fmla="*/ 591493 w 1032573"/>
                  <a:gd name="connsiteY36" fmla="*/ 84499 h 612618"/>
                  <a:gd name="connsiteX37" fmla="*/ 546226 w 1032573"/>
                  <a:gd name="connsiteY37" fmla="*/ 96570 h 612618"/>
                  <a:gd name="connsiteX38" fmla="*/ 513030 w 1032573"/>
                  <a:gd name="connsiteY38" fmla="*/ 108641 h 612618"/>
                  <a:gd name="connsiteX39" fmla="*/ 459502 w 1032573"/>
                  <a:gd name="connsiteY39" fmla="*/ 112933 h 612618"/>
                  <a:gd name="connsiteX40" fmla="*/ 464267 w 1032573"/>
                  <a:gd name="connsiteY40" fmla="*/ 181069 h 612618"/>
                  <a:gd name="connsiteX41" fmla="*/ 437584 w 1032573"/>
                  <a:gd name="connsiteY41" fmla="*/ 214265 h 612618"/>
                  <a:gd name="connsiteX42" fmla="*/ 416459 w 1032573"/>
                  <a:gd name="connsiteY42" fmla="*/ 247461 h 612618"/>
                  <a:gd name="connsiteX43" fmla="*/ 392317 w 1032573"/>
                  <a:gd name="connsiteY43" fmla="*/ 259533 h 612618"/>
                  <a:gd name="connsiteX44" fmla="*/ 365157 w 1032573"/>
                  <a:gd name="connsiteY44" fmla="*/ 235390 h 612618"/>
                  <a:gd name="connsiteX45" fmla="*/ 356103 w 1032573"/>
                  <a:gd name="connsiteY45" fmla="*/ 253497 h 612618"/>
                  <a:gd name="connsiteX46" fmla="*/ 356103 w 1032573"/>
                  <a:gd name="connsiteY46" fmla="*/ 277639 h 612618"/>
                  <a:gd name="connsiteX47" fmla="*/ 356103 w 1032573"/>
                  <a:gd name="connsiteY47" fmla="*/ 298764 h 612618"/>
                  <a:gd name="connsiteX48" fmla="*/ 334978 w 1032573"/>
                  <a:gd name="connsiteY48" fmla="*/ 286693 h 612618"/>
                  <a:gd name="connsiteX49" fmla="*/ 316871 w 1032573"/>
                  <a:gd name="connsiteY49" fmla="*/ 283675 h 612618"/>
                  <a:gd name="connsiteX50" fmla="*/ 277640 w 1032573"/>
                  <a:gd name="connsiteY50" fmla="*/ 316871 h 612618"/>
                  <a:gd name="connsiteX51" fmla="*/ 262551 w 1032573"/>
                  <a:gd name="connsiteY51" fmla="*/ 328942 h 612618"/>
                  <a:gd name="connsiteX52" fmla="*/ 229355 w 1032573"/>
                  <a:gd name="connsiteY52" fmla="*/ 334978 h 612618"/>
                  <a:gd name="connsiteX53" fmla="*/ 211248 w 1032573"/>
                  <a:gd name="connsiteY53" fmla="*/ 316871 h 612618"/>
                  <a:gd name="connsiteX54" fmla="*/ 196158 w 1032573"/>
                  <a:gd name="connsiteY54" fmla="*/ 310836 h 612618"/>
                  <a:gd name="connsiteX55" fmla="*/ 132784 w 1032573"/>
                  <a:gd name="connsiteY55" fmla="*/ 350067 h 612618"/>
                  <a:gd name="connsiteX0" fmla="*/ 132784 w 1032573"/>
                  <a:gd name="connsiteY0" fmla="*/ 350067 h 612618"/>
                  <a:gd name="connsiteX1" fmla="*/ 141838 w 1032573"/>
                  <a:gd name="connsiteY1" fmla="*/ 425513 h 612618"/>
                  <a:gd name="connsiteX2" fmla="*/ 93553 w 1032573"/>
                  <a:gd name="connsiteY2" fmla="*/ 452673 h 612618"/>
                  <a:gd name="connsiteX3" fmla="*/ 90535 w 1032573"/>
                  <a:gd name="connsiteY3" fmla="*/ 488887 h 612618"/>
                  <a:gd name="connsiteX4" fmla="*/ 90535 w 1032573"/>
                  <a:gd name="connsiteY4" fmla="*/ 503976 h 612618"/>
                  <a:gd name="connsiteX5" fmla="*/ 0 w 1032573"/>
                  <a:gd name="connsiteY5" fmla="*/ 482851 h 612618"/>
                  <a:gd name="connsiteX6" fmla="*/ 0 w 1032573"/>
                  <a:gd name="connsiteY6" fmla="*/ 570368 h 612618"/>
                  <a:gd name="connsiteX7" fmla="*/ 15089 w 1032573"/>
                  <a:gd name="connsiteY7" fmla="*/ 612618 h 612618"/>
                  <a:gd name="connsiteX8" fmla="*/ 75446 w 1032573"/>
                  <a:gd name="connsiteY8" fmla="*/ 609600 h 612618"/>
                  <a:gd name="connsiteX9" fmla="*/ 135802 w 1032573"/>
                  <a:gd name="connsiteY9" fmla="*/ 597529 h 612618"/>
                  <a:gd name="connsiteX10" fmla="*/ 208230 w 1032573"/>
                  <a:gd name="connsiteY10" fmla="*/ 564333 h 612618"/>
                  <a:gd name="connsiteX11" fmla="*/ 310836 w 1032573"/>
                  <a:gd name="connsiteY11" fmla="*/ 549243 h 612618"/>
                  <a:gd name="connsiteX12" fmla="*/ 449656 w 1032573"/>
                  <a:gd name="connsiteY12" fmla="*/ 522083 h 612618"/>
                  <a:gd name="connsiteX13" fmla="*/ 624689 w 1032573"/>
                  <a:gd name="connsiteY13" fmla="*/ 488887 h 612618"/>
                  <a:gd name="connsiteX14" fmla="*/ 781616 w 1032573"/>
                  <a:gd name="connsiteY14" fmla="*/ 464744 h 612618"/>
                  <a:gd name="connsiteX15" fmla="*/ 841972 w 1032573"/>
                  <a:gd name="connsiteY15" fmla="*/ 446637 h 612618"/>
                  <a:gd name="connsiteX16" fmla="*/ 919330 w 1032573"/>
                  <a:gd name="connsiteY16" fmla="*/ 406769 h 612618"/>
                  <a:gd name="connsiteX17" fmla="*/ 951092 w 1032573"/>
                  <a:gd name="connsiteY17" fmla="*/ 356103 h 612618"/>
                  <a:gd name="connsiteX18" fmla="*/ 969834 w 1032573"/>
                  <a:gd name="connsiteY18" fmla="*/ 308924 h 612618"/>
                  <a:gd name="connsiteX19" fmla="*/ 999378 w 1032573"/>
                  <a:gd name="connsiteY19" fmla="*/ 281763 h 612618"/>
                  <a:gd name="connsiteX20" fmla="*/ 1032573 w 1032573"/>
                  <a:gd name="connsiteY20" fmla="*/ 255709 h 612618"/>
                  <a:gd name="connsiteX21" fmla="*/ 1018118 w 1032573"/>
                  <a:gd name="connsiteY21" fmla="*/ 180601 h 612618"/>
                  <a:gd name="connsiteX22" fmla="*/ 959667 w 1032573"/>
                  <a:gd name="connsiteY22" fmla="*/ 156927 h 612618"/>
                  <a:gd name="connsiteX23" fmla="*/ 932507 w 1032573"/>
                  <a:gd name="connsiteY23" fmla="*/ 57338 h 612618"/>
                  <a:gd name="connsiteX24" fmla="*/ 917418 w 1032573"/>
                  <a:gd name="connsiteY24" fmla="*/ 54321 h 612618"/>
                  <a:gd name="connsiteX25" fmla="*/ 899311 w 1032573"/>
                  <a:gd name="connsiteY25" fmla="*/ 33196 h 612618"/>
                  <a:gd name="connsiteX26" fmla="*/ 878186 w 1032573"/>
                  <a:gd name="connsiteY26" fmla="*/ 27160 h 612618"/>
                  <a:gd name="connsiteX27" fmla="*/ 860079 w 1032573"/>
                  <a:gd name="connsiteY27" fmla="*/ 0 h 612618"/>
                  <a:gd name="connsiteX28" fmla="*/ 817830 w 1032573"/>
                  <a:gd name="connsiteY28" fmla="*/ 21125 h 612618"/>
                  <a:gd name="connsiteX29" fmla="*/ 754456 w 1032573"/>
                  <a:gd name="connsiteY29" fmla="*/ 30178 h 612618"/>
                  <a:gd name="connsiteX30" fmla="*/ 715224 w 1032573"/>
                  <a:gd name="connsiteY30" fmla="*/ 30178 h 612618"/>
                  <a:gd name="connsiteX31" fmla="*/ 654867 w 1032573"/>
                  <a:gd name="connsiteY31" fmla="*/ 36214 h 612618"/>
                  <a:gd name="connsiteX32" fmla="*/ 618654 w 1032573"/>
                  <a:gd name="connsiteY32" fmla="*/ 18107 h 612618"/>
                  <a:gd name="connsiteX33" fmla="*/ 582440 w 1032573"/>
                  <a:gd name="connsiteY33" fmla="*/ 6036 h 612618"/>
                  <a:gd name="connsiteX34" fmla="*/ 561315 w 1032573"/>
                  <a:gd name="connsiteY34" fmla="*/ 27160 h 612618"/>
                  <a:gd name="connsiteX35" fmla="*/ 576561 w 1032573"/>
                  <a:gd name="connsiteY35" fmla="*/ 60356 h 612618"/>
                  <a:gd name="connsiteX36" fmla="*/ 591493 w 1032573"/>
                  <a:gd name="connsiteY36" fmla="*/ 84499 h 612618"/>
                  <a:gd name="connsiteX37" fmla="*/ 546226 w 1032573"/>
                  <a:gd name="connsiteY37" fmla="*/ 96570 h 612618"/>
                  <a:gd name="connsiteX38" fmla="*/ 513030 w 1032573"/>
                  <a:gd name="connsiteY38" fmla="*/ 108641 h 612618"/>
                  <a:gd name="connsiteX39" fmla="*/ 459502 w 1032573"/>
                  <a:gd name="connsiteY39" fmla="*/ 112933 h 612618"/>
                  <a:gd name="connsiteX40" fmla="*/ 464267 w 1032573"/>
                  <a:gd name="connsiteY40" fmla="*/ 181069 h 612618"/>
                  <a:gd name="connsiteX41" fmla="*/ 437584 w 1032573"/>
                  <a:gd name="connsiteY41" fmla="*/ 214265 h 612618"/>
                  <a:gd name="connsiteX42" fmla="*/ 416459 w 1032573"/>
                  <a:gd name="connsiteY42" fmla="*/ 247461 h 612618"/>
                  <a:gd name="connsiteX43" fmla="*/ 392317 w 1032573"/>
                  <a:gd name="connsiteY43" fmla="*/ 259533 h 612618"/>
                  <a:gd name="connsiteX44" fmla="*/ 365157 w 1032573"/>
                  <a:gd name="connsiteY44" fmla="*/ 235390 h 612618"/>
                  <a:gd name="connsiteX45" fmla="*/ 356103 w 1032573"/>
                  <a:gd name="connsiteY45" fmla="*/ 253497 h 612618"/>
                  <a:gd name="connsiteX46" fmla="*/ 356103 w 1032573"/>
                  <a:gd name="connsiteY46" fmla="*/ 277639 h 612618"/>
                  <a:gd name="connsiteX47" fmla="*/ 356103 w 1032573"/>
                  <a:gd name="connsiteY47" fmla="*/ 298764 h 612618"/>
                  <a:gd name="connsiteX48" fmla="*/ 334978 w 1032573"/>
                  <a:gd name="connsiteY48" fmla="*/ 286693 h 612618"/>
                  <a:gd name="connsiteX49" fmla="*/ 316871 w 1032573"/>
                  <a:gd name="connsiteY49" fmla="*/ 283675 h 612618"/>
                  <a:gd name="connsiteX50" fmla="*/ 277640 w 1032573"/>
                  <a:gd name="connsiteY50" fmla="*/ 316871 h 612618"/>
                  <a:gd name="connsiteX51" fmla="*/ 262551 w 1032573"/>
                  <a:gd name="connsiteY51" fmla="*/ 328942 h 612618"/>
                  <a:gd name="connsiteX52" fmla="*/ 229355 w 1032573"/>
                  <a:gd name="connsiteY52" fmla="*/ 334978 h 612618"/>
                  <a:gd name="connsiteX53" fmla="*/ 211248 w 1032573"/>
                  <a:gd name="connsiteY53" fmla="*/ 316871 h 612618"/>
                  <a:gd name="connsiteX54" fmla="*/ 196158 w 1032573"/>
                  <a:gd name="connsiteY54" fmla="*/ 310836 h 612618"/>
                  <a:gd name="connsiteX55" fmla="*/ 132784 w 1032573"/>
                  <a:gd name="connsiteY55" fmla="*/ 350067 h 612618"/>
                  <a:gd name="connsiteX0" fmla="*/ 132784 w 1032573"/>
                  <a:gd name="connsiteY0" fmla="*/ 350067 h 612618"/>
                  <a:gd name="connsiteX1" fmla="*/ 141838 w 1032573"/>
                  <a:gd name="connsiteY1" fmla="*/ 425513 h 612618"/>
                  <a:gd name="connsiteX2" fmla="*/ 93553 w 1032573"/>
                  <a:gd name="connsiteY2" fmla="*/ 452673 h 612618"/>
                  <a:gd name="connsiteX3" fmla="*/ 90535 w 1032573"/>
                  <a:gd name="connsiteY3" fmla="*/ 488887 h 612618"/>
                  <a:gd name="connsiteX4" fmla="*/ 90535 w 1032573"/>
                  <a:gd name="connsiteY4" fmla="*/ 503976 h 612618"/>
                  <a:gd name="connsiteX5" fmla="*/ 0 w 1032573"/>
                  <a:gd name="connsiteY5" fmla="*/ 482851 h 612618"/>
                  <a:gd name="connsiteX6" fmla="*/ 0 w 1032573"/>
                  <a:gd name="connsiteY6" fmla="*/ 570368 h 612618"/>
                  <a:gd name="connsiteX7" fmla="*/ 15089 w 1032573"/>
                  <a:gd name="connsiteY7" fmla="*/ 612618 h 612618"/>
                  <a:gd name="connsiteX8" fmla="*/ 75446 w 1032573"/>
                  <a:gd name="connsiteY8" fmla="*/ 609600 h 612618"/>
                  <a:gd name="connsiteX9" fmla="*/ 135802 w 1032573"/>
                  <a:gd name="connsiteY9" fmla="*/ 597529 h 612618"/>
                  <a:gd name="connsiteX10" fmla="*/ 208230 w 1032573"/>
                  <a:gd name="connsiteY10" fmla="*/ 564333 h 612618"/>
                  <a:gd name="connsiteX11" fmla="*/ 310836 w 1032573"/>
                  <a:gd name="connsiteY11" fmla="*/ 549243 h 612618"/>
                  <a:gd name="connsiteX12" fmla="*/ 449656 w 1032573"/>
                  <a:gd name="connsiteY12" fmla="*/ 522083 h 612618"/>
                  <a:gd name="connsiteX13" fmla="*/ 624689 w 1032573"/>
                  <a:gd name="connsiteY13" fmla="*/ 488887 h 612618"/>
                  <a:gd name="connsiteX14" fmla="*/ 781616 w 1032573"/>
                  <a:gd name="connsiteY14" fmla="*/ 464744 h 612618"/>
                  <a:gd name="connsiteX15" fmla="*/ 841972 w 1032573"/>
                  <a:gd name="connsiteY15" fmla="*/ 446637 h 612618"/>
                  <a:gd name="connsiteX16" fmla="*/ 919330 w 1032573"/>
                  <a:gd name="connsiteY16" fmla="*/ 406769 h 612618"/>
                  <a:gd name="connsiteX17" fmla="*/ 951092 w 1032573"/>
                  <a:gd name="connsiteY17" fmla="*/ 356103 h 612618"/>
                  <a:gd name="connsiteX18" fmla="*/ 969834 w 1032573"/>
                  <a:gd name="connsiteY18" fmla="*/ 308924 h 612618"/>
                  <a:gd name="connsiteX19" fmla="*/ 999378 w 1032573"/>
                  <a:gd name="connsiteY19" fmla="*/ 281763 h 612618"/>
                  <a:gd name="connsiteX20" fmla="*/ 1032573 w 1032573"/>
                  <a:gd name="connsiteY20" fmla="*/ 255709 h 612618"/>
                  <a:gd name="connsiteX21" fmla="*/ 1018118 w 1032573"/>
                  <a:gd name="connsiteY21" fmla="*/ 180601 h 612618"/>
                  <a:gd name="connsiteX22" fmla="*/ 959667 w 1032573"/>
                  <a:gd name="connsiteY22" fmla="*/ 156927 h 612618"/>
                  <a:gd name="connsiteX23" fmla="*/ 932507 w 1032573"/>
                  <a:gd name="connsiteY23" fmla="*/ 57338 h 612618"/>
                  <a:gd name="connsiteX24" fmla="*/ 917418 w 1032573"/>
                  <a:gd name="connsiteY24" fmla="*/ 54321 h 612618"/>
                  <a:gd name="connsiteX25" fmla="*/ 899311 w 1032573"/>
                  <a:gd name="connsiteY25" fmla="*/ 33196 h 612618"/>
                  <a:gd name="connsiteX26" fmla="*/ 878186 w 1032573"/>
                  <a:gd name="connsiteY26" fmla="*/ 27160 h 612618"/>
                  <a:gd name="connsiteX27" fmla="*/ 860079 w 1032573"/>
                  <a:gd name="connsiteY27" fmla="*/ 0 h 612618"/>
                  <a:gd name="connsiteX28" fmla="*/ 817830 w 1032573"/>
                  <a:gd name="connsiteY28" fmla="*/ 21125 h 612618"/>
                  <a:gd name="connsiteX29" fmla="*/ 754456 w 1032573"/>
                  <a:gd name="connsiteY29" fmla="*/ 30178 h 612618"/>
                  <a:gd name="connsiteX30" fmla="*/ 715224 w 1032573"/>
                  <a:gd name="connsiteY30" fmla="*/ 30178 h 612618"/>
                  <a:gd name="connsiteX31" fmla="*/ 654867 w 1032573"/>
                  <a:gd name="connsiteY31" fmla="*/ 36214 h 612618"/>
                  <a:gd name="connsiteX32" fmla="*/ 618654 w 1032573"/>
                  <a:gd name="connsiteY32" fmla="*/ 18107 h 612618"/>
                  <a:gd name="connsiteX33" fmla="*/ 582440 w 1032573"/>
                  <a:gd name="connsiteY33" fmla="*/ 6036 h 612618"/>
                  <a:gd name="connsiteX34" fmla="*/ 561315 w 1032573"/>
                  <a:gd name="connsiteY34" fmla="*/ 27160 h 612618"/>
                  <a:gd name="connsiteX35" fmla="*/ 576561 w 1032573"/>
                  <a:gd name="connsiteY35" fmla="*/ 60356 h 612618"/>
                  <a:gd name="connsiteX36" fmla="*/ 579579 w 1032573"/>
                  <a:gd name="connsiteY36" fmla="*/ 79738 h 612618"/>
                  <a:gd name="connsiteX37" fmla="*/ 546226 w 1032573"/>
                  <a:gd name="connsiteY37" fmla="*/ 96570 h 612618"/>
                  <a:gd name="connsiteX38" fmla="*/ 513030 w 1032573"/>
                  <a:gd name="connsiteY38" fmla="*/ 108641 h 612618"/>
                  <a:gd name="connsiteX39" fmla="*/ 459502 w 1032573"/>
                  <a:gd name="connsiteY39" fmla="*/ 112933 h 612618"/>
                  <a:gd name="connsiteX40" fmla="*/ 464267 w 1032573"/>
                  <a:gd name="connsiteY40" fmla="*/ 181069 h 612618"/>
                  <a:gd name="connsiteX41" fmla="*/ 437584 w 1032573"/>
                  <a:gd name="connsiteY41" fmla="*/ 214265 h 612618"/>
                  <a:gd name="connsiteX42" fmla="*/ 416459 w 1032573"/>
                  <a:gd name="connsiteY42" fmla="*/ 247461 h 612618"/>
                  <a:gd name="connsiteX43" fmla="*/ 392317 w 1032573"/>
                  <a:gd name="connsiteY43" fmla="*/ 259533 h 612618"/>
                  <a:gd name="connsiteX44" fmla="*/ 365157 w 1032573"/>
                  <a:gd name="connsiteY44" fmla="*/ 235390 h 612618"/>
                  <a:gd name="connsiteX45" fmla="*/ 356103 w 1032573"/>
                  <a:gd name="connsiteY45" fmla="*/ 253497 h 612618"/>
                  <a:gd name="connsiteX46" fmla="*/ 356103 w 1032573"/>
                  <a:gd name="connsiteY46" fmla="*/ 277639 h 612618"/>
                  <a:gd name="connsiteX47" fmla="*/ 356103 w 1032573"/>
                  <a:gd name="connsiteY47" fmla="*/ 298764 h 612618"/>
                  <a:gd name="connsiteX48" fmla="*/ 334978 w 1032573"/>
                  <a:gd name="connsiteY48" fmla="*/ 286693 h 612618"/>
                  <a:gd name="connsiteX49" fmla="*/ 316871 w 1032573"/>
                  <a:gd name="connsiteY49" fmla="*/ 283675 h 612618"/>
                  <a:gd name="connsiteX50" fmla="*/ 277640 w 1032573"/>
                  <a:gd name="connsiteY50" fmla="*/ 316871 h 612618"/>
                  <a:gd name="connsiteX51" fmla="*/ 262551 w 1032573"/>
                  <a:gd name="connsiteY51" fmla="*/ 328942 h 612618"/>
                  <a:gd name="connsiteX52" fmla="*/ 229355 w 1032573"/>
                  <a:gd name="connsiteY52" fmla="*/ 334978 h 612618"/>
                  <a:gd name="connsiteX53" fmla="*/ 211248 w 1032573"/>
                  <a:gd name="connsiteY53" fmla="*/ 316871 h 612618"/>
                  <a:gd name="connsiteX54" fmla="*/ 196158 w 1032573"/>
                  <a:gd name="connsiteY54" fmla="*/ 310836 h 612618"/>
                  <a:gd name="connsiteX55" fmla="*/ 132784 w 1032573"/>
                  <a:gd name="connsiteY55" fmla="*/ 350067 h 612618"/>
                  <a:gd name="connsiteX0" fmla="*/ 132784 w 1032573"/>
                  <a:gd name="connsiteY0" fmla="*/ 350067 h 612618"/>
                  <a:gd name="connsiteX1" fmla="*/ 141838 w 1032573"/>
                  <a:gd name="connsiteY1" fmla="*/ 425513 h 612618"/>
                  <a:gd name="connsiteX2" fmla="*/ 93553 w 1032573"/>
                  <a:gd name="connsiteY2" fmla="*/ 452673 h 612618"/>
                  <a:gd name="connsiteX3" fmla="*/ 90535 w 1032573"/>
                  <a:gd name="connsiteY3" fmla="*/ 488887 h 612618"/>
                  <a:gd name="connsiteX4" fmla="*/ 90535 w 1032573"/>
                  <a:gd name="connsiteY4" fmla="*/ 503976 h 612618"/>
                  <a:gd name="connsiteX5" fmla="*/ 0 w 1032573"/>
                  <a:gd name="connsiteY5" fmla="*/ 482851 h 612618"/>
                  <a:gd name="connsiteX6" fmla="*/ 0 w 1032573"/>
                  <a:gd name="connsiteY6" fmla="*/ 570368 h 612618"/>
                  <a:gd name="connsiteX7" fmla="*/ 15089 w 1032573"/>
                  <a:gd name="connsiteY7" fmla="*/ 612618 h 612618"/>
                  <a:gd name="connsiteX8" fmla="*/ 75446 w 1032573"/>
                  <a:gd name="connsiteY8" fmla="*/ 609600 h 612618"/>
                  <a:gd name="connsiteX9" fmla="*/ 135802 w 1032573"/>
                  <a:gd name="connsiteY9" fmla="*/ 597529 h 612618"/>
                  <a:gd name="connsiteX10" fmla="*/ 208230 w 1032573"/>
                  <a:gd name="connsiteY10" fmla="*/ 564333 h 612618"/>
                  <a:gd name="connsiteX11" fmla="*/ 310836 w 1032573"/>
                  <a:gd name="connsiteY11" fmla="*/ 549243 h 612618"/>
                  <a:gd name="connsiteX12" fmla="*/ 449656 w 1032573"/>
                  <a:gd name="connsiteY12" fmla="*/ 522083 h 612618"/>
                  <a:gd name="connsiteX13" fmla="*/ 624689 w 1032573"/>
                  <a:gd name="connsiteY13" fmla="*/ 488887 h 612618"/>
                  <a:gd name="connsiteX14" fmla="*/ 781616 w 1032573"/>
                  <a:gd name="connsiteY14" fmla="*/ 464744 h 612618"/>
                  <a:gd name="connsiteX15" fmla="*/ 841972 w 1032573"/>
                  <a:gd name="connsiteY15" fmla="*/ 446637 h 612618"/>
                  <a:gd name="connsiteX16" fmla="*/ 919330 w 1032573"/>
                  <a:gd name="connsiteY16" fmla="*/ 406769 h 612618"/>
                  <a:gd name="connsiteX17" fmla="*/ 951092 w 1032573"/>
                  <a:gd name="connsiteY17" fmla="*/ 356103 h 612618"/>
                  <a:gd name="connsiteX18" fmla="*/ 969834 w 1032573"/>
                  <a:gd name="connsiteY18" fmla="*/ 308924 h 612618"/>
                  <a:gd name="connsiteX19" fmla="*/ 999378 w 1032573"/>
                  <a:gd name="connsiteY19" fmla="*/ 281763 h 612618"/>
                  <a:gd name="connsiteX20" fmla="*/ 1032573 w 1032573"/>
                  <a:gd name="connsiteY20" fmla="*/ 255709 h 612618"/>
                  <a:gd name="connsiteX21" fmla="*/ 1018118 w 1032573"/>
                  <a:gd name="connsiteY21" fmla="*/ 180601 h 612618"/>
                  <a:gd name="connsiteX22" fmla="*/ 959667 w 1032573"/>
                  <a:gd name="connsiteY22" fmla="*/ 156927 h 612618"/>
                  <a:gd name="connsiteX23" fmla="*/ 932507 w 1032573"/>
                  <a:gd name="connsiteY23" fmla="*/ 57338 h 612618"/>
                  <a:gd name="connsiteX24" fmla="*/ 917418 w 1032573"/>
                  <a:gd name="connsiteY24" fmla="*/ 54321 h 612618"/>
                  <a:gd name="connsiteX25" fmla="*/ 899311 w 1032573"/>
                  <a:gd name="connsiteY25" fmla="*/ 33196 h 612618"/>
                  <a:gd name="connsiteX26" fmla="*/ 878186 w 1032573"/>
                  <a:gd name="connsiteY26" fmla="*/ 27160 h 612618"/>
                  <a:gd name="connsiteX27" fmla="*/ 860079 w 1032573"/>
                  <a:gd name="connsiteY27" fmla="*/ 0 h 612618"/>
                  <a:gd name="connsiteX28" fmla="*/ 817830 w 1032573"/>
                  <a:gd name="connsiteY28" fmla="*/ 21125 h 612618"/>
                  <a:gd name="connsiteX29" fmla="*/ 754456 w 1032573"/>
                  <a:gd name="connsiteY29" fmla="*/ 30178 h 612618"/>
                  <a:gd name="connsiteX30" fmla="*/ 715224 w 1032573"/>
                  <a:gd name="connsiteY30" fmla="*/ 30178 h 612618"/>
                  <a:gd name="connsiteX31" fmla="*/ 654867 w 1032573"/>
                  <a:gd name="connsiteY31" fmla="*/ 36214 h 612618"/>
                  <a:gd name="connsiteX32" fmla="*/ 618654 w 1032573"/>
                  <a:gd name="connsiteY32" fmla="*/ 18107 h 612618"/>
                  <a:gd name="connsiteX33" fmla="*/ 582440 w 1032573"/>
                  <a:gd name="connsiteY33" fmla="*/ 6036 h 612618"/>
                  <a:gd name="connsiteX34" fmla="*/ 561315 w 1032573"/>
                  <a:gd name="connsiteY34" fmla="*/ 27160 h 612618"/>
                  <a:gd name="connsiteX35" fmla="*/ 576561 w 1032573"/>
                  <a:gd name="connsiteY35" fmla="*/ 60356 h 612618"/>
                  <a:gd name="connsiteX36" fmla="*/ 579579 w 1032573"/>
                  <a:gd name="connsiteY36" fmla="*/ 79738 h 612618"/>
                  <a:gd name="connsiteX37" fmla="*/ 546226 w 1032573"/>
                  <a:gd name="connsiteY37" fmla="*/ 96570 h 612618"/>
                  <a:gd name="connsiteX38" fmla="*/ 513030 w 1032573"/>
                  <a:gd name="connsiteY38" fmla="*/ 108641 h 612618"/>
                  <a:gd name="connsiteX39" fmla="*/ 459502 w 1032573"/>
                  <a:gd name="connsiteY39" fmla="*/ 112933 h 612618"/>
                  <a:gd name="connsiteX40" fmla="*/ 464267 w 1032573"/>
                  <a:gd name="connsiteY40" fmla="*/ 181069 h 612618"/>
                  <a:gd name="connsiteX41" fmla="*/ 437584 w 1032573"/>
                  <a:gd name="connsiteY41" fmla="*/ 214265 h 612618"/>
                  <a:gd name="connsiteX42" fmla="*/ 416459 w 1032573"/>
                  <a:gd name="connsiteY42" fmla="*/ 247461 h 612618"/>
                  <a:gd name="connsiteX43" fmla="*/ 392317 w 1032573"/>
                  <a:gd name="connsiteY43" fmla="*/ 259533 h 612618"/>
                  <a:gd name="connsiteX44" fmla="*/ 362773 w 1032573"/>
                  <a:gd name="connsiteY44" fmla="*/ 225867 h 612618"/>
                  <a:gd name="connsiteX45" fmla="*/ 356103 w 1032573"/>
                  <a:gd name="connsiteY45" fmla="*/ 253497 h 612618"/>
                  <a:gd name="connsiteX46" fmla="*/ 356103 w 1032573"/>
                  <a:gd name="connsiteY46" fmla="*/ 277639 h 612618"/>
                  <a:gd name="connsiteX47" fmla="*/ 356103 w 1032573"/>
                  <a:gd name="connsiteY47" fmla="*/ 298764 h 612618"/>
                  <a:gd name="connsiteX48" fmla="*/ 334978 w 1032573"/>
                  <a:gd name="connsiteY48" fmla="*/ 286693 h 612618"/>
                  <a:gd name="connsiteX49" fmla="*/ 316871 w 1032573"/>
                  <a:gd name="connsiteY49" fmla="*/ 283675 h 612618"/>
                  <a:gd name="connsiteX50" fmla="*/ 277640 w 1032573"/>
                  <a:gd name="connsiteY50" fmla="*/ 316871 h 612618"/>
                  <a:gd name="connsiteX51" fmla="*/ 262551 w 1032573"/>
                  <a:gd name="connsiteY51" fmla="*/ 328942 h 612618"/>
                  <a:gd name="connsiteX52" fmla="*/ 229355 w 1032573"/>
                  <a:gd name="connsiteY52" fmla="*/ 334978 h 612618"/>
                  <a:gd name="connsiteX53" fmla="*/ 211248 w 1032573"/>
                  <a:gd name="connsiteY53" fmla="*/ 316871 h 612618"/>
                  <a:gd name="connsiteX54" fmla="*/ 196158 w 1032573"/>
                  <a:gd name="connsiteY54" fmla="*/ 310836 h 612618"/>
                  <a:gd name="connsiteX55" fmla="*/ 132784 w 1032573"/>
                  <a:gd name="connsiteY55" fmla="*/ 350067 h 612618"/>
                  <a:gd name="connsiteX0" fmla="*/ 132784 w 1032573"/>
                  <a:gd name="connsiteY0" fmla="*/ 350067 h 612618"/>
                  <a:gd name="connsiteX1" fmla="*/ 141838 w 1032573"/>
                  <a:gd name="connsiteY1" fmla="*/ 425513 h 612618"/>
                  <a:gd name="connsiteX2" fmla="*/ 93553 w 1032573"/>
                  <a:gd name="connsiteY2" fmla="*/ 452673 h 612618"/>
                  <a:gd name="connsiteX3" fmla="*/ 90535 w 1032573"/>
                  <a:gd name="connsiteY3" fmla="*/ 488887 h 612618"/>
                  <a:gd name="connsiteX4" fmla="*/ 90535 w 1032573"/>
                  <a:gd name="connsiteY4" fmla="*/ 503976 h 612618"/>
                  <a:gd name="connsiteX5" fmla="*/ 0 w 1032573"/>
                  <a:gd name="connsiteY5" fmla="*/ 482851 h 612618"/>
                  <a:gd name="connsiteX6" fmla="*/ 0 w 1032573"/>
                  <a:gd name="connsiteY6" fmla="*/ 570368 h 612618"/>
                  <a:gd name="connsiteX7" fmla="*/ 15089 w 1032573"/>
                  <a:gd name="connsiteY7" fmla="*/ 612618 h 612618"/>
                  <a:gd name="connsiteX8" fmla="*/ 75446 w 1032573"/>
                  <a:gd name="connsiteY8" fmla="*/ 609600 h 612618"/>
                  <a:gd name="connsiteX9" fmla="*/ 135802 w 1032573"/>
                  <a:gd name="connsiteY9" fmla="*/ 597529 h 612618"/>
                  <a:gd name="connsiteX10" fmla="*/ 208230 w 1032573"/>
                  <a:gd name="connsiteY10" fmla="*/ 564333 h 612618"/>
                  <a:gd name="connsiteX11" fmla="*/ 310836 w 1032573"/>
                  <a:gd name="connsiteY11" fmla="*/ 549243 h 612618"/>
                  <a:gd name="connsiteX12" fmla="*/ 449656 w 1032573"/>
                  <a:gd name="connsiteY12" fmla="*/ 522083 h 612618"/>
                  <a:gd name="connsiteX13" fmla="*/ 624689 w 1032573"/>
                  <a:gd name="connsiteY13" fmla="*/ 488887 h 612618"/>
                  <a:gd name="connsiteX14" fmla="*/ 781616 w 1032573"/>
                  <a:gd name="connsiteY14" fmla="*/ 464744 h 612618"/>
                  <a:gd name="connsiteX15" fmla="*/ 841972 w 1032573"/>
                  <a:gd name="connsiteY15" fmla="*/ 446637 h 612618"/>
                  <a:gd name="connsiteX16" fmla="*/ 919330 w 1032573"/>
                  <a:gd name="connsiteY16" fmla="*/ 406769 h 612618"/>
                  <a:gd name="connsiteX17" fmla="*/ 951092 w 1032573"/>
                  <a:gd name="connsiteY17" fmla="*/ 356103 h 612618"/>
                  <a:gd name="connsiteX18" fmla="*/ 969834 w 1032573"/>
                  <a:gd name="connsiteY18" fmla="*/ 308924 h 612618"/>
                  <a:gd name="connsiteX19" fmla="*/ 999378 w 1032573"/>
                  <a:gd name="connsiteY19" fmla="*/ 281763 h 612618"/>
                  <a:gd name="connsiteX20" fmla="*/ 1032573 w 1032573"/>
                  <a:gd name="connsiteY20" fmla="*/ 255709 h 612618"/>
                  <a:gd name="connsiteX21" fmla="*/ 1018118 w 1032573"/>
                  <a:gd name="connsiteY21" fmla="*/ 180601 h 612618"/>
                  <a:gd name="connsiteX22" fmla="*/ 959667 w 1032573"/>
                  <a:gd name="connsiteY22" fmla="*/ 156927 h 612618"/>
                  <a:gd name="connsiteX23" fmla="*/ 932507 w 1032573"/>
                  <a:gd name="connsiteY23" fmla="*/ 57338 h 612618"/>
                  <a:gd name="connsiteX24" fmla="*/ 917418 w 1032573"/>
                  <a:gd name="connsiteY24" fmla="*/ 54321 h 612618"/>
                  <a:gd name="connsiteX25" fmla="*/ 899311 w 1032573"/>
                  <a:gd name="connsiteY25" fmla="*/ 33196 h 612618"/>
                  <a:gd name="connsiteX26" fmla="*/ 878186 w 1032573"/>
                  <a:gd name="connsiteY26" fmla="*/ 27160 h 612618"/>
                  <a:gd name="connsiteX27" fmla="*/ 860079 w 1032573"/>
                  <a:gd name="connsiteY27" fmla="*/ 0 h 612618"/>
                  <a:gd name="connsiteX28" fmla="*/ 817830 w 1032573"/>
                  <a:gd name="connsiteY28" fmla="*/ 21125 h 612618"/>
                  <a:gd name="connsiteX29" fmla="*/ 754456 w 1032573"/>
                  <a:gd name="connsiteY29" fmla="*/ 30178 h 612618"/>
                  <a:gd name="connsiteX30" fmla="*/ 715224 w 1032573"/>
                  <a:gd name="connsiteY30" fmla="*/ 30178 h 612618"/>
                  <a:gd name="connsiteX31" fmla="*/ 654867 w 1032573"/>
                  <a:gd name="connsiteY31" fmla="*/ 36214 h 612618"/>
                  <a:gd name="connsiteX32" fmla="*/ 618654 w 1032573"/>
                  <a:gd name="connsiteY32" fmla="*/ 18107 h 612618"/>
                  <a:gd name="connsiteX33" fmla="*/ 582440 w 1032573"/>
                  <a:gd name="connsiteY33" fmla="*/ 6036 h 612618"/>
                  <a:gd name="connsiteX34" fmla="*/ 561315 w 1032573"/>
                  <a:gd name="connsiteY34" fmla="*/ 27160 h 612618"/>
                  <a:gd name="connsiteX35" fmla="*/ 576561 w 1032573"/>
                  <a:gd name="connsiteY35" fmla="*/ 60356 h 612618"/>
                  <a:gd name="connsiteX36" fmla="*/ 579579 w 1032573"/>
                  <a:gd name="connsiteY36" fmla="*/ 79738 h 612618"/>
                  <a:gd name="connsiteX37" fmla="*/ 546226 w 1032573"/>
                  <a:gd name="connsiteY37" fmla="*/ 96570 h 612618"/>
                  <a:gd name="connsiteX38" fmla="*/ 513030 w 1032573"/>
                  <a:gd name="connsiteY38" fmla="*/ 108641 h 612618"/>
                  <a:gd name="connsiteX39" fmla="*/ 459502 w 1032573"/>
                  <a:gd name="connsiteY39" fmla="*/ 112933 h 612618"/>
                  <a:gd name="connsiteX40" fmla="*/ 464267 w 1032573"/>
                  <a:gd name="connsiteY40" fmla="*/ 181069 h 612618"/>
                  <a:gd name="connsiteX41" fmla="*/ 437584 w 1032573"/>
                  <a:gd name="connsiteY41" fmla="*/ 214265 h 612618"/>
                  <a:gd name="connsiteX42" fmla="*/ 416459 w 1032573"/>
                  <a:gd name="connsiteY42" fmla="*/ 247461 h 612618"/>
                  <a:gd name="connsiteX43" fmla="*/ 392317 w 1032573"/>
                  <a:gd name="connsiteY43" fmla="*/ 259533 h 612618"/>
                  <a:gd name="connsiteX44" fmla="*/ 362773 w 1032573"/>
                  <a:gd name="connsiteY44" fmla="*/ 225867 h 612618"/>
                  <a:gd name="connsiteX45" fmla="*/ 356103 w 1032573"/>
                  <a:gd name="connsiteY45" fmla="*/ 277639 h 612618"/>
                  <a:gd name="connsiteX46" fmla="*/ 356103 w 1032573"/>
                  <a:gd name="connsiteY46" fmla="*/ 298764 h 612618"/>
                  <a:gd name="connsiteX47" fmla="*/ 334978 w 1032573"/>
                  <a:gd name="connsiteY47" fmla="*/ 286693 h 612618"/>
                  <a:gd name="connsiteX48" fmla="*/ 316871 w 1032573"/>
                  <a:gd name="connsiteY48" fmla="*/ 283675 h 612618"/>
                  <a:gd name="connsiteX49" fmla="*/ 277640 w 1032573"/>
                  <a:gd name="connsiteY49" fmla="*/ 316871 h 612618"/>
                  <a:gd name="connsiteX50" fmla="*/ 262551 w 1032573"/>
                  <a:gd name="connsiteY50" fmla="*/ 328942 h 612618"/>
                  <a:gd name="connsiteX51" fmla="*/ 229355 w 1032573"/>
                  <a:gd name="connsiteY51" fmla="*/ 334978 h 612618"/>
                  <a:gd name="connsiteX52" fmla="*/ 211248 w 1032573"/>
                  <a:gd name="connsiteY52" fmla="*/ 316871 h 612618"/>
                  <a:gd name="connsiteX53" fmla="*/ 196158 w 1032573"/>
                  <a:gd name="connsiteY53" fmla="*/ 310836 h 612618"/>
                  <a:gd name="connsiteX54" fmla="*/ 132784 w 1032573"/>
                  <a:gd name="connsiteY54" fmla="*/ 350067 h 612618"/>
                  <a:gd name="connsiteX0" fmla="*/ 132784 w 1032573"/>
                  <a:gd name="connsiteY0" fmla="*/ 350067 h 612618"/>
                  <a:gd name="connsiteX1" fmla="*/ 141838 w 1032573"/>
                  <a:gd name="connsiteY1" fmla="*/ 425513 h 612618"/>
                  <a:gd name="connsiteX2" fmla="*/ 93553 w 1032573"/>
                  <a:gd name="connsiteY2" fmla="*/ 452673 h 612618"/>
                  <a:gd name="connsiteX3" fmla="*/ 90535 w 1032573"/>
                  <a:gd name="connsiteY3" fmla="*/ 488887 h 612618"/>
                  <a:gd name="connsiteX4" fmla="*/ 90535 w 1032573"/>
                  <a:gd name="connsiteY4" fmla="*/ 503976 h 612618"/>
                  <a:gd name="connsiteX5" fmla="*/ 0 w 1032573"/>
                  <a:gd name="connsiteY5" fmla="*/ 482851 h 612618"/>
                  <a:gd name="connsiteX6" fmla="*/ 0 w 1032573"/>
                  <a:gd name="connsiteY6" fmla="*/ 570368 h 612618"/>
                  <a:gd name="connsiteX7" fmla="*/ 15089 w 1032573"/>
                  <a:gd name="connsiteY7" fmla="*/ 612618 h 612618"/>
                  <a:gd name="connsiteX8" fmla="*/ 75446 w 1032573"/>
                  <a:gd name="connsiteY8" fmla="*/ 609600 h 612618"/>
                  <a:gd name="connsiteX9" fmla="*/ 135802 w 1032573"/>
                  <a:gd name="connsiteY9" fmla="*/ 597529 h 612618"/>
                  <a:gd name="connsiteX10" fmla="*/ 208230 w 1032573"/>
                  <a:gd name="connsiteY10" fmla="*/ 564333 h 612618"/>
                  <a:gd name="connsiteX11" fmla="*/ 310836 w 1032573"/>
                  <a:gd name="connsiteY11" fmla="*/ 549243 h 612618"/>
                  <a:gd name="connsiteX12" fmla="*/ 449656 w 1032573"/>
                  <a:gd name="connsiteY12" fmla="*/ 522083 h 612618"/>
                  <a:gd name="connsiteX13" fmla="*/ 624689 w 1032573"/>
                  <a:gd name="connsiteY13" fmla="*/ 488887 h 612618"/>
                  <a:gd name="connsiteX14" fmla="*/ 781616 w 1032573"/>
                  <a:gd name="connsiteY14" fmla="*/ 464744 h 612618"/>
                  <a:gd name="connsiteX15" fmla="*/ 841972 w 1032573"/>
                  <a:gd name="connsiteY15" fmla="*/ 446637 h 612618"/>
                  <a:gd name="connsiteX16" fmla="*/ 919330 w 1032573"/>
                  <a:gd name="connsiteY16" fmla="*/ 406769 h 612618"/>
                  <a:gd name="connsiteX17" fmla="*/ 951092 w 1032573"/>
                  <a:gd name="connsiteY17" fmla="*/ 356103 h 612618"/>
                  <a:gd name="connsiteX18" fmla="*/ 969834 w 1032573"/>
                  <a:gd name="connsiteY18" fmla="*/ 308924 h 612618"/>
                  <a:gd name="connsiteX19" fmla="*/ 999378 w 1032573"/>
                  <a:gd name="connsiteY19" fmla="*/ 281763 h 612618"/>
                  <a:gd name="connsiteX20" fmla="*/ 1032573 w 1032573"/>
                  <a:gd name="connsiteY20" fmla="*/ 255709 h 612618"/>
                  <a:gd name="connsiteX21" fmla="*/ 1018118 w 1032573"/>
                  <a:gd name="connsiteY21" fmla="*/ 180601 h 612618"/>
                  <a:gd name="connsiteX22" fmla="*/ 959667 w 1032573"/>
                  <a:gd name="connsiteY22" fmla="*/ 156927 h 612618"/>
                  <a:gd name="connsiteX23" fmla="*/ 932507 w 1032573"/>
                  <a:gd name="connsiteY23" fmla="*/ 57338 h 612618"/>
                  <a:gd name="connsiteX24" fmla="*/ 917418 w 1032573"/>
                  <a:gd name="connsiteY24" fmla="*/ 54321 h 612618"/>
                  <a:gd name="connsiteX25" fmla="*/ 899311 w 1032573"/>
                  <a:gd name="connsiteY25" fmla="*/ 33196 h 612618"/>
                  <a:gd name="connsiteX26" fmla="*/ 878186 w 1032573"/>
                  <a:gd name="connsiteY26" fmla="*/ 27160 h 612618"/>
                  <a:gd name="connsiteX27" fmla="*/ 860079 w 1032573"/>
                  <a:gd name="connsiteY27" fmla="*/ 0 h 612618"/>
                  <a:gd name="connsiteX28" fmla="*/ 817830 w 1032573"/>
                  <a:gd name="connsiteY28" fmla="*/ 21125 h 612618"/>
                  <a:gd name="connsiteX29" fmla="*/ 754456 w 1032573"/>
                  <a:gd name="connsiteY29" fmla="*/ 30178 h 612618"/>
                  <a:gd name="connsiteX30" fmla="*/ 715224 w 1032573"/>
                  <a:gd name="connsiteY30" fmla="*/ 30178 h 612618"/>
                  <a:gd name="connsiteX31" fmla="*/ 654867 w 1032573"/>
                  <a:gd name="connsiteY31" fmla="*/ 36214 h 612618"/>
                  <a:gd name="connsiteX32" fmla="*/ 618654 w 1032573"/>
                  <a:gd name="connsiteY32" fmla="*/ 18107 h 612618"/>
                  <a:gd name="connsiteX33" fmla="*/ 582440 w 1032573"/>
                  <a:gd name="connsiteY33" fmla="*/ 6036 h 612618"/>
                  <a:gd name="connsiteX34" fmla="*/ 561315 w 1032573"/>
                  <a:gd name="connsiteY34" fmla="*/ 27160 h 612618"/>
                  <a:gd name="connsiteX35" fmla="*/ 576561 w 1032573"/>
                  <a:gd name="connsiteY35" fmla="*/ 60356 h 612618"/>
                  <a:gd name="connsiteX36" fmla="*/ 579579 w 1032573"/>
                  <a:gd name="connsiteY36" fmla="*/ 79738 h 612618"/>
                  <a:gd name="connsiteX37" fmla="*/ 546226 w 1032573"/>
                  <a:gd name="connsiteY37" fmla="*/ 96570 h 612618"/>
                  <a:gd name="connsiteX38" fmla="*/ 513030 w 1032573"/>
                  <a:gd name="connsiteY38" fmla="*/ 108641 h 612618"/>
                  <a:gd name="connsiteX39" fmla="*/ 459502 w 1032573"/>
                  <a:gd name="connsiteY39" fmla="*/ 112933 h 612618"/>
                  <a:gd name="connsiteX40" fmla="*/ 464267 w 1032573"/>
                  <a:gd name="connsiteY40" fmla="*/ 181069 h 612618"/>
                  <a:gd name="connsiteX41" fmla="*/ 437584 w 1032573"/>
                  <a:gd name="connsiteY41" fmla="*/ 214265 h 612618"/>
                  <a:gd name="connsiteX42" fmla="*/ 416459 w 1032573"/>
                  <a:gd name="connsiteY42" fmla="*/ 247461 h 612618"/>
                  <a:gd name="connsiteX43" fmla="*/ 392317 w 1032573"/>
                  <a:gd name="connsiteY43" fmla="*/ 259533 h 612618"/>
                  <a:gd name="connsiteX44" fmla="*/ 362773 w 1032573"/>
                  <a:gd name="connsiteY44" fmla="*/ 225867 h 612618"/>
                  <a:gd name="connsiteX45" fmla="*/ 356103 w 1032573"/>
                  <a:gd name="connsiteY45" fmla="*/ 298764 h 612618"/>
                  <a:gd name="connsiteX46" fmla="*/ 334978 w 1032573"/>
                  <a:gd name="connsiteY46" fmla="*/ 286693 h 612618"/>
                  <a:gd name="connsiteX47" fmla="*/ 316871 w 1032573"/>
                  <a:gd name="connsiteY47" fmla="*/ 283675 h 612618"/>
                  <a:gd name="connsiteX48" fmla="*/ 277640 w 1032573"/>
                  <a:gd name="connsiteY48" fmla="*/ 316871 h 612618"/>
                  <a:gd name="connsiteX49" fmla="*/ 262551 w 1032573"/>
                  <a:gd name="connsiteY49" fmla="*/ 328942 h 612618"/>
                  <a:gd name="connsiteX50" fmla="*/ 229355 w 1032573"/>
                  <a:gd name="connsiteY50" fmla="*/ 334978 h 612618"/>
                  <a:gd name="connsiteX51" fmla="*/ 211248 w 1032573"/>
                  <a:gd name="connsiteY51" fmla="*/ 316871 h 612618"/>
                  <a:gd name="connsiteX52" fmla="*/ 196158 w 1032573"/>
                  <a:gd name="connsiteY52" fmla="*/ 310836 h 612618"/>
                  <a:gd name="connsiteX53" fmla="*/ 132784 w 1032573"/>
                  <a:gd name="connsiteY53" fmla="*/ 350067 h 612618"/>
                  <a:gd name="connsiteX0" fmla="*/ 132784 w 1032573"/>
                  <a:gd name="connsiteY0" fmla="*/ 350067 h 612618"/>
                  <a:gd name="connsiteX1" fmla="*/ 141838 w 1032573"/>
                  <a:gd name="connsiteY1" fmla="*/ 425513 h 612618"/>
                  <a:gd name="connsiteX2" fmla="*/ 93553 w 1032573"/>
                  <a:gd name="connsiteY2" fmla="*/ 452673 h 612618"/>
                  <a:gd name="connsiteX3" fmla="*/ 90535 w 1032573"/>
                  <a:gd name="connsiteY3" fmla="*/ 488887 h 612618"/>
                  <a:gd name="connsiteX4" fmla="*/ 90535 w 1032573"/>
                  <a:gd name="connsiteY4" fmla="*/ 503976 h 612618"/>
                  <a:gd name="connsiteX5" fmla="*/ 0 w 1032573"/>
                  <a:gd name="connsiteY5" fmla="*/ 482851 h 612618"/>
                  <a:gd name="connsiteX6" fmla="*/ 0 w 1032573"/>
                  <a:gd name="connsiteY6" fmla="*/ 570368 h 612618"/>
                  <a:gd name="connsiteX7" fmla="*/ 15089 w 1032573"/>
                  <a:gd name="connsiteY7" fmla="*/ 612618 h 612618"/>
                  <a:gd name="connsiteX8" fmla="*/ 75446 w 1032573"/>
                  <a:gd name="connsiteY8" fmla="*/ 609600 h 612618"/>
                  <a:gd name="connsiteX9" fmla="*/ 135802 w 1032573"/>
                  <a:gd name="connsiteY9" fmla="*/ 597529 h 612618"/>
                  <a:gd name="connsiteX10" fmla="*/ 208230 w 1032573"/>
                  <a:gd name="connsiteY10" fmla="*/ 564333 h 612618"/>
                  <a:gd name="connsiteX11" fmla="*/ 310836 w 1032573"/>
                  <a:gd name="connsiteY11" fmla="*/ 549243 h 612618"/>
                  <a:gd name="connsiteX12" fmla="*/ 449656 w 1032573"/>
                  <a:gd name="connsiteY12" fmla="*/ 522083 h 612618"/>
                  <a:gd name="connsiteX13" fmla="*/ 624689 w 1032573"/>
                  <a:gd name="connsiteY13" fmla="*/ 488887 h 612618"/>
                  <a:gd name="connsiteX14" fmla="*/ 781616 w 1032573"/>
                  <a:gd name="connsiteY14" fmla="*/ 464744 h 612618"/>
                  <a:gd name="connsiteX15" fmla="*/ 841972 w 1032573"/>
                  <a:gd name="connsiteY15" fmla="*/ 446637 h 612618"/>
                  <a:gd name="connsiteX16" fmla="*/ 919330 w 1032573"/>
                  <a:gd name="connsiteY16" fmla="*/ 406769 h 612618"/>
                  <a:gd name="connsiteX17" fmla="*/ 951092 w 1032573"/>
                  <a:gd name="connsiteY17" fmla="*/ 356103 h 612618"/>
                  <a:gd name="connsiteX18" fmla="*/ 969834 w 1032573"/>
                  <a:gd name="connsiteY18" fmla="*/ 308924 h 612618"/>
                  <a:gd name="connsiteX19" fmla="*/ 999378 w 1032573"/>
                  <a:gd name="connsiteY19" fmla="*/ 281763 h 612618"/>
                  <a:gd name="connsiteX20" fmla="*/ 1032573 w 1032573"/>
                  <a:gd name="connsiteY20" fmla="*/ 255709 h 612618"/>
                  <a:gd name="connsiteX21" fmla="*/ 1018118 w 1032573"/>
                  <a:gd name="connsiteY21" fmla="*/ 180601 h 612618"/>
                  <a:gd name="connsiteX22" fmla="*/ 959667 w 1032573"/>
                  <a:gd name="connsiteY22" fmla="*/ 156927 h 612618"/>
                  <a:gd name="connsiteX23" fmla="*/ 932507 w 1032573"/>
                  <a:gd name="connsiteY23" fmla="*/ 57338 h 612618"/>
                  <a:gd name="connsiteX24" fmla="*/ 917418 w 1032573"/>
                  <a:gd name="connsiteY24" fmla="*/ 54321 h 612618"/>
                  <a:gd name="connsiteX25" fmla="*/ 899311 w 1032573"/>
                  <a:gd name="connsiteY25" fmla="*/ 33196 h 612618"/>
                  <a:gd name="connsiteX26" fmla="*/ 878186 w 1032573"/>
                  <a:gd name="connsiteY26" fmla="*/ 27160 h 612618"/>
                  <a:gd name="connsiteX27" fmla="*/ 860079 w 1032573"/>
                  <a:gd name="connsiteY27" fmla="*/ 0 h 612618"/>
                  <a:gd name="connsiteX28" fmla="*/ 817830 w 1032573"/>
                  <a:gd name="connsiteY28" fmla="*/ 21125 h 612618"/>
                  <a:gd name="connsiteX29" fmla="*/ 754456 w 1032573"/>
                  <a:gd name="connsiteY29" fmla="*/ 30178 h 612618"/>
                  <a:gd name="connsiteX30" fmla="*/ 715224 w 1032573"/>
                  <a:gd name="connsiteY30" fmla="*/ 30178 h 612618"/>
                  <a:gd name="connsiteX31" fmla="*/ 654867 w 1032573"/>
                  <a:gd name="connsiteY31" fmla="*/ 36214 h 612618"/>
                  <a:gd name="connsiteX32" fmla="*/ 618654 w 1032573"/>
                  <a:gd name="connsiteY32" fmla="*/ 18107 h 612618"/>
                  <a:gd name="connsiteX33" fmla="*/ 582440 w 1032573"/>
                  <a:gd name="connsiteY33" fmla="*/ 6036 h 612618"/>
                  <a:gd name="connsiteX34" fmla="*/ 561315 w 1032573"/>
                  <a:gd name="connsiteY34" fmla="*/ 27160 h 612618"/>
                  <a:gd name="connsiteX35" fmla="*/ 576561 w 1032573"/>
                  <a:gd name="connsiteY35" fmla="*/ 60356 h 612618"/>
                  <a:gd name="connsiteX36" fmla="*/ 579579 w 1032573"/>
                  <a:gd name="connsiteY36" fmla="*/ 79738 h 612618"/>
                  <a:gd name="connsiteX37" fmla="*/ 546226 w 1032573"/>
                  <a:gd name="connsiteY37" fmla="*/ 96570 h 612618"/>
                  <a:gd name="connsiteX38" fmla="*/ 513030 w 1032573"/>
                  <a:gd name="connsiteY38" fmla="*/ 108641 h 612618"/>
                  <a:gd name="connsiteX39" fmla="*/ 459502 w 1032573"/>
                  <a:gd name="connsiteY39" fmla="*/ 112933 h 612618"/>
                  <a:gd name="connsiteX40" fmla="*/ 464267 w 1032573"/>
                  <a:gd name="connsiteY40" fmla="*/ 181069 h 612618"/>
                  <a:gd name="connsiteX41" fmla="*/ 437584 w 1032573"/>
                  <a:gd name="connsiteY41" fmla="*/ 214265 h 612618"/>
                  <a:gd name="connsiteX42" fmla="*/ 416459 w 1032573"/>
                  <a:gd name="connsiteY42" fmla="*/ 247461 h 612618"/>
                  <a:gd name="connsiteX43" fmla="*/ 392317 w 1032573"/>
                  <a:gd name="connsiteY43" fmla="*/ 259533 h 612618"/>
                  <a:gd name="connsiteX44" fmla="*/ 353242 w 1032573"/>
                  <a:gd name="connsiteY44" fmla="*/ 223486 h 612618"/>
                  <a:gd name="connsiteX45" fmla="*/ 356103 w 1032573"/>
                  <a:gd name="connsiteY45" fmla="*/ 298764 h 612618"/>
                  <a:gd name="connsiteX46" fmla="*/ 334978 w 1032573"/>
                  <a:gd name="connsiteY46" fmla="*/ 286693 h 612618"/>
                  <a:gd name="connsiteX47" fmla="*/ 316871 w 1032573"/>
                  <a:gd name="connsiteY47" fmla="*/ 283675 h 612618"/>
                  <a:gd name="connsiteX48" fmla="*/ 277640 w 1032573"/>
                  <a:gd name="connsiteY48" fmla="*/ 316871 h 612618"/>
                  <a:gd name="connsiteX49" fmla="*/ 262551 w 1032573"/>
                  <a:gd name="connsiteY49" fmla="*/ 328942 h 612618"/>
                  <a:gd name="connsiteX50" fmla="*/ 229355 w 1032573"/>
                  <a:gd name="connsiteY50" fmla="*/ 334978 h 612618"/>
                  <a:gd name="connsiteX51" fmla="*/ 211248 w 1032573"/>
                  <a:gd name="connsiteY51" fmla="*/ 316871 h 612618"/>
                  <a:gd name="connsiteX52" fmla="*/ 196158 w 1032573"/>
                  <a:gd name="connsiteY52" fmla="*/ 310836 h 612618"/>
                  <a:gd name="connsiteX53" fmla="*/ 132784 w 1032573"/>
                  <a:gd name="connsiteY53" fmla="*/ 350067 h 612618"/>
                  <a:gd name="connsiteX0" fmla="*/ 132784 w 1032573"/>
                  <a:gd name="connsiteY0" fmla="*/ 350067 h 612618"/>
                  <a:gd name="connsiteX1" fmla="*/ 141838 w 1032573"/>
                  <a:gd name="connsiteY1" fmla="*/ 425513 h 612618"/>
                  <a:gd name="connsiteX2" fmla="*/ 93553 w 1032573"/>
                  <a:gd name="connsiteY2" fmla="*/ 452673 h 612618"/>
                  <a:gd name="connsiteX3" fmla="*/ 90535 w 1032573"/>
                  <a:gd name="connsiteY3" fmla="*/ 488887 h 612618"/>
                  <a:gd name="connsiteX4" fmla="*/ 90535 w 1032573"/>
                  <a:gd name="connsiteY4" fmla="*/ 503976 h 612618"/>
                  <a:gd name="connsiteX5" fmla="*/ 0 w 1032573"/>
                  <a:gd name="connsiteY5" fmla="*/ 482851 h 612618"/>
                  <a:gd name="connsiteX6" fmla="*/ 0 w 1032573"/>
                  <a:gd name="connsiteY6" fmla="*/ 570368 h 612618"/>
                  <a:gd name="connsiteX7" fmla="*/ 15089 w 1032573"/>
                  <a:gd name="connsiteY7" fmla="*/ 612618 h 612618"/>
                  <a:gd name="connsiteX8" fmla="*/ 75446 w 1032573"/>
                  <a:gd name="connsiteY8" fmla="*/ 609600 h 612618"/>
                  <a:gd name="connsiteX9" fmla="*/ 135802 w 1032573"/>
                  <a:gd name="connsiteY9" fmla="*/ 597529 h 612618"/>
                  <a:gd name="connsiteX10" fmla="*/ 208230 w 1032573"/>
                  <a:gd name="connsiteY10" fmla="*/ 564333 h 612618"/>
                  <a:gd name="connsiteX11" fmla="*/ 310836 w 1032573"/>
                  <a:gd name="connsiteY11" fmla="*/ 549243 h 612618"/>
                  <a:gd name="connsiteX12" fmla="*/ 449656 w 1032573"/>
                  <a:gd name="connsiteY12" fmla="*/ 522083 h 612618"/>
                  <a:gd name="connsiteX13" fmla="*/ 624689 w 1032573"/>
                  <a:gd name="connsiteY13" fmla="*/ 488887 h 612618"/>
                  <a:gd name="connsiteX14" fmla="*/ 781616 w 1032573"/>
                  <a:gd name="connsiteY14" fmla="*/ 464744 h 612618"/>
                  <a:gd name="connsiteX15" fmla="*/ 841972 w 1032573"/>
                  <a:gd name="connsiteY15" fmla="*/ 446637 h 612618"/>
                  <a:gd name="connsiteX16" fmla="*/ 919330 w 1032573"/>
                  <a:gd name="connsiteY16" fmla="*/ 406769 h 612618"/>
                  <a:gd name="connsiteX17" fmla="*/ 951092 w 1032573"/>
                  <a:gd name="connsiteY17" fmla="*/ 356103 h 612618"/>
                  <a:gd name="connsiteX18" fmla="*/ 969834 w 1032573"/>
                  <a:gd name="connsiteY18" fmla="*/ 308924 h 612618"/>
                  <a:gd name="connsiteX19" fmla="*/ 999378 w 1032573"/>
                  <a:gd name="connsiteY19" fmla="*/ 281763 h 612618"/>
                  <a:gd name="connsiteX20" fmla="*/ 1032573 w 1032573"/>
                  <a:gd name="connsiteY20" fmla="*/ 255709 h 612618"/>
                  <a:gd name="connsiteX21" fmla="*/ 1018118 w 1032573"/>
                  <a:gd name="connsiteY21" fmla="*/ 180601 h 612618"/>
                  <a:gd name="connsiteX22" fmla="*/ 959667 w 1032573"/>
                  <a:gd name="connsiteY22" fmla="*/ 156927 h 612618"/>
                  <a:gd name="connsiteX23" fmla="*/ 932507 w 1032573"/>
                  <a:gd name="connsiteY23" fmla="*/ 57338 h 612618"/>
                  <a:gd name="connsiteX24" fmla="*/ 917418 w 1032573"/>
                  <a:gd name="connsiteY24" fmla="*/ 54321 h 612618"/>
                  <a:gd name="connsiteX25" fmla="*/ 899311 w 1032573"/>
                  <a:gd name="connsiteY25" fmla="*/ 33196 h 612618"/>
                  <a:gd name="connsiteX26" fmla="*/ 878186 w 1032573"/>
                  <a:gd name="connsiteY26" fmla="*/ 27160 h 612618"/>
                  <a:gd name="connsiteX27" fmla="*/ 860079 w 1032573"/>
                  <a:gd name="connsiteY27" fmla="*/ 0 h 612618"/>
                  <a:gd name="connsiteX28" fmla="*/ 817830 w 1032573"/>
                  <a:gd name="connsiteY28" fmla="*/ 21125 h 612618"/>
                  <a:gd name="connsiteX29" fmla="*/ 754456 w 1032573"/>
                  <a:gd name="connsiteY29" fmla="*/ 30178 h 612618"/>
                  <a:gd name="connsiteX30" fmla="*/ 715224 w 1032573"/>
                  <a:gd name="connsiteY30" fmla="*/ 30178 h 612618"/>
                  <a:gd name="connsiteX31" fmla="*/ 654867 w 1032573"/>
                  <a:gd name="connsiteY31" fmla="*/ 36214 h 612618"/>
                  <a:gd name="connsiteX32" fmla="*/ 618654 w 1032573"/>
                  <a:gd name="connsiteY32" fmla="*/ 18107 h 612618"/>
                  <a:gd name="connsiteX33" fmla="*/ 582440 w 1032573"/>
                  <a:gd name="connsiteY33" fmla="*/ 6036 h 612618"/>
                  <a:gd name="connsiteX34" fmla="*/ 561315 w 1032573"/>
                  <a:gd name="connsiteY34" fmla="*/ 27160 h 612618"/>
                  <a:gd name="connsiteX35" fmla="*/ 576561 w 1032573"/>
                  <a:gd name="connsiteY35" fmla="*/ 60356 h 612618"/>
                  <a:gd name="connsiteX36" fmla="*/ 579579 w 1032573"/>
                  <a:gd name="connsiteY36" fmla="*/ 79738 h 612618"/>
                  <a:gd name="connsiteX37" fmla="*/ 546226 w 1032573"/>
                  <a:gd name="connsiteY37" fmla="*/ 96570 h 612618"/>
                  <a:gd name="connsiteX38" fmla="*/ 513030 w 1032573"/>
                  <a:gd name="connsiteY38" fmla="*/ 108641 h 612618"/>
                  <a:gd name="connsiteX39" fmla="*/ 459502 w 1032573"/>
                  <a:gd name="connsiteY39" fmla="*/ 112933 h 612618"/>
                  <a:gd name="connsiteX40" fmla="*/ 464267 w 1032573"/>
                  <a:gd name="connsiteY40" fmla="*/ 181069 h 612618"/>
                  <a:gd name="connsiteX41" fmla="*/ 437584 w 1032573"/>
                  <a:gd name="connsiteY41" fmla="*/ 214265 h 612618"/>
                  <a:gd name="connsiteX42" fmla="*/ 416459 w 1032573"/>
                  <a:gd name="connsiteY42" fmla="*/ 247461 h 612618"/>
                  <a:gd name="connsiteX43" fmla="*/ 392317 w 1032573"/>
                  <a:gd name="connsiteY43" fmla="*/ 259533 h 612618"/>
                  <a:gd name="connsiteX44" fmla="*/ 353242 w 1032573"/>
                  <a:gd name="connsiteY44" fmla="*/ 223486 h 612618"/>
                  <a:gd name="connsiteX45" fmla="*/ 356103 w 1032573"/>
                  <a:gd name="connsiteY45" fmla="*/ 298764 h 612618"/>
                  <a:gd name="connsiteX46" fmla="*/ 334978 w 1032573"/>
                  <a:gd name="connsiteY46" fmla="*/ 286693 h 612618"/>
                  <a:gd name="connsiteX47" fmla="*/ 316871 w 1032573"/>
                  <a:gd name="connsiteY47" fmla="*/ 283675 h 612618"/>
                  <a:gd name="connsiteX48" fmla="*/ 277640 w 1032573"/>
                  <a:gd name="connsiteY48" fmla="*/ 316871 h 612618"/>
                  <a:gd name="connsiteX49" fmla="*/ 262551 w 1032573"/>
                  <a:gd name="connsiteY49" fmla="*/ 317039 h 612618"/>
                  <a:gd name="connsiteX50" fmla="*/ 229355 w 1032573"/>
                  <a:gd name="connsiteY50" fmla="*/ 334978 h 612618"/>
                  <a:gd name="connsiteX51" fmla="*/ 211248 w 1032573"/>
                  <a:gd name="connsiteY51" fmla="*/ 316871 h 612618"/>
                  <a:gd name="connsiteX52" fmla="*/ 196158 w 1032573"/>
                  <a:gd name="connsiteY52" fmla="*/ 310836 h 612618"/>
                  <a:gd name="connsiteX53" fmla="*/ 132784 w 1032573"/>
                  <a:gd name="connsiteY53" fmla="*/ 350067 h 612618"/>
                  <a:gd name="connsiteX0" fmla="*/ 132784 w 1032573"/>
                  <a:gd name="connsiteY0" fmla="*/ 350067 h 612618"/>
                  <a:gd name="connsiteX1" fmla="*/ 141838 w 1032573"/>
                  <a:gd name="connsiteY1" fmla="*/ 425513 h 612618"/>
                  <a:gd name="connsiteX2" fmla="*/ 93553 w 1032573"/>
                  <a:gd name="connsiteY2" fmla="*/ 452673 h 612618"/>
                  <a:gd name="connsiteX3" fmla="*/ 90535 w 1032573"/>
                  <a:gd name="connsiteY3" fmla="*/ 488887 h 612618"/>
                  <a:gd name="connsiteX4" fmla="*/ 90535 w 1032573"/>
                  <a:gd name="connsiteY4" fmla="*/ 503976 h 612618"/>
                  <a:gd name="connsiteX5" fmla="*/ 0 w 1032573"/>
                  <a:gd name="connsiteY5" fmla="*/ 482851 h 612618"/>
                  <a:gd name="connsiteX6" fmla="*/ 0 w 1032573"/>
                  <a:gd name="connsiteY6" fmla="*/ 570368 h 612618"/>
                  <a:gd name="connsiteX7" fmla="*/ 15089 w 1032573"/>
                  <a:gd name="connsiteY7" fmla="*/ 612618 h 612618"/>
                  <a:gd name="connsiteX8" fmla="*/ 75446 w 1032573"/>
                  <a:gd name="connsiteY8" fmla="*/ 609600 h 612618"/>
                  <a:gd name="connsiteX9" fmla="*/ 135802 w 1032573"/>
                  <a:gd name="connsiteY9" fmla="*/ 597529 h 612618"/>
                  <a:gd name="connsiteX10" fmla="*/ 208230 w 1032573"/>
                  <a:gd name="connsiteY10" fmla="*/ 564333 h 612618"/>
                  <a:gd name="connsiteX11" fmla="*/ 310836 w 1032573"/>
                  <a:gd name="connsiteY11" fmla="*/ 549243 h 612618"/>
                  <a:gd name="connsiteX12" fmla="*/ 449656 w 1032573"/>
                  <a:gd name="connsiteY12" fmla="*/ 522083 h 612618"/>
                  <a:gd name="connsiteX13" fmla="*/ 624689 w 1032573"/>
                  <a:gd name="connsiteY13" fmla="*/ 488887 h 612618"/>
                  <a:gd name="connsiteX14" fmla="*/ 781616 w 1032573"/>
                  <a:gd name="connsiteY14" fmla="*/ 464744 h 612618"/>
                  <a:gd name="connsiteX15" fmla="*/ 841972 w 1032573"/>
                  <a:gd name="connsiteY15" fmla="*/ 446637 h 612618"/>
                  <a:gd name="connsiteX16" fmla="*/ 919330 w 1032573"/>
                  <a:gd name="connsiteY16" fmla="*/ 406769 h 612618"/>
                  <a:gd name="connsiteX17" fmla="*/ 951092 w 1032573"/>
                  <a:gd name="connsiteY17" fmla="*/ 356103 h 612618"/>
                  <a:gd name="connsiteX18" fmla="*/ 969834 w 1032573"/>
                  <a:gd name="connsiteY18" fmla="*/ 308924 h 612618"/>
                  <a:gd name="connsiteX19" fmla="*/ 999378 w 1032573"/>
                  <a:gd name="connsiteY19" fmla="*/ 281763 h 612618"/>
                  <a:gd name="connsiteX20" fmla="*/ 1032573 w 1032573"/>
                  <a:gd name="connsiteY20" fmla="*/ 255709 h 612618"/>
                  <a:gd name="connsiteX21" fmla="*/ 1018118 w 1032573"/>
                  <a:gd name="connsiteY21" fmla="*/ 180601 h 612618"/>
                  <a:gd name="connsiteX22" fmla="*/ 959667 w 1032573"/>
                  <a:gd name="connsiteY22" fmla="*/ 156927 h 612618"/>
                  <a:gd name="connsiteX23" fmla="*/ 932507 w 1032573"/>
                  <a:gd name="connsiteY23" fmla="*/ 57338 h 612618"/>
                  <a:gd name="connsiteX24" fmla="*/ 917418 w 1032573"/>
                  <a:gd name="connsiteY24" fmla="*/ 54321 h 612618"/>
                  <a:gd name="connsiteX25" fmla="*/ 899311 w 1032573"/>
                  <a:gd name="connsiteY25" fmla="*/ 33196 h 612618"/>
                  <a:gd name="connsiteX26" fmla="*/ 878186 w 1032573"/>
                  <a:gd name="connsiteY26" fmla="*/ 27160 h 612618"/>
                  <a:gd name="connsiteX27" fmla="*/ 860079 w 1032573"/>
                  <a:gd name="connsiteY27" fmla="*/ 0 h 612618"/>
                  <a:gd name="connsiteX28" fmla="*/ 817830 w 1032573"/>
                  <a:gd name="connsiteY28" fmla="*/ 21125 h 612618"/>
                  <a:gd name="connsiteX29" fmla="*/ 754456 w 1032573"/>
                  <a:gd name="connsiteY29" fmla="*/ 30178 h 612618"/>
                  <a:gd name="connsiteX30" fmla="*/ 715224 w 1032573"/>
                  <a:gd name="connsiteY30" fmla="*/ 30178 h 612618"/>
                  <a:gd name="connsiteX31" fmla="*/ 654867 w 1032573"/>
                  <a:gd name="connsiteY31" fmla="*/ 36214 h 612618"/>
                  <a:gd name="connsiteX32" fmla="*/ 618654 w 1032573"/>
                  <a:gd name="connsiteY32" fmla="*/ 18107 h 612618"/>
                  <a:gd name="connsiteX33" fmla="*/ 582440 w 1032573"/>
                  <a:gd name="connsiteY33" fmla="*/ 6036 h 612618"/>
                  <a:gd name="connsiteX34" fmla="*/ 561315 w 1032573"/>
                  <a:gd name="connsiteY34" fmla="*/ 27160 h 612618"/>
                  <a:gd name="connsiteX35" fmla="*/ 576561 w 1032573"/>
                  <a:gd name="connsiteY35" fmla="*/ 60356 h 612618"/>
                  <a:gd name="connsiteX36" fmla="*/ 579579 w 1032573"/>
                  <a:gd name="connsiteY36" fmla="*/ 79738 h 612618"/>
                  <a:gd name="connsiteX37" fmla="*/ 546226 w 1032573"/>
                  <a:gd name="connsiteY37" fmla="*/ 96570 h 612618"/>
                  <a:gd name="connsiteX38" fmla="*/ 513030 w 1032573"/>
                  <a:gd name="connsiteY38" fmla="*/ 108641 h 612618"/>
                  <a:gd name="connsiteX39" fmla="*/ 459502 w 1032573"/>
                  <a:gd name="connsiteY39" fmla="*/ 112933 h 612618"/>
                  <a:gd name="connsiteX40" fmla="*/ 464267 w 1032573"/>
                  <a:gd name="connsiteY40" fmla="*/ 181069 h 612618"/>
                  <a:gd name="connsiteX41" fmla="*/ 437584 w 1032573"/>
                  <a:gd name="connsiteY41" fmla="*/ 214265 h 612618"/>
                  <a:gd name="connsiteX42" fmla="*/ 416459 w 1032573"/>
                  <a:gd name="connsiteY42" fmla="*/ 247461 h 612618"/>
                  <a:gd name="connsiteX43" fmla="*/ 392317 w 1032573"/>
                  <a:gd name="connsiteY43" fmla="*/ 259533 h 612618"/>
                  <a:gd name="connsiteX44" fmla="*/ 353242 w 1032573"/>
                  <a:gd name="connsiteY44" fmla="*/ 223486 h 612618"/>
                  <a:gd name="connsiteX45" fmla="*/ 356103 w 1032573"/>
                  <a:gd name="connsiteY45" fmla="*/ 298764 h 612618"/>
                  <a:gd name="connsiteX46" fmla="*/ 334978 w 1032573"/>
                  <a:gd name="connsiteY46" fmla="*/ 286693 h 612618"/>
                  <a:gd name="connsiteX47" fmla="*/ 316871 w 1032573"/>
                  <a:gd name="connsiteY47" fmla="*/ 283675 h 612618"/>
                  <a:gd name="connsiteX48" fmla="*/ 277640 w 1032573"/>
                  <a:gd name="connsiteY48" fmla="*/ 302586 h 612618"/>
                  <a:gd name="connsiteX49" fmla="*/ 262551 w 1032573"/>
                  <a:gd name="connsiteY49" fmla="*/ 317039 h 612618"/>
                  <a:gd name="connsiteX50" fmla="*/ 229355 w 1032573"/>
                  <a:gd name="connsiteY50" fmla="*/ 334978 h 612618"/>
                  <a:gd name="connsiteX51" fmla="*/ 211248 w 1032573"/>
                  <a:gd name="connsiteY51" fmla="*/ 316871 h 612618"/>
                  <a:gd name="connsiteX52" fmla="*/ 196158 w 1032573"/>
                  <a:gd name="connsiteY52" fmla="*/ 310836 h 612618"/>
                  <a:gd name="connsiteX53" fmla="*/ 132784 w 1032573"/>
                  <a:gd name="connsiteY53" fmla="*/ 350067 h 612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1032573" h="612618">
                    <a:moveTo>
                      <a:pt x="132784" y="350067"/>
                    </a:moveTo>
                    <a:lnTo>
                      <a:pt x="141838" y="425513"/>
                    </a:lnTo>
                    <a:lnTo>
                      <a:pt x="93553" y="452673"/>
                    </a:lnTo>
                    <a:lnTo>
                      <a:pt x="90535" y="488887"/>
                    </a:lnTo>
                    <a:lnTo>
                      <a:pt x="90535" y="503976"/>
                    </a:lnTo>
                    <a:lnTo>
                      <a:pt x="0" y="482851"/>
                    </a:lnTo>
                    <a:lnTo>
                      <a:pt x="0" y="570368"/>
                    </a:lnTo>
                    <a:lnTo>
                      <a:pt x="15089" y="612618"/>
                    </a:lnTo>
                    <a:lnTo>
                      <a:pt x="75446" y="609600"/>
                    </a:lnTo>
                    <a:lnTo>
                      <a:pt x="135802" y="597529"/>
                    </a:lnTo>
                    <a:lnTo>
                      <a:pt x="208230" y="564333"/>
                    </a:lnTo>
                    <a:lnTo>
                      <a:pt x="310836" y="549243"/>
                    </a:lnTo>
                    <a:lnTo>
                      <a:pt x="449656" y="522083"/>
                    </a:lnTo>
                    <a:lnTo>
                      <a:pt x="624689" y="488887"/>
                    </a:lnTo>
                    <a:lnTo>
                      <a:pt x="781616" y="464744"/>
                    </a:lnTo>
                    <a:lnTo>
                      <a:pt x="841972" y="446637"/>
                    </a:lnTo>
                    <a:lnTo>
                      <a:pt x="919330" y="406769"/>
                    </a:lnTo>
                    <a:lnTo>
                      <a:pt x="951092" y="356103"/>
                    </a:lnTo>
                    <a:lnTo>
                      <a:pt x="969834" y="308924"/>
                    </a:lnTo>
                    <a:lnTo>
                      <a:pt x="999378" y="281763"/>
                    </a:lnTo>
                    <a:lnTo>
                      <a:pt x="1032573" y="255709"/>
                    </a:lnTo>
                    <a:lnTo>
                      <a:pt x="1018118" y="180601"/>
                    </a:lnTo>
                    <a:lnTo>
                      <a:pt x="959667" y="156927"/>
                    </a:lnTo>
                    <a:lnTo>
                      <a:pt x="932507" y="57338"/>
                    </a:lnTo>
                    <a:lnTo>
                      <a:pt x="917418" y="54321"/>
                    </a:lnTo>
                    <a:lnTo>
                      <a:pt x="899311" y="33196"/>
                    </a:lnTo>
                    <a:lnTo>
                      <a:pt x="878186" y="27160"/>
                    </a:lnTo>
                    <a:lnTo>
                      <a:pt x="860079" y="0"/>
                    </a:lnTo>
                    <a:lnTo>
                      <a:pt x="817830" y="21125"/>
                    </a:lnTo>
                    <a:lnTo>
                      <a:pt x="754456" y="30178"/>
                    </a:lnTo>
                    <a:lnTo>
                      <a:pt x="715224" y="30178"/>
                    </a:lnTo>
                    <a:lnTo>
                      <a:pt x="654867" y="36214"/>
                    </a:lnTo>
                    <a:lnTo>
                      <a:pt x="618654" y="18107"/>
                    </a:lnTo>
                    <a:lnTo>
                      <a:pt x="582440" y="6036"/>
                    </a:lnTo>
                    <a:lnTo>
                      <a:pt x="561315" y="27160"/>
                    </a:lnTo>
                    <a:lnTo>
                      <a:pt x="576561" y="60356"/>
                    </a:lnTo>
                    <a:lnTo>
                      <a:pt x="579579" y="79738"/>
                    </a:lnTo>
                    <a:lnTo>
                      <a:pt x="546226" y="96570"/>
                    </a:lnTo>
                    <a:lnTo>
                      <a:pt x="513030" y="108641"/>
                    </a:lnTo>
                    <a:lnTo>
                      <a:pt x="459502" y="112933"/>
                    </a:lnTo>
                    <a:lnTo>
                      <a:pt x="464267" y="181069"/>
                    </a:lnTo>
                    <a:lnTo>
                      <a:pt x="437584" y="214265"/>
                    </a:lnTo>
                    <a:lnTo>
                      <a:pt x="416459" y="247461"/>
                    </a:lnTo>
                    <a:lnTo>
                      <a:pt x="392317" y="259533"/>
                    </a:lnTo>
                    <a:lnTo>
                      <a:pt x="353242" y="223486"/>
                    </a:lnTo>
                    <a:lnTo>
                      <a:pt x="356103" y="298764"/>
                    </a:lnTo>
                    <a:lnTo>
                      <a:pt x="334978" y="286693"/>
                    </a:lnTo>
                    <a:lnTo>
                      <a:pt x="316871" y="283675"/>
                    </a:lnTo>
                    <a:lnTo>
                      <a:pt x="277640" y="302586"/>
                    </a:lnTo>
                    <a:lnTo>
                      <a:pt x="262551" y="317039"/>
                    </a:lnTo>
                    <a:lnTo>
                      <a:pt x="229355" y="334978"/>
                    </a:lnTo>
                    <a:lnTo>
                      <a:pt x="211248" y="316871"/>
                    </a:lnTo>
                    <a:lnTo>
                      <a:pt x="196158" y="310836"/>
                    </a:lnTo>
                    <a:lnTo>
                      <a:pt x="132784" y="350067"/>
                    </a:lnTo>
                    <a:close/>
                  </a:path>
                </a:pathLst>
              </a:custGeom>
              <a:grpFill/>
              <a:ln w="12700">
                <a:solidFill>
                  <a:srgbClr val="F8F8F8"/>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dirty="0">
                  <a:solidFill>
                    <a:schemeClr val="bg1"/>
                  </a:solidFill>
                  <a:ea typeface="ＭＳ Ｐゴシック" charset="-128"/>
                </a:endParaRPr>
              </a:p>
            </p:txBody>
          </p:sp>
          <p:sp>
            <p:nvSpPr>
              <p:cNvPr id="53" name="Freeform 3072"/>
              <p:cNvSpPr/>
              <p:nvPr/>
            </p:nvSpPr>
            <p:spPr>
              <a:xfrm>
                <a:off x="8130507" y="3465763"/>
                <a:ext cx="1308100" cy="612775"/>
              </a:xfrm>
              <a:custGeom>
                <a:avLst/>
                <a:gdLst>
                  <a:gd name="connsiteX0" fmla="*/ 129766 w 1273521"/>
                  <a:gd name="connsiteY0" fmla="*/ 238408 h 585458"/>
                  <a:gd name="connsiteX1" fmla="*/ 63374 w 1273521"/>
                  <a:gd name="connsiteY1" fmla="*/ 331961 h 585458"/>
                  <a:gd name="connsiteX2" fmla="*/ 63374 w 1273521"/>
                  <a:gd name="connsiteY2" fmla="*/ 368174 h 585458"/>
                  <a:gd name="connsiteX3" fmla="*/ 33196 w 1273521"/>
                  <a:gd name="connsiteY3" fmla="*/ 452673 h 585458"/>
                  <a:gd name="connsiteX4" fmla="*/ 33196 w 1273521"/>
                  <a:gd name="connsiteY4" fmla="*/ 488887 h 585458"/>
                  <a:gd name="connsiteX5" fmla="*/ 6036 w 1273521"/>
                  <a:gd name="connsiteY5" fmla="*/ 525101 h 585458"/>
                  <a:gd name="connsiteX6" fmla="*/ 6036 w 1273521"/>
                  <a:gd name="connsiteY6" fmla="*/ 555279 h 585458"/>
                  <a:gd name="connsiteX7" fmla="*/ 0 w 1273521"/>
                  <a:gd name="connsiteY7" fmla="*/ 585458 h 585458"/>
                  <a:gd name="connsiteX8" fmla="*/ 283675 w 1273521"/>
                  <a:gd name="connsiteY8" fmla="*/ 540190 h 585458"/>
                  <a:gd name="connsiteX9" fmla="*/ 328942 w 1273521"/>
                  <a:gd name="connsiteY9" fmla="*/ 549244 h 585458"/>
                  <a:gd name="connsiteX10" fmla="*/ 334978 w 1273521"/>
                  <a:gd name="connsiteY10" fmla="*/ 531137 h 585458"/>
                  <a:gd name="connsiteX11" fmla="*/ 365156 w 1273521"/>
                  <a:gd name="connsiteY11" fmla="*/ 525101 h 585458"/>
                  <a:gd name="connsiteX12" fmla="*/ 419477 w 1273521"/>
                  <a:gd name="connsiteY12" fmla="*/ 497941 h 585458"/>
                  <a:gd name="connsiteX13" fmla="*/ 452673 w 1273521"/>
                  <a:gd name="connsiteY13" fmla="*/ 516048 h 585458"/>
                  <a:gd name="connsiteX14" fmla="*/ 932507 w 1273521"/>
                  <a:gd name="connsiteY14" fmla="*/ 413442 h 585458"/>
                  <a:gd name="connsiteX15" fmla="*/ 905346 w 1273521"/>
                  <a:gd name="connsiteY15" fmla="*/ 371192 h 585458"/>
                  <a:gd name="connsiteX16" fmla="*/ 941560 w 1273521"/>
                  <a:gd name="connsiteY16" fmla="*/ 344032 h 585458"/>
                  <a:gd name="connsiteX17" fmla="*/ 956649 w 1273521"/>
                  <a:gd name="connsiteY17" fmla="*/ 307818 h 585458"/>
                  <a:gd name="connsiteX18" fmla="*/ 1017006 w 1273521"/>
                  <a:gd name="connsiteY18" fmla="*/ 250479 h 585458"/>
                  <a:gd name="connsiteX19" fmla="*/ 1068309 w 1273521"/>
                  <a:gd name="connsiteY19" fmla="*/ 220301 h 585458"/>
                  <a:gd name="connsiteX20" fmla="*/ 1101505 w 1273521"/>
                  <a:gd name="connsiteY20" fmla="*/ 187105 h 585458"/>
                  <a:gd name="connsiteX21" fmla="*/ 1122630 w 1273521"/>
                  <a:gd name="connsiteY21" fmla="*/ 144856 h 585458"/>
                  <a:gd name="connsiteX22" fmla="*/ 1167897 w 1273521"/>
                  <a:gd name="connsiteY22" fmla="*/ 141838 h 585458"/>
                  <a:gd name="connsiteX23" fmla="*/ 1192040 w 1273521"/>
                  <a:gd name="connsiteY23" fmla="*/ 108642 h 585458"/>
                  <a:gd name="connsiteX24" fmla="*/ 1207129 w 1273521"/>
                  <a:gd name="connsiteY24" fmla="*/ 90535 h 585458"/>
                  <a:gd name="connsiteX25" fmla="*/ 1240325 w 1273521"/>
                  <a:gd name="connsiteY25" fmla="*/ 96570 h 585458"/>
                  <a:gd name="connsiteX26" fmla="*/ 1270503 w 1273521"/>
                  <a:gd name="connsiteY26" fmla="*/ 57339 h 585458"/>
                  <a:gd name="connsiteX27" fmla="*/ 1273521 w 1273521"/>
                  <a:gd name="connsiteY27" fmla="*/ 0 h 585458"/>
                  <a:gd name="connsiteX28" fmla="*/ 980792 w 1273521"/>
                  <a:gd name="connsiteY28" fmla="*/ 78463 h 585458"/>
                  <a:gd name="connsiteX29" fmla="*/ 334978 w 1273521"/>
                  <a:gd name="connsiteY29" fmla="*/ 199176 h 585458"/>
                  <a:gd name="connsiteX30" fmla="*/ 274622 w 1273521"/>
                  <a:gd name="connsiteY30" fmla="*/ 235390 h 585458"/>
                  <a:gd name="connsiteX31" fmla="*/ 235390 w 1273521"/>
                  <a:gd name="connsiteY31" fmla="*/ 238408 h 585458"/>
                  <a:gd name="connsiteX32" fmla="*/ 129766 w 1273521"/>
                  <a:gd name="connsiteY32" fmla="*/ 238408 h 585458"/>
                  <a:gd name="connsiteX0" fmla="*/ 129766 w 1278631"/>
                  <a:gd name="connsiteY0" fmla="*/ 252687 h 599737"/>
                  <a:gd name="connsiteX1" fmla="*/ 63374 w 1278631"/>
                  <a:gd name="connsiteY1" fmla="*/ 346240 h 599737"/>
                  <a:gd name="connsiteX2" fmla="*/ 63374 w 1278631"/>
                  <a:gd name="connsiteY2" fmla="*/ 382453 h 599737"/>
                  <a:gd name="connsiteX3" fmla="*/ 33196 w 1278631"/>
                  <a:gd name="connsiteY3" fmla="*/ 466952 h 599737"/>
                  <a:gd name="connsiteX4" fmla="*/ 33196 w 1278631"/>
                  <a:gd name="connsiteY4" fmla="*/ 503166 h 599737"/>
                  <a:gd name="connsiteX5" fmla="*/ 6036 w 1278631"/>
                  <a:gd name="connsiteY5" fmla="*/ 539380 h 599737"/>
                  <a:gd name="connsiteX6" fmla="*/ 6036 w 1278631"/>
                  <a:gd name="connsiteY6" fmla="*/ 569558 h 599737"/>
                  <a:gd name="connsiteX7" fmla="*/ 0 w 1278631"/>
                  <a:gd name="connsiteY7" fmla="*/ 599737 h 599737"/>
                  <a:gd name="connsiteX8" fmla="*/ 283675 w 1278631"/>
                  <a:gd name="connsiteY8" fmla="*/ 554469 h 599737"/>
                  <a:gd name="connsiteX9" fmla="*/ 328942 w 1278631"/>
                  <a:gd name="connsiteY9" fmla="*/ 563523 h 599737"/>
                  <a:gd name="connsiteX10" fmla="*/ 334978 w 1278631"/>
                  <a:gd name="connsiteY10" fmla="*/ 545416 h 599737"/>
                  <a:gd name="connsiteX11" fmla="*/ 365156 w 1278631"/>
                  <a:gd name="connsiteY11" fmla="*/ 539380 h 599737"/>
                  <a:gd name="connsiteX12" fmla="*/ 419477 w 1278631"/>
                  <a:gd name="connsiteY12" fmla="*/ 512220 h 599737"/>
                  <a:gd name="connsiteX13" fmla="*/ 452673 w 1278631"/>
                  <a:gd name="connsiteY13" fmla="*/ 530327 h 599737"/>
                  <a:gd name="connsiteX14" fmla="*/ 932507 w 1278631"/>
                  <a:gd name="connsiteY14" fmla="*/ 427721 h 599737"/>
                  <a:gd name="connsiteX15" fmla="*/ 905346 w 1278631"/>
                  <a:gd name="connsiteY15" fmla="*/ 385471 h 599737"/>
                  <a:gd name="connsiteX16" fmla="*/ 941560 w 1278631"/>
                  <a:gd name="connsiteY16" fmla="*/ 358311 h 599737"/>
                  <a:gd name="connsiteX17" fmla="*/ 956649 w 1278631"/>
                  <a:gd name="connsiteY17" fmla="*/ 322097 h 599737"/>
                  <a:gd name="connsiteX18" fmla="*/ 1017006 w 1278631"/>
                  <a:gd name="connsiteY18" fmla="*/ 264758 h 599737"/>
                  <a:gd name="connsiteX19" fmla="*/ 1068309 w 1278631"/>
                  <a:gd name="connsiteY19" fmla="*/ 234580 h 599737"/>
                  <a:gd name="connsiteX20" fmla="*/ 1101505 w 1278631"/>
                  <a:gd name="connsiteY20" fmla="*/ 201384 h 599737"/>
                  <a:gd name="connsiteX21" fmla="*/ 1122630 w 1278631"/>
                  <a:gd name="connsiteY21" fmla="*/ 159135 h 599737"/>
                  <a:gd name="connsiteX22" fmla="*/ 1167897 w 1278631"/>
                  <a:gd name="connsiteY22" fmla="*/ 156117 h 599737"/>
                  <a:gd name="connsiteX23" fmla="*/ 1192040 w 1278631"/>
                  <a:gd name="connsiteY23" fmla="*/ 122921 h 599737"/>
                  <a:gd name="connsiteX24" fmla="*/ 1207129 w 1278631"/>
                  <a:gd name="connsiteY24" fmla="*/ 104814 h 599737"/>
                  <a:gd name="connsiteX25" fmla="*/ 1240325 w 1278631"/>
                  <a:gd name="connsiteY25" fmla="*/ 110849 h 599737"/>
                  <a:gd name="connsiteX26" fmla="*/ 1270503 w 1278631"/>
                  <a:gd name="connsiteY26" fmla="*/ 71618 h 599737"/>
                  <a:gd name="connsiteX27" fmla="*/ 1278631 w 1278631"/>
                  <a:gd name="connsiteY27" fmla="*/ 0 h 599737"/>
                  <a:gd name="connsiteX28" fmla="*/ 980792 w 1278631"/>
                  <a:gd name="connsiteY28" fmla="*/ 92742 h 599737"/>
                  <a:gd name="connsiteX29" fmla="*/ 334978 w 1278631"/>
                  <a:gd name="connsiteY29" fmla="*/ 213455 h 599737"/>
                  <a:gd name="connsiteX30" fmla="*/ 274622 w 1278631"/>
                  <a:gd name="connsiteY30" fmla="*/ 249669 h 599737"/>
                  <a:gd name="connsiteX31" fmla="*/ 235390 w 1278631"/>
                  <a:gd name="connsiteY31" fmla="*/ 252687 h 599737"/>
                  <a:gd name="connsiteX32" fmla="*/ 129766 w 1278631"/>
                  <a:gd name="connsiteY32" fmla="*/ 252687 h 599737"/>
                  <a:gd name="connsiteX0" fmla="*/ 98837 w 1278631"/>
                  <a:gd name="connsiteY0" fmla="*/ 262065 h 599737"/>
                  <a:gd name="connsiteX1" fmla="*/ 63374 w 1278631"/>
                  <a:gd name="connsiteY1" fmla="*/ 346240 h 599737"/>
                  <a:gd name="connsiteX2" fmla="*/ 63374 w 1278631"/>
                  <a:gd name="connsiteY2" fmla="*/ 382453 h 599737"/>
                  <a:gd name="connsiteX3" fmla="*/ 33196 w 1278631"/>
                  <a:gd name="connsiteY3" fmla="*/ 466952 h 599737"/>
                  <a:gd name="connsiteX4" fmla="*/ 33196 w 1278631"/>
                  <a:gd name="connsiteY4" fmla="*/ 503166 h 599737"/>
                  <a:gd name="connsiteX5" fmla="*/ 6036 w 1278631"/>
                  <a:gd name="connsiteY5" fmla="*/ 539380 h 599737"/>
                  <a:gd name="connsiteX6" fmla="*/ 6036 w 1278631"/>
                  <a:gd name="connsiteY6" fmla="*/ 569558 h 599737"/>
                  <a:gd name="connsiteX7" fmla="*/ 0 w 1278631"/>
                  <a:gd name="connsiteY7" fmla="*/ 599737 h 599737"/>
                  <a:gd name="connsiteX8" fmla="*/ 283675 w 1278631"/>
                  <a:gd name="connsiteY8" fmla="*/ 554469 h 599737"/>
                  <a:gd name="connsiteX9" fmla="*/ 328942 w 1278631"/>
                  <a:gd name="connsiteY9" fmla="*/ 563523 h 599737"/>
                  <a:gd name="connsiteX10" fmla="*/ 334978 w 1278631"/>
                  <a:gd name="connsiteY10" fmla="*/ 545416 h 599737"/>
                  <a:gd name="connsiteX11" fmla="*/ 365156 w 1278631"/>
                  <a:gd name="connsiteY11" fmla="*/ 539380 h 599737"/>
                  <a:gd name="connsiteX12" fmla="*/ 419477 w 1278631"/>
                  <a:gd name="connsiteY12" fmla="*/ 512220 h 599737"/>
                  <a:gd name="connsiteX13" fmla="*/ 452673 w 1278631"/>
                  <a:gd name="connsiteY13" fmla="*/ 530327 h 599737"/>
                  <a:gd name="connsiteX14" fmla="*/ 932507 w 1278631"/>
                  <a:gd name="connsiteY14" fmla="*/ 427721 h 599737"/>
                  <a:gd name="connsiteX15" fmla="*/ 905346 w 1278631"/>
                  <a:gd name="connsiteY15" fmla="*/ 385471 h 599737"/>
                  <a:gd name="connsiteX16" fmla="*/ 941560 w 1278631"/>
                  <a:gd name="connsiteY16" fmla="*/ 358311 h 599737"/>
                  <a:gd name="connsiteX17" fmla="*/ 956649 w 1278631"/>
                  <a:gd name="connsiteY17" fmla="*/ 322097 h 599737"/>
                  <a:gd name="connsiteX18" fmla="*/ 1017006 w 1278631"/>
                  <a:gd name="connsiteY18" fmla="*/ 264758 h 599737"/>
                  <a:gd name="connsiteX19" fmla="*/ 1068309 w 1278631"/>
                  <a:gd name="connsiteY19" fmla="*/ 234580 h 599737"/>
                  <a:gd name="connsiteX20" fmla="*/ 1101505 w 1278631"/>
                  <a:gd name="connsiteY20" fmla="*/ 201384 h 599737"/>
                  <a:gd name="connsiteX21" fmla="*/ 1122630 w 1278631"/>
                  <a:gd name="connsiteY21" fmla="*/ 159135 h 599737"/>
                  <a:gd name="connsiteX22" fmla="*/ 1167897 w 1278631"/>
                  <a:gd name="connsiteY22" fmla="*/ 156117 h 599737"/>
                  <a:gd name="connsiteX23" fmla="*/ 1192040 w 1278631"/>
                  <a:gd name="connsiteY23" fmla="*/ 122921 h 599737"/>
                  <a:gd name="connsiteX24" fmla="*/ 1207129 w 1278631"/>
                  <a:gd name="connsiteY24" fmla="*/ 104814 h 599737"/>
                  <a:gd name="connsiteX25" fmla="*/ 1240325 w 1278631"/>
                  <a:gd name="connsiteY25" fmla="*/ 110849 h 599737"/>
                  <a:gd name="connsiteX26" fmla="*/ 1270503 w 1278631"/>
                  <a:gd name="connsiteY26" fmla="*/ 71618 h 599737"/>
                  <a:gd name="connsiteX27" fmla="*/ 1278631 w 1278631"/>
                  <a:gd name="connsiteY27" fmla="*/ 0 h 599737"/>
                  <a:gd name="connsiteX28" fmla="*/ 980792 w 1278631"/>
                  <a:gd name="connsiteY28" fmla="*/ 92742 h 599737"/>
                  <a:gd name="connsiteX29" fmla="*/ 334978 w 1278631"/>
                  <a:gd name="connsiteY29" fmla="*/ 213455 h 599737"/>
                  <a:gd name="connsiteX30" fmla="*/ 274622 w 1278631"/>
                  <a:gd name="connsiteY30" fmla="*/ 249669 h 599737"/>
                  <a:gd name="connsiteX31" fmla="*/ 235390 w 1278631"/>
                  <a:gd name="connsiteY31" fmla="*/ 252687 h 599737"/>
                  <a:gd name="connsiteX32" fmla="*/ 98837 w 1278631"/>
                  <a:gd name="connsiteY32" fmla="*/ 262065 h 599737"/>
                  <a:gd name="connsiteX0" fmla="*/ 98837 w 1278631"/>
                  <a:gd name="connsiteY0" fmla="*/ 262065 h 599737"/>
                  <a:gd name="connsiteX1" fmla="*/ 63374 w 1278631"/>
                  <a:gd name="connsiteY1" fmla="*/ 346240 h 599737"/>
                  <a:gd name="connsiteX2" fmla="*/ 63374 w 1278631"/>
                  <a:gd name="connsiteY2" fmla="*/ 382453 h 599737"/>
                  <a:gd name="connsiteX3" fmla="*/ 33196 w 1278631"/>
                  <a:gd name="connsiteY3" fmla="*/ 466952 h 599737"/>
                  <a:gd name="connsiteX4" fmla="*/ 33196 w 1278631"/>
                  <a:gd name="connsiteY4" fmla="*/ 503166 h 599737"/>
                  <a:gd name="connsiteX5" fmla="*/ 6036 w 1278631"/>
                  <a:gd name="connsiteY5" fmla="*/ 539380 h 599737"/>
                  <a:gd name="connsiteX6" fmla="*/ 6036 w 1278631"/>
                  <a:gd name="connsiteY6" fmla="*/ 569558 h 599737"/>
                  <a:gd name="connsiteX7" fmla="*/ 0 w 1278631"/>
                  <a:gd name="connsiteY7" fmla="*/ 599737 h 599737"/>
                  <a:gd name="connsiteX8" fmla="*/ 283675 w 1278631"/>
                  <a:gd name="connsiteY8" fmla="*/ 554469 h 599737"/>
                  <a:gd name="connsiteX9" fmla="*/ 328942 w 1278631"/>
                  <a:gd name="connsiteY9" fmla="*/ 563523 h 599737"/>
                  <a:gd name="connsiteX10" fmla="*/ 334978 w 1278631"/>
                  <a:gd name="connsiteY10" fmla="*/ 545416 h 599737"/>
                  <a:gd name="connsiteX11" fmla="*/ 365156 w 1278631"/>
                  <a:gd name="connsiteY11" fmla="*/ 539380 h 599737"/>
                  <a:gd name="connsiteX12" fmla="*/ 419477 w 1278631"/>
                  <a:gd name="connsiteY12" fmla="*/ 512220 h 599737"/>
                  <a:gd name="connsiteX13" fmla="*/ 443268 w 1278631"/>
                  <a:gd name="connsiteY13" fmla="*/ 539549 h 599737"/>
                  <a:gd name="connsiteX14" fmla="*/ 932507 w 1278631"/>
                  <a:gd name="connsiteY14" fmla="*/ 427721 h 599737"/>
                  <a:gd name="connsiteX15" fmla="*/ 905346 w 1278631"/>
                  <a:gd name="connsiteY15" fmla="*/ 385471 h 599737"/>
                  <a:gd name="connsiteX16" fmla="*/ 941560 w 1278631"/>
                  <a:gd name="connsiteY16" fmla="*/ 358311 h 599737"/>
                  <a:gd name="connsiteX17" fmla="*/ 956649 w 1278631"/>
                  <a:gd name="connsiteY17" fmla="*/ 322097 h 599737"/>
                  <a:gd name="connsiteX18" fmla="*/ 1017006 w 1278631"/>
                  <a:gd name="connsiteY18" fmla="*/ 264758 h 599737"/>
                  <a:gd name="connsiteX19" fmla="*/ 1068309 w 1278631"/>
                  <a:gd name="connsiteY19" fmla="*/ 234580 h 599737"/>
                  <a:gd name="connsiteX20" fmla="*/ 1101505 w 1278631"/>
                  <a:gd name="connsiteY20" fmla="*/ 201384 h 599737"/>
                  <a:gd name="connsiteX21" fmla="*/ 1122630 w 1278631"/>
                  <a:gd name="connsiteY21" fmla="*/ 159135 h 599737"/>
                  <a:gd name="connsiteX22" fmla="*/ 1167897 w 1278631"/>
                  <a:gd name="connsiteY22" fmla="*/ 156117 h 599737"/>
                  <a:gd name="connsiteX23" fmla="*/ 1192040 w 1278631"/>
                  <a:gd name="connsiteY23" fmla="*/ 122921 h 599737"/>
                  <a:gd name="connsiteX24" fmla="*/ 1207129 w 1278631"/>
                  <a:gd name="connsiteY24" fmla="*/ 104814 h 599737"/>
                  <a:gd name="connsiteX25" fmla="*/ 1240325 w 1278631"/>
                  <a:gd name="connsiteY25" fmla="*/ 110849 h 599737"/>
                  <a:gd name="connsiteX26" fmla="*/ 1270503 w 1278631"/>
                  <a:gd name="connsiteY26" fmla="*/ 71618 h 599737"/>
                  <a:gd name="connsiteX27" fmla="*/ 1278631 w 1278631"/>
                  <a:gd name="connsiteY27" fmla="*/ 0 h 599737"/>
                  <a:gd name="connsiteX28" fmla="*/ 980792 w 1278631"/>
                  <a:gd name="connsiteY28" fmla="*/ 92742 h 599737"/>
                  <a:gd name="connsiteX29" fmla="*/ 334978 w 1278631"/>
                  <a:gd name="connsiteY29" fmla="*/ 213455 h 599737"/>
                  <a:gd name="connsiteX30" fmla="*/ 274622 w 1278631"/>
                  <a:gd name="connsiteY30" fmla="*/ 249669 h 599737"/>
                  <a:gd name="connsiteX31" fmla="*/ 235390 w 1278631"/>
                  <a:gd name="connsiteY31" fmla="*/ 252687 h 599737"/>
                  <a:gd name="connsiteX32" fmla="*/ 98837 w 1278631"/>
                  <a:gd name="connsiteY32" fmla="*/ 262065 h 599737"/>
                  <a:gd name="connsiteX0" fmla="*/ 98837 w 1278631"/>
                  <a:gd name="connsiteY0" fmla="*/ 262065 h 599737"/>
                  <a:gd name="connsiteX1" fmla="*/ 63374 w 1278631"/>
                  <a:gd name="connsiteY1" fmla="*/ 346240 h 599737"/>
                  <a:gd name="connsiteX2" fmla="*/ 63374 w 1278631"/>
                  <a:gd name="connsiteY2" fmla="*/ 382453 h 599737"/>
                  <a:gd name="connsiteX3" fmla="*/ 33196 w 1278631"/>
                  <a:gd name="connsiteY3" fmla="*/ 466952 h 599737"/>
                  <a:gd name="connsiteX4" fmla="*/ 33196 w 1278631"/>
                  <a:gd name="connsiteY4" fmla="*/ 503166 h 599737"/>
                  <a:gd name="connsiteX5" fmla="*/ 6036 w 1278631"/>
                  <a:gd name="connsiteY5" fmla="*/ 539380 h 599737"/>
                  <a:gd name="connsiteX6" fmla="*/ 6036 w 1278631"/>
                  <a:gd name="connsiteY6" fmla="*/ 569558 h 599737"/>
                  <a:gd name="connsiteX7" fmla="*/ 0 w 1278631"/>
                  <a:gd name="connsiteY7" fmla="*/ 599737 h 599737"/>
                  <a:gd name="connsiteX8" fmla="*/ 283675 w 1278631"/>
                  <a:gd name="connsiteY8" fmla="*/ 554469 h 599737"/>
                  <a:gd name="connsiteX9" fmla="*/ 328942 w 1278631"/>
                  <a:gd name="connsiteY9" fmla="*/ 563523 h 599737"/>
                  <a:gd name="connsiteX10" fmla="*/ 334978 w 1278631"/>
                  <a:gd name="connsiteY10" fmla="*/ 545416 h 599737"/>
                  <a:gd name="connsiteX11" fmla="*/ 365156 w 1278631"/>
                  <a:gd name="connsiteY11" fmla="*/ 539380 h 599737"/>
                  <a:gd name="connsiteX12" fmla="*/ 412445 w 1278631"/>
                  <a:gd name="connsiteY12" fmla="*/ 511932 h 599737"/>
                  <a:gd name="connsiteX13" fmla="*/ 443268 w 1278631"/>
                  <a:gd name="connsiteY13" fmla="*/ 539549 h 599737"/>
                  <a:gd name="connsiteX14" fmla="*/ 932507 w 1278631"/>
                  <a:gd name="connsiteY14" fmla="*/ 427721 h 599737"/>
                  <a:gd name="connsiteX15" fmla="*/ 905346 w 1278631"/>
                  <a:gd name="connsiteY15" fmla="*/ 385471 h 599737"/>
                  <a:gd name="connsiteX16" fmla="*/ 941560 w 1278631"/>
                  <a:gd name="connsiteY16" fmla="*/ 358311 h 599737"/>
                  <a:gd name="connsiteX17" fmla="*/ 956649 w 1278631"/>
                  <a:gd name="connsiteY17" fmla="*/ 322097 h 599737"/>
                  <a:gd name="connsiteX18" fmla="*/ 1017006 w 1278631"/>
                  <a:gd name="connsiteY18" fmla="*/ 264758 h 599737"/>
                  <a:gd name="connsiteX19" fmla="*/ 1068309 w 1278631"/>
                  <a:gd name="connsiteY19" fmla="*/ 234580 h 599737"/>
                  <a:gd name="connsiteX20" fmla="*/ 1101505 w 1278631"/>
                  <a:gd name="connsiteY20" fmla="*/ 201384 h 599737"/>
                  <a:gd name="connsiteX21" fmla="*/ 1122630 w 1278631"/>
                  <a:gd name="connsiteY21" fmla="*/ 159135 h 599737"/>
                  <a:gd name="connsiteX22" fmla="*/ 1167897 w 1278631"/>
                  <a:gd name="connsiteY22" fmla="*/ 156117 h 599737"/>
                  <a:gd name="connsiteX23" fmla="*/ 1192040 w 1278631"/>
                  <a:gd name="connsiteY23" fmla="*/ 122921 h 599737"/>
                  <a:gd name="connsiteX24" fmla="*/ 1207129 w 1278631"/>
                  <a:gd name="connsiteY24" fmla="*/ 104814 h 599737"/>
                  <a:gd name="connsiteX25" fmla="*/ 1240325 w 1278631"/>
                  <a:gd name="connsiteY25" fmla="*/ 110849 h 599737"/>
                  <a:gd name="connsiteX26" fmla="*/ 1270503 w 1278631"/>
                  <a:gd name="connsiteY26" fmla="*/ 71618 h 599737"/>
                  <a:gd name="connsiteX27" fmla="*/ 1278631 w 1278631"/>
                  <a:gd name="connsiteY27" fmla="*/ 0 h 599737"/>
                  <a:gd name="connsiteX28" fmla="*/ 980792 w 1278631"/>
                  <a:gd name="connsiteY28" fmla="*/ 92742 h 599737"/>
                  <a:gd name="connsiteX29" fmla="*/ 334978 w 1278631"/>
                  <a:gd name="connsiteY29" fmla="*/ 213455 h 599737"/>
                  <a:gd name="connsiteX30" fmla="*/ 274622 w 1278631"/>
                  <a:gd name="connsiteY30" fmla="*/ 249669 h 599737"/>
                  <a:gd name="connsiteX31" fmla="*/ 235390 w 1278631"/>
                  <a:gd name="connsiteY31" fmla="*/ 252687 h 599737"/>
                  <a:gd name="connsiteX32" fmla="*/ 98837 w 1278631"/>
                  <a:gd name="connsiteY32" fmla="*/ 262065 h 599737"/>
                  <a:gd name="connsiteX0" fmla="*/ 98837 w 1278631"/>
                  <a:gd name="connsiteY0" fmla="*/ 262065 h 599737"/>
                  <a:gd name="connsiteX1" fmla="*/ 63374 w 1278631"/>
                  <a:gd name="connsiteY1" fmla="*/ 346240 h 599737"/>
                  <a:gd name="connsiteX2" fmla="*/ 63374 w 1278631"/>
                  <a:gd name="connsiteY2" fmla="*/ 382453 h 599737"/>
                  <a:gd name="connsiteX3" fmla="*/ 33196 w 1278631"/>
                  <a:gd name="connsiteY3" fmla="*/ 466952 h 599737"/>
                  <a:gd name="connsiteX4" fmla="*/ 33196 w 1278631"/>
                  <a:gd name="connsiteY4" fmla="*/ 503166 h 599737"/>
                  <a:gd name="connsiteX5" fmla="*/ 6036 w 1278631"/>
                  <a:gd name="connsiteY5" fmla="*/ 539380 h 599737"/>
                  <a:gd name="connsiteX6" fmla="*/ 6036 w 1278631"/>
                  <a:gd name="connsiteY6" fmla="*/ 569558 h 599737"/>
                  <a:gd name="connsiteX7" fmla="*/ 0 w 1278631"/>
                  <a:gd name="connsiteY7" fmla="*/ 599737 h 599737"/>
                  <a:gd name="connsiteX8" fmla="*/ 283675 w 1278631"/>
                  <a:gd name="connsiteY8" fmla="*/ 554469 h 599737"/>
                  <a:gd name="connsiteX9" fmla="*/ 328942 w 1278631"/>
                  <a:gd name="connsiteY9" fmla="*/ 563523 h 599737"/>
                  <a:gd name="connsiteX10" fmla="*/ 334978 w 1278631"/>
                  <a:gd name="connsiteY10" fmla="*/ 545416 h 599737"/>
                  <a:gd name="connsiteX11" fmla="*/ 365156 w 1278631"/>
                  <a:gd name="connsiteY11" fmla="*/ 539380 h 599737"/>
                  <a:gd name="connsiteX12" fmla="*/ 414939 w 1278631"/>
                  <a:gd name="connsiteY12" fmla="*/ 521164 h 599737"/>
                  <a:gd name="connsiteX13" fmla="*/ 443268 w 1278631"/>
                  <a:gd name="connsiteY13" fmla="*/ 539549 h 599737"/>
                  <a:gd name="connsiteX14" fmla="*/ 932507 w 1278631"/>
                  <a:gd name="connsiteY14" fmla="*/ 427721 h 599737"/>
                  <a:gd name="connsiteX15" fmla="*/ 905346 w 1278631"/>
                  <a:gd name="connsiteY15" fmla="*/ 385471 h 599737"/>
                  <a:gd name="connsiteX16" fmla="*/ 941560 w 1278631"/>
                  <a:gd name="connsiteY16" fmla="*/ 358311 h 599737"/>
                  <a:gd name="connsiteX17" fmla="*/ 956649 w 1278631"/>
                  <a:gd name="connsiteY17" fmla="*/ 322097 h 599737"/>
                  <a:gd name="connsiteX18" fmla="*/ 1017006 w 1278631"/>
                  <a:gd name="connsiteY18" fmla="*/ 264758 h 599737"/>
                  <a:gd name="connsiteX19" fmla="*/ 1068309 w 1278631"/>
                  <a:gd name="connsiteY19" fmla="*/ 234580 h 599737"/>
                  <a:gd name="connsiteX20" fmla="*/ 1101505 w 1278631"/>
                  <a:gd name="connsiteY20" fmla="*/ 201384 h 599737"/>
                  <a:gd name="connsiteX21" fmla="*/ 1122630 w 1278631"/>
                  <a:gd name="connsiteY21" fmla="*/ 159135 h 599737"/>
                  <a:gd name="connsiteX22" fmla="*/ 1167897 w 1278631"/>
                  <a:gd name="connsiteY22" fmla="*/ 156117 h 599737"/>
                  <a:gd name="connsiteX23" fmla="*/ 1192040 w 1278631"/>
                  <a:gd name="connsiteY23" fmla="*/ 122921 h 599737"/>
                  <a:gd name="connsiteX24" fmla="*/ 1207129 w 1278631"/>
                  <a:gd name="connsiteY24" fmla="*/ 104814 h 599737"/>
                  <a:gd name="connsiteX25" fmla="*/ 1240325 w 1278631"/>
                  <a:gd name="connsiteY25" fmla="*/ 110849 h 599737"/>
                  <a:gd name="connsiteX26" fmla="*/ 1270503 w 1278631"/>
                  <a:gd name="connsiteY26" fmla="*/ 71618 h 599737"/>
                  <a:gd name="connsiteX27" fmla="*/ 1278631 w 1278631"/>
                  <a:gd name="connsiteY27" fmla="*/ 0 h 599737"/>
                  <a:gd name="connsiteX28" fmla="*/ 980792 w 1278631"/>
                  <a:gd name="connsiteY28" fmla="*/ 92742 h 599737"/>
                  <a:gd name="connsiteX29" fmla="*/ 334978 w 1278631"/>
                  <a:gd name="connsiteY29" fmla="*/ 213455 h 599737"/>
                  <a:gd name="connsiteX30" fmla="*/ 274622 w 1278631"/>
                  <a:gd name="connsiteY30" fmla="*/ 249669 h 599737"/>
                  <a:gd name="connsiteX31" fmla="*/ 235390 w 1278631"/>
                  <a:gd name="connsiteY31" fmla="*/ 252687 h 599737"/>
                  <a:gd name="connsiteX32" fmla="*/ 98837 w 1278631"/>
                  <a:gd name="connsiteY32" fmla="*/ 262065 h 599737"/>
                  <a:gd name="connsiteX0" fmla="*/ 98837 w 1278631"/>
                  <a:gd name="connsiteY0" fmla="*/ 262065 h 599737"/>
                  <a:gd name="connsiteX1" fmla="*/ 63374 w 1278631"/>
                  <a:gd name="connsiteY1" fmla="*/ 346240 h 599737"/>
                  <a:gd name="connsiteX2" fmla="*/ 63374 w 1278631"/>
                  <a:gd name="connsiteY2" fmla="*/ 382453 h 599737"/>
                  <a:gd name="connsiteX3" fmla="*/ 33196 w 1278631"/>
                  <a:gd name="connsiteY3" fmla="*/ 466952 h 599737"/>
                  <a:gd name="connsiteX4" fmla="*/ 33196 w 1278631"/>
                  <a:gd name="connsiteY4" fmla="*/ 503166 h 599737"/>
                  <a:gd name="connsiteX5" fmla="*/ 6036 w 1278631"/>
                  <a:gd name="connsiteY5" fmla="*/ 539380 h 599737"/>
                  <a:gd name="connsiteX6" fmla="*/ 6036 w 1278631"/>
                  <a:gd name="connsiteY6" fmla="*/ 569558 h 599737"/>
                  <a:gd name="connsiteX7" fmla="*/ 0 w 1278631"/>
                  <a:gd name="connsiteY7" fmla="*/ 599737 h 599737"/>
                  <a:gd name="connsiteX8" fmla="*/ 283675 w 1278631"/>
                  <a:gd name="connsiteY8" fmla="*/ 554469 h 599737"/>
                  <a:gd name="connsiteX9" fmla="*/ 328942 w 1278631"/>
                  <a:gd name="connsiteY9" fmla="*/ 563523 h 599737"/>
                  <a:gd name="connsiteX10" fmla="*/ 334978 w 1278631"/>
                  <a:gd name="connsiteY10" fmla="*/ 545416 h 599737"/>
                  <a:gd name="connsiteX11" fmla="*/ 365156 w 1278631"/>
                  <a:gd name="connsiteY11" fmla="*/ 539380 h 599737"/>
                  <a:gd name="connsiteX12" fmla="*/ 414939 w 1278631"/>
                  <a:gd name="connsiteY12" fmla="*/ 521164 h 599737"/>
                  <a:gd name="connsiteX13" fmla="*/ 443268 w 1278631"/>
                  <a:gd name="connsiteY13" fmla="*/ 539549 h 599737"/>
                  <a:gd name="connsiteX14" fmla="*/ 932507 w 1278631"/>
                  <a:gd name="connsiteY14" fmla="*/ 427721 h 599737"/>
                  <a:gd name="connsiteX15" fmla="*/ 905346 w 1278631"/>
                  <a:gd name="connsiteY15" fmla="*/ 385471 h 599737"/>
                  <a:gd name="connsiteX16" fmla="*/ 941560 w 1278631"/>
                  <a:gd name="connsiteY16" fmla="*/ 358311 h 599737"/>
                  <a:gd name="connsiteX17" fmla="*/ 956649 w 1278631"/>
                  <a:gd name="connsiteY17" fmla="*/ 322097 h 599737"/>
                  <a:gd name="connsiteX18" fmla="*/ 1017006 w 1278631"/>
                  <a:gd name="connsiteY18" fmla="*/ 264758 h 599737"/>
                  <a:gd name="connsiteX19" fmla="*/ 1068309 w 1278631"/>
                  <a:gd name="connsiteY19" fmla="*/ 234580 h 599737"/>
                  <a:gd name="connsiteX20" fmla="*/ 1101505 w 1278631"/>
                  <a:gd name="connsiteY20" fmla="*/ 201384 h 599737"/>
                  <a:gd name="connsiteX21" fmla="*/ 1141254 w 1278631"/>
                  <a:gd name="connsiteY21" fmla="*/ 170765 h 599737"/>
                  <a:gd name="connsiteX22" fmla="*/ 1167897 w 1278631"/>
                  <a:gd name="connsiteY22" fmla="*/ 156117 h 599737"/>
                  <a:gd name="connsiteX23" fmla="*/ 1192040 w 1278631"/>
                  <a:gd name="connsiteY23" fmla="*/ 122921 h 599737"/>
                  <a:gd name="connsiteX24" fmla="*/ 1207129 w 1278631"/>
                  <a:gd name="connsiteY24" fmla="*/ 104814 h 599737"/>
                  <a:gd name="connsiteX25" fmla="*/ 1240325 w 1278631"/>
                  <a:gd name="connsiteY25" fmla="*/ 110849 h 599737"/>
                  <a:gd name="connsiteX26" fmla="*/ 1270503 w 1278631"/>
                  <a:gd name="connsiteY26" fmla="*/ 71618 h 599737"/>
                  <a:gd name="connsiteX27" fmla="*/ 1278631 w 1278631"/>
                  <a:gd name="connsiteY27" fmla="*/ 0 h 599737"/>
                  <a:gd name="connsiteX28" fmla="*/ 980792 w 1278631"/>
                  <a:gd name="connsiteY28" fmla="*/ 92742 h 599737"/>
                  <a:gd name="connsiteX29" fmla="*/ 334978 w 1278631"/>
                  <a:gd name="connsiteY29" fmla="*/ 213455 h 599737"/>
                  <a:gd name="connsiteX30" fmla="*/ 274622 w 1278631"/>
                  <a:gd name="connsiteY30" fmla="*/ 249669 h 599737"/>
                  <a:gd name="connsiteX31" fmla="*/ 235390 w 1278631"/>
                  <a:gd name="connsiteY31" fmla="*/ 252687 h 599737"/>
                  <a:gd name="connsiteX32" fmla="*/ 98837 w 1278631"/>
                  <a:gd name="connsiteY32" fmla="*/ 262065 h 599737"/>
                  <a:gd name="connsiteX0" fmla="*/ 98837 w 1278631"/>
                  <a:gd name="connsiteY0" fmla="*/ 262065 h 599737"/>
                  <a:gd name="connsiteX1" fmla="*/ 63374 w 1278631"/>
                  <a:gd name="connsiteY1" fmla="*/ 346240 h 599737"/>
                  <a:gd name="connsiteX2" fmla="*/ 63374 w 1278631"/>
                  <a:gd name="connsiteY2" fmla="*/ 382453 h 599737"/>
                  <a:gd name="connsiteX3" fmla="*/ 33196 w 1278631"/>
                  <a:gd name="connsiteY3" fmla="*/ 466952 h 599737"/>
                  <a:gd name="connsiteX4" fmla="*/ 33196 w 1278631"/>
                  <a:gd name="connsiteY4" fmla="*/ 503166 h 599737"/>
                  <a:gd name="connsiteX5" fmla="*/ 6036 w 1278631"/>
                  <a:gd name="connsiteY5" fmla="*/ 539380 h 599737"/>
                  <a:gd name="connsiteX6" fmla="*/ 6036 w 1278631"/>
                  <a:gd name="connsiteY6" fmla="*/ 569558 h 599737"/>
                  <a:gd name="connsiteX7" fmla="*/ 0 w 1278631"/>
                  <a:gd name="connsiteY7" fmla="*/ 599737 h 599737"/>
                  <a:gd name="connsiteX8" fmla="*/ 283675 w 1278631"/>
                  <a:gd name="connsiteY8" fmla="*/ 554469 h 599737"/>
                  <a:gd name="connsiteX9" fmla="*/ 328942 w 1278631"/>
                  <a:gd name="connsiteY9" fmla="*/ 563523 h 599737"/>
                  <a:gd name="connsiteX10" fmla="*/ 334978 w 1278631"/>
                  <a:gd name="connsiteY10" fmla="*/ 545416 h 599737"/>
                  <a:gd name="connsiteX11" fmla="*/ 365156 w 1278631"/>
                  <a:gd name="connsiteY11" fmla="*/ 539380 h 599737"/>
                  <a:gd name="connsiteX12" fmla="*/ 414939 w 1278631"/>
                  <a:gd name="connsiteY12" fmla="*/ 521164 h 599737"/>
                  <a:gd name="connsiteX13" fmla="*/ 443268 w 1278631"/>
                  <a:gd name="connsiteY13" fmla="*/ 539549 h 599737"/>
                  <a:gd name="connsiteX14" fmla="*/ 932507 w 1278631"/>
                  <a:gd name="connsiteY14" fmla="*/ 427721 h 599737"/>
                  <a:gd name="connsiteX15" fmla="*/ 905346 w 1278631"/>
                  <a:gd name="connsiteY15" fmla="*/ 385471 h 599737"/>
                  <a:gd name="connsiteX16" fmla="*/ 941560 w 1278631"/>
                  <a:gd name="connsiteY16" fmla="*/ 358311 h 599737"/>
                  <a:gd name="connsiteX17" fmla="*/ 956649 w 1278631"/>
                  <a:gd name="connsiteY17" fmla="*/ 322097 h 599737"/>
                  <a:gd name="connsiteX18" fmla="*/ 1017006 w 1278631"/>
                  <a:gd name="connsiteY18" fmla="*/ 264758 h 599737"/>
                  <a:gd name="connsiteX19" fmla="*/ 1068309 w 1278631"/>
                  <a:gd name="connsiteY19" fmla="*/ 234580 h 599737"/>
                  <a:gd name="connsiteX20" fmla="*/ 1099176 w 1278631"/>
                  <a:gd name="connsiteY20" fmla="*/ 173472 h 599737"/>
                  <a:gd name="connsiteX21" fmla="*/ 1141254 w 1278631"/>
                  <a:gd name="connsiteY21" fmla="*/ 170765 h 599737"/>
                  <a:gd name="connsiteX22" fmla="*/ 1167897 w 1278631"/>
                  <a:gd name="connsiteY22" fmla="*/ 156117 h 599737"/>
                  <a:gd name="connsiteX23" fmla="*/ 1192040 w 1278631"/>
                  <a:gd name="connsiteY23" fmla="*/ 122921 h 599737"/>
                  <a:gd name="connsiteX24" fmla="*/ 1207129 w 1278631"/>
                  <a:gd name="connsiteY24" fmla="*/ 104814 h 599737"/>
                  <a:gd name="connsiteX25" fmla="*/ 1240325 w 1278631"/>
                  <a:gd name="connsiteY25" fmla="*/ 110849 h 599737"/>
                  <a:gd name="connsiteX26" fmla="*/ 1270503 w 1278631"/>
                  <a:gd name="connsiteY26" fmla="*/ 71618 h 599737"/>
                  <a:gd name="connsiteX27" fmla="*/ 1278631 w 1278631"/>
                  <a:gd name="connsiteY27" fmla="*/ 0 h 599737"/>
                  <a:gd name="connsiteX28" fmla="*/ 980792 w 1278631"/>
                  <a:gd name="connsiteY28" fmla="*/ 92742 h 599737"/>
                  <a:gd name="connsiteX29" fmla="*/ 334978 w 1278631"/>
                  <a:gd name="connsiteY29" fmla="*/ 213455 h 599737"/>
                  <a:gd name="connsiteX30" fmla="*/ 274622 w 1278631"/>
                  <a:gd name="connsiteY30" fmla="*/ 249669 h 599737"/>
                  <a:gd name="connsiteX31" fmla="*/ 235390 w 1278631"/>
                  <a:gd name="connsiteY31" fmla="*/ 252687 h 599737"/>
                  <a:gd name="connsiteX32" fmla="*/ 98837 w 1278631"/>
                  <a:gd name="connsiteY32" fmla="*/ 262065 h 599737"/>
                  <a:gd name="connsiteX0" fmla="*/ 98837 w 1278631"/>
                  <a:gd name="connsiteY0" fmla="*/ 262065 h 599737"/>
                  <a:gd name="connsiteX1" fmla="*/ 63374 w 1278631"/>
                  <a:gd name="connsiteY1" fmla="*/ 346240 h 599737"/>
                  <a:gd name="connsiteX2" fmla="*/ 63374 w 1278631"/>
                  <a:gd name="connsiteY2" fmla="*/ 382453 h 599737"/>
                  <a:gd name="connsiteX3" fmla="*/ 33196 w 1278631"/>
                  <a:gd name="connsiteY3" fmla="*/ 466952 h 599737"/>
                  <a:gd name="connsiteX4" fmla="*/ 33196 w 1278631"/>
                  <a:gd name="connsiteY4" fmla="*/ 503166 h 599737"/>
                  <a:gd name="connsiteX5" fmla="*/ 6036 w 1278631"/>
                  <a:gd name="connsiteY5" fmla="*/ 539380 h 599737"/>
                  <a:gd name="connsiteX6" fmla="*/ 6036 w 1278631"/>
                  <a:gd name="connsiteY6" fmla="*/ 569558 h 599737"/>
                  <a:gd name="connsiteX7" fmla="*/ 0 w 1278631"/>
                  <a:gd name="connsiteY7" fmla="*/ 599737 h 599737"/>
                  <a:gd name="connsiteX8" fmla="*/ 283675 w 1278631"/>
                  <a:gd name="connsiteY8" fmla="*/ 554469 h 599737"/>
                  <a:gd name="connsiteX9" fmla="*/ 328942 w 1278631"/>
                  <a:gd name="connsiteY9" fmla="*/ 563523 h 599737"/>
                  <a:gd name="connsiteX10" fmla="*/ 334978 w 1278631"/>
                  <a:gd name="connsiteY10" fmla="*/ 545416 h 599737"/>
                  <a:gd name="connsiteX11" fmla="*/ 365156 w 1278631"/>
                  <a:gd name="connsiteY11" fmla="*/ 539380 h 599737"/>
                  <a:gd name="connsiteX12" fmla="*/ 414939 w 1278631"/>
                  <a:gd name="connsiteY12" fmla="*/ 521164 h 599737"/>
                  <a:gd name="connsiteX13" fmla="*/ 443268 w 1278631"/>
                  <a:gd name="connsiteY13" fmla="*/ 539549 h 599737"/>
                  <a:gd name="connsiteX14" fmla="*/ 932507 w 1278631"/>
                  <a:gd name="connsiteY14" fmla="*/ 427721 h 599737"/>
                  <a:gd name="connsiteX15" fmla="*/ 905346 w 1278631"/>
                  <a:gd name="connsiteY15" fmla="*/ 385471 h 599737"/>
                  <a:gd name="connsiteX16" fmla="*/ 941560 w 1278631"/>
                  <a:gd name="connsiteY16" fmla="*/ 358311 h 599737"/>
                  <a:gd name="connsiteX17" fmla="*/ 956649 w 1278631"/>
                  <a:gd name="connsiteY17" fmla="*/ 322097 h 599737"/>
                  <a:gd name="connsiteX18" fmla="*/ 1017006 w 1278631"/>
                  <a:gd name="connsiteY18" fmla="*/ 264758 h 599737"/>
                  <a:gd name="connsiteX19" fmla="*/ 1068309 w 1278631"/>
                  <a:gd name="connsiteY19" fmla="*/ 234580 h 599737"/>
                  <a:gd name="connsiteX20" fmla="*/ 1099176 w 1278631"/>
                  <a:gd name="connsiteY20" fmla="*/ 173472 h 599737"/>
                  <a:gd name="connsiteX21" fmla="*/ 1141254 w 1278631"/>
                  <a:gd name="connsiteY21" fmla="*/ 170765 h 599737"/>
                  <a:gd name="connsiteX22" fmla="*/ 1167897 w 1278631"/>
                  <a:gd name="connsiteY22" fmla="*/ 156117 h 599737"/>
                  <a:gd name="connsiteX23" fmla="*/ 1192040 w 1278631"/>
                  <a:gd name="connsiteY23" fmla="*/ 122921 h 599737"/>
                  <a:gd name="connsiteX24" fmla="*/ 1211785 w 1278631"/>
                  <a:gd name="connsiteY24" fmla="*/ 123423 h 599737"/>
                  <a:gd name="connsiteX25" fmla="*/ 1240325 w 1278631"/>
                  <a:gd name="connsiteY25" fmla="*/ 110849 h 599737"/>
                  <a:gd name="connsiteX26" fmla="*/ 1270503 w 1278631"/>
                  <a:gd name="connsiteY26" fmla="*/ 71618 h 599737"/>
                  <a:gd name="connsiteX27" fmla="*/ 1278631 w 1278631"/>
                  <a:gd name="connsiteY27" fmla="*/ 0 h 599737"/>
                  <a:gd name="connsiteX28" fmla="*/ 980792 w 1278631"/>
                  <a:gd name="connsiteY28" fmla="*/ 92742 h 599737"/>
                  <a:gd name="connsiteX29" fmla="*/ 334978 w 1278631"/>
                  <a:gd name="connsiteY29" fmla="*/ 213455 h 599737"/>
                  <a:gd name="connsiteX30" fmla="*/ 274622 w 1278631"/>
                  <a:gd name="connsiteY30" fmla="*/ 249669 h 599737"/>
                  <a:gd name="connsiteX31" fmla="*/ 235390 w 1278631"/>
                  <a:gd name="connsiteY31" fmla="*/ 252687 h 599737"/>
                  <a:gd name="connsiteX32" fmla="*/ 98837 w 1278631"/>
                  <a:gd name="connsiteY32" fmla="*/ 262065 h 599737"/>
                  <a:gd name="connsiteX0" fmla="*/ 98837 w 1278631"/>
                  <a:gd name="connsiteY0" fmla="*/ 262065 h 599737"/>
                  <a:gd name="connsiteX1" fmla="*/ 63374 w 1278631"/>
                  <a:gd name="connsiteY1" fmla="*/ 346240 h 599737"/>
                  <a:gd name="connsiteX2" fmla="*/ 63374 w 1278631"/>
                  <a:gd name="connsiteY2" fmla="*/ 382453 h 599737"/>
                  <a:gd name="connsiteX3" fmla="*/ 33196 w 1278631"/>
                  <a:gd name="connsiteY3" fmla="*/ 466952 h 599737"/>
                  <a:gd name="connsiteX4" fmla="*/ 33196 w 1278631"/>
                  <a:gd name="connsiteY4" fmla="*/ 503166 h 599737"/>
                  <a:gd name="connsiteX5" fmla="*/ 6036 w 1278631"/>
                  <a:gd name="connsiteY5" fmla="*/ 539380 h 599737"/>
                  <a:gd name="connsiteX6" fmla="*/ 6036 w 1278631"/>
                  <a:gd name="connsiteY6" fmla="*/ 569558 h 599737"/>
                  <a:gd name="connsiteX7" fmla="*/ 0 w 1278631"/>
                  <a:gd name="connsiteY7" fmla="*/ 599737 h 599737"/>
                  <a:gd name="connsiteX8" fmla="*/ 283675 w 1278631"/>
                  <a:gd name="connsiteY8" fmla="*/ 554469 h 599737"/>
                  <a:gd name="connsiteX9" fmla="*/ 328942 w 1278631"/>
                  <a:gd name="connsiteY9" fmla="*/ 563523 h 599737"/>
                  <a:gd name="connsiteX10" fmla="*/ 334978 w 1278631"/>
                  <a:gd name="connsiteY10" fmla="*/ 545416 h 599737"/>
                  <a:gd name="connsiteX11" fmla="*/ 365156 w 1278631"/>
                  <a:gd name="connsiteY11" fmla="*/ 539380 h 599737"/>
                  <a:gd name="connsiteX12" fmla="*/ 414939 w 1278631"/>
                  <a:gd name="connsiteY12" fmla="*/ 521164 h 599737"/>
                  <a:gd name="connsiteX13" fmla="*/ 443268 w 1278631"/>
                  <a:gd name="connsiteY13" fmla="*/ 539549 h 599737"/>
                  <a:gd name="connsiteX14" fmla="*/ 932507 w 1278631"/>
                  <a:gd name="connsiteY14" fmla="*/ 427721 h 599737"/>
                  <a:gd name="connsiteX15" fmla="*/ 905346 w 1278631"/>
                  <a:gd name="connsiteY15" fmla="*/ 385471 h 599737"/>
                  <a:gd name="connsiteX16" fmla="*/ 941560 w 1278631"/>
                  <a:gd name="connsiteY16" fmla="*/ 358311 h 599737"/>
                  <a:gd name="connsiteX17" fmla="*/ 956649 w 1278631"/>
                  <a:gd name="connsiteY17" fmla="*/ 322097 h 599737"/>
                  <a:gd name="connsiteX18" fmla="*/ 1017006 w 1278631"/>
                  <a:gd name="connsiteY18" fmla="*/ 264758 h 599737"/>
                  <a:gd name="connsiteX19" fmla="*/ 1068309 w 1278631"/>
                  <a:gd name="connsiteY19" fmla="*/ 234580 h 599737"/>
                  <a:gd name="connsiteX20" fmla="*/ 1099176 w 1278631"/>
                  <a:gd name="connsiteY20" fmla="*/ 173472 h 599737"/>
                  <a:gd name="connsiteX21" fmla="*/ 1141254 w 1278631"/>
                  <a:gd name="connsiteY21" fmla="*/ 170765 h 599737"/>
                  <a:gd name="connsiteX22" fmla="*/ 1177209 w 1278631"/>
                  <a:gd name="connsiteY22" fmla="*/ 135183 h 599737"/>
                  <a:gd name="connsiteX23" fmla="*/ 1192040 w 1278631"/>
                  <a:gd name="connsiteY23" fmla="*/ 122921 h 599737"/>
                  <a:gd name="connsiteX24" fmla="*/ 1211785 w 1278631"/>
                  <a:gd name="connsiteY24" fmla="*/ 123423 h 599737"/>
                  <a:gd name="connsiteX25" fmla="*/ 1240325 w 1278631"/>
                  <a:gd name="connsiteY25" fmla="*/ 110849 h 599737"/>
                  <a:gd name="connsiteX26" fmla="*/ 1270503 w 1278631"/>
                  <a:gd name="connsiteY26" fmla="*/ 71618 h 599737"/>
                  <a:gd name="connsiteX27" fmla="*/ 1278631 w 1278631"/>
                  <a:gd name="connsiteY27" fmla="*/ 0 h 599737"/>
                  <a:gd name="connsiteX28" fmla="*/ 980792 w 1278631"/>
                  <a:gd name="connsiteY28" fmla="*/ 92742 h 599737"/>
                  <a:gd name="connsiteX29" fmla="*/ 334978 w 1278631"/>
                  <a:gd name="connsiteY29" fmla="*/ 213455 h 599737"/>
                  <a:gd name="connsiteX30" fmla="*/ 274622 w 1278631"/>
                  <a:gd name="connsiteY30" fmla="*/ 249669 h 599737"/>
                  <a:gd name="connsiteX31" fmla="*/ 235390 w 1278631"/>
                  <a:gd name="connsiteY31" fmla="*/ 252687 h 599737"/>
                  <a:gd name="connsiteX32" fmla="*/ 98837 w 1278631"/>
                  <a:gd name="connsiteY32" fmla="*/ 262065 h 599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278631" h="599737">
                    <a:moveTo>
                      <a:pt x="98837" y="262065"/>
                    </a:moveTo>
                    <a:lnTo>
                      <a:pt x="63374" y="346240"/>
                    </a:lnTo>
                    <a:lnTo>
                      <a:pt x="63374" y="382453"/>
                    </a:lnTo>
                    <a:lnTo>
                      <a:pt x="33196" y="466952"/>
                    </a:lnTo>
                    <a:lnTo>
                      <a:pt x="33196" y="503166"/>
                    </a:lnTo>
                    <a:lnTo>
                      <a:pt x="6036" y="539380"/>
                    </a:lnTo>
                    <a:lnTo>
                      <a:pt x="6036" y="569558"/>
                    </a:lnTo>
                    <a:lnTo>
                      <a:pt x="0" y="599737"/>
                    </a:lnTo>
                    <a:lnTo>
                      <a:pt x="283675" y="554469"/>
                    </a:lnTo>
                    <a:lnTo>
                      <a:pt x="328942" y="563523"/>
                    </a:lnTo>
                    <a:lnTo>
                      <a:pt x="334978" y="545416"/>
                    </a:lnTo>
                    <a:lnTo>
                      <a:pt x="365156" y="539380"/>
                    </a:lnTo>
                    <a:lnTo>
                      <a:pt x="414939" y="521164"/>
                    </a:lnTo>
                    <a:lnTo>
                      <a:pt x="443268" y="539549"/>
                    </a:lnTo>
                    <a:lnTo>
                      <a:pt x="932507" y="427721"/>
                    </a:lnTo>
                    <a:lnTo>
                      <a:pt x="905346" y="385471"/>
                    </a:lnTo>
                    <a:lnTo>
                      <a:pt x="941560" y="358311"/>
                    </a:lnTo>
                    <a:lnTo>
                      <a:pt x="956649" y="322097"/>
                    </a:lnTo>
                    <a:lnTo>
                      <a:pt x="1017006" y="264758"/>
                    </a:lnTo>
                    <a:lnTo>
                      <a:pt x="1068309" y="234580"/>
                    </a:lnTo>
                    <a:lnTo>
                      <a:pt x="1099176" y="173472"/>
                    </a:lnTo>
                    <a:lnTo>
                      <a:pt x="1141254" y="170765"/>
                    </a:lnTo>
                    <a:lnTo>
                      <a:pt x="1177209" y="135183"/>
                    </a:lnTo>
                    <a:lnTo>
                      <a:pt x="1192040" y="122921"/>
                    </a:lnTo>
                    <a:lnTo>
                      <a:pt x="1211785" y="123423"/>
                    </a:lnTo>
                    <a:lnTo>
                      <a:pt x="1240325" y="110849"/>
                    </a:lnTo>
                    <a:lnTo>
                      <a:pt x="1270503" y="71618"/>
                    </a:lnTo>
                    <a:lnTo>
                      <a:pt x="1278631" y="0"/>
                    </a:lnTo>
                    <a:lnTo>
                      <a:pt x="980792" y="92742"/>
                    </a:lnTo>
                    <a:lnTo>
                      <a:pt x="334978" y="213455"/>
                    </a:lnTo>
                    <a:lnTo>
                      <a:pt x="274622" y="249669"/>
                    </a:lnTo>
                    <a:lnTo>
                      <a:pt x="235390" y="252687"/>
                    </a:lnTo>
                    <a:lnTo>
                      <a:pt x="98837" y="262065"/>
                    </a:lnTo>
                    <a:close/>
                  </a:path>
                </a:pathLst>
              </a:custGeom>
              <a:grpFill/>
              <a:ln w="12700">
                <a:solidFill>
                  <a:srgbClr val="F8F8F8"/>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dirty="0">
                  <a:solidFill>
                    <a:schemeClr val="bg1"/>
                  </a:solidFill>
                  <a:ea typeface="ＭＳ Ｐゴシック" charset="-128"/>
                </a:endParaRPr>
              </a:p>
            </p:txBody>
          </p:sp>
          <p:sp>
            <p:nvSpPr>
              <p:cNvPr id="54" name="Freeform 3075"/>
              <p:cNvSpPr/>
              <p:nvPr/>
            </p:nvSpPr>
            <p:spPr>
              <a:xfrm>
                <a:off x="8359107" y="2632326"/>
                <a:ext cx="496888" cy="833437"/>
              </a:xfrm>
              <a:custGeom>
                <a:avLst/>
                <a:gdLst>
                  <a:gd name="connsiteX0" fmla="*/ 0 w 497940"/>
                  <a:gd name="connsiteY0" fmla="*/ 102606 h 832919"/>
                  <a:gd name="connsiteX1" fmla="*/ 84499 w 497940"/>
                  <a:gd name="connsiteY1" fmla="*/ 482851 h 832919"/>
                  <a:gd name="connsiteX2" fmla="*/ 78463 w 497940"/>
                  <a:gd name="connsiteY2" fmla="*/ 522083 h 832919"/>
                  <a:gd name="connsiteX3" fmla="*/ 66392 w 497940"/>
                  <a:gd name="connsiteY3" fmla="*/ 567350 h 832919"/>
                  <a:gd name="connsiteX4" fmla="*/ 84499 w 497940"/>
                  <a:gd name="connsiteY4" fmla="*/ 633742 h 832919"/>
                  <a:gd name="connsiteX5" fmla="*/ 87516 w 497940"/>
                  <a:gd name="connsiteY5" fmla="*/ 672974 h 832919"/>
                  <a:gd name="connsiteX6" fmla="*/ 87516 w 497940"/>
                  <a:gd name="connsiteY6" fmla="*/ 672974 h 832919"/>
                  <a:gd name="connsiteX7" fmla="*/ 75445 w 497940"/>
                  <a:gd name="connsiteY7" fmla="*/ 715224 h 832919"/>
                  <a:gd name="connsiteX8" fmla="*/ 42249 w 497940"/>
                  <a:gd name="connsiteY8" fmla="*/ 751438 h 832919"/>
                  <a:gd name="connsiteX9" fmla="*/ 60356 w 497940"/>
                  <a:gd name="connsiteY9" fmla="*/ 763509 h 832919"/>
                  <a:gd name="connsiteX10" fmla="*/ 51303 w 497940"/>
                  <a:gd name="connsiteY10" fmla="*/ 820847 h 832919"/>
                  <a:gd name="connsiteX11" fmla="*/ 48285 w 497940"/>
                  <a:gd name="connsiteY11" fmla="*/ 832919 h 832919"/>
                  <a:gd name="connsiteX12" fmla="*/ 108641 w 497940"/>
                  <a:gd name="connsiteY12" fmla="*/ 808776 h 832919"/>
                  <a:gd name="connsiteX13" fmla="*/ 135802 w 497940"/>
                  <a:gd name="connsiteY13" fmla="*/ 826883 h 832919"/>
                  <a:gd name="connsiteX14" fmla="*/ 214265 w 497940"/>
                  <a:gd name="connsiteY14" fmla="*/ 790669 h 832919"/>
                  <a:gd name="connsiteX15" fmla="*/ 229354 w 497940"/>
                  <a:gd name="connsiteY15" fmla="*/ 772562 h 832919"/>
                  <a:gd name="connsiteX16" fmla="*/ 262550 w 497940"/>
                  <a:gd name="connsiteY16" fmla="*/ 790669 h 832919"/>
                  <a:gd name="connsiteX17" fmla="*/ 262550 w 497940"/>
                  <a:gd name="connsiteY17" fmla="*/ 736348 h 832919"/>
                  <a:gd name="connsiteX18" fmla="*/ 265568 w 497940"/>
                  <a:gd name="connsiteY18" fmla="*/ 727295 h 832919"/>
                  <a:gd name="connsiteX19" fmla="*/ 298764 w 497940"/>
                  <a:gd name="connsiteY19" fmla="*/ 748420 h 832919"/>
                  <a:gd name="connsiteX20" fmla="*/ 310835 w 497940"/>
                  <a:gd name="connsiteY20" fmla="*/ 748420 h 832919"/>
                  <a:gd name="connsiteX21" fmla="*/ 322906 w 497940"/>
                  <a:gd name="connsiteY21" fmla="*/ 736348 h 832919"/>
                  <a:gd name="connsiteX22" fmla="*/ 368174 w 497940"/>
                  <a:gd name="connsiteY22" fmla="*/ 679010 h 832919"/>
                  <a:gd name="connsiteX23" fmla="*/ 377227 w 497940"/>
                  <a:gd name="connsiteY23" fmla="*/ 603564 h 832919"/>
                  <a:gd name="connsiteX24" fmla="*/ 497940 w 497940"/>
                  <a:gd name="connsiteY24" fmla="*/ 573386 h 832919"/>
                  <a:gd name="connsiteX25" fmla="*/ 476815 w 497940"/>
                  <a:gd name="connsiteY25" fmla="*/ 525101 h 832919"/>
                  <a:gd name="connsiteX26" fmla="*/ 494922 w 497940"/>
                  <a:gd name="connsiteY26" fmla="*/ 494923 h 832919"/>
                  <a:gd name="connsiteX27" fmla="*/ 380245 w 497940"/>
                  <a:gd name="connsiteY27" fmla="*/ 12071 h 832919"/>
                  <a:gd name="connsiteX28" fmla="*/ 368174 w 497940"/>
                  <a:gd name="connsiteY28" fmla="*/ 0 h 832919"/>
                  <a:gd name="connsiteX29" fmla="*/ 184087 w 497940"/>
                  <a:gd name="connsiteY29" fmla="*/ 45267 h 832919"/>
                  <a:gd name="connsiteX30" fmla="*/ 126748 w 497940"/>
                  <a:gd name="connsiteY30" fmla="*/ 54321 h 832919"/>
                  <a:gd name="connsiteX31" fmla="*/ 105623 w 497940"/>
                  <a:gd name="connsiteY31" fmla="*/ 51303 h 832919"/>
                  <a:gd name="connsiteX32" fmla="*/ 57338 w 497940"/>
                  <a:gd name="connsiteY32" fmla="*/ 87517 h 832919"/>
                  <a:gd name="connsiteX33" fmla="*/ 0 w 497940"/>
                  <a:gd name="connsiteY33" fmla="*/ 102606 h 832919"/>
                  <a:gd name="connsiteX0" fmla="*/ 0 w 497940"/>
                  <a:gd name="connsiteY0" fmla="*/ 102606 h 832919"/>
                  <a:gd name="connsiteX1" fmla="*/ 84499 w 497940"/>
                  <a:gd name="connsiteY1" fmla="*/ 482851 h 832919"/>
                  <a:gd name="connsiteX2" fmla="*/ 78463 w 497940"/>
                  <a:gd name="connsiteY2" fmla="*/ 522083 h 832919"/>
                  <a:gd name="connsiteX3" fmla="*/ 66392 w 497940"/>
                  <a:gd name="connsiteY3" fmla="*/ 567350 h 832919"/>
                  <a:gd name="connsiteX4" fmla="*/ 84499 w 497940"/>
                  <a:gd name="connsiteY4" fmla="*/ 633742 h 832919"/>
                  <a:gd name="connsiteX5" fmla="*/ 87516 w 497940"/>
                  <a:gd name="connsiteY5" fmla="*/ 672974 h 832919"/>
                  <a:gd name="connsiteX6" fmla="*/ 87516 w 497940"/>
                  <a:gd name="connsiteY6" fmla="*/ 672974 h 832919"/>
                  <a:gd name="connsiteX7" fmla="*/ 75445 w 497940"/>
                  <a:gd name="connsiteY7" fmla="*/ 715224 h 832919"/>
                  <a:gd name="connsiteX8" fmla="*/ 42249 w 497940"/>
                  <a:gd name="connsiteY8" fmla="*/ 751438 h 832919"/>
                  <a:gd name="connsiteX9" fmla="*/ 60356 w 497940"/>
                  <a:gd name="connsiteY9" fmla="*/ 763509 h 832919"/>
                  <a:gd name="connsiteX10" fmla="*/ 51303 w 497940"/>
                  <a:gd name="connsiteY10" fmla="*/ 820847 h 832919"/>
                  <a:gd name="connsiteX11" fmla="*/ 48285 w 497940"/>
                  <a:gd name="connsiteY11" fmla="*/ 832919 h 832919"/>
                  <a:gd name="connsiteX12" fmla="*/ 108641 w 497940"/>
                  <a:gd name="connsiteY12" fmla="*/ 808776 h 832919"/>
                  <a:gd name="connsiteX13" fmla="*/ 135802 w 497940"/>
                  <a:gd name="connsiteY13" fmla="*/ 826883 h 832919"/>
                  <a:gd name="connsiteX14" fmla="*/ 214265 w 497940"/>
                  <a:gd name="connsiteY14" fmla="*/ 790669 h 832919"/>
                  <a:gd name="connsiteX15" fmla="*/ 229354 w 497940"/>
                  <a:gd name="connsiteY15" fmla="*/ 772562 h 832919"/>
                  <a:gd name="connsiteX16" fmla="*/ 262550 w 497940"/>
                  <a:gd name="connsiteY16" fmla="*/ 790669 h 832919"/>
                  <a:gd name="connsiteX17" fmla="*/ 262550 w 497940"/>
                  <a:gd name="connsiteY17" fmla="*/ 736348 h 832919"/>
                  <a:gd name="connsiteX18" fmla="*/ 265568 w 497940"/>
                  <a:gd name="connsiteY18" fmla="*/ 727295 h 832919"/>
                  <a:gd name="connsiteX19" fmla="*/ 298764 w 497940"/>
                  <a:gd name="connsiteY19" fmla="*/ 748420 h 832919"/>
                  <a:gd name="connsiteX20" fmla="*/ 310835 w 497940"/>
                  <a:gd name="connsiteY20" fmla="*/ 748420 h 832919"/>
                  <a:gd name="connsiteX21" fmla="*/ 322906 w 497940"/>
                  <a:gd name="connsiteY21" fmla="*/ 736348 h 832919"/>
                  <a:gd name="connsiteX22" fmla="*/ 368174 w 497940"/>
                  <a:gd name="connsiteY22" fmla="*/ 679010 h 832919"/>
                  <a:gd name="connsiteX23" fmla="*/ 377227 w 497940"/>
                  <a:gd name="connsiteY23" fmla="*/ 603564 h 832919"/>
                  <a:gd name="connsiteX24" fmla="*/ 393738 w 497940"/>
                  <a:gd name="connsiteY24" fmla="*/ 619533 h 832919"/>
                  <a:gd name="connsiteX25" fmla="*/ 497940 w 497940"/>
                  <a:gd name="connsiteY25" fmla="*/ 573386 h 832919"/>
                  <a:gd name="connsiteX26" fmla="*/ 476815 w 497940"/>
                  <a:gd name="connsiteY26" fmla="*/ 525101 h 832919"/>
                  <a:gd name="connsiteX27" fmla="*/ 494922 w 497940"/>
                  <a:gd name="connsiteY27" fmla="*/ 494923 h 832919"/>
                  <a:gd name="connsiteX28" fmla="*/ 380245 w 497940"/>
                  <a:gd name="connsiteY28" fmla="*/ 12071 h 832919"/>
                  <a:gd name="connsiteX29" fmla="*/ 368174 w 497940"/>
                  <a:gd name="connsiteY29" fmla="*/ 0 h 832919"/>
                  <a:gd name="connsiteX30" fmla="*/ 184087 w 497940"/>
                  <a:gd name="connsiteY30" fmla="*/ 45267 h 832919"/>
                  <a:gd name="connsiteX31" fmla="*/ 126748 w 497940"/>
                  <a:gd name="connsiteY31" fmla="*/ 54321 h 832919"/>
                  <a:gd name="connsiteX32" fmla="*/ 105623 w 497940"/>
                  <a:gd name="connsiteY32" fmla="*/ 51303 h 832919"/>
                  <a:gd name="connsiteX33" fmla="*/ 57338 w 497940"/>
                  <a:gd name="connsiteY33" fmla="*/ 87517 h 832919"/>
                  <a:gd name="connsiteX34" fmla="*/ 0 w 497940"/>
                  <a:gd name="connsiteY34" fmla="*/ 102606 h 832919"/>
                  <a:gd name="connsiteX0" fmla="*/ 0 w 497940"/>
                  <a:gd name="connsiteY0" fmla="*/ 102606 h 832919"/>
                  <a:gd name="connsiteX1" fmla="*/ 84499 w 497940"/>
                  <a:gd name="connsiteY1" fmla="*/ 482851 h 832919"/>
                  <a:gd name="connsiteX2" fmla="*/ 78463 w 497940"/>
                  <a:gd name="connsiteY2" fmla="*/ 522083 h 832919"/>
                  <a:gd name="connsiteX3" fmla="*/ 66392 w 497940"/>
                  <a:gd name="connsiteY3" fmla="*/ 567350 h 832919"/>
                  <a:gd name="connsiteX4" fmla="*/ 84499 w 497940"/>
                  <a:gd name="connsiteY4" fmla="*/ 633742 h 832919"/>
                  <a:gd name="connsiteX5" fmla="*/ 87516 w 497940"/>
                  <a:gd name="connsiteY5" fmla="*/ 672974 h 832919"/>
                  <a:gd name="connsiteX6" fmla="*/ 87516 w 497940"/>
                  <a:gd name="connsiteY6" fmla="*/ 672974 h 832919"/>
                  <a:gd name="connsiteX7" fmla="*/ 63514 w 497940"/>
                  <a:gd name="connsiteY7" fmla="*/ 712845 h 832919"/>
                  <a:gd name="connsiteX8" fmla="*/ 42249 w 497940"/>
                  <a:gd name="connsiteY8" fmla="*/ 751438 h 832919"/>
                  <a:gd name="connsiteX9" fmla="*/ 60356 w 497940"/>
                  <a:gd name="connsiteY9" fmla="*/ 763509 h 832919"/>
                  <a:gd name="connsiteX10" fmla="*/ 51303 w 497940"/>
                  <a:gd name="connsiteY10" fmla="*/ 820847 h 832919"/>
                  <a:gd name="connsiteX11" fmla="*/ 48285 w 497940"/>
                  <a:gd name="connsiteY11" fmla="*/ 832919 h 832919"/>
                  <a:gd name="connsiteX12" fmla="*/ 108641 w 497940"/>
                  <a:gd name="connsiteY12" fmla="*/ 808776 h 832919"/>
                  <a:gd name="connsiteX13" fmla="*/ 135802 w 497940"/>
                  <a:gd name="connsiteY13" fmla="*/ 826883 h 832919"/>
                  <a:gd name="connsiteX14" fmla="*/ 214265 w 497940"/>
                  <a:gd name="connsiteY14" fmla="*/ 790669 h 832919"/>
                  <a:gd name="connsiteX15" fmla="*/ 229354 w 497940"/>
                  <a:gd name="connsiteY15" fmla="*/ 772562 h 832919"/>
                  <a:gd name="connsiteX16" fmla="*/ 262550 w 497940"/>
                  <a:gd name="connsiteY16" fmla="*/ 790669 h 832919"/>
                  <a:gd name="connsiteX17" fmla="*/ 262550 w 497940"/>
                  <a:gd name="connsiteY17" fmla="*/ 736348 h 832919"/>
                  <a:gd name="connsiteX18" fmla="*/ 265568 w 497940"/>
                  <a:gd name="connsiteY18" fmla="*/ 727295 h 832919"/>
                  <a:gd name="connsiteX19" fmla="*/ 298764 w 497940"/>
                  <a:gd name="connsiteY19" fmla="*/ 748420 h 832919"/>
                  <a:gd name="connsiteX20" fmla="*/ 310835 w 497940"/>
                  <a:gd name="connsiteY20" fmla="*/ 748420 h 832919"/>
                  <a:gd name="connsiteX21" fmla="*/ 322906 w 497940"/>
                  <a:gd name="connsiteY21" fmla="*/ 736348 h 832919"/>
                  <a:gd name="connsiteX22" fmla="*/ 368174 w 497940"/>
                  <a:gd name="connsiteY22" fmla="*/ 679010 h 832919"/>
                  <a:gd name="connsiteX23" fmla="*/ 377227 w 497940"/>
                  <a:gd name="connsiteY23" fmla="*/ 603564 h 832919"/>
                  <a:gd name="connsiteX24" fmla="*/ 393738 w 497940"/>
                  <a:gd name="connsiteY24" fmla="*/ 619533 h 832919"/>
                  <a:gd name="connsiteX25" fmla="*/ 497940 w 497940"/>
                  <a:gd name="connsiteY25" fmla="*/ 573386 h 832919"/>
                  <a:gd name="connsiteX26" fmla="*/ 476815 w 497940"/>
                  <a:gd name="connsiteY26" fmla="*/ 525101 h 832919"/>
                  <a:gd name="connsiteX27" fmla="*/ 494922 w 497940"/>
                  <a:gd name="connsiteY27" fmla="*/ 494923 h 832919"/>
                  <a:gd name="connsiteX28" fmla="*/ 380245 w 497940"/>
                  <a:gd name="connsiteY28" fmla="*/ 12071 h 832919"/>
                  <a:gd name="connsiteX29" fmla="*/ 368174 w 497940"/>
                  <a:gd name="connsiteY29" fmla="*/ 0 h 832919"/>
                  <a:gd name="connsiteX30" fmla="*/ 184087 w 497940"/>
                  <a:gd name="connsiteY30" fmla="*/ 45267 h 832919"/>
                  <a:gd name="connsiteX31" fmla="*/ 126748 w 497940"/>
                  <a:gd name="connsiteY31" fmla="*/ 54321 h 832919"/>
                  <a:gd name="connsiteX32" fmla="*/ 105623 w 497940"/>
                  <a:gd name="connsiteY32" fmla="*/ 51303 h 832919"/>
                  <a:gd name="connsiteX33" fmla="*/ 57338 w 497940"/>
                  <a:gd name="connsiteY33" fmla="*/ 87517 h 832919"/>
                  <a:gd name="connsiteX34" fmla="*/ 0 w 497940"/>
                  <a:gd name="connsiteY34" fmla="*/ 102606 h 832919"/>
                  <a:gd name="connsiteX0" fmla="*/ 0 w 497940"/>
                  <a:gd name="connsiteY0" fmla="*/ 102606 h 832919"/>
                  <a:gd name="connsiteX1" fmla="*/ 84499 w 497940"/>
                  <a:gd name="connsiteY1" fmla="*/ 482851 h 832919"/>
                  <a:gd name="connsiteX2" fmla="*/ 78463 w 497940"/>
                  <a:gd name="connsiteY2" fmla="*/ 522083 h 832919"/>
                  <a:gd name="connsiteX3" fmla="*/ 66392 w 497940"/>
                  <a:gd name="connsiteY3" fmla="*/ 567350 h 832919"/>
                  <a:gd name="connsiteX4" fmla="*/ 84499 w 497940"/>
                  <a:gd name="connsiteY4" fmla="*/ 633742 h 832919"/>
                  <a:gd name="connsiteX5" fmla="*/ 87516 w 497940"/>
                  <a:gd name="connsiteY5" fmla="*/ 672974 h 832919"/>
                  <a:gd name="connsiteX6" fmla="*/ 80358 w 497940"/>
                  <a:gd name="connsiteY6" fmla="*/ 672974 h 832919"/>
                  <a:gd name="connsiteX7" fmla="*/ 63514 w 497940"/>
                  <a:gd name="connsiteY7" fmla="*/ 712845 h 832919"/>
                  <a:gd name="connsiteX8" fmla="*/ 42249 w 497940"/>
                  <a:gd name="connsiteY8" fmla="*/ 751438 h 832919"/>
                  <a:gd name="connsiteX9" fmla="*/ 60356 w 497940"/>
                  <a:gd name="connsiteY9" fmla="*/ 763509 h 832919"/>
                  <a:gd name="connsiteX10" fmla="*/ 51303 w 497940"/>
                  <a:gd name="connsiteY10" fmla="*/ 820847 h 832919"/>
                  <a:gd name="connsiteX11" fmla="*/ 48285 w 497940"/>
                  <a:gd name="connsiteY11" fmla="*/ 832919 h 832919"/>
                  <a:gd name="connsiteX12" fmla="*/ 108641 w 497940"/>
                  <a:gd name="connsiteY12" fmla="*/ 808776 h 832919"/>
                  <a:gd name="connsiteX13" fmla="*/ 135802 w 497940"/>
                  <a:gd name="connsiteY13" fmla="*/ 826883 h 832919"/>
                  <a:gd name="connsiteX14" fmla="*/ 214265 w 497940"/>
                  <a:gd name="connsiteY14" fmla="*/ 790669 h 832919"/>
                  <a:gd name="connsiteX15" fmla="*/ 229354 w 497940"/>
                  <a:gd name="connsiteY15" fmla="*/ 772562 h 832919"/>
                  <a:gd name="connsiteX16" fmla="*/ 262550 w 497940"/>
                  <a:gd name="connsiteY16" fmla="*/ 790669 h 832919"/>
                  <a:gd name="connsiteX17" fmla="*/ 262550 w 497940"/>
                  <a:gd name="connsiteY17" fmla="*/ 736348 h 832919"/>
                  <a:gd name="connsiteX18" fmla="*/ 265568 w 497940"/>
                  <a:gd name="connsiteY18" fmla="*/ 727295 h 832919"/>
                  <a:gd name="connsiteX19" fmla="*/ 298764 w 497940"/>
                  <a:gd name="connsiteY19" fmla="*/ 748420 h 832919"/>
                  <a:gd name="connsiteX20" fmla="*/ 310835 w 497940"/>
                  <a:gd name="connsiteY20" fmla="*/ 748420 h 832919"/>
                  <a:gd name="connsiteX21" fmla="*/ 322906 w 497940"/>
                  <a:gd name="connsiteY21" fmla="*/ 736348 h 832919"/>
                  <a:gd name="connsiteX22" fmla="*/ 368174 w 497940"/>
                  <a:gd name="connsiteY22" fmla="*/ 679010 h 832919"/>
                  <a:gd name="connsiteX23" fmla="*/ 377227 w 497940"/>
                  <a:gd name="connsiteY23" fmla="*/ 603564 h 832919"/>
                  <a:gd name="connsiteX24" fmla="*/ 393738 w 497940"/>
                  <a:gd name="connsiteY24" fmla="*/ 619533 h 832919"/>
                  <a:gd name="connsiteX25" fmla="*/ 497940 w 497940"/>
                  <a:gd name="connsiteY25" fmla="*/ 573386 h 832919"/>
                  <a:gd name="connsiteX26" fmla="*/ 476815 w 497940"/>
                  <a:gd name="connsiteY26" fmla="*/ 525101 h 832919"/>
                  <a:gd name="connsiteX27" fmla="*/ 494922 w 497940"/>
                  <a:gd name="connsiteY27" fmla="*/ 494923 h 832919"/>
                  <a:gd name="connsiteX28" fmla="*/ 380245 w 497940"/>
                  <a:gd name="connsiteY28" fmla="*/ 12071 h 832919"/>
                  <a:gd name="connsiteX29" fmla="*/ 368174 w 497940"/>
                  <a:gd name="connsiteY29" fmla="*/ 0 h 832919"/>
                  <a:gd name="connsiteX30" fmla="*/ 184087 w 497940"/>
                  <a:gd name="connsiteY30" fmla="*/ 45267 h 832919"/>
                  <a:gd name="connsiteX31" fmla="*/ 126748 w 497940"/>
                  <a:gd name="connsiteY31" fmla="*/ 54321 h 832919"/>
                  <a:gd name="connsiteX32" fmla="*/ 105623 w 497940"/>
                  <a:gd name="connsiteY32" fmla="*/ 51303 h 832919"/>
                  <a:gd name="connsiteX33" fmla="*/ 57338 w 497940"/>
                  <a:gd name="connsiteY33" fmla="*/ 87517 h 832919"/>
                  <a:gd name="connsiteX34" fmla="*/ 0 w 497940"/>
                  <a:gd name="connsiteY34" fmla="*/ 102606 h 832919"/>
                  <a:gd name="connsiteX0" fmla="*/ 0 w 497940"/>
                  <a:gd name="connsiteY0" fmla="*/ 102606 h 832919"/>
                  <a:gd name="connsiteX1" fmla="*/ 84499 w 497940"/>
                  <a:gd name="connsiteY1" fmla="*/ 482851 h 832919"/>
                  <a:gd name="connsiteX2" fmla="*/ 78463 w 497940"/>
                  <a:gd name="connsiteY2" fmla="*/ 522083 h 832919"/>
                  <a:gd name="connsiteX3" fmla="*/ 66392 w 497940"/>
                  <a:gd name="connsiteY3" fmla="*/ 567350 h 832919"/>
                  <a:gd name="connsiteX4" fmla="*/ 77340 w 497940"/>
                  <a:gd name="connsiteY4" fmla="*/ 633742 h 832919"/>
                  <a:gd name="connsiteX5" fmla="*/ 87516 w 497940"/>
                  <a:gd name="connsiteY5" fmla="*/ 672974 h 832919"/>
                  <a:gd name="connsiteX6" fmla="*/ 80358 w 497940"/>
                  <a:gd name="connsiteY6" fmla="*/ 672974 h 832919"/>
                  <a:gd name="connsiteX7" fmla="*/ 63514 w 497940"/>
                  <a:gd name="connsiteY7" fmla="*/ 712845 h 832919"/>
                  <a:gd name="connsiteX8" fmla="*/ 42249 w 497940"/>
                  <a:gd name="connsiteY8" fmla="*/ 751438 h 832919"/>
                  <a:gd name="connsiteX9" fmla="*/ 60356 w 497940"/>
                  <a:gd name="connsiteY9" fmla="*/ 763509 h 832919"/>
                  <a:gd name="connsiteX10" fmla="*/ 51303 w 497940"/>
                  <a:gd name="connsiteY10" fmla="*/ 820847 h 832919"/>
                  <a:gd name="connsiteX11" fmla="*/ 48285 w 497940"/>
                  <a:gd name="connsiteY11" fmla="*/ 832919 h 832919"/>
                  <a:gd name="connsiteX12" fmla="*/ 108641 w 497940"/>
                  <a:gd name="connsiteY12" fmla="*/ 808776 h 832919"/>
                  <a:gd name="connsiteX13" fmla="*/ 135802 w 497940"/>
                  <a:gd name="connsiteY13" fmla="*/ 826883 h 832919"/>
                  <a:gd name="connsiteX14" fmla="*/ 214265 w 497940"/>
                  <a:gd name="connsiteY14" fmla="*/ 790669 h 832919"/>
                  <a:gd name="connsiteX15" fmla="*/ 229354 w 497940"/>
                  <a:gd name="connsiteY15" fmla="*/ 772562 h 832919"/>
                  <a:gd name="connsiteX16" fmla="*/ 262550 w 497940"/>
                  <a:gd name="connsiteY16" fmla="*/ 790669 h 832919"/>
                  <a:gd name="connsiteX17" fmla="*/ 262550 w 497940"/>
                  <a:gd name="connsiteY17" fmla="*/ 736348 h 832919"/>
                  <a:gd name="connsiteX18" fmla="*/ 265568 w 497940"/>
                  <a:gd name="connsiteY18" fmla="*/ 727295 h 832919"/>
                  <a:gd name="connsiteX19" fmla="*/ 298764 w 497940"/>
                  <a:gd name="connsiteY19" fmla="*/ 748420 h 832919"/>
                  <a:gd name="connsiteX20" fmla="*/ 310835 w 497940"/>
                  <a:gd name="connsiteY20" fmla="*/ 748420 h 832919"/>
                  <a:gd name="connsiteX21" fmla="*/ 322906 w 497940"/>
                  <a:gd name="connsiteY21" fmla="*/ 736348 h 832919"/>
                  <a:gd name="connsiteX22" fmla="*/ 368174 w 497940"/>
                  <a:gd name="connsiteY22" fmla="*/ 679010 h 832919"/>
                  <a:gd name="connsiteX23" fmla="*/ 377227 w 497940"/>
                  <a:gd name="connsiteY23" fmla="*/ 603564 h 832919"/>
                  <a:gd name="connsiteX24" fmla="*/ 393738 w 497940"/>
                  <a:gd name="connsiteY24" fmla="*/ 619533 h 832919"/>
                  <a:gd name="connsiteX25" fmla="*/ 497940 w 497940"/>
                  <a:gd name="connsiteY25" fmla="*/ 573386 h 832919"/>
                  <a:gd name="connsiteX26" fmla="*/ 476815 w 497940"/>
                  <a:gd name="connsiteY26" fmla="*/ 525101 h 832919"/>
                  <a:gd name="connsiteX27" fmla="*/ 494922 w 497940"/>
                  <a:gd name="connsiteY27" fmla="*/ 494923 h 832919"/>
                  <a:gd name="connsiteX28" fmla="*/ 380245 w 497940"/>
                  <a:gd name="connsiteY28" fmla="*/ 12071 h 832919"/>
                  <a:gd name="connsiteX29" fmla="*/ 368174 w 497940"/>
                  <a:gd name="connsiteY29" fmla="*/ 0 h 832919"/>
                  <a:gd name="connsiteX30" fmla="*/ 184087 w 497940"/>
                  <a:gd name="connsiteY30" fmla="*/ 45267 h 832919"/>
                  <a:gd name="connsiteX31" fmla="*/ 126748 w 497940"/>
                  <a:gd name="connsiteY31" fmla="*/ 54321 h 832919"/>
                  <a:gd name="connsiteX32" fmla="*/ 105623 w 497940"/>
                  <a:gd name="connsiteY32" fmla="*/ 51303 h 832919"/>
                  <a:gd name="connsiteX33" fmla="*/ 57338 w 497940"/>
                  <a:gd name="connsiteY33" fmla="*/ 87517 h 832919"/>
                  <a:gd name="connsiteX34" fmla="*/ 0 w 497940"/>
                  <a:gd name="connsiteY34" fmla="*/ 102606 h 832919"/>
                  <a:gd name="connsiteX0" fmla="*/ 0 w 497940"/>
                  <a:gd name="connsiteY0" fmla="*/ 102606 h 832919"/>
                  <a:gd name="connsiteX1" fmla="*/ 84499 w 497940"/>
                  <a:gd name="connsiteY1" fmla="*/ 482851 h 832919"/>
                  <a:gd name="connsiteX2" fmla="*/ 78463 w 497940"/>
                  <a:gd name="connsiteY2" fmla="*/ 522083 h 832919"/>
                  <a:gd name="connsiteX3" fmla="*/ 66392 w 497940"/>
                  <a:gd name="connsiteY3" fmla="*/ 567350 h 832919"/>
                  <a:gd name="connsiteX4" fmla="*/ 77340 w 497940"/>
                  <a:gd name="connsiteY4" fmla="*/ 633742 h 832919"/>
                  <a:gd name="connsiteX5" fmla="*/ 87516 w 497940"/>
                  <a:gd name="connsiteY5" fmla="*/ 672974 h 832919"/>
                  <a:gd name="connsiteX6" fmla="*/ 80358 w 497940"/>
                  <a:gd name="connsiteY6" fmla="*/ 672974 h 832919"/>
                  <a:gd name="connsiteX7" fmla="*/ 63514 w 497940"/>
                  <a:gd name="connsiteY7" fmla="*/ 712845 h 832919"/>
                  <a:gd name="connsiteX8" fmla="*/ 42249 w 497940"/>
                  <a:gd name="connsiteY8" fmla="*/ 751438 h 832919"/>
                  <a:gd name="connsiteX9" fmla="*/ 46037 w 497940"/>
                  <a:gd name="connsiteY9" fmla="*/ 773028 h 832919"/>
                  <a:gd name="connsiteX10" fmla="*/ 51303 w 497940"/>
                  <a:gd name="connsiteY10" fmla="*/ 820847 h 832919"/>
                  <a:gd name="connsiteX11" fmla="*/ 48285 w 497940"/>
                  <a:gd name="connsiteY11" fmla="*/ 832919 h 832919"/>
                  <a:gd name="connsiteX12" fmla="*/ 108641 w 497940"/>
                  <a:gd name="connsiteY12" fmla="*/ 808776 h 832919"/>
                  <a:gd name="connsiteX13" fmla="*/ 135802 w 497940"/>
                  <a:gd name="connsiteY13" fmla="*/ 826883 h 832919"/>
                  <a:gd name="connsiteX14" fmla="*/ 214265 w 497940"/>
                  <a:gd name="connsiteY14" fmla="*/ 790669 h 832919"/>
                  <a:gd name="connsiteX15" fmla="*/ 229354 w 497940"/>
                  <a:gd name="connsiteY15" fmla="*/ 772562 h 832919"/>
                  <a:gd name="connsiteX16" fmla="*/ 262550 w 497940"/>
                  <a:gd name="connsiteY16" fmla="*/ 790669 h 832919"/>
                  <a:gd name="connsiteX17" fmla="*/ 262550 w 497940"/>
                  <a:gd name="connsiteY17" fmla="*/ 736348 h 832919"/>
                  <a:gd name="connsiteX18" fmla="*/ 265568 w 497940"/>
                  <a:gd name="connsiteY18" fmla="*/ 727295 h 832919"/>
                  <a:gd name="connsiteX19" fmla="*/ 298764 w 497940"/>
                  <a:gd name="connsiteY19" fmla="*/ 748420 h 832919"/>
                  <a:gd name="connsiteX20" fmla="*/ 310835 w 497940"/>
                  <a:gd name="connsiteY20" fmla="*/ 748420 h 832919"/>
                  <a:gd name="connsiteX21" fmla="*/ 322906 w 497940"/>
                  <a:gd name="connsiteY21" fmla="*/ 736348 h 832919"/>
                  <a:gd name="connsiteX22" fmla="*/ 368174 w 497940"/>
                  <a:gd name="connsiteY22" fmla="*/ 679010 h 832919"/>
                  <a:gd name="connsiteX23" fmla="*/ 377227 w 497940"/>
                  <a:gd name="connsiteY23" fmla="*/ 603564 h 832919"/>
                  <a:gd name="connsiteX24" fmla="*/ 393738 w 497940"/>
                  <a:gd name="connsiteY24" fmla="*/ 619533 h 832919"/>
                  <a:gd name="connsiteX25" fmla="*/ 497940 w 497940"/>
                  <a:gd name="connsiteY25" fmla="*/ 573386 h 832919"/>
                  <a:gd name="connsiteX26" fmla="*/ 476815 w 497940"/>
                  <a:gd name="connsiteY26" fmla="*/ 525101 h 832919"/>
                  <a:gd name="connsiteX27" fmla="*/ 494922 w 497940"/>
                  <a:gd name="connsiteY27" fmla="*/ 494923 h 832919"/>
                  <a:gd name="connsiteX28" fmla="*/ 380245 w 497940"/>
                  <a:gd name="connsiteY28" fmla="*/ 12071 h 832919"/>
                  <a:gd name="connsiteX29" fmla="*/ 368174 w 497940"/>
                  <a:gd name="connsiteY29" fmla="*/ 0 h 832919"/>
                  <a:gd name="connsiteX30" fmla="*/ 184087 w 497940"/>
                  <a:gd name="connsiteY30" fmla="*/ 45267 h 832919"/>
                  <a:gd name="connsiteX31" fmla="*/ 126748 w 497940"/>
                  <a:gd name="connsiteY31" fmla="*/ 54321 h 832919"/>
                  <a:gd name="connsiteX32" fmla="*/ 105623 w 497940"/>
                  <a:gd name="connsiteY32" fmla="*/ 51303 h 832919"/>
                  <a:gd name="connsiteX33" fmla="*/ 57338 w 497940"/>
                  <a:gd name="connsiteY33" fmla="*/ 87517 h 832919"/>
                  <a:gd name="connsiteX34" fmla="*/ 0 w 497940"/>
                  <a:gd name="connsiteY34" fmla="*/ 102606 h 832919"/>
                  <a:gd name="connsiteX0" fmla="*/ 0 w 497940"/>
                  <a:gd name="connsiteY0" fmla="*/ 102606 h 832919"/>
                  <a:gd name="connsiteX1" fmla="*/ 84499 w 497940"/>
                  <a:gd name="connsiteY1" fmla="*/ 482851 h 832919"/>
                  <a:gd name="connsiteX2" fmla="*/ 78463 w 497940"/>
                  <a:gd name="connsiteY2" fmla="*/ 522083 h 832919"/>
                  <a:gd name="connsiteX3" fmla="*/ 66392 w 497940"/>
                  <a:gd name="connsiteY3" fmla="*/ 567350 h 832919"/>
                  <a:gd name="connsiteX4" fmla="*/ 77340 w 497940"/>
                  <a:gd name="connsiteY4" fmla="*/ 633742 h 832919"/>
                  <a:gd name="connsiteX5" fmla="*/ 87516 w 497940"/>
                  <a:gd name="connsiteY5" fmla="*/ 672974 h 832919"/>
                  <a:gd name="connsiteX6" fmla="*/ 80358 w 497940"/>
                  <a:gd name="connsiteY6" fmla="*/ 672974 h 832919"/>
                  <a:gd name="connsiteX7" fmla="*/ 63514 w 497940"/>
                  <a:gd name="connsiteY7" fmla="*/ 712845 h 832919"/>
                  <a:gd name="connsiteX8" fmla="*/ 42249 w 497940"/>
                  <a:gd name="connsiteY8" fmla="*/ 751438 h 832919"/>
                  <a:gd name="connsiteX9" fmla="*/ 46037 w 497940"/>
                  <a:gd name="connsiteY9" fmla="*/ 773028 h 832919"/>
                  <a:gd name="connsiteX10" fmla="*/ 48285 w 497940"/>
                  <a:gd name="connsiteY10" fmla="*/ 832919 h 832919"/>
                  <a:gd name="connsiteX11" fmla="*/ 108641 w 497940"/>
                  <a:gd name="connsiteY11" fmla="*/ 808776 h 832919"/>
                  <a:gd name="connsiteX12" fmla="*/ 135802 w 497940"/>
                  <a:gd name="connsiteY12" fmla="*/ 826883 h 832919"/>
                  <a:gd name="connsiteX13" fmla="*/ 214265 w 497940"/>
                  <a:gd name="connsiteY13" fmla="*/ 790669 h 832919"/>
                  <a:gd name="connsiteX14" fmla="*/ 229354 w 497940"/>
                  <a:gd name="connsiteY14" fmla="*/ 772562 h 832919"/>
                  <a:gd name="connsiteX15" fmla="*/ 262550 w 497940"/>
                  <a:gd name="connsiteY15" fmla="*/ 790669 h 832919"/>
                  <a:gd name="connsiteX16" fmla="*/ 262550 w 497940"/>
                  <a:gd name="connsiteY16" fmla="*/ 736348 h 832919"/>
                  <a:gd name="connsiteX17" fmla="*/ 265568 w 497940"/>
                  <a:gd name="connsiteY17" fmla="*/ 727295 h 832919"/>
                  <a:gd name="connsiteX18" fmla="*/ 298764 w 497940"/>
                  <a:gd name="connsiteY18" fmla="*/ 748420 h 832919"/>
                  <a:gd name="connsiteX19" fmla="*/ 310835 w 497940"/>
                  <a:gd name="connsiteY19" fmla="*/ 748420 h 832919"/>
                  <a:gd name="connsiteX20" fmla="*/ 322906 w 497940"/>
                  <a:gd name="connsiteY20" fmla="*/ 736348 h 832919"/>
                  <a:gd name="connsiteX21" fmla="*/ 368174 w 497940"/>
                  <a:gd name="connsiteY21" fmla="*/ 679010 h 832919"/>
                  <a:gd name="connsiteX22" fmla="*/ 377227 w 497940"/>
                  <a:gd name="connsiteY22" fmla="*/ 603564 h 832919"/>
                  <a:gd name="connsiteX23" fmla="*/ 393738 w 497940"/>
                  <a:gd name="connsiteY23" fmla="*/ 619533 h 832919"/>
                  <a:gd name="connsiteX24" fmla="*/ 497940 w 497940"/>
                  <a:gd name="connsiteY24" fmla="*/ 573386 h 832919"/>
                  <a:gd name="connsiteX25" fmla="*/ 476815 w 497940"/>
                  <a:gd name="connsiteY25" fmla="*/ 525101 h 832919"/>
                  <a:gd name="connsiteX26" fmla="*/ 494922 w 497940"/>
                  <a:gd name="connsiteY26" fmla="*/ 494923 h 832919"/>
                  <a:gd name="connsiteX27" fmla="*/ 380245 w 497940"/>
                  <a:gd name="connsiteY27" fmla="*/ 12071 h 832919"/>
                  <a:gd name="connsiteX28" fmla="*/ 368174 w 497940"/>
                  <a:gd name="connsiteY28" fmla="*/ 0 h 832919"/>
                  <a:gd name="connsiteX29" fmla="*/ 184087 w 497940"/>
                  <a:gd name="connsiteY29" fmla="*/ 45267 h 832919"/>
                  <a:gd name="connsiteX30" fmla="*/ 126748 w 497940"/>
                  <a:gd name="connsiteY30" fmla="*/ 54321 h 832919"/>
                  <a:gd name="connsiteX31" fmla="*/ 105623 w 497940"/>
                  <a:gd name="connsiteY31" fmla="*/ 51303 h 832919"/>
                  <a:gd name="connsiteX32" fmla="*/ 57338 w 497940"/>
                  <a:gd name="connsiteY32" fmla="*/ 87517 h 832919"/>
                  <a:gd name="connsiteX33" fmla="*/ 0 w 497940"/>
                  <a:gd name="connsiteY33" fmla="*/ 102606 h 832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497940" h="832919">
                    <a:moveTo>
                      <a:pt x="0" y="102606"/>
                    </a:moveTo>
                    <a:lnTo>
                      <a:pt x="84499" y="482851"/>
                    </a:lnTo>
                    <a:lnTo>
                      <a:pt x="78463" y="522083"/>
                    </a:lnTo>
                    <a:lnTo>
                      <a:pt x="66392" y="567350"/>
                    </a:lnTo>
                    <a:lnTo>
                      <a:pt x="77340" y="633742"/>
                    </a:lnTo>
                    <a:lnTo>
                      <a:pt x="87516" y="672974"/>
                    </a:lnTo>
                    <a:lnTo>
                      <a:pt x="80358" y="672974"/>
                    </a:lnTo>
                    <a:lnTo>
                      <a:pt x="63514" y="712845"/>
                    </a:lnTo>
                    <a:lnTo>
                      <a:pt x="42249" y="751438"/>
                    </a:lnTo>
                    <a:lnTo>
                      <a:pt x="46037" y="773028"/>
                    </a:lnTo>
                    <a:cubicBezTo>
                      <a:pt x="46786" y="792992"/>
                      <a:pt x="47536" y="812955"/>
                      <a:pt x="48285" y="832919"/>
                    </a:cubicBezTo>
                    <a:lnTo>
                      <a:pt x="108641" y="808776"/>
                    </a:lnTo>
                    <a:lnTo>
                      <a:pt x="135802" y="826883"/>
                    </a:lnTo>
                    <a:lnTo>
                      <a:pt x="214265" y="790669"/>
                    </a:lnTo>
                    <a:lnTo>
                      <a:pt x="229354" y="772562"/>
                    </a:lnTo>
                    <a:lnTo>
                      <a:pt x="262550" y="790669"/>
                    </a:lnTo>
                    <a:lnTo>
                      <a:pt x="262550" y="736348"/>
                    </a:lnTo>
                    <a:lnTo>
                      <a:pt x="265568" y="727295"/>
                    </a:lnTo>
                    <a:lnTo>
                      <a:pt x="298764" y="748420"/>
                    </a:lnTo>
                    <a:lnTo>
                      <a:pt x="310835" y="748420"/>
                    </a:lnTo>
                    <a:lnTo>
                      <a:pt x="322906" y="736348"/>
                    </a:lnTo>
                    <a:lnTo>
                      <a:pt x="368174" y="679010"/>
                    </a:lnTo>
                    <a:lnTo>
                      <a:pt x="377227" y="603564"/>
                    </a:lnTo>
                    <a:cubicBezTo>
                      <a:pt x="380345" y="603334"/>
                      <a:pt x="390620" y="619763"/>
                      <a:pt x="393738" y="619533"/>
                    </a:cubicBezTo>
                    <a:lnTo>
                      <a:pt x="497940" y="573386"/>
                    </a:lnTo>
                    <a:lnTo>
                      <a:pt x="476815" y="525101"/>
                    </a:lnTo>
                    <a:lnTo>
                      <a:pt x="494922" y="494923"/>
                    </a:lnTo>
                    <a:lnTo>
                      <a:pt x="380245" y="12071"/>
                    </a:lnTo>
                    <a:lnTo>
                      <a:pt x="368174" y="0"/>
                    </a:lnTo>
                    <a:lnTo>
                      <a:pt x="184087" y="45267"/>
                    </a:lnTo>
                    <a:lnTo>
                      <a:pt x="126748" y="54321"/>
                    </a:lnTo>
                    <a:lnTo>
                      <a:pt x="105623" y="51303"/>
                    </a:lnTo>
                    <a:lnTo>
                      <a:pt x="57338" y="87517"/>
                    </a:lnTo>
                    <a:lnTo>
                      <a:pt x="0" y="102606"/>
                    </a:lnTo>
                    <a:close/>
                  </a:path>
                </a:pathLst>
              </a:custGeom>
              <a:grpFill/>
              <a:ln w="12700">
                <a:solidFill>
                  <a:srgbClr val="F8F8F8"/>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dirty="0">
                  <a:solidFill>
                    <a:schemeClr val="bg1"/>
                  </a:solidFill>
                  <a:ea typeface="ＭＳ Ｐゴシック" charset="-128"/>
                </a:endParaRPr>
              </a:p>
            </p:txBody>
          </p:sp>
          <p:sp>
            <p:nvSpPr>
              <p:cNvPr id="55" name="Freeform 3076"/>
              <p:cNvSpPr/>
              <p:nvPr/>
            </p:nvSpPr>
            <p:spPr>
              <a:xfrm>
                <a:off x="5496845" y="3921376"/>
                <a:ext cx="2178050" cy="2039937"/>
              </a:xfrm>
              <a:custGeom>
                <a:avLst/>
                <a:gdLst>
                  <a:gd name="connsiteX0" fmla="*/ 586946 w 2168610"/>
                  <a:gd name="connsiteY0" fmla="*/ 0 h 2032687"/>
                  <a:gd name="connsiteX1" fmla="*/ 580767 w 2168610"/>
                  <a:gd name="connsiteY1" fmla="*/ 864973 h 2032687"/>
                  <a:gd name="connsiteX2" fmla="*/ 6178 w 2168610"/>
                  <a:gd name="connsiteY2" fmla="*/ 846438 h 2032687"/>
                  <a:gd name="connsiteX3" fmla="*/ 0 w 2168610"/>
                  <a:gd name="connsiteY3" fmla="*/ 883509 h 2032687"/>
                  <a:gd name="connsiteX4" fmla="*/ 49427 w 2168610"/>
                  <a:gd name="connsiteY4" fmla="*/ 914400 h 2032687"/>
                  <a:gd name="connsiteX5" fmla="*/ 105032 w 2168610"/>
                  <a:gd name="connsiteY5" fmla="*/ 982363 h 2032687"/>
                  <a:gd name="connsiteX6" fmla="*/ 154459 w 2168610"/>
                  <a:gd name="connsiteY6" fmla="*/ 1056503 h 2032687"/>
                  <a:gd name="connsiteX7" fmla="*/ 203886 w 2168610"/>
                  <a:gd name="connsiteY7" fmla="*/ 1068860 h 2032687"/>
                  <a:gd name="connsiteX8" fmla="*/ 240956 w 2168610"/>
                  <a:gd name="connsiteY8" fmla="*/ 1118287 h 2032687"/>
                  <a:gd name="connsiteX9" fmla="*/ 271848 w 2168610"/>
                  <a:gd name="connsiteY9" fmla="*/ 1167714 h 2032687"/>
                  <a:gd name="connsiteX10" fmla="*/ 296562 w 2168610"/>
                  <a:gd name="connsiteY10" fmla="*/ 1223319 h 2032687"/>
                  <a:gd name="connsiteX11" fmla="*/ 308919 w 2168610"/>
                  <a:gd name="connsiteY11" fmla="*/ 1297460 h 2032687"/>
                  <a:gd name="connsiteX12" fmla="*/ 327454 w 2168610"/>
                  <a:gd name="connsiteY12" fmla="*/ 1322173 h 2032687"/>
                  <a:gd name="connsiteX13" fmla="*/ 432486 w 2168610"/>
                  <a:gd name="connsiteY13" fmla="*/ 1402492 h 2032687"/>
                  <a:gd name="connsiteX14" fmla="*/ 438665 w 2168610"/>
                  <a:gd name="connsiteY14" fmla="*/ 1377779 h 2032687"/>
                  <a:gd name="connsiteX15" fmla="*/ 574589 w 2168610"/>
                  <a:gd name="connsiteY15" fmla="*/ 1445741 h 2032687"/>
                  <a:gd name="connsiteX16" fmla="*/ 574589 w 2168610"/>
                  <a:gd name="connsiteY16" fmla="*/ 1445741 h 2032687"/>
                  <a:gd name="connsiteX17" fmla="*/ 605481 w 2168610"/>
                  <a:gd name="connsiteY17" fmla="*/ 1390136 h 2032687"/>
                  <a:gd name="connsiteX18" fmla="*/ 661086 w 2168610"/>
                  <a:gd name="connsiteY18" fmla="*/ 1322173 h 2032687"/>
                  <a:gd name="connsiteX19" fmla="*/ 729048 w 2168610"/>
                  <a:gd name="connsiteY19" fmla="*/ 1303638 h 2032687"/>
                  <a:gd name="connsiteX20" fmla="*/ 821724 w 2168610"/>
                  <a:gd name="connsiteY20" fmla="*/ 1315995 h 2032687"/>
                  <a:gd name="connsiteX21" fmla="*/ 902043 w 2168610"/>
                  <a:gd name="connsiteY21" fmla="*/ 1377779 h 2032687"/>
                  <a:gd name="connsiteX22" fmla="*/ 957648 w 2168610"/>
                  <a:gd name="connsiteY22" fmla="*/ 1458098 h 2032687"/>
                  <a:gd name="connsiteX23" fmla="*/ 1013254 w 2168610"/>
                  <a:gd name="connsiteY23" fmla="*/ 1538417 h 2032687"/>
                  <a:gd name="connsiteX24" fmla="*/ 1062681 w 2168610"/>
                  <a:gd name="connsiteY24" fmla="*/ 1624914 h 2032687"/>
                  <a:gd name="connsiteX25" fmla="*/ 1118286 w 2168610"/>
                  <a:gd name="connsiteY25" fmla="*/ 1692876 h 2032687"/>
                  <a:gd name="connsiteX26" fmla="*/ 1167713 w 2168610"/>
                  <a:gd name="connsiteY26" fmla="*/ 1729946 h 2032687"/>
                  <a:gd name="connsiteX27" fmla="*/ 1198605 w 2168610"/>
                  <a:gd name="connsiteY27" fmla="*/ 1810265 h 2032687"/>
                  <a:gd name="connsiteX28" fmla="*/ 1223319 w 2168610"/>
                  <a:gd name="connsiteY28" fmla="*/ 1872049 h 2032687"/>
                  <a:gd name="connsiteX29" fmla="*/ 1248032 w 2168610"/>
                  <a:gd name="connsiteY29" fmla="*/ 1933833 h 2032687"/>
                  <a:gd name="connsiteX30" fmla="*/ 1278924 w 2168610"/>
                  <a:gd name="connsiteY30" fmla="*/ 1977082 h 2032687"/>
                  <a:gd name="connsiteX31" fmla="*/ 1340708 w 2168610"/>
                  <a:gd name="connsiteY31" fmla="*/ 2001795 h 2032687"/>
                  <a:gd name="connsiteX32" fmla="*/ 1439562 w 2168610"/>
                  <a:gd name="connsiteY32" fmla="*/ 2020330 h 2032687"/>
                  <a:gd name="connsiteX33" fmla="*/ 1513702 w 2168610"/>
                  <a:gd name="connsiteY33" fmla="*/ 2032687 h 2032687"/>
                  <a:gd name="connsiteX34" fmla="*/ 1606378 w 2168610"/>
                  <a:gd name="connsiteY34" fmla="*/ 2032687 h 2032687"/>
                  <a:gd name="connsiteX35" fmla="*/ 1587843 w 2168610"/>
                  <a:gd name="connsiteY35" fmla="*/ 2020330 h 2032687"/>
                  <a:gd name="connsiteX36" fmla="*/ 1587843 w 2168610"/>
                  <a:gd name="connsiteY36" fmla="*/ 2020330 h 2032687"/>
                  <a:gd name="connsiteX37" fmla="*/ 1575486 w 2168610"/>
                  <a:gd name="connsiteY37" fmla="*/ 1952368 h 2032687"/>
                  <a:gd name="connsiteX38" fmla="*/ 1550773 w 2168610"/>
                  <a:gd name="connsiteY38" fmla="*/ 1921476 h 2032687"/>
                  <a:gd name="connsiteX39" fmla="*/ 1544594 w 2168610"/>
                  <a:gd name="connsiteY39" fmla="*/ 1884406 h 2032687"/>
                  <a:gd name="connsiteX40" fmla="*/ 1526059 w 2168610"/>
                  <a:gd name="connsiteY40" fmla="*/ 1841157 h 2032687"/>
                  <a:gd name="connsiteX41" fmla="*/ 1538416 w 2168610"/>
                  <a:gd name="connsiteY41" fmla="*/ 1810265 h 2032687"/>
                  <a:gd name="connsiteX42" fmla="*/ 1532237 w 2168610"/>
                  <a:gd name="connsiteY42" fmla="*/ 1791730 h 2032687"/>
                  <a:gd name="connsiteX43" fmla="*/ 1488989 w 2168610"/>
                  <a:gd name="connsiteY43" fmla="*/ 1767017 h 2032687"/>
                  <a:gd name="connsiteX44" fmla="*/ 1538416 w 2168610"/>
                  <a:gd name="connsiteY44" fmla="*/ 1736125 h 2032687"/>
                  <a:gd name="connsiteX45" fmla="*/ 1544594 w 2168610"/>
                  <a:gd name="connsiteY45" fmla="*/ 1723768 h 2032687"/>
                  <a:gd name="connsiteX46" fmla="*/ 1550773 w 2168610"/>
                  <a:gd name="connsiteY46" fmla="*/ 1692876 h 2032687"/>
                  <a:gd name="connsiteX47" fmla="*/ 1526059 w 2168610"/>
                  <a:gd name="connsiteY47" fmla="*/ 1661984 h 2032687"/>
                  <a:gd name="connsiteX48" fmla="*/ 1550773 w 2168610"/>
                  <a:gd name="connsiteY48" fmla="*/ 1661984 h 2032687"/>
                  <a:gd name="connsiteX49" fmla="*/ 1575486 w 2168610"/>
                  <a:gd name="connsiteY49" fmla="*/ 1643449 h 2032687"/>
                  <a:gd name="connsiteX50" fmla="*/ 1550773 w 2168610"/>
                  <a:gd name="connsiteY50" fmla="*/ 1587844 h 2032687"/>
                  <a:gd name="connsiteX51" fmla="*/ 1550773 w 2168610"/>
                  <a:gd name="connsiteY51" fmla="*/ 1587844 h 2032687"/>
                  <a:gd name="connsiteX52" fmla="*/ 1618735 w 2168610"/>
                  <a:gd name="connsiteY52" fmla="*/ 1587844 h 2032687"/>
                  <a:gd name="connsiteX53" fmla="*/ 1631092 w 2168610"/>
                  <a:gd name="connsiteY53" fmla="*/ 1575487 h 2032687"/>
                  <a:gd name="connsiteX54" fmla="*/ 1649627 w 2168610"/>
                  <a:gd name="connsiteY54" fmla="*/ 1526060 h 2032687"/>
                  <a:gd name="connsiteX55" fmla="*/ 1686697 w 2168610"/>
                  <a:gd name="connsiteY55" fmla="*/ 1526060 h 2032687"/>
                  <a:gd name="connsiteX56" fmla="*/ 1705232 w 2168610"/>
                  <a:gd name="connsiteY56" fmla="*/ 1526060 h 2032687"/>
                  <a:gd name="connsiteX57" fmla="*/ 1705232 w 2168610"/>
                  <a:gd name="connsiteY57" fmla="*/ 1495168 h 2032687"/>
                  <a:gd name="connsiteX58" fmla="*/ 1699054 w 2168610"/>
                  <a:gd name="connsiteY58" fmla="*/ 1476633 h 2032687"/>
                  <a:gd name="connsiteX59" fmla="*/ 1699054 w 2168610"/>
                  <a:gd name="connsiteY59" fmla="*/ 1476633 h 2032687"/>
                  <a:gd name="connsiteX60" fmla="*/ 1773194 w 2168610"/>
                  <a:gd name="connsiteY60" fmla="*/ 1482811 h 2032687"/>
                  <a:gd name="connsiteX61" fmla="*/ 1834978 w 2168610"/>
                  <a:gd name="connsiteY61" fmla="*/ 1470455 h 2032687"/>
                  <a:gd name="connsiteX62" fmla="*/ 1896762 w 2168610"/>
                  <a:gd name="connsiteY62" fmla="*/ 1414849 h 2032687"/>
                  <a:gd name="connsiteX63" fmla="*/ 1896762 w 2168610"/>
                  <a:gd name="connsiteY63" fmla="*/ 1371600 h 2032687"/>
                  <a:gd name="connsiteX64" fmla="*/ 1946189 w 2168610"/>
                  <a:gd name="connsiteY64" fmla="*/ 1340709 h 2032687"/>
                  <a:gd name="connsiteX65" fmla="*/ 1940010 w 2168610"/>
                  <a:gd name="connsiteY65" fmla="*/ 1278925 h 2032687"/>
                  <a:gd name="connsiteX66" fmla="*/ 1983259 w 2168610"/>
                  <a:gd name="connsiteY66" fmla="*/ 1260390 h 2032687"/>
                  <a:gd name="connsiteX67" fmla="*/ 2007973 w 2168610"/>
                  <a:gd name="connsiteY67" fmla="*/ 1322173 h 2032687"/>
                  <a:gd name="connsiteX68" fmla="*/ 2143897 w 2168610"/>
                  <a:gd name="connsiteY68" fmla="*/ 1248033 h 2032687"/>
                  <a:gd name="connsiteX69" fmla="*/ 2156254 w 2168610"/>
                  <a:gd name="connsiteY69" fmla="*/ 1161536 h 2032687"/>
                  <a:gd name="connsiteX70" fmla="*/ 2143897 w 2168610"/>
                  <a:gd name="connsiteY70" fmla="*/ 1124465 h 2032687"/>
                  <a:gd name="connsiteX71" fmla="*/ 2137719 w 2168610"/>
                  <a:gd name="connsiteY71" fmla="*/ 1087395 h 2032687"/>
                  <a:gd name="connsiteX72" fmla="*/ 2150075 w 2168610"/>
                  <a:gd name="connsiteY72" fmla="*/ 1044146 h 2032687"/>
                  <a:gd name="connsiteX73" fmla="*/ 2168610 w 2168610"/>
                  <a:gd name="connsiteY73" fmla="*/ 1007076 h 2032687"/>
                  <a:gd name="connsiteX74" fmla="*/ 2131540 w 2168610"/>
                  <a:gd name="connsiteY74" fmla="*/ 895865 h 2032687"/>
                  <a:gd name="connsiteX75" fmla="*/ 2100648 w 2168610"/>
                  <a:gd name="connsiteY75" fmla="*/ 864973 h 2032687"/>
                  <a:gd name="connsiteX76" fmla="*/ 2075935 w 2168610"/>
                  <a:gd name="connsiteY76" fmla="*/ 784655 h 2032687"/>
                  <a:gd name="connsiteX77" fmla="*/ 2063578 w 2168610"/>
                  <a:gd name="connsiteY77" fmla="*/ 611660 h 2032687"/>
                  <a:gd name="connsiteX78" fmla="*/ 2051221 w 2168610"/>
                  <a:gd name="connsiteY78" fmla="*/ 512806 h 2032687"/>
                  <a:gd name="connsiteX79" fmla="*/ 2032686 w 2168610"/>
                  <a:gd name="connsiteY79" fmla="*/ 494271 h 2032687"/>
                  <a:gd name="connsiteX80" fmla="*/ 1983259 w 2168610"/>
                  <a:gd name="connsiteY80" fmla="*/ 518984 h 2032687"/>
                  <a:gd name="connsiteX81" fmla="*/ 1872048 w 2168610"/>
                  <a:gd name="connsiteY81" fmla="*/ 463379 h 2032687"/>
                  <a:gd name="connsiteX82" fmla="*/ 1834978 w 2168610"/>
                  <a:gd name="connsiteY82" fmla="*/ 463379 h 2032687"/>
                  <a:gd name="connsiteX83" fmla="*/ 1767016 w 2168610"/>
                  <a:gd name="connsiteY83" fmla="*/ 457200 h 2032687"/>
                  <a:gd name="connsiteX84" fmla="*/ 1692875 w 2168610"/>
                  <a:gd name="connsiteY84" fmla="*/ 512806 h 2032687"/>
                  <a:gd name="connsiteX85" fmla="*/ 1631092 w 2168610"/>
                  <a:gd name="connsiteY85" fmla="*/ 481914 h 2032687"/>
                  <a:gd name="connsiteX86" fmla="*/ 1594021 w 2168610"/>
                  <a:gd name="connsiteY86" fmla="*/ 494271 h 2032687"/>
                  <a:gd name="connsiteX87" fmla="*/ 1594021 w 2168610"/>
                  <a:gd name="connsiteY87" fmla="*/ 494271 h 2032687"/>
                  <a:gd name="connsiteX88" fmla="*/ 1519881 w 2168610"/>
                  <a:gd name="connsiteY88" fmla="*/ 488092 h 2032687"/>
                  <a:gd name="connsiteX89" fmla="*/ 1488989 w 2168610"/>
                  <a:gd name="connsiteY89" fmla="*/ 463379 h 2032687"/>
                  <a:gd name="connsiteX90" fmla="*/ 1439562 w 2168610"/>
                  <a:gd name="connsiteY90" fmla="*/ 481914 h 2032687"/>
                  <a:gd name="connsiteX91" fmla="*/ 1353065 w 2168610"/>
                  <a:gd name="connsiteY91" fmla="*/ 438665 h 2032687"/>
                  <a:gd name="connsiteX92" fmla="*/ 1291281 w 2168610"/>
                  <a:gd name="connsiteY92" fmla="*/ 444844 h 2032687"/>
                  <a:gd name="connsiteX93" fmla="*/ 1260389 w 2168610"/>
                  <a:gd name="connsiteY93" fmla="*/ 432487 h 2032687"/>
                  <a:gd name="connsiteX94" fmla="*/ 1235675 w 2168610"/>
                  <a:gd name="connsiteY94" fmla="*/ 432487 h 2032687"/>
                  <a:gd name="connsiteX95" fmla="*/ 1210962 w 2168610"/>
                  <a:gd name="connsiteY95" fmla="*/ 389238 h 2032687"/>
                  <a:gd name="connsiteX96" fmla="*/ 1136821 w 2168610"/>
                  <a:gd name="connsiteY96" fmla="*/ 395417 h 2032687"/>
                  <a:gd name="connsiteX97" fmla="*/ 1105929 w 2168610"/>
                  <a:gd name="connsiteY97" fmla="*/ 364525 h 2032687"/>
                  <a:gd name="connsiteX98" fmla="*/ 1087394 w 2168610"/>
                  <a:gd name="connsiteY98" fmla="*/ 364525 h 2032687"/>
                  <a:gd name="connsiteX99" fmla="*/ 1075037 w 2168610"/>
                  <a:gd name="connsiteY99" fmla="*/ 352168 h 2032687"/>
                  <a:gd name="connsiteX100" fmla="*/ 1062681 w 2168610"/>
                  <a:gd name="connsiteY100" fmla="*/ 345990 h 2032687"/>
                  <a:gd name="connsiteX101" fmla="*/ 1056502 w 2168610"/>
                  <a:gd name="connsiteY101" fmla="*/ 6179 h 2032687"/>
                  <a:gd name="connsiteX102" fmla="*/ 586946 w 2168610"/>
                  <a:gd name="connsiteY102" fmla="*/ 0 h 2032687"/>
                  <a:gd name="connsiteX0" fmla="*/ 586946 w 2168610"/>
                  <a:gd name="connsiteY0" fmla="*/ 0 h 2032687"/>
                  <a:gd name="connsiteX1" fmla="*/ 580767 w 2168610"/>
                  <a:gd name="connsiteY1" fmla="*/ 864973 h 2032687"/>
                  <a:gd name="connsiteX2" fmla="*/ 6178 w 2168610"/>
                  <a:gd name="connsiteY2" fmla="*/ 846438 h 2032687"/>
                  <a:gd name="connsiteX3" fmla="*/ 0 w 2168610"/>
                  <a:gd name="connsiteY3" fmla="*/ 883509 h 2032687"/>
                  <a:gd name="connsiteX4" fmla="*/ 49427 w 2168610"/>
                  <a:gd name="connsiteY4" fmla="*/ 914400 h 2032687"/>
                  <a:gd name="connsiteX5" fmla="*/ 105032 w 2168610"/>
                  <a:gd name="connsiteY5" fmla="*/ 982363 h 2032687"/>
                  <a:gd name="connsiteX6" fmla="*/ 154459 w 2168610"/>
                  <a:gd name="connsiteY6" fmla="*/ 1056503 h 2032687"/>
                  <a:gd name="connsiteX7" fmla="*/ 203886 w 2168610"/>
                  <a:gd name="connsiteY7" fmla="*/ 1068860 h 2032687"/>
                  <a:gd name="connsiteX8" fmla="*/ 240956 w 2168610"/>
                  <a:gd name="connsiteY8" fmla="*/ 1118287 h 2032687"/>
                  <a:gd name="connsiteX9" fmla="*/ 271848 w 2168610"/>
                  <a:gd name="connsiteY9" fmla="*/ 1167714 h 2032687"/>
                  <a:gd name="connsiteX10" fmla="*/ 296562 w 2168610"/>
                  <a:gd name="connsiteY10" fmla="*/ 1223319 h 2032687"/>
                  <a:gd name="connsiteX11" fmla="*/ 308919 w 2168610"/>
                  <a:gd name="connsiteY11" fmla="*/ 1297460 h 2032687"/>
                  <a:gd name="connsiteX12" fmla="*/ 327454 w 2168610"/>
                  <a:gd name="connsiteY12" fmla="*/ 1322173 h 2032687"/>
                  <a:gd name="connsiteX13" fmla="*/ 432486 w 2168610"/>
                  <a:gd name="connsiteY13" fmla="*/ 1402492 h 2032687"/>
                  <a:gd name="connsiteX14" fmla="*/ 438665 w 2168610"/>
                  <a:gd name="connsiteY14" fmla="*/ 1377779 h 2032687"/>
                  <a:gd name="connsiteX15" fmla="*/ 574589 w 2168610"/>
                  <a:gd name="connsiteY15" fmla="*/ 1445741 h 2032687"/>
                  <a:gd name="connsiteX16" fmla="*/ 574589 w 2168610"/>
                  <a:gd name="connsiteY16" fmla="*/ 1445741 h 2032687"/>
                  <a:gd name="connsiteX17" fmla="*/ 605481 w 2168610"/>
                  <a:gd name="connsiteY17" fmla="*/ 1390136 h 2032687"/>
                  <a:gd name="connsiteX18" fmla="*/ 661086 w 2168610"/>
                  <a:gd name="connsiteY18" fmla="*/ 1322173 h 2032687"/>
                  <a:gd name="connsiteX19" fmla="*/ 729048 w 2168610"/>
                  <a:gd name="connsiteY19" fmla="*/ 1303638 h 2032687"/>
                  <a:gd name="connsiteX20" fmla="*/ 821724 w 2168610"/>
                  <a:gd name="connsiteY20" fmla="*/ 1315995 h 2032687"/>
                  <a:gd name="connsiteX21" fmla="*/ 902043 w 2168610"/>
                  <a:gd name="connsiteY21" fmla="*/ 1377779 h 2032687"/>
                  <a:gd name="connsiteX22" fmla="*/ 957648 w 2168610"/>
                  <a:gd name="connsiteY22" fmla="*/ 1458098 h 2032687"/>
                  <a:gd name="connsiteX23" fmla="*/ 1013254 w 2168610"/>
                  <a:gd name="connsiteY23" fmla="*/ 1538417 h 2032687"/>
                  <a:gd name="connsiteX24" fmla="*/ 1062681 w 2168610"/>
                  <a:gd name="connsiteY24" fmla="*/ 1624914 h 2032687"/>
                  <a:gd name="connsiteX25" fmla="*/ 1118286 w 2168610"/>
                  <a:gd name="connsiteY25" fmla="*/ 1692876 h 2032687"/>
                  <a:gd name="connsiteX26" fmla="*/ 1167713 w 2168610"/>
                  <a:gd name="connsiteY26" fmla="*/ 1729946 h 2032687"/>
                  <a:gd name="connsiteX27" fmla="*/ 1198605 w 2168610"/>
                  <a:gd name="connsiteY27" fmla="*/ 1810265 h 2032687"/>
                  <a:gd name="connsiteX28" fmla="*/ 1223319 w 2168610"/>
                  <a:gd name="connsiteY28" fmla="*/ 1872049 h 2032687"/>
                  <a:gd name="connsiteX29" fmla="*/ 1248032 w 2168610"/>
                  <a:gd name="connsiteY29" fmla="*/ 1933833 h 2032687"/>
                  <a:gd name="connsiteX30" fmla="*/ 1278924 w 2168610"/>
                  <a:gd name="connsiteY30" fmla="*/ 1977082 h 2032687"/>
                  <a:gd name="connsiteX31" fmla="*/ 1340708 w 2168610"/>
                  <a:gd name="connsiteY31" fmla="*/ 2001795 h 2032687"/>
                  <a:gd name="connsiteX32" fmla="*/ 1439562 w 2168610"/>
                  <a:gd name="connsiteY32" fmla="*/ 2020330 h 2032687"/>
                  <a:gd name="connsiteX33" fmla="*/ 1513702 w 2168610"/>
                  <a:gd name="connsiteY33" fmla="*/ 2032687 h 2032687"/>
                  <a:gd name="connsiteX34" fmla="*/ 1606378 w 2168610"/>
                  <a:gd name="connsiteY34" fmla="*/ 2032687 h 2032687"/>
                  <a:gd name="connsiteX35" fmla="*/ 1587843 w 2168610"/>
                  <a:gd name="connsiteY35" fmla="*/ 2020330 h 2032687"/>
                  <a:gd name="connsiteX36" fmla="*/ 1587843 w 2168610"/>
                  <a:gd name="connsiteY36" fmla="*/ 2020330 h 2032687"/>
                  <a:gd name="connsiteX37" fmla="*/ 1575486 w 2168610"/>
                  <a:gd name="connsiteY37" fmla="*/ 1952368 h 2032687"/>
                  <a:gd name="connsiteX38" fmla="*/ 1550773 w 2168610"/>
                  <a:gd name="connsiteY38" fmla="*/ 1921476 h 2032687"/>
                  <a:gd name="connsiteX39" fmla="*/ 1544594 w 2168610"/>
                  <a:gd name="connsiteY39" fmla="*/ 1884406 h 2032687"/>
                  <a:gd name="connsiteX40" fmla="*/ 1526059 w 2168610"/>
                  <a:gd name="connsiteY40" fmla="*/ 1841157 h 2032687"/>
                  <a:gd name="connsiteX41" fmla="*/ 1538416 w 2168610"/>
                  <a:gd name="connsiteY41" fmla="*/ 1810265 h 2032687"/>
                  <a:gd name="connsiteX42" fmla="*/ 1532237 w 2168610"/>
                  <a:gd name="connsiteY42" fmla="*/ 1791730 h 2032687"/>
                  <a:gd name="connsiteX43" fmla="*/ 1488989 w 2168610"/>
                  <a:gd name="connsiteY43" fmla="*/ 1767017 h 2032687"/>
                  <a:gd name="connsiteX44" fmla="*/ 1538416 w 2168610"/>
                  <a:gd name="connsiteY44" fmla="*/ 1736125 h 2032687"/>
                  <a:gd name="connsiteX45" fmla="*/ 1544594 w 2168610"/>
                  <a:gd name="connsiteY45" fmla="*/ 1723768 h 2032687"/>
                  <a:gd name="connsiteX46" fmla="*/ 1550773 w 2168610"/>
                  <a:gd name="connsiteY46" fmla="*/ 1692876 h 2032687"/>
                  <a:gd name="connsiteX47" fmla="*/ 1526059 w 2168610"/>
                  <a:gd name="connsiteY47" fmla="*/ 1661984 h 2032687"/>
                  <a:gd name="connsiteX48" fmla="*/ 1550773 w 2168610"/>
                  <a:gd name="connsiteY48" fmla="*/ 1661984 h 2032687"/>
                  <a:gd name="connsiteX49" fmla="*/ 1575486 w 2168610"/>
                  <a:gd name="connsiteY49" fmla="*/ 1643449 h 2032687"/>
                  <a:gd name="connsiteX50" fmla="*/ 1550773 w 2168610"/>
                  <a:gd name="connsiteY50" fmla="*/ 1587844 h 2032687"/>
                  <a:gd name="connsiteX51" fmla="*/ 1550773 w 2168610"/>
                  <a:gd name="connsiteY51" fmla="*/ 1587844 h 2032687"/>
                  <a:gd name="connsiteX52" fmla="*/ 1618735 w 2168610"/>
                  <a:gd name="connsiteY52" fmla="*/ 1587844 h 2032687"/>
                  <a:gd name="connsiteX53" fmla="*/ 1631092 w 2168610"/>
                  <a:gd name="connsiteY53" fmla="*/ 1575487 h 2032687"/>
                  <a:gd name="connsiteX54" fmla="*/ 1649627 w 2168610"/>
                  <a:gd name="connsiteY54" fmla="*/ 1526060 h 2032687"/>
                  <a:gd name="connsiteX55" fmla="*/ 1686697 w 2168610"/>
                  <a:gd name="connsiteY55" fmla="*/ 1526060 h 2032687"/>
                  <a:gd name="connsiteX56" fmla="*/ 1705232 w 2168610"/>
                  <a:gd name="connsiteY56" fmla="*/ 1526060 h 2032687"/>
                  <a:gd name="connsiteX57" fmla="*/ 1705232 w 2168610"/>
                  <a:gd name="connsiteY57" fmla="*/ 1495168 h 2032687"/>
                  <a:gd name="connsiteX58" fmla="*/ 1699054 w 2168610"/>
                  <a:gd name="connsiteY58" fmla="*/ 1476633 h 2032687"/>
                  <a:gd name="connsiteX59" fmla="*/ 1699054 w 2168610"/>
                  <a:gd name="connsiteY59" fmla="*/ 1476633 h 2032687"/>
                  <a:gd name="connsiteX60" fmla="*/ 1773194 w 2168610"/>
                  <a:gd name="connsiteY60" fmla="*/ 1482811 h 2032687"/>
                  <a:gd name="connsiteX61" fmla="*/ 1834978 w 2168610"/>
                  <a:gd name="connsiteY61" fmla="*/ 1470455 h 2032687"/>
                  <a:gd name="connsiteX62" fmla="*/ 1896762 w 2168610"/>
                  <a:gd name="connsiteY62" fmla="*/ 1414849 h 2032687"/>
                  <a:gd name="connsiteX63" fmla="*/ 1896762 w 2168610"/>
                  <a:gd name="connsiteY63" fmla="*/ 1371600 h 2032687"/>
                  <a:gd name="connsiteX64" fmla="*/ 1946189 w 2168610"/>
                  <a:gd name="connsiteY64" fmla="*/ 1340709 h 2032687"/>
                  <a:gd name="connsiteX65" fmla="*/ 1940010 w 2168610"/>
                  <a:gd name="connsiteY65" fmla="*/ 1278925 h 2032687"/>
                  <a:gd name="connsiteX66" fmla="*/ 1983259 w 2168610"/>
                  <a:gd name="connsiteY66" fmla="*/ 1260390 h 2032687"/>
                  <a:gd name="connsiteX67" fmla="*/ 2007973 w 2168610"/>
                  <a:gd name="connsiteY67" fmla="*/ 1322173 h 2032687"/>
                  <a:gd name="connsiteX68" fmla="*/ 2143897 w 2168610"/>
                  <a:gd name="connsiteY68" fmla="*/ 1248033 h 2032687"/>
                  <a:gd name="connsiteX69" fmla="*/ 2156254 w 2168610"/>
                  <a:gd name="connsiteY69" fmla="*/ 1161536 h 2032687"/>
                  <a:gd name="connsiteX70" fmla="*/ 2143897 w 2168610"/>
                  <a:gd name="connsiteY70" fmla="*/ 1124465 h 2032687"/>
                  <a:gd name="connsiteX71" fmla="*/ 2137719 w 2168610"/>
                  <a:gd name="connsiteY71" fmla="*/ 1087395 h 2032687"/>
                  <a:gd name="connsiteX72" fmla="*/ 2150075 w 2168610"/>
                  <a:gd name="connsiteY72" fmla="*/ 1044146 h 2032687"/>
                  <a:gd name="connsiteX73" fmla="*/ 2168610 w 2168610"/>
                  <a:gd name="connsiteY73" fmla="*/ 1007076 h 2032687"/>
                  <a:gd name="connsiteX74" fmla="*/ 2131540 w 2168610"/>
                  <a:gd name="connsiteY74" fmla="*/ 895865 h 2032687"/>
                  <a:gd name="connsiteX75" fmla="*/ 2100648 w 2168610"/>
                  <a:gd name="connsiteY75" fmla="*/ 864973 h 2032687"/>
                  <a:gd name="connsiteX76" fmla="*/ 2075935 w 2168610"/>
                  <a:gd name="connsiteY76" fmla="*/ 784655 h 2032687"/>
                  <a:gd name="connsiteX77" fmla="*/ 2063578 w 2168610"/>
                  <a:gd name="connsiteY77" fmla="*/ 611660 h 2032687"/>
                  <a:gd name="connsiteX78" fmla="*/ 2051221 w 2168610"/>
                  <a:gd name="connsiteY78" fmla="*/ 512806 h 2032687"/>
                  <a:gd name="connsiteX79" fmla="*/ 2032686 w 2168610"/>
                  <a:gd name="connsiteY79" fmla="*/ 494271 h 2032687"/>
                  <a:gd name="connsiteX80" fmla="*/ 1983259 w 2168610"/>
                  <a:gd name="connsiteY80" fmla="*/ 518984 h 2032687"/>
                  <a:gd name="connsiteX81" fmla="*/ 1872048 w 2168610"/>
                  <a:gd name="connsiteY81" fmla="*/ 463379 h 2032687"/>
                  <a:gd name="connsiteX82" fmla="*/ 1834978 w 2168610"/>
                  <a:gd name="connsiteY82" fmla="*/ 463379 h 2032687"/>
                  <a:gd name="connsiteX83" fmla="*/ 1767016 w 2168610"/>
                  <a:gd name="connsiteY83" fmla="*/ 457200 h 2032687"/>
                  <a:gd name="connsiteX84" fmla="*/ 1692875 w 2168610"/>
                  <a:gd name="connsiteY84" fmla="*/ 512806 h 2032687"/>
                  <a:gd name="connsiteX85" fmla="*/ 1631092 w 2168610"/>
                  <a:gd name="connsiteY85" fmla="*/ 481914 h 2032687"/>
                  <a:gd name="connsiteX86" fmla="*/ 1594021 w 2168610"/>
                  <a:gd name="connsiteY86" fmla="*/ 494271 h 2032687"/>
                  <a:gd name="connsiteX87" fmla="*/ 1594021 w 2168610"/>
                  <a:gd name="connsiteY87" fmla="*/ 494271 h 2032687"/>
                  <a:gd name="connsiteX88" fmla="*/ 1519881 w 2168610"/>
                  <a:gd name="connsiteY88" fmla="*/ 488092 h 2032687"/>
                  <a:gd name="connsiteX89" fmla="*/ 1488989 w 2168610"/>
                  <a:gd name="connsiteY89" fmla="*/ 463379 h 2032687"/>
                  <a:gd name="connsiteX90" fmla="*/ 1439562 w 2168610"/>
                  <a:gd name="connsiteY90" fmla="*/ 481914 h 2032687"/>
                  <a:gd name="connsiteX91" fmla="*/ 1353065 w 2168610"/>
                  <a:gd name="connsiteY91" fmla="*/ 438665 h 2032687"/>
                  <a:gd name="connsiteX92" fmla="*/ 1291281 w 2168610"/>
                  <a:gd name="connsiteY92" fmla="*/ 444844 h 2032687"/>
                  <a:gd name="connsiteX93" fmla="*/ 1260389 w 2168610"/>
                  <a:gd name="connsiteY93" fmla="*/ 432487 h 2032687"/>
                  <a:gd name="connsiteX94" fmla="*/ 1235675 w 2168610"/>
                  <a:gd name="connsiteY94" fmla="*/ 432487 h 2032687"/>
                  <a:gd name="connsiteX95" fmla="*/ 1210962 w 2168610"/>
                  <a:gd name="connsiteY95" fmla="*/ 389238 h 2032687"/>
                  <a:gd name="connsiteX96" fmla="*/ 1136821 w 2168610"/>
                  <a:gd name="connsiteY96" fmla="*/ 395417 h 2032687"/>
                  <a:gd name="connsiteX97" fmla="*/ 1105929 w 2168610"/>
                  <a:gd name="connsiteY97" fmla="*/ 364525 h 2032687"/>
                  <a:gd name="connsiteX98" fmla="*/ 1087394 w 2168610"/>
                  <a:gd name="connsiteY98" fmla="*/ 364525 h 2032687"/>
                  <a:gd name="connsiteX99" fmla="*/ 1075037 w 2168610"/>
                  <a:gd name="connsiteY99" fmla="*/ 352168 h 2032687"/>
                  <a:gd name="connsiteX100" fmla="*/ 1062681 w 2168610"/>
                  <a:gd name="connsiteY100" fmla="*/ 345990 h 2032687"/>
                  <a:gd name="connsiteX101" fmla="*/ 1068450 w 2168610"/>
                  <a:gd name="connsiteY101" fmla="*/ 3796 h 2032687"/>
                  <a:gd name="connsiteX102" fmla="*/ 586946 w 2168610"/>
                  <a:gd name="connsiteY102" fmla="*/ 0 h 2032687"/>
                  <a:gd name="connsiteX0" fmla="*/ 598875 w 2168610"/>
                  <a:gd name="connsiteY0" fmla="*/ 0 h 2032687"/>
                  <a:gd name="connsiteX1" fmla="*/ 580767 w 2168610"/>
                  <a:gd name="connsiteY1" fmla="*/ 864973 h 2032687"/>
                  <a:gd name="connsiteX2" fmla="*/ 6178 w 2168610"/>
                  <a:gd name="connsiteY2" fmla="*/ 846438 h 2032687"/>
                  <a:gd name="connsiteX3" fmla="*/ 0 w 2168610"/>
                  <a:gd name="connsiteY3" fmla="*/ 883509 h 2032687"/>
                  <a:gd name="connsiteX4" fmla="*/ 49427 w 2168610"/>
                  <a:gd name="connsiteY4" fmla="*/ 914400 h 2032687"/>
                  <a:gd name="connsiteX5" fmla="*/ 105032 w 2168610"/>
                  <a:gd name="connsiteY5" fmla="*/ 982363 h 2032687"/>
                  <a:gd name="connsiteX6" fmla="*/ 154459 w 2168610"/>
                  <a:gd name="connsiteY6" fmla="*/ 1056503 h 2032687"/>
                  <a:gd name="connsiteX7" fmla="*/ 203886 w 2168610"/>
                  <a:gd name="connsiteY7" fmla="*/ 1068860 h 2032687"/>
                  <a:gd name="connsiteX8" fmla="*/ 240956 w 2168610"/>
                  <a:gd name="connsiteY8" fmla="*/ 1118287 h 2032687"/>
                  <a:gd name="connsiteX9" fmla="*/ 271848 w 2168610"/>
                  <a:gd name="connsiteY9" fmla="*/ 1167714 h 2032687"/>
                  <a:gd name="connsiteX10" fmla="*/ 296562 w 2168610"/>
                  <a:gd name="connsiteY10" fmla="*/ 1223319 h 2032687"/>
                  <a:gd name="connsiteX11" fmla="*/ 308919 w 2168610"/>
                  <a:gd name="connsiteY11" fmla="*/ 1297460 h 2032687"/>
                  <a:gd name="connsiteX12" fmla="*/ 327454 w 2168610"/>
                  <a:gd name="connsiteY12" fmla="*/ 1322173 h 2032687"/>
                  <a:gd name="connsiteX13" fmla="*/ 432486 w 2168610"/>
                  <a:gd name="connsiteY13" fmla="*/ 1402492 h 2032687"/>
                  <a:gd name="connsiteX14" fmla="*/ 438665 w 2168610"/>
                  <a:gd name="connsiteY14" fmla="*/ 1377779 h 2032687"/>
                  <a:gd name="connsiteX15" fmla="*/ 574589 w 2168610"/>
                  <a:gd name="connsiteY15" fmla="*/ 1445741 h 2032687"/>
                  <a:gd name="connsiteX16" fmla="*/ 574589 w 2168610"/>
                  <a:gd name="connsiteY16" fmla="*/ 1445741 h 2032687"/>
                  <a:gd name="connsiteX17" fmla="*/ 605481 w 2168610"/>
                  <a:gd name="connsiteY17" fmla="*/ 1390136 h 2032687"/>
                  <a:gd name="connsiteX18" fmla="*/ 661086 w 2168610"/>
                  <a:gd name="connsiteY18" fmla="*/ 1322173 h 2032687"/>
                  <a:gd name="connsiteX19" fmla="*/ 729048 w 2168610"/>
                  <a:gd name="connsiteY19" fmla="*/ 1303638 h 2032687"/>
                  <a:gd name="connsiteX20" fmla="*/ 821724 w 2168610"/>
                  <a:gd name="connsiteY20" fmla="*/ 1315995 h 2032687"/>
                  <a:gd name="connsiteX21" fmla="*/ 902043 w 2168610"/>
                  <a:gd name="connsiteY21" fmla="*/ 1377779 h 2032687"/>
                  <a:gd name="connsiteX22" fmla="*/ 957648 w 2168610"/>
                  <a:gd name="connsiteY22" fmla="*/ 1458098 h 2032687"/>
                  <a:gd name="connsiteX23" fmla="*/ 1013254 w 2168610"/>
                  <a:gd name="connsiteY23" fmla="*/ 1538417 h 2032687"/>
                  <a:gd name="connsiteX24" fmla="*/ 1062681 w 2168610"/>
                  <a:gd name="connsiteY24" fmla="*/ 1624914 h 2032687"/>
                  <a:gd name="connsiteX25" fmla="*/ 1118286 w 2168610"/>
                  <a:gd name="connsiteY25" fmla="*/ 1692876 h 2032687"/>
                  <a:gd name="connsiteX26" fmla="*/ 1167713 w 2168610"/>
                  <a:gd name="connsiteY26" fmla="*/ 1729946 h 2032687"/>
                  <a:gd name="connsiteX27" fmla="*/ 1198605 w 2168610"/>
                  <a:gd name="connsiteY27" fmla="*/ 1810265 h 2032687"/>
                  <a:gd name="connsiteX28" fmla="*/ 1223319 w 2168610"/>
                  <a:gd name="connsiteY28" fmla="*/ 1872049 h 2032687"/>
                  <a:gd name="connsiteX29" fmla="*/ 1248032 w 2168610"/>
                  <a:gd name="connsiteY29" fmla="*/ 1933833 h 2032687"/>
                  <a:gd name="connsiteX30" fmla="*/ 1278924 w 2168610"/>
                  <a:gd name="connsiteY30" fmla="*/ 1977082 h 2032687"/>
                  <a:gd name="connsiteX31" fmla="*/ 1340708 w 2168610"/>
                  <a:gd name="connsiteY31" fmla="*/ 2001795 h 2032687"/>
                  <a:gd name="connsiteX32" fmla="*/ 1439562 w 2168610"/>
                  <a:gd name="connsiteY32" fmla="*/ 2020330 h 2032687"/>
                  <a:gd name="connsiteX33" fmla="*/ 1513702 w 2168610"/>
                  <a:gd name="connsiteY33" fmla="*/ 2032687 h 2032687"/>
                  <a:gd name="connsiteX34" fmla="*/ 1606378 w 2168610"/>
                  <a:gd name="connsiteY34" fmla="*/ 2032687 h 2032687"/>
                  <a:gd name="connsiteX35" fmla="*/ 1587843 w 2168610"/>
                  <a:gd name="connsiteY35" fmla="*/ 2020330 h 2032687"/>
                  <a:gd name="connsiteX36" fmla="*/ 1587843 w 2168610"/>
                  <a:gd name="connsiteY36" fmla="*/ 2020330 h 2032687"/>
                  <a:gd name="connsiteX37" fmla="*/ 1575486 w 2168610"/>
                  <a:gd name="connsiteY37" fmla="*/ 1952368 h 2032687"/>
                  <a:gd name="connsiteX38" fmla="*/ 1550773 w 2168610"/>
                  <a:gd name="connsiteY38" fmla="*/ 1921476 h 2032687"/>
                  <a:gd name="connsiteX39" fmla="*/ 1544594 w 2168610"/>
                  <a:gd name="connsiteY39" fmla="*/ 1884406 h 2032687"/>
                  <a:gd name="connsiteX40" fmla="*/ 1526059 w 2168610"/>
                  <a:gd name="connsiteY40" fmla="*/ 1841157 h 2032687"/>
                  <a:gd name="connsiteX41" fmla="*/ 1538416 w 2168610"/>
                  <a:gd name="connsiteY41" fmla="*/ 1810265 h 2032687"/>
                  <a:gd name="connsiteX42" fmla="*/ 1532237 w 2168610"/>
                  <a:gd name="connsiteY42" fmla="*/ 1791730 h 2032687"/>
                  <a:gd name="connsiteX43" fmla="*/ 1488989 w 2168610"/>
                  <a:gd name="connsiteY43" fmla="*/ 1767017 h 2032687"/>
                  <a:gd name="connsiteX44" fmla="*/ 1538416 w 2168610"/>
                  <a:gd name="connsiteY44" fmla="*/ 1736125 h 2032687"/>
                  <a:gd name="connsiteX45" fmla="*/ 1544594 w 2168610"/>
                  <a:gd name="connsiteY45" fmla="*/ 1723768 h 2032687"/>
                  <a:gd name="connsiteX46" fmla="*/ 1550773 w 2168610"/>
                  <a:gd name="connsiteY46" fmla="*/ 1692876 h 2032687"/>
                  <a:gd name="connsiteX47" fmla="*/ 1526059 w 2168610"/>
                  <a:gd name="connsiteY47" fmla="*/ 1661984 h 2032687"/>
                  <a:gd name="connsiteX48" fmla="*/ 1550773 w 2168610"/>
                  <a:gd name="connsiteY48" fmla="*/ 1661984 h 2032687"/>
                  <a:gd name="connsiteX49" fmla="*/ 1575486 w 2168610"/>
                  <a:gd name="connsiteY49" fmla="*/ 1643449 h 2032687"/>
                  <a:gd name="connsiteX50" fmla="*/ 1550773 w 2168610"/>
                  <a:gd name="connsiteY50" fmla="*/ 1587844 h 2032687"/>
                  <a:gd name="connsiteX51" fmla="*/ 1550773 w 2168610"/>
                  <a:gd name="connsiteY51" fmla="*/ 1587844 h 2032687"/>
                  <a:gd name="connsiteX52" fmla="*/ 1618735 w 2168610"/>
                  <a:gd name="connsiteY52" fmla="*/ 1587844 h 2032687"/>
                  <a:gd name="connsiteX53" fmla="*/ 1631092 w 2168610"/>
                  <a:gd name="connsiteY53" fmla="*/ 1575487 h 2032687"/>
                  <a:gd name="connsiteX54" fmla="*/ 1649627 w 2168610"/>
                  <a:gd name="connsiteY54" fmla="*/ 1526060 h 2032687"/>
                  <a:gd name="connsiteX55" fmla="*/ 1686697 w 2168610"/>
                  <a:gd name="connsiteY55" fmla="*/ 1526060 h 2032687"/>
                  <a:gd name="connsiteX56" fmla="*/ 1705232 w 2168610"/>
                  <a:gd name="connsiteY56" fmla="*/ 1526060 h 2032687"/>
                  <a:gd name="connsiteX57" fmla="*/ 1705232 w 2168610"/>
                  <a:gd name="connsiteY57" fmla="*/ 1495168 h 2032687"/>
                  <a:gd name="connsiteX58" fmla="*/ 1699054 w 2168610"/>
                  <a:gd name="connsiteY58" fmla="*/ 1476633 h 2032687"/>
                  <a:gd name="connsiteX59" fmla="*/ 1699054 w 2168610"/>
                  <a:gd name="connsiteY59" fmla="*/ 1476633 h 2032687"/>
                  <a:gd name="connsiteX60" fmla="*/ 1773194 w 2168610"/>
                  <a:gd name="connsiteY60" fmla="*/ 1482811 h 2032687"/>
                  <a:gd name="connsiteX61" fmla="*/ 1834978 w 2168610"/>
                  <a:gd name="connsiteY61" fmla="*/ 1470455 h 2032687"/>
                  <a:gd name="connsiteX62" fmla="*/ 1896762 w 2168610"/>
                  <a:gd name="connsiteY62" fmla="*/ 1414849 h 2032687"/>
                  <a:gd name="connsiteX63" fmla="*/ 1896762 w 2168610"/>
                  <a:gd name="connsiteY63" fmla="*/ 1371600 h 2032687"/>
                  <a:gd name="connsiteX64" fmla="*/ 1946189 w 2168610"/>
                  <a:gd name="connsiteY64" fmla="*/ 1340709 h 2032687"/>
                  <a:gd name="connsiteX65" fmla="*/ 1940010 w 2168610"/>
                  <a:gd name="connsiteY65" fmla="*/ 1278925 h 2032687"/>
                  <a:gd name="connsiteX66" fmla="*/ 1983259 w 2168610"/>
                  <a:gd name="connsiteY66" fmla="*/ 1260390 h 2032687"/>
                  <a:gd name="connsiteX67" fmla="*/ 2007973 w 2168610"/>
                  <a:gd name="connsiteY67" fmla="*/ 1322173 h 2032687"/>
                  <a:gd name="connsiteX68" fmla="*/ 2143897 w 2168610"/>
                  <a:gd name="connsiteY68" fmla="*/ 1248033 h 2032687"/>
                  <a:gd name="connsiteX69" fmla="*/ 2156254 w 2168610"/>
                  <a:gd name="connsiteY69" fmla="*/ 1161536 h 2032687"/>
                  <a:gd name="connsiteX70" fmla="*/ 2143897 w 2168610"/>
                  <a:gd name="connsiteY70" fmla="*/ 1124465 h 2032687"/>
                  <a:gd name="connsiteX71" fmla="*/ 2137719 w 2168610"/>
                  <a:gd name="connsiteY71" fmla="*/ 1087395 h 2032687"/>
                  <a:gd name="connsiteX72" fmla="*/ 2150075 w 2168610"/>
                  <a:gd name="connsiteY72" fmla="*/ 1044146 h 2032687"/>
                  <a:gd name="connsiteX73" fmla="*/ 2168610 w 2168610"/>
                  <a:gd name="connsiteY73" fmla="*/ 1007076 h 2032687"/>
                  <a:gd name="connsiteX74" fmla="*/ 2131540 w 2168610"/>
                  <a:gd name="connsiteY74" fmla="*/ 895865 h 2032687"/>
                  <a:gd name="connsiteX75" fmla="*/ 2100648 w 2168610"/>
                  <a:gd name="connsiteY75" fmla="*/ 864973 h 2032687"/>
                  <a:gd name="connsiteX76" fmla="*/ 2075935 w 2168610"/>
                  <a:gd name="connsiteY76" fmla="*/ 784655 h 2032687"/>
                  <a:gd name="connsiteX77" fmla="*/ 2063578 w 2168610"/>
                  <a:gd name="connsiteY77" fmla="*/ 611660 h 2032687"/>
                  <a:gd name="connsiteX78" fmla="*/ 2051221 w 2168610"/>
                  <a:gd name="connsiteY78" fmla="*/ 512806 h 2032687"/>
                  <a:gd name="connsiteX79" fmla="*/ 2032686 w 2168610"/>
                  <a:gd name="connsiteY79" fmla="*/ 494271 h 2032687"/>
                  <a:gd name="connsiteX80" fmla="*/ 1983259 w 2168610"/>
                  <a:gd name="connsiteY80" fmla="*/ 518984 h 2032687"/>
                  <a:gd name="connsiteX81" fmla="*/ 1872048 w 2168610"/>
                  <a:gd name="connsiteY81" fmla="*/ 463379 h 2032687"/>
                  <a:gd name="connsiteX82" fmla="*/ 1834978 w 2168610"/>
                  <a:gd name="connsiteY82" fmla="*/ 463379 h 2032687"/>
                  <a:gd name="connsiteX83" fmla="*/ 1767016 w 2168610"/>
                  <a:gd name="connsiteY83" fmla="*/ 457200 h 2032687"/>
                  <a:gd name="connsiteX84" fmla="*/ 1692875 w 2168610"/>
                  <a:gd name="connsiteY84" fmla="*/ 512806 h 2032687"/>
                  <a:gd name="connsiteX85" fmla="*/ 1631092 w 2168610"/>
                  <a:gd name="connsiteY85" fmla="*/ 481914 h 2032687"/>
                  <a:gd name="connsiteX86" fmla="*/ 1594021 w 2168610"/>
                  <a:gd name="connsiteY86" fmla="*/ 494271 h 2032687"/>
                  <a:gd name="connsiteX87" fmla="*/ 1594021 w 2168610"/>
                  <a:gd name="connsiteY87" fmla="*/ 494271 h 2032687"/>
                  <a:gd name="connsiteX88" fmla="*/ 1519881 w 2168610"/>
                  <a:gd name="connsiteY88" fmla="*/ 488092 h 2032687"/>
                  <a:gd name="connsiteX89" fmla="*/ 1488989 w 2168610"/>
                  <a:gd name="connsiteY89" fmla="*/ 463379 h 2032687"/>
                  <a:gd name="connsiteX90" fmla="*/ 1439562 w 2168610"/>
                  <a:gd name="connsiteY90" fmla="*/ 481914 h 2032687"/>
                  <a:gd name="connsiteX91" fmla="*/ 1353065 w 2168610"/>
                  <a:gd name="connsiteY91" fmla="*/ 438665 h 2032687"/>
                  <a:gd name="connsiteX92" fmla="*/ 1291281 w 2168610"/>
                  <a:gd name="connsiteY92" fmla="*/ 444844 h 2032687"/>
                  <a:gd name="connsiteX93" fmla="*/ 1260389 w 2168610"/>
                  <a:gd name="connsiteY93" fmla="*/ 432487 h 2032687"/>
                  <a:gd name="connsiteX94" fmla="*/ 1235675 w 2168610"/>
                  <a:gd name="connsiteY94" fmla="*/ 432487 h 2032687"/>
                  <a:gd name="connsiteX95" fmla="*/ 1210962 w 2168610"/>
                  <a:gd name="connsiteY95" fmla="*/ 389238 h 2032687"/>
                  <a:gd name="connsiteX96" fmla="*/ 1136821 w 2168610"/>
                  <a:gd name="connsiteY96" fmla="*/ 395417 h 2032687"/>
                  <a:gd name="connsiteX97" fmla="*/ 1105929 w 2168610"/>
                  <a:gd name="connsiteY97" fmla="*/ 364525 h 2032687"/>
                  <a:gd name="connsiteX98" fmla="*/ 1087394 w 2168610"/>
                  <a:gd name="connsiteY98" fmla="*/ 364525 h 2032687"/>
                  <a:gd name="connsiteX99" fmla="*/ 1075037 w 2168610"/>
                  <a:gd name="connsiteY99" fmla="*/ 352168 h 2032687"/>
                  <a:gd name="connsiteX100" fmla="*/ 1062681 w 2168610"/>
                  <a:gd name="connsiteY100" fmla="*/ 345990 h 2032687"/>
                  <a:gd name="connsiteX101" fmla="*/ 1068450 w 2168610"/>
                  <a:gd name="connsiteY101" fmla="*/ 3796 h 2032687"/>
                  <a:gd name="connsiteX102" fmla="*/ 598875 w 2168610"/>
                  <a:gd name="connsiteY102" fmla="*/ 0 h 2032687"/>
                  <a:gd name="connsiteX0" fmla="*/ 598898 w 2168610"/>
                  <a:gd name="connsiteY0" fmla="*/ 0 h 2039827"/>
                  <a:gd name="connsiteX1" fmla="*/ 580767 w 2168610"/>
                  <a:gd name="connsiteY1" fmla="*/ 872113 h 2039827"/>
                  <a:gd name="connsiteX2" fmla="*/ 6178 w 2168610"/>
                  <a:gd name="connsiteY2" fmla="*/ 853578 h 2039827"/>
                  <a:gd name="connsiteX3" fmla="*/ 0 w 2168610"/>
                  <a:gd name="connsiteY3" fmla="*/ 890649 h 2039827"/>
                  <a:gd name="connsiteX4" fmla="*/ 49427 w 2168610"/>
                  <a:gd name="connsiteY4" fmla="*/ 921540 h 2039827"/>
                  <a:gd name="connsiteX5" fmla="*/ 105032 w 2168610"/>
                  <a:gd name="connsiteY5" fmla="*/ 989503 h 2039827"/>
                  <a:gd name="connsiteX6" fmla="*/ 154459 w 2168610"/>
                  <a:gd name="connsiteY6" fmla="*/ 1063643 h 2039827"/>
                  <a:gd name="connsiteX7" fmla="*/ 203886 w 2168610"/>
                  <a:gd name="connsiteY7" fmla="*/ 1076000 h 2039827"/>
                  <a:gd name="connsiteX8" fmla="*/ 240956 w 2168610"/>
                  <a:gd name="connsiteY8" fmla="*/ 1125427 h 2039827"/>
                  <a:gd name="connsiteX9" fmla="*/ 271848 w 2168610"/>
                  <a:gd name="connsiteY9" fmla="*/ 1174854 h 2039827"/>
                  <a:gd name="connsiteX10" fmla="*/ 296562 w 2168610"/>
                  <a:gd name="connsiteY10" fmla="*/ 1230459 h 2039827"/>
                  <a:gd name="connsiteX11" fmla="*/ 308919 w 2168610"/>
                  <a:gd name="connsiteY11" fmla="*/ 1304600 h 2039827"/>
                  <a:gd name="connsiteX12" fmla="*/ 327454 w 2168610"/>
                  <a:gd name="connsiteY12" fmla="*/ 1329313 h 2039827"/>
                  <a:gd name="connsiteX13" fmla="*/ 432486 w 2168610"/>
                  <a:gd name="connsiteY13" fmla="*/ 1409632 h 2039827"/>
                  <a:gd name="connsiteX14" fmla="*/ 438665 w 2168610"/>
                  <a:gd name="connsiteY14" fmla="*/ 1384919 h 2039827"/>
                  <a:gd name="connsiteX15" fmla="*/ 574589 w 2168610"/>
                  <a:gd name="connsiteY15" fmla="*/ 1452881 h 2039827"/>
                  <a:gd name="connsiteX16" fmla="*/ 574589 w 2168610"/>
                  <a:gd name="connsiteY16" fmla="*/ 1452881 h 2039827"/>
                  <a:gd name="connsiteX17" fmla="*/ 605481 w 2168610"/>
                  <a:gd name="connsiteY17" fmla="*/ 1397276 h 2039827"/>
                  <a:gd name="connsiteX18" fmla="*/ 661086 w 2168610"/>
                  <a:gd name="connsiteY18" fmla="*/ 1329313 h 2039827"/>
                  <a:gd name="connsiteX19" fmla="*/ 729048 w 2168610"/>
                  <a:gd name="connsiteY19" fmla="*/ 1310778 h 2039827"/>
                  <a:gd name="connsiteX20" fmla="*/ 821724 w 2168610"/>
                  <a:gd name="connsiteY20" fmla="*/ 1323135 h 2039827"/>
                  <a:gd name="connsiteX21" fmla="*/ 902043 w 2168610"/>
                  <a:gd name="connsiteY21" fmla="*/ 1384919 h 2039827"/>
                  <a:gd name="connsiteX22" fmla="*/ 957648 w 2168610"/>
                  <a:gd name="connsiteY22" fmla="*/ 1465238 h 2039827"/>
                  <a:gd name="connsiteX23" fmla="*/ 1013254 w 2168610"/>
                  <a:gd name="connsiteY23" fmla="*/ 1545557 h 2039827"/>
                  <a:gd name="connsiteX24" fmla="*/ 1062681 w 2168610"/>
                  <a:gd name="connsiteY24" fmla="*/ 1632054 h 2039827"/>
                  <a:gd name="connsiteX25" fmla="*/ 1118286 w 2168610"/>
                  <a:gd name="connsiteY25" fmla="*/ 1700016 h 2039827"/>
                  <a:gd name="connsiteX26" fmla="*/ 1167713 w 2168610"/>
                  <a:gd name="connsiteY26" fmla="*/ 1737086 h 2039827"/>
                  <a:gd name="connsiteX27" fmla="*/ 1198605 w 2168610"/>
                  <a:gd name="connsiteY27" fmla="*/ 1817405 h 2039827"/>
                  <a:gd name="connsiteX28" fmla="*/ 1223319 w 2168610"/>
                  <a:gd name="connsiteY28" fmla="*/ 1879189 h 2039827"/>
                  <a:gd name="connsiteX29" fmla="*/ 1248032 w 2168610"/>
                  <a:gd name="connsiteY29" fmla="*/ 1940973 h 2039827"/>
                  <a:gd name="connsiteX30" fmla="*/ 1278924 w 2168610"/>
                  <a:gd name="connsiteY30" fmla="*/ 1984222 h 2039827"/>
                  <a:gd name="connsiteX31" fmla="*/ 1340708 w 2168610"/>
                  <a:gd name="connsiteY31" fmla="*/ 2008935 h 2039827"/>
                  <a:gd name="connsiteX32" fmla="*/ 1439562 w 2168610"/>
                  <a:gd name="connsiteY32" fmla="*/ 2027470 h 2039827"/>
                  <a:gd name="connsiteX33" fmla="*/ 1513702 w 2168610"/>
                  <a:gd name="connsiteY33" fmla="*/ 2039827 h 2039827"/>
                  <a:gd name="connsiteX34" fmla="*/ 1606378 w 2168610"/>
                  <a:gd name="connsiteY34" fmla="*/ 2039827 h 2039827"/>
                  <a:gd name="connsiteX35" fmla="*/ 1587843 w 2168610"/>
                  <a:gd name="connsiteY35" fmla="*/ 2027470 h 2039827"/>
                  <a:gd name="connsiteX36" fmla="*/ 1587843 w 2168610"/>
                  <a:gd name="connsiteY36" fmla="*/ 2027470 h 2039827"/>
                  <a:gd name="connsiteX37" fmla="*/ 1575486 w 2168610"/>
                  <a:gd name="connsiteY37" fmla="*/ 1959508 h 2039827"/>
                  <a:gd name="connsiteX38" fmla="*/ 1550773 w 2168610"/>
                  <a:gd name="connsiteY38" fmla="*/ 1928616 h 2039827"/>
                  <a:gd name="connsiteX39" fmla="*/ 1544594 w 2168610"/>
                  <a:gd name="connsiteY39" fmla="*/ 1891546 h 2039827"/>
                  <a:gd name="connsiteX40" fmla="*/ 1526059 w 2168610"/>
                  <a:gd name="connsiteY40" fmla="*/ 1848297 h 2039827"/>
                  <a:gd name="connsiteX41" fmla="*/ 1538416 w 2168610"/>
                  <a:gd name="connsiteY41" fmla="*/ 1817405 h 2039827"/>
                  <a:gd name="connsiteX42" fmla="*/ 1532237 w 2168610"/>
                  <a:gd name="connsiteY42" fmla="*/ 1798870 h 2039827"/>
                  <a:gd name="connsiteX43" fmla="*/ 1488989 w 2168610"/>
                  <a:gd name="connsiteY43" fmla="*/ 1774157 h 2039827"/>
                  <a:gd name="connsiteX44" fmla="*/ 1538416 w 2168610"/>
                  <a:gd name="connsiteY44" fmla="*/ 1743265 h 2039827"/>
                  <a:gd name="connsiteX45" fmla="*/ 1544594 w 2168610"/>
                  <a:gd name="connsiteY45" fmla="*/ 1730908 h 2039827"/>
                  <a:gd name="connsiteX46" fmla="*/ 1550773 w 2168610"/>
                  <a:gd name="connsiteY46" fmla="*/ 1700016 h 2039827"/>
                  <a:gd name="connsiteX47" fmla="*/ 1526059 w 2168610"/>
                  <a:gd name="connsiteY47" fmla="*/ 1669124 h 2039827"/>
                  <a:gd name="connsiteX48" fmla="*/ 1550773 w 2168610"/>
                  <a:gd name="connsiteY48" fmla="*/ 1669124 h 2039827"/>
                  <a:gd name="connsiteX49" fmla="*/ 1575486 w 2168610"/>
                  <a:gd name="connsiteY49" fmla="*/ 1650589 h 2039827"/>
                  <a:gd name="connsiteX50" fmla="*/ 1550773 w 2168610"/>
                  <a:gd name="connsiteY50" fmla="*/ 1594984 h 2039827"/>
                  <a:gd name="connsiteX51" fmla="*/ 1550773 w 2168610"/>
                  <a:gd name="connsiteY51" fmla="*/ 1594984 h 2039827"/>
                  <a:gd name="connsiteX52" fmla="*/ 1618735 w 2168610"/>
                  <a:gd name="connsiteY52" fmla="*/ 1594984 h 2039827"/>
                  <a:gd name="connsiteX53" fmla="*/ 1631092 w 2168610"/>
                  <a:gd name="connsiteY53" fmla="*/ 1582627 h 2039827"/>
                  <a:gd name="connsiteX54" fmla="*/ 1649627 w 2168610"/>
                  <a:gd name="connsiteY54" fmla="*/ 1533200 h 2039827"/>
                  <a:gd name="connsiteX55" fmla="*/ 1686697 w 2168610"/>
                  <a:gd name="connsiteY55" fmla="*/ 1533200 h 2039827"/>
                  <a:gd name="connsiteX56" fmla="*/ 1705232 w 2168610"/>
                  <a:gd name="connsiteY56" fmla="*/ 1533200 h 2039827"/>
                  <a:gd name="connsiteX57" fmla="*/ 1705232 w 2168610"/>
                  <a:gd name="connsiteY57" fmla="*/ 1502308 h 2039827"/>
                  <a:gd name="connsiteX58" fmla="*/ 1699054 w 2168610"/>
                  <a:gd name="connsiteY58" fmla="*/ 1483773 h 2039827"/>
                  <a:gd name="connsiteX59" fmla="*/ 1699054 w 2168610"/>
                  <a:gd name="connsiteY59" fmla="*/ 1483773 h 2039827"/>
                  <a:gd name="connsiteX60" fmla="*/ 1773194 w 2168610"/>
                  <a:gd name="connsiteY60" fmla="*/ 1489951 h 2039827"/>
                  <a:gd name="connsiteX61" fmla="*/ 1834978 w 2168610"/>
                  <a:gd name="connsiteY61" fmla="*/ 1477595 h 2039827"/>
                  <a:gd name="connsiteX62" fmla="*/ 1896762 w 2168610"/>
                  <a:gd name="connsiteY62" fmla="*/ 1421989 h 2039827"/>
                  <a:gd name="connsiteX63" fmla="*/ 1896762 w 2168610"/>
                  <a:gd name="connsiteY63" fmla="*/ 1378740 h 2039827"/>
                  <a:gd name="connsiteX64" fmla="*/ 1946189 w 2168610"/>
                  <a:gd name="connsiteY64" fmla="*/ 1347849 h 2039827"/>
                  <a:gd name="connsiteX65" fmla="*/ 1940010 w 2168610"/>
                  <a:gd name="connsiteY65" fmla="*/ 1286065 h 2039827"/>
                  <a:gd name="connsiteX66" fmla="*/ 1983259 w 2168610"/>
                  <a:gd name="connsiteY66" fmla="*/ 1267530 h 2039827"/>
                  <a:gd name="connsiteX67" fmla="*/ 2007973 w 2168610"/>
                  <a:gd name="connsiteY67" fmla="*/ 1329313 h 2039827"/>
                  <a:gd name="connsiteX68" fmla="*/ 2143897 w 2168610"/>
                  <a:gd name="connsiteY68" fmla="*/ 1255173 h 2039827"/>
                  <a:gd name="connsiteX69" fmla="*/ 2156254 w 2168610"/>
                  <a:gd name="connsiteY69" fmla="*/ 1168676 h 2039827"/>
                  <a:gd name="connsiteX70" fmla="*/ 2143897 w 2168610"/>
                  <a:gd name="connsiteY70" fmla="*/ 1131605 h 2039827"/>
                  <a:gd name="connsiteX71" fmla="*/ 2137719 w 2168610"/>
                  <a:gd name="connsiteY71" fmla="*/ 1094535 h 2039827"/>
                  <a:gd name="connsiteX72" fmla="*/ 2150075 w 2168610"/>
                  <a:gd name="connsiteY72" fmla="*/ 1051286 h 2039827"/>
                  <a:gd name="connsiteX73" fmla="*/ 2168610 w 2168610"/>
                  <a:gd name="connsiteY73" fmla="*/ 1014216 h 2039827"/>
                  <a:gd name="connsiteX74" fmla="*/ 2131540 w 2168610"/>
                  <a:gd name="connsiteY74" fmla="*/ 903005 h 2039827"/>
                  <a:gd name="connsiteX75" fmla="*/ 2100648 w 2168610"/>
                  <a:gd name="connsiteY75" fmla="*/ 872113 h 2039827"/>
                  <a:gd name="connsiteX76" fmla="*/ 2075935 w 2168610"/>
                  <a:gd name="connsiteY76" fmla="*/ 791795 h 2039827"/>
                  <a:gd name="connsiteX77" fmla="*/ 2063578 w 2168610"/>
                  <a:gd name="connsiteY77" fmla="*/ 618800 h 2039827"/>
                  <a:gd name="connsiteX78" fmla="*/ 2051221 w 2168610"/>
                  <a:gd name="connsiteY78" fmla="*/ 519946 h 2039827"/>
                  <a:gd name="connsiteX79" fmla="*/ 2032686 w 2168610"/>
                  <a:gd name="connsiteY79" fmla="*/ 501411 h 2039827"/>
                  <a:gd name="connsiteX80" fmla="*/ 1983259 w 2168610"/>
                  <a:gd name="connsiteY80" fmla="*/ 526124 h 2039827"/>
                  <a:gd name="connsiteX81" fmla="*/ 1872048 w 2168610"/>
                  <a:gd name="connsiteY81" fmla="*/ 470519 h 2039827"/>
                  <a:gd name="connsiteX82" fmla="*/ 1834978 w 2168610"/>
                  <a:gd name="connsiteY82" fmla="*/ 470519 h 2039827"/>
                  <a:gd name="connsiteX83" fmla="*/ 1767016 w 2168610"/>
                  <a:gd name="connsiteY83" fmla="*/ 464340 h 2039827"/>
                  <a:gd name="connsiteX84" fmla="*/ 1692875 w 2168610"/>
                  <a:gd name="connsiteY84" fmla="*/ 519946 h 2039827"/>
                  <a:gd name="connsiteX85" fmla="*/ 1631092 w 2168610"/>
                  <a:gd name="connsiteY85" fmla="*/ 489054 h 2039827"/>
                  <a:gd name="connsiteX86" fmla="*/ 1594021 w 2168610"/>
                  <a:gd name="connsiteY86" fmla="*/ 501411 h 2039827"/>
                  <a:gd name="connsiteX87" fmla="*/ 1594021 w 2168610"/>
                  <a:gd name="connsiteY87" fmla="*/ 501411 h 2039827"/>
                  <a:gd name="connsiteX88" fmla="*/ 1519881 w 2168610"/>
                  <a:gd name="connsiteY88" fmla="*/ 495232 h 2039827"/>
                  <a:gd name="connsiteX89" fmla="*/ 1488989 w 2168610"/>
                  <a:gd name="connsiteY89" fmla="*/ 470519 h 2039827"/>
                  <a:gd name="connsiteX90" fmla="*/ 1439562 w 2168610"/>
                  <a:gd name="connsiteY90" fmla="*/ 489054 h 2039827"/>
                  <a:gd name="connsiteX91" fmla="*/ 1353065 w 2168610"/>
                  <a:gd name="connsiteY91" fmla="*/ 445805 h 2039827"/>
                  <a:gd name="connsiteX92" fmla="*/ 1291281 w 2168610"/>
                  <a:gd name="connsiteY92" fmla="*/ 451984 h 2039827"/>
                  <a:gd name="connsiteX93" fmla="*/ 1260389 w 2168610"/>
                  <a:gd name="connsiteY93" fmla="*/ 439627 h 2039827"/>
                  <a:gd name="connsiteX94" fmla="*/ 1235675 w 2168610"/>
                  <a:gd name="connsiteY94" fmla="*/ 439627 h 2039827"/>
                  <a:gd name="connsiteX95" fmla="*/ 1210962 w 2168610"/>
                  <a:gd name="connsiteY95" fmla="*/ 396378 h 2039827"/>
                  <a:gd name="connsiteX96" fmla="*/ 1136821 w 2168610"/>
                  <a:gd name="connsiteY96" fmla="*/ 402557 h 2039827"/>
                  <a:gd name="connsiteX97" fmla="*/ 1105929 w 2168610"/>
                  <a:gd name="connsiteY97" fmla="*/ 371665 h 2039827"/>
                  <a:gd name="connsiteX98" fmla="*/ 1087394 w 2168610"/>
                  <a:gd name="connsiteY98" fmla="*/ 371665 h 2039827"/>
                  <a:gd name="connsiteX99" fmla="*/ 1075037 w 2168610"/>
                  <a:gd name="connsiteY99" fmla="*/ 359308 h 2039827"/>
                  <a:gd name="connsiteX100" fmla="*/ 1062681 w 2168610"/>
                  <a:gd name="connsiteY100" fmla="*/ 353130 h 2039827"/>
                  <a:gd name="connsiteX101" fmla="*/ 1068450 w 2168610"/>
                  <a:gd name="connsiteY101" fmla="*/ 10936 h 2039827"/>
                  <a:gd name="connsiteX102" fmla="*/ 598898 w 2168610"/>
                  <a:gd name="connsiteY102" fmla="*/ 0 h 2039827"/>
                  <a:gd name="connsiteX0" fmla="*/ 598898 w 2168610"/>
                  <a:gd name="connsiteY0" fmla="*/ 0 h 2039827"/>
                  <a:gd name="connsiteX1" fmla="*/ 580767 w 2168610"/>
                  <a:gd name="connsiteY1" fmla="*/ 872113 h 2039827"/>
                  <a:gd name="connsiteX2" fmla="*/ 6178 w 2168610"/>
                  <a:gd name="connsiteY2" fmla="*/ 853578 h 2039827"/>
                  <a:gd name="connsiteX3" fmla="*/ 0 w 2168610"/>
                  <a:gd name="connsiteY3" fmla="*/ 890649 h 2039827"/>
                  <a:gd name="connsiteX4" fmla="*/ 49427 w 2168610"/>
                  <a:gd name="connsiteY4" fmla="*/ 921540 h 2039827"/>
                  <a:gd name="connsiteX5" fmla="*/ 105032 w 2168610"/>
                  <a:gd name="connsiteY5" fmla="*/ 989503 h 2039827"/>
                  <a:gd name="connsiteX6" fmla="*/ 154459 w 2168610"/>
                  <a:gd name="connsiteY6" fmla="*/ 1063643 h 2039827"/>
                  <a:gd name="connsiteX7" fmla="*/ 203886 w 2168610"/>
                  <a:gd name="connsiteY7" fmla="*/ 1076000 h 2039827"/>
                  <a:gd name="connsiteX8" fmla="*/ 240956 w 2168610"/>
                  <a:gd name="connsiteY8" fmla="*/ 1125427 h 2039827"/>
                  <a:gd name="connsiteX9" fmla="*/ 271848 w 2168610"/>
                  <a:gd name="connsiteY9" fmla="*/ 1174854 h 2039827"/>
                  <a:gd name="connsiteX10" fmla="*/ 296562 w 2168610"/>
                  <a:gd name="connsiteY10" fmla="*/ 1230459 h 2039827"/>
                  <a:gd name="connsiteX11" fmla="*/ 308919 w 2168610"/>
                  <a:gd name="connsiteY11" fmla="*/ 1304600 h 2039827"/>
                  <a:gd name="connsiteX12" fmla="*/ 327454 w 2168610"/>
                  <a:gd name="connsiteY12" fmla="*/ 1329313 h 2039827"/>
                  <a:gd name="connsiteX13" fmla="*/ 432486 w 2168610"/>
                  <a:gd name="connsiteY13" fmla="*/ 1409632 h 2039827"/>
                  <a:gd name="connsiteX14" fmla="*/ 438665 w 2168610"/>
                  <a:gd name="connsiteY14" fmla="*/ 1384919 h 2039827"/>
                  <a:gd name="connsiteX15" fmla="*/ 574589 w 2168610"/>
                  <a:gd name="connsiteY15" fmla="*/ 1452881 h 2039827"/>
                  <a:gd name="connsiteX16" fmla="*/ 574589 w 2168610"/>
                  <a:gd name="connsiteY16" fmla="*/ 1452881 h 2039827"/>
                  <a:gd name="connsiteX17" fmla="*/ 605481 w 2168610"/>
                  <a:gd name="connsiteY17" fmla="*/ 1397276 h 2039827"/>
                  <a:gd name="connsiteX18" fmla="*/ 661086 w 2168610"/>
                  <a:gd name="connsiteY18" fmla="*/ 1329313 h 2039827"/>
                  <a:gd name="connsiteX19" fmla="*/ 729048 w 2168610"/>
                  <a:gd name="connsiteY19" fmla="*/ 1310778 h 2039827"/>
                  <a:gd name="connsiteX20" fmla="*/ 821724 w 2168610"/>
                  <a:gd name="connsiteY20" fmla="*/ 1323135 h 2039827"/>
                  <a:gd name="connsiteX21" fmla="*/ 902043 w 2168610"/>
                  <a:gd name="connsiteY21" fmla="*/ 1384919 h 2039827"/>
                  <a:gd name="connsiteX22" fmla="*/ 957648 w 2168610"/>
                  <a:gd name="connsiteY22" fmla="*/ 1465238 h 2039827"/>
                  <a:gd name="connsiteX23" fmla="*/ 1013254 w 2168610"/>
                  <a:gd name="connsiteY23" fmla="*/ 1545557 h 2039827"/>
                  <a:gd name="connsiteX24" fmla="*/ 1062681 w 2168610"/>
                  <a:gd name="connsiteY24" fmla="*/ 1632054 h 2039827"/>
                  <a:gd name="connsiteX25" fmla="*/ 1118286 w 2168610"/>
                  <a:gd name="connsiteY25" fmla="*/ 1700016 h 2039827"/>
                  <a:gd name="connsiteX26" fmla="*/ 1167713 w 2168610"/>
                  <a:gd name="connsiteY26" fmla="*/ 1737086 h 2039827"/>
                  <a:gd name="connsiteX27" fmla="*/ 1198605 w 2168610"/>
                  <a:gd name="connsiteY27" fmla="*/ 1817405 h 2039827"/>
                  <a:gd name="connsiteX28" fmla="*/ 1223319 w 2168610"/>
                  <a:gd name="connsiteY28" fmla="*/ 1879189 h 2039827"/>
                  <a:gd name="connsiteX29" fmla="*/ 1248032 w 2168610"/>
                  <a:gd name="connsiteY29" fmla="*/ 1940973 h 2039827"/>
                  <a:gd name="connsiteX30" fmla="*/ 1278924 w 2168610"/>
                  <a:gd name="connsiteY30" fmla="*/ 1984222 h 2039827"/>
                  <a:gd name="connsiteX31" fmla="*/ 1340708 w 2168610"/>
                  <a:gd name="connsiteY31" fmla="*/ 2008935 h 2039827"/>
                  <a:gd name="connsiteX32" fmla="*/ 1439562 w 2168610"/>
                  <a:gd name="connsiteY32" fmla="*/ 2027470 h 2039827"/>
                  <a:gd name="connsiteX33" fmla="*/ 1513702 w 2168610"/>
                  <a:gd name="connsiteY33" fmla="*/ 2039827 h 2039827"/>
                  <a:gd name="connsiteX34" fmla="*/ 1606378 w 2168610"/>
                  <a:gd name="connsiteY34" fmla="*/ 2039827 h 2039827"/>
                  <a:gd name="connsiteX35" fmla="*/ 1587843 w 2168610"/>
                  <a:gd name="connsiteY35" fmla="*/ 2027470 h 2039827"/>
                  <a:gd name="connsiteX36" fmla="*/ 1587843 w 2168610"/>
                  <a:gd name="connsiteY36" fmla="*/ 2027470 h 2039827"/>
                  <a:gd name="connsiteX37" fmla="*/ 1575486 w 2168610"/>
                  <a:gd name="connsiteY37" fmla="*/ 1959508 h 2039827"/>
                  <a:gd name="connsiteX38" fmla="*/ 1550773 w 2168610"/>
                  <a:gd name="connsiteY38" fmla="*/ 1928616 h 2039827"/>
                  <a:gd name="connsiteX39" fmla="*/ 1544594 w 2168610"/>
                  <a:gd name="connsiteY39" fmla="*/ 1891546 h 2039827"/>
                  <a:gd name="connsiteX40" fmla="*/ 1526059 w 2168610"/>
                  <a:gd name="connsiteY40" fmla="*/ 1848297 h 2039827"/>
                  <a:gd name="connsiteX41" fmla="*/ 1538416 w 2168610"/>
                  <a:gd name="connsiteY41" fmla="*/ 1817405 h 2039827"/>
                  <a:gd name="connsiteX42" fmla="*/ 1532237 w 2168610"/>
                  <a:gd name="connsiteY42" fmla="*/ 1798870 h 2039827"/>
                  <a:gd name="connsiteX43" fmla="*/ 1488989 w 2168610"/>
                  <a:gd name="connsiteY43" fmla="*/ 1774157 h 2039827"/>
                  <a:gd name="connsiteX44" fmla="*/ 1538416 w 2168610"/>
                  <a:gd name="connsiteY44" fmla="*/ 1743265 h 2039827"/>
                  <a:gd name="connsiteX45" fmla="*/ 1544594 w 2168610"/>
                  <a:gd name="connsiteY45" fmla="*/ 1730908 h 2039827"/>
                  <a:gd name="connsiteX46" fmla="*/ 1550773 w 2168610"/>
                  <a:gd name="connsiteY46" fmla="*/ 1700016 h 2039827"/>
                  <a:gd name="connsiteX47" fmla="*/ 1526059 w 2168610"/>
                  <a:gd name="connsiteY47" fmla="*/ 1669124 h 2039827"/>
                  <a:gd name="connsiteX48" fmla="*/ 1550773 w 2168610"/>
                  <a:gd name="connsiteY48" fmla="*/ 1669124 h 2039827"/>
                  <a:gd name="connsiteX49" fmla="*/ 1575486 w 2168610"/>
                  <a:gd name="connsiteY49" fmla="*/ 1650589 h 2039827"/>
                  <a:gd name="connsiteX50" fmla="*/ 1550773 w 2168610"/>
                  <a:gd name="connsiteY50" fmla="*/ 1594984 h 2039827"/>
                  <a:gd name="connsiteX51" fmla="*/ 1550773 w 2168610"/>
                  <a:gd name="connsiteY51" fmla="*/ 1594984 h 2039827"/>
                  <a:gd name="connsiteX52" fmla="*/ 1618735 w 2168610"/>
                  <a:gd name="connsiteY52" fmla="*/ 1594984 h 2039827"/>
                  <a:gd name="connsiteX53" fmla="*/ 1631092 w 2168610"/>
                  <a:gd name="connsiteY53" fmla="*/ 1582627 h 2039827"/>
                  <a:gd name="connsiteX54" fmla="*/ 1649627 w 2168610"/>
                  <a:gd name="connsiteY54" fmla="*/ 1533200 h 2039827"/>
                  <a:gd name="connsiteX55" fmla="*/ 1686697 w 2168610"/>
                  <a:gd name="connsiteY55" fmla="*/ 1533200 h 2039827"/>
                  <a:gd name="connsiteX56" fmla="*/ 1705232 w 2168610"/>
                  <a:gd name="connsiteY56" fmla="*/ 1533200 h 2039827"/>
                  <a:gd name="connsiteX57" fmla="*/ 1705232 w 2168610"/>
                  <a:gd name="connsiteY57" fmla="*/ 1502308 h 2039827"/>
                  <a:gd name="connsiteX58" fmla="*/ 1699054 w 2168610"/>
                  <a:gd name="connsiteY58" fmla="*/ 1483773 h 2039827"/>
                  <a:gd name="connsiteX59" fmla="*/ 1699054 w 2168610"/>
                  <a:gd name="connsiteY59" fmla="*/ 1483773 h 2039827"/>
                  <a:gd name="connsiteX60" fmla="*/ 1773194 w 2168610"/>
                  <a:gd name="connsiteY60" fmla="*/ 1489951 h 2039827"/>
                  <a:gd name="connsiteX61" fmla="*/ 1834978 w 2168610"/>
                  <a:gd name="connsiteY61" fmla="*/ 1477595 h 2039827"/>
                  <a:gd name="connsiteX62" fmla="*/ 1896762 w 2168610"/>
                  <a:gd name="connsiteY62" fmla="*/ 1421989 h 2039827"/>
                  <a:gd name="connsiteX63" fmla="*/ 1896762 w 2168610"/>
                  <a:gd name="connsiteY63" fmla="*/ 1378740 h 2039827"/>
                  <a:gd name="connsiteX64" fmla="*/ 1946189 w 2168610"/>
                  <a:gd name="connsiteY64" fmla="*/ 1347849 h 2039827"/>
                  <a:gd name="connsiteX65" fmla="*/ 1940010 w 2168610"/>
                  <a:gd name="connsiteY65" fmla="*/ 1286065 h 2039827"/>
                  <a:gd name="connsiteX66" fmla="*/ 1983259 w 2168610"/>
                  <a:gd name="connsiteY66" fmla="*/ 1267530 h 2039827"/>
                  <a:gd name="connsiteX67" fmla="*/ 2007973 w 2168610"/>
                  <a:gd name="connsiteY67" fmla="*/ 1329313 h 2039827"/>
                  <a:gd name="connsiteX68" fmla="*/ 2143897 w 2168610"/>
                  <a:gd name="connsiteY68" fmla="*/ 1255173 h 2039827"/>
                  <a:gd name="connsiteX69" fmla="*/ 2156254 w 2168610"/>
                  <a:gd name="connsiteY69" fmla="*/ 1168676 h 2039827"/>
                  <a:gd name="connsiteX70" fmla="*/ 2143897 w 2168610"/>
                  <a:gd name="connsiteY70" fmla="*/ 1131605 h 2039827"/>
                  <a:gd name="connsiteX71" fmla="*/ 2137719 w 2168610"/>
                  <a:gd name="connsiteY71" fmla="*/ 1094535 h 2039827"/>
                  <a:gd name="connsiteX72" fmla="*/ 2150075 w 2168610"/>
                  <a:gd name="connsiteY72" fmla="*/ 1051286 h 2039827"/>
                  <a:gd name="connsiteX73" fmla="*/ 2168610 w 2168610"/>
                  <a:gd name="connsiteY73" fmla="*/ 1014216 h 2039827"/>
                  <a:gd name="connsiteX74" fmla="*/ 2131540 w 2168610"/>
                  <a:gd name="connsiteY74" fmla="*/ 903005 h 2039827"/>
                  <a:gd name="connsiteX75" fmla="*/ 2100648 w 2168610"/>
                  <a:gd name="connsiteY75" fmla="*/ 872113 h 2039827"/>
                  <a:gd name="connsiteX76" fmla="*/ 2075935 w 2168610"/>
                  <a:gd name="connsiteY76" fmla="*/ 791795 h 2039827"/>
                  <a:gd name="connsiteX77" fmla="*/ 2063578 w 2168610"/>
                  <a:gd name="connsiteY77" fmla="*/ 618800 h 2039827"/>
                  <a:gd name="connsiteX78" fmla="*/ 2051221 w 2168610"/>
                  <a:gd name="connsiteY78" fmla="*/ 519946 h 2039827"/>
                  <a:gd name="connsiteX79" fmla="*/ 2032686 w 2168610"/>
                  <a:gd name="connsiteY79" fmla="*/ 501411 h 2039827"/>
                  <a:gd name="connsiteX80" fmla="*/ 1983259 w 2168610"/>
                  <a:gd name="connsiteY80" fmla="*/ 526124 h 2039827"/>
                  <a:gd name="connsiteX81" fmla="*/ 1872048 w 2168610"/>
                  <a:gd name="connsiteY81" fmla="*/ 470519 h 2039827"/>
                  <a:gd name="connsiteX82" fmla="*/ 1834978 w 2168610"/>
                  <a:gd name="connsiteY82" fmla="*/ 470519 h 2039827"/>
                  <a:gd name="connsiteX83" fmla="*/ 1767016 w 2168610"/>
                  <a:gd name="connsiteY83" fmla="*/ 464340 h 2039827"/>
                  <a:gd name="connsiteX84" fmla="*/ 1692875 w 2168610"/>
                  <a:gd name="connsiteY84" fmla="*/ 519946 h 2039827"/>
                  <a:gd name="connsiteX85" fmla="*/ 1631092 w 2168610"/>
                  <a:gd name="connsiteY85" fmla="*/ 489054 h 2039827"/>
                  <a:gd name="connsiteX86" fmla="*/ 1594021 w 2168610"/>
                  <a:gd name="connsiteY86" fmla="*/ 501411 h 2039827"/>
                  <a:gd name="connsiteX87" fmla="*/ 1594021 w 2168610"/>
                  <a:gd name="connsiteY87" fmla="*/ 501411 h 2039827"/>
                  <a:gd name="connsiteX88" fmla="*/ 1519881 w 2168610"/>
                  <a:gd name="connsiteY88" fmla="*/ 495232 h 2039827"/>
                  <a:gd name="connsiteX89" fmla="*/ 1488989 w 2168610"/>
                  <a:gd name="connsiteY89" fmla="*/ 470519 h 2039827"/>
                  <a:gd name="connsiteX90" fmla="*/ 1439562 w 2168610"/>
                  <a:gd name="connsiteY90" fmla="*/ 489054 h 2039827"/>
                  <a:gd name="connsiteX91" fmla="*/ 1353065 w 2168610"/>
                  <a:gd name="connsiteY91" fmla="*/ 445805 h 2039827"/>
                  <a:gd name="connsiteX92" fmla="*/ 1291281 w 2168610"/>
                  <a:gd name="connsiteY92" fmla="*/ 451984 h 2039827"/>
                  <a:gd name="connsiteX93" fmla="*/ 1260389 w 2168610"/>
                  <a:gd name="connsiteY93" fmla="*/ 439627 h 2039827"/>
                  <a:gd name="connsiteX94" fmla="*/ 1235675 w 2168610"/>
                  <a:gd name="connsiteY94" fmla="*/ 439627 h 2039827"/>
                  <a:gd name="connsiteX95" fmla="*/ 1210962 w 2168610"/>
                  <a:gd name="connsiteY95" fmla="*/ 396378 h 2039827"/>
                  <a:gd name="connsiteX96" fmla="*/ 1144010 w 2168610"/>
                  <a:gd name="connsiteY96" fmla="*/ 390478 h 2039827"/>
                  <a:gd name="connsiteX97" fmla="*/ 1105929 w 2168610"/>
                  <a:gd name="connsiteY97" fmla="*/ 371665 h 2039827"/>
                  <a:gd name="connsiteX98" fmla="*/ 1087394 w 2168610"/>
                  <a:gd name="connsiteY98" fmla="*/ 371665 h 2039827"/>
                  <a:gd name="connsiteX99" fmla="*/ 1075037 w 2168610"/>
                  <a:gd name="connsiteY99" fmla="*/ 359308 h 2039827"/>
                  <a:gd name="connsiteX100" fmla="*/ 1062681 w 2168610"/>
                  <a:gd name="connsiteY100" fmla="*/ 353130 h 2039827"/>
                  <a:gd name="connsiteX101" fmla="*/ 1068450 w 2168610"/>
                  <a:gd name="connsiteY101" fmla="*/ 10936 h 2039827"/>
                  <a:gd name="connsiteX102" fmla="*/ 598898 w 2168610"/>
                  <a:gd name="connsiteY102" fmla="*/ 0 h 2039827"/>
                  <a:gd name="connsiteX0" fmla="*/ 598898 w 2168610"/>
                  <a:gd name="connsiteY0" fmla="*/ 0 h 2039827"/>
                  <a:gd name="connsiteX1" fmla="*/ 580767 w 2168610"/>
                  <a:gd name="connsiteY1" fmla="*/ 872113 h 2039827"/>
                  <a:gd name="connsiteX2" fmla="*/ 6178 w 2168610"/>
                  <a:gd name="connsiteY2" fmla="*/ 853578 h 2039827"/>
                  <a:gd name="connsiteX3" fmla="*/ 0 w 2168610"/>
                  <a:gd name="connsiteY3" fmla="*/ 890649 h 2039827"/>
                  <a:gd name="connsiteX4" fmla="*/ 49427 w 2168610"/>
                  <a:gd name="connsiteY4" fmla="*/ 921540 h 2039827"/>
                  <a:gd name="connsiteX5" fmla="*/ 105032 w 2168610"/>
                  <a:gd name="connsiteY5" fmla="*/ 989503 h 2039827"/>
                  <a:gd name="connsiteX6" fmla="*/ 154459 w 2168610"/>
                  <a:gd name="connsiteY6" fmla="*/ 1063643 h 2039827"/>
                  <a:gd name="connsiteX7" fmla="*/ 203886 w 2168610"/>
                  <a:gd name="connsiteY7" fmla="*/ 1076000 h 2039827"/>
                  <a:gd name="connsiteX8" fmla="*/ 240956 w 2168610"/>
                  <a:gd name="connsiteY8" fmla="*/ 1125427 h 2039827"/>
                  <a:gd name="connsiteX9" fmla="*/ 271848 w 2168610"/>
                  <a:gd name="connsiteY9" fmla="*/ 1174854 h 2039827"/>
                  <a:gd name="connsiteX10" fmla="*/ 296562 w 2168610"/>
                  <a:gd name="connsiteY10" fmla="*/ 1230459 h 2039827"/>
                  <a:gd name="connsiteX11" fmla="*/ 308919 w 2168610"/>
                  <a:gd name="connsiteY11" fmla="*/ 1304600 h 2039827"/>
                  <a:gd name="connsiteX12" fmla="*/ 327454 w 2168610"/>
                  <a:gd name="connsiteY12" fmla="*/ 1329313 h 2039827"/>
                  <a:gd name="connsiteX13" fmla="*/ 432486 w 2168610"/>
                  <a:gd name="connsiteY13" fmla="*/ 1409632 h 2039827"/>
                  <a:gd name="connsiteX14" fmla="*/ 438665 w 2168610"/>
                  <a:gd name="connsiteY14" fmla="*/ 1384919 h 2039827"/>
                  <a:gd name="connsiteX15" fmla="*/ 574589 w 2168610"/>
                  <a:gd name="connsiteY15" fmla="*/ 1452881 h 2039827"/>
                  <a:gd name="connsiteX16" fmla="*/ 574589 w 2168610"/>
                  <a:gd name="connsiteY16" fmla="*/ 1452881 h 2039827"/>
                  <a:gd name="connsiteX17" fmla="*/ 605481 w 2168610"/>
                  <a:gd name="connsiteY17" fmla="*/ 1397276 h 2039827"/>
                  <a:gd name="connsiteX18" fmla="*/ 661086 w 2168610"/>
                  <a:gd name="connsiteY18" fmla="*/ 1329313 h 2039827"/>
                  <a:gd name="connsiteX19" fmla="*/ 729048 w 2168610"/>
                  <a:gd name="connsiteY19" fmla="*/ 1310778 h 2039827"/>
                  <a:gd name="connsiteX20" fmla="*/ 821724 w 2168610"/>
                  <a:gd name="connsiteY20" fmla="*/ 1323135 h 2039827"/>
                  <a:gd name="connsiteX21" fmla="*/ 902043 w 2168610"/>
                  <a:gd name="connsiteY21" fmla="*/ 1384919 h 2039827"/>
                  <a:gd name="connsiteX22" fmla="*/ 957648 w 2168610"/>
                  <a:gd name="connsiteY22" fmla="*/ 1465238 h 2039827"/>
                  <a:gd name="connsiteX23" fmla="*/ 1013254 w 2168610"/>
                  <a:gd name="connsiteY23" fmla="*/ 1545557 h 2039827"/>
                  <a:gd name="connsiteX24" fmla="*/ 1062681 w 2168610"/>
                  <a:gd name="connsiteY24" fmla="*/ 1632054 h 2039827"/>
                  <a:gd name="connsiteX25" fmla="*/ 1118286 w 2168610"/>
                  <a:gd name="connsiteY25" fmla="*/ 1700016 h 2039827"/>
                  <a:gd name="connsiteX26" fmla="*/ 1167713 w 2168610"/>
                  <a:gd name="connsiteY26" fmla="*/ 1737086 h 2039827"/>
                  <a:gd name="connsiteX27" fmla="*/ 1198605 w 2168610"/>
                  <a:gd name="connsiteY27" fmla="*/ 1817405 h 2039827"/>
                  <a:gd name="connsiteX28" fmla="*/ 1223319 w 2168610"/>
                  <a:gd name="connsiteY28" fmla="*/ 1879189 h 2039827"/>
                  <a:gd name="connsiteX29" fmla="*/ 1248032 w 2168610"/>
                  <a:gd name="connsiteY29" fmla="*/ 1940973 h 2039827"/>
                  <a:gd name="connsiteX30" fmla="*/ 1278924 w 2168610"/>
                  <a:gd name="connsiteY30" fmla="*/ 1984222 h 2039827"/>
                  <a:gd name="connsiteX31" fmla="*/ 1340708 w 2168610"/>
                  <a:gd name="connsiteY31" fmla="*/ 2008935 h 2039827"/>
                  <a:gd name="connsiteX32" fmla="*/ 1439562 w 2168610"/>
                  <a:gd name="connsiteY32" fmla="*/ 2027470 h 2039827"/>
                  <a:gd name="connsiteX33" fmla="*/ 1513702 w 2168610"/>
                  <a:gd name="connsiteY33" fmla="*/ 2039827 h 2039827"/>
                  <a:gd name="connsiteX34" fmla="*/ 1606378 w 2168610"/>
                  <a:gd name="connsiteY34" fmla="*/ 2039827 h 2039827"/>
                  <a:gd name="connsiteX35" fmla="*/ 1587843 w 2168610"/>
                  <a:gd name="connsiteY35" fmla="*/ 2027470 h 2039827"/>
                  <a:gd name="connsiteX36" fmla="*/ 1587843 w 2168610"/>
                  <a:gd name="connsiteY36" fmla="*/ 2027470 h 2039827"/>
                  <a:gd name="connsiteX37" fmla="*/ 1575486 w 2168610"/>
                  <a:gd name="connsiteY37" fmla="*/ 1959508 h 2039827"/>
                  <a:gd name="connsiteX38" fmla="*/ 1550773 w 2168610"/>
                  <a:gd name="connsiteY38" fmla="*/ 1928616 h 2039827"/>
                  <a:gd name="connsiteX39" fmla="*/ 1544594 w 2168610"/>
                  <a:gd name="connsiteY39" fmla="*/ 1891546 h 2039827"/>
                  <a:gd name="connsiteX40" fmla="*/ 1526059 w 2168610"/>
                  <a:gd name="connsiteY40" fmla="*/ 1848297 h 2039827"/>
                  <a:gd name="connsiteX41" fmla="*/ 1538416 w 2168610"/>
                  <a:gd name="connsiteY41" fmla="*/ 1817405 h 2039827"/>
                  <a:gd name="connsiteX42" fmla="*/ 1532237 w 2168610"/>
                  <a:gd name="connsiteY42" fmla="*/ 1798870 h 2039827"/>
                  <a:gd name="connsiteX43" fmla="*/ 1488989 w 2168610"/>
                  <a:gd name="connsiteY43" fmla="*/ 1774157 h 2039827"/>
                  <a:gd name="connsiteX44" fmla="*/ 1538416 w 2168610"/>
                  <a:gd name="connsiteY44" fmla="*/ 1743265 h 2039827"/>
                  <a:gd name="connsiteX45" fmla="*/ 1544594 w 2168610"/>
                  <a:gd name="connsiteY45" fmla="*/ 1730908 h 2039827"/>
                  <a:gd name="connsiteX46" fmla="*/ 1550773 w 2168610"/>
                  <a:gd name="connsiteY46" fmla="*/ 1700016 h 2039827"/>
                  <a:gd name="connsiteX47" fmla="*/ 1526059 w 2168610"/>
                  <a:gd name="connsiteY47" fmla="*/ 1669124 h 2039827"/>
                  <a:gd name="connsiteX48" fmla="*/ 1550773 w 2168610"/>
                  <a:gd name="connsiteY48" fmla="*/ 1669124 h 2039827"/>
                  <a:gd name="connsiteX49" fmla="*/ 1575486 w 2168610"/>
                  <a:gd name="connsiteY49" fmla="*/ 1650589 h 2039827"/>
                  <a:gd name="connsiteX50" fmla="*/ 1550773 w 2168610"/>
                  <a:gd name="connsiteY50" fmla="*/ 1594984 h 2039827"/>
                  <a:gd name="connsiteX51" fmla="*/ 1550773 w 2168610"/>
                  <a:gd name="connsiteY51" fmla="*/ 1594984 h 2039827"/>
                  <a:gd name="connsiteX52" fmla="*/ 1618735 w 2168610"/>
                  <a:gd name="connsiteY52" fmla="*/ 1594984 h 2039827"/>
                  <a:gd name="connsiteX53" fmla="*/ 1631092 w 2168610"/>
                  <a:gd name="connsiteY53" fmla="*/ 1582627 h 2039827"/>
                  <a:gd name="connsiteX54" fmla="*/ 1649627 w 2168610"/>
                  <a:gd name="connsiteY54" fmla="*/ 1533200 h 2039827"/>
                  <a:gd name="connsiteX55" fmla="*/ 1686697 w 2168610"/>
                  <a:gd name="connsiteY55" fmla="*/ 1533200 h 2039827"/>
                  <a:gd name="connsiteX56" fmla="*/ 1705232 w 2168610"/>
                  <a:gd name="connsiteY56" fmla="*/ 1533200 h 2039827"/>
                  <a:gd name="connsiteX57" fmla="*/ 1705232 w 2168610"/>
                  <a:gd name="connsiteY57" fmla="*/ 1502308 h 2039827"/>
                  <a:gd name="connsiteX58" fmla="*/ 1699054 w 2168610"/>
                  <a:gd name="connsiteY58" fmla="*/ 1483773 h 2039827"/>
                  <a:gd name="connsiteX59" fmla="*/ 1699054 w 2168610"/>
                  <a:gd name="connsiteY59" fmla="*/ 1483773 h 2039827"/>
                  <a:gd name="connsiteX60" fmla="*/ 1773194 w 2168610"/>
                  <a:gd name="connsiteY60" fmla="*/ 1489951 h 2039827"/>
                  <a:gd name="connsiteX61" fmla="*/ 1834978 w 2168610"/>
                  <a:gd name="connsiteY61" fmla="*/ 1477595 h 2039827"/>
                  <a:gd name="connsiteX62" fmla="*/ 1896762 w 2168610"/>
                  <a:gd name="connsiteY62" fmla="*/ 1421989 h 2039827"/>
                  <a:gd name="connsiteX63" fmla="*/ 1896762 w 2168610"/>
                  <a:gd name="connsiteY63" fmla="*/ 1378740 h 2039827"/>
                  <a:gd name="connsiteX64" fmla="*/ 1946189 w 2168610"/>
                  <a:gd name="connsiteY64" fmla="*/ 1347849 h 2039827"/>
                  <a:gd name="connsiteX65" fmla="*/ 1940010 w 2168610"/>
                  <a:gd name="connsiteY65" fmla="*/ 1286065 h 2039827"/>
                  <a:gd name="connsiteX66" fmla="*/ 1983259 w 2168610"/>
                  <a:gd name="connsiteY66" fmla="*/ 1267530 h 2039827"/>
                  <a:gd name="connsiteX67" fmla="*/ 2007973 w 2168610"/>
                  <a:gd name="connsiteY67" fmla="*/ 1329313 h 2039827"/>
                  <a:gd name="connsiteX68" fmla="*/ 2143897 w 2168610"/>
                  <a:gd name="connsiteY68" fmla="*/ 1255173 h 2039827"/>
                  <a:gd name="connsiteX69" fmla="*/ 2156254 w 2168610"/>
                  <a:gd name="connsiteY69" fmla="*/ 1168676 h 2039827"/>
                  <a:gd name="connsiteX70" fmla="*/ 2143897 w 2168610"/>
                  <a:gd name="connsiteY70" fmla="*/ 1131605 h 2039827"/>
                  <a:gd name="connsiteX71" fmla="*/ 2137719 w 2168610"/>
                  <a:gd name="connsiteY71" fmla="*/ 1094535 h 2039827"/>
                  <a:gd name="connsiteX72" fmla="*/ 2150075 w 2168610"/>
                  <a:gd name="connsiteY72" fmla="*/ 1051286 h 2039827"/>
                  <a:gd name="connsiteX73" fmla="*/ 2168610 w 2168610"/>
                  <a:gd name="connsiteY73" fmla="*/ 1014216 h 2039827"/>
                  <a:gd name="connsiteX74" fmla="*/ 2131540 w 2168610"/>
                  <a:gd name="connsiteY74" fmla="*/ 903005 h 2039827"/>
                  <a:gd name="connsiteX75" fmla="*/ 2100648 w 2168610"/>
                  <a:gd name="connsiteY75" fmla="*/ 872113 h 2039827"/>
                  <a:gd name="connsiteX76" fmla="*/ 2075935 w 2168610"/>
                  <a:gd name="connsiteY76" fmla="*/ 791795 h 2039827"/>
                  <a:gd name="connsiteX77" fmla="*/ 2063578 w 2168610"/>
                  <a:gd name="connsiteY77" fmla="*/ 618800 h 2039827"/>
                  <a:gd name="connsiteX78" fmla="*/ 2051221 w 2168610"/>
                  <a:gd name="connsiteY78" fmla="*/ 519946 h 2039827"/>
                  <a:gd name="connsiteX79" fmla="*/ 2032686 w 2168610"/>
                  <a:gd name="connsiteY79" fmla="*/ 501411 h 2039827"/>
                  <a:gd name="connsiteX80" fmla="*/ 1983259 w 2168610"/>
                  <a:gd name="connsiteY80" fmla="*/ 526124 h 2039827"/>
                  <a:gd name="connsiteX81" fmla="*/ 1872048 w 2168610"/>
                  <a:gd name="connsiteY81" fmla="*/ 470519 h 2039827"/>
                  <a:gd name="connsiteX82" fmla="*/ 1834978 w 2168610"/>
                  <a:gd name="connsiteY82" fmla="*/ 470519 h 2039827"/>
                  <a:gd name="connsiteX83" fmla="*/ 1767016 w 2168610"/>
                  <a:gd name="connsiteY83" fmla="*/ 464340 h 2039827"/>
                  <a:gd name="connsiteX84" fmla="*/ 1692875 w 2168610"/>
                  <a:gd name="connsiteY84" fmla="*/ 519946 h 2039827"/>
                  <a:gd name="connsiteX85" fmla="*/ 1631092 w 2168610"/>
                  <a:gd name="connsiteY85" fmla="*/ 489054 h 2039827"/>
                  <a:gd name="connsiteX86" fmla="*/ 1594021 w 2168610"/>
                  <a:gd name="connsiteY86" fmla="*/ 501411 h 2039827"/>
                  <a:gd name="connsiteX87" fmla="*/ 1594083 w 2168610"/>
                  <a:gd name="connsiteY87" fmla="*/ 489288 h 2039827"/>
                  <a:gd name="connsiteX88" fmla="*/ 1519881 w 2168610"/>
                  <a:gd name="connsiteY88" fmla="*/ 495232 h 2039827"/>
                  <a:gd name="connsiteX89" fmla="*/ 1488989 w 2168610"/>
                  <a:gd name="connsiteY89" fmla="*/ 470519 h 2039827"/>
                  <a:gd name="connsiteX90" fmla="*/ 1439562 w 2168610"/>
                  <a:gd name="connsiteY90" fmla="*/ 489054 h 2039827"/>
                  <a:gd name="connsiteX91" fmla="*/ 1353065 w 2168610"/>
                  <a:gd name="connsiteY91" fmla="*/ 445805 h 2039827"/>
                  <a:gd name="connsiteX92" fmla="*/ 1291281 w 2168610"/>
                  <a:gd name="connsiteY92" fmla="*/ 451984 h 2039827"/>
                  <a:gd name="connsiteX93" fmla="*/ 1260389 w 2168610"/>
                  <a:gd name="connsiteY93" fmla="*/ 439627 h 2039827"/>
                  <a:gd name="connsiteX94" fmla="*/ 1235675 w 2168610"/>
                  <a:gd name="connsiteY94" fmla="*/ 439627 h 2039827"/>
                  <a:gd name="connsiteX95" fmla="*/ 1210962 w 2168610"/>
                  <a:gd name="connsiteY95" fmla="*/ 396378 h 2039827"/>
                  <a:gd name="connsiteX96" fmla="*/ 1144010 w 2168610"/>
                  <a:gd name="connsiteY96" fmla="*/ 390478 h 2039827"/>
                  <a:gd name="connsiteX97" fmla="*/ 1105929 w 2168610"/>
                  <a:gd name="connsiteY97" fmla="*/ 371665 h 2039827"/>
                  <a:gd name="connsiteX98" fmla="*/ 1087394 w 2168610"/>
                  <a:gd name="connsiteY98" fmla="*/ 371665 h 2039827"/>
                  <a:gd name="connsiteX99" fmla="*/ 1075037 w 2168610"/>
                  <a:gd name="connsiteY99" fmla="*/ 359308 h 2039827"/>
                  <a:gd name="connsiteX100" fmla="*/ 1062681 w 2168610"/>
                  <a:gd name="connsiteY100" fmla="*/ 353130 h 2039827"/>
                  <a:gd name="connsiteX101" fmla="*/ 1068450 w 2168610"/>
                  <a:gd name="connsiteY101" fmla="*/ 10936 h 2039827"/>
                  <a:gd name="connsiteX102" fmla="*/ 598898 w 2168610"/>
                  <a:gd name="connsiteY102" fmla="*/ 0 h 2039827"/>
                  <a:gd name="connsiteX0" fmla="*/ 598898 w 2168610"/>
                  <a:gd name="connsiteY0" fmla="*/ 0 h 2039827"/>
                  <a:gd name="connsiteX1" fmla="*/ 580767 w 2168610"/>
                  <a:gd name="connsiteY1" fmla="*/ 872113 h 2039827"/>
                  <a:gd name="connsiteX2" fmla="*/ 6178 w 2168610"/>
                  <a:gd name="connsiteY2" fmla="*/ 853578 h 2039827"/>
                  <a:gd name="connsiteX3" fmla="*/ 0 w 2168610"/>
                  <a:gd name="connsiteY3" fmla="*/ 890649 h 2039827"/>
                  <a:gd name="connsiteX4" fmla="*/ 49427 w 2168610"/>
                  <a:gd name="connsiteY4" fmla="*/ 921540 h 2039827"/>
                  <a:gd name="connsiteX5" fmla="*/ 105032 w 2168610"/>
                  <a:gd name="connsiteY5" fmla="*/ 989503 h 2039827"/>
                  <a:gd name="connsiteX6" fmla="*/ 154459 w 2168610"/>
                  <a:gd name="connsiteY6" fmla="*/ 1063643 h 2039827"/>
                  <a:gd name="connsiteX7" fmla="*/ 203886 w 2168610"/>
                  <a:gd name="connsiteY7" fmla="*/ 1076000 h 2039827"/>
                  <a:gd name="connsiteX8" fmla="*/ 240956 w 2168610"/>
                  <a:gd name="connsiteY8" fmla="*/ 1125427 h 2039827"/>
                  <a:gd name="connsiteX9" fmla="*/ 271848 w 2168610"/>
                  <a:gd name="connsiteY9" fmla="*/ 1174854 h 2039827"/>
                  <a:gd name="connsiteX10" fmla="*/ 296562 w 2168610"/>
                  <a:gd name="connsiteY10" fmla="*/ 1230459 h 2039827"/>
                  <a:gd name="connsiteX11" fmla="*/ 308919 w 2168610"/>
                  <a:gd name="connsiteY11" fmla="*/ 1304600 h 2039827"/>
                  <a:gd name="connsiteX12" fmla="*/ 327454 w 2168610"/>
                  <a:gd name="connsiteY12" fmla="*/ 1329313 h 2039827"/>
                  <a:gd name="connsiteX13" fmla="*/ 432486 w 2168610"/>
                  <a:gd name="connsiteY13" fmla="*/ 1409632 h 2039827"/>
                  <a:gd name="connsiteX14" fmla="*/ 438665 w 2168610"/>
                  <a:gd name="connsiteY14" fmla="*/ 1384919 h 2039827"/>
                  <a:gd name="connsiteX15" fmla="*/ 574589 w 2168610"/>
                  <a:gd name="connsiteY15" fmla="*/ 1452881 h 2039827"/>
                  <a:gd name="connsiteX16" fmla="*/ 574589 w 2168610"/>
                  <a:gd name="connsiteY16" fmla="*/ 1452881 h 2039827"/>
                  <a:gd name="connsiteX17" fmla="*/ 605481 w 2168610"/>
                  <a:gd name="connsiteY17" fmla="*/ 1397276 h 2039827"/>
                  <a:gd name="connsiteX18" fmla="*/ 661086 w 2168610"/>
                  <a:gd name="connsiteY18" fmla="*/ 1329313 h 2039827"/>
                  <a:gd name="connsiteX19" fmla="*/ 729048 w 2168610"/>
                  <a:gd name="connsiteY19" fmla="*/ 1310778 h 2039827"/>
                  <a:gd name="connsiteX20" fmla="*/ 821724 w 2168610"/>
                  <a:gd name="connsiteY20" fmla="*/ 1323135 h 2039827"/>
                  <a:gd name="connsiteX21" fmla="*/ 902043 w 2168610"/>
                  <a:gd name="connsiteY21" fmla="*/ 1384919 h 2039827"/>
                  <a:gd name="connsiteX22" fmla="*/ 957648 w 2168610"/>
                  <a:gd name="connsiteY22" fmla="*/ 1465238 h 2039827"/>
                  <a:gd name="connsiteX23" fmla="*/ 1013254 w 2168610"/>
                  <a:gd name="connsiteY23" fmla="*/ 1545557 h 2039827"/>
                  <a:gd name="connsiteX24" fmla="*/ 1062681 w 2168610"/>
                  <a:gd name="connsiteY24" fmla="*/ 1632054 h 2039827"/>
                  <a:gd name="connsiteX25" fmla="*/ 1118286 w 2168610"/>
                  <a:gd name="connsiteY25" fmla="*/ 1700016 h 2039827"/>
                  <a:gd name="connsiteX26" fmla="*/ 1167713 w 2168610"/>
                  <a:gd name="connsiteY26" fmla="*/ 1737086 h 2039827"/>
                  <a:gd name="connsiteX27" fmla="*/ 1198605 w 2168610"/>
                  <a:gd name="connsiteY27" fmla="*/ 1817405 h 2039827"/>
                  <a:gd name="connsiteX28" fmla="*/ 1223319 w 2168610"/>
                  <a:gd name="connsiteY28" fmla="*/ 1879189 h 2039827"/>
                  <a:gd name="connsiteX29" fmla="*/ 1248032 w 2168610"/>
                  <a:gd name="connsiteY29" fmla="*/ 1940973 h 2039827"/>
                  <a:gd name="connsiteX30" fmla="*/ 1278924 w 2168610"/>
                  <a:gd name="connsiteY30" fmla="*/ 1984222 h 2039827"/>
                  <a:gd name="connsiteX31" fmla="*/ 1340708 w 2168610"/>
                  <a:gd name="connsiteY31" fmla="*/ 2008935 h 2039827"/>
                  <a:gd name="connsiteX32" fmla="*/ 1439562 w 2168610"/>
                  <a:gd name="connsiteY32" fmla="*/ 2027470 h 2039827"/>
                  <a:gd name="connsiteX33" fmla="*/ 1513702 w 2168610"/>
                  <a:gd name="connsiteY33" fmla="*/ 2039827 h 2039827"/>
                  <a:gd name="connsiteX34" fmla="*/ 1606378 w 2168610"/>
                  <a:gd name="connsiteY34" fmla="*/ 2039827 h 2039827"/>
                  <a:gd name="connsiteX35" fmla="*/ 1587843 w 2168610"/>
                  <a:gd name="connsiteY35" fmla="*/ 2027470 h 2039827"/>
                  <a:gd name="connsiteX36" fmla="*/ 1587843 w 2168610"/>
                  <a:gd name="connsiteY36" fmla="*/ 2027470 h 2039827"/>
                  <a:gd name="connsiteX37" fmla="*/ 1575486 w 2168610"/>
                  <a:gd name="connsiteY37" fmla="*/ 1959508 h 2039827"/>
                  <a:gd name="connsiteX38" fmla="*/ 1550773 w 2168610"/>
                  <a:gd name="connsiteY38" fmla="*/ 1928616 h 2039827"/>
                  <a:gd name="connsiteX39" fmla="*/ 1544594 w 2168610"/>
                  <a:gd name="connsiteY39" fmla="*/ 1891546 h 2039827"/>
                  <a:gd name="connsiteX40" fmla="*/ 1526059 w 2168610"/>
                  <a:gd name="connsiteY40" fmla="*/ 1848297 h 2039827"/>
                  <a:gd name="connsiteX41" fmla="*/ 1538416 w 2168610"/>
                  <a:gd name="connsiteY41" fmla="*/ 1817405 h 2039827"/>
                  <a:gd name="connsiteX42" fmla="*/ 1532237 w 2168610"/>
                  <a:gd name="connsiteY42" fmla="*/ 1798870 h 2039827"/>
                  <a:gd name="connsiteX43" fmla="*/ 1488989 w 2168610"/>
                  <a:gd name="connsiteY43" fmla="*/ 1774157 h 2039827"/>
                  <a:gd name="connsiteX44" fmla="*/ 1538416 w 2168610"/>
                  <a:gd name="connsiteY44" fmla="*/ 1743265 h 2039827"/>
                  <a:gd name="connsiteX45" fmla="*/ 1544594 w 2168610"/>
                  <a:gd name="connsiteY45" fmla="*/ 1730908 h 2039827"/>
                  <a:gd name="connsiteX46" fmla="*/ 1550773 w 2168610"/>
                  <a:gd name="connsiteY46" fmla="*/ 1700016 h 2039827"/>
                  <a:gd name="connsiteX47" fmla="*/ 1526059 w 2168610"/>
                  <a:gd name="connsiteY47" fmla="*/ 1669124 h 2039827"/>
                  <a:gd name="connsiteX48" fmla="*/ 1550773 w 2168610"/>
                  <a:gd name="connsiteY48" fmla="*/ 1669124 h 2039827"/>
                  <a:gd name="connsiteX49" fmla="*/ 1575486 w 2168610"/>
                  <a:gd name="connsiteY49" fmla="*/ 1650589 h 2039827"/>
                  <a:gd name="connsiteX50" fmla="*/ 1550773 w 2168610"/>
                  <a:gd name="connsiteY50" fmla="*/ 1594984 h 2039827"/>
                  <a:gd name="connsiteX51" fmla="*/ 1550773 w 2168610"/>
                  <a:gd name="connsiteY51" fmla="*/ 1594984 h 2039827"/>
                  <a:gd name="connsiteX52" fmla="*/ 1618735 w 2168610"/>
                  <a:gd name="connsiteY52" fmla="*/ 1594984 h 2039827"/>
                  <a:gd name="connsiteX53" fmla="*/ 1631092 w 2168610"/>
                  <a:gd name="connsiteY53" fmla="*/ 1582627 h 2039827"/>
                  <a:gd name="connsiteX54" fmla="*/ 1649627 w 2168610"/>
                  <a:gd name="connsiteY54" fmla="*/ 1533200 h 2039827"/>
                  <a:gd name="connsiteX55" fmla="*/ 1686697 w 2168610"/>
                  <a:gd name="connsiteY55" fmla="*/ 1533200 h 2039827"/>
                  <a:gd name="connsiteX56" fmla="*/ 1705232 w 2168610"/>
                  <a:gd name="connsiteY56" fmla="*/ 1533200 h 2039827"/>
                  <a:gd name="connsiteX57" fmla="*/ 1705232 w 2168610"/>
                  <a:gd name="connsiteY57" fmla="*/ 1502308 h 2039827"/>
                  <a:gd name="connsiteX58" fmla="*/ 1699054 w 2168610"/>
                  <a:gd name="connsiteY58" fmla="*/ 1483773 h 2039827"/>
                  <a:gd name="connsiteX59" fmla="*/ 1699054 w 2168610"/>
                  <a:gd name="connsiteY59" fmla="*/ 1483773 h 2039827"/>
                  <a:gd name="connsiteX60" fmla="*/ 1773194 w 2168610"/>
                  <a:gd name="connsiteY60" fmla="*/ 1489951 h 2039827"/>
                  <a:gd name="connsiteX61" fmla="*/ 1834978 w 2168610"/>
                  <a:gd name="connsiteY61" fmla="*/ 1477595 h 2039827"/>
                  <a:gd name="connsiteX62" fmla="*/ 1896762 w 2168610"/>
                  <a:gd name="connsiteY62" fmla="*/ 1421989 h 2039827"/>
                  <a:gd name="connsiteX63" fmla="*/ 1896762 w 2168610"/>
                  <a:gd name="connsiteY63" fmla="*/ 1378740 h 2039827"/>
                  <a:gd name="connsiteX64" fmla="*/ 1946189 w 2168610"/>
                  <a:gd name="connsiteY64" fmla="*/ 1347849 h 2039827"/>
                  <a:gd name="connsiteX65" fmla="*/ 1940010 w 2168610"/>
                  <a:gd name="connsiteY65" fmla="*/ 1286065 h 2039827"/>
                  <a:gd name="connsiteX66" fmla="*/ 1983259 w 2168610"/>
                  <a:gd name="connsiteY66" fmla="*/ 1267530 h 2039827"/>
                  <a:gd name="connsiteX67" fmla="*/ 2007973 w 2168610"/>
                  <a:gd name="connsiteY67" fmla="*/ 1329313 h 2039827"/>
                  <a:gd name="connsiteX68" fmla="*/ 2143897 w 2168610"/>
                  <a:gd name="connsiteY68" fmla="*/ 1255173 h 2039827"/>
                  <a:gd name="connsiteX69" fmla="*/ 2156254 w 2168610"/>
                  <a:gd name="connsiteY69" fmla="*/ 1168676 h 2039827"/>
                  <a:gd name="connsiteX70" fmla="*/ 2143897 w 2168610"/>
                  <a:gd name="connsiteY70" fmla="*/ 1131605 h 2039827"/>
                  <a:gd name="connsiteX71" fmla="*/ 2137719 w 2168610"/>
                  <a:gd name="connsiteY71" fmla="*/ 1094535 h 2039827"/>
                  <a:gd name="connsiteX72" fmla="*/ 2150075 w 2168610"/>
                  <a:gd name="connsiteY72" fmla="*/ 1051286 h 2039827"/>
                  <a:gd name="connsiteX73" fmla="*/ 2168610 w 2168610"/>
                  <a:gd name="connsiteY73" fmla="*/ 1014216 h 2039827"/>
                  <a:gd name="connsiteX74" fmla="*/ 2131540 w 2168610"/>
                  <a:gd name="connsiteY74" fmla="*/ 903005 h 2039827"/>
                  <a:gd name="connsiteX75" fmla="*/ 2100648 w 2168610"/>
                  <a:gd name="connsiteY75" fmla="*/ 872113 h 2039827"/>
                  <a:gd name="connsiteX76" fmla="*/ 2075935 w 2168610"/>
                  <a:gd name="connsiteY76" fmla="*/ 791795 h 2039827"/>
                  <a:gd name="connsiteX77" fmla="*/ 2063578 w 2168610"/>
                  <a:gd name="connsiteY77" fmla="*/ 618800 h 2039827"/>
                  <a:gd name="connsiteX78" fmla="*/ 2051221 w 2168610"/>
                  <a:gd name="connsiteY78" fmla="*/ 519946 h 2039827"/>
                  <a:gd name="connsiteX79" fmla="*/ 2032686 w 2168610"/>
                  <a:gd name="connsiteY79" fmla="*/ 501411 h 2039827"/>
                  <a:gd name="connsiteX80" fmla="*/ 1983259 w 2168610"/>
                  <a:gd name="connsiteY80" fmla="*/ 526124 h 2039827"/>
                  <a:gd name="connsiteX81" fmla="*/ 1872048 w 2168610"/>
                  <a:gd name="connsiteY81" fmla="*/ 470519 h 2039827"/>
                  <a:gd name="connsiteX82" fmla="*/ 1834978 w 2168610"/>
                  <a:gd name="connsiteY82" fmla="*/ 470519 h 2039827"/>
                  <a:gd name="connsiteX83" fmla="*/ 1767016 w 2168610"/>
                  <a:gd name="connsiteY83" fmla="*/ 464340 h 2039827"/>
                  <a:gd name="connsiteX84" fmla="*/ 1692875 w 2168610"/>
                  <a:gd name="connsiteY84" fmla="*/ 519946 h 2039827"/>
                  <a:gd name="connsiteX85" fmla="*/ 1631092 w 2168610"/>
                  <a:gd name="connsiteY85" fmla="*/ 489054 h 2039827"/>
                  <a:gd name="connsiteX86" fmla="*/ 1594021 w 2168610"/>
                  <a:gd name="connsiteY86" fmla="*/ 501411 h 2039827"/>
                  <a:gd name="connsiteX87" fmla="*/ 1594083 w 2168610"/>
                  <a:gd name="connsiteY87" fmla="*/ 489288 h 2039827"/>
                  <a:gd name="connsiteX88" fmla="*/ 1519881 w 2168610"/>
                  <a:gd name="connsiteY88" fmla="*/ 495232 h 2039827"/>
                  <a:gd name="connsiteX89" fmla="*/ 1488989 w 2168610"/>
                  <a:gd name="connsiteY89" fmla="*/ 470519 h 2039827"/>
                  <a:gd name="connsiteX90" fmla="*/ 1439562 w 2168610"/>
                  <a:gd name="connsiteY90" fmla="*/ 489054 h 2039827"/>
                  <a:gd name="connsiteX91" fmla="*/ 1362643 w 2168610"/>
                  <a:gd name="connsiteY91" fmla="*/ 433707 h 2039827"/>
                  <a:gd name="connsiteX92" fmla="*/ 1291281 w 2168610"/>
                  <a:gd name="connsiteY92" fmla="*/ 451984 h 2039827"/>
                  <a:gd name="connsiteX93" fmla="*/ 1260389 w 2168610"/>
                  <a:gd name="connsiteY93" fmla="*/ 439627 h 2039827"/>
                  <a:gd name="connsiteX94" fmla="*/ 1235675 w 2168610"/>
                  <a:gd name="connsiteY94" fmla="*/ 439627 h 2039827"/>
                  <a:gd name="connsiteX95" fmla="*/ 1210962 w 2168610"/>
                  <a:gd name="connsiteY95" fmla="*/ 396378 h 2039827"/>
                  <a:gd name="connsiteX96" fmla="*/ 1144010 w 2168610"/>
                  <a:gd name="connsiteY96" fmla="*/ 390478 h 2039827"/>
                  <a:gd name="connsiteX97" fmla="*/ 1105929 w 2168610"/>
                  <a:gd name="connsiteY97" fmla="*/ 371665 h 2039827"/>
                  <a:gd name="connsiteX98" fmla="*/ 1087394 w 2168610"/>
                  <a:gd name="connsiteY98" fmla="*/ 371665 h 2039827"/>
                  <a:gd name="connsiteX99" fmla="*/ 1075037 w 2168610"/>
                  <a:gd name="connsiteY99" fmla="*/ 359308 h 2039827"/>
                  <a:gd name="connsiteX100" fmla="*/ 1062681 w 2168610"/>
                  <a:gd name="connsiteY100" fmla="*/ 353130 h 2039827"/>
                  <a:gd name="connsiteX101" fmla="*/ 1068450 w 2168610"/>
                  <a:gd name="connsiteY101" fmla="*/ 10936 h 2039827"/>
                  <a:gd name="connsiteX102" fmla="*/ 598898 w 2168610"/>
                  <a:gd name="connsiteY102" fmla="*/ 0 h 2039827"/>
                  <a:gd name="connsiteX0" fmla="*/ 598898 w 2168610"/>
                  <a:gd name="connsiteY0" fmla="*/ 0 h 2039827"/>
                  <a:gd name="connsiteX1" fmla="*/ 580767 w 2168610"/>
                  <a:gd name="connsiteY1" fmla="*/ 872113 h 2039827"/>
                  <a:gd name="connsiteX2" fmla="*/ 6178 w 2168610"/>
                  <a:gd name="connsiteY2" fmla="*/ 853578 h 2039827"/>
                  <a:gd name="connsiteX3" fmla="*/ 0 w 2168610"/>
                  <a:gd name="connsiteY3" fmla="*/ 890649 h 2039827"/>
                  <a:gd name="connsiteX4" fmla="*/ 49427 w 2168610"/>
                  <a:gd name="connsiteY4" fmla="*/ 921540 h 2039827"/>
                  <a:gd name="connsiteX5" fmla="*/ 105032 w 2168610"/>
                  <a:gd name="connsiteY5" fmla="*/ 989503 h 2039827"/>
                  <a:gd name="connsiteX6" fmla="*/ 154459 w 2168610"/>
                  <a:gd name="connsiteY6" fmla="*/ 1063643 h 2039827"/>
                  <a:gd name="connsiteX7" fmla="*/ 203886 w 2168610"/>
                  <a:gd name="connsiteY7" fmla="*/ 1076000 h 2039827"/>
                  <a:gd name="connsiteX8" fmla="*/ 240956 w 2168610"/>
                  <a:gd name="connsiteY8" fmla="*/ 1125427 h 2039827"/>
                  <a:gd name="connsiteX9" fmla="*/ 271848 w 2168610"/>
                  <a:gd name="connsiteY9" fmla="*/ 1174854 h 2039827"/>
                  <a:gd name="connsiteX10" fmla="*/ 296562 w 2168610"/>
                  <a:gd name="connsiteY10" fmla="*/ 1230459 h 2039827"/>
                  <a:gd name="connsiteX11" fmla="*/ 308919 w 2168610"/>
                  <a:gd name="connsiteY11" fmla="*/ 1304600 h 2039827"/>
                  <a:gd name="connsiteX12" fmla="*/ 327454 w 2168610"/>
                  <a:gd name="connsiteY12" fmla="*/ 1329313 h 2039827"/>
                  <a:gd name="connsiteX13" fmla="*/ 432486 w 2168610"/>
                  <a:gd name="connsiteY13" fmla="*/ 1409632 h 2039827"/>
                  <a:gd name="connsiteX14" fmla="*/ 438665 w 2168610"/>
                  <a:gd name="connsiteY14" fmla="*/ 1384919 h 2039827"/>
                  <a:gd name="connsiteX15" fmla="*/ 574589 w 2168610"/>
                  <a:gd name="connsiteY15" fmla="*/ 1452881 h 2039827"/>
                  <a:gd name="connsiteX16" fmla="*/ 574589 w 2168610"/>
                  <a:gd name="connsiteY16" fmla="*/ 1452881 h 2039827"/>
                  <a:gd name="connsiteX17" fmla="*/ 605481 w 2168610"/>
                  <a:gd name="connsiteY17" fmla="*/ 1397276 h 2039827"/>
                  <a:gd name="connsiteX18" fmla="*/ 661086 w 2168610"/>
                  <a:gd name="connsiteY18" fmla="*/ 1329313 h 2039827"/>
                  <a:gd name="connsiteX19" fmla="*/ 729048 w 2168610"/>
                  <a:gd name="connsiteY19" fmla="*/ 1310778 h 2039827"/>
                  <a:gd name="connsiteX20" fmla="*/ 821724 w 2168610"/>
                  <a:gd name="connsiteY20" fmla="*/ 1323135 h 2039827"/>
                  <a:gd name="connsiteX21" fmla="*/ 902043 w 2168610"/>
                  <a:gd name="connsiteY21" fmla="*/ 1384919 h 2039827"/>
                  <a:gd name="connsiteX22" fmla="*/ 957648 w 2168610"/>
                  <a:gd name="connsiteY22" fmla="*/ 1465238 h 2039827"/>
                  <a:gd name="connsiteX23" fmla="*/ 1013254 w 2168610"/>
                  <a:gd name="connsiteY23" fmla="*/ 1545557 h 2039827"/>
                  <a:gd name="connsiteX24" fmla="*/ 1062681 w 2168610"/>
                  <a:gd name="connsiteY24" fmla="*/ 1632054 h 2039827"/>
                  <a:gd name="connsiteX25" fmla="*/ 1118286 w 2168610"/>
                  <a:gd name="connsiteY25" fmla="*/ 1700016 h 2039827"/>
                  <a:gd name="connsiteX26" fmla="*/ 1167713 w 2168610"/>
                  <a:gd name="connsiteY26" fmla="*/ 1737086 h 2039827"/>
                  <a:gd name="connsiteX27" fmla="*/ 1198605 w 2168610"/>
                  <a:gd name="connsiteY27" fmla="*/ 1817405 h 2039827"/>
                  <a:gd name="connsiteX28" fmla="*/ 1223319 w 2168610"/>
                  <a:gd name="connsiteY28" fmla="*/ 1879189 h 2039827"/>
                  <a:gd name="connsiteX29" fmla="*/ 1248032 w 2168610"/>
                  <a:gd name="connsiteY29" fmla="*/ 1940973 h 2039827"/>
                  <a:gd name="connsiteX30" fmla="*/ 1278924 w 2168610"/>
                  <a:gd name="connsiteY30" fmla="*/ 1984222 h 2039827"/>
                  <a:gd name="connsiteX31" fmla="*/ 1340708 w 2168610"/>
                  <a:gd name="connsiteY31" fmla="*/ 2008935 h 2039827"/>
                  <a:gd name="connsiteX32" fmla="*/ 1439562 w 2168610"/>
                  <a:gd name="connsiteY32" fmla="*/ 2027470 h 2039827"/>
                  <a:gd name="connsiteX33" fmla="*/ 1513702 w 2168610"/>
                  <a:gd name="connsiteY33" fmla="*/ 2039827 h 2039827"/>
                  <a:gd name="connsiteX34" fmla="*/ 1606378 w 2168610"/>
                  <a:gd name="connsiteY34" fmla="*/ 2039827 h 2039827"/>
                  <a:gd name="connsiteX35" fmla="*/ 1587843 w 2168610"/>
                  <a:gd name="connsiteY35" fmla="*/ 2027470 h 2039827"/>
                  <a:gd name="connsiteX36" fmla="*/ 1587843 w 2168610"/>
                  <a:gd name="connsiteY36" fmla="*/ 2027470 h 2039827"/>
                  <a:gd name="connsiteX37" fmla="*/ 1575486 w 2168610"/>
                  <a:gd name="connsiteY37" fmla="*/ 1959508 h 2039827"/>
                  <a:gd name="connsiteX38" fmla="*/ 1550773 w 2168610"/>
                  <a:gd name="connsiteY38" fmla="*/ 1928616 h 2039827"/>
                  <a:gd name="connsiteX39" fmla="*/ 1544594 w 2168610"/>
                  <a:gd name="connsiteY39" fmla="*/ 1891546 h 2039827"/>
                  <a:gd name="connsiteX40" fmla="*/ 1526059 w 2168610"/>
                  <a:gd name="connsiteY40" fmla="*/ 1848297 h 2039827"/>
                  <a:gd name="connsiteX41" fmla="*/ 1538416 w 2168610"/>
                  <a:gd name="connsiteY41" fmla="*/ 1817405 h 2039827"/>
                  <a:gd name="connsiteX42" fmla="*/ 1532237 w 2168610"/>
                  <a:gd name="connsiteY42" fmla="*/ 1798870 h 2039827"/>
                  <a:gd name="connsiteX43" fmla="*/ 1488989 w 2168610"/>
                  <a:gd name="connsiteY43" fmla="*/ 1774157 h 2039827"/>
                  <a:gd name="connsiteX44" fmla="*/ 1538416 w 2168610"/>
                  <a:gd name="connsiteY44" fmla="*/ 1743265 h 2039827"/>
                  <a:gd name="connsiteX45" fmla="*/ 1544594 w 2168610"/>
                  <a:gd name="connsiteY45" fmla="*/ 1730908 h 2039827"/>
                  <a:gd name="connsiteX46" fmla="*/ 1550773 w 2168610"/>
                  <a:gd name="connsiteY46" fmla="*/ 1700016 h 2039827"/>
                  <a:gd name="connsiteX47" fmla="*/ 1526059 w 2168610"/>
                  <a:gd name="connsiteY47" fmla="*/ 1669124 h 2039827"/>
                  <a:gd name="connsiteX48" fmla="*/ 1550773 w 2168610"/>
                  <a:gd name="connsiteY48" fmla="*/ 1669124 h 2039827"/>
                  <a:gd name="connsiteX49" fmla="*/ 1575486 w 2168610"/>
                  <a:gd name="connsiteY49" fmla="*/ 1650589 h 2039827"/>
                  <a:gd name="connsiteX50" fmla="*/ 1550773 w 2168610"/>
                  <a:gd name="connsiteY50" fmla="*/ 1594984 h 2039827"/>
                  <a:gd name="connsiteX51" fmla="*/ 1550773 w 2168610"/>
                  <a:gd name="connsiteY51" fmla="*/ 1594984 h 2039827"/>
                  <a:gd name="connsiteX52" fmla="*/ 1618735 w 2168610"/>
                  <a:gd name="connsiteY52" fmla="*/ 1594984 h 2039827"/>
                  <a:gd name="connsiteX53" fmla="*/ 1631092 w 2168610"/>
                  <a:gd name="connsiteY53" fmla="*/ 1582627 h 2039827"/>
                  <a:gd name="connsiteX54" fmla="*/ 1649627 w 2168610"/>
                  <a:gd name="connsiteY54" fmla="*/ 1533200 h 2039827"/>
                  <a:gd name="connsiteX55" fmla="*/ 1686697 w 2168610"/>
                  <a:gd name="connsiteY55" fmla="*/ 1533200 h 2039827"/>
                  <a:gd name="connsiteX56" fmla="*/ 1705232 w 2168610"/>
                  <a:gd name="connsiteY56" fmla="*/ 1533200 h 2039827"/>
                  <a:gd name="connsiteX57" fmla="*/ 1705232 w 2168610"/>
                  <a:gd name="connsiteY57" fmla="*/ 1502308 h 2039827"/>
                  <a:gd name="connsiteX58" fmla="*/ 1699054 w 2168610"/>
                  <a:gd name="connsiteY58" fmla="*/ 1483773 h 2039827"/>
                  <a:gd name="connsiteX59" fmla="*/ 1699054 w 2168610"/>
                  <a:gd name="connsiteY59" fmla="*/ 1483773 h 2039827"/>
                  <a:gd name="connsiteX60" fmla="*/ 1773194 w 2168610"/>
                  <a:gd name="connsiteY60" fmla="*/ 1489951 h 2039827"/>
                  <a:gd name="connsiteX61" fmla="*/ 1834978 w 2168610"/>
                  <a:gd name="connsiteY61" fmla="*/ 1477595 h 2039827"/>
                  <a:gd name="connsiteX62" fmla="*/ 1896762 w 2168610"/>
                  <a:gd name="connsiteY62" fmla="*/ 1421989 h 2039827"/>
                  <a:gd name="connsiteX63" fmla="*/ 1896762 w 2168610"/>
                  <a:gd name="connsiteY63" fmla="*/ 1378740 h 2039827"/>
                  <a:gd name="connsiteX64" fmla="*/ 1946189 w 2168610"/>
                  <a:gd name="connsiteY64" fmla="*/ 1347849 h 2039827"/>
                  <a:gd name="connsiteX65" fmla="*/ 1940010 w 2168610"/>
                  <a:gd name="connsiteY65" fmla="*/ 1286065 h 2039827"/>
                  <a:gd name="connsiteX66" fmla="*/ 1983259 w 2168610"/>
                  <a:gd name="connsiteY66" fmla="*/ 1267530 h 2039827"/>
                  <a:gd name="connsiteX67" fmla="*/ 2007973 w 2168610"/>
                  <a:gd name="connsiteY67" fmla="*/ 1329313 h 2039827"/>
                  <a:gd name="connsiteX68" fmla="*/ 2143897 w 2168610"/>
                  <a:gd name="connsiteY68" fmla="*/ 1255173 h 2039827"/>
                  <a:gd name="connsiteX69" fmla="*/ 2156254 w 2168610"/>
                  <a:gd name="connsiteY69" fmla="*/ 1168676 h 2039827"/>
                  <a:gd name="connsiteX70" fmla="*/ 2143897 w 2168610"/>
                  <a:gd name="connsiteY70" fmla="*/ 1131605 h 2039827"/>
                  <a:gd name="connsiteX71" fmla="*/ 2137719 w 2168610"/>
                  <a:gd name="connsiteY71" fmla="*/ 1094535 h 2039827"/>
                  <a:gd name="connsiteX72" fmla="*/ 2150075 w 2168610"/>
                  <a:gd name="connsiteY72" fmla="*/ 1051286 h 2039827"/>
                  <a:gd name="connsiteX73" fmla="*/ 2168610 w 2168610"/>
                  <a:gd name="connsiteY73" fmla="*/ 1014216 h 2039827"/>
                  <a:gd name="connsiteX74" fmla="*/ 2131540 w 2168610"/>
                  <a:gd name="connsiteY74" fmla="*/ 903005 h 2039827"/>
                  <a:gd name="connsiteX75" fmla="*/ 2100648 w 2168610"/>
                  <a:gd name="connsiteY75" fmla="*/ 872113 h 2039827"/>
                  <a:gd name="connsiteX76" fmla="*/ 2075935 w 2168610"/>
                  <a:gd name="connsiteY76" fmla="*/ 791795 h 2039827"/>
                  <a:gd name="connsiteX77" fmla="*/ 2063578 w 2168610"/>
                  <a:gd name="connsiteY77" fmla="*/ 618800 h 2039827"/>
                  <a:gd name="connsiteX78" fmla="*/ 2051221 w 2168610"/>
                  <a:gd name="connsiteY78" fmla="*/ 519946 h 2039827"/>
                  <a:gd name="connsiteX79" fmla="*/ 2032686 w 2168610"/>
                  <a:gd name="connsiteY79" fmla="*/ 501411 h 2039827"/>
                  <a:gd name="connsiteX80" fmla="*/ 1983259 w 2168610"/>
                  <a:gd name="connsiteY80" fmla="*/ 526124 h 2039827"/>
                  <a:gd name="connsiteX81" fmla="*/ 1872048 w 2168610"/>
                  <a:gd name="connsiteY81" fmla="*/ 470519 h 2039827"/>
                  <a:gd name="connsiteX82" fmla="*/ 1834978 w 2168610"/>
                  <a:gd name="connsiteY82" fmla="*/ 470519 h 2039827"/>
                  <a:gd name="connsiteX83" fmla="*/ 1767016 w 2168610"/>
                  <a:gd name="connsiteY83" fmla="*/ 464340 h 2039827"/>
                  <a:gd name="connsiteX84" fmla="*/ 1692875 w 2168610"/>
                  <a:gd name="connsiteY84" fmla="*/ 519946 h 2039827"/>
                  <a:gd name="connsiteX85" fmla="*/ 1631092 w 2168610"/>
                  <a:gd name="connsiteY85" fmla="*/ 489054 h 2039827"/>
                  <a:gd name="connsiteX86" fmla="*/ 1594021 w 2168610"/>
                  <a:gd name="connsiteY86" fmla="*/ 501411 h 2039827"/>
                  <a:gd name="connsiteX87" fmla="*/ 1594083 w 2168610"/>
                  <a:gd name="connsiteY87" fmla="*/ 489288 h 2039827"/>
                  <a:gd name="connsiteX88" fmla="*/ 1519881 w 2168610"/>
                  <a:gd name="connsiteY88" fmla="*/ 495232 h 2039827"/>
                  <a:gd name="connsiteX89" fmla="*/ 1488989 w 2168610"/>
                  <a:gd name="connsiteY89" fmla="*/ 470519 h 2039827"/>
                  <a:gd name="connsiteX90" fmla="*/ 1439562 w 2168610"/>
                  <a:gd name="connsiteY90" fmla="*/ 489054 h 2039827"/>
                  <a:gd name="connsiteX91" fmla="*/ 1362643 w 2168610"/>
                  <a:gd name="connsiteY91" fmla="*/ 433707 h 2039827"/>
                  <a:gd name="connsiteX92" fmla="*/ 1291281 w 2168610"/>
                  <a:gd name="connsiteY92" fmla="*/ 451984 h 2039827"/>
                  <a:gd name="connsiteX93" fmla="*/ 1260389 w 2168610"/>
                  <a:gd name="connsiteY93" fmla="*/ 439627 h 2039827"/>
                  <a:gd name="connsiteX94" fmla="*/ 1240486 w 2168610"/>
                  <a:gd name="connsiteY94" fmla="*/ 432292 h 2039827"/>
                  <a:gd name="connsiteX95" fmla="*/ 1210962 w 2168610"/>
                  <a:gd name="connsiteY95" fmla="*/ 396378 h 2039827"/>
                  <a:gd name="connsiteX96" fmla="*/ 1144010 w 2168610"/>
                  <a:gd name="connsiteY96" fmla="*/ 390478 h 2039827"/>
                  <a:gd name="connsiteX97" fmla="*/ 1105929 w 2168610"/>
                  <a:gd name="connsiteY97" fmla="*/ 371665 h 2039827"/>
                  <a:gd name="connsiteX98" fmla="*/ 1087394 w 2168610"/>
                  <a:gd name="connsiteY98" fmla="*/ 371665 h 2039827"/>
                  <a:gd name="connsiteX99" fmla="*/ 1075037 w 2168610"/>
                  <a:gd name="connsiteY99" fmla="*/ 359308 h 2039827"/>
                  <a:gd name="connsiteX100" fmla="*/ 1062681 w 2168610"/>
                  <a:gd name="connsiteY100" fmla="*/ 353130 h 2039827"/>
                  <a:gd name="connsiteX101" fmla="*/ 1068450 w 2168610"/>
                  <a:gd name="connsiteY101" fmla="*/ 10936 h 2039827"/>
                  <a:gd name="connsiteX102" fmla="*/ 598898 w 2168610"/>
                  <a:gd name="connsiteY102" fmla="*/ 0 h 2039827"/>
                  <a:gd name="connsiteX0" fmla="*/ 602245 w 2171957"/>
                  <a:gd name="connsiteY0" fmla="*/ 0 h 2039827"/>
                  <a:gd name="connsiteX1" fmla="*/ 584114 w 2171957"/>
                  <a:gd name="connsiteY1" fmla="*/ 872113 h 2039827"/>
                  <a:gd name="connsiteX2" fmla="*/ 0 w 2171957"/>
                  <a:gd name="connsiteY2" fmla="*/ 841299 h 2039827"/>
                  <a:gd name="connsiteX3" fmla="*/ 3347 w 2171957"/>
                  <a:gd name="connsiteY3" fmla="*/ 890649 h 2039827"/>
                  <a:gd name="connsiteX4" fmla="*/ 52774 w 2171957"/>
                  <a:gd name="connsiteY4" fmla="*/ 921540 h 2039827"/>
                  <a:gd name="connsiteX5" fmla="*/ 108379 w 2171957"/>
                  <a:gd name="connsiteY5" fmla="*/ 989503 h 2039827"/>
                  <a:gd name="connsiteX6" fmla="*/ 157806 w 2171957"/>
                  <a:gd name="connsiteY6" fmla="*/ 1063643 h 2039827"/>
                  <a:gd name="connsiteX7" fmla="*/ 207233 w 2171957"/>
                  <a:gd name="connsiteY7" fmla="*/ 1076000 h 2039827"/>
                  <a:gd name="connsiteX8" fmla="*/ 244303 w 2171957"/>
                  <a:gd name="connsiteY8" fmla="*/ 1125427 h 2039827"/>
                  <a:gd name="connsiteX9" fmla="*/ 275195 w 2171957"/>
                  <a:gd name="connsiteY9" fmla="*/ 1174854 h 2039827"/>
                  <a:gd name="connsiteX10" fmla="*/ 299909 w 2171957"/>
                  <a:gd name="connsiteY10" fmla="*/ 1230459 h 2039827"/>
                  <a:gd name="connsiteX11" fmla="*/ 312266 w 2171957"/>
                  <a:gd name="connsiteY11" fmla="*/ 1304600 h 2039827"/>
                  <a:gd name="connsiteX12" fmla="*/ 330801 w 2171957"/>
                  <a:gd name="connsiteY12" fmla="*/ 1329313 h 2039827"/>
                  <a:gd name="connsiteX13" fmla="*/ 435833 w 2171957"/>
                  <a:gd name="connsiteY13" fmla="*/ 1409632 h 2039827"/>
                  <a:gd name="connsiteX14" fmla="*/ 442012 w 2171957"/>
                  <a:gd name="connsiteY14" fmla="*/ 1384919 h 2039827"/>
                  <a:gd name="connsiteX15" fmla="*/ 577936 w 2171957"/>
                  <a:gd name="connsiteY15" fmla="*/ 1452881 h 2039827"/>
                  <a:gd name="connsiteX16" fmla="*/ 577936 w 2171957"/>
                  <a:gd name="connsiteY16" fmla="*/ 1452881 h 2039827"/>
                  <a:gd name="connsiteX17" fmla="*/ 608828 w 2171957"/>
                  <a:gd name="connsiteY17" fmla="*/ 1397276 h 2039827"/>
                  <a:gd name="connsiteX18" fmla="*/ 664433 w 2171957"/>
                  <a:gd name="connsiteY18" fmla="*/ 1329313 h 2039827"/>
                  <a:gd name="connsiteX19" fmla="*/ 732395 w 2171957"/>
                  <a:gd name="connsiteY19" fmla="*/ 1310778 h 2039827"/>
                  <a:gd name="connsiteX20" fmla="*/ 825071 w 2171957"/>
                  <a:gd name="connsiteY20" fmla="*/ 1323135 h 2039827"/>
                  <a:gd name="connsiteX21" fmla="*/ 905390 w 2171957"/>
                  <a:gd name="connsiteY21" fmla="*/ 1384919 h 2039827"/>
                  <a:gd name="connsiteX22" fmla="*/ 960995 w 2171957"/>
                  <a:gd name="connsiteY22" fmla="*/ 1465238 h 2039827"/>
                  <a:gd name="connsiteX23" fmla="*/ 1016601 w 2171957"/>
                  <a:gd name="connsiteY23" fmla="*/ 1545557 h 2039827"/>
                  <a:gd name="connsiteX24" fmla="*/ 1066028 w 2171957"/>
                  <a:gd name="connsiteY24" fmla="*/ 1632054 h 2039827"/>
                  <a:gd name="connsiteX25" fmla="*/ 1121633 w 2171957"/>
                  <a:gd name="connsiteY25" fmla="*/ 1700016 h 2039827"/>
                  <a:gd name="connsiteX26" fmla="*/ 1171060 w 2171957"/>
                  <a:gd name="connsiteY26" fmla="*/ 1737086 h 2039827"/>
                  <a:gd name="connsiteX27" fmla="*/ 1201952 w 2171957"/>
                  <a:gd name="connsiteY27" fmla="*/ 1817405 h 2039827"/>
                  <a:gd name="connsiteX28" fmla="*/ 1226666 w 2171957"/>
                  <a:gd name="connsiteY28" fmla="*/ 1879189 h 2039827"/>
                  <a:gd name="connsiteX29" fmla="*/ 1251379 w 2171957"/>
                  <a:gd name="connsiteY29" fmla="*/ 1940973 h 2039827"/>
                  <a:gd name="connsiteX30" fmla="*/ 1282271 w 2171957"/>
                  <a:gd name="connsiteY30" fmla="*/ 1984222 h 2039827"/>
                  <a:gd name="connsiteX31" fmla="*/ 1344055 w 2171957"/>
                  <a:gd name="connsiteY31" fmla="*/ 2008935 h 2039827"/>
                  <a:gd name="connsiteX32" fmla="*/ 1442909 w 2171957"/>
                  <a:gd name="connsiteY32" fmla="*/ 2027470 h 2039827"/>
                  <a:gd name="connsiteX33" fmla="*/ 1517049 w 2171957"/>
                  <a:gd name="connsiteY33" fmla="*/ 2039827 h 2039827"/>
                  <a:gd name="connsiteX34" fmla="*/ 1609725 w 2171957"/>
                  <a:gd name="connsiteY34" fmla="*/ 2039827 h 2039827"/>
                  <a:gd name="connsiteX35" fmla="*/ 1591190 w 2171957"/>
                  <a:gd name="connsiteY35" fmla="*/ 2027470 h 2039827"/>
                  <a:gd name="connsiteX36" fmla="*/ 1591190 w 2171957"/>
                  <a:gd name="connsiteY36" fmla="*/ 2027470 h 2039827"/>
                  <a:gd name="connsiteX37" fmla="*/ 1578833 w 2171957"/>
                  <a:gd name="connsiteY37" fmla="*/ 1959508 h 2039827"/>
                  <a:gd name="connsiteX38" fmla="*/ 1554120 w 2171957"/>
                  <a:gd name="connsiteY38" fmla="*/ 1928616 h 2039827"/>
                  <a:gd name="connsiteX39" fmla="*/ 1547941 w 2171957"/>
                  <a:gd name="connsiteY39" fmla="*/ 1891546 h 2039827"/>
                  <a:gd name="connsiteX40" fmla="*/ 1529406 w 2171957"/>
                  <a:gd name="connsiteY40" fmla="*/ 1848297 h 2039827"/>
                  <a:gd name="connsiteX41" fmla="*/ 1541763 w 2171957"/>
                  <a:gd name="connsiteY41" fmla="*/ 1817405 h 2039827"/>
                  <a:gd name="connsiteX42" fmla="*/ 1535584 w 2171957"/>
                  <a:gd name="connsiteY42" fmla="*/ 1798870 h 2039827"/>
                  <a:gd name="connsiteX43" fmla="*/ 1492336 w 2171957"/>
                  <a:gd name="connsiteY43" fmla="*/ 1774157 h 2039827"/>
                  <a:gd name="connsiteX44" fmla="*/ 1541763 w 2171957"/>
                  <a:gd name="connsiteY44" fmla="*/ 1743265 h 2039827"/>
                  <a:gd name="connsiteX45" fmla="*/ 1547941 w 2171957"/>
                  <a:gd name="connsiteY45" fmla="*/ 1730908 h 2039827"/>
                  <a:gd name="connsiteX46" fmla="*/ 1554120 w 2171957"/>
                  <a:gd name="connsiteY46" fmla="*/ 1700016 h 2039827"/>
                  <a:gd name="connsiteX47" fmla="*/ 1529406 w 2171957"/>
                  <a:gd name="connsiteY47" fmla="*/ 1669124 h 2039827"/>
                  <a:gd name="connsiteX48" fmla="*/ 1554120 w 2171957"/>
                  <a:gd name="connsiteY48" fmla="*/ 1669124 h 2039827"/>
                  <a:gd name="connsiteX49" fmla="*/ 1578833 w 2171957"/>
                  <a:gd name="connsiteY49" fmla="*/ 1650589 h 2039827"/>
                  <a:gd name="connsiteX50" fmla="*/ 1554120 w 2171957"/>
                  <a:gd name="connsiteY50" fmla="*/ 1594984 h 2039827"/>
                  <a:gd name="connsiteX51" fmla="*/ 1554120 w 2171957"/>
                  <a:gd name="connsiteY51" fmla="*/ 1594984 h 2039827"/>
                  <a:gd name="connsiteX52" fmla="*/ 1622082 w 2171957"/>
                  <a:gd name="connsiteY52" fmla="*/ 1594984 h 2039827"/>
                  <a:gd name="connsiteX53" fmla="*/ 1634439 w 2171957"/>
                  <a:gd name="connsiteY53" fmla="*/ 1582627 h 2039827"/>
                  <a:gd name="connsiteX54" fmla="*/ 1652974 w 2171957"/>
                  <a:gd name="connsiteY54" fmla="*/ 1533200 h 2039827"/>
                  <a:gd name="connsiteX55" fmla="*/ 1690044 w 2171957"/>
                  <a:gd name="connsiteY55" fmla="*/ 1533200 h 2039827"/>
                  <a:gd name="connsiteX56" fmla="*/ 1708579 w 2171957"/>
                  <a:gd name="connsiteY56" fmla="*/ 1533200 h 2039827"/>
                  <a:gd name="connsiteX57" fmla="*/ 1708579 w 2171957"/>
                  <a:gd name="connsiteY57" fmla="*/ 1502308 h 2039827"/>
                  <a:gd name="connsiteX58" fmla="*/ 1702401 w 2171957"/>
                  <a:gd name="connsiteY58" fmla="*/ 1483773 h 2039827"/>
                  <a:gd name="connsiteX59" fmla="*/ 1702401 w 2171957"/>
                  <a:gd name="connsiteY59" fmla="*/ 1483773 h 2039827"/>
                  <a:gd name="connsiteX60" fmla="*/ 1776541 w 2171957"/>
                  <a:gd name="connsiteY60" fmla="*/ 1489951 h 2039827"/>
                  <a:gd name="connsiteX61" fmla="*/ 1838325 w 2171957"/>
                  <a:gd name="connsiteY61" fmla="*/ 1477595 h 2039827"/>
                  <a:gd name="connsiteX62" fmla="*/ 1900109 w 2171957"/>
                  <a:gd name="connsiteY62" fmla="*/ 1421989 h 2039827"/>
                  <a:gd name="connsiteX63" fmla="*/ 1900109 w 2171957"/>
                  <a:gd name="connsiteY63" fmla="*/ 1378740 h 2039827"/>
                  <a:gd name="connsiteX64" fmla="*/ 1949536 w 2171957"/>
                  <a:gd name="connsiteY64" fmla="*/ 1347849 h 2039827"/>
                  <a:gd name="connsiteX65" fmla="*/ 1943357 w 2171957"/>
                  <a:gd name="connsiteY65" fmla="*/ 1286065 h 2039827"/>
                  <a:gd name="connsiteX66" fmla="*/ 1986606 w 2171957"/>
                  <a:gd name="connsiteY66" fmla="*/ 1267530 h 2039827"/>
                  <a:gd name="connsiteX67" fmla="*/ 2011320 w 2171957"/>
                  <a:gd name="connsiteY67" fmla="*/ 1329313 h 2039827"/>
                  <a:gd name="connsiteX68" fmla="*/ 2147244 w 2171957"/>
                  <a:gd name="connsiteY68" fmla="*/ 1255173 h 2039827"/>
                  <a:gd name="connsiteX69" fmla="*/ 2159601 w 2171957"/>
                  <a:gd name="connsiteY69" fmla="*/ 1168676 h 2039827"/>
                  <a:gd name="connsiteX70" fmla="*/ 2147244 w 2171957"/>
                  <a:gd name="connsiteY70" fmla="*/ 1131605 h 2039827"/>
                  <a:gd name="connsiteX71" fmla="*/ 2141066 w 2171957"/>
                  <a:gd name="connsiteY71" fmla="*/ 1094535 h 2039827"/>
                  <a:gd name="connsiteX72" fmla="*/ 2153422 w 2171957"/>
                  <a:gd name="connsiteY72" fmla="*/ 1051286 h 2039827"/>
                  <a:gd name="connsiteX73" fmla="*/ 2171957 w 2171957"/>
                  <a:gd name="connsiteY73" fmla="*/ 1014216 h 2039827"/>
                  <a:gd name="connsiteX74" fmla="*/ 2134887 w 2171957"/>
                  <a:gd name="connsiteY74" fmla="*/ 903005 h 2039827"/>
                  <a:gd name="connsiteX75" fmla="*/ 2103995 w 2171957"/>
                  <a:gd name="connsiteY75" fmla="*/ 872113 h 2039827"/>
                  <a:gd name="connsiteX76" fmla="*/ 2079282 w 2171957"/>
                  <a:gd name="connsiteY76" fmla="*/ 791795 h 2039827"/>
                  <a:gd name="connsiteX77" fmla="*/ 2066925 w 2171957"/>
                  <a:gd name="connsiteY77" fmla="*/ 618800 h 2039827"/>
                  <a:gd name="connsiteX78" fmla="*/ 2054568 w 2171957"/>
                  <a:gd name="connsiteY78" fmla="*/ 519946 h 2039827"/>
                  <a:gd name="connsiteX79" fmla="*/ 2036033 w 2171957"/>
                  <a:gd name="connsiteY79" fmla="*/ 501411 h 2039827"/>
                  <a:gd name="connsiteX80" fmla="*/ 1986606 w 2171957"/>
                  <a:gd name="connsiteY80" fmla="*/ 526124 h 2039827"/>
                  <a:gd name="connsiteX81" fmla="*/ 1875395 w 2171957"/>
                  <a:gd name="connsiteY81" fmla="*/ 470519 h 2039827"/>
                  <a:gd name="connsiteX82" fmla="*/ 1838325 w 2171957"/>
                  <a:gd name="connsiteY82" fmla="*/ 470519 h 2039827"/>
                  <a:gd name="connsiteX83" fmla="*/ 1770363 w 2171957"/>
                  <a:gd name="connsiteY83" fmla="*/ 464340 h 2039827"/>
                  <a:gd name="connsiteX84" fmla="*/ 1696222 w 2171957"/>
                  <a:gd name="connsiteY84" fmla="*/ 519946 h 2039827"/>
                  <a:gd name="connsiteX85" fmla="*/ 1634439 w 2171957"/>
                  <a:gd name="connsiteY85" fmla="*/ 489054 h 2039827"/>
                  <a:gd name="connsiteX86" fmla="*/ 1597368 w 2171957"/>
                  <a:gd name="connsiteY86" fmla="*/ 501411 h 2039827"/>
                  <a:gd name="connsiteX87" fmla="*/ 1597430 w 2171957"/>
                  <a:gd name="connsiteY87" fmla="*/ 489288 h 2039827"/>
                  <a:gd name="connsiteX88" fmla="*/ 1523228 w 2171957"/>
                  <a:gd name="connsiteY88" fmla="*/ 495232 h 2039827"/>
                  <a:gd name="connsiteX89" fmla="*/ 1492336 w 2171957"/>
                  <a:gd name="connsiteY89" fmla="*/ 470519 h 2039827"/>
                  <a:gd name="connsiteX90" fmla="*/ 1442909 w 2171957"/>
                  <a:gd name="connsiteY90" fmla="*/ 489054 h 2039827"/>
                  <a:gd name="connsiteX91" fmla="*/ 1365990 w 2171957"/>
                  <a:gd name="connsiteY91" fmla="*/ 433707 h 2039827"/>
                  <a:gd name="connsiteX92" fmla="*/ 1294628 w 2171957"/>
                  <a:gd name="connsiteY92" fmla="*/ 451984 h 2039827"/>
                  <a:gd name="connsiteX93" fmla="*/ 1263736 w 2171957"/>
                  <a:gd name="connsiteY93" fmla="*/ 439627 h 2039827"/>
                  <a:gd name="connsiteX94" fmla="*/ 1243833 w 2171957"/>
                  <a:gd name="connsiteY94" fmla="*/ 432292 h 2039827"/>
                  <a:gd name="connsiteX95" fmla="*/ 1214309 w 2171957"/>
                  <a:gd name="connsiteY95" fmla="*/ 396378 h 2039827"/>
                  <a:gd name="connsiteX96" fmla="*/ 1147357 w 2171957"/>
                  <a:gd name="connsiteY96" fmla="*/ 390478 h 2039827"/>
                  <a:gd name="connsiteX97" fmla="*/ 1109276 w 2171957"/>
                  <a:gd name="connsiteY97" fmla="*/ 371665 h 2039827"/>
                  <a:gd name="connsiteX98" fmla="*/ 1090741 w 2171957"/>
                  <a:gd name="connsiteY98" fmla="*/ 371665 h 2039827"/>
                  <a:gd name="connsiteX99" fmla="*/ 1078384 w 2171957"/>
                  <a:gd name="connsiteY99" fmla="*/ 359308 h 2039827"/>
                  <a:gd name="connsiteX100" fmla="*/ 1066028 w 2171957"/>
                  <a:gd name="connsiteY100" fmla="*/ 353130 h 2039827"/>
                  <a:gd name="connsiteX101" fmla="*/ 1071797 w 2171957"/>
                  <a:gd name="connsiteY101" fmla="*/ 10936 h 2039827"/>
                  <a:gd name="connsiteX102" fmla="*/ 602245 w 2171957"/>
                  <a:gd name="connsiteY102" fmla="*/ 0 h 2039827"/>
                  <a:gd name="connsiteX0" fmla="*/ 608423 w 2178135"/>
                  <a:gd name="connsiteY0" fmla="*/ 0 h 2039827"/>
                  <a:gd name="connsiteX1" fmla="*/ 590292 w 2178135"/>
                  <a:gd name="connsiteY1" fmla="*/ 872113 h 2039827"/>
                  <a:gd name="connsiteX2" fmla="*/ 6178 w 2178135"/>
                  <a:gd name="connsiteY2" fmla="*/ 841299 h 2039827"/>
                  <a:gd name="connsiteX3" fmla="*/ 0 w 2178135"/>
                  <a:gd name="connsiteY3" fmla="*/ 880734 h 2039827"/>
                  <a:gd name="connsiteX4" fmla="*/ 58952 w 2178135"/>
                  <a:gd name="connsiteY4" fmla="*/ 921540 h 2039827"/>
                  <a:gd name="connsiteX5" fmla="*/ 114557 w 2178135"/>
                  <a:gd name="connsiteY5" fmla="*/ 989503 h 2039827"/>
                  <a:gd name="connsiteX6" fmla="*/ 163984 w 2178135"/>
                  <a:gd name="connsiteY6" fmla="*/ 1063643 h 2039827"/>
                  <a:gd name="connsiteX7" fmla="*/ 213411 w 2178135"/>
                  <a:gd name="connsiteY7" fmla="*/ 1076000 h 2039827"/>
                  <a:gd name="connsiteX8" fmla="*/ 250481 w 2178135"/>
                  <a:gd name="connsiteY8" fmla="*/ 1125427 h 2039827"/>
                  <a:gd name="connsiteX9" fmla="*/ 281373 w 2178135"/>
                  <a:gd name="connsiteY9" fmla="*/ 1174854 h 2039827"/>
                  <a:gd name="connsiteX10" fmla="*/ 306087 w 2178135"/>
                  <a:gd name="connsiteY10" fmla="*/ 1230459 h 2039827"/>
                  <a:gd name="connsiteX11" fmla="*/ 318444 w 2178135"/>
                  <a:gd name="connsiteY11" fmla="*/ 1304600 h 2039827"/>
                  <a:gd name="connsiteX12" fmla="*/ 336979 w 2178135"/>
                  <a:gd name="connsiteY12" fmla="*/ 1329313 h 2039827"/>
                  <a:gd name="connsiteX13" fmla="*/ 442011 w 2178135"/>
                  <a:gd name="connsiteY13" fmla="*/ 1409632 h 2039827"/>
                  <a:gd name="connsiteX14" fmla="*/ 448190 w 2178135"/>
                  <a:gd name="connsiteY14" fmla="*/ 1384919 h 2039827"/>
                  <a:gd name="connsiteX15" fmla="*/ 584114 w 2178135"/>
                  <a:gd name="connsiteY15" fmla="*/ 1452881 h 2039827"/>
                  <a:gd name="connsiteX16" fmla="*/ 584114 w 2178135"/>
                  <a:gd name="connsiteY16" fmla="*/ 1452881 h 2039827"/>
                  <a:gd name="connsiteX17" fmla="*/ 615006 w 2178135"/>
                  <a:gd name="connsiteY17" fmla="*/ 1397276 h 2039827"/>
                  <a:gd name="connsiteX18" fmla="*/ 670611 w 2178135"/>
                  <a:gd name="connsiteY18" fmla="*/ 1329313 h 2039827"/>
                  <a:gd name="connsiteX19" fmla="*/ 738573 w 2178135"/>
                  <a:gd name="connsiteY19" fmla="*/ 1310778 h 2039827"/>
                  <a:gd name="connsiteX20" fmla="*/ 831249 w 2178135"/>
                  <a:gd name="connsiteY20" fmla="*/ 1323135 h 2039827"/>
                  <a:gd name="connsiteX21" fmla="*/ 911568 w 2178135"/>
                  <a:gd name="connsiteY21" fmla="*/ 1384919 h 2039827"/>
                  <a:gd name="connsiteX22" fmla="*/ 967173 w 2178135"/>
                  <a:gd name="connsiteY22" fmla="*/ 1465238 h 2039827"/>
                  <a:gd name="connsiteX23" fmla="*/ 1022779 w 2178135"/>
                  <a:gd name="connsiteY23" fmla="*/ 1545557 h 2039827"/>
                  <a:gd name="connsiteX24" fmla="*/ 1072206 w 2178135"/>
                  <a:gd name="connsiteY24" fmla="*/ 1632054 h 2039827"/>
                  <a:gd name="connsiteX25" fmla="*/ 1127811 w 2178135"/>
                  <a:gd name="connsiteY25" fmla="*/ 1700016 h 2039827"/>
                  <a:gd name="connsiteX26" fmla="*/ 1177238 w 2178135"/>
                  <a:gd name="connsiteY26" fmla="*/ 1737086 h 2039827"/>
                  <a:gd name="connsiteX27" fmla="*/ 1208130 w 2178135"/>
                  <a:gd name="connsiteY27" fmla="*/ 1817405 h 2039827"/>
                  <a:gd name="connsiteX28" fmla="*/ 1232844 w 2178135"/>
                  <a:gd name="connsiteY28" fmla="*/ 1879189 h 2039827"/>
                  <a:gd name="connsiteX29" fmla="*/ 1257557 w 2178135"/>
                  <a:gd name="connsiteY29" fmla="*/ 1940973 h 2039827"/>
                  <a:gd name="connsiteX30" fmla="*/ 1288449 w 2178135"/>
                  <a:gd name="connsiteY30" fmla="*/ 1984222 h 2039827"/>
                  <a:gd name="connsiteX31" fmla="*/ 1350233 w 2178135"/>
                  <a:gd name="connsiteY31" fmla="*/ 2008935 h 2039827"/>
                  <a:gd name="connsiteX32" fmla="*/ 1449087 w 2178135"/>
                  <a:gd name="connsiteY32" fmla="*/ 2027470 h 2039827"/>
                  <a:gd name="connsiteX33" fmla="*/ 1523227 w 2178135"/>
                  <a:gd name="connsiteY33" fmla="*/ 2039827 h 2039827"/>
                  <a:gd name="connsiteX34" fmla="*/ 1615903 w 2178135"/>
                  <a:gd name="connsiteY34" fmla="*/ 2039827 h 2039827"/>
                  <a:gd name="connsiteX35" fmla="*/ 1597368 w 2178135"/>
                  <a:gd name="connsiteY35" fmla="*/ 2027470 h 2039827"/>
                  <a:gd name="connsiteX36" fmla="*/ 1597368 w 2178135"/>
                  <a:gd name="connsiteY36" fmla="*/ 2027470 h 2039827"/>
                  <a:gd name="connsiteX37" fmla="*/ 1585011 w 2178135"/>
                  <a:gd name="connsiteY37" fmla="*/ 1959508 h 2039827"/>
                  <a:gd name="connsiteX38" fmla="*/ 1560298 w 2178135"/>
                  <a:gd name="connsiteY38" fmla="*/ 1928616 h 2039827"/>
                  <a:gd name="connsiteX39" fmla="*/ 1554119 w 2178135"/>
                  <a:gd name="connsiteY39" fmla="*/ 1891546 h 2039827"/>
                  <a:gd name="connsiteX40" fmla="*/ 1535584 w 2178135"/>
                  <a:gd name="connsiteY40" fmla="*/ 1848297 h 2039827"/>
                  <a:gd name="connsiteX41" fmla="*/ 1547941 w 2178135"/>
                  <a:gd name="connsiteY41" fmla="*/ 1817405 h 2039827"/>
                  <a:gd name="connsiteX42" fmla="*/ 1541762 w 2178135"/>
                  <a:gd name="connsiteY42" fmla="*/ 1798870 h 2039827"/>
                  <a:gd name="connsiteX43" fmla="*/ 1498514 w 2178135"/>
                  <a:gd name="connsiteY43" fmla="*/ 1774157 h 2039827"/>
                  <a:gd name="connsiteX44" fmla="*/ 1547941 w 2178135"/>
                  <a:gd name="connsiteY44" fmla="*/ 1743265 h 2039827"/>
                  <a:gd name="connsiteX45" fmla="*/ 1554119 w 2178135"/>
                  <a:gd name="connsiteY45" fmla="*/ 1730908 h 2039827"/>
                  <a:gd name="connsiteX46" fmla="*/ 1560298 w 2178135"/>
                  <a:gd name="connsiteY46" fmla="*/ 1700016 h 2039827"/>
                  <a:gd name="connsiteX47" fmla="*/ 1535584 w 2178135"/>
                  <a:gd name="connsiteY47" fmla="*/ 1669124 h 2039827"/>
                  <a:gd name="connsiteX48" fmla="*/ 1560298 w 2178135"/>
                  <a:gd name="connsiteY48" fmla="*/ 1669124 h 2039827"/>
                  <a:gd name="connsiteX49" fmla="*/ 1585011 w 2178135"/>
                  <a:gd name="connsiteY49" fmla="*/ 1650589 h 2039827"/>
                  <a:gd name="connsiteX50" fmla="*/ 1560298 w 2178135"/>
                  <a:gd name="connsiteY50" fmla="*/ 1594984 h 2039827"/>
                  <a:gd name="connsiteX51" fmla="*/ 1560298 w 2178135"/>
                  <a:gd name="connsiteY51" fmla="*/ 1594984 h 2039827"/>
                  <a:gd name="connsiteX52" fmla="*/ 1628260 w 2178135"/>
                  <a:gd name="connsiteY52" fmla="*/ 1594984 h 2039827"/>
                  <a:gd name="connsiteX53" fmla="*/ 1640617 w 2178135"/>
                  <a:gd name="connsiteY53" fmla="*/ 1582627 h 2039827"/>
                  <a:gd name="connsiteX54" fmla="*/ 1659152 w 2178135"/>
                  <a:gd name="connsiteY54" fmla="*/ 1533200 h 2039827"/>
                  <a:gd name="connsiteX55" fmla="*/ 1696222 w 2178135"/>
                  <a:gd name="connsiteY55" fmla="*/ 1533200 h 2039827"/>
                  <a:gd name="connsiteX56" fmla="*/ 1714757 w 2178135"/>
                  <a:gd name="connsiteY56" fmla="*/ 1533200 h 2039827"/>
                  <a:gd name="connsiteX57" fmla="*/ 1714757 w 2178135"/>
                  <a:gd name="connsiteY57" fmla="*/ 1502308 h 2039827"/>
                  <a:gd name="connsiteX58" fmla="*/ 1708579 w 2178135"/>
                  <a:gd name="connsiteY58" fmla="*/ 1483773 h 2039827"/>
                  <a:gd name="connsiteX59" fmla="*/ 1708579 w 2178135"/>
                  <a:gd name="connsiteY59" fmla="*/ 1483773 h 2039827"/>
                  <a:gd name="connsiteX60" fmla="*/ 1782719 w 2178135"/>
                  <a:gd name="connsiteY60" fmla="*/ 1489951 h 2039827"/>
                  <a:gd name="connsiteX61" fmla="*/ 1844503 w 2178135"/>
                  <a:gd name="connsiteY61" fmla="*/ 1477595 h 2039827"/>
                  <a:gd name="connsiteX62" fmla="*/ 1906287 w 2178135"/>
                  <a:gd name="connsiteY62" fmla="*/ 1421989 h 2039827"/>
                  <a:gd name="connsiteX63" fmla="*/ 1906287 w 2178135"/>
                  <a:gd name="connsiteY63" fmla="*/ 1378740 h 2039827"/>
                  <a:gd name="connsiteX64" fmla="*/ 1955714 w 2178135"/>
                  <a:gd name="connsiteY64" fmla="*/ 1347849 h 2039827"/>
                  <a:gd name="connsiteX65" fmla="*/ 1949535 w 2178135"/>
                  <a:gd name="connsiteY65" fmla="*/ 1286065 h 2039827"/>
                  <a:gd name="connsiteX66" fmla="*/ 1992784 w 2178135"/>
                  <a:gd name="connsiteY66" fmla="*/ 1267530 h 2039827"/>
                  <a:gd name="connsiteX67" fmla="*/ 2017498 w 2178135"/>
                  <a:gd name="connsiteY67" fmla="*/ 1329313 h 2039827"/>
                  <a:gd name="connsiteX68" fmla="*/ 2153422 w 2178135"/>
                  <a:gd name="connsiteY68" fmla="*/ 1255173 h 2039827"/>
                  <a:gd name="connsiteX69" fmla="*/ 2165779 w 2178135"/>
                  <a:gd name="connsiteY69" fmla="*/ 1168676 h 2039827"/>
                  <a:gd name="connsiteX70" fmla="*/ 2153422 w 2178135"/>
                  <a:gd name="connsiteY70" fmla="*/ 1131605 h 2039827"/>
                  <a:gd name="connsiteX71" fmla="*/ 2147244 w 2178135"/>
                  <a:gd name="connsiteY71" fmla="*/ 1094535 h 2039827"/>
                  <a:gd name="connsiteX72" fmla="*/ 2159600 w 2178135"/>
                  <a:gd name="connsiteY72" fmla="*/ 1051286 h 2039827"/>
                  <a:gd name="connsiteX73" fmla="*/ 2178135 w 2178135"/>
                  <a:gd name="connsiteY73" fmla="*/ 1014216 h 2039827"/>
                  <a:gd name="connsiteX74" fmla="*/ 2141065 w 2178135"/>
                  <a:gd name="connsiteY74" fmla="*/ 903005 h 2039827"/>
                  <a:gd name="connsiteX75" fmla="*/ 2110173 w 2178135"/>
                  <a:gd name="connsiteY75" fmla="*/ 872113 h 2039827"/>
                  <a:gd name="connsiteX76" fmla="*/ 2085460 w 2178135"/>
                  <a:gd name="connsiteY76" fmla="*/ 791795 h 2039827"/>
                  <a:gd name="connsiteX77" fmla="*/ 2073103 w 2178135"/>
                  <a:gd name="connsiteY77" fmla="*/ 618800 h 2039827"/>
                  <a:gd name="connsiteX78" fmla="*/ 2060746 w 2178135"/>
                  <a:gd name="connsiteY78" fmla="*/ 519946 h 2039827"/>
                  <a:gd name="connsiteX79" fmla="*/ 2042211 w 2178135"/>
                  <a:gd name="connsiteY79" fmla="*/ 501411 h 2039827"/>
                  <a:gd name="connsiteX80" fmla="*/ 1992784 w 2178135"/>
                  <a:gd name="connsiteY80" fmla="*/ 526124 h 2039827"/>
                  <a:gd name="connsiteX81" fmla="*/ 1881573 w 2178135"/>
                  <a:gd name="connsiteY81" fmla="*/ 470519 h 2039827"/>
                  <a:gd name="connsiteX82" fmla="*/ 1844503 w 2178135"/>
                  <a:gd name="connsiteY82" fmla="*/ 470519 h 2039827"/>
                  <a:gd name="connsiteX83" fmla="*/ 1776541 w 2178135"/>
                  <a:gd name="connsiteY83" fmla="*/ 464340 h 2039827"/>
                  <a:gd name="connsiteX84" fmla="*/ 1702400 w 2178135"/>
                  <a:gd name="connsiteY84" fmla="*/ 519946 h 2039827"/>
                  <a:gd name="connsiteX85" fmla="*/ 1640617 w 2178135"/>
                  <a:gd name="connsiteY85" fmla="*/ 489054 h 2039827"/>
                  <a:gd name="connsiteX86" fmla="*/ 1603546 w 2178135"/>
                  <a:gd name="connsiteY86" fmla="*/ 501411 h 2039827"/>
                  <a:gd name="connsiteX87" fmla="*/ 1603608 w 2178135"/>
                  <a:gd name="connsiteY87" fmla="*/ 489288 h 2039827"/>
                  <a:gd name="connsiteX88" fmla="*/ 1529406 w 2178135"/>
                  <a:gd name="connsiteY88" fmla="*/ 495232 h 2039827"/>
                  <a:gd name="connsiteX89" fmla="*/ 1498514 w 2178135"/>
                  <a:gd name="connsiteY89" fmla="*/ 470519 h 2039827"/>
                  <a:gd name="connsiteX90" fmla="*/ 1449087 w 2178135"/>
                  <a:gd name="connsiteY90" fmla="*/ 489054 h 2039827"/>
                  <a:gd name="connsiteX91" fmla="*/ 1372168 w 2178135"/>
                  <a:gd name="connsiteY91" fmla="*/ 433707 h 2039827"/>
                  <a:gd name="connsiteX92" fmla="*/ 1300806 w 2178135"/>
                  <a:gd name="connsiteY92" fmla="*/ 451984 h 2039827"/>
                  <a:gd name="connsiteX93" fmla="*/ 1269914 w 2178135"/>
                  <a:gd name="connsiteY93" fmla="*/ 439627 h 2039827"/>
                  <a:gd name="connsiteX94" fmla="*/ 1250011 w 2178135"/>
                  <a:gd name="connsiteY94" fmla="*/ 432292 h 2039827"/>
                  <a:gd name="connsiteX95" fmla="*/ 1220487 w 2178135"/>
                  <a:gd name="connsiteY95" fmla="*/ 396378 h 2039827"/>
                  <a:gd name="connsiteX96" fmla="*/ 1153535 w 2178135"/>
                  <a:gd name="connsiteY96" fmla="*/ 390478 h 2039827"/>
                  <a:gd name="connsiteX97" fmla="*/ 1115454 w 2178135"/>
                  <a:gd name="connsiteY97" fmla="*/ 371665 h 2039827"/>
                  <a:gd name="connsiteX98" fmla="*/ 1096919 w 2178135"/>
                  <a:gd name="connsiteY98" fmla="*/ 371665 h 2039827"/>
                  <a:gd name="connsiteX99" fmla="*/ 1084562 w 2178135"/>
                  <a:gd name="connsiteY99" fmla="*/ 359308 h 2039827"/>
                  <a:gd name="connsiteX100" fmla="*/ 1072206 w 2178135"/>
                  <a:gd name="connsiteY100" fmla="*/ 353130 h 2039827"/>
                  <a:gd name="connsiteX101" fmla="*/ 1077975 w 2178135"/>
                  <a:gd name="connsiteY101" fmla="*/ 10936 h 2039827"/>
                  <a:gd name="connsiteX102" fmla="*/ 608423 w 2178135"/>
                  <a:gd name="connsiteY102" fmla="*/ 0 h 2039827"/>
                  <a:gd name="connsiteX0" fmla="*/ 608423 w 2178135"/>
                  <a:gd name="connsiteY0" fmla="*/ 0 h 2039827"/>
                  <a:gd name="connsiteX1" fmla="*/ 590292 w 2178135"/>
                  <a:gd name="connsiteY1" fmla="*/ 872113 h 2039827"/>
                  <a:gd name="connsiteX2" fmla="*/ 6178 w 2178135"/>
                  <a:gd name="connsiteY2" fmla="*/ 841299 h 2039827"/>
                  <a:gd name="connsiteX3" fmla="*/ 0 w 2178135"/>
                  <a:gd name="connsiteY3" fmla="*/ 880734 h 2039827"/>
                  <a:gd name="connsiteX4" fmla="*/ 58952 w 2178135"/>
                  <a:gd name="connsiteY4" fmla="*/ 921540 h 2039827"/>
                  <a:gd name="connsiteX5" fmla="*/ 114557 w 2178135"/>
                  <a:gd name="connsiteY5" fmla="*/ 989503 h 2039827"/>
                  <a:gd name="connsiteX6" fmla="*/ 163984 w 2178135"/>
                  <a:gd name="connsiteY6" fmla="*/ 1063643 h 2039827"/>
                  <a:gd name="connsiteX7" fmla="*/ 213411 w 2178135"/>
                  <a:gd name="connsiteY7" fmla="*/ 1076000 h 2039827"/>
                  <a:gd name="connsiteX8" fmla="*/ 250481 w 2178135"/>
                  <a:gd name="connsiteY8" fmla="*/ 1125427 h 2039827"/>
                  <a:gd name="connsiteX9" fmla="*/ 281373 w 2178135"/>
                  <a:gd name="connsiteY9" fmla="*/ 1174854 h 2039827"/>
                  <a:gd name="connsiteX10" fmla="*/ 306087 w 2178135"/>
                  <a:gd name="connsiteY10" fmla="*/ 1230459 h 2039827"/>
                  <a:gd name="connsiteX11" fmla="*/ 318444 w 2178135"/>
                  <a:gd name="connsiteY11" fmla="*/ 1304600 h 2039827"/>
                  <a:gd name="connsiteX12" fmla="*/ 336979 w 2178135"/>
                  <a:gd name="connsiteY12" fmla="*/ 1329313 h 2039827"/>
                  <a:gd name="connsiteX13" fmla="*/ 442011 w 2178135"/>
                  <a:gd name="connsiteY13" fmla="*/ 1409632 h 2039827"/>
                  <a:gd name="connsiteX14" fmla="*/ 448190 w 2178135"/>
                  <a:gd name="connsiteY14" fmla="*/ 1384919 h 2039827"/>
                  <a:gd name="connsiteX15" fmla="*/ 584114 w 2178135"/>
                  <a:gd name="connsiteY15" fmla="*/ 1452881 h 2039827"/>
                  <a:gd name="connsiteX16" fmla="*/ 584114 w 2178135"/>
                  <a:gd name="connsiteY16" fmla="*/ 1452881 h 2039827"/>
                  <a:gd name="connsiteX17" fmla="*/ 615006 w 2178135"/>
                  <a:gd name="connsiteY17" fmla="*/ 1397276 h 2039827"/>
                  <a:gd name="connsiteX18" fmla="*/ 670611 w 2178135"/>
                  <a:gd name="connsiteY18" fmla="*/ 1329313 h 2039827"/>
                  <a:gd name="connsiteX19" fmla="*/ 738573 w 2178135"/>
                  <a:gd name="connsiteY19" fmla="*/ 1310778 h 2039827"/>
                  <a:gd name="connsiteX20" fmla="*/ 831249 w 2178135"/>
                  <a:gd name="connsiteY20" fmla="*/ 1323135 h 2039827"/>
                  <a:gd name="connsiteX21" fmla="*/ 911568 w 2178135"/>
                  <a:gd name="connsiteY21" fmla="*/ 1384919 h 2039827"/>
                  <a:gd name="connsiteX22" fmla="*/ 967173 w 2178135"/>
                  <a:gd name="connsiteY22" fmla="*/ 1465238 h 2039827"/>
                  <a:gd name="connsiteX23" fmla="*/ 1022779 w 2178135"/>
                  <a:gd name="connsiteY23" fmla="*/ 1545557 h 2039827"/>
                  <a:gd name="connsiteX24" fmla="*/ 1072206 w 2178135"/>
                  <a:gd name="connsiteY24" fmla="*/ 1632054 h 2039827"/>
                  <a:gd name="connsiteX25" fmla="*/ 1127811 w 2178135"/>
                  <a:gd name="connsiteY25" fmla="*/ 1700016 h 2039827"/>
                  <a:gd name="connsiteX26" fmla="*/ 1177238 w 2178135"/>
                  <a:gd name="connsiteY26" fmla="*/ 1737086 h 2039827"/>
                  <a:gd name="connsiteX27" fmla="*/ 1208130 w 2178135"/>
                  <a:gd name="connsiteY27" fmla="*/ 1817405 h 2039827"/>
                  <a:gd name="connsiteX28" fmla="*/ 1232844 w 2178135"/>
                  <a:gd name="connsiteY28" fmla="*/ 1879189 h 2039827"/>
                  <a:gd name="connsiteX29" fmla="*/ 1257557 w 2178135"/>
                  <a:gd name="connsiteY29" fmla="*/ 1940973 h 2039827"/>
                  <a:gd name="connsiteX30" fmla="*/ 1288449 w 2178135"/>
                  <a:gd name="connsiteY30" fmla="*/ 1984222 h 2039827"/>
                  <a:gd name="connsiteX31" fmla="*/ 1350233 w 2178135"/>
                  <a:gd name="connsiteY31" fmla="*/ 2008935 h 2039827"/>
                  <a:gd name="connsiteX32" fmla="*/ 1449087 w 2178135"/>
                  <a:gd name="connsiteY32" fmla="*/ 2027470 h 2039827"/>
                  <a:gd name="connsiteX33" fmla="*/ 1523227 w 2178135"/>
                  <a:gd name="connsiteY33" fmla="*/ 2039827 h 2039827"/>
                  <a:gd name="connsiteX34" fmla="*/ 1615903 w 2178135"/>
                  <a:gd name="connsiteY34" fmla="*/ 2039827 h 2039827"/>
                  <a:gd name="connsiteX35" fmla="*/ 1597368 w 2178135"/>
                  <a:gd name="connsiteY35" fmla="*/ 2027470 h 2039827"/>
                  <a:gd name="connsiteX36" fmla="*/ 1597368 w 2178135"/>
                  <a:gd name="connsiteY36" fmla="*/ 2027470 h 2039827"/>
                  <a:gd name="connsiteX37" fmla="*/ 1585011 w 2178135"/>
                  <a:gd name="connsiteY37" fmla="*/ 1959508 h 2039827"/>
                  <a:gd name="connsiteX38" fmla="*/ 1560298 w 2178135"/>
                  <a:gd name="connsiteY38" fmla="*/ 1928616 h 2039827"/>
                  <a:gd name="connsiteX39" fmla="*/ 1554119 w 2178135"/>
                  <a:gd name="connsiteY39" fmla="*/ 1891546 h 2039827"/>
                  <a:gd name="connsiteX40" fmla="*/ 1535584 w 2178135"/>
                  <a:gd name="connsiteY40" fmla="*/ 1848297 h 2039827"/>
                  <a:gd name="connsiteX41" fmla="*/ 1547941 w 2178135"/>
                  <a:gd name="connsiteY41" fmla="*/ 1817405 h 2039827"/>
                  <a:gd name="connsiteX42" fmla="*/ 1541762 w 2178135"/>
                  <a:gd name="connsiteY42" fmla="*/ 1798870 h 2039827"/>
                  <a:gd name="connsiteX43" fmla="*/ 1498514 w 2178135"/>
                  <a:gd name="connsiteY43" fmla="*/ 1774157 h 2039827"/>
                  <a:gd name="connsiteX44" fmla="*/ 1547941 w 2178135"/>
                  <a:gd name="connsiteY44" fmla="*/ 1743265 h 2039827"/>
                  <a:gd name="connsiteX45" fmla="*/ 1554119 w 2178135"/>
                  <a:gd name="connsiteY45" fmla="*/ 1730908 h 2039827"/>
                  <a:gd name="connsiteX46" fmla="*/ 1560298 w 2178135"/>
                  <a:gd name="connsiteY46" fmla="*/ 1700016 h 2039827"/>
                  <a:gd name="connsiteX47" fmla="*/ 1535584 w 2178135"/>
                  <a:gd name="connsiteY47" fmla="*/ 1669124 h 2039827"/>
                  <a:gd name="connsiteX48" fmla="*/ 1560298 w 2178135"/>
                  <a:gd name="connsiteY48" fmla="*/ 1669124 h 2039827"/>
                  <a:gd name="connsiteX49" fmla="*/ 1585011 w 2178135"/>
                  <a:gd name="connsiteY49" fmla="*/ 1650589 h 2039827"/>
                  <a:gd name="connsiteX50" fmla="*/ 1560298 w 2178135"/>
                  <a:gd name="connsiteY50" fmla="*/ 1594984 h 2039827"/>
                  <a:gd name="connsiteX51" fmla="*/ 1560298 w 2178135"/>
                  <a:gd name="connsiteY51" fmla="*/ 1594984 h 2039827"/>
                  <a:gd name="connsiteX52" fmla="*/ 1628260 w 2178135"/>
                  <a:gd name="connsiteY52" fmla="*/ 1594984 h 2039827"/>
                  <a:gd name="connsiteX53" fmla="*/ 1640617 w 2178135"/>
                  <a:gd name="connsiteY53" fmla="*/ 1582627 h 2039827"/>
                  <a:gd name="connsiteX54" fmla="*/ 1659152 w 2178135"/>
                  <a:gd name="connsiteY54" fmla="*/ 1533200 h 2039827"/>
                  <a:gd name="connsiteX55" fmla="*/ 1696222 w 2178135"/>
                  <a:gd name="connsiteY55" fmla="*/ 1533200 h 2039827"/>
                  <a:gd name="connsiteX56" fmla="*/ 1714757 w 2178135"/>
                  <a:gd name="connsiteY56" fmla="*/ 1533200 h 2039827"/>
                  <a:gd name="connsiteX57" fmla="*/ 1714757 w 2178135"/>
                  <a:gd name="connsiteY57" fmla="*/ 1502308 h 2039827"/>
                  <a:gd name="connsiteX58" fmla="*/ 1708579 w 2178135"/>
                  <a:gd name="connsiteY58" fmla="*/ 1483773 h 2039827"/>
                  <a:gd name="connsiteX59" fmla="*/ 1708579 w 2178135"/>
                  <a:gd name="connsiteY59" fmla="*/ 1483773 h 2039827"/>
                  <a:gd name="connsiteX60" fmla="*/ 1782719 w 2178135"/>
                  <a:gd name="connsiteY60" fmla="*/ 1489951 h 2039827"/>
                  <a:gd name="connsiteX61" fmla="*/ 1844503 w 2178135"/>
                  <a:gd name="connsiteY61" fmla="*/ 1477595 h 2039827"/>
                  <a:gd name="connsiteX62" fmla="*/ 1906287 w 2178135"/>
                  <a:gd name="connsiteY62" fmla="*/ 1421989 h 2039827"/>
                  <a:gd name="connsiteX63" fmla="*/ 1906287 w 2178135"/>
                  <a:gd name="connsiteY63" fmla="*/ 1378740 h 2039827"/>
                  <a:gd name="connsiteX64" fmla="*/ 1955714 w 2178135"/>
                  <a:gd name="connsiteY64" fmla="*/ 1347849 h 2039827"/>
                  <a:gd name="connsiteX65" fmla="*/ 1949535 w 2178135"/>
                  <a:gd name="connsiteY65" fmla="*/ 1286065 h 2039827"/>
                  <a:gd name="connsiteX66" fmla="*/ 1992784 w 2178135"/>
                  <a:gd name="connsiteY66" fmla="*/ 1267530 h 2039827"/>
                  <a:gd name="connsiteX67" fmla="*/ 2017498 w 2178135"/>
                  <a:gd name="connsiteY67" fmla="*/ 1329313 h 2039827"/>
                  <a:gd name="connsiteX68" fmla="*/ 2153422 w 2178135"/>
                  <a:gd name="connsiteY68" fmla="*/ 1255173 h 2039827"/>
                  <a:gd name="connsiteX69" fmla="*/ 2165779 w 2178135"/>
                  <a:gd name="connsiteY69" fmla="*/ 1168676 h 2039827"/>
                  <a:gd name="connsiteX70" fmla="*/ 2153422 w 2178135"/>
                  <a:gd name="connsiteY70" fmla="*/ 1131605 h 2039827"/>
                  <a:gd name="connsiteX71" fmla="*/ 2147244 w 2178135"/>
                  <a:gd name="connsiteY71" fmla="*/ 1094535 h 2039827"/>
                  <a:gd name="connsiteX72" fmla="*/ 2159600 w 2178135"/>
                  <a:gd name="connsiteY72" fmla="*/ 1051286 h 2039827"/>
                  <a:gd name="connsiteX73" fmla="*/ 2178135 w 2178135"/>
                  <a:gd name="connsiteY73" fmla="*/ 1014216 h 2039827"/>
                  <a:gd name="connsiteX74" fmla="*/ 2141065 w 2178135"/>
                  <a:gd name="connsiteY74" fmla="*/ 903005 h 2039827"/>
                  <a:gd name="connsiteX75" fmla="*/ 2110173 w 2178135"/>
                  <a:gd name="connsiteY75" fmla="*/ 872113 h 2039827"/>
                  <a:gd name="connsiteX76" fmla="*/ 2085460 w 2178135"/>
                  <a:gd name="connsiteY76" fmla="*/ 791795 h 2039827"/>
                  <a:gd name="connsiteX77" fmla="*/ 2073103 w 2178135"/>
                  <a:gd name="connsiteY77" fmla="*/ 618800 h 2039827"/>
                  <a:gd name="connsiteX78" fmla="*/ 2060746 w 2178135"/>
                  <a:gd name="connsiteY78" fmla="*/ 519946 h 2039827"/>
                  <a:gd name="connsiteX79" fmla="*/ 2042211 w 2178135"/>
                  <a:gd name="connsiteY79" fmla="*/ 501411 h 2039827"/>
                  <a:gd name="connsiteX80" fmla="*/ 1992784 w 2178135"/>
                  <a:gd name="connsiteY80" fmla="*/ 526124 h 2039827"/>
                  <a:gd name="connsiteX81" fmla="*/ 1881573 w 2178135"/>
                  <a:gd name="connsiteY81" fmla="*/ 470519 h 2039827"/>
                  <a:gd name="connsiteX82" fmla="*/ 1844503 w 2178135"/>
                  <a:gd name="connsiteY82" fmla="*/ 470519 h 2039827"/>
                  <a:gd name="connsiteX83" fmla="*/ 1776541 w 2178135"/>
                  <a:gd name="connsiteY83" fmla="*/ 464340 h 2039827"/>
                  <a:gd name="connsiteX84" fmla="*/ 1702400 w 2178135"/>
                  <a:gd name="connsiteY84" fmla="*/ 519946 h 2039827"/>
                  <a:gd name="connsiteX85" fmla="*/ 1640617 w 2178135"/>
                  <a:gd name="connsiteY85" fmla="*/ 489054 h 2039827"/>
                  <a:gd name="connsiteX86" fmla="*/ 1603546 w 2178135"/>
                  <a:gd name="connsiteY86" fmla="*/ 501411 h 2039827"/>
                  <a:gd name="connsiteX87" fmla="*/ 1603608 w 2178135"/>
                  <a:gd name="connsiteY87" fmla="*/ 489288 h 2039827"/>
                  <a:gd name="connsiteX88" fmla="*/ 1529406 w 2178135"/>
                  <a:gd name="connsiteY88" fmla="*/ 495232 h 2039827"/>
                  <a:gd name="connsiteX89" fmla="*/ 1498514 w 2178135"/>
                  <a:gd name="connsiteY89" fmla="*/ 470519 h 2039827"/>
                  <a:gd name="connsiteX90" fmla="*/ 1451525 w 2178135"/>
                  <a:gd name="connsiteY90" fmla="*/ 481697 h 2039827"/>
                  <a:gd name="connsiteX91" fmla="*/ 1372168 w 2178135"/>
                  <a:gd name="connsiteY91" fmla="*/ 433707 h 2039827"/>
                  <a:gd name="connsiteX92" fmla="*/ 1300806 w 2178135"/>
                  <a:gd name="connsiteY92" fmla="*/ 451984 h 2039827"/>
                  <a:gd name="connsiteX93" fmla="*/ 1269914 w 2178135"/>
                  <a:gd name="connsiteY93" fmla="*/ 439627 h 2039827"/>
                  <a:gd name="connsiteX94" fmla="*/ 1250011 w 2178135"/>
                  <a:gd name="connsiteY94" fmla="*/ 432292 h 2039827"/>
                  <a:gd name="connsiteX95" fmla="*/ 1220487 w 2178135"/>
                  <a:gd name="connsiteY95" fmla="*/ 396378 h 2039827"/>
                  <a:gd name="connsiteX96" fmla="*/ 1153535 w 2178135"/>
                  <a:gd name="connsiteY96" fmla="*/ 390478 h 2039827"/>
                  <a:gd name="connsiteX97" fmla="*/ 1115454 w 2178135"/>
                  <a:gd name="connsiteY97" fmla="*/ 371665 h 2039827"/>
                  <a:gd name="connsiteX98" fmla="*/ 1096919 w 2178135"/>
                  <a:gd name="connsiteY98" fmla="*/ 371665 h 2039827"/>
                  <a:gd name="connsiteX99" fmla="*/ 1084562 w 2178135"/>
                  <a:gd name="connsiteY99" fmla="*/ 359308 h 2039827"/>
                  <a:gd name="connsiteX100" fmla="*/ 1072206 w 2178135"/>
                  <a:gd name="connsiteY100" fmla="*/ 353130 h 2039827"/>
                  <a:gd name="connsiteX101" fmla="*/ 1077975 w 2178135"/>
                  <a:gd name="connsiteY101" fmla="*/ 10936 h 2039827"/>
                  <a:gd name="connsiteX102" fmla="*/ 608423 w 2178135"/>
                  <a:gd name="connsiteY102" fmla="*/ 0 h 2039827"/>
                  <a:gd name="connsiteX0" fmla="*/ 608423 w 2178135"/>
                  <a:gd name="connsiteY0" fmla="*/ 0 h 2039827"/>
                  <a:gd name="connsiteX1" fmla="*/ 590292 w 2178135"/>
                  <a:gd name="connsiteY1" fmla="*/ 872113 h 2039827"/>
                  <a:gd name="connsiteX2" fmla="*/ 6178 w 2178135"/>
                  <a:gd name="connsiteY2" fmla="*/ 841299 h 2039827"/>
                  <a:gd name="connsiteX3" fmla="*/ 0 w 2178135"/>
                  <a:gd name="connsiteY3" fmla="*/ 880734 h 2039827"/>
                  <a:gd name="connsiteX4" fmla="*/ 58952 w 2178135"/>
                  <a:gd name="connsiteY4" fmla="*/ 921540 h 2039827"/>
                  <a:gd name="connsiteX5" fmla="*/ 114557 w 2178135"/>
                  <a:gd name="connsiteY5" fmla="*/ 989503 h 2039827"/>
                  <a:gd name="connsiteX6" fmla="*/ 163984 w 2178135"/>
                  <a:gd name="connsiteY6" fmla="*/ 1063643 h 2039827"/>
                  <a:gd name="connsiteX7" fmla="*/ 213411 w 2178135"/>
                  <a:gd name="connsiteY7" fmla="*/ 1076000 h 2039827"/>
                  <a:gd name="connsiteX8" fmla="*/ 250481 w 2178135"/>
                  <a:gd name="connsiteY8" fmla="*/ 1125427 h 2039827"/>
                  <a:gd name="connsiteX9" fmla="*/ 281373 w 2178135"/>
                  <a:gd name="connsiteY9" fmla="*/ 1174854 h 2039827"/>
                  <a:gd name="connsiteX10" fmla="*/ 306087 w 2178135"/>
                  <a:gd name="connsiteY10" fmla="*/ 1230459 h 2039827"/>
                  <a:gd name="connsiteX11" fmla="*/ 318444 w 2178135"/>
                  <a:gd name="connsiteY11" fmla="*/ 1304600 h 2039827"/>
                  <a:gd name="connsiteX12" fmla="*/ 336979 w 2178135"/>
                  <a:gd name="connsiteY12" fmla="*/ 1329313 h 2039827"/>
                  <a:gd name="connsiteX13" fmla="*/ 442011 w 2178135"/>
                  <a:gd name="connsiteY13" fmla="*/ 1409632 h 2039827"/>
                  <a:gd name="connsiteX14" fmla="*/ 448190 w 2178135"/>
                  <a:gd name="connsiteY14" fmla="*/ 1384919 h 2039827"/>
                  <a:gd name="connsiteX15" fmla="*/ 584114 w 2178135"/>
                  <a:gd name="connsiteY15" fmla="*/ 1452881 h 2039827"/>
                  <a:gd name="connsiteX16" fmla="*/ 584114 w 2178135"/>
                  <a:gd name="connsiteY16" fmla="*/ 1452881 h 2039827"/>
                  <a:gd name="connsiteX17" fmla="*/ 615006 w 2178135"/>
                  <a:gd name="connsiteY17" fmla="*/ 1397276 h 2039827"/>
                  <a:gd name="connsiteX18" fmla="*/ 670611 w 2178135"/>
                  <a:gd name="connsiteY18" fmla="*/ 1329313 h 2039827"/>
                  <a:gd name="connsiteX19" fmla="*/ 738573 w 2178135"/>
                  <a:gd name="connsiteY19" fmla="*/ 1310778 h 2039827"/>
                  <a:gd name="connsiteX20" fmla="*/ 831249 w 2178135"/>
                  <a:gd name="connsiteY20" fmla="*/ 1323135 h 2039827"/>
                  <a:gd name="connsiteX21" fmla="*/ 911568 w 2178135"/>
                  <a:gd name="connsiteY21" fmla="*/ 1384919 h 2039827"/>
                  <a:gd name="connsiteX22" fmla="*/ 967173 w 2178135"/>
                  <a:gd name="connsiteY22" fmla="*/ 1465238 h 2039827"/>
                  <a:gd name="connsiteX23" fmla="*/ 1022779 w 2178135"/>
                  <a:gd name="connsiteY23" fmla="*/ 1545557 h 2039827"/>
                  <a:gd name="connsiteX24" fmla="*/ 1072206 w 2178135"/>
                  <a:gd name="connsiteY24" fmla="*/ 1632054 h 2039827"/>
                  <a:gd name="connsiteX25" fmla="*/ 1127811 w 2178135"/>
                  <a:gd name="connsiteY25" fmla="*/ 1700016 h 2039827"/>
                  <a:gd name="connsiteX26" fmla="*/ 1177238 w 2178135"/>
                  <a:gd name="connsiteY26" fmla="*/ 1737086 h 2039827"/>
                  <a:gd name="connsiteX27" fmla="*/ 1208130 w 2178135"/>
                  <a:gd name="connsiteY27" fmla="*/ 1817405 h 2039827"/>
                  <a:gd name="connsiteX28" fmla="*/ 1232844 w 2178135"/>
                  <a:gd name="connsiteY28" fmla="*/ 1879189 h 2039827"/>
                  <a:gd name="connsiteX29" fmla="*/ 1257557 w 2178135"/>
                  <a:gd name="connsiteY29" fmla="*/ 1940973 h 2039827"/>
                  <a:gd name="connsiteX30" fmla="*/ 1288449 w 2178135"/>
                  <a:gd name="connsiteY30" fmla="*/ 1984222 h 2039827"/>
                  <a:gd name="connsiteX31" fmla="*/ 1350233 w 2178135"/>
                  <a:gd name="connsiteY31" fmla="*/ 2008935 h 2039827"/>
                  <a:gd name="connsiteX32" fmla="*/ 1449087 w 2178135"/>
                  <a:gd name="connsiteY32" fmla="*/ 2027470 h 2039827"/>
                  <a:gd name="connsiteX33" fmla="*/ 1523227 w 2178135"/>
                  <a:gd name="connsiteY33" fmla="*/ 2039827 h 2039827"/>
                  <a:gd name="connsiteX34" fmla="*/ 1615903 w 2178135"/>
                  <a:gd name="connsiteY34" fmla="*/ 2039827 h 2039827"/>
                  <a:gd name="connsiteX35" fmla="*/ 1597368 w 2178135"/>
                  <a:gd name="connsiteY35" fmla="*/ 2027470 h 2039827"/>
                  <a:gd name="connsiteX36" fmla="*/ 1597368 w 2178135"/>
                  <a:gd name="connsiteY36" fmla="*/ 2027470 h 2039827"/>
                  <a:gd name="connsiteX37" fmla="*/ 1585011 w 2178135"/>
                  <a:gd name="connsiteY37" fmla="*/ 1959508 h 2039827"/>
                  <a:gd name="connsiteX38" fmla="*/ 1560298 w 2178135"/>
                  <a:gd name="connsiteY38" fmla="*/ 1928616 h 2039827"/>
                  <a:gd name="connsiteX39" fmla="*/ 1554119 w 2178135"/>
                  <a:gd name="connsiteY39" fmla="*/ 1891546 h 2039827"/>
                  <a:gd name="connsiteX40" fmla="*/ 1535584 w 2178135"/>
                  <a:gd name="connsiteY40" fmla="*/ 1848297 h 2039827"/>
                  <a:gd name="connsiteX41" fmla="*/ 1547941 w 2178135"/>
                  <a:gd name="connsiteY41" fmla="*/ 1817405 h 2039827"/>
                  <a:gd name="connsiteX42" fmla="*/ 1541762 w 2178135"/>
                  <a:gd name="connsiteY42" fmla="*/ 1798870 h 2039827"/>
                  <a:gd name="connsiteX43" fmla="*/ 1498514 w 2178135"/>
                  <a:gd name="connsiteY43" fmla="*/ 1774157 h 2039827"/>
                  <a:gd name="connsiteX44" fmla="*/ 1547941 w 2178135"/>
                  <a:gd name="connsiteY44" fmla="*/ 1743265 h 2039827"/>
                  <a:gd name="connsiteX45" fmla="*/ 1554119 w 2178135"/>
                  <a:gd name="connsiteY45" fmla="*/ 1730908 h 2039827"/>
                  <a:gd name="connsiteX46" fmla="*/ 1560298 w 2178135"/>
                  <a:gd name="connsiteY46" fmla="*/ 1700016 h 2039827"/>
                  <a:gd name="connsiteX47" fmla="*/ 1535584 w 2178135"/>
                  <a:gd name="connsiteY47" fmla="*/ 1669124 h 2039827"/>
                  <a:gd name="connsiteX48" fmla="*/ 1560298 w 2178135"/>
                  <a:gd name="connsiteY48" fmla="*/ 1669124 h 2039827"/>
                  <a:gd name="connsiteX49" fmla="*/ 1585011 w 2178135"/>
                  <a:gd name="connsiteY49" fmla="*/ 1650589 h 2039827"/>
                  <a:gd name="connsiteX50" fmla="*/ 1560298 w 2178135"/>
                  <a:gd name="connsiteY50" fmla="*/ 1594984 h 2039827"/>
                  <a:gd name="connsiteX51" fmla="*/ 1560298 w 2178135"/>
                  <a:gd name="connsiteY51" fmla="*/ 1594984 h 2039827"/>
                  <a:gd name="connsiteX52" fmla="*/ 1628260 w 2178135"/>
                  <a:gd name="connsiteY52" fmla="*/ 1594984 h 2039827"/>
                  <a:gd name="connsiteX53" fmla="*/ 1640617 w 2178135"/>
                  <a:gd name="connsiteY53" fmla="*/ 1582627 h 2039827"/>
                  <a:gd name="connsiteX54" fmla="*/ 1659152 w 2178135"/>
                  <a:gd name="connsiteY54" fmla="*/ 1533200 h 2039827"/>
                  <a:gd name="connsiteX55" fmla="*/ 1696222 w 2178135"/>
                  <a:gd name="connsiteY55" fmla="*/ 1533200 h 2039827"/>
                  <a:gd name="connsiteX56" fmla="*/ 1714757 w 2178135"/>
                  <a:gd name="connsiteY56" fmla="*/ 1533200 h 2039827"/>
                  <a:gd name="connsiteX57" fmla="*/ 1714757 w 2178135"/>
                  <a:gd name="connsiteY57" fmla="*/ 1502308 h 2039827"/>
                  <a:gd name="connsiteX58" fmla="*/ 1708579 w 2178135"/>
                  <a:gd name="connsiteY58" fmla="*/ 1483773 h 2039827"/>
                  <a:gd name="connsiteX59" fmla="*/ 1708579 w 2178135"/>
                  <a:gd name="connsiteY59" fmla="*/ 1483773 h 2039827"/>
                  <a:gd name="connsiteX60" fmla="*/ 1782719 w 2178135"/>
                  <a:gd name="connsiteY60" fmla="*/ 1489951 h 2039827"/>
                  <a:gd name="connsiteX61" fmla="*/ 1844503 w 2178135"/>
                  <a:gd name="connsiteY61" fmla="*/ 1477595 h 2039827"/>
                  <a:gd name="connsiteX62" fmla="*/ 1906287 w 2178135"/>
                  <a:gd name="connsiteY62" fmla="*/ 1421989 h 2039827"/>
                  <a:gd name="connsiteX63" fmla="*/ 1906287 w 2178135"/>
                  <a:gd name="connsiteY63" fmla="*/ 1378740 h 2039827"/>
                  <a:gd name="connsiteX64" fmla="*/ 1955714 w 2178135"/>
                  <a:gd name="connsiteY64" fmla="*/ 1347849 h 2039827"/>
                  <a:gd name="connsiteX65" fmla="*/ 1949535 w 2178135"/>
                  <a:gd name="connsiteY65" fmla="*/ 1286065 h 2039827"/>
                  <a:gd name="connsiteX66" fmla="*/ 1992784 w 2178135"/>
                  <a:gd name="connsiteY66" fmla="*/ 1267530 h 2039827"/>
                  <a:gd name="connsiteX67" fmla="*/ 2017498 w 2178135"/>
                  <a:gd name="connsiteY67" fmla="*/ 1329313 h 2039827"/>
                  <a:gd name="connsiteX68" fmla="*/ 2153422 w 2178135"/>
                  <a:gd name="connsiteY68" fmla="*/ 1255173 h 2039827"/>
                  <a:gd name="connsiteX69" fmla="*/ 2165779 w 2178135"/>
                  <a:gd name="connsiteY69" fmla="*/ 1168676 h 2039827"/>
                  <a:gd name="connsiteX70" fmla="*/ 2153422 w 2178135"/>
                  <a:gd name="connsiteY70" fmla="*/ 1131605 h 2039827"/>
                  <a:gd name="connsiteX71" fmla="*/ 2147244 w 2178135"/>
                  <a:gd name="connsiteY71" fmla="*/ 1094535 h 2039827"/>
                  <a:gd name="connsiteX72" fmla="*/ 2159600 w 2178135"/>
                  <a:gd name="connsiteY72" fmla="*/ 1051286 h 2039827"/>
                  <a:gd name="connsiteX73" fmla="*/ 2178135 w 2178135"/>
                  <a:gd name="connsiteY73" fmla="*/ 1014216 h 2039827"/>
                  <a:gd name="connsiteX74" fmla="*/ 2141065 w 2178135"/>
                  <a:gd name="connsiteY74" fmla="*/ 903005 h 2039827"/>
                  <a:gd name="connsiteX75" fmla="*/ 2110173 w 2178135"/>
                  <a:gd name="connsiteY75" fmla="*/ 872113 h 2039827"/>
                  <a:gd name="connsiteX76" fmla="*/ 2085460 w 2178135"/>
                  <a:gd name="connsiteY76" fmla="*/ 791795 h 2039827"/>
                  <a:gd name="connsiteX77" fmla="*/ 2073103 w 2178135"/>
                  <a:gd name="connsiteY77" fmla="*/ 618800 h 2039827"/>
                  <a:gd name="connsiteX78" fmla="*/ 2060746 w 2178135"/>
                  <a:gd name="connsiteY78" fmla="*/ 519946 h 2039827"/>
                  <a:gd name="connsiteX79" fmla="*/ 2042211 w 2178135"/>
                  <a:gd name="connsiteY79" fmla="*/ 501411 h 2039827"/>
                  <a:gd name="connsiteX80" fmla="*/ 1992784 w 2178135"/>
                  <a:gd name="connsiteY80" fmla="*/ 526124 h 2039827"/>
                  <a:gd name="connsiteX81" fmla="*/ 1884028 w 2178135"/>
                  <a:gd name="connsiteY81" fmla="*/ 453649 h 2039827"/>
                  <a:gd name="connsiteX82" fmla="*/ 1844503 w 2178135"/>
                  <a:gd name="connsiteY82" fmla="*/ 470519 h 2039827"/>
                  <a:gd name="connsiteX83" fmla="*/ 1776541 w 2178135"/>
                  <a:gd name="connsiteY83" fmla="*/ 464340 h 2039827"/>
                  <a:gd name="connsiteX84" fmla="*/ 1702400 w 2178135"/>
                  <a:gd name="connsiteY84" fmla="*/ 519946 h 2039827"/>
                  <a:gd name="connsiteX85" fmla="*/ 1640617 w 2178135"/>
                  <a:gd name="connsiteY85" fmla="*/ 489054 h 2039827"/>
                  <a:gd name="connsiteX86" fmla="*/ 1603546 w 2178135"/>
                  <a:gd name="connsiteY86" fmla="*/ 501411 h 2039827"/>
                  <a:gd name="connsiteX87" fmla="*/ 1603608 w 2178135"/>
                  <a:gd name="connsiteY87" fmla="*/ 489288 h 2039827"/>
                  <a:gd name="connsiteX88" fmla="*/ 1529406 w 2178135"/>
                  <a:gd name="connsiteY88" fmla="*/ 495232 h 2039827"/>
                  <a:gd name="connsiteX89" fmla="*/ 1498514 w 2178135"/>
                  <a:gd name="connsiteY89" fmla="*/ 470519 h 2039827"/>
                  <a:gd name="connsiteX90" fmla="*/ 1451525 w 2178135"/>
                  <a:gd name="connsiteY90" fmla="*/ 481697 h 2039827"/>
                  <a:gd name="connsiteX91" fmla="*/ 1372168 w 2178135"/>
                  <a:gd name="connsiteY91" fmla="*/ 433707 h 2039827"/>
                  <a:gd name="connsiteX92" fmla="*/ 1300806 w 2178135"/>
                  <a:gd name="connsiteY92" fmla="*/ 451984 h 2039827"/>
                  <a:gd name="connsiteX93" fmla="*/ 1269914 w 2178135"/>
                  <a:gd name="connsiteY93" fmla="*/ 439627 h 2039827"/>
                  <a:gd name="connsiteX94" fmla="*/ 1250011 w 2178135"/>
                  <a:gd name="connsiteY94" fmla="*/ 432292 h 2039827"/>
                  <a:gd name="connsiteX95" fmla="*/ 1220487 w 2178135"/>
                  <a:gd name="connsiteY95" fmla="*/ 396378 h 2039827"/>
                  <a:gd name="connsiteX96" fmla="*/ 1153535 w 2178135"/>
                  <a:gd name="connsiteY96" fmla="*/ 390478 h 2039827"/>
                  <a:gd name="connsiteX97" fmla="*/ 1115454 w 2178135"/>
                  <a:gd name="connsiteY97" fmla="*/ 371665 h 2039827"/>
                  <a:gd name="connsiteX98" fmla="*/ 1096919 w 2178135"/>
                  <a:gd name="connsiteY98" fmla="*/ 371665 h 2039827"/>
                  <a:gd name="connsiteX99" fmla="*/ 1084562 w 2178135"/>
                  <a:gd name="connsiteY99" fmla="*/ 359308 h 2039827"/>
                  <a:gd name="connsiteX100" fmla="*/ 1072206 w 2178135"/>
                  <a:gd name="connsiteY100" fmla="*/ 353130 h 2039827"/>
                  <a:gd name="connsiteX101" fmla="*/ 1077975 w 2178135"/>
                  <a:gd name="connsiteY101" fmla="*/ 10936 h 2039827"/>
                  <a:gd name="connsiteX102" fmla="*/ 608423 w 2178135"/>
                  <a:gd name="connsiteY102" fmla="*/ 0 h 2039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Lst>
                <a:rect l="l" t="t" r="r" b="b"/>
                <a:pathLst>
                  <a:path w="2178135" h="2039827">
                    <a:moveTo>
                      <a:pt x="608423" y="0"/>
                    </a:moveTo>
                    <a:cubicBezTo>
                      <a:pt x="606363" y="288324"/>
                      <a:pt x="592352" y="583789"/>
                      <a:pt x="590292" y="872113"/>
                    </a:cubicBezTo>
                    <a:lnTo>
                      <a:pt x="6178" y="841299"/>
                    </a:lnTo>
                    <a:lnTo>
                      <a:pt x="0" y="880734"/>
                    </a:lnTo>
                    <a:lnTo>
                      <a:pt x="58952" y="921540"/>
                    </a:lnTo>
                    <a:lnTo>
                      <a:pt x="114557" y="989503"/>
                    </a:lnTo>
                    <a:lnTo>
                      <a:pt x="163984" y="1063643"/>
                    </a:lnTo>
                    <a:lnTo>
                      <a:pt x="213411" y="1076000"/>
                    </a:lnTo>
                    <a:lnTo>
                      <a:pt x="250481" y="1125427"/>
                    </a:lnTo>
                    <a:lnTo>
                      <a:pt x="281373" y="1174854"/>
                    </a:lnTo>
                    <a:lnTo>
                      <a:pt x="306087" y="1230459"/>
                    </a:lnTo>
                    <a:lnTo>
                      <a:pt x="318444" y="1304600"/>
                    </a:lnTo>
                    <a:lnTo>
                      <a:pt x="336979" y="1329313"/>
                    </a:lnTo>
                    <a:lnTo>
                      <a:pt x="442011" y="1409632"/>
                    </a:lnTo>
                    <a:lnTo>
                      <a:pt x="448190" y="1384919"/>
                    </a:lnTo>
                    <a:lnTo>
                      <a:pt x="584114" y="1452881"/>
                    </a:lnTo>
                    <a:lnTo>
                      <a:pt x="584114" y="1452881"/>
                    </a:lnTo>
                    <a:lnTo>
                      <a:pt x="615006" y="1397276"/>
                    </a:lnTo>
                    <a:lnTo>
                      <a:pt x="670611" y="1329313"/>
                    </a:lnTo>
                    <a:lnTo>
                      <a:pt x="738573" y="1310778"/>
                    </a:lnTo>
                    <a:lnTo>
                      <a:pt x="831249" y="1323135"/>
                    </a:lnTo>
                    <a:lnTo>
                      <a:pt x="911568" y="1384919"/>
                    </a:lnTo>
                    <a:lnTo>
                      <a:pt x="967173" y="1465238"/>
                    </a:lnTo>
                    <a:lnTo>
                      <a:pt x="1022779" y="1545557"/>
                    </a:lnTo>
                    <a:lnTo>
                      <a:pt x="1072206" y="1632054"/>
                    </a:lnTo>
                    <a:lnTo>
                      <a:pt x="1127811" y="1700016"/>
                    </a:lnTo>
                    <a:lnTo>
                      <a:pt x="1177238" y="1737086"/>
                    </a:lnTo>
                    <a:lnTo>
                      <a:pt x="1208130" y="1817405"/>
                    </a:lnTo>
                    <a:lnTo>
                      <a:pt x="1232844" y="1879189"/>
                    </a:lnTo>
                    <a:lnTo>
                      <a:pt x="1257557" y="1940973"/>
                    </a:lnTo>
                    <a:lnTo>
                      <a:pt x="1288449" y="1984222"/>
                    </a:lnTo>
                    <a:lnTo>
                      <a:pt x="1350233" y="2008935"/>
                    </a:lnTo>
                    <a:lnTo>
                      <a:pt x="1449087" y="2027470"/>
                    </a:lnTo>
                    <a:lnTo>
                      <a:pt x="1523227" y="2039827"/>
                    </a:lnTo>
                    <a:lnTo>
                      <a:pt x="1615903" y="2039827"/>
                    </a:lnTo>
                    <a:lnTo>
                      <a:pt x="1597368" y="2027470"/>
                    </a:lnTo>
                    <a:lnTo>
                      <a:pt x="1597368" y="2027470"/>
                    </a:lnTo>
                    <a:lnTo>
                      <a:pt x="1585011" y="1959508"/>
                    </a:lnTo>
                    <a:lnTo>
                      <a:pt x="1560298" y="1928616"/>
                    </a:lnTo>
                    <a:lnTo>
                      <a:pt x="1554119" y="1891546"/>
                    </a:lnTo>
                    <a:lnTo>
                      <a:pt x="1535584" y="1848297"/>
                    </a:lnTo>
                    <a:lnTo>
                      <a:pt x="1547941" y="1817405"/>
                    </a:lnTo>
                    <a:lnTo>
                      <a:pt x="1541762" y="1798870"/>
                    </a:lnTo>
                    <a:lnTo>
                      <a:pt x="1498514" y="1774157"/>
                    </a:lnTo>
                    <a:lnTo>
                      <a:pt x="1547941" y="1743265"/>
                    </a:lnTo>
                    <a:lnTo>
                      <a:pt x="1554119" y="1730908"/>
                    </a:lnTo>
                    <a:lnTo>
                      <a:pt x="1560298" y="1700016"/>
                    </a:lnTo>
                    <a:lnTo>
                      <a:pt x="1535584" y="1669124"/>
                    </a:lnTo>
                    <a:lnTo>
                      <a:pt x="1560298" y="1669124"/>
                    </a:lnTo>
                    <a:lnTo>
                      <a:pt x="1585011" y="1650589"/>
                    </a:lnTo>
                    <a:lnTo>
                      <a:pt x="1560298" y="1594984"/>
                    </a:lnTo>
                    <a:lnTo>
                      <a:pt x="1560298" y="1594984"/>
                    </a:lnTo>
                    <a:lnTo>
                      <a:pt x="1628260" y="1594984"/>
                    </a:lnTo>
                    <a:lnTo>
                      <a:pt x="1640617" y="1582627"/>
                    </a:lnTo>
                    <a:lnTo>
                      <a:pt x="1659152" y="1533200"/>
                    </a:lnTo>
                    <a:lnTo>
                      <a:pt x="1696222" y="1533200"/>
                    </a:lnTo>
                    <a:lnTo>
                      <a:pt x="1714757" y="1533200"/>
                    </a:lnTo>
                    <a:lnTo>
                      <a:pt x="1714757" y="1502308"/>
                    </a:lnTo>
                    <a:lnTo>
                      <a:pt x="1708579" y="1483773"/>
                    </a:lnTo>
                    <a:lnTo>
                      <a:pt x="1708579" y="1483773"/>
                    </a:lnTo>
                    <a:lnTo>
                      <a:pt x="1782719" y="1489951"/>
                    </a:lnTo>
                    <a:lnTo>
                      <a:pt x="1844503" y="1477595"/>
                    </a:lnTo>
                    <a:lnTo>
                      <a:pt x="1906287" y="1421989"/>
                    </a:lnTo>
                    <a:lnTo>
                      <a:pt x="1906287" y="1378740"/>
                    </a:lnTo>
                    <a:lnTo>
                      <a:pt x="1955714" y="1347849"/>
                    </a:lnTo>
                    <a:lnTo>
                      <a:pt x="1949535" y="1286065"/>
                    </a:lnTo>
                    <a:lnTo>
                      <a:pt x="1992784" y="1267530"/>
                    </a:lnTo>
                    <a:lnTo>
                      <a:pt x="2017498" y="1329313"/>
                    </a:lnTo>
                    <a:lnTo>
                      <a:pt x="2153422" y="1255173"/>
                    </a:lnTo>
                    <a:lnTo>
                      <a:pt x="2165779" y="1168676"/>
                    </a:lnTo>
                    <a:lnTo>
                      <a:pt x="2153422" y="1131605"/>
                    </a:lnTo>
                    <a:lnTo>
                      <a:pt x="2147244" y="1094535"/>
                    </a:lnTo>
                    <a:lnTo>
                      <a:pt x="2159600" y="1051286"/>
                    </a:lnTo>
                    <a:lnTo>
                      <a:pt x="2178135" y="1014216"/>
                    </a:lnTo>
                    <a:lnTo>
                      <a:pt x="2141065" y="903005"/>
                    </a:lnTo>
                    <a:lnTo>
                      <a:pt x="2110173" y="872113"/>
                    </a:lnTo>
                    <a:lnTo>
                      <a:pt x="2085460" y="791795"/>
                    </a:lnTo>
                    <a:lnTo>
                      <a:pt x="2073103" y="618800"/>
                    </a:lnTo>
                    <a:lnTo>
                      <a:pt x="2060746" y="519946"/>
                    </a:lnTo>
                    <a:lnTo>
                      <a:pt x="2042211" y="501411"/>
                    </a:lnTo>
                    <a:lnTo>
                      <a:pt x="1992784" y="526124"/>
                    </a:lnTo>
                    <a:lnTo>
                      <a:pt x="1884028" y="453649"/>
                    </a:lnTo>
                    <a:lnTo>
                      <a:pt x="1844503" y="470519"/>
                    </a:lnTo>
                    <a:lnTo>
                      <a:pt x="1776541" y="464340"/>
                    </a:lnTo>
                    <a:lnTo>
                      <a:pt x="1702400" y="519946"/>
                    </a:lnTo>
                    <a:lnTo>
                      <a:pt x="1640617" y="489054"/>
                    </a:lnTo>
                    <a:lnTo>
                      <a:pt x="1603546" y="501411"/>
                    </a:lnTo>
                    <a:cubicBezTo>
                      <a:pt x="1603567" y="497370"/>
                      <a:pt x="1603587" y="493329"/>
                      <a:pt x="1603608" y="489288"/>
                    </a:cubicBezTo>
                    <a:lnTo>
                      <a:pt x="1529406" y="495232"/>
                    </a:lnTo>
                    <a:lnTo>
                      <a:pt x="1498514" y="470519"/>
                    </a:lnTo>
                    <a:lnTo>
                      <a:pt x="1451525" y="481697"/>
                    </a:lnTo>
                    <a:lnTo>
                      <a:pt x="1372168" y="433707"/>
                    </a:lnTo>
                    <a:lnTo>
                      <a:pt x="1300806" y="451984"/>
                    </a:lnTo>
                    <a:lnTo>
                      <a:pt x="1269914" y="439627"/>
                    </a:lnTo>
                    <a:lnTo>
                      <a:pt x="1250011" y="432292"/>
                    </a:lnTo>
                    <a:lnTo>
                      <a:pt x="1220487" y="396378"/>
                    </a:lnTo>
                    <a:lnTo>
                      <a:pt x="1153535" y="390478"/>
                    </a:lnTo>
                    <a:lnTo>
                      <a:pt x="1115454" y="371665"/>
                    </a:lnTo>
                    <a:lnTo>
                      <a:pt x="1096919" y="371665"/>
                    </a:lnTo>
                    <a:lnTo>
                      <a:pt x="1084562" y="359308"/>
                    </a:lnTo>
                    <a:lnTo>
                      <a:pt x="1072206" y="353130"/>
                    </a:lnTo>
                    <a:lnTo>
                      <a:pt x="1077975" y="10936"/>
                    </a:lnTo>
                    <a:lnTo>
                      <a:pt x="608423" y="0"/>
                    </a:lnTo>
                    <a:close/>
                  </a:path>
                </a:pathLst>
              </a:custGeom>
              <a:grpFill/>
              <a:ln w="12700">
                <a:solidFill>
                  <a:srgbClr val="F8F8F8"/>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dirty="0">
                  <a:solidFill>
                    <a:schemeClr val="bg1"/>
                  </a:solidFill>
                  <a:ea typeface="ＭＳ Ｐゴシック" charset="-128"/>
                </a:endParaRPr>
              </a:p>
            </p:txBody>
          </p:sp>
          <p:sp>
            <p:nvSpPr>
              <p:cNvPr id="56" name="Freeform 3078"/>
              <p:cNvSpPr/>
              <p:nvPr/>
            </p:nvSpPr>
            <p:spPr>
              <a:xfrm>
                <a:off x="2985420" y="2349751"/>
                <a:ext cx="1333500" cy="2124075"/>
              </a:xfrm>
              <a:custGeom>
                <a:avLst/>
                <a:gdLst>
                  <a:gd name="connsiteX0" fmla="*/ 99753 w 1313411"/>
                  <a:gd name="connsiteY0" fmla="*/ 0 h 2116975"/>
                  <a:gd name="connsiteX1" fmla="*/ 99753 w 1313411"/>
                  <a:gd name="connsiteY1" fmla="*/ 60960 h 2116975"/>
                  <a:gd name="connsiteX2" fmla="*/ 94211 w 1313411"/>
                  <a:gd name="connsiteY2" fmla="*/ 99753 h 2116975"/>
                  <a:gd name="connsiteX3" fmla="*/ 72043 w 1313411"/>
                  <a:gd name="connsiteY3" fmla="*/ 138545 h 2116975"/>
                  <a:gd name="connsiteX4" fmla="*/ 83127 w 1313411"/>
                  <a:gd name="connsiteY4" fmla="*/ 193964 h 2116975"/>
                  <a:gd name="connsiteX5" fmla="*/ 0 w 1313411"/>
                  <a:gd name="connsiteY5" fmla="*/ 254924 h 2116975"/>
                  <a:gd name="connsiteX6" fmla="*/ 0 w 1313411"/>
                  <a:gd name="connsiteY6" fmla="*/ 299258 h 2116975"/>
                  <a:gd name="connsiteX7" fmla="*/ 38793 w 1313411"/>
                  <a:gd name="connsiteY7" fmla="*/ 387927 h 2116975"/>
                  <a:gd name="connsiteX8" fmla="*/ 38793 w 1313411"/>
                  <a:gd name="connsiteY8" fmla="*/ 426720 h 2116975"/>
                  <a:gd name="connsiteX9" fmla="*/ 22167 w 1313411"/>
                  <a:gd name="connsiteY9" fmla="*/ 576349 h 2116975"/>
                  <a:gd name="connsiteX10" fmla="*/ 49876 w 1313411"/>
                  <a:gd name="connsiteY10" fmla="*/ 670560 h 2116975"/>
                  <a:gd name="connsiteX11" fmla="*/ 77585 w 1313411"/>
                  <a:gd name="connsiteY11" fmla="*/ 703811 h 2116975"/>
                  <a:gd name="connsiteX12" fmla="*/ 83127 w 1313411"/>
                  <a:gd name="connsiteY12" fmla="*/ 742604 h 2116975"/>
                  <a:gd name="connsiteX13" fmla="*/ 72043 w 1313411"/>
                  <a:gd name="connsiteY13" fmla="*/ 814647 h 2116975"/>
                  <a:gd name="connsiteX14" fmla="*/ 121920 w 1313411"/>
                  <a:gd name="connsiteY14" fmla="*/ 825731 h 2116975"/>
                  <a:gd name="connsiteX15" fmla="*/ 144087 w 1313411"/>
                  <a:gd name="connsiteY15" fmla="*/ 825731 h 2116975"/>
                  <a:gd name="connsiteX16" fmla="*/ 166254 w 1313411"/>
                  <a:gd name="connsiteY16" fmla="*/ 792480 h 2116975"/>
                  <a:gd name="connsiteX17" fmla="*/ 182880 w 1313411"/>
                  <a:gd name="connsiteY17" fmla="*/ 781396 h 2116975"/>
                  <a:gd name="connsiteX18" fmla="*/ 193963 w 1313411"/>
                  <a:gd name="connsiteY18" fmla="*/ 825731 h 2116975"/>
                  <a:gd name="connsiteX19" fmla="*/ 188422 w 1313411"/>
                  <a:gd name="connsiteY19" fmla="*/ 875607 h 2116975"/>
                  <a:gd name="connsiteX20" fmla="*/ 182880 w 1313411"/>
                  <a:gd name="connsiteY20" fmla="*/ 892233 h 2116975"/>
                  <a:gd name="connsiteX21" fmla="*/ 149629 w 1313411"/>
                  <a:gd name="connsiteY21" fmla="*/ 886691 h 2116975"/>
                  <a:gd name="connsiteX22" fmla="*/ 133003 w 1313411"/>
                  <a:gd name="connsiteY22" fmla="*/ 942109 h 2116975"/>
                  <a:gd name="connsiteX23" fmla="*/ 144087 w 1313411"/>
                  <a:gd name="connsiteY23" fmla="*/ 997527 h 2116975"/>
                  <a:gd name="connsiteX24" fmla="*/ 171796 w 1313411"/>
                  <a:gd name="connsiteY24" fmla="*/ 1025236 h 2116975"/>
                  <a:gd name="connsiteX25" fmla="*/ 205047 w 1313411"/>
                  <a:gd name="connsiteY25" fmla="*/ 1064029 h 2116975"/>
                  <a:gd name="connsiteX26" fmla="*/ 205047 w 1313411"/>
                  <a:gd name="connsiteY26" fmla="*/ 1102822 h 2116975"/>
                  <a:gd name="connsiteX27" fmla="*/ 182880 w 1313411"/>
                  <a:gd name="connsiteY27" fmla="*/ 1119447 h 2116975"/>
                  <a:gd name="connsiteX28" fmla="*/ 182880 w 1313411"/>
                  <a:gd name="connsiteY28" fmla="*/ 1119447 h 2116975"/>
                  <a:gd name="connsiteX29" fmla="*/ 238298 w 1313411"/>
                  <a:gd name="connsiteY29" fmla="*/ 1230284 h 2116975"/>
                  <a:gd name="connsiteX30" fmla="*/ 249382 w 1313411"/>
                  <a:gd name="connsiteY30" fmla="*/ 1318953 h 2116975"/>
                  <a:gd name="connsiteX31" fmla="*/ 282633 w 1313411"/>
                  <a:gd name="connsiteY31" fmla="*/ 1341120 h 2116975"/>
                  <a:gd name="connsiteX32" fmla="*/ 282633 w 1313411"/>
                  <a:gd name="connsiteY32" fmla="*/ 1341120 h 2116975"/>
                  <a:gd name="connsiteX33" fmla="*/ 304800 w 1313411"/>
                  <a:gd name="connsiteY33" fmla="*/ 1390996 h 2116975"/>
                  <a:gd name="connsiteX34" fmla="*/ 321425 w 1313411"/>
                  <a:gd name="connsiteY34" fmla="*/ 1418705 h 2116975"/>
                  <a:gd name="connsiteX35" fmla="*/ 326967 w 1313411"/>
                  <a:gd name="connsiteY35" fmla="*/ 1463040 h 2116975"/>
                  <a:gd name="connsiteX36" fmla="*/ 299258 w 1313411"/>
                  <a:gd name="connsiteY36" fmla="*/ 1507375 h 2116975"/>
                  <a:gd name="connsiteX37" fmla="*/ 315883 w 1313411"/>
                  <a:gd name="connsiteY37" fmla="*/ 1546167 h 2116975"/>
                  <a:gd name="connsiteX38" fmla="*/ 410094 w 1313411"/>
                  <a:gd name="connsiteY38" fmla="*/ 1612669 h 2116975"/>
                  <a:gd name="connsiteX39" fmla="*/ 459971 w 1313411"/>
                  <a:gd name="connsiteY39" fmla="*/ 1623753 h 2116975"/>
                  <a:gd name="connsiteX40" fmla="*/ 465513 w 1313411"/>
                  <a:gd name="connsiteY40" fmla="*/ 1607127 h 2116975"/>
                  <a:gd name="connsiteX41" fmla="*/ 465513 w 1313411"/>
                  <a:gd name="connsiteY41" fmla="*/ 1607127 h 2116975"/>
                  <a:gd name="connsiteX42" fmla="*/ 543098 w 1313411"/>
                  <a:gd name="connsiteY42" fmla="*/ 1712422 h 2116975"/>
                  <a:gd name="connsiteX43" fmla="*/ 604058 w 1313411"/>
                  <a:gd name="connsiteY43" fmla="*/ 1734589 h 2116975"/>
                  <a:gd name="connsiteX44" fmla="*/ 604058 w 1313411"/>
                  <a:gd name="connsiteY44" fmla="*/ 1734589 h 2116975"/>
                  <a:gd name="connsiteX45" fmla="*/ 642851 w 1313411"/>
                  <a:gd name="connsiteY45" fmla="*/ 1795549 h 2116975"/>
                  <a:gd name="connsiteX46" fmla="*/ 703811 w 1313411"/>
                  <a:gd name="connsiteY46" fmla="*/ 1834342 h 2116975"/>
                  <a:gd name="connsiteX47" fmla="*/ 775854 w 1313411"/>
                  <a:gd name="connsiteY47" fmla="*/ 1923011 h 2116975"/>
                  <a:gd name="connsiteX48" fmla="*/ 786938 w 1313411"/>
                  <a:gd name="connsiteY48" fmla="*/ 2017222 h 2116975"/>
                  <a:gd name="connsiteX49" fmla="*/ 803563 w 1313411"/>
                  <a:gd name="connsiteY49" fmla="*/ 2050473 h 2116975"/>
                  <a:gd name="connsiteX50" fmla="*/ 809105 w 1313411"/>
                  <a:gd name="connsiteY50" fmla="*/ 2083724 h 2116975"/>
                  <a:gd name="connsiteX51" fmla="*/ 1197033 w 1313411"/>
                  <a:gd name="connsiteY51" fmla="*/ 2116975 h 2116975"/>
                  <a:gd name="connsiteX52" fmla="*/ 1230283 w 1313411"/>
                  <a:gd name="connsiteY52" fmla="*/ 2089265 h 2116975"/>
                  <a:gd name="connsiteX53" fmla="*/ 1213658 w 1313411"/>
                  <a:gd name="connsiteY53" fmla="*/ 2011680 h 2116975"/>
                  <a:gd name="connsiteX54" fmla="*/ 1263534 w 1313411"/>
                  <a:gd name="connsiteY54" fmla="*/ 1906385 h 2116975"/>
                  <a:gd name="connsiteX55" fmla="*/ 1285702 w 1313411"/>
                  <a:gd name="connsiteY55" fmla="*/ 1867593 h 2116975"/>
                  <a:gd name="connsiteX56" fmla="*/ 1313411 w 1313411"/>
                  <a:gd name="connsiteY56" fmla="*/ 1806633 h 2116975"/>
                  <a:gd name="connsiteX57" fmla="*/ 1252451 w 1313411"/>
                  <a:gd name="connsiteY57" fmla="*/ 1657004 h 2116975"/>
                  <a:gd name="connsiteX58" fmla="*/ 576349 w 1313411"/>
                  <a:gd name="connsiteY58" fmla="*/ 714895 h 2116975"/>
                  <a:gd name="connsiteX59" fmla="*/ 687185 w 1313411"/>
                  <a:gd name="connsiteY59" fmla="*/ 177338 h 2116975"/>
                  <a:gd name="connsiteX60" fmla="*/ 99753 w 1313411"/>
                  <a:gd name="connsiteY60" fmla="*/ 0 h 2116975"/>
                  <a:gd name="connsiteX0" fmla="*/ 99753 w 1313411"/>
                  <a:gd name="connsiteY0" fmla="*/ 0 h 2116975"/>
                  <a:gd name="connsiteX1" fmla="*/ 99753 w 1313411"/>
                  <a:gd name="connsiteY1" fmla="*/ 60960 h 2116975"/>
                  <a:gd name="connsiteX2" fmla="*/ 94211 w 1313411"/>
                  <a:gd name="connsiteY2" fmla="*/ 99753 h 2116975"/>
                  <a:gd name="connsiteX3" fmla="*/ 72043 w 1313411"/>
                  <a:gd name="connsiteY3" fmla="*/ 138545 h 2116975"/>
                  <a:gd name="connsiteX4" fmla="*/ 83127 w 1313411"/>
                  <a:gd name="connsiteY4" fmla="*/ 193964 h 2116975"/>
                  <a:gd name="connsiteX5" fmla="*/ 0 w 1313411"/>
                  <a:gd name="connsiteY5" fmla="*/ 254924 h 2116975"/>
                  <a:gd name="connsiteX6" fmla="*/ 0 w 1313411"/>
                  <a:gd name="connsiteY6" fmla="*/ 299258 h 2116975"/>
                  <a:gd name="connsiteX7" fmla="*/ 38793 w 1313411"/>
                  <a:gd name="connsiteY7" fmla="*/ 387927 h 2116975"/>
                  <a:gd name="connsiteX8" fmla="*/ 38793 w 1313411"/>
                  <a:gd name="connsiteY8" fmla="*/ 426720 h 2116975"/>
                  <a:gd name="connsiteX9" fmla="*/ 22167 w 1313411"/>
                  <a:gd name="connsiteY9" fmla="*/ 576349 h 2116975"/>
                  <a:gd name="connsiteX10" fmla="*/ 49876 w 1313411"/>
                  <a:gd name="connsiteY10" fmla="*/ 670560 h 2116975"/>
                  <a:gd name="connsiteX11" fmla="*/ 77585 w 1313411"/>
                  <a:gd name="connsiteY11" fmla="*/ 703811 h 2116975"/>
                  <a:gd name="connsiteX12" fmla="*/ 83127 w 1313411"/>
                  <a:gd name="connsiteY12" fmla="*/ 742604 h 2116975"/>
                  <a:gd name="connsiteX13" fmla="*/ 72043 w 1313411"/>
                  <a:gd name="connsiteY13" fmla="*/ 814647 h 2116975"/>
                  <a:gd name="connsiteX14" fmla="*/ 121920 w 1313411"/>
                  <a:gd name="connsiteY14" fmla="*/ 825731 h 2116975"/>
                  <a:gd name="connsiteX15" fmla="*/ 144087 w 1313411"/>
                  <a:gd name="connsiteY15" fmla="*/ 825731 h 2116975"/>
                  <a:gd name="connsiteX16" fmla="*/ 166254 w 1313411"/>
                  <a:gd name="connsiteY16" fmla="*/ 792480 h 2116975"/>
                  <a:gd name="connsiteX17" fmla="*/ 182880 w 1313411"/>
                  <a:gd name="connsiteY17" fmla="*/ 781396 h 2116975"/>
                  <a:gd name="connsiteX18" fmla="*/ 193963 w 1313411"/>
                  <a:gd name="connsiteY18" fmla="*/ 825731 h 2116975"/>
                  <a:gd name="connsiteX19" fmla="*/ 188422 w 1313411"/>
                  <a:gd name="connsiteY19" fmla="*/ 875607 h 2116975"/>
                  <a:gd name="connsiteX20" fmla="*/ 182880 w 1313411"/>
                  <a:gd name="connsiteY20" fmla="*/ 892233 h 2116975"/>
                  <a:gd name="connsiteX21" fmla="*/ 149629 w 1313411"/>
                  <a:gd name="connsiteY21" fmla="*/ 886691 h 2116975"/>
                  <a:gd name="connsiteX22" fmla="*/ 133003 w 1313411"/>
                  <a:gd name="connsiteY22" fmla="*/ 942109 h 2116975"/>
                  <a:gd name="connsiteX23" fmla="*/ 144087 w 1313411"/>
                  <a:gd name="connsiteY23" fmla="*/ 997527 h 2116975"/>
                  <a:gd name="connsiteX24" fmla="*/ 171796 w 1313411"/>
                  <a:gd name="connsiteY24" fmla="*/ 1025236 h 2116975"/>
                  <a:gd name="connsiteX25" fmla="*/ 205047 w 1313411"/>
                  <a:gd name="connsiteY25" fmla="*/ 1064029 h 2116975"/>
                  <a:gd name="connsiteX26" fmla="*/ 205047 w 1313411"/>
                  <a:gd name="connsiteY26" fmla="*/ 1102822 h 2116975"/>
                  <a:gd name="connsiteX27" fmla="*/ 182880 w 1313411"/>
                  <a:gd name="connsiteY27" fmla="*/ 1119447 h 2116975"/>
                  <a:gd name="connsiteX28" fmla="*/ 182880 w 1313411"/>
                  <a:gd name="connsiteY28" fmla="*/ 1119447 h 2116975"/>
                  <a:gd name="connsiteX29" fmla="*/ 238298 w 1313411"/>
                  <a:gd name="connsiteY29" fmla="*/ 1230284 h 2116975"/>
                  <a:gd name="connsiteX30" fmla="*/ 249382 w 1313411"/>
                  <a:gd name="connsiteY30" fmla="*/ 1318953 h 2116975"/>
                  <a:gd name="connsiteX31" fmla="*/ 282633 w 1313411"/>
                  <a:gd name="connsiteY31" fmla="*/ 1341120 h 2116975"/>
                  <a:gd name="connsiteX32" fmla="*/ 282633 w 1313411"/>
                  <a:gd name="connsiteY32" fmla="*/ 1341120 h 2116975"/>
                  <a:gd name="connsiteX33" fmla="*/ 304800 w 1313411"/>
                  <a:gd name="connsiteY33" fmla="*/ 1390996 h 2116975"/>
                  <a:gd name="connsiteX34" fmla="*/ 321425 w 1313411"/>
                  <a:gd name="connsiteY34" fmla="*/ 1418705 h 2116975"/>
                  <a:gd name="connsiteX35" fmla="*/ 326967 w 1313411"/>
                  <a:gd name="connsiteY35" fmla="*/ 1463040 h 2116975"/>
                  <a:gd name="connsiteX36" fmla="*/ 299258 w 1313411"/>
                  <a:gd name="connsiteY36" fmla="*/ 1507375 h 2116975"/>
                  <a:gd name="connsiteX37" fmla="*/ 315883 w 1313411"/>
                  <a:gd name="connsiteY37" fmla="*/ 1546167 h 2116975"/>
                  <a:gd name="connsiteX38" fmla="*/ 410094 w 1313411"/>
                  <a:gd name="connsiteY38" fmla="*/ 1612669 h 2116975"/>
                  <a:gd name="connsiteX39" fmla="*/ 459971 w 1313411"/>
                  <a:gd name="connsiteY39" fmla="*/ 1623753 h 2116975"/>
                  <a:gd name="connsiteX40" fmla="*/ 465513 w 1313411"/>
                  <a:gd name="connsiteY40" fmla="*/ 1607127 h 2116975"/>
                  <a:gd name="connsiteX41" fmla="*/ 465513 w 1313411"/>
                  <a:gd name="connsiteY41" fmla="*/ 1607127 h 2116975"/>
                  <a:gd name="connsiteX42" fmla="*/ 543098 w 1313411"/>
                  <a:gd name="connsiteY42" fmla="*/ 1712422 h 2116975"/>
                  <a:gd name="connsiteX43" fmla="*/ 604058 w 1313411"/>
                  <a:gd name="connsiteY43" fmla="*/ 1734589 h 2116975"/>
                  <a:gd name="connsiteX44" fmla="*/ 604058 w 1313411"/>
                  <a:gd name="connsiteY44" fmla="*/ 1734589 h 2116975"/>
                  <a:gd name="connsiteX45" fmla="*/ 642851 w 1313411"/>
                  <a:gd name="connsiteY45" fmla="*/ 1795549 h 2116975"/>
                  <a:gd name="connsiteX46" fmla="*/ 703811 w 1313411"/>
                  <a:gd name="connsiteY46" fmla="*/ 1834342 h 2116975"/>
                  <a:gd name="connsiteX47" fmla="*/ 775854 w 1313411"/>
                  <a:gd name="connsiteY47" fmla="*/ 1923011 h 2116975"/>
                  <a:gd name="connsiteX48" fmla="*/ 786938 w 1313411"/>
                  <a:gd name="connsiteY48" fmla="*/ 2017222 h 2116975"/>
                  <a:gd name="connsiteX49" fmla="*/ 803563 w 1313411"/>
                  <a:gd name="connsiteY49" fmla="*/ 2050473 h 2116975"/>
                  <a:gd name="connsiteX50" fmla="*/ 809105 w 1313411"/>
                  <a:gd name="connsiteY50" fmla="*/ 2083724 h 2116975"/>
                  <a:gd name="connsiteX51" fmla="*/ 1197033 w 1313411"/>
                  <a:gd name="connsiteY51" fmla="*/ 2116975 h 2116975"/>
                  <a:gd name="connsiteX52" fmla="*/ 1230283 w 1313411"/>
                  <a:gd name="connsiteY52" fmla="*/ 2089265 h 2116975"/>
                  <a:gd name="connsiteX53" fmla="*/ 1213658 w 1313411"/>
                  <a:gd name="connsiteY53" fmla="*/ 2011680 h 2116975"/>
                  <a:gd name="connsiteX54" fmla="*/ 1263534 w 1313411"/>
                  <a:gd name="connsiteY54" fmla="*/ 1906385 h 2116975"/>
                  <a:gd name="connsiteX55" fmla="*/ 1285702 w 1313411"/>
                  <a:gd name="connsiteY55" fmla="*/ 1867593 h 2116975"/>
                  <a:gd name="connsiteX56" fmla="*/ 1313411 w 1313411"/>
                  <a:gd name="connsiteY56" fmla="*/ 1806633 h 2116975"/>
                  <a:gd name="connsiteX57" fmla="*/ 1252451 w 1313411"/>
                  <a:gd name="connsiteY57" fmla="*/ 1657004 h 2116975"/>
                  <a:gd name="connsiteX58" fmla="*/ 576349 w 1313411"/>
                  <a:gd name="connsiteY58" fmla="*/ 714895 h 2116975"/>
                  <a:gd name="connsiteX59" fmla="*/ 696710 w 1313411"/>
                  <a:gd name="connsiteY59" fmla="*/ 160669 h 2116975"/>
                  <a:gd name="connsiteX60" fmla="*/ 99753 w 1313411"/>
                  <a:gd name="connsiteY60" fmla="*/ 0 h 2116975"/>
                  <a:gd name="connsiteX0" fmla="*/ 99753 w 1313411"/>
                  <a:gd name="connsiteY0" fmla="*/ 0 h 2116975"/>
                  <a:gd name="connsiteX1" fmla="*/ 99753 w 1313411"/>
                  <a:gd name="connsiteY1" fmla="*/ 60960 h 2116975"/>
                  <a:gd name="connsiteX2" fmla="*/ 94211 w 1313411"/>
                  <a:gd name="connsiteY2" fmla="*/ 99753 h 2116975"/>
                  <a:gd name="connsiteX3" fmla="*/ 72043 w 1313411"/>
                  <a:gd name="connsiteY3" fmla="*/ 138545 h 2116975"/>
                  <a:gd name="connsiteX4" fmla="*/ 83127 w 1313411"/>
                  <a:gd name="connsiteY4" fmla="*/ 193964 h 2116975"/>
                  <a:gd name="connsiteX5" fmla="*/ 0 w 1313411"/>
                  <a:gd name="connsiteY5" fmla="*/ 254924 h 2116975"/>
                  <a:gd name="connsiteX6" fmla="*/ 0 w 1313411"/>
                  <a:gd name="connsiteY6" fmla="*/ 299258 h 2116975"/>
                  <a:gd name="connsiteX7" fmla="*/ 38793 w 1313411"/>
                  <a:gd name="connsiteY7" fmla="*/ 387927 h 2116975"/>
                  <a:gd name="connsiteX8" fmla="*/ 38793 w 1313411"/>
                  <a:gd name="connsiteY8" fmla="*/ 426720 h 2116975"/>
                  <a:gd name="connsiteX9" fmla="*/ 22167 w 1313411"/>
                  <a:gd name="connsiteY9" fmla="*/ 576349 h 2116975"/>
                  <a:gd name="connsiteX10" fmla="*/ 49876 w 1313411"/>
                  <a:gd name="connsiteY10" fmla="*/ 670560 h 2116975"/>
                  <a:gd name="connsiteX11" fmla="*/ 77585 w 1313411"/>
                  <a:gd name="connsiteY11" fmla="*/ 703811 h 2116975"/>
                  <a:gd name="connsiteX12" fmla="*/ 83127 w 1313411"/>
                  <a:gd name="connsiteY12" fmla="*/ 742604 h 2116975"/>
                  <a:gd name="connsiteX13" fmla="*/ 72043 w 1313411"/>
                  <a:gd name="connsiteY13" fmla="*/ 814647 h 2116975"/>
                  <a:gd name="connsiteX14" fmla="*/ 121920 w 1313411"/>
                  <a:gd name="connsiteY14" fmla="*/ 825731 h 2116975"/>
                  <a:gd name="connsiteX15" fmla="*/ 144087 w 1313411"/>
                  <a:gd name="connsiteY15" fmla="*/ 825731 h 2116975"/>
                  <a:gd name="connsiteX16" fmla="*/ 166254 w 1313411"/>
                  <a:gd name="connsiteY16" fmla="*/ 792480 h 2116975"/>
                  <a:gd name="connsiteX17" fmla="*/ 182880 w 1313411"/>
                  <a:gd name="connsiteY17" fmla="*/ 781396 h 2116975"/>
                  <a:gd name="connsiteX18" fmla="*/ 193963 w 1313411"/>
                  <a:gd name="connsiteY18" fmla="*/ 825731 h 2116975"/>
                  <a:gd name="connsiteX19" fmla="*/ 188422 w 1313411"/>
                  <a:gd name="connsiteY19" fmla="*/ 875607 h 2116975"/>
                  <a:gd name="connsiteX20" fmla="*/ 182880 w 1313411"/>
                  <a:gd name="connsiteY20" fmla="*/ 892233 h 2116975"/>
                  <a:gd name="connsiteX21" fmla="*/ 149629 w 1313411"/>
                  <a:gd name="connsiteY21" fmla="*/ 886691 h 2116975"/>
                  <a:gd name="connsiteX22" fmla="*/ 133003 w 1313411"/>
                  <a:gd name="connsiteY22" fmla="*/ 942109 h 2116975"/>
                  <a:gd name="connsiteX23" fmla="*/ 144087 w 1313411"/>
                  <a:gd name="connsiteY23" fmla="*/ 997527 h 2116975"/>
                  <a:gd name="connsiteX24" fmla="*/ 171796 w 1313411"/>
                  <a:gd name="connsiteY24" fmla="*/ 1025236 h 2116975"/>
                  <a:gd name="connsiteX25" fmla="*/ 205047 w 1313411"/>
                  <a:gd name="connsiteY25" fmla="*/ 1064029 h 2116975"/>
                  <a:gd name="connsiteX26" fmla="*/ 205047 w 1313411"/>
                  <a:gd name="connsiteY26" fmla="*/ 1102822 h 2116975"/>
                  <a:gd name="connsiteX27" fmla="*/ 182880 w 1313411"/>
                  <a:gd name="connsiteY27" fmla="*/ 1119447 h 2116975"/>
                  <a:gd name="connsiteX28" fmla="*/ 182880 w 1313411"/>
                  <a:gd name="connsiteY28" fmla="*/ 1119447 h 2116975"/>
                  <a:gd name="connsiteX29" fmla="*/ 238298 w 1313411"/>
                  <a:gd name="connsiteY29" fmla="*/ 1230284 h 2116975"/>
                  <a:gd name="connsiteX30" fmla="*/ 249382 w 1313411"/>
                  <a:gd name="connsiteY30" fmla="*/ 1318953 h 2116975"/>
                  <a:gd name="connsiteX31" fmla="*/ 282633 w 1313411"/>
                  <a:gd name="connsiteY31" fmla="*/ 1341120 h 2116975"/>
                  <a:gd name="connsiteX32" fmla="*/ 282633 w 1313411"/>
                  <a:gd name="connsiteY32" fmla="*/ 1341120 h 2116975"/>
                  <a:gd name="connsiteX33" fmla="*/ 304800 w 1313411"/>
                  <a:gd name="connsiteY33" fmla="*/ 1390996 h 2116975"/>
                  <a:gd name="connsiteX34" fmla="*/ 321425 w 1313411"/>
                  <a:gd name="connsiteY34" fmla="*/ 1418705 h 2116975"/>
                  <a:gd name="connsiteX35" fmla="*/ 326967 w 1313411"/>
                  <a:gd name="connsiteY35" fmla="*/ 1463040 h 2116975"/>
                  <a:gd name="connsiteX36" fmla="*/ 299258 w 1313411"/>
                  <a:gd name="connsiteY36" fmla="*/ 1507375 h 2116975"/>
                  <a:gd name="connsiteX37" fmla="*/ 315883 w 1313411"/>
                  <a:gd name="connsiteY37" fmla="*/ 1546167 h 2116975"/>
                  <a:gd name="connsiteX38" fmla="*/ 410094 w 1313411"/>
                  <a:gd name="connsiteY38" fmla="*/ 1612669 h 2116975"/>
                  <a:gd name="connsiteX39" fmla="*/ 459971 w 1313411"/>
                  <a:gd name="connsiteY39" fmla="*/ 1623753 h 2116975"/>
                  <a:gd name="connsiteX40" fmla="*/ 465513 w 1313411"/>
                  <a:gd name="connsiteY40" fmla="*/ 1607127 h 2116975"/>
                  <a:gd name="connsiteX41" fmla="*/ 465513 w 1313411"/>
                  <a:gd name="connsiteY41" fmla="*/ 1607127 h 2116975"/>
                  <a:gd name="connsiteX42" fmla="*/ 543098 w 1313411"/>
                  <a:gd name="connsiteY42" fmla="*/ 1712422 h 2116975"/>
                  <a:gd name="connsiteX43" fmla="*/ 604058 w 1313411"/>
                  <a:gd name="connsiteY43" fmla="*/ 1734589 h 2116975"/>
                  <a:gd name="connsiteX44" fmla="*/ 604058 w 1313411"/>
                  <a:gd name="connsiteY44" fmla="*/ 1734589 h 2116975"/>
                  <a:gd name="connsiteX45" fmla="*/ 642851 w 1313411"/>
                  <a:gd name="connsiteY45" fmla="*/ 1795549 h 2116975"/>
                  <a:gd name="connsiteX46" fmla="*/ 703811 w 1313411"/>
                  <a:gd name="connsiteY46" fmla="*/ 1834342 h 2116975"/>
                  <a:gd name="connsiteX47" fmla="*/ 775854 w 1313411"/>
                  <a:gd name="connsiteY47" fmla="*/ 1923011 h 2116975"/>
                  <a:gd name="connsiteX48" fmla="*/ 786938 w 1313411"/>
                  <a:gd name="connsiteY48" fmla="*/ 2017222 h 2116975"/>
                  <a:gd name="connsiteX49" fmla="*/ 803563 w 1313411"/>
                  <a:gd name="connsiteY49" fmla="*/ 2050473 h 2116975"/>
                  <a:gd name="connsiteX50" fmla="*/ 809105 w 1313411"/>
                  <a:gd name="connsiteY50" fmla="*/ 2083724 h 2116975"/>
                  <a:gd name="connsiteX51" fmla="*/ 1197033 w 1313411"/>
                  <a:gd name="connsiteY51" fmla="*/ 2116975 h 2116975"/>
                  <a:gd name="connsiteX52" fmla="*/ 1230283 w 1313411"/>
                  <a:gd name="connsiteY52" fmla="*/ 2089265 h 2116975"/>
                  <a:gd name="connsiteX53" fmla="*/ 1213658 w 1313411"/>
                  <a:gd name="connsiteY53" fmla="*/ 2011680 h 2116975"/>
                  <a:gd name="connsiteX54" fmla="*/ 1263534 w 1313411"/>
                  <a:gd name="connsiteY54" fmla="*/ 1906385 h 2116975"/>
                  <a:gd name="connsiteX55" fmla="*/ 1285702 w 1313411"/>
                  <a:gd name="connsiteY55" fmla="*/ 1867593 h 2116975"/>
                  <a:gd name="connsiteX56" fmla="*/ 1313411 w 1313411"/>
                  <a:gd name="connsiteY56" fmla="*/ 1806633 h 2116975"/>
                  <a:gd name="connsiteX57" fmla="*/ 1252451 w 1313411"/>
                  <a:gd name="connsiteY57" fmla="*/ 1657004 h 2116975"/>
                  <a:gd name="connsiteX58" fmla="*/ 576349 w 1313411"/>
                  <a:gd name="connsiteY58" fmla="*/ 714895 h 2116975"/>
                  <a:gd name="connsiteX59" fmla="*/ 696710 w 1313411"/>
                  <a:gd name="connsiteY59" fmla="*/ 160669 h 2116975"/>
                  <a:gd name="connsiteX60" fmla="*/ 264016 w 1313411"/>
                  <a:gd name="connsiteY60" fmla="*/ 45720 h 2116975"/>
                  <a:gd name="connsiteX61" fmla="*/ 99753 w 1313411"/>
                  <a:gd name="connsiteY61" fmla="*/ 0 h 2116975"/>
                  <a:gd name="connsiteX0" fmla="*/ 99753 w 1313411"/>
                  <a:gd name="connsiteY0" fmla="*/ 0 h 2116975"/>
                  <a:gd name="connsiteX1" fmla="*/ 99753 w 1313411"/>
                  <a:gd name="connsiteY1" fmla="*/ 60960 h 2116975"/>
                  <a:gd name="connsiteX2" fmla="*/ 94211 w 1313411"/>
                  <a:gd name="connsiteY2" fmla="*/ 99753 h 2116975"/>
                  <a:gd name="connsiteX3" fmla="*/ 72043 w 1313411"/>
                  <a:gd name="connsiteY3" fmla="*/ 138545 h 2116975"/>
                  <a:gd name="connsiteX4" fmla="*/ 83127 w 1313411"/>
                  <a:gd name="connsiteY4" fmla="*/ 193964 h 2116975"/>
                  <a:gd name="connsiteX5" fmla="*/ 0 w 1313411"/>
                  <a:gd name="connsiteY5" fmla="*/ 254924 h 2116975"/>
                  <a:gd name="connsiteX6" fmla="*/ 0 w 1313411"/>
                  <a:gd name="connsiteY6" fmla="*/ 299258 h 2116975"/>
                  <a:gd name="connsiteX7" fmla="*/ 38793 w 1313411"/>
                  <a:gd name="connsiteY7" fmla="*/ 387927 h 2116975"/>
                  <a:gd name="connsiteX8" fmla="*/ 38793 w 1313411"/>
                  <a:gd name="connsiteY8" fmla="*/ 426720 h 2116975"/>
                  <a:gd name="connsiteX9" fmla="*/ 22167 w 1313411"/>
                  <a:gd name="connsiteY9" fmla="*/ 576349 h 2116975"/>
                  <a:gd name="connsiteX10" fmla="*/ 49876 w 1313411"/>
                  <a:gd name="connsiteY10" fmla="*/ 670560 h 2116975"/>
                  <a:gd name="connsiteX11" fmla="*/ 77585 w 1313411"/>
                  <a:gd name="connsiteY11" fmla="*/ 703811 h 2116975"/>
                  <a:gd name="connsiteX12" fmla="*/ 83127 w 1313411"/>
                  <a:gd name="connsiteY12" fmla="*/ 742604 h 2116975"/>
                  <a:gd name="connsiteX13" fmla="*/ 72043 w 1313411"/>
                  <a:gd name="connsiteY13" fmla="*/ 814647 h 2116975"/>
                  <a:gd name="connsiteX14" fmla="*/ 121920 w 1313411"/>
                  <a:gd name="connsiteY14" fmla="*/ 825731 h 2116975"/>
                  <a:gd name="connsiteX15" fmla="*/ 144087 w 1313411"/>
                  <a:gd name="connsiteY15" fmla="*/ 825731 h 2116975"/>
                  <a:gd name="connsiteX16" fmla="*/ 166254 w 1313411"/>
                  <a:gd name="connsiteY16" fmla="*/ 792480 h 2116975"/>
                  <a:gd name="connsiteX17" fmla="*/ 182880 w 1313411"/>
                  <a:gd name="connsiteY17" fmla="*/ 781396 h 2116975"/>
                  <a:gd name="connsiteX18" fmla="*/ 193963 w 1313411"/>
                  <a:gd name="connsiteY18" fmla="*/ 825731 h 2116975"/>
                  <a:gd name="connsiteX19" fmla="*/ 188422 w 1313411"/>
                  <a:gd name="connsiteY19" fmla="*/ 875607 h 2116975"/>
                  <a:gd name="connsiteX20" fmla="*/ 182880 w 1313411"/>
                  <a:gd name="connsiteY20" fmla="*/ 892233 h 2116975"/>
                  <a:gd name="connsiteX21" fmla="*/ 149629 w 1313411"/>
                  <a:gd name="connsiteY21" fmla="*/ 886691 h 2116975"/>
                  <a:gd name="connsiteX22" fmla="*/ 133003 w 1313411"/>
                  <a:gd name="connsiteY22" fmla="*/ 942109 h 2116975"/>
                  <a:gd name="connsiteX23" fmla="*/ 144087 w 1313411"/>
                  <a:gd name="connsiteY23" fmla="*/ 997527 h 2116975"/>
                  <a:gd name="connsiteX24" fmla="*/ 171796 w 1313411"/>
                  <a:gd name="connsiteY24" fmla="*/ 1025236 h 2116975"/>
                  <a:gd name="connsiteX25" fmla="*/ 205047 w 1313411"/>
                  <a:gd name="connsiteY25" fmla="*/ 1064029 h 2116975"/>
                  <a:gd name="connsiteX26" fmla="*/ 205047 w 1313411"/>
                  <a:gd name="connsiteY26" fmla="*/ 1102822 h 2116975"/>
                  <a:gd name="connsiteX27" fmla="*/ 182880 w 1313411"/>
                  <a:gd name="connsiteY27" fmla="*/ 1119447 h 2116975"/>
                  <a:gd name="connsiteX28" fmla="*/ 182880 w 1313411"/>
                  <a:gd name="connsiteY28" fmla="*/ 1119447 h 2116975"/>
                  <a:gd name="connsiteX29" fmla="*/ 238298 w 1313411"/>
                  <a:gd name="connsiteY29" fmla="*/ 1230284 h 2116975"/>
                  <a:gd name="connsiteX30" fmla="*/ 249382 w 1313411"/>
                  <a:gd name="connsiteY30" fmla="*/ 1318953 h 2116975"/>
                  <a:gd name="connsiteX31" fmla="*/ 282633 w 1313411"/>
                  <a:gd name="connsiteY31" fmla="*/ 1341120 h 2116975"/>
                  <a:gd name="connsiteX32" fmla="*/ 282633 w 1313411"/>
                  <a:gd name="connsiteY32" fmla="*/ 1341120 h 2116975"/>
                  <a:gd name="connsiteX33" fmla="*/ 304800 w 1313411"/>
                  <a:gd name="connsiteY33" fmla="*/ 1390996 h 2116975"/>
                  <a:gd name="connsiteX34" fmla="*/ 321425 w 1313411"/>
                  <a:gd name="connsiteY34" fmla="*/ 1418705 h 2116975"/>
                  <a:gd name="connsiteX35" fmla="*/ 326967 w 1313411"/>
                  <a:gd name="connsiteY35" fmla="*/ 1463040 h 2116975"/>
                  <a:gd name="connsiteX36" fmla="*/ 299258 w 1313411"/>
                  <a:gd name="connsiteY36" fmla="*/ 1507375 h 2116975"/>
                  <a:gd name="connsiteX37" fmla="*/ 315883 w 1313411"/>
                  <a:gd name="connsiteY37" fmla="*/ 1546167 h 2116975"/>
                  <a:gd name="connsiteX38" fmla="*/ 410094 w 1313411"/>
                  <a:gd name="connsiteY38" fmla="*/ 1612669 h 2116975"/>
                  <a:gd name="connsiteX39" fmla="*/ 459971 w 1313411"/>
                  <a:gd name="connsiteY39" fmla="*/ 1623753 h 2116975"/>
                  <a:gd name="connsiteX40" fmla="*/ 465513 w 1313411"/>
                  <a:gd name="connsiteY40" fmla="*/ 1607127 h 2116975"/>
                  <a:gd name="connsiteX41" fmla="*/ 465513 w 1313411"/>
                  <a:gd name="connsiteY41" fmla="*/ 1607127 h 2116975"/>
                  <a:gd name="connsiteX42" fmla="*/ 543098 w 1313411"/>
                  <a:gd name="connsiteY42" fmla="*/ 1712422 h 2116975"/>
                  <a:gd name="connsiteX43" fmla="*/ 604058 w 1313411"/>
                  <a:gd name="connsiteY43" fmla="*/ 1734589 h 2116975"/>
                  <a:gd name="connsiteX44" fmla="*/ 604058 w 1313411"/>
                  <a:gd name="connsiteY44" fmla="*/ 1734589 h 2116975"/>
                  <a:gd name="connsiteX45" fmla="*/ 642851 w 1313411"/>
                  <a:gd name="connsiteY45" fmla="*/ 1795549 h 2116975"/>
                  <a:gd name="connsiteX46" fmla="*/ 703811 w 1313411"/>
                  <a:gd name="connsiteY46" fmla="*/ 1834342 h 2116975"/>
                  <a:gd name="connsiteX47" fmla="*/ 775854 w 1313411"/>
                  <a:gd name="connsiteY47" fmla="*/ 1923011 h 2116975"/>
                  <a:gd name="connsiteX48" fmla="*/ 786938 w 1313411"/>
                  <a:gd name="connsiteY48" fmla="*/ 2017222 h 2116975"/>
                  <a:gd name="connsiteX49" fmla="*/ 803563 w 1313411"/>
                  <a:gd name="connsiteY49" fmla="*/ 2050473 h 2116975"/>
                  <a:gd name="connsiteX50" fmla="*/ 809105 w 1313411"/>
                  <a:gd name="connsiteY50" fmla="*/ 2083724 h 2116975"/>
                  <a:gd name="connsiteX51" fmla="*/ 1197033 w 1313411"/>
                  <a:gd name="connsiteY51" fmla="*/ 2116975 h 2116975"/>
                  <a:gd name="connsiteX52" fmla="*/ 1230283 w 1313411"/>
                  <a:gd name="connsiteY52" fmla="*/ 2089265 h 2116975"/>
                  <a:gd name="connsiteX53" fmla="*/ 1213658 w 1313411"/>
                  <a:gd name="connsiteY53" fmla="*/ 2011680 h 2116975"/>
                  <a:gd name="connsiteX54" fmla="*/ 1263534 w 1313411"/>
                  <a:gd name="connsiteY54" fmla="*/ 1906385 h 2116975"/>
                  <a:gd name="connsiteX55" fmla="*/ 1285702 w 1313411"/>
                  <a:gd name="connsiteY55" fmla="*/ 1867593 h 2116975"/>
                  <a:gd name="connsiteX56" fmla="*/ 1313411 w 1313411"/>
                  <a:gd name="connsiteY56" fmla="*/ 1806633 h 2116975"/>
                  <a:gd name="connsiteX57" fmla="*/ 1252451 w 1313411"/>
                  <a:gd name="connsiteY57" fmla="*/ 1657004 h 2116975"/>
                  <a:gd name="connsiteX58" fmla="*/ 576349 w 1313411"/>
                  <a:gd name="connsiteY58" fmla="*/ 714895 h 2116975"/>
                  <a:gd name="connsiteX59" fmla="*/ 696710 w 1313411"/>
                  <a:gd name="connsiteY59" fmla="*/ 160669 h 2116975"/>
                  <a:gd name="connsiteX60" fmla="*/ 256872 w 1313411"/>
                  <a:gd name="connsiteY60" fmla="*/ 36195 h 2116975"/>
                  <a:gd name="connsiteX61" fmla="*/ 99753 w 1313411"/>
                  <a:gd name="connsiteY61" fmla="*/ 0 h 2116975"/>
                  <a:gd name="connsiteX0" fmla="*/ 106896 w 1313411"/>
                  <a:gd name="connsiteY0" fmla="*/ 0 h 2124119"/>
                  <a:gd name="connsiteX1" fmla="*/ 99753 w 1313411"/>
                  <a:gd name="connsiteY1" fmla="*/ 68104 h 2124119"/>
                  <a:gd name="connsiteX2" fmla="*/ 94211 w 1313411"/>
                  <a:gd name="connsiteY2" fmla="*/ 106897 h 2124119"/>
                  <a:gd name="connsiteX3" fmla="*/ 72043 w 1313411"/>
                  <a:gd name="connsiteY3" fmla="*/ 145689 h 2124119"/>
                  <a:gd name="connsiteX4" fmla="*/ 83127 w 1313411"/>
                  <a:gd name="connsiteY4" fmla="*/ 201108 h 2124119"/>
                  <a:gd name="connsiteX5" fmla="*/ 0 w 1313411"/>
                  <a:gd name="connsiteY5" fmla="*/ 262068 h 2124119"/>
                  <a:gd name="connsiteX6" fmla="*/ 0 w 1313411"/>
                  <a:gd name="connsiteY6" fmla="*/ 306402 h 2124119"/>
                  <a:gd name="connsiteX7" fmla="*/ 38793 w 1313411"/>
                  <a:gd name="connsiteY7" fmla="*/ 395071 h 2124119"/>
                  <a:gd name="connsiteX8" fmla="*/ 38793 w 1313411"/>
                  <a:gd name="connsiteY8" fmla="*/ 433864 h 2124119"/>
                  <a:gd name="connsiteX9" fmla="*/ 22167 w 1313411"/>
                  <a:gd name="connsiteY9" fmla="*/ 583493 h 2124119"/>
                  <a:gd name="connsiteX10" fmla="*/ 49876 w 1313411"/>
                  <a:gd name="connsiteY10" fmla="*/ 677704 h 2124119"/>
                  <a:gd name="connsiteX11" fmla="*/ 77585 w 1313411"/>
                  <a:gd name="connsiteY11" fmla="*/ 710955 h 2124119"/>
                  <a:gd name="connsiteX12" fmla="*/ 83127 w 1313411"/>
                  <a:gd name="connsiteY12" fmla="*/ 749748 h 2124119"/>
                  <a:gd name="connsiteX13" fmla="*/ 72043 w 1313411"/>
                  <a:gd name="connsiteY13" fmla="*/ 821791 h 2124119"/>
                  <a:gd name="connsiteX14" fmla="*/ 121920 w 1313411"/>
                  <a:gd name="connsiteY14" fmla="*/ 832875 h 2124119"/>
                  <a:gd name="connsiteX15" fmla="*/ 144087 w 1313411"/>
                  <a:gd name="connsiteY15" fmla="*/ 832875 h 2124119"/>
                  <a:gd name="connsiteX16" fmla="*/ 166254 w 1313411"/>
                  <a:gd name="connsiteY16" fmla="*/ 799624 h 2124119"/>
                  <a:gd name="connsiteX17" fmla="*/ 182880 w 1313411"/>
                  <a:gd name="connsiteY17" fmla="*/ 788540 h 2124119"/>
                  <a:gd name="connsiteX18" fmla="*/ 193963 w 1313411"/>
                  <a:gd name="connsiteY18" fmla="*/ 832875 h 2124119"/>
                  <a:gd name="connsiteX19" fmla="*/ 188422 w 1313411"/>
                  <a:gd name="connsiteY19" fmla="*/ 882751 h 2124119"/>
                  <a:gd name="connsiteX20" fmla="*/ 182880 w 1313411"/>
                  <a:gd name="connsiteY20" fmla="*/ 899377 h 2124119"/>
                  <a:gd name="connsiteX21" fmla="*/ 149629 w 1313411"/>
                  <a:gd name="connsiteY21" fmla="*/ 893835 h 2124119"/>
                  <a:gd name="connsiteX22" fmla="*/ 133003 w 1313411"/>
                  <a:gd name="connsiteY22" fmla="*/ 949253 h 2124119"/>
                  <a:gd name="connsiteX23" fmla="*/ 144087 w 1313411"/>
                  <a:gd name="connsiteY23" fmla="*/ 1004671 h 2124119"/>
                  <a:gd name="connsiteX24" fmla="*/ 171796 w 1313411"/>
                  <a:gd name="connsiteY24" fmla="*/ 1032380 h 2124119"/>
                  <a:gd name="connsiteX25" fmla="*/ 205047 w 1313411"/>
                  <a:gd name="connsiteY25" fmla="*/ 1071173 h 2124119"/>
                  <a:gd name="connsiteX26" fmla="*/ 205047 w 1313411"/>
                  <a:gd name="connsiteY26" fmla="*/ 1109966 h 2124119"/>
                  <a:gd name="connsiteX27" fmla="*/ 182880 w 1313411"/>
                  <a:gd name="connsiteY27" fmla="*/ 1126591 h 2124119"/>
                  <a:gd name="connsiteX28" fmla="*/ 182880 w 1313411"/>
                  <a:gd name="connsiteY28" fmla="*/ 1126591 h 2124119"/>
                  <a:gd name="connsiteX29" fmla="*/ 238298 w 1313411"/>
                  <a:gd name="connsiteY29" fmla="*/ 1237428 h 2124119"/>
                  <a:gd name="connsiteX30" fmla="*/ 249382 w 1313411"/>
                  <a:gd name="connsiteY30" fmla="*/ 1326097 h 2124119"/>
                  <a:gd name="connsiteX31" fmla="*/ 282633 w 1313411"/>
                  <a:gd name="connsiteY31" fmla="*/ 1348264 h 2124119"/>
                  <a:gd name="connsiteX32" fmla="*/ 282633 w 1313411"/>
                  <a:gd name="connsiteY32" fmla="*/ 1348264 h 2124119"/>
                  <a:gd name="connsiteX33" fmla="*/ 304800 w 1313411"/>
                  <a:gd name="connsiteY33" fmla="*/ 1398140 h 2124119"/>
                  <a:gd name="connsiteX34" fmla="*/ 321425 w 1313411"/>
                  <a:gd name="connsiteY34" fmla="*/ 1425849 h 2124119"/>
                  <a:gd name="connsiteX35" fmla="*/ 326967 w 1313411"/>
                  <a:gd name="connsiteY35" fmla="*/ 1470184 h 2124119"/>
                  <a:gd name="connsiteX36" fmla="*/ 299258 w 1313411"/>
                  <a:gd name="connsiteY36" fmla="*/ 1514519 h 2124119"/>
                  <a:gd name="connsiteX37" fmla="*/ 315883 w 1313411"/>
                  <a:gd name="connsiteY37" fmla="*/ 1553311 h 2124119"/>
                  <a:gd name="connsiteX38" fmla="*/ 410094 w 1313411"/>
                  <a:gd name="connsiteY38" fmla="*/ 1619813 h 2124119"/>
                  <a:gd name="connsiteX39" fmla="*/ 459971 w 1313411"/>
                  <a:gd name="connsiteY39" fmla="*/ 1630897 h 2124119"/>
                  <a:gd name="connsiteX40" fmla="*/ 465513 w 1313411"/>
                  <a:gd name="connsiteY40" fmla="*/ 1614271 h 2124119"/>
                  <a:gd name="connsiteX41" fmla="*/ 465513 w 1313411"/>
                  <a:gd name="connsiteY41" fmla="*/ 1614271 h 2124119"/>
                  <a:gd name="connsiteX42" fmla="*/ 543098 w 1313411"/>
                  <a:gd name="connsiteY42" fmla="*/ 1719566 h 2124119"/>
                  <a:gd name="connsiteX43" fmla="*/ 604058 w 1313411"/>
                  <a:gd name="connsiteY43" fmla="*/ 1741733 h 2124119"/>
                  <a:gd name="connsiteX44" fmla="*/ 604058 w 1313411"/>
                  <a:gd name="connsiteY44" fmla="*/ 1741733 h 2124119"/>
                  <a:gd name="connsiteX45" fmla="*/ 642851 w 1313411"/>
                  <a:gd name="connsiteY45" fmla="*/ 1802693 h 2124119"/>
                  <a:gd name="connsiteX46" fmla="*/ 703811 w 1313411"/>
                  <a:gd name="connsiteY46" fmla="*/ 1841486 h 2124119"/>
                  <a:gd name="connsiteX47" fmla="*/ 775854 w 1313411"/>
                  <a:gd name="connsiteY47" fmla="*/ 1930155 h 2124119"/>
                  <a:gd name="connsiteX48" fmla="*/ 786938 w 1313411"/>
                  <a:gd name="connsiteY48" fmla="*/ 2024366 h 2124119"/>
                  <a:gd name="connsiteX49" fmla="*/ 803563 w 1313411"/>
                  <a:gd name="connsiteY49" fmla="*/ 2057617 h 2124119"/>
                  <a:gd name="connsiteX50" fmla="*/ 809105 w 1313411"/>
                  <a:gd name="connsiteY50" fmla="*/ 2090868 h 2124119"/>
                  <a:gd name="connsiteX51" fmla="*/ 1197033 w 1313411"/>
                  <a:gd name="connsiteY51" fmla="*/ 2124119 h 2124119"/>
                  <a:gd name="connsiteX52" fmla="*/ 1230283 w 1313411"/>
                  <a:gd name="connsiteY52" fmla="*/ 2096409 h 2124119"/>
                  <a:gd name="connsiteX53" fmla="*/ 1213658 w 1313411"/>
                  <a:gd name="connsiteY53" fmla="*/ 2018824 h 2124119"/>
                  <a:gd name="connsiteX54" fmla="*/ 1263534 w 1313411"/>
                  <a:gd name="connsiteY54" fmla="*/ 1913529 h 2124119"/>
                  <a:gd name="connsiteX55" fmla="*/ 1285702 w 1313411"/>
                  <a:gd name="connsiteY55" fmla="*/ 1874737 h 2124119"/>
                  <a:gd name="connsiteX56" fmla="*/ 1313411 w 1313411"/>
                  <a:gd name="connsiteY56" fmla="*/ 1813777 h 2124119"/>
                  <a:gd name="connsiteX57" fmla="*/ 1252451 w 1313411"/>
                  <a:gd name="connsiteY57" fmla="*/ 1664148 h 2124119"/>
                  <a:gd name="connsiteX58" fmla="*/ 576349 w 1313411"/>
                  <a:gd name="connsiteY58" fmla="*/ 722039 h 2124119"/>
                  <a:gd name="connsiteX59" fmla="*/ 696710 w 1313411"/>
                  <a:gd name="connsiteY59" fmla="*/ 167813 h 2124119"/>
                  <a:gd name="connsiteX60" fmla="*/ 256872 w 1313411"/>
                  <a:gd name="connsiteY60" fmla="*/ 43339 h 2124119"/>
                  <a:gd name="connsiteX61" fmla="*/ 106896 w 1313411"/>
                  <a:gd name="connsiteY61" fmla="*/ 0 h 2124119"/>
                  <a:gd name="connsiteX0" fmla="*/ 106896 w 1313411"/>
                  <a:gd name="connsiteY0" fmla="*/ 0 h 2124119"/>
                  <a:gd name="connsiteX1" fmla="*/ 102091 w 1313411"/>
                  <a:gd name="connsiteY1" fmla="*/ 29052 h 2124119"/>
                  <a:gd name="connsiteX2" fmla="*/ 99753 w 1313411"/>
                  <a:gd name="connsiteY2" fmla="*/ 68104 h 2124119"/>
                  <a:gd name="connsiteX3" fmla="*/ 94211 w 1313411"/>
                  <a:gd name="connsiteY3" fmla="*/ 106897 h 2124119"/>
                  <a:gd name="connsiteX4" fmla="*/ 72043 w 1313411"/>
                  <a:gd name="connsiteY4" fmla="*/ 145689 h 2124119"/>
                  <a:gd name="connsiteX5" fmla="*/ 83127 w 1313411"/>
                  <a:gd name="connsiteY5" fmla="*/ 201108 h 2124119"/>
                  <a:gd name="connsiteX6" fmla="*/ 0 w 1313411"/>
                  <a:gd name="connsiteY6" fmla="*/ 262068 h 2124119"/>
                  <a:gd name="connsiteX7" fmla="*/ 0 w 1313411"/>
                  <a:gd name="connsiteY7" fmla="*/ 306402 h 2124119"/>
                  <a:gd name="connsiteX8" fmla="*/ 38793 w 1313411"/>
                  <a:gd name="connsiteY8" fmla="*/ 395071 h 2124119"/>
                  <a:gd name="connsiteX9" fmla="*/ 38793 w 1313411"/>
                  <a:gd name="connsiteY9" fmla="*/ 433864 h 2124119"/>
                  <a:gd name="connsiteX10" fmla="*/ 22167 w 1313411"/>
                  <a:gd name="connsiteY10" fmla="*/ 583493 h 2124119"/>
                  <a:gd name="connsiteX11" fmla="*/ 49876 w 1313411"/>
                  <a:gd name="connsiteY11" fmla="*/ 677704 h 2124119"/>
                  <a:gd name="connsiteX12" fmla="*/ 77585 w 1313411"/>
                  <a:gd name="connsiteY12" fmla="*/ 710955 h 2124119"/>
                  <a:gd name="connsiteX13" fmla="*/ 83127 w 1313411"/>
                  <a:gd name="connsiteY13" fmla="*/ 749748 h 2124119"/>
                  <a:gd name="connsiteX14" fmla="*/ 72043 w 1313411"/>
                  <a:gd name="connsiteY14" fmla="*/ 821791 h 2124119"/>
                  <a:gd name="connsiteX15" fmla="*/ 121920 w 1313411"/>
                  <a:gd name="connsiteY15" fmla="*/ 832875 h 2124119"/>
                  <a:gd name="connsiteX16" fmla="*/ 144087 w 1313411"/>
                  <a:gd name="connsiteY16" fmla="*/ 832875 h 2124119"/>
                  <a:gd name="connsiteX17" fmla="*/ 166254 w 1313411"/>
                  <a:gd name="connsiteY17" fmla="*/ 799624 h 2124119"/>
                  <a:gd name="connsiteX18" fmla="*/ 182880 w 1313411"/>
                  <a:gd name="connsiteY18" fmla="*/ 788540 h 2124119"/>
                  <a:gd name="connsiteX19" fmla="*/ 193963 w 1313411"/>
                  <a:gd name="connsiteY19" fmla="*/ 832875 h 2124119"/>
                  <a:gd name="connsiteX20" fmla="*/ 188422 w 1313411"/>
                  <a:gd name="connsiteY20" fmla="*/ 882751 h 2124119"/>
                  <a:gd name="connsiteX21" fmla="*/ 182880 w 1313411"/>
                  <a:gd name="connsiteY21" fmla="*/ 899377 h 2124119"/>
                  <a:gd name="connsiteX22" fmla="*/ 149629 w 1313411"/>
                  <a:gd name="connsiteY22" fmla="*/ 893835 h 2124119"/>
                  <a:gd name="connsiteX23" fmla="*/ 133003 w 1313411"/>
                  <a:gd name="connsiteY23" fmla="*/ 949253 h 2124119"/>
                  <a:gd name="connsiteX24" fmla="*/ 144087 w 1313411"/>
                  <a:gd name="connsiteY24" fmla="*/ 1004671 h 2124119"/>
                  <a:gd name="connsiteX25" fmla="*/ 171796 w 1313411"/>
                  <a:gd name="connsiteY25" fmla="*/ 1032380 h 2124119"/>
                  <a:gd name="connsiteX26" fmla="*/ 205047 w 1313411"/>
                  <a:gd name="connsiteY26" fmla="*/ 1071173 h 2124119"/>
                  <a:gd name="connsiteX27" fmla="*/ 205047 w 1313411"/>
                  <a:gd name="connsiteY27" fmla="*/ 1109966 h 2124119"/>
                  <a:gd name="connsiteX28" fmla="*/ 182880 w 1313411"/>
                  <a:gd name="connsiteY28" fmla="*/ 1126591 h 2124119"/>
                  <a:gd name="connsiteX29" fmla="*/ 182880 w 1313411"/>
                  <a:gd name="connsiteY29" fmla="*/ 1126591 h 2124119"/>
                  <a:gd name="connsiteX30" fmla="*/ 238298 w 1313411"/>
                  <a:gd name="connsiteY30" fmla="*/ 1237428 h 2124119"/>
                  <a:gd name="connsiteX31" fmla="*/ 249382 w 1313411"/>
                  <a:gd name="connsiteY31" fmla="*/ 1326097 h 2124119"/>
                  <a:gd name="connsiteX32" fmla="*/ 282633 w 1313411"/>
                  <a:gd name="connsiteY32" fmla="*/ 1348264 h 2124119"/>
                  <a:gd name="connsiteX33" fmla="*/ 282633 w 1313411"/>
                  <a:gd name="connsiteY33" fmla="*/ 1348264 h 2124119"/>
                  <a:gd name="connsiteX34" fmla="*/ 304800 w 1313411"/>
                  <a:gd name="connsiteY34" fmla="*/ 1398140 h 2124119"/>
                  <a:gd name="connsiteX35" fmla="*/ 321425 w 1313411"/>
                  <a:gd name="connsiteY35" fmla="*/ 1425849 h 2124119"/>
                  <a:gd name="connsiteX36" fmla="*/ 326967 w 1313411"/>
                  <a:gd name="connsiteY36" fmla="*/ 1470184 h 2124119"/>
                  <a:gd name="connsiteX37" fmla="*/ 299258 w 1313411"/>
                  <a:gd name="connsiteY37" fmla="*/ 1514519 h 2124119"/>
                  <a:gd name="connsiteX38" fmla="*/ 315883 w 1313411"/>
                  <a:gd name="connsiteY38" fmla="*/ 1553311 h 2124119"/>
                  <a:gd name="connsiteX39" fmla="*/ 410094 w 1313411"/>
                  <a:gd name="connsiteY39" fmla="*/ 1619813 h 2124119"/>
                  <a:gd name="connsiteX40" fmla="*/ 459971 w 1313411"/>
                  <a:gd name="connsiteY40" fmla="*/ 1630897 h 2124119"/>
                  <a:gd name="connsiteX41" fmla="*/ 465513 w 1313411"/>
                  <a:gd name="connsiteY41" fmla="*/ 1614271 h 2124119"/>
                  <a:gd name="connsiteX42" fmla="*/ 465513 w 1313411"/>
                  <a:gd name="connsiteY42" fmla="*/ 1614271 h 2124119"/>
                  <a:gd name="connsiteX43" fmla="*/ 543098 w 1313411"/>
                  <a:gd name="connsiteY43" fmla="*/ 1719566 h 2124119"/>
                  <a:gd name="connsiteX44" fmla="*/ 604058 w 1313411"/>
                  <a:gd name="connsiteY44" fmla="*/ 1741733 h 2124119"/>
                  <a:gd name="connsiteX45" fmla="*/ 604058 w 1313411"/>
                  <a:gd name="connsiteY45" fmla="*/ 1741733 h 2124119"/>
                  <a:gd name="connsiteX46" fmla="*/ 642851 w 1313411"/>
                  <a:gd name="connsiteY46" fmla="*/ 1802693 h 2124119"/>
                  <a:gd name="connsiteX47" fmla="*/ 703811 w 1313411"/>
                  <a:gd name="connsiteY47" fmla="*/ 1841486 h 2124119"/>
                  <a:gd name="connsiteX48" fmla="*/ 775854 w 1313411"/>
                  <a:gd name="connsiteY48" fmla="*/ 1930155 h 2124119"/>
                  <a:gd name="connsiteX49" fmla="*/ 786938 w 1313411"/>
                  <a:gd name="connsiteY49" fmla="*/ 2024366 h 2124119"/>
                  <a:gd name="connsiteX50" fmla="*/ 803563 w 1313411"/>
                  <a:gd name="connsiteY50" fmla="*/ 2057617 h 2124119"/>
                  <a:gd name="connsiteX51" fmla="*/ 809105 w 1313411"/>
                  <a:gd name="connsiteY51" fmla="*/ 2090868 h 2124119"/>
                  <a:gd name="connsiteX52" fmla="*/ 1197033 w 1313411"/>
                  <a:gd name="connsiteY52" fmla="*/ 2124119 h 2124119"/>
                  <a:gd name="connsiteX53" fmla="*/ 1230283 w 1313411"/>
                  <a:gd name="connsiteY53" fmla="*/ 2096409 h 2124119"/>
                  <a:gd name="connsiteX54" fmla="*/ 1213658 w 1313411"/>
                  <a:gd name="connsiteY54" fmla="*/ 2018824 h 2124119"/>
                  <a:gd name="connsiteX55" fmla="*/ 1263534 w 1313411"/>
                  <a:gd name="connsiteY55" fmla="*/ 1913529 h 2124119"/>
                  <a:gd name="connsiteX56" fmla="*/ 1285702 w 1313411"/>
                  <a:gd name="connsiteY56" fmla="*/ 1874737 h 2124119"/>
                  <a:gd name="connsiteX57" fmla="*/ 1313411 w 1313411"/>
                  <a:gd name="connsiteY57" fmla="*/ 1813777 h 2124119"/>
                  <a:gd name="connsiteX58" fmla="*/ 1252451 w 1313411"/>
                  <a:gd name="connsiteY58" fmla="*/ 1664148 h 2124119"/>
                  <a:gd name="connsiteX59" fmla="*/ 576349 w 1313411"/>
                  <a:gd name="connsiteY59" fmla="*/ 722039 h 2124119"/>
                  <a:gd name="connsiteX60" fmla="*/ 696710 w 1313411"/>
                  <a:gd name="connsiteY60" fmla="*/ 167813 h 2124119"/>
                  <a:gd name="connsiteX61" fmla="*/ 256872 w 1313411"/>
                  <a:gd name="connsiteY61" fmla="*/ 43339 h 2124119"/>
                  <a:gd name="connsiteX62" fmla="*/ 106896 w 1313411"/>
                  <a:gd name="connsiteY62" fmla="*/ 0 h 2124119"/>
                  <a:gd name="connsiteX0" fmla="*/ 106896 w 1313411"/>
                  <a:gd name="connsiteY0" fmla="*/ 0 h 2124119"/>
                  <a:gd name="connsiteX1" fmla="*/ 83041 w 1313411"/>
                  <a:gd name="connsiteY1" fmla="*/ 21908 h 2124119"/>
                  <a:gd name="connsiteX2" fmla="*/ 99753 w 1313411"/>
                  <a:gd name="connsiteY2" fmla="*/ 68104 h 2124119"/>
                  <a:gd name="connsiteX3" fmla="*/ 94211 w 1313411"/>
                  <a:gd name="connsiteY3" fmla="*/ 106897 h 2124119"/>
                  <a:gd name="connsiteX4" fmla="*/ 72043 w 1313411"/>
                  <a:gd name="connsiteY4" fmla="*/ 145689 h 2124119"/>
                  <a:gd name="connsiteX5" fmla="*/ 83127 w 1313411"/>
                  <a:gd name="connsiteY5" fmla="*/ 201108 h 2124119"/>
                  <a:gd name="connsiteX6" fmla="*/ 0 w 1313411"/>
                  <a:gd name="connsiteY6" fmla="*/ 262068 h 2124119"/>
                  <a:gd name="connsiteX7" fmla="*/ 0 w 1313411"/>
                  <a:gd name="connsiteY7" fmla="*/ 306402 h 2124119"/>
                  <a:gd name="connsiteX8" fmla="*/ 38793 w 1313411"/>
                  <a:gd name="connsiteY8" fmla="*/ 395071 h 2124119"/>
                  <a:gd name="connsiteX9" fmla="*/ 38793 w 1313411"/>
                  <a:gd name="connsiteY9" fmla="*/ 433864 h 2124119"/>
                  <a:gd name="connsiteX10" fmla="*/ 22167 w 1313411"/>
                  <a:gd name="connsiteY10" fmla="*/ 583493 h 2124119"/>
                  <a:gd name="connsiteX11" fmla="*/ 49876 w 1313411"/>
                  <a:gd name="connsiteY11" fmla="*/ 677704 h 2124119"/>
                  <a:gd name="connsiteX12" fmla="*/ 77585 w 1313411"/>
                  <a:gd name="connsiteY12" fmla="*/ 710955 h 2124119"/>
                  <a:gd name="connsiteX13" fmla="*/ 83127 w 1313411"/>
                  <a:gd name="connsiteY13" fmla="*/ 749748 h 2124119"/>
                  <a:gd name="connsiteX14" fmla="*/ 72043 w 1313411"/>
                  <a:gd name="connsiteY14" fmla="*/ 821791 h 2124119"/>
                  <a:gd name="connsiteX15" fmla="*/ 121920 w 1313411"/>
                  <a:gd name="connsiteY15" fmla="*/ 832875 h 2124119"/>
                  <a:gd name="connsiteX16" fmla="*/ 144087 w 1313411"/>
                  <a:gd name="connsiteY16" fmla="*/ 832875 h 2124119"/>
                  <a:gd name="connsiteX17" fmla="*/ 166254 w 1313411"/>
                  <a:gd name="connsiteY17" fmla="*/ 799624 h 2124119"/>
                  <a:gd name="connsiteX18" fmla="*/ 182880 w 1313411"/>
                  <a:gd name="connsiteY18" fmla="*/ 788540 h 2124119"/>
                  <a:gd name="connsiteX19" fmla="*/ 193963 w 1313411"/>
                  <a:gd name="connsiteY19" fmla="*/ 832875 h 2124119"/>
                  <a:gd name="connsiteX20" fmla="*/ 188422 w 1313411"/>
                  <a:gd name="connsiteY20" fmla="*/ 882751 h 2124119"/>
                  <a:gd name="connsiteX21" fmla="*/ 182880 w 1313411"/>
                  <a:gd name="connsiteY21" fmla="*/ 899377 h 2124119"/>
                  <a:gd name="connsiteX22" fmla="*/ 149629 w 1313411"/>
                  <a:gd name="connsiteY22" fmla="*/ 893835 h 2124119"/>
                  <a:gd name="connsiteX23" fmla="*/ 133003 w 1313411"/>
                  <a:gd name="connsiteY23" fmla="*/ 949253 h 2124119"/>
                  <a:gd name="connsiteX24" fmla="*/ 144087 w 1313411"/>
                  <a:gd name="connsiteY24" fmla="*/ 1004671 h 2124119"/>
                  <a:gd name="connsiteX25" fmla="*/ 171796 w 1313411"/>
                  <a:gd name="connsiteY25" fmla="*/ 1032380 h 2124119"/>
                  <a:gd name="connsiteX26" fmla="*/ 205047 w 1313411"/>
                  <a:gd name="connsiteY26" fmla="*/ 1071173 h 2124119"/>
                  <a:gd name="connsiteX27" fmla="*/ 205047 w 1313411"/>
                  <a:gd name="connsiteY27" fmla="*/ 1109966 h 2124119"/>
                  <a:gd name="connsiteX28" fmla="*/ 182880 w 1313411"/>
                  <a:gd name="connsiteY28" fmla="*/ 1126591 h 2124119"/>
                  <a:gd name="connsiteX29" fmla="*/ 182880 w 1313411"/>
                  <a:gd name="connsiteY29" fmla="*/ 1126591 h 2124119"/>
                  <a:gd name="connsiteX30" fmla="*/ 238298 w 1313411"/>
                  <a:gd name="connsiteY30" fmla="*/ 1237428 h 2124119"/>
                  <a:gd name="connsiteX31" fmla="*/ 249382 w 1313411"/>
                  <a:gd name="connsiteY31" fmla="*/ 1326097 h 2124119"/>
                  <a:gd name="connsiteX32" fmla="*/ 282633 w 1313411"/>
                  <a:gd name="connsiteY32" fmla="*/ 1348264 h 2124119"/>
                  <a:gd name="connsiteX33" fmla="*/ 282633 w 1313411"/>
                  <a:gd name="connsiteY33" fmla="*/ 1348264 h 2124119"/>
                  <a:gd name="connsiteX34" fmla="*/ 304800 w 1313411"/>
                  <a:gd name="connsiteY34" fmla="*/ 1398140 h 2124119"/>
                  <a:gd name="connsiteX35" fmla="*/ 321425 w 1313411"/>
                  <a:gd name="connsiteY35" fmla="*/ 1425849 h 2124119"/>
                  <a:gd name="connsiteX36" fmla="*/ 326967 w 1313411"/>
                  <a:gd name="connsiteY36" fmla="*/ 1470184 h 2124119"/>
                  <a:gd name="connsiteX37" fmla="*/ 299258 w 1313411"/>
                  <a:gd name="connsiteY37" fmla="*/ 1514519 h 2124119"/>
                  <a:gd name="connsiteX38" fmla="*/ 315883 w 1313411"/>
                  <a:gd name="connsiteY38" fmla="*/ 1553311 h 2124119"/>
                  <a:gd name="connsiteX39" fmla="*/ 410094 w 1313411"/>
                  <a:gd name="connsiteY39" fmla="*/ 1619813 h 2124119"/>
                  <a:gd name="connsiteX40" fmla="*/ 459971 w 1313411"/>
                  <a:gd name="connsiteY40" fmla="*/ 1630897 h 2124119"/>
                  <a:gd name="connsiteX41" fmla="*/ 465513 w 1313411"/>
                  <a:gd name="connsiteY41" fmla="*/ 1614271 h 2124119"/>
                  <a:gd name="connsiteX42" fmla="*/ 465513 w 1313411"/>
                  <a:gd name="connsiteY42" fmla="*/ 1614271 h 2124119"/>
                  <a:gd name="connsiteX43" fmla="*/ 543098 w 1313411"/>
                  <a:gd name="connsiteY43" fmla="*/ 1719566 h 2124119"/>
                  <a:gd name="connsiteX44" fmla="*/ 604058 w 1313411"/>
                  <a:gd name="connsiteY44" fmla="*/ 1741733 h 2124119"/>
                  <a:gd name="connsiteX45" fmla="*/ 604058 w 1313411"/>
                  <a:gd name="connsiteY45" fmla="*/ 1741733 h 2124119"/>
                  <a:gd name="connsiteX46" fmla="*/ 642851 w 1313411"/>
                  <a:gd name="connsiteY46" fmla="*/ 1802693 h 2124119"/>
                  <a:gd name="connsiteX47" fmla="*/ 703811 w 1313411"/>
                  <a:gd name="connsiteY47" fmla="*/ 1841486 h 2124119"/>
                  <a:gd name="connsiteX48" fmla="*/ 775854 w 1313411"/>
                  <a:gd name="connsiteY48" fmla="*/ 1930155 h 2124119"/>
                  <a:gd name="connsiteX49" fmla="*/ 786938 w 1313411"/>
                  <a:gd name="connsiteY49" fmla="*/ 2024366 h 2124119"/>
                  <a:gd name="connsiteX50" fmla="*/ 803563 w 1313411"/>
                  <a:gd name="connsiteY50" fmla="*/ 2057617 h 2124119"/>
                  <a:gd name="connsiteX51" fmla="*/ 809105 w 1313411"/>
                  <a:gd name="connsiteY51" fmla="*/ 2090868 h 2124119"/>
                  <a:gd name="connsiteX52" fmla="*/ 1197033 w 1313411"/>
                  <a:gd name="connsiteY52" fmla="*/ 2124119 h 2124119"/>
                  <a:gd name="connsiteX53" fmla="*/ 1230283 w 1313411"/>
                  <a:gd name="connsiteY53" fmla="*/ 2096409 h 2124119"/>
                  <a:gd name="connsiteX54" fmla="*/ 1213658 w 1313411"/>
                  <a:gd name="connsiteY54" fmla="*/ 2018824 h 2124119"/>
                  <a:gd name="connsiteX55" fmla="*/ 1263534 w 1313411"/>
                  <a:gd name="connsiteY55" fmla="*/ 1913529 h 2124119"/>
                  <a:gd name="connsiteX56" fmla="*/ 1285702 w 1313411"/>
                  <a:gd name="connsiteY56" fmla="*/ 1874737 h 2124119"/>
                  <a:gd name="connsiteX57" fmla="*/ 1313411 w 1313411"/>
                  <a:gd name="connsiteY57" fmla="*/ 1813777 h 2124119"/>
                  <a:gd name="connsiteX58" fmla="*/ 1252451 w 1313411"/>
                  <a:gd name="connsiteY58" fmla="*/ 1664148 h 2124119"/>
                  <a:gd name="connsiteX59" fmla="*/ 576349 w 1313411"/>
                  <a:gd name="connsiteY59" fmla="*/ 722039 h 2124119"/>
                  <a:gd name="connsiteX60" fmla="*/ 696710 w 1313411"/>
                  <a:gd name="connsiteY60" fmla="*/ 167813 h 2124119"/>
                  <a:gd name="connsiteX61" fmla="*/ 256872 w 1313411"/>
                  <a:gd name="connsiteY61" fmla="*/ 43339 h 2124119"/>
                  <a:gd name="connsiteX62" fmla="*/ 106896 w 1313411"/>
                  <a:gd name="connsiteY62" fmla="*/ 0 h 2124119"/>
                  <a:gd name="connsiteX0" fmla="*/ 106896 w 1333018"/>
                  <a:gd name="connsiteY0" fmla="*/ 0 h 2124119"/>
                  <a:gd name="connsiteX1" fmla="*/ 83041 w 1333018"/>
                  <a:gd name="connsiteY1" fmla="*/ 21908 h 2124119"/>
                  <a:gd name="connsiteX2" fmla="*/ 99753 w 1333018"/>
                  <a:gd name="connsiteY2" fmla="*/ 68104 h 2124119"/>
                  <a:gd name="connsiteX3" fmla="*/ 94211 w 1333018"/>
                  <a:gd name="connsiteY3" fmla="*/ 106897 h 2124119"/>
                  <a:gd name="connsiteX4" fmla="*/ 72043 w 1333018"/>
                  <a:gd name="connsiteY4" fmla="*/ 145689 h 2124119"/>
                  <a:gd name="connsiteX5" fmla="*/ 83127 w 1333018"/>
                  <a:gd name="connsiteY5" fmla="*/ 201108 h 2124119"/>
                  <a:gd name="connsiteX6" fmla="*/ 0 w 1333018"/>
                  <a:gd name="connsiteY6" fmla="*/ 262068 h 2124119"/>
                  <a:gd name="connsiteX7" fmla="*/ 0 w 1333018"/>
                  <a:gd name="connsiteY7" fmla="*/ 306402 h 2124119"/>
                  <a:gd name="connsiteX8" fmla="*/ 38793 w 1333018"/>
                  <a:gd name="connsiteY8" fmla="*/ 395071 h 2124119"/>
                  <a:gd name="connsiteX9" fmla="*/ 38793 w 1333018"/>
                  <a:gd name="connsiteY9" fmla="*/ 433864 h 2124119"/>
                  <a:gd name="connsiteX10" fmla="*/ 22167 w 1333018"/>
                  <a:gd name="connsiteY10" fmla="*/ 583493 h 2124119"/>
                  <a:gd name="connsiteX11" fmla="*/ 49876 w 1333018"/>
                  <a:gd name="connsiteY11" fmla="*/ 677704 h 2124119"/>
                  <a:gd name="connsiteX12" fmla="*/ 77585 w 1333018"/>
                  <a:gd name="connsiteY12" fmla="*/ 710955 h 2124119"/>
                  <a:gd name="connsiteX13" fmla="*/ 83127 w 1333018"/>
                  <a:gd name="connsiteY13" fmla="*/ 749748 h 2124119"/>
                  <a:gd name="connsiteX14" fmla="*/ 72043 w 1333018"/>
                  <a:gd name="connsiteY14" fmla="*/ 821791 h 2124119"/>
                  <a:gd name="connsiteX15" fmla="*/ 121920 w 1333018"/>
                  <a:gd name="connsiteY15" fmla="*/ 832875 h 2124119"/>
                  <a:gd name="connsiteX16" fmla="*/ 144087 w 1333018"/>
                  <a:gd name="connsiteY16" fmla="*/ 832875 h 2124119"/>
                  <a:gd name="connsiteX17" fmla="*/ 166254 w 1333018"/>
                  <a:gd name="connsiteY17" fmla="*/ 799624 h 2124119"/>
                  <a:gd name="connsiteX18" fmla="*/ 182880 w 1333018"/>
                  <a:gd name="connsiteY18" fmla="*/ 788540 h 2124119"/>
                  <a:gd name="connsiteX19" fmla="*/ 193963 w 1333018"/>
                  <a:gd name="connsiteY19" fmla="*/ 832875 h 2124119"/>
                  <a:gd name="connsiteX20" fmla="*/ 188422 w 1333018"/>
                  <a:gd name="connsiteY20" fmla="*/ 882751 h 2124119"/>
                  <a:gd name="connsiteX21" fmla="*/ 182880 w 1333018"/>
                  <a:gd name="connsiteY21" fmla="*/ 899377 h 2124119"/>
                  <a:gd name="connsiteX22" fmla="*/ 149629 w 1333018"/>
                  <a:gd name="connsiteY22" fmla="*/ 893835 h 2124119"/>
                  <a:gd name="connsiteX23" fmla="*/ 133003 w 1333018"/>
                  <a:gd name="connsiteY23" fmla="*/ 949253 h 2124119"/>
                  <a:gd name="connsiteX24" fmla="*/ 144087 w 1333018"/>
                  <a:gd name="connsiteY24" fmla="*/ 1004671 h 2124119"/>
                  <a:gd name="connsiteX25" fmla="*/ 171796 w 1333018"/>
                  <a:gd name="connsiteY25" fmla="*/ 1032380 h 2124119"/>
                  <a:gd name="connsiteX26" fmla="*/ 205047 w 1333018"/>
                  <a:gd name="connsiteY26" fmla="*/ 1071173 h 2124119"/>
                  <a:gd name="connsiteX27" fmla="*/ 205047 w 1333018"/>
                  <a:gd name="connsiteY27" fmla="*/ 1109966 h 2124119"/>
                  <a:gd name="connsiteX28" fmla="*/ 182880 w 1333018"/>
                  <a:gd name="connsiteY28" fmla="*/ 1126591 h 2124119"/>
                  <a:gd name="connsiteX29" fmla="*/ 182880 w 1333018"/>
                  <a:gd name="connsiteY29" fmla="*/ 1126591 h 2124119"/>
                  <a:gd name="connsiteX30" fmla="*/ 238298 w 1333018"/>
                  <a:gd name="connsiteY30" fmla="*/ 1237428 h 2124119"/>
                  <a:gd name="connsiteX31" fmla="*/ 249382 w 1333018"/>
                  <a:gd name="connsiteY31" fmla="*/ 1326097 h 2124119"/>
                  <a:gd name="connsiteX32" fmla="*/ 282633 w 1333018"/>
                  <a:gd name="connsiteY32" fmla="*/ 1348264 h 2124119"/>
                  <a:gd name="connsiteX33" fmla="*/ 282633 w 1333018"/>
                  <a:gd name="connsiteY33" fmla="*/ 1348264 h 2124119"/>
                  <a:gd name="connsiteX34" fmla="*/ 304800 w 1333018"/>
                  <a:gd name="connsiteY34" fmla="*/ 1398140 h 2124119"/>
                  <a:gd name="connsiteX35" fmla="*/ 321425 w 1333018"/>
                  <a:gd name="connsiteY35" fmla="*/ 1425849 h 2124119"/>
                  <a:gd name="connsiteX36" fmla="*/ 326967 w 1333018"/>
                  <a:gd name="connsiteY36" fmla="*/ 1470184 h 2124119"/>
                  <a:gd name="connsiteX37" fmla="*/ 299258 w 1333018"/>
                  <a:gd name="connsiteY37" fmla="*/ 1514519 h 2124119"/>
                  <a:gd name="connsiteX38" fmla="*/ 315883 w 1333018"/>
                  <a:gd name="connsiteY38" fmla="*/ 1553311 h 2124119"/>
                  <a:gd name="connsiteX39" fmla="*/ 410094 w 1333018"/>
                  <a:gd name="connsiteY39" fmla="*/ 1619813 h 2124119"/>
                  <a:gd name="connsiteX40" fmla="*/ 459971 w 1333018"/>
                  <a:gd name="connsiteY40" fmla="*/ 1630897 h 2124119"/>
                  <a:gd name="connsiteX41" fmla="*/ 465513 w 1333018"/>
                  <a:gd name="connsiteY41" fmla="*/ 1614271 h 2124119"/>
                  <a:gd name="connsiteX42" fmla="*/ 465513 w 1333018"/>
                  <a:gd name="connsiteY42" fmla="*/ 1614271 h 2124119"/>
                  <a:gd name="connsiteX43" fmla="*/ 543098 w 1333018"/>
                  <a:gd name="connsiteY43" fmla="*/ 1719566 h 2124119"/>
                  <a:gd name="connsiteX44" fmla="*/ 604058 w 1333018"/>
                  <a:gd name="connsiteY44" fmla="*/ 1741733 h 2124119"/>
                  <a:gd name="connsiteX45" fmla="*/ 604058 w 1333018"/>
                  <a:gd name="connsiteY45" fmla="*/ 1741733 h 2124119"/>
                  <a:gd name="connsiteX46" fmla="*/ 642851 w 1333018"/>
                  <a:gd name="connsiteY46" fmla="*/ 1802693 h 2124119"/>
                  <a:gd name="connsiteX47" fmla="*/ 703811 w 1333018"/>
                  <a:gd name="connsiteY47" fmla="*/ 1841486 h 2124119"/>
                  <a:gd name="connsiteX48" fmla="*/ 775854 w 1333018"/>
                  <a:gd name="connsiteY48" fmla="*/ 1930155 h 2124119"/>
                  <a:gd name="connsiteX49" fmla="*/ 786938 w 1333018"/>
                  <a:gd name="connsiteY49" fmla="*/ 2024366 h 2124119"/>
                  <a:gd name="connsiteX50" fmla="*/ 803563 w 1333018"/>
                  <a:gd name="connsiteY50" fmla="*/ 2057617 h 2124119"/>
                  <a:gd name="connsiteX51" fmla="*/ 809105 w 1333018"/>
                  <a:gd name="connsiteY51" fmla="*/ 2090868 h 2124119"/>
                  <a:gd name="connsiteX52" fmla="*/ 1197033 w 1333018"/>
                  <a:gd name="connsiteY52" fmla="*/ 2124119 h 2124119"/>
                  <a:gd name="connsiteX53" fmla="*/ 1230283 w 1333018"/>
                  <a:gd name="connsiteY53" fmla="*/ 2096409 h 2124119"/>
                  <a:gd name="connsiteX54" fmla="*/ 1213658 w 1333018"/>
                  <a:gd name="connsiteY54" fmla="*/ 2018824 h 2124119"/>
                  <a:gd name="connsiteX55" fmla="*/ 1263534 w 1333018"/>
                  <a:gd name="connsiteY55" fmla="*/ 1913529 h 2124119"/>
                  <a:gd name="connsiteX56" fmla="*/ 1285702 w 1333018"/>
                  <a:gd name="connsiteY56" fmla="*/ 1874737 h 2124119"/>
                  <a:gd name="connsiteX57" fmla="*/ 1333018 w 1333018"/>
                  <a:gd name="connsiteY57" fmla="*/ 1835246 h 2124119"/>
                  <a:gd name="connsiteX58" fmla="*/ 1252451 w 1333018"/>
                  <a:gd name="connsiteY58" fmla="*/ 1664148 h 2124119"/>
                  <a:gd name="connsiteX59" fmla="*/ 576349 w 1333018"/>
                  <a:gd name="connsiteY59" fmla="*/ 722039 h 2124119"/>
                  <a:gd name="connsiteX60" fmla="*/ 696710 w 1333018"/>
                  <a:gd name="connsiteY60" fmla="*/ 167813 h 2124119"/>
                  <a:gd name="connsiteX61" fmla="*/ 256872 w 1333018"/>
                  <a:gd name="connsiteY61" fmla="*/ 43339 h 2124119"/>
                  <a:gd name="connsiteX62" fmla="*/ 106896 w 1333018"/>
                  <a:gd name="connsiteY62" fmla="*/ 0 h 2124119"/>
                  <a:gd name="connsiteX0" fmla="*/ 106896 w 1333018"/>
                  <a:gd name="connsiteY0" fmla="*/ 0 h 2124119"/>
                  <a:gd name="connsiteX1" fmla="*/ 83041 w 1333018"/>
                  <a:gd name="connsiteY1" fmla="*/ 21908 h 2124119"/>
                  <a:gd name="connsiteX2" fmla="*/ 99753 w 1333018"/>
                  <a:gd name="connsiteY2" fmla="*/ 68104 h 2124119"/>
                  <a:gd name="connsiteX3" fmla="*/ 94211 w 1333018"/>
                  <a:gd name="connsiteY3" fmla="*/ 106897 h 2124119"/>
                  <a:gd name="connsiteX4" fmla="*/ 72043 w 1333018"/>
                  <a:gd name="connsiteY4" fmla="*/ 145689 h 2124119"/>
                  <a:gd name="connsiteX5" fmla="*/ 83127 w 1333018"/>
                  <a:gd name="connsiteY5" fmla="*/ 201108 h 2124119"/>
                  <a:gd name="connsiteX6" fmla="*/ 0 w 1333018"/>
                  <a:gd name="connsiteY6" fmla="*/ 262068 h 2124119"/>
                  <a:gd name="connsiteX7" fmla="*/ 0 w 1333018"/>
                  <a:gd name="connsiteY7" fmla="*/ 306402 h 2124119"/>
                  <a:gd name="connsiteX8" fmla="*/ 38793 w 1333018"/>
                  <a:gd name="connsiteY8" fmla="*/ 395071 h 2124119"/>
                  <a:gd name="connsiteX9" fmla="*/ 38793 w 1333018"/>
                  <a:gd name="connsiteY9" fmla="*/ 433864 h 2124119"/>
                  <a:gd name="connsiteX10" fmla="*/ 22167 w 1333018"/>
                  <a:gd name="connsiteY10" fmla="*/ 583493 h 2124119"/>
                  <a:gd name="connsiteX11" fmla="*/ 49876 w 1333018"/>
                  <a:gd name="connsiteY11" fmla="*/ 677704 h 2124119"/>
                  <a:gd name="connsiteX12" fmla="*/ 77585 w 1333018"/>
                  <a:gd name="connsiteY12" fmla="*/ 710955 h 2124119"/>
                  <a:gd name="connsiteX13" fmla="*/ 83127 w 1333018"/>
                  <a:gd name="connsiteY13" fmla="*/ 749748 h 2124119"/>
                  <a:gd name="connsiteX14" fmla="*/ 72043 w 1333018"/>
                  <a:gd name="connsiteY14" fmla="*/ 821791 h 2124119"/>
                  <a:gd name="connsiteX15" fmla="*/ 121920 w 1333018"/>
                  <a:gd name="connsiteY15" fmla="*/ 832875 h 2124119"/>
                  <a:gd name="connsiteX16" fmla="*/ 144087 w 1333018"/>
                  <a:gd name="connsiteY16" fmla="*/ 832875 h 2124119"/>
                  <a:gd name="connsiteX17" fmla="*/ 166254 w 1333018"/>
                  <a:gd name="connsiteY17" fmla="*/ 799624 h 2124119"/>
                  <a:gd name="connsiteX18" fmla="*/ 182880 w 1333018"/>
                  <a:gd name="connsiteY18" fmla="*/ 788540 h 2124119"/>
                  <a:gd name="connsiteX19" fmla="*/ 193963 w 1333018"/>
                  <a:gd name="connsiteY19" fmla="*/ 832875 h 2124119"/>
                  <a:gd name="connsiteX20" fmla="*/ 188422 w 1333018"/>
                  <a:gd name="connsiteY20" fmla="*/ 882751 h 2124119"/>
                  <a:gd name="connsiteX21" fmla="*/ 182880 w 1333018"/>
                  <a:gd name="connsiteY21" fmla="*/ 899377 h 2124119"/>
                  <a:gd name="connsiteX22" fmla="*/ 149629 w 1333018"/>
                  <a:gd name="connsiteY22" fmla="*/ 893835 h 2124119"/>
                  <a:gd name="connsiteX23" fmla="*/ 133003 w 1333018"/>
                  <a:gd name="connsiteY23" fmla="*/ 949253 h 2124119"/>
                  <a:gd name="connsiteX24" fmla="*/ 144087 w 1333018"/>
                  <a:gd name="connsiteY24" fmla="*/ 1004671 h 2124119"/>
                  <a:gd name="connsiteX25" fmla="*/ 171796 w 1333018"/>
                  <a:gd name="connsiteY25" fmla="*/ 1032380 h 2124119"/>
                  <a:gd name="connsiteX26" fmla="*/ 205047 w 1333018"/>
                  <a:gd name="connsiteY26" fmla="*/ 1071173 h 2124119"/>
                  <a:gd name="connsiteX27" fmla="*/ 205047 w 1333018"/>
                  <a:gd name="connsiteY27" fmla="*/ 1109966 h 2124119"/>
                  <a:gd name="connsiteX28" fmla="*/ 182880 w 1333018"/>
                  <a:gd name="connsiteY28" fmla="*/ 1126591 h 2124119"/>
                  <a:gd name="connsiteX29" fmla="*/ 182880 w 1333018"/>
                  <a:gd name="connsiteY29" fmla="*/ 1126591 h 2124119"/>
                  <a:gd name="connsiteX30" fmla="*/ 238298 w 1333018"/>
                  <a:gd name="connsiteY30" fmla="*/ 1237428 h 2124119"/>
                  <a:gd name="connsiteX31" fmla="*/ 249382 w 1333018"/>
                  <a:gd name="connsiteY31" fmla="*/ 1326097 h 2124119"/>
                  <a:gd name="connsiteX32" fmla="*/ 282633 w 1333018"/>
                  <a:gd name="connsiteY32" fmla="*/ 1348264 h 2124119"/>
                  <a:gd name="connsiteX33" fmla="*/ 282633 w 1333018"/>
                  <a:gd name="connsiteY33" fmla="*/ 1348264 h 2124119"/>
                  <a:gd name="connsiteX34" fmla="*/ 304800 w 1333018"/>
                  <a:gd name="connsiteY34" fmla="*/ 1398140 h 2124119"/>
                  <a:gd name="connsiteX35" fmla="*/ 321425 w 1333018"/>
                  <a:gd name="connsiteY35" fmla="*/ 1425849 h 2124119"/>
                  <a:gd name="connsiteX36" fmla="*/ 326967 w 1333018"/>
                  <a:gd name="connsiteY36" fmla="*/ 1470184 h 2124119"/>
                  <a:gd name="connsiteX37" fmla="*/ 299258 w 1333018"/>
                  <a:gd name="connsiteY37" fmla="*/ 1514519 h 2124119"/>
                  <a:gd name="connsiteX38" fmla="*/ 315883 w 1333018"/>
                  <a:gd name="connsiteY38" fmla="*/ 1553311 h 2124119"/>
                  <a:gd name="connsiteX39" fmla="*/ 410094 w 1333018"/>
                  <a:gd name="connsiteY39" fmla="*/ 1619813 h 2124119"/>
                  <a:gd name="connsiteX40" fmla="*/ 459971 w 1333018"/>
                  <a:gd name="connsiteY40" fmla="*/ 1630897 h 2124119"/>
                  <a:gd name="connsiteX41" fmla="*/ 465513 w 1333018"/>
                  <a:gd name="connsiteY41" fmla="*/ 1614271 h 2124119"/>
                  <a:gd name="connsiteX42" fmla="*/ 465513 w 1333018"/>
                  <a:gd name="connsiteY42" fmla="*/ 1614271 h 2124119"/>
                  <a:gd name="connsiteX43" fmla="*/ 543098 w 1333018"/>
                  <a:gd name="connsiteY43" fmla="*/ 1719566 h 2124119"/>
                  <a:gd name="connsiteX44" fmla="*/ 604058 w 1333018"/>
                  <a:gd name="connsiteY44" fmla="*/ 1741733 h 2124119"/>
                  <a:gd name="connsiteX45" fmla="*/ 604058 w 1333018"/>
                  <a:gd name="connsiteY45" fmla="*/ 1741733 h 2124119"/>
                  <a:gd name="connsiteX46" fmla="*/ 642851 w 1333018"/>
                  <a:gd name="connsiteY46" fmla="*/ 1802693 h 2124119"/>
                  <a:gd name="connsiteX47" fmla="*/ 703811 w 1333018"/>
                  <a:gd name="connsiteY47" fmla="*/ 1841486 h 2124119"/>
                  <a:gd name="connsiteX48" fmla="*/ 775854 w 1333018"/>
                  <a:gd name="connsiteY48" fmla="*/ 1930155 h 2124119"/>
                  <a:gd name="connsiteX49" fmla="*/ 786938 w 1333018"/>
                  <a:gd name="connsiteY49" fmla="*/ 2024366 h 2124119"/>
                  <a:gd name="connsiteX50" fmla="*/ 803563 w 1333018"/>
                  <a:gd name="connsiteY50" fmla="*/ 2057617 h 2124119"/>
                  <a:gd name="connsiteX51" fmla="*/ 809105 w 1333018"/>
                  <a:gd name="connsiteY51" fmla="*/ 2090868 h 2124119"/>
                  <a:gd name="connsiteX52" fmla="*/ 1197033 w 1333018"/>
                  <a:gd name="connsiteY52" fmla="*/ 2124119 h 2124119"/>
                  <a:gd name="connsiteX53" fmla="*/ 1230283 w 1333018"/>
                  <a:gd name="connsiteY53" fmla="*/ 2096409 h 2124119"/>
                  <a:gd name="connsiteX54" fmla="*/ 1213658 w 1333018"/>
                  <a:gd name="connsiteY54" fmla="*/ 2018824 h 2124119"/>
                  <a:gd name="connsiteX55" fmla="*/ 1263534 w 1333018"/>
                  <a:gd name="connsiteY55" fmla="*/ 1913529 h 2124119"/>
                  <a:gd name="connsiteX56" fmla="*/ 1285702 w 1333018"/>
                  <a:gd name="connsiteY56" fmla="*/ 1874737 h 2124119"/>
                  <a:gd name="connsiteX57" fmla="*/ 1333018 w 1333018"/>
                  <a:gd name="connsiteY57" fmla="*/ 1835246 h 2124119"/>
                  <a:gd name="connsiteX58" fmla="*/ 1262504 w 1333018"/>
                  <a:gd name="connsiteY58" fmla="*/ 1661801 h 2124119"/>
                  <a:gd name="connsiteX59" fmla="*/ 576349 w 1333018"/>
                  <a:gd name="connsiteY59" fmla="*/ 722039 h 2124119"/>
                  <a:gd name="connsiteX60" fmla="*/ 696710 w 1333018"/>
                  <a:gd name="connsiteY60" fmla="*/ 167813 h 2124119"/>
                  <a:gd name="connsiteX61" fmla="*/ 256872 w 1333018"/>
                  <a:gd name="connsiteY61" fmla="*/ 43339 h 2124119"/>
                  <a:gd name="connsiteX62" fmla="*/ 106896 w 1333018"/>
                  <a:gd name="connsiteY62" fmla="*/ 0 h 2124119"/>
                  <a:gd name="connsiteX0" fmla="*/ 106896 w 1333018"/>
                  <a:gd name="connsiteY0" fmla="*/ 0 h 2124119"/>
                  <a:gd name="connsiteX1" fmla="*/ 83041 w 1333018"/>
                  <a:gd name="connsiteY1" fmla="*/ 21908 h 2124119"/>
                  <a:gd name="connsiteX2" fmla="*/ 99753 w 1333018"/>
                  <a:gd name="connsiteY2" fmla="*/ 68104 h 2124119"/>
                  <a:gd name="connsiteX3" fmla="*/ 94211 w 1333018"/>
                  <a:gd name="connsiteY3" fmla="*/ 106897 h 2124119"/>
                  <a:gd name="connsiteX4" fmla="*/ 72043 w 1333018"/>
                  <a:gd name="connsiteY4" fmla="*/ 145689 h 2124119"/>
                  <a:gd name="connsiteX5" fmla="*/ 83127 w 1333018"/>
                  <a:gd name="connsiteY5" fmla="*/ 201108 h 2124119"/>
                  <a:gd name="connsiteX6" fmla="*/ 0 w 1333018"/>
                  <a:gd name="connsiteY6" fmla="*/ 262068 h 2124119"/>
                  <a:gd name="connsiteX7" fmla="*/ 0 w 1333018"/>
                  <a:gd name="connsiteY7" fmla="*/ 306402 h 2124119"/>
                  <a:gd name="connsiteX8" fmla="*/ 38793 w 1333018"/>
                  <a:gd name="connsiteY8" fmla="*/ 395071 h 2124119"/>
                  <a:gd name="connsiteX9" fmla="*/ 38793 w 1333018"/>
                  <a:gd name="connsiteY9" fmla="*/ 433864 h 2124119"/>
                  <a:gd name="connsiteX10" fmla="*/ 22167 w 1333018"/>
                  <a:gd name="connsiteY10" fmla="*/ 583493 h 2124119"/>
                  <a:gd name="connsiteX11" fmla="*/ 49876 w 1333018"/>
                  <a:gd name="connsiteY11" fmla="*/ 677704 h 2124119"/>
                  <a:gd name="connsiteX12" fmla="*/ 77585 w 1333018"/>
                  <a:gd name="connsiteY12" fmla="*/ 710955 h 2124119"/>
                  <a:gd name="connsiteX13" fmla="*/ 83127 w 1333018"/>
                  <a:gd name="connsiteY13" fmla="*/ 749748 h 2124119"/>
                  <a:gd name="connsiteX14" fmla="*/ 72043 w 1333018"/>
                  <a:gd name="connsiteY14" fmla="*/ 821791 h 2124119"/>
                  <a:gd name="connsiteX15" fmla="*/ 121920 w 1333018"/>
                  <a:gd name="connsiteY15" fmla="*/ 832875 h 2124119"/>
                  <a:gd name="connsiteX16" fmla="*/ 144087 w 1333018"/>
                  <a:gd name="connsiteY16" fmla="*/ 832875 h 2124119"/>
                  <a:gd name="connsiteX17" fmla="*/ 166254 w 1333018"/>
                  <a:gd name="connsiteY17" fmla="*/ 799624 h 2124119"/>
                  <a:gd name="connsiteX18" fmla="*/ 182880 w 1333018"/>
                  <a:gd name="connsiteY18" fmla="*/ 788540 h 2124119"/>
                  <a:gd name="connsiteX19" fmla="*/ 193963 w 1333018"/>
                  <a:gd name="connsiteY19" fmla="*/ 832875 h 2124119"/>
                  <a:gd name="connsiteX20" fmla="*/ 188422 w 1333018"/>
                  <a:gd name="connsiteY20" fmla="*/ 882751 h 2124119"/>
                  <a:gd name="connsiteX21" fmla="*/ 182880 w 1333018"/>
                  <a:gd name="connsiteY21" fmla="*/ 899377 h 2124119"/>
                  <a:gd name="connsiteX22" fmla="*/ 149629 w 1333018"/>
                  <a:gd name="connsiteY22" fmla="*/ 893835 h 2124119"/>
                  <a:gd name="connsiteX23" fmla="*/ 133003 w 1333018"/>
                  <a:gd name="connsiteY23" fmla="*/ 949253 h 2124119"/>
                  <a:gd name="connsiteX24" fmla="*/ 144087 w 1333018"/>
                  <a:gd name="connsiteY24" fmla="*/ 1004671 h 2124119"/>
                  <a:gd name="connsiteX25" fmla="*/ 171796 w 1333018"/>
                  <a:gd name="connsiteY25" fmla="*/ 1032380 h 2124119"/>
                  <a:gd name="connsiteX26" fmla="*/ 205047 w 1333018"/>
                  <a:gd name="connsiteY26" fmla="*/ 1071173 h 2124119"/>
                  <a:gd name="connsiteX27" fmla="*/ 205047 w 1333018"/>
                  <a:gd name="connsiteY27" fmla="*/ 1109966 h 2124119"/>
                  <a:gd name="connsiteX28" fmla="*/ 182880 w 1333018"/>
                  <a:gd name="connsiteY28" fmla="*/ 1126591 h 2124119"/>
                  <a:gd name="connsiteX29" fmla="*/ 182880 w 1333018"/>
                  <a:gd name="connsiteY29" fmla="*/ 1126591 h 2124119"/>
                  <a:gd name="connsiteX30" fmla="*/ 238298 w 1333018"/>
                  <a:gd name="connsiteY30" fmla="*/ 1237428 h 2124119"/>
                  <a:gd name="connsiteX31" fmla="*/ 249382 w 1333018"/>
                  <a:gd name="connsiteY31" fmla="*/ 1326097 h 2124119"/>
                  <a:gd name="connsiteX32" fmla="*/ 282633 w 1333018"/>
                  <a:gd name="connsiteY32" fmla="*/ 1348264 h 2124119"/>
                  <a:gd name="connsiteX33" fmla="*/ 282633 w 1333018"/>
                  <a:gd name="connsiteY33" fmla="*/ 1348264 h 2124119"/>
                  <a:gd name="connsiteX34" fmla="*/ 304800 w 1333018"/>
                  <a:gd name="connsiteY34" fmla="*/ 1398140 h 2124119"/>
                  <a:gd name="connsiteX35" fmla="*/ 321425 w 1333018"/>
                  <a:gd name="connsiteY35" fmla="*/ 1425849 h 2124119"/>
                  <a:gd name="connsiteX36" fmla="*/ 326967 w 1333018"/>
                  <a:gd name="connsiteY36" fmla="*/ 1470184 h 2124119"/>
                  <a:gd name="connsiteX37" fmla="*/ 299258 w 1333018"/>
                  <a:gd name="connsiteY37" fmla="*/ 1514519 h 2124119"/>
                  <a:gd name="connsiteX38" fmla="*/ 315883 w 1333018"/>
                  <a:gd name="connsiteY38" fmla="*/ 1553311 h 2124119"/>
                  <a:gd name="connsiteX39" fmla="*/ 410094 w 1333018"/>
                  <a:gd name="connsiteY39" fmla="*/ 1619813 h 2124119"/>
                  <a:gd name="connsiteX40" fmla="*/ 459971 w 1333018"/>
                  <a:gd name="connsiteY40" fmla="*/ 1630897 h 2124119"/>
                  <a:gd name="connsiteX41" fmla="*/ 465513 w 1333018"/>
                  <a:gd name="connsiteY41" fmla="*/ 1614271 h 2124119"/>
                  <a:gd name="connsiteX42" fmla="*/ 465513 w 1333018"/>
                  <a:gd name="connsiteY42" fmla="*/ 1614271 h 2124119"/>
                  <a:gd name="connsiteX43" fmla="*/ 543098 w 1333018"/>
                  <a:gd name="connsiteY43" fmla="*/ 1719566 h 2124119"/>
                  <a:gd name="connsiteX44" fmla="*/ 604058 w 1333018"/>
                  <a:gd name="connsiteY44" fmla="*/ 1741733 h 2124119"/>
                  <a:gd name="connsiteX45" fmla="*/ 604058 w 1333018"/>
                  <a:gd name="connsiteY45" fmla="*/ 1741733 h 2124119"/>
                  <a:gd name="connsiteX46" fmla="*/ 642851 w 1333018"/>
                  <a:gd name="connsiteY46" fmla="*/ 1802693 h 2124119"/>
                  <a:gd name="connsiteX47" fmla="*/ 703811 w 1333018"/>
                  <a:gd name="connsiteY47" fmla="*/ 1841486 h 2124119"/>
                  <a:gd name="connsiteX48" fmla="*/ 775854 w 1333018"/>
                  <a:gd name="connsiteY48" fmla="*/ 1930155 h 2124119"/>
                  <a:gd name="connsiteX49" fmla="*/ 786938 w 1333018"/>
                  <a:gd name="connsiteY49" fmla="*/ 2024366 h 2124119"/>
                  <a:gd name="connsiteX50" fmla="*/ 803563 w 1333018"/>
                  <a:gd name="connsiteY50" fmla="*/ 2057617 h 2124119"/>
                  <a:gd name="connsiteX51" fmla="*/ 809105 w 1333018"/>
                  <a:gd name="connsiteY51" fmla="*/ 2090868 h 2124119"/>
                  <a:gd name="connsiteX52" fmla="*/ 1197033 w 1333018"/>
                  <a:gd name="connsiteY52" fmla="*/ 2124119 h 2124119"/>
                  <a:gd name="connsiteX53" fmla="*/ 1230283 w 1333018"/>
                  <a:gd name="connsiteY53" fmla="*/ 2096409 h 2124119"/>
                  <a:gd name="connsiteX54" fmla="*/ 1213658 w 1333018"/>
                  <a:gd name="connsiteY54" fmla="*/ 2018824 h 2124119"/>
                  <a:gd name="connsiteX55" fmla="*/ 1264062 w 1333018"/>
                  <a:gd name="connsiteY55" fmla="*/ 1946907 h 2124119"/>
                  <a:gd name="connsiteX56" fmla="*/ 1285702 w 1333018"/>
                  <a:gd name="connsiteY56" fmla="*/ 1874737 h 2124119"/>
                  <a:gd name="connsiteX57" fmla="*/ 1333018 w 1333018"/>
                  <a:gd name="connsiteY57" fmla="*/ 1835246 h 2124119"/>
                  <a:gd name="connsiteX58" fmla="*/ 1262504 w 1333018"/>
                  <a:gd name="connsiteY58" fmla="*/ 1661801 h 2124119"/>
                  <a:gd name="connsiteX59" fmla="*/ 576349 w 1333018"/>
                  <a:gd name="connsiteY59" fmla="*/ 722039 h 2124119"/>
                  <a:gd name="connsiteX60" fmla="*/ 696710 w 1333018"/>
                  <a:gd name="connsiteY60" fmla="*/ 167813 h 2124119"/>
                  <a:gd name="connsiteX61" fmla="*/ 256872 w 1333018"/>
                  <a:gd name="connsiteY61" fmla="*/ 43339 h 2124119"/>
                  <a:gd name="connsiteX62" fmla="*/ 106896 w 1333018"/>
                  <a:gd name="connsiteY62" fmla="*/ 0 h 2124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333018" h="2124119">
                    <a:moveTo>
                      <a:pt x="106896" y="0"/>
                    </a:moveTo>
                    <a:lnTo>
                      <a:pt x="83041" y="21908"/>
                    </a:lnTo>
                    <a:lnTo>
                      <a:pt x="99753" y="68104"/>
                    </a:lnTo>
                    <a:lnTo>
                      <a:pt x="94211" y="106897"/>
                    </a:lnTo>
                    <a:lnTo>
                      <a:pt x="72043" y="145689"/>
                    </a:lnTo>
                    <a:lnTo>
                      <a:pt x="83127" y="201108"/>
                    </a:lnTo>
                    <a:lnTo>
                      <a:pt x="0" y="262068"/>
                    </a:lnTo>
                    <a:lnTo>
                      <a:pt x="0" y="306402"/>
                    </a:lnTo>
                    <a:lnTo>
                      <a:pt x="38793" y="395071"/>
                    </a:lnTo>
                    <a:lnTo>
                      <a:pt x="38793" y="433864"/>
                    </a:lnTo>
                    <a:lnTo>
                      <a:pt x="22167" y="583493"/>
                    </a:lnTo>
                    <a:lnTo>
                      <a:pt x="49876" y="677704"/>
                    </a:lnTo>
                    <a:lnTo>
                      <a:pt x="77585" y="710955"/>
                    </a:lnTo>
                    <a:lnTo>
                      <a:pt x="83127" y="749748"/>
                    </a:lnTo>
                    <a:lnTo>
                      <a:pt x="72043" y="821791"/>
                    </a:lnTo>
                    <a:lnTo>
                      <a:pt x="121920" y="832875"/>
                    </a:lnTo>
                    <a:lnTo>
                      <a:pt x="144087" y="832875"/>
                    </a:lnTo>
                    <a:lnTo>
                      <a:pt x="166254" y="799624"/>
                    </a:lnTo>
                    <a:lnTo>
                      <a:pt x="182880" y="788540"/>
                    </a:lnTo>
                    <a:lnTo>
                      <a:pt x="193963" y="832875"/>
                    </a:lnTo>
                    <a:lnTo>
                      <a:pt x="188422" y="882751"/>
                    </a:lnTo>
                    <a:lnTo>
                      <a:pt x="182880" y="899377"/>
                    </a:lnTo>
                    <a:lnTo>
                      <a:pt x="149629" y="893835"/>
                    </a:lnTo>
                    <a:lnTo>
                      <a:pt x="133003" y="949253"/>
                    </a:lnTo>
                    <a:lnTo>
                      <a:pt x="144087" y="1004671"/>
                    </a:lnTo>
                    <a:lnTo>
                      <a:pt x="171796" y="1032380"/>
                    </a:lnTo>
                    <a:lnTo>
                      <a:pt x="205047" y="1071173"/>
                    </a:lnTo>
                    <a:lnTo>
                      <a:pt x="205047" y="1109966"/>
                    </a:lnTo>
                    <a:lnTo>
                      <a:pt x="182880" y="1126591"/>
                    </a:lnTo>
                    <a:lnTo>
                      <a:pt x="182880" y="1126591"/>
                    </a:lnTo>
                    <a:lnTo>
                      <a:pt x="238298" y="1237428"/>
                    </a:lnTo>
                    <a:lnTo>
                      <a:pt x="249382" y="1326097"/>
                    </a:lnTo>
                    <a:lnTo>
                      <a:pt x="282633" y="1348264"/>
                    </a:lnTo>
                    <a:lnTo>
                      <a:pt x="282633" y="1348264"/>
                    </a:lnTo>
                    <a:lnTo>
                      <a:pt x="304800" y="1398140"/>
                    </a:lnTo>
                    <a:lnTo>
                      <a:pt x="321425" y="1425849"/>
                    </a:lnTo>
                    <a:lnTo>
                      <a:pt x="326967" y="1470184"/>
                    </a:lnTo>
                    <a:lnTo>
                      <a:pt x="299258" y="1514519"/>
                    </a:lnTo>
                    <a:lnTo>
                      <a:pt x="315883" y="1553311"/>
                    </a:lnTo>
                    <a:lnTo>
                      <a:pt x="410094" y="1619813"/>
                    </a:lnTo>
                    <a:lnTo>
                      <a:pt x="459971" y="1630897"/>
                    </a:lnTo>
                    <a:lnTo>
                      <a:pt x="465513" y="1614271"/>
                    </a:lnTo>
                    <a:lnTo>
                      <a:pt x="465513" y="1614271"/>
                    </a:lnTo>
                    <a:lnTo>
                      <a:pt x="543098" y="1719566"/>
                    </a:lnTo>
                    <a:lnTo>
                      <a:pt x="604058" y="1741733"/>
                    </a:lnTo>
                    <a:lnTo>
                      <a:pt x="604058" y="1741733"/>
                    </a:lnTo>
                    <a:lnTo>
                      <a:pt x="642851" y="1802693"/>
                    </a:lnTo>
                    <a:lnTo>
                      <a:pt x="703811" y="1841486"/>
                    </a:lnTo>
                    <a:lnTo>
                      <a:pt x="775854" y="1930155"/>
                    </a:lnTo>
                    <a:lnTo>
                      <a:pt x="786938" y="2024366"/>
                    </a:lnTo>
                    <a:lnTo>
                      <a:pt x="803563" y="2057617"/>
                    </a:lnTo>
                    <a:lnTo>
                      <a:pt x="809105" y="2090868"/>
                    </a:lnTo>
                    <a:lnTo>
                      <a:pt x="1197033" y="2124119"/>
                    </a:lnTo>
                    <a:lnTo>
                      <a:pt x="1230283" y="2096409"/>
                    </a:lnTo>
                    <a:lnTo>
                      <a:pt x="1213658" y="2018824"/>
                    </a:lnTo>
                    <a:lnTo>
                      <a:pt x="1264062" y="1946907"/>
                    </a:lnTo>
                    <a:lnTo>
                      <a:pt x="1285702" y="1874737"/>
                    </a:lnTo>
                    <a:lnTo>
                      <a:pt x="1333018" y="1835246"/>
                    </a:lnTo>
                    <a:lnTo>
                      <a:pt x="1262504" y="1661801"/>
                    </a:lnTo>
                    <a:lnTo>
                      <a:pt x="576349" y="722039"/>
                    </a:lnTo>
                    <a:lnTo>
                      <a:pt x="696710" y="167813"/>
                    </a:lnTo>
                    <a:lnTo>
                      <a:pt x="256872" y="43339"/>
                    </a:lnTo>
                    <a:lnTo>
                      <a:pt x="106896" y="0"/>
                    </a:lnTo>
                    <a:close/>
                  </a:path>
                </a:pathLst>
              </a:custGeom>
              <a:grpFill/>
              <a:ln w="12700">
                <a:solidFill>
                  <a:srgbClr val="F8F8F8"/>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dirty="0">
                  <a:solidFill>
                    <a:schemeClr val="bg1"/>
                  </a:solidFill>
                  <a:ea typeface="ＭＳ Ｐゴシック" charset="-128"/>
                </a:endParaRPr>
              </a:p>
            </p:txBody>
          </p:sp>
          <p:sp>
            <p:nvSpPr>
              <p:cNvPr id="57" name="Freeform 3079"/>
              <p:cNvSpPr/>
              <p:nvPr/>
            </p:nvSpPr>
            <p:spPr>
              <a:xfrm>
                <a:off x="7565357" y="4480176"/>
                <a:ext cx="882650" cy="776287"/>
              </a:xfrm>
              <a:custGeom>
                <a:avLst/>
                <a:gdLst>
                  <a:gd name="connsiteX0" fmla="*/ 0 w 883066"/>
                  <a:gd name="connsiteY0" fmla="*/ 62670 h 774819"/>
                  <a:gd name="connsiteX1" fmla="*/ 14243 w 883066"/>
                  <a:gd name="connsiteY1" fmla="*/ 188008 h 774819"/>
                  <a:gd name="connsiteX2" fmla="*/ 17092 w 883066"/>
                  <a:gd name="connsiteY2" fmla="*/ 253526 h 774819"/>
                  <a:gd name="connsiteX3" fmla="*/ 39881 w 883066"/>
                  <a:gd name="connsiteY3" fmla="*/ 313346 h 774819"/>
                  <a:gd name="connsiteX4" fmla="*/ 76912 w 883066"/>
                  <a:gd name="connsiteY4" fmla="*/ 361772 h 774819"/>
                  <a:gd name="connsiteX5" fmla="*/ 108247 w 883066"/>
                  <a:gd name="connsiteY5" fmla="*/ 450079 h 774819"/>
                  <a:gd name="connsiteX6" fmla="*/ 79761 w 883066"/>
                  <a:gd name="connsiteY6" fmla="*/ 526991 h 774819"/>
                  <a:gd name="connsiteX7" fmla="*/ 82610 w 883066"/>
                  <a:gd name="connsiteY7" fmla="*/ 561174 h 774819"/>
                  <a:gd name="connsiteX8" fmla="*/ 102550 w 883066"/>
                  <a:gd name="connsiteY8" fmla="*/ 615298 h 774819"/>
                  <a:gd name="connsiteX9" fmla="*/ 94004 w 883066"/>
                  <a:gd name="connsiteY9" fmla="*/ 697907 h 774819"/>
                  <a:gd name="connsiteX10" fmla="*/ 136733 w 883066"/>
                  <a:gd name="connsiteY10" fmla="*/ 686513 h 774819"/>
                  <a:gd name="connsiteX11" fmla="*/ 182311 w 883066"/>
                  <a:gd name="connsiteY11" fmla="*/ 669421 h 774819"/>
                  <a:gd name="connsiteX12" fmla="*/ 236434 w 883066"/>
                  <a:gd name="connsiteY12" fmla="*/ 677967 h 774819"/>
                  <a:gd name="connsiteX13" fmla="*/ 296254 w 883066"/>
                  <a:gd name="connsiteY13" fmla="*/ 703604 h 774819"/>
                  <a:gd name="connsiteX14" fmla="*/ 358924 w 883066"/>
                  <a:gd name="connsiteY14" fmla="*/ 703604 h 774819"/>
                  <a:gd name="connsiteX15" fmla="*/ 361772 w 883066"/>
                  <a:gd name="connsiteY15" fmla="*/ 660875 h 774819"/>
                  <a:gd name="connsiteX16" fmla="*/ 387410 w 883066"/>
                  <a:gd name="connsiteY16" fmla="*/ 646632 h 774819"/>
                  <a:gd name="connsiteX17" fmla="*/ 424441 w 883066"/>
                  <a:gd name="connsiteY17" fmla="*/ 649481 h 774819"/>
                  <a:gd name="connsiteX18" fmla="*/ 447230 w 883066"/>
                  <a:gd name="connsiteY18" fmla="*/ 658027 h 774819"/>
                  <a:gd name="connsiteX19" fmla="*/ 492808 w 883066"/>
                  <a:gd name="connsiteY19" fmla="*/ 692210 h 774819"/>
                  <a:gd name="connsiteX20" fmla="*/ 501354 w 883066"/>
                  <a:gd name="connsiteY20" fmla="*/ 649481 h 774819"/>
                  <a:gd name="connsiteX21" fmla="*/ 467170 w 883066"/>
                  <a:gd name="connsiteY21" fmla="*/ 612449 h 774819"/>
                  <a:gd name="connsiteX22" fmla="*/ 458625 w 883066"/>
                  <a:gd name="connsiteY22" fmla="*/ 595357 h 774819"/>
                  <a:gd name="connsiteX23" fmla="*/ 472868 w 883066"/>
                  <a:gd name="connsiteY23" fmla="*/ 589660 h 774819"/>
                  <a:gd name="connsiteX24" fmla="*/ 492808 w 883066"/>
                  <a:gd name="connsiteY24" fmla="*/ 592509 h 774819"/>
                  <a:gd name="connsiteX25" fmla="*/ 535537 w 883066"/>
                  <a:gd name="connsiteY25" fmla="*/ 643784 h 774819"/>
                  <a:gd name="connsiteX26" fmla="*/ 524142 w 883066"/>
                  <a:gd name="connsiteY26" fmla="*/ 675118 h 774819"/>
                  <a:gd name="connsiteX27" fmla="*/ 529840 w 883066"/>
                  <a:gd name="connsiteY27" fmla="*/ 746333 h 774819"/>
                  <a:gd name="connsiteX28" fmla="*/ 589660 w 883066"/>
                  <a:gd name="connsiteY28" fmla="*/ 774819 h 774819"/>
                  <a:gd name="connsiteX29" fmla="*/ 620995 w 883066"/>
                  <a:gd name="connsiteY29" fmla="*/ 732090 h 774819"/>
                  <a:gd name="connsiteX30" fmla="*/ 683664 w 883066"/>
                  <a:gd name="connsiteY30" fmla="*/ 746333 h 774819"/>
                  <a:gd name="connsiteX31" fmla="*/ 709301 w 883066"/>
                  <a:gd name="connsiteY31" fmla="*/ 717847 h 774819"/>
                  <a:gd name="connsiteX32" fmla="*/ 700755 w 883066"/>
                  <a:gd name="connsiteY32" fmla="*/ 663724 h 774819"/>
                  <a:gd name="connsiteX33" fmla="*/ 680815 w 883066"/>
                  <a:gd name="connsiteY33" fmla="*/ 640935 h 774819"/>
                  <a:gd name="connsiteX34" fmla="*/ 683664 w 883066"/>
                  <a:gd name="connsiteY34" fmla="*/ 618146 h 774819"/>
                  <a:gd name="connsiteX35" fmla="*/ 734939 w 883066"/>
                  <a:gd name="connsiteY35" fmla="*/ 646632 h 774819"/>
                  <a:gd name="connsiteX36" fmla="*/ 757727 w 883066"/>
                  <a:gd name="connsiteY36" fmla="*/ 683664 h 774819"/>
                  <a:gd name="connsiteX37" fmla="*/ 803305 w 883066"/>
                  <a:gd name="connsiteY37" fmla="*/ 695058 h 774819"/>
                  <a:gd name="connsiteX38" fmla="*/ 848883 w 883066"/>
                  <a:gd name="connsiteY38" fmla="*/ 734939 h 774819"/>
                  <a:gd name="connsiteX39" fmla="*/ 883066 w 883066"/>
                  <a:gd name="connsiteY39" fmla="*/ 714999 h 774819"/>
                  <a:gd name="connsiteX40" fmla="*/ 883066 w 883066"/>
                  <a:gd name="connsiteY40" fmla="*/ 689361 h 774819"/>
                  <a:gd name="connsiteX41" fmla="*/ 846034 w 883066"/>
                  <a:gd name="connsiteY41" fmla="*/ 646632 h 774819"/>
                  <a:gd name="connsiteX42" fmla="*/ 817548 w 883066"/>
                  <a:gd name="connsiteY42" fmla="*/ 632389 h 774819"/>
                  <a:gd name="connsiteX43" fmla="*/ 791911 w 883066"/>
                  <a:gd name="connsiteY43" fmla="*/ 609600 h 774819"/>
                  <a:gd name="connsiteX44" fmla="*/ 803305 w 883066"/>
                  <a:gd name="connsiteY44" fmla="*/ 586812 h 774819"/>
                  <a:gd name="connsiteX45" fmla="*/ 817548 w 883066"/>
                  <a:gd name="connsiteY45" fmla="*/ 583963 h 774819"/>
                  <a:gd name="connsiteX46" fmla="*/ 837488 w 883066"/>
                  <a:gd name="connsiteY46" fmla="*/ 583963 h 774819"/>
                  <a:gd name="connsiteX47" fmla="*/ 848883 w 883066"/>
                  <a:gd name="connsiteY47" fmla="*/ 555477 h 774819"/>
                  <a:gd name="connsiteX48" fmla="*/ 846034 w 883066"/>
                  <a:gd name="connsiteY48" fmla="*/ 541234 h 774819"/>
                  <a:gd name="connsiteX49" fmla="*/ 806154 w 883066"/>
                  <a:gd name="connsiteY49" fmla="*/ 529840 h 774819"/>
                  <a:gd name="connsiteX50" fmla="*/ 771970 w 883066"/>
                  <a:gd name="connsiteY50" fmla="*/ 555477 h 774819"/>
                  <a:gd name="connsiteX51" fmla="*/ 752030 w 883066"/>
                  <a:gd name="connsiteY51" fmla="*/ 544083 h 774819"/>
                  <a:gd name="connsiteX52" fmla="*/ 740636 w 883066"/>
                  <a:gd name="connsiteY52" fmla="*/ 515597 h 774819"/>
                  <a:gd name="connsiteX53" fmla="*/ 709301 w 883066"/>
                  <a:gd name="connsiteY53" fmla="*/ 518445 h 774819"/>
                  <a:gd name="connsiteX54" fmla="*/ 712150 w 883066"/>
                  <a:gd name="connsiteY54" fmla="*/ 546931 h 774819"/>
                  <a:gd name="connsiteX55" fmla="*/ 675118 w 883066"/>
                  <a:gd name="connsiteY55" fmla="*/ 566872 h 774819"/>
                  <a:gd name="connsiteX56" fmla="*/ 655178 w 883066"/>
                  <a:gd name="connsiteY56" fmla="*/ 566872 h 774819"/>
                  <a:gd name="connsiteX57" fmla="*/ 632389 w 883066"/>
                  <a:gd name="connsiteY57" fmla="*/ 558326 h 774819"/>
                  <a:gd name="connsiteX58" fmla="*/ 635238 w 883066"/>
                  <a:gd name="connsiteY58" fmla="*/ 529840 h 774819"/>
                  <a:gd name="connsiteX59" fmla="*/ 603903 w 883066"/>
                  <a:gd name="connsiteY59" fmla="*/ 498505 h 774819"/>
                  <a:gd name="connsiteX60" fmla="*/ 620995 w 883066"/>
                  <a:gd name="connsiteY60" fmla="*/ 487111 h 774819"/>
                  <a:gd name="connsiteX61" fmla="*/ 660875 w 883066"/>
                  <a:gd name="connsiteY61" fmla="*/ 492808 h 774819"/>
                  <a:gd name="connsiteX62" fmla="*/ 683664 w 883066"/>
                  <a:gd name="connsiteY62" fmla="*/ 472868 h 774819"/>
                  <a:gd name="connsiteX63" fmla="*/ 729241 w 883066"/>
                  <a:gd name="connsiteY63" fmla="*/ 487111 h 774819"/>
                  <a:gd name="connsiteX64" fmla="*/ 729241 w 883066"/>
                  <a:gd name="connsiteY64" fmla="*/ 487111 h 774819"/>
                  <a:gd name="connsiteX65" fmla="*/ 766273 w 883066"/>
                  <a:gd name="connsiteY65" fmla="*/ 495657 h 774819"/>
                  <a:gd name="connsiteX66" fmla="*/ 766273 w 883066"/>
                  <a:gd name="connsiteY66" fmla="*/ 455776 h 774819"/>
                  <a:gd name="connsiteX67" fmla="*/ 734939 w 883066"/>
                  <a:gd name="connsiteY67" fmla="*/ 444382 h 774819"/>
                  <a:gd name="connsiteX68" fmla="*/ 734939 w 883066"/>
                  <a:gd name="connsiteY68" fmla="*/ 378864 h 774819"/>
                  <a:gd name="connsiteX69" fmla="*/ 723544 w 883066"/>
                  <a:gd name="connsiteY69" fmla="*/ 356075 h 774819"/>
                  <a:gd name="connsiteX70" fmla="*/ 438684 w 883066"/>
                  <a:gd name="connsiteY70" fmla="*/ 381713 h 774819"/>
                  <a:gd name="connsiteX71" fmla="*/ 444382 w 883066"/>
                  <a:gd name="connsiteY71" fmla="*/ 273466 h 774819"/>
                  <a:gd name="connsiteX72" fmla="*/ 492808 w 883066"/>
                  <a:gd name="connsiteY72" fmla="*/ 202251 h 774819"/>
                  <a:gd name="connsiteX73" fmla="*/ 481413 w 883066"/>
                  <a:gd name="connsiteY73" fmla="*/ 150976 h 774819"/>
                  <a:gd name="connsiteX74" fmla="*/ 495656 w 883066"/>
                  <a:gd name="connsiteY74" fmla="*/ 119642 h 774819"/>
                  <a:gd name="connsiteX75" fmla="*/ 475716 w 883066"/>
                  <a:gd name="connsiteY75" fmla="*/ 0 h 774819"/>
                  <a:gd name="connsiteX76" fmla="*/ 0 w 883066"/>
                  <a:gd name="connsiteY76" fmla="*/ 62670 h 774819"/>
                  <a:gd name="connsiteX0" fmla="*/ 0 w 883066"/>
                  <a:gd name="connsiteY0" fmla="*/ 62670 h 774819"/>
                  <a:gd name="connsiteX1" fmla="*/ 14243 w 883066"/>
                  <a:gd name="connsiteY1" fmla="*/ 188008 h 774819"/>
                  <a:gd name="connsiteX2" fmla="*/ 17092 w 883066"/>
                  <a:gd name="connsiteY2" fmla="*/ 253526 h 774819"/>
                  <a:gd name="connsiteX3" fmla="*/ 39881 w 883066"/>
                  <a:gd name="connsiteY3" fmla="*/ 313346 h 774819"/>
                  <a:gd name="connsiteX4" fmla="*/ 76912 w 883066"/>
                  <a:gd name="connsiteY4" fmla="*/ 361772 h 774819"/>
                  <a:gd name="connsiteX5" fmla="*/ 108247 w 883066"/>
                  <a:gd name="connsiteY5" fmla="*/ 450079 h 774819"/>
                  <a:gd name="connsiteX6" fmla="*/ 79761 w 883066"/>
                  <a:gd name="connsiteY6" fmla="*/ 526991 h 774819"/>
                  <a:gd name="connsiteX7" fmla="*/ 82610 w 883066"/>
                  <a:gd name="connsiteY7" fmla="*/ 561174 h 774819"/>
                  <a:gd name="connsiteX8" fmla="*/ 102550 w 883066"/>
                  <a:gd name="connsiteY8" fmla="*/ 615298 h 774819"/>
                  <a:gd name="connsiteX9" fmla="*/ 94004 w 883066"/>
                  <a:gd name="connsiteY9" fmla="*/ 697907 h 774819"/>
                  <a:gd name="connsiteX10" fmla="*/ 84178 w 883066"/>
                  <a:gd name="connsiteY10" fmla="*/ 697179 h 774819"/>
                  <a:gd name="connsiteX11" fmla="*/ 136733 w 883066"/>
                  <a:gd name="connsiteY11" fmla="*/ 686513 h 774819"/>
                  <a:gd name="connsiteX12" fmla="*/ 182311 w 883066"/>
                  <a:gd name="connsiteY12" fmla="*/ 669421 h 774819"/>
                  <a:gd name="connsiteX13" fmla="*/ 236434 w 883066"/>
                  <a:gd name="connsiteY13" fmla="*/ 677967 h 774819"/>
                  <a:gd name="connsiteX14" fmla="*/ 296254 w 883066"/>
                  <a:gd name="connsiteY14" fmla="*/ 703604 h 774819"/>
                  <a:gd name="connsiteX15" fmla="*/ 358924 w 883066"/>
                  <a:gd name="connsiteY15" fmla="*/ 703604 h 774819"/>
                  <a:gd name="connsiteX16" fmla="*/ 361772 w 883066"/>
                  <a:gd name="connsiteY16" fmla="*/ 660875 h 774819"/>
                  <a:gd name="connsiteX17" fmla="*/ 387410 w 883066"/>
                  <a:gd name="connsiteY17" fmla="*/ 646632 h 774819"/>
                  <a:gd name="connsiteX18" fmla="*/ 424441 w 883066"/>
                  <a:gd name="connsiteY18" fmla="*/ 649481 h 774819"/>
                  <a:gd name="connsiteX19" fmla="*/ 447230 w 883066"/>
                  <a:gd name="connsiteY19" fmla="*/ 658027 h 774819"/>
                  <a:gd name="connsiteX20" fmla="*/ 492808 w 883066"/>
                  <a:gd name="connsiteY20" fmla="*/ 692210 h 774819"/>
                  <a:gd name="connsiteX21" fmla="*/ 501354 w 883066"/>
                  <a:gd name="connsiteY21" fmla="*/ 649481 h 774819"/>
                  <a:gd name="connsiteX22" fmla="*/ 467170 w 883066"/>
                  <a:gd name="connsiteY22" fmla="*/ 612449 h 774819"/>
                  <a:gd name="connsiteX23" fmla="*/ 458625 w 883066"/>
                  <a:gd name="connsiteY23" fmla="*/ 595357 h 774819"/>
                  <a:gd name="connsiteX24" fmla="*/ 472868 w 883066"/>
                  <a:gd name="connsiteY24" fmla="*/ 589660 h 774819"/>
                  <a:gd name="connsiteX25" fmla="*/ 492808 w 883066"/>
                  <a:gd name="connsiteY25" fmla="*/ 592509 h 774819"/>
                  <a:gd name="connsiteX26" fmla="*/ 535537 w 883066"/>
                  <a:gd name="connsiteY26" fmla="*/ 643784 h 774819"/>
                  <a:gd name="connsiteX27" fmla="*/ 524142 w 883066"/>
                  <a:gd name="connsiteY27" fmla="*/ 675118 h 774819"/>
                  <a:gd name="connsiteX28" fmla="*/ 529840 w 883066"/>
                  <a:gd name="connsiteY28" fmla="*/ 746333 h 774819"/>
                  <a:gd name="connsiteX29" fmla="*/ 589660 w 883066"/>
                  <a:gd name="connsiteY29" fmla="*/ 774819 h 774819"/>
                  <a:gd name="connsiteX30" fmla="*/ 620995 w 883066"/>
                  <a:gd name="connsiteY30" fmla="*/ 732090 h 774819"/>
                  <a:gd name="connsiteX31" fmla="*/ 683664 w 883066"/>
                  <a:gd name="connsiteY31" fmla="*/ 746333 h 774819"/>
                  <a:gd name="connsiteX32" fmla="*/ 709301 w 883066"/>
                  <a:gd name="connsiteY32" fmla="*/ 717847 h 774819"/>
                  <a:gd name="connsiteX33" fmla="*/ 700755 w 883066"/>
                  <a:gd name="connsiteY33" fmla="*/ 663724 h 774819"/>
                  <a:gd name="connsiteX34" fmla="*/ 680815 w 883066"/>
                  <a:gd name="connsiteY34" fmla="*/ 640935 h 774819"/>
                  <a:gd name="connsiteX35" fmla="*/ 683664 w 883066"/>
                  <a:gd name="connsiteY35" fmla="*/ 618146 h 774819"/>
                  <a:gd name="connsiteX36" fmla="*/ 734939 w 883066"/>
                  <a:gd name="connsiteY36" fmla="*/ 646632 h 774819"/>
                  <a:gd name="connsiteX37" fmla="*/ 757727 w 883066"/>
                  <a:gd name="connsiteY37" fmla="*/ 683664 h 774819"/>
                  <a:gd name="connsiteX38" fmla="*/ 803305 w 883066"/>
                  <a:gd name="connsiteY38" fmla="*/ 695058 h 774819"/>
                  <a:gd name="connsiteX39" fmla="*/ 848883 w 883066"/>
                  <a:gd name="connsiteY39" fmla="*/ 734939 h 774819"/>
                  <a:gd name="connsiteX40" fmla="*/ 883066 w 883066"/>
                  <a:gd name="connsiteY40" fmla="*/ 714999 h 774819"/>
                  <a:gd name="connsiteX41" fmla="*/ 883066 w 883066"/>
                  <a:gd name="connsiteY41" fmla="*/ 689361 h 774819"/>
                  <a:gd name="connsiteX42" fmla="*/ 846034 w 883066"/>
                  <a:gd name="connsiteY42" fmla="*/ 646632 h 774819"/>
                  <a:gd name="connsiteX43" fmla="*/ 817548 w 883066"/>
                  <a:gd name="connsiteY43" fmla="*/ 632389 h 774819"/>
                  <a:gd name="connsiteX44" fmla="*/ 791911 w 883066"/>
                  <a:gd name="connsiteY44" fmla="*/ 609600 h 774819"/>
                  <a:gd name="connsiteX45" fmla="*/ 803305 w 883066"/>
                  <a:gd name="connsiteY45" fmla="*/ 586812 h 774819"/>
                  <a:gd name="connsiteX46" fmla="*/ 817548 w 883066"/>
                  <a:gd name="connsiteY46" fmla="*/ 583963 h 774819"/>
                  <a:gd name="connsiteX47" fmla="*/ 837488 w 883066"/>
                  <a:gd name="connsiteY47" fmla="*/ 583963 h 774819"/>
                  <a:gd name="connsiteX48" fmla="*/ 848883 w 883066"/>
                  <a:gd name="connsiteY48" fmla="*/ 555477 h 774819"/>
                  <a:gd name="connsiteX49" fmla="*/ 846034 w 883066"/>
                  <a:gd name="connsiteY49" fmla="*/ 541234 h 774819"/>
                  <a:gd name="connsiteX50" fmla="*/ 806154 w 883066"/>
                  <a:gd name="connsiteY50" fmla="*/ 529840 h 774819"/>
                  <a:gd name="connsiteX51" fmla="*/ 771970 w 883066"/>
                  <a:gd name="connsiteY51" fmla="*/ 555477 h 774819"/>
                  <a:gd name="connsiteX52" fmla="*/ 752030 w 883066"/>
                  <a:gd name="connsiteY52" fmla="*/ 544083 h 774819"/>
                  <a:gd name="connsiteX53" fmla="*/ 740636 w 883066"/>
                  <a:gd name="connsiteY53" fmla="*/ 515597 h 774819"/>
                  <a:gd name="connsiteX54" fmla="*/ 709301 w 883066"/>
                  <a:gd name="connsiteY54" fmla="*/ 518445 h 774819"/>
                  <a:gd name="connsiteX55" fmla="*/ 712150 w 883066"/>
                  <a:gd name="connsiteY55" fmla="*/ 546931 h 774819"/>
                  <a:gd name="connsiteX56" fmla="*/ 675118 w 883066"/>
                  <a:gd name="connsiteY56" fmla="*/ 566872 h 774819"/>
                  <a:gd name="connsiteX57" fmla="*/ 655178 w 883066"/>
                  <a:gd name="connsiteY57" fmla="*/ 566872 h 774819"/>
                  <a:gd name="connsiteX58" fmla="*/ 632389 w 883066"/>
                  <a:gd name="connsiteY58" fmla="*/ 558326 h 774819"/>
                  <a:gd name="connsiteX59" fmla="*/ 635238 w 883066"/>
                  <a:gd name="connsiteY59" fmla="*/ 529840 h 774819"/>
                  <a:gd name="connsiteX60" fmla="*/ 603903 w 883066"/>
                  <a:gd name="connsiteY60" fmla="*/ 498505 h 774819"/>
                  <a:gd name="connsiteX61" fmla="*/ 620995 w 883066"/>
                  <a:gd name="connsiteY61" fmla="*/ 487111 h 774819"/>
                  <a:gd name="connsiteX62" fmla="*/ 660875 w 883066"/>
                  <a:gd name="connsiteY62" fmla="*/ 492808 h 774819"/>
                  <a:gd name="connsiteX63" fmla="*/ 683664 w 883066"/>
                  <a:gd name="connsiteY63" fmla="*/ 472868 h 774819"/>
                  <a:gd name="connsiteX64" fmla="*/ 729241 w 883066"/>
                  <a:gd name="connsiteY64" fmla="*/ 487111 h 774819"/>
                  <a:gd name="connsiteX65" fmla="*/ 729241 w 883066"/>
                  <a:gd name="connsiteY65" fmla="*/ 487111 h 774819"/>
                  <a:gd name="connsiteX66" fmla="*/ 766273 w 883066"/>
                  <a:gd name="connsiteY66" fmla="*/ 495657 h 774819"/>
                  <a:gd name="connsiteX67" fmla="*/ 766273 w 883066"/>
                  <a:gd name="connsiteY67" fmla="*/ 455776 h 774819"/>
                  <a:gd name="connsiteX68" fmla="*/ 734939 w 883066"/>
                  <a:gd name="connsiteY68" fmla="*/ 444382 h 774819"/>
                  <a:gd name="connsiteX69" fmla="*/ 734939 w 883066"/>
                  <a:gd name="connsiteY69" fmla="*/ 378864 h 774819"/>
                  <a:gd name="connsiteX70" fmla="*/ 723544 w 883066"/>
                  <a:gd name="connsiteY70" fmla="*/ 356075 h 774819"/>
                  <a:gd name="connsiteX71" fmla="*/ 438684 w 883066"/>
                  <a:gd name="connsiteY71" fmla="*/ 381713 h 774819"/>
                  <a:gd name="connsiteX72" fmla="*/ 444382 w 883066"/>
                  <a:gd name="connsiteY72" fmla="*/ 273466 h 774819"/>
                  <a:gd name="connsiteX73" fmla="*/ 492808 w 883066"/>
                  <a:gd name="connsiteY73" fmla="*/ 202251 h 774819"/>
                  <a:gd name="connsiteX74" fmla="*/ 481413 w 883066"/>
                  <a:gd name="connsiteY74" fmla="*/ 150976 h 774819"/>
                  <a:gd name="connsiteX75" fmla="*/ 495656 w 883066"/>
                  <a:gd name="connsiteY75" fmla="*/ 119642 h 774819"/>
                  <a:gd name="connsiteX76" fmla="*/ 475716 w 883066"/>
                  <a:gd name="connsiteY76" fmla="*/ 0 h 774819"/>
                  <a:gd name="connsiteX77" fmla="*/ 0 w 883066"/>
                  <a:gd name="connsiteY77" fmla="*/ 62670 h 774819"/>
                  <a:gd name="connsiteX0" fmla="*/ 0 w 883066"/>
                  <a:gd name="connsiteY0" fmla="*/ 62670 h 774819"/>
                  <a:gd name="connsiteX1" fmla="*/ 14243 w 883066"/>
                  <a:gd name="connsiteY1" fmla="*/ 188008 h 774819"/>
                  <a:gd name="connsiteX2" fmla="*/ 17092 w 883066"/>
                  <a:gd name="connsiteY2" fmla="*/ 253526 h 774819"/>
                  <a:gd name="connsiteX3" fmla="*/ 39881 w 883066"/>
                  <a:gd name="connsiteY3" fmla="*/ 313346 h 774819"/>
                  <a:gd name="connsiteX4" fmla="*/ 76912 w 883066"/>
                  <a:gd name="connsiteY4" fmla="*/ 361772 h 774819"/>
                  <a:gd name="connsiteX5" fmla="*/ 108247 w 883066"/>
                  <a:gd name="connsiteY5" fmla="*/ 450079 h 774819"/>
                  <a:gd name="connsiteX6" fmla="*/ 79761 w 883066"/>
                  <a:gd name="connsiteY6" fmla="*/ 526991 h 774819"/>
                  <a:gd name="connsiteX7" fmla="*/ 82610 w 883066"/>
                  <a:gd name="connsiteY7" fmla="*/ 561174 h 774819"/>
                  <a:gd name="connsiteX8" fmla="*/ 83491 w 883066"/>
                  <a:gd name="connsiteY8" fmla="*/ 615298 h 774819"/>
                  <a:gd name="connsiteX9" fmla="*/ 94004 w 883066"/>
                  <a:gd name="connsiteY9" fmla="*/ 697907 h 774819"/>
                  <a:gd name="connsiteX10" fmla="*/ 84178 w 883066"/>
                  <a:gd name="connsiteY10" fmla="*/ 697179 h 774819"/>
                  <a:gd name="connsiteX11" fmla="*/ 136733 w 883066"/>
                  <a:gd name="connsiteY11" fmla="*/ 686513 h 774819"/>
                  <a:gd name="connsiteX12" fmla="*/ 182311 w 883066"/>
                  <a:gd name="connsiteY12" fmla="*/ 669421 h 774819"/>
                  <a:gd name="connsiteX13" fmla="*/ 236434 w 883066"/>
                  <a:gd name="connsiteY13" fmla="*/ 677967 h 774819"/>
                  <a:gd name="connsiteX14" fmla="*/ 296254 w 883066"/>
                  <a:gd name="connsiteY14" fmla="*/ 703604 h 774819"/>
                  <a:gd name="connsiteX15" fmla="*/ 358924 w 883066"/>
                  <a:gd name="connsiteY15" fmla="*/ 703604 h 774819"/>
                  <a:gd name="connsiteX16" fmla="*/ 361772 w 883066"/>
                  <a:gd name="connsiteY16" fmla="*/ 660875 h 774819"/>
                  <a:gd name="connsiteX17" fmla="*/ 387410 w 883066"/>
                  <a:gd name="connsiteY17" fmla="*/ 646632 h 774819"/>
                  <a:gd name="connsiteX18" fmla="*/ 424441 w 883066"/>
                  <a:gd name="connsiteY18" fmla="*/ 649481 h 774819"/>
                  <a:gd name="connsiteX19" fmla="*/ 447230 w 883066"/>
                  <a:gd name="connsiteY19" fmla="*/ 658027 h 774819"/>
                  <a:gd name="connsiteX20" fmla="*/ 492808 w 883066"/>
                  <a:gd name="connsiteY20" fmla="*/ 692210 h 774819"/>
                  <a:gd name="connsiteX21" fmla="*/ 501354 w 883066"/>
                  <a:gd name="connsiteY21" fmla="*/ 649481 h 774819"/>
                  <a:gd name="connsiteX22" fmla="*/ 467170 w 883066"/>
                  <a:gd name="connsiteY22" fmla="*/ 612449 h 774819"/>
                  <a:gd name="connsiteX23" fmla="*/ 458625 w 883066"/>
                  <a:gd name="connsiteY23" fmla="*/ 595357 h 774819"/>
                  <a:gd name="connsiteX24" fmla="*/ 472868 w 883066"/>
                  <a:gd name="connsiteY24" fmla="*/ 589660 h 774819"/>
                  <a:gd name="connsiteX25" fmla="*/ 492808 w 883066"/>
                  <a:gd name="connsiteY25" fmla="*/ 592509 h 774819"/>
                  <a:gd name="connsiteX26" fmla="*/ 535537 w 883066"/>
                  <a:gd name="connsiteY26" fmla="*/ 643784 h 774819"/>
                  <a:gd name="connsiteX27" fmla="*/ 524142 w 883066"/>
                  <a:gd name="connsiteY27" fmla="*/ 675118 h 774819"/>
                  <a:gd name="connsiteX28" fmla="*/ 529840 w 883066"/>
                  <a:gd name="connsiteY28" fmla="*/ 746333 h 774819"/>
                  <a:gd name="connsiteX29" fmla="*/ 589660 w 883066"/>
                  <a:gd name="connsiteY29" fmla="*/ 774819 h 774819"/>
                  <a:gd name="connsiteX30" fmla="*/ 620995 w 883066"/>
                  <a:gd name="connsiteY30" fmla="*/ 732090 h 774819"/>
                  <a:gd name="connsiteX31" fmla="*/ 683664 w 883066"/>
                  <a:gd name="connsiteY31" fmla="*/ 746333 h 774819"/>
                  <a:gd name="connsiteX32" fmla="*/ 709301 w 883066"/>
                  <a:gd name="connsiteY32" fmla="*/ 717847 h 774819"/>
                  <a:gd name="connsiteX33" fmla="*/ 700755 w 883066"/>
                  <a:gd name="connsiteY33" fmla="*/ 663724 h 774819"/>
                  <a:gd name="connsiteX34" fmla="*/ 680815 w 883066"/>
                  <a:gd name="connsiteY34" fmla="*/ 640935 h 774819"/>
                  <a:gd name="connsiteX35" fmla="*/ 683664 w 883066"/>
                  <a:gd name="connsiteY35" fmla="*/ 618146 h 774819"/>
                  <a:gd name="connsiteX36" fmla="*/ 734939 w 883066"/>
                  <a:gd name="connsiteY36" fmla="*/ 646632 h 774819"/>
                  <a:gd name="connsiteX37" fmla="*/ 757727 w 883066"/>
                  <a:gd name="connsiteY37" fmla="*/ 683664 h 774819"/>
                  <a:gd name="connsiteX38" fmla="*/ 803305 w 883066"/>
                  <a:gd name="connsiteY38" fmla="*/ 695058 h 774819"/>
                  <a:gd name="connsiteX39" fmla="*/ 848883 w 883066"/>
                  <a:gd name="connsiteY39" fmla="*/ 734939 h 774819"/>
                  <a:gd name="connsiteX40" fmla="*/ 883066 w 883066"/>
                  <a:gd name="connsiteY40" fmla="*/ 714999 h 774819"/>
                  <a:gd name="connsiteX41" fmla="*/ 883066 w 883066"/>
                  <a:gd name="connsiteY41" fmla="*/ 689361 h 774819"/>
                  <a:gd name="connsiteX42" fmla="*/ 846034 w 883066"/>
                  <a:gd name="connsiteY42" fmla="*/ 646632 h 774819"/>
                  <a:gd name="connsiteX43" fmla="*/ 817548 w 883066"/>
                  <a:gd name="connsiteY43" fmla="*/ 632389 h 774819"/>
                  <a:gd name="connsiteX44" fmla="*/ 791911 w 883066"/>
                  <a:gd name="connsiteY44" fmla="*/ 609600 h 774819"/>
                  <a:gd name="connsiteX45" fmla="*/ 803305 w 883066"/>
                  <a:gd name="connsiteY45" fmla="*/ 586812 h 774819"/>
                  <a:gd name="connsiteX46" fmla="*/ 817548 w 883066"/>
                  <a:gd name="connsiteY46" fmla="*/ 583963 h 774819"/>
                  <a:gd name="connsiteX47" fmla="*/ 837488 w 883066"/>
                  <a:gd name="connsiteY47" fmla="*/ 583963 h 774819"/>
                  <a:gd name="connsiteX48" fmla="*/ 848883 w 883066"/>
                  <a:gd name="connsiteY48" fmla="*/ 555477 h 774819"/>
                  <a:gd name="connsiteX49" fmla="*/ 846034 w 883066"/>
                  <a:gd name="connsiteY49" fmla="*/ 541234 h 774819"/>
                  <a:gd name="connsiteX50" fmla="*/ 806154 w 883066"/>
                  <a:gd name="connsiteY50" fmla="*/ 529840 h 774819"/>
                  <a:gd name="connsiteX51" fmla="*/ 771970 w 883066"/>
                  <a:gd name="connsiteY51" fmla="*/ 555477 h 774819"/>
                  <a:gd name="connsiteX52" fmla="*/ 752030 w 883066"/>
                  <a:gd name="connsiteY52" fmla="*/ 544083 h 774819"/>
                  <a:gd name="connsiteX53" fmla="*/ 740636 w 883066"/>
                  <a:gd name="connsiteY53" fmla="*/ 515597 h 774819"/>
                  <a:gd name="connsiteX54" fmla="*/ 709301 w 883066"/>
                  <a:gd name="connsiteY54" fmla="*/ 518445 h 774819"/>
                  <a:gd name="connsiteX55" fmla="*/ 712150 w 883066"/>
                  <a:gd name="connsiteY55" fmla="*/ 546931 h 774819"/>
                  <a:gd name="connsiteX56" fmla="*/ 675118 w 883066"/>
                  <a:gd name="connsiteY56" fmla="*/ 566872 h 774819"/>
                  <a:gd name="connsiteX57" fmla="*/ 655178 w 883066"/>
                  <a:gd name="connsiteY57" fmla="*/ 566872 h 774819"/>
                  <a:gd name="connsiteX58" fmla="*/ 632389 w 883066"/>
                  <a:gd name="connsiteY58" fmla="*/ 558326 h 774819"/>
                  <a:gd name="connsiteX59" fmla="*/ 635238 w 883066"/>
                  <a:gd name="connsiteY59" fmla="*/ 529840 h 774819"/>
                  <a:gd name="connsiteX60" fmla="*/ 603903 w 883066"/>
                  <a:gd name="connsiteY60" fmla="*/ 498505 h 774819"/>
                  <a:gd name="connsiteX61" fmla="*/ 620995 w 883066"/>
                  <a:gd name="connsiteY61" fmla="*/ 487111 h 774819"/>
                  <a:gd name="connsiteX62" fmla="*/ 660875 w 883066"/>
                  <a:gd name="connsiteY62" fmla="*/ 492808 h 774819"/>
                  <a:gd name="connsiteX63" fmla="*/ 683664 w 883066"/>
                  <a:gd name="connsiteY63" fmla="*/ 472868 h 774819"/>
                  <a:gd name="connsiteX64" fmla="*/ 729241 w 883066"/>
                  <a:gd name="connsiteY64" fmla="*/ 487111 h 774819"/>
                  <a:gd name="connsiteX65" fmla="*/ 729241 w 883066"/>
                  <a:gd name="connsiteY65" fmla="*/ 487111 h 774819"/>
                  <a:gd name="connsiteX66" fmla="*/ 766273 w 883066"/>
                  <a:gd name="connsiteY66" fmla="*/ 495657 h 774819"/>
                  <a:gd name="connsiteX67" fmla="*/ 766273 w 883066"/>
                  <a:gd name="connsiteY67" fmla="*/ 455776 h 774819"/>
                  <a:gd name="connsiteX68" fmla="*/ 734939 w 883066"/>
                  <a:gd name="connsiteY68" fmla="*/ 444382 h 774819"/>
                  <a:gd name="connsiteX69" fmla="*/ 734939 w 883066"/>
                  <a:gd name="connsiteY69" fmla="*/ 378864 h 774819"/>
                  <a:gd name="connsiteX70" fmla="*/ 723544 w 883066"/>
                  <a:gd name="connsiteY70" fmla="*/ 356075 h 774819"/>
                  <a:gd name="connsiteX71" fmla="*/ 438684 w 883066"/>
                  <a:gd name="connsiteY71" fmla="*/ 381713 h 774819"/>
                  <a:gd name="connsiteX72" fmla="*/ 444382 w 883066"/>
                  <a:gd name="connsiteY72" fmla="*/ 273466 h 774819"/>
                  <a:gd name="connsiteX73" fmla="*/ 492808 w 883066"/>
                  <a:gd name="connsiteY73" fmla="*/ 202251 h 774819"/>
                  <a:gd name="connsiteX74" fmla="*/ 481413 w 883066"/>
                  <a:gd name="connsiteY74" fmla="*/ 150976 h 774819"/>
                  <a:gd name="connsiteX75" fmla="*/ 495656 w 883066"/>
                  <a:gd name="connsiteY75" fmla="*/ 119642 h 774819"/>
                  <a:gd name="connsiteX76" fmla="*/ 475716 w 883066"/>
                  <a:gd name="connsiteY76" fmla="*/ 0 h 774819"/>
                  <a:gd name="connsiteX77" fmla="*/ 0 w 883066"/>
                  <a:gd name="connsiteY77" fmla="*/ 62670 h 774819"/>
                  <a:gd name="connsiteX0" fmla="*/ 0 w 883066"/>
                  <a:gd name="connsiteY0" fmla="*/ 62670 h 774819"/>
                  <a:gd name="connsiteX1" fmla="*/ 14243 w 883066"/>
                  <a:gd name="connsiteY1" fmla="*/ 188008 h 774819"/>
                  <a:gd name="connsiteX2" fmla="*/ 17092 w 883066"/>
                  <a:gd name="connsiteY2" fmla="*/ 253526 h 774819"/>
                  <a:gd name="connsiteX3" fmla="*/ 39881 w 883066"/>
                  <a:gd name="connsiteY3" fmla="*/ 313346 h 774819"/>
                  <a:gd name="connsiteX4" fmla="*/ 76912 w 883066"/>
                  <a:gd name="connsiteY4" fmla="*/ 361772 h 774819"/>
                  <a:gd name="connsiteX5" fmla="*/ 108247 w 883066"/>
                  <a:gd name="connsiteY5" fmla="*/ 450079 h 774819"/>
                  <a:gd name="connsiteX6" fmla="*/ 79761 w 883066"/>
                  <a:gd name="connsiteY6" fmla="*/ 526991 h 774819"/>
                  <a:gd name="connsiteX7" fmla="*/ 82610 w 883066"/>
                  <a:gd name="connsiteY7" fmla="*/ 561174 h 774819"/>
                  <a:gd name="connsiteX8" fmla="*/ 83491 w 883066"/>
                  <a:gd name="connsiteY8" fmla="*/ 615298 h 774819"/>
                  <a:gd name="connsiteX9" fmla="*/ 84178 w 883066"/>
                  <a:gd name="connsiteY9" fmla="*/ 697179 h 774819"/>
                  <a:gd name="connsiteX10" fmla="*/ 136733 w 883066"/>
                  <a:gd name="connsiteY10" fmla="*/ 686513 h 774819"/>
                  <a:gd name="connsiteX11" fmla="*/ 182311 w 883066"/>
                  <a:gd name="connsiteY11" fmla="*/ 669421 h 774819"/>
                  <a:gd name="connsiteX12" fmla="*/ 236434 w 883066"/>
                  <a:gd name="connsiteY12" fmla="*/ 677967 h 774819"/>
                  <a:gd name="connsiteX13" fmla="*/ 296254 w 883066"/>
                  <a:gd name="connsiteY13" fmla="*/ 703604 h 774819"/>
                  <a:gd name="connsiteX14" fmla="*/ 358924 w 883066"/>
                  <a:gd name="connsiteY14" fmla="*/ 703604 h 774819"/>
                  <a:gd name="connsiteX15" fmla="*/ 361772 w 883066"/>
                  <a:gd name="connsiteY15" fmla="*/ 660875 h 774819"/>
                  <a:gd name="connsiteX16" fmla="*/ 387410 w 883066"/>
                  <a:gd name="connsiteY16" fmla="*/ 646632 h 774819"/>
                  <a:gd name="connsiteX17" fmla="*/ 424441 w 883066"/>
                  <a:gd name="connsiteY17" fmla="*/ 649481 h 774819"/>
                  <a:gd name="connsiteX18" fmla="*/ 447230 w 883066"/>
                  <a:gd name="connsiteY18" fmla="*/ 658027 h 774819"/>
                  <a:gd name="connsiteX19" fmla="*/ 492808 w 883066"/>
                  <a:gd name="connsiteY19" fmla="*/ 692210 h 774819"/>
                  <a:gd name="connsiteX20" fmla="*/ 501354 w 883066"/>
                  <a:gd name="connsiteY20" fmla="*/ 649481 h 774819"/>
                  <a:gd name="connsiteX21" fmla="*/ 467170 w 883066"/>
                  <a:gd name="connsiteY21" fmla="*/ 612449 h 774819"/>
                  <a:gd name="connsiteX22" fmla="*/ 458625 w 883066"/>
                  <a:gd name="connsiteY22" fmla="*/ 595357 h 774819"/>
                  <a:gd name="connsiteX23" fmla="*/ 472868 w 883066"/>
                  <a:gd name="connsiteY23" fmla="*/ 589660 h 774819"/>
                  <a:gd name="connsiteX24" fmla="*/ 492808 w 883066"/>
                  <a:gd name="connsiteY24" fmla="*/ 592509 h 774819"/>
                  <a:gd name="connsiteX25" fmla="*/ 535537 w 883066"/>
                  <a:gd name="connsiteY25" fmla="*/ 643784 h 774819"/>
                  <a:gd name="connsiteX26" fmla="*/ 524142 w 883066"/>
                  <a:gd name="connsiteY26" fmla="*/ 675118 h 774819"/>
                  <a:gd name="connsiteX27" fmla="*/ 529840 w 883066"/>
                  <a:gd name="connsiteY27" fmla="*/ 746333 h 774819"/>
                  <a:gd name="connsiteX28" fmla="*/ 589660 w 883066"/>
                  <a:gd name="connsiteY28" fmla="*/ 774819 h 774819"/>
                  <a:gd name="connsiteX29" fmla="*/ 620995 w 883066"/>
                  <a:gd name="connsiteY29" fmla="*/ 732090 h 774819"/>
                  <a:gd name="connsiteX30" fmla="*/ 683664 w 883066"/>
                  <a:gd name="connsiteY30" fmla="*/ 746333 h 774819"/>
                  <a:gd name="connsiteX31" fmla="*/ 709301 w 883066"/>
                  <a:gd name="connsiteY31" fmla="*/ 717847 h 774819"/>
                  <a:gd name="connsiteX32" fmla="*/ 700755 w 883066"/>
                  <a:gd name="connsiteY32" fmla="*/ 663724 h 774819"/>
                  <a:gd name="connsiteX33" fmla="*/ 680815 w 883066"/>
                  <a:gd name="connsiteY33" fmla="*/ 640935 h 774819"/>
                  <a:gd name="connsiteX34" fmla="*/ 683664 w 883066"/>
                  <a:gd name="connsiteY34" fmla="*/ 618146 h 774819"/>
                  <a:gd name="connsiteX35" fmla="*/ 734939 w 883066"/>
                  <a:gd name="connsiteY35" fmla="*/ 646632 h 774819"/>
                  <a:gd name="connsiteX36" fmla="*/ 757727 w 883066"/>
                  <a:gd name="connsiteY36" fmla="*/ 683664 h 774819"/>
                  <a:gd name="connsiteX37" fmla="*/ 803305 w 883066"/>
                  <a:gd name="connsiteY37" fmla="*/ 695058 h 774819"/>
                  <a:gd name="connsiteX38" fmla="*/ 848883 w 883066"/>
                  <a:gd name="connsiteY38" fmla="*/ 734939 h 774819"/>
                  <a:gd name="connsiteX39" fmla="*/ 883066 w 883066"/>
                  <a:gd name="connsiteY39" fmla="*/ 714999 h 774819"/>
                  <a:gd name="connsiteX40" fmla="*/ 883066 w 883066"/>
                  <a:gd name="connsiteY40" fmla="*/ 689361 h 774819"/>
                  <a:gd name="connsiteX41" fmla="*/ 846034 w 883066"/>
                  <a:gd name="connsiteY41" fmla="*/ 646632 h 774819"/>
                  <a:gd name="connsiteX42" fmla="*/ 817548 w 883066"/>
                  <a:gd name="connsiteY42" fmla="*/ 632389 h 774819"/>
                  <a:gd name="connsiteX43" fmla="*/ 791911 w 883066"/>
                  <a:gd name="connsiteY43" fmla="*/ 609600 h 774819"/>
                  <a:gd name="connsiteX44" fmla="*/ 803305 w 883066"/>
                  <a:gd name="connsiteY44" fmla="*/ 586812 h 774819"/>
                  <a:gd name="connsiteX45" fmla="*/ 817548 w 883066"/>
                  <a:gd name="connsiteY45" fmla="*/ 583963 h 774819"/>
                  <a:gd name="connsiteX46" fmla="*/ 837488 w 883066"/>
                  <a:gd name="connsiteY46" fmla="*/ 583963 h 774819"/>
                  <a:gd name="connsiteX47" fmla="*/ 848883 w 883066"/>
                  <a:gd name="connsiteY47" fmla="*/ 555477 h 774819"/>
                  <a:gd name="connsiteX48" fmla="*/ 846034 w 883066"/>
                  <a:gd name="connsiteY48" fmla="*/ 541234 h 774819"/>
                  <a:gd name="connsiteX49" fmla="*/ 806154 w 883066"/>
                  <a:gd name="connsiteY49" fmla="*/ 529840 h 774819"/>
                  <a:gd name="connsiteX50" fmla="*/ 771970 w 883066"/>
                  <a:gd name="connsiteY50" fmla="*/ 555477 h 774819"/>
                  <a:gd name="connsiteX51" fmla="*/ 752030 w 883066"/>
                  <a:gd name="connsiteY51" fmla="*/ 544083 h 774819"/>
                  <a:gd name="connsiteX52" fmla="*/ 740636 w 883066"/>
                  <a:gd name="connsiteY52" fmla="*/ 515597 h 774819"/>
                  <a:gd name="connsiteX53" fmla="*/ 709301 w 883066"/>
                  <a:gd name="connsiteY53" fmla="*/ 518445 h 774819"/>
                  <a:gd name="connsiteX54" fmla="*/ 712150 w 883066"/>
                  <a:gd name="connsiteY54" fmla="*/ 546931 h 774819"/>
                  <a:gd name="connsiteX55" fmla="*/ 675118 w 883066"/>
                  <a:gd name="connsiteY55" fmla="*/ 566872 h 774819"/>
                  <a:gd name="connsiteX56" fmla="*/ 655178 w 883066"/>
                  <a:gd name="connsiteY56" fmla="*/ 566872 h 774819"/>
                  <a:gd name="connsiteX57" fmla="*/ 632389 w 883066"/>
                  <a:gd name="connsiteY57" fmla="*/ 558326 h 774819"/>
                  <a:gd name="connsiteX58" fmla="*/ 635238 w 883066"/>
                  <a:gd name="connsiteY58" fmla="*/ 529840 h 774819"/>
                  <a:gd name="connsiteX59" fmla="*/ 603903 w 883066"/>
                  <a:gd name="connsiteY59" fmla="*/ 498505 h 774819"/>
                  <a:gd name="connsiteX60" fmla="*/ 620995 w 883066"/>
                  <a:gd name="connsiteY60" fmla="*/ 487111 h 774819"/>
                  <a:gd name="connsiteX61" fmla="*/ 660875 w 883066"/>
                  <a:gd name="connsiteY61" fmla="*/ 492808 h 774819"/>
                  <a:gd name="connsiteX62" fmla="*/ 683664 w 883066"/>
                  <a:gd name="connsiteY62" fmla="*/ 472868 h 774819"/>
                  <a:gd name="connsiteX63" fmla="*/ 729241 w 883066"/>
                  <a:gd name="connsiteY63" fmla="*/ 487111 h 774819"/>
                  <a:gd name="connsiteX64" fmla="*/ 729241 w 883066"/>
                  <a:gd name="connsiteY64" fmla="*/ 487111 h 774819"/>
                  <a:gd name="connsiteX65" fmla="*/ 766273 w 883066"/>
                  <a:gd name="connsiteY65" fmla="*/ 495657 h 774819"/>
                  <a:gd name="connsiteX66" fmla="*/ 766273 w 883066"/>
                  <a:gd name="connsiteY66" fmla="*/ 455776 h 774819"/>
                  <a:gd name="connsiteX67" fmla="*/ 734939 w 883066"/>
                  <a:gd name="connsiteY67" fmla="*/ 444382 h 774819"/>
                  <a:gd name="connsiteX68" fmla="*/ 734939 w 883066"/>
                  <a:gd name="connsiteY68" fmla="*/ 378864 h 774819"/>
                  <a:gd name="connsiteX69" fmla="*/ 723544 w 883066"/>
                  <a:gd name="connsiteY69" fmla="*/ 356075 h 774819"/>
                  <a:gd name="connsiteX70" fmla="*/ 438684 w 883066"/>
                  <a:gd name="connsiteY70" fmla="*/ 381713 h 774819"/>
                  <a:gd name="connsiteX71" fmla="*/ 444382 w 883066"/>
                  <a:gd name="connsiteY71" fmla="*/ 273466 h 774819"/>
                  <a:gd name="connsiteX72" fmla="*/ 492808 w 883066"/>
                  <a:gd name="connsiteY72" fmla="*/ 202251 h 774819"/>
                  <a:gd name="connsiteX73" fmla="*/ 481413 w 883066"/>
                  <a:gd name="connsiteY73" fmla="*/ 150976 h 774819"/>
                  <a:gd name="connsiteX74" fmla="*/ 495656 w 883066"/>
                  <a:gd name="connsiteY74" fmla="*/ 119642 h 774819"/>
                  <a:gd name="connsiteX75" fmla="*/ 475716 w 883066"/>
                  <a:gd name="connsiteY75" fmla="*/ 0 h 774819"/>
                  <a:gd name="connsiteX76" fmla="*/ 0 w 883066"/>
                  <a:gd name="connsiteY76" fmla="*/ 62670 h 774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83066" h="774819">
                    <a:moveTo>
                      <a:pt x="0" y="62670"/>
                    </a:moveTo>
                    <a:lnTo>
                      <a:pt x="14243" y="188008"/>
                    </a:lnTo>
                    <a:lnTo>
                      <a:pt x="17092" y="253526"/>
                    </a:lnTo>
                    <a:lnTo>
                      <a:pt x="39881" y="313346"/>
                    </a:lnTo>
                    <a:lnTo>
                      <a:pt x="76912" y="361772"/>
                    </a:lnTo>
                    <a:lnTo>
                      <a:pt x="108247" y="450079"/>
                    </a:lnTo>
                    <a:lnTo>
                      <a:pt x="79761" y="526991"/>
                    </a:lnTo>
                    <a:lnTo>
                      <a:pt x="82610" y="561174"/>
                    </a:lnTo>
                    <a:cubicBezTo>
                      <a:pt x="82904" y="579215"/>
                      <a:pt x="83197" y="597257"/>
                      <a:pt x="83491" y="615298"/>
                    </a:cubicBezTo>
                    <a:lnTo>
                      <a:pt x="84178" y="697179"/>
                    </a:lnTo>
                    <a:lnTo>
                      <a:pt x="136733" y="686513"/>
                    </a:lnTo>
                    <a:lnTo>
                      <a:pt x="182311" y="669421"/>
                    </a:lnTo>
                    <a:lnTo>
                      <a:pt x="236434" y="677967"/>
                    </a:lnTo>
                    <a:lnTo>
                      <a:pt x="296254" y="703604"/>
                    </a:lnTo>
                    <a:lnTo>
                      <a:pt x="358924" y="703604"/>
                    </a:lnTo>
                    <a:lnTo>
                      <a:pt x="361772" y="660875"/>
                    </a:lnTo>
                    <a:lnTo>
                      <a:pt x="387410" y="646632"/>
                    </a:lnTo>
                    <a:lnTo>
                      <a:pt x="424441" y="649481"/>
                    </a:lnTo>
                    <a:lnTo>
                      <a:pt x="447230" y="658027"/>
                    </a:lnTo>
                    <a:lnTo>
                      <a:pt x="492808" y="692210"/>
                    </a:lnTo>
                    <a:lnTo>
                      <a:pt x="501354" y="649481"/>
                    </a:lnTo>
                    <a:lnTo>
                      <a:pt x="467170" y="612449"/>
                    </a:lnTo>
                    <a:lnTo>
                      <a:pt x="458625" y="595357"/>
                    </a:lnTo>
                    <a:lnTo>
                      <a:pt x="472868" y="589660"/>
                    </a:lnTo>
                    <a:lnTo>
                      <a:pt x="492808" y="592509"/>
                    </a:lnTo>
                    <a:lnTo>
                      <a:pt x="535537" y="643784"/>
                    </a:lnTo>
                    <a:lnTo>
                      <a:pt x="524142" y="675118"/>
                    </a:lnTo>
                    <a:lnTo>
                      <a:pt x="529840" y="746333"/>
                    </a:lnTo>
                    <a:lnTo>
                      <a:pt x="589660" y="774819"/>
                    </a:lnTo>
                    <a:lnTo>
                      <a:pt x="620995" y="732090"/>
                    </a:lnTo>
                    <a:lnTo>
                      <a:pt x="683664" y="746333"/>
                    </a:lnTo>
                    <a:lnTo>
                      <a:pt x="709301" y="717847"/>
                    </a:lnTo>
                    <a:lnTo>
                      <a:pt x="700755" y="663724"/>
                    </a:lnTo>
                    <a:lnTo>
                      <a:pt x="680815" y="640935"/>
                    </a:lnTo>
                    <a:lnTo>
                      <a:pt x="683664" y="618146"/>
                    </a:lnTo>
                    <a:lnTo>
                      <a:pt x="734939" y="646632"/>
                    </a:lnTo>
                    <a:lnTo>
                      <a:pt x="757727" y="683664"/>
                    </a:lnTo>
                    <a:lnTo>
                      <a:pt x="803305" y="695058"/>
                    </a:lnTo>
                    <a:lnTo>
                      <a:pt x="848883" y="734939"/>
                    </a:lnTo>
                    <a:lnTo>
                      <a:pt x="883066" y="714999"/>
                    </a:lnTo>
                    <a:lnTo>
                      <a:pt x="883066" y="689361"/>
                    </a:lnTo>
                    <a:lnTo>
                      <a:pt x="846034" y="646632"/>
                    </a:lnTo>
                    <a:lnTo>
                      <a:pt x="817548" y="632389"/>
                    </a:lnTo>
                    <a:lnTo>
                      <a:pt x="791911" y="609600"/>
                    </a:lnTo>
                    <a:lnTo>
                      <a:pt x="803305" y="586812"/>
                    </a:lnTo>
                    <a:lnTo>
                      <a:pt x="817548" y="583963"/>
                    </a:lnTo>
                    <a:lnTo>
                      <a:pt x="837488" y="583963"/>
                    </a:lnTo>
                    <a:lnTo>
                      <a:pt x="848883" y="555477"/>
                    </a:lnTo>
                    <a:lnTo>
                      <a:pt x="846034" y="541234"/>
                    </a:lnTo>
                    <a:lnTo>
                      <a:pt x="806154" y="529840"/>
                    </a:lnTo>
                    <a:lnTo>
                      <a:pt x="771970" y="555477"/>
                    </a:lnTo>
                    <a:lnTo>
                      <a:pt x="752030" y="544083"/>
                    </a:lnTo>
                    <a:lnTo>
                      <a:pt x="740636" y="515597"/>
                    </a:lnTo>
                    <a:lnTo>
                      <a:pt x="709301" y="518445"/>
                    </a:lnTo>
                    <a:lnTo>
                      <a:pt x="712150" y="546931"/>
                    </a:lnTo>
                    <a:lnTo>
                      <a:pt x="675118" y="566872"/>
                    </a:lnTo>
                    <a:lnTo>
                      <a:pt x="655178" y="566872"/>
                    </a:lnTo>
                    <a:lnTo>
                      <a:pt x="632389" y="558326"/>
                    </a:lnTo>
                    <a:lnTo>
                      <a:pt x="635238" y="529840"/>
                    </a:lnTo>
                    <a:lnTo>
                      <a:pt x="603903" y="498505"/>
                    </a:lnTo>
                    <a:lnTo>
                      <a:pt x="620995" y="487111"/>
                    </a:lnTo>
                    <a:lnTo>
                      <a:pt x="660875" y="492808"/>
                    </a:lnTo>
                    <a:lnTo>
                      <a:pt x="683664" y="472868"/>
                    </a:lnTo>
                    <a:lnTo>
                      <a:pt x="729241" y="487111"/>
                    </a:lnTo>
                    <a:lnTo>
                      <a:pt x="729241" y="487111"/>
                    </a:lnTo>
                    <a:lnTo>
                      <a:pt x="766273" y="495657"/>
                    </a:lnTo>
                    <a:lnTo>
                      <a:pt x="766273" y="455776"/>
                    </a:lnTo>
                    <a:lnTo>
                      <a:pt x="734939" y="444382"/>
                    </a:lnTo>
                    <a:lnTo>
                      <a:pt x="734939" y="378864"/>
                    </a:lnTo>
                    <a:lnTo>
                      <a:pt x="723544" y="356075"/>
                    </a:lnTo>
                    <a:lnTo>
                      <a:pt x="438684" y="381713"/>
                    </a:lnTo>
                    <a:lnTo>
                      <a:pt x="444382" y="273466"/>
                    </a:lnTo>
                    <a:lnTo>
                      <a:pt x="492808" y="202251"/>
                    </a:lnTo>
                    <a:lnTo>
                      <a:pt x="481413" y="150976"/>
                    </a:lnTo>
                    <a:lnTo>
                      <a:pt x="495656" y="119642"/>
                    </a:lnTo>
                    <a:lnTo>
                      <a:pt x="475716" y="0"/>
                    </a:lnTo>
                    <a:lnTo>
                      <a:pt x="0" y="62670"/>
                    </a:lnTo>
                    <a:close/>
                  </a:path>
                </a:pathLst>
              </a:custGeom>
              <a:grpFill/>
              <a:ln w="12700">
                <a:solidFill>
                  <a:srgbClr val="F8F8F8"/>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dirty="0">
                  <a:solidFill>
                    <a:schemeClr val="bg1"/>
                  </a:solidFill>
                  <a:ea typeface="ＭＳ Ｐゴシック" charset="-128"/>
                </a:endParaRPr>
              </a:p>
            </p:txBody>
          </p:sp>
          <p:sp>
            <p:nvSpPr>
              <p:cNvPr id="58" name="Freeform 3080"/>
              <p:cNvSpPr/>
              <p:nvPr/>
            </p:nvSpPr>
            <p:spPr>
              <a:xfrm>
                <a:off x="8646445" y="4608763"/>
                <a:ext cx="1379537" cy="1073150"/>
              </a:xfrm>
              <a:custGeom>
                <a:avLst/>
                <a:gdLst>
                  <a:gd name="connsiteX0" fmla="*/ 0 w 1379716"/>
                  <a:gd name="connsiteY0" fmla="*/ 183962 h 1074014"/>
                  <a:gd name="connsiteX1" fmla="*/ 27054 w 1379716"/>
                  <a:gd name="connsiteY1" fmla="*/ 302996 h 1074014"/>
                  <a:gd name="connsiteX2" fmla="*/ 48696 w 1379716"/>
                  <a:gd name="connsiteY2" fmla="*/ 294880 h 1074014"/>
                  <a:gd name="connsiteX3" fmla="*/ 64928 w 1379716"/>
                  <a:gd name="connsiteY3" fmla="*/ 278648 h 1074014"/>
                  <a:gd name="connsiteX4" fmla="*/ 70339 w 1379716"/>
                  <a:gd name="connsiteY4" fmla="*/ 246185 h 1074014"/>
                  <a:gd name="connsiteX5" fmla="*/ 105508 w 1379716"/>
                  <a:gd name="connsiteY5" fmla="*/ 246185 h 1074014"/>
                  <a:gd name="connsiteX6" fmla="*/ 135267 w 1379716"/>
                  <a:gd name="connsiteY6" fmla="*/ 265122 h 1074014"/>
                  <a:gd name="connsiteX7" fmla="*/ 208310 w 1379716"/>
                  <a:gd name="connsiteY7" fmla="*/ 238069 h 1074014"/>
                  <a:gd name="connsiteX8" fmla="*/ 257006 w 1379716"/>
                  <a:gd name="connsiteY8" fmla="*/ 257006 h 1074014"/>
                  <a:gd name="connsiteX9" fmla="*/ 281354 w 1379716"/>
                  <a:gd name="connsiteY9" fmla="*/ 257006 h 1074014"/>
                  <a:gd name="connsiteX10" fmla="*/ 327345 w 1379716"/>
                  <a:gd name="connsiteY10" fmla="*/ 243479 h 1074014"/>
                  <a:gd name="connsiteX11" fmla="*/ 348987 w 1379716"/>
                  <a:gd name="connsiteY11" fmla="*/ 267827 h 1074014"/>
                  <a:gd name="connsiteX12" fmla="*/ 351693 w 1379716"/>
                  <a:gd name="connsiteY12" fmla="*/ 292175 h 1074014"/>
                  <a:gd name="connsiteX13" fmla="*/ 373335 w 1379716"/>
                  <a:gd name="connsiteY13" fmla="*/ 297586 h 1074014"/>
                  <a:gd name="connsiteX14" fmla="*/ 416621 w 1379716"/>
                  <a:gd name="connsiteY14" fmla="*/ 338166 h 1074014"/>
                  <a:gd name="connsiteX15" fmla="*/ 435558 w 1379716"/>
                  <a:gd name="connsiteY15" fmla="*/ 319228 h 1074014"/>
                  <a:gd name="connsiteX16" fmla="*/ 478843 w 1379716"/>
                  <a:gd name="connsiteY16" fmla="*/ 321934 h 1074014"/>
                  <a:gd name="connsiteX17" fmla="*/ 541065 w 1379716"/>
                  <a:gd name="connsiteY17" fmla="*/ 278648 h 1074014"/>
                  <a:gd name="connsiteX18" fmla="*/ 554592 w 1379716"/>
                  <a:gd name="connsiteY18" fmla="*/ 246185 h 1074014"/>
                  <a:gd name="connsiteX19" fmla="*/ 578940 w 1379716"/>
                  <a:gd name="connsiteY19" fmla="*/ 227247 h 1074014"/>
                  <a:gd name="connsiteX20" fmla="*/ 646573 w 1379716"/>
                  <a:gd name="connsiteY20" fmla="*/ 238069 h 1074014"/>
                  <a:gd name="connsiteX21" fmla="*/ 692564 w 1379716"/>
                  <a:gd name="connsiteY21" fmla="*/ 265122 h 1074014"/>
                  <a:gd name="connsiteX22" fmla="*/ 711501 w 1379716"/>
                  <a:gd name="connsiteY22" fmla="*/ 324639 h 1074014"/>
                  <a:gd name="connsiteX23" fmla="*/ 825125 w 1379716"/>
                  <a:gd name="connsiteY23" fmla="*/ 376040 h 1074014"/>
                  <a:gd name="connsiteX24" fmla="*/ 854883 w 1379716"/>
                  <a:gd name="connsiteY24" fmla="*/ 435557 h 1074014"/>
                  <a:gd name="connsiteX25" fmla="*/ 862999 w 1379716"/>
                  <a:gd name="connsiteY25" fmla="*/ 568118 h 1074014"/>
                  <a:gd name="connsiteX26" fmla="*/ 887347 w 1379716"/>
                  <a:gd name="connsiteY26" fmla="*/ 611403 h 1074014"/>
                  <a:gd name="connsiteX27" fmla="*/ 906284 w 1379716"/>
                  <a:gd name="connsiteY27" fmla="*/ 592466 h 1074014"/>
                  <a:gd name="connsiteX28" fmla="*/ 933338 w 1379716"/>
                  <a:gd name="connsiteY28" fmla="*/ 624930 h 1074014"/>
                  <a:gd name="connsiteX29" fmla="*/ 919811 w 1379716"/>
                  <a:gd name="connsiteY29" fmla="*/ 662805 h 1074014"/>
                  <a:gd name="connsiteX30" fmla="*/ 919811 w 1379716"/>
                  <a:gd name="connsiteY30" fmla="*/ 684447 h 1074014"/>
                  <a:gd name="connsiteX31" fmla="*/ 1009087 w 1379716"/>
                  <a:gd name="connsiteY31" fmla="*/ 773723 h 1074014"/>
                  <a:gd name="connsiteX32" fmla="*/ 1022613 w 1379716"/>
                  <a:gd name="connsiteY32" fmla="*/ 754786 h 1074014"/>
                  <a:gd name="connsiteX33" fmla="*/ 1030729 w 1379716"/>
                  <a:gd name="connsiteY33" fmla="*/ 754786 h 1074014"/>
                  <a:gd name="connsiteX34" fmla="*/ 1038845 w 1379716"/>
                  <a:gd name="connsiteY34" fmla="*/ 787250 h 1074014"/>
                  <a:gd name="connsiteX35" fmla="*/ 1068604 w 1379716"/>
                  <a:gd name="connsiteY35" fmla="*/ 819714 h 1074014"/>
                  <a:gd name="connsiteX36" fmla="*/ 1068604 w 1379716"/>
                  <a:gd name="connsiteY36" fmla="*/ 844061 h 1074014"/>
                  <a:gd name="connsiteX37" fmla="*/ 1106478 w 1379716"/>
                  <a:gd name="connsiteY37" fmla="*/ 881936 h 1074014"/>
                  <a:gd name="connsiteX38" fmla="*/ 1120005 w 1379716"/>
                  <a:gd name="connsiteY38" fmla="*/ 922516 h 1074014"/>
                  <a:gd name="connsiteX39" fmla="*/ 1152469 w 1379716"/>
                  <a:gd name="connsiteY39" fmla="*/ 944158 h 1074014"/>
                  <a:gd name="connsiteX40" fmla="*/ 1176817 w 1379716"/>
                  <a:gd name="connsiteY40" fmla="*/ 941453 h 1074014"/>
                  <a:gd name="connsiteX41" fmla="*/ 1211986 w 1379716"/>
                  <a:gd name="connsiteY41" fmla="*/ 998265 h 1074014"/>
                  <a:gd name="connsiteX42" fmla="*/ 1241745 w 1379716"/>
                  <a:gd name="connsiteY42" fmla="*/ 1014497 h 1074014"/>
                  <a:gd name="connsiteX43" fmla="*/ 1260682 w 1379716"/>
                  <a:gd name="connsiteY43" fmla="*/ 1030729 h 1074014"/>
                  <a:gd name="connsiteX44" fmla="*/ 1266093 w 1379716"/>
                  <a:gd name="connsiteY44" fmla="*/ 1038845 h 1074014"/>
                  <a:gd name="connsiteX45" fmla="*/ 1252566 w 1379716"/>
                  <a:gd name="connsiteY45" fmla="*/ 1046961 h 1074014"/>
                  <a:gd name="connsiteX46" fmla="*/ 1247155 w 1379716"/>
                  <a:gd name="connsiteY46" fmla="*/ 1055077 h 1074014"/>
                  <a:gd name="connsiteX47" fmla="*/ 1268798 w 1379716"/>
                  <a:gd name="connsiteY47" fmla="*/ 1074014 h 1074014"/>
                  <a:gd name="connsiteX48" fmla="*/ 1282325 w 1379716"/>
                  <a:gd name="connsiteY48" fmla="*/ 1068603 h 1074014"/>
                  <a:gd name="connsiteX49" fmla="*/ 1298557 w 1379716"/>
                  <a:gd name="connsiteY49" fmla="*/ 1052371 h 1074014"/>
                  <a:gd name="connsiteX50" fmla="*/ 1314789 w 1379716"/>
                  <a:gd name="connsiteY50" fmla="*/ 1033434 h 1074014"/>
                  <a:gd name="connsiteX51" fmla="*/ 1341842 w 1379716"/>
                  <a:gd name="connsiteY51" fmla="*/ 1038845 h 1074014"/>
                  <a:gd name="connsiteX52" fmla="*/ 1349958 w 1379716"/>
                  <a:gd name="connsiteY52" fmla="*/ 1014497 h 1074014"/>
                  <a:gd name="connsiteX53" fmla="*/ 1363484 w 1379716"/>
                  <a:gd name="connsiteY53" fmla="*/ 979328 h 1074014"/>
                  <a:gd name="connsiteX54" fmla="*/ 1355368 w 1379716"/>
                  <a:gd name="connsiteY54" fmla="*/ 949569 h 1074014"/>
                  <a:gd name="connsiteX55" fmla="*/ 1360779 w 1379716"/>
                  <a:gd name="connsiteY55" fmla="*/ 925221 h 1074014"/>
                  <a:gd name="connsiteX56" fmla="*/ 1368895 w 1379716"/>
                  <a:gd name="connsiteY56" fmla="*/ 890052 h 1074014"/>
                  <a:gd name="connsiteX57" fmla="*/ 1379716 w 1379716"/>
                  <a:gd name="connsiteY57" fmla="*/ 830535 h 1074014"/>
                  <a:gd name="connsiteX58" fmla="*/ 1377011 w 1379716"/>
                  <a:gd name="connsiteY58" fmla="*/ 752080 h 1074014"/>
                  <a:gd name="connsiteX59" fmla="*/ 1352663 w 1379716"/>
                  <a:gd name="connsiteY59" fmla="*/ 673626 h 1074014"/>
                  <a:gd name="connsiteX60" fmla="*/ 1325610 w 1379716"/>
                  <a:gd name="connsiteY60" fmla="*/ 614109 h 1074014"/>
                  <a:gd name="connsiteX61" fmla="*/ 1328315 w 1379716"/>
                  <a:gd name="connsiteY61" fmla="*/ 603287 h 1074014"/>
                  <a:gd name="connsiteX62" fmla="*/ 1306673 w 1379716"/>
                  <a:gd name="connsiteY62" fmla="*/ 560002 h 1074014"/>
                  <a:gd name="connsiteX63" fmla="*/ 1266093 w 1379716"/>
                  <a:gd name="connsiteY63" fmla="*/ 508601 h 1074014"/>
                  <a:gd name="connsiteX64" fmla="*/ 1195754 w 1379716"/>
                  <a:gd name="connsiteY64" fmla="*/ 403093 h 1074014"/>
                  <a:gd name="connsiteX65" fmla="*/ 1184933 w 1379716"/>
                  <a:gd name="connsiteY65" fmla="*/ 378745 h 1074014"/>
                  <a:gd name="connsiteX66" fmla="*/ 1203870 w 1379716"/>
                  <a:gd name="connsiteY66" fmla="*/ 373335 h 1074014"/>
                  <a:gd name="connsiteX67" fmla="*/ 1230923 w 1379716"/>
                  <a:gd name="connsiteY67" fmla="*/ 392272 h 1074014"/>
                  <a:gd name="connsiteX68" fmla="*/ 1257977 w 1379716"/>
                  <a:gd name="connsiteY68" fmla="*/ 470727 h 1074014"/>
                  <a:gd name="connsiteX69" fmla="*/ 1217397 w 1379716"/>
                  <a:gd name="connsiteY69" fmla="*/ 362514 h 1074014"/>
                  <a:gd name="connsiteX70" fmla="*/ 1138942 w 1379716"/>
                  <a:gd name="connsiteY70" fmla="*/ 286764 h 1074014"/>
                  <a:gd name="connsiteX71" fmla="*/ 1117300 w 1379716"/>
                  <a:gd name="connsiteY71" fmla="*/ 224542 h 1074014"/>
                  <a:gd name="connsiteX72" fmla="*/ 1076720 w 1379716"/>
                  <a:gd name="connsiteY72" fmla="*/ 175846 h 1074014"/>
                  <a:gd name="connsiteX73" fmla="*/ 1057783 w 1379716"/>
                  <a:gd name="connsiteY73" fmla="*/ 129856 h 1074014"/>
                  <a:gd name="connsiteX74" fmla="*/ 1028024 w 1379716"/>
                  <a:gd name="connsiteY74" fmla="*/ 67633 h 1074014"/>
                  <a:gd name="connsiteX75" fmla="*/ 1011792 w 1379716"/>
                  <a:gd name="connsiteY75" fmla="*/ 81160 h 1074014"/>
                  <a:gd name="connsiteX76" fmla="*/ 1017203 w 1379716"/>
                  <a:gd name="connsiteY76" fmla="*/ 119034 h 1074014"/>
                  <a:gd name="connsiteX77" fmla="*/ 1025319 w 1379716"/>
                  <a:gd name="connsiteY77" fmla="*/ 148793 h 1074014"/>
                  <a:gd name="connsiteX78" fmla="*/ 1025319 w 1379716"/>
                  <a:gd name="connsiteY78" fmla="*/ 165025 h 1074014"/>
                  <a:gd name="connsiteX79" fmla="*/ 995560 w 1379716"/>
                  <a:gd name="connsiteY79" fmla="*/ 143382 h 1074014"/>
                  <a:gd name="connsiteX80" fmla="*/ 990149 w 1379716"/>
                  <a:gd name="connsiteY80" fmla="*/ 110918 h 1074014"/>
                  <a:gd name="connsiteX81" fmla="*/ 987444 w 1379716"/>
                  <a:gd name="connsiteY81" fmla="*/ 83865 h 1074014"/>
                  <a:gd name="connsiteX82" fmla="*/ 1006381 w 1379716"/>
                  <a:gd name="connsiteY82" fmla="*/ 54106 h 1074014"/>
                  <a:gd name="connsiteX83" fmla="*/ 1025319 w 1379716"/>
                  <a:gd name="connsiteY83" fmla="*/ 13527 h 1074014"/>
                  <a:gd name="connsiteX84" fmla="*/ 968507 w 1379716"/>
                  <a:gd name="connsiteY84" fmla="*/ 13527 h 1074014"/>
                  <a:gd name="connsiteX85" fmla="*/ 941454 w 1379716"/>
                  <a:gd name="connsiteY85" fmla="*/ 0 h 1074014"/>
                  <a:gd name="connsiteX86" fmla="*/ 917106 w 1379716"/>
                  <a:gd name="connsiteY86" fmla="*/ 18937 h 1074014"/>
                  <a:gd name="connsiteX87" fmla="*/ 911695 w 1379716"/>
                  <a:gd name="connsiteY87" fmla="*/ 97392 h 1074014"/>
                  <a:gd name="connsiteX88" fmla="*/ 862999 w 1379716"/>
                  <a:gd name="connsiteY88" fmla="*/ 81160 h 1074014"/>
                  <a:gd name="connsiteX89" fmla="*/ 465316 w 1379716"/>
                  <a:gd name="connsiteY89" fmla="*/ 119034 h 1074014"/>
                  <a:gd name="connsiteX90" fmla="*/ 392273 w 1379716"/>
                  <a:gd name="connsiteY90" fmla="*/ 91981 h 1074014"/>
                  <a:gd name="connsiteX91" fmla="*/ 0 w 1379716"/>
                  <a:gd name="connsiteY91" fmla="*/ 183962 h 1074014"/>
                  <a:gd name="connsiteX0" fmla="*/ 0 w 1379716"/>
                  <a:gd name="connsiteY0" fmla="*/ 184734 h 1074786"/>
                  <a:gd name="connsiteX1" fmla="*/ 27054 w 1379716"/>
                  <a:gd name="connsiteY1" fmla="*/ 303768 h 1074786"/>
                  <a:gd name="connsiteX2" fmla="*/ 48696 w 1379716"/>
                  <a:gd name="connsiteY2" fmla="*/ 295652 h 1074786"/>
                  <a:gd name="connsiteX3" fmla="*/ 64928 w 1379716"/>
                  <a:gd name="connsiteY3" fmla="*/ 279420 h 1074786"/>
                  <a:gd name="connsiteX4" fmla="*/ 70339 w 1379716"/>
                  <a:gd name="connsiteY4" fmla="*/ 246957 h 1074786"/>
                  <a:gd name="connsiteX5" fmla="*/ 105508 w 1379716"/>
                  <a:gd name="connsiteY5" fmla="*/ 246957 h 1074786"/>
                  <a:gd name="connsiteX6" fmla="*/ 135267 w 1379716"/>
                  <a:gd name="connsiteY6" fmla="*/ 265894 h 1074786"/>
                  <a:gd name="connsiteX7" fmla="*/ 208310 w 1379716"/>
                  <a:gd name="connsiteY7" fmla="*/ 238841 h 1074786"/>
                  <a:gd name="connsiteX8" fmla="*/ 257006 w 1379716"/>
                  <a:gd name="connsiteY8" fmla="*/ 257778 h 1074786"/>
                  <a:gd name="connsiteX9" fmla="*/ 281354 w 1379716"/>
                  <a:gd name="connsiteY9" fmla="*/ 257778 h 1074786"/>
                  <a:gd name="connsiteX10" fmla="*/ 327345 w 1379716"/>
                  <a:gd name="connsiteY10" fmla="*/ 244251 h 1074786"/>
                  <a:gd name="connsiteX11" fmla="*/ 348987 w 1379716"/>
                  <a:gd name="connsiteY11" fmla="*/ 268599 h 1074786"/>
                  <a:gd name="connsiteX12" fmla="*/ 351693 w 1379716"/>
                  <a:gd name="connsiteY12" fmla="*/ 292947 h 1074786"/>
                  <a:gd name="connsiteX13" fmla="*/ 373335 w 1379716"/>
                  <a:gd name="connsiteY13" fmla="*/ 298358 h 1074786"/>
                  <a:gd name="connsiteX14" fmla="*/ 416621 w 1379716"/>
                  <a:gd name="connsiteY14" fmla="*/ 338938 h 1074786"/>
                  <a:gd name="connsiteX15" fmla="*/ 435558 w 1379716"/>
                  <a:gd name="connsiteY15" fmla="*/ 320000 h 1074786"/>
                  <a:gd name="connsiteX16" fmla="*/ 478843 w 1379716"/>
                  <a:gd name="connsiteY16" fmla="*/ 322706 h 1074786"/>
                  <a:gd name="connsiteX17" fmla="*/ 541065 w 1379716"/>
                  <a:gd name="connsiteY17" fmla="*/ 279420 h 1074786"/>
                  <a:gd name="connsiteX18" fmla="*/ 554592 w 1379716"/>
                  <a:gd name="connsiteY18" fmla="*/ 246957 h 1074786"/>
                  <a:gd name="connsiteX19" fmla="*/ 578940 w 1379716"/>
                  <a:gd name="connsiteY19" fmla="*/ 228019 h 1074786"/>
                  <a:gd name="connsiteX20" fmla="*/ 646573 w 1379716"/>
                  <a:gd name="connsiteY20" fmla="*/ 238841 h 1074786"/>
                  <a:gd name="connsiteX21" fmla="*/ 692564 w 1379716"/>
                  <a:gd name="connsiteY21" fmla="*/ 265894 h 1074786"/>
                  <a:gd name="connsiteX22" fmla="*/ 711501 w 1379716"/>
                  <a:gd name="connsiteY22" fmla="*/ 325411 h 1074786"/>
                  <a:gd name="connsiteX23" fmla="*/ 825125 w 1379716"/>
                  <a:gd name="connsiteY23" fmla="*/ 376812 h 1074786"/>
                  <a:gd name="connsiteX24" fmla="*/ 854883 w 1379716"/>
                  <a:gd name="connsiteY24" fmla="*/ 436329 h 1074786"/>
                  <a:gd name="connsiteX25" fmla="*/ 862999 w 1379716"/>
                  <a:gd name="connsiteY25" fmla="*/ 568890 h 1074786"/>
                  <a:gd name="connsiteX26" fmla="*/ 887347 w 1379716"/>
                  <a:gd name="connsiteY26" fmla="*/ 612175 h 1074786"/>
                  <a:gd name="connsiteX27" fmla="*/ 906284 w 1379716"/>
                  <a:gd name="connsiteY27" fmla="*/ 593238 h 1074786"/>
                  <a:gd name="connsiteX28" fmla="*/ 933338 w 1379716"/>
                  <a:gd name="connsiteY28" fmla="*/ 625702 h 1074786"/>
                  <a:gd name="connsiteX29" fmla="*/ 919811 w 1379716"/>
                  <a:gd name="connsiteY29" fmla="*/ 663577 h 1074786"/>
                  <a:gd name="connsiteX30" fmla="*/ 919811 w 1379716"/>
                  <a:gd name="connsiteY30" fmla="*/ 685219 h 1074786"/>
                  <a:gd name="connsiteX31" fmla="*/ 1009087 w 1379716"/>
                  <a:gd name="connsiteY31" fmla="*/ 774495 h 1074786"/>
                  <a:gd name="connsiteX32" fmla="*/ 1022613 w 1379716"/>
                  <a:gd name="connsiteY32" fmla="*/ 755558 h 1074786"/>
                  <a:gd name="connsiteX33" fmla="*/ 1030729 w 1379716"/>
                  <a:gd name="connsiteY33" fmla="*/ 755558 h 1074786"/>
                  <a:gd name="connsiteX34" fmla="*/ 1038845 w 1379716"/>
                  <a:gd name="connsiteY34" fmla="*/ 788022 h 1074786"/>
                  <a:gd name="connsiteX35" fmla="*/ 1068604 w 1379716"/>
                  <a:gd name="connsiteY35" fmla="*/ 820486 h 1074786"/>
                  <a:gd name="connsiteX36" fmla="*/ 1068604 w 1379716"/>
                  <a:gd name="connsiteY36" fmla="*/ 844833 h 1074786"/>
                  <a:gd name="connsiteX37" fmla="*/ 1106478 w 1379716"/>
                  <a:gd name="connsiteY37" fmla="*/ 882708 h 1074786"/>
                  <a:gd name="connsiteX38" fmla="*/ 1120005 w 1379716"/>
                  <a:gd name="connsiteY38" fmla="*/ 923288 h 1074786"/>
                  <a:gd name="connsiteX39" fmla="*/ 1152469 w 1379716"/>
                  <a:gd name="connsiteY39" fmla="*/ 944930 h 1074786"/>
                  <a:gd name="connsiteX40" fmla="*/ 1176817 w 1379716"/>
                  <a:gd name="connsiteY40" fmla="*/ 942225 h 1074786"/>
                  <a:gd name="connsiteX41" fmla="*/ 1211986 w 1379716"/>
                  <a:gd name="connsiteY41" fmla="*/ 999037 h 1074786"/>
                  <a:gd name="connsiteX42" fmla="*/ 1241745 w 1379716"/>
                  <a:gd name="connsiteY42" fmla="*/ 1015269 h 1074786"/>
                  <a:gd name="connsiteX43" fmla="*/ 1260682 w 1379716"/>
                  <a:gd name="connsiteY43" fmla="*/ 1031501 h 1074786"/>
                  <a:gd name="connsiteX44" fmla="*/ 1266093 w 1379716"/>
                  <a:gd name="connsiteY44" fmla="*/ 1039617 h 1074786"/>
                  <a:gd name="connsiteX45" fmla="*/ 1252566 w 1379716"/>
                  <a:gd name="connsiteY45" fmla="*/ 1047733 h 1074786"/>
                  <a:gd name="connsiteX46" fmla="*/ 1247155 w 1379716"/>
                  <a:gd name="connsiteY46" fmla="*/ 1055849 h 1074786"/>
                  <a:gd name="connsiteX47" fmla="*/ 1268798 w 1379716"/>
                  <a:gd name="connsiteY47" fmla="*/ 1074786 h 1074786"/>
                  <a:gd name="connsiteX48" fmla="*/ 1282325 w 1379716"/>
                  <a:gd name="connsiteY48" fmla="*/ 1069375 h 1074786"/>
                  <a:gd name="connsiteX49" fmla="*/ 1298557 w 1379716"/>
                  <a:gd name="connsiteY49" fmla="*/ 1053143 h 1074786"/>
                  <a:gd name="connsiteX50" fmla="*/ 1314789 w 1379716"/>
                  <a:gd name="connsiteY50" fmla="*/ 1034206 h 1074786"/>
                  <a:gd name="connsiteX51" fmla="*/ 1341842 w 1379716"/>
                  <a:gd name="connsiteY51" fmla="*/ 1039617 h 1074786"/>
                  <a:gd name="connsiteX52" fmla="*/ 1349958 w 1379716"/>
                  <a:gd name="connsiteY52" fmla="*/ 1015269 h 1074786"/>
                  <a:gd name="connsiteX53" fmla="*/ 1363484 w 1379716"/>
                  <a:gd name="connsiteY53" fmla="*/ 980100 h 1074786"/>
                  <a:gd name="connsiteX54" fmla="*/ 1355368 w 1379716"/>
                  <a:gd name="connsiteY54" fmla="*/ 950341 h 1074786"/>
                  <a:gd name="connsiteX55" fmla="*/ 1360779 w 1379716"/>
                  <a:gd name="connsiteY55" fmla="*/ 925993 h 1074786"/>
                  <a:gd name="connsiteX56" fmla="*/ 1368895 w 1379716"/>
                  <a:gd name="connsiteY56" fmla="*/ 890824 h 1074786"/>
                  <a:gd name="connsiteX57" fmla="*/ 1379716 w 1379716"/>
                  <a:gd name="connsiteY57" fmla="*/ 831307 h 1074786"/>
                  <a:gd name="connsiteX58" fmla="*/ 1377011 w 1379716"/>
                  <a:gd name="connsiteY58" fmla="*/ 752852 h 1074786"/>
                  <a:gd name="connsiteX59" fmla="*/ 1352663 w 1379716"/>
                  <a:gd name="connsiteY59" fmla="*/ 674398 h 1074786"/>
                  <a:gd name="connsiteX60" fmla="*/ 1325610 w 1379716"/>
                  <a:gd name="connsiteY60" fmla="*/ 614881 h 1074786"/>
                  <a:gd name="connsiteX61" fmla="*/ 1328315 w 1379716"/>
                  <a:gd name="connsiteY61" fmla="*/ 604059 h 1074786"/>
                  <a:gd name="connsiteX62" fmla="*/ 1306673 w 1379716"/>
                  <a:gd name="connsiteY62" fmla="*/ 560774 h 1074786"/>
                  <a:gd name="connsiteX63" fmla="*/ 1266093 w 1379716"/>
                  <a:gd name="connsiteY63" fmla="*/ 509373 h 1074786"/>
                  <a:gd name="connsiteX64" fmla="*/ 1195754 w 1379716"/>
                  <a:gd name="connsiteY64" fmla="*/ 403865 h 1074786"/>
                  <a:gd name="connsiteX65" fmla="*/ 1184933 w 1379716"/>
                  <a:gd name="connsiteY65" fmla="*/ 379517 h 1074786"/>
                  <a:gd name="connsiteX66" fmla="*/ 1203870 w 1379716"/>
                  <a:gd name="connsiteY66" fmla="*/ 374107 h 1074786"/>
                  <a:gd name="connsiteX67" fmla="*/ 1230923 w 1379716"/>
                  <a:gd name="connsiteY67" fmla="*/ 393044 h 1074786"/>
                  <a:gd name="connsiteX68" fmla="*/ 1257977 w 1379716"/>
                  <a:gd name="connsiteY68" fmla="*/ 471499 h 1074786"/>
                  <a:gd name="connsiteX69" fmla="*/ 1217397 w 1379716"/>
                  <a:gd name="connsiteY69" fmla="*/ 363286 h 1074786"/>
                  <a:gd name="connsiteX70" fmla="*/ 1138942 w 1379716"/>
                  <a:gd name="connsiteY70" fmla="*/ 287536 h 1074786"/>
                  <a:gd name="connsiteX71" fmla="*/ 1117300 w 1379716"/>
                  <a:gd name="connsiteY71" fmla="*/ 225314 h 1074786"/>
                  <a:gd name="connsiteX72" fmla="*/ 1076720 w 1379716"/>
                  <a:gd name="connsiteY72" fmla="*/ 176618 h 1074786"/>
                  <a:gd name="connsiteX73" fmla="*/ 1057783 w 1379716"/>
                  <a:gd name="connsiteY73" fmla="*/ 130628 h 1074786"/>
                  <a:gd name="connsiteX74" fmla="*/ 1028024 w 1379716"/>
                  <a:gd name="connsiteY74" fmla="*/ 68405 h 1074786"/>
                  <a:gd name="connsiteX75" fmla="*/ 1011792 w 1379716"/>
                  <a:gd name="connsiteY75" fmla="*/ 81932 h 1074786"/>
                  <a:gd name="connsiteX76" fmla="*/ 1017203 w 1379716"/>
                  <a:gd name="connsiteY76" fmla="*/ 119806 h 1074786"/>
                  <a:gd name="connsiteX77" fmla="*/ 1025319 w 1379716"/>
                  <a:gd name="connsiteY77" fmla="*/ 149565 h 1074786"/>
                  <a:gd name="connsiteX78" fmla="*/ 1025319 w 1379716"/>
                  <a:gd name="connsiteY78" fmla="*/ 165797 h 1074786"/>
                  <a:gd name="connsiteX79" fmla="*/ 995560 w 1379716"/>
                  <a:gd name="connsiteY79" fmla="*/ 144154 h 1074786"/>
                  <a:gd name="connsiteX80" fmla="*/ 990149 w 1379716"/>
                  <a:gd name="connsiteY80" fmla="*/ 111690 h 1074786"/>
                  <a:gd name="connsiteX81" fmla="*/ 987444 w 1379716"/>
                  <a:gd name="connsiteY81" fmla="*/ 84637 h 1074786"/>
                  <a:gd name="connsiteX82" fmla="*/ 1006381 w 1379716"/>
                  <a:gd name="connsiteY82" fmla="*/ 54878 h 1074786"/>
                  <a:gd name="connsiteX83" fmla="*/ 1022938 w 1379716"/>
                  <a:gd name="connsiteY83" fmla="*/ 0 h 1074786"/>
                  <a:gd name="connsiteX84" fmla="*/ 968507 w 1379716"/>
                  <a:gd name="connsiteY84" fmla="*/ 14299 h 1074786"/>
                  <a:gd name="connsiteX85" fmla="*/ 941454 w 1379716"/>
                  <a:gd name="connsiteY85" fmla="*/ 772 h 1074786"/>
                  <a:gd name="connsiteX86" fmla="*/ 917106 w 1379716"/>
                  <a:gd name="connsiteY86" fmla="*/ 19709 h 1074786"/>
                  <a:gd name="connsiteX87" fmla="*/ 911695 w 1379716"/>
                  <a:gd name="connsiteY87" fmla="*/ 98164 h 1074786"/>
                  <a:gd name="connsiteX88" fmla="*/ 862999 w 1379716"/>
                  <a:gd name="connsiteY88" fmla="*/ 81932 h 1074786"/>
                  <a:gd name="connsiteX89" fmla="*/ 465316 w 1379716"/>
                  <a:gd name="connsiteY89" fmla="*/ 119806 h 1074786"/>
                  <a:gd name="connsiteX90" fmla="*/ 392273 w 1379716"/>
                  <a:gd name="connsiteY90" fmla="*/ 92753 h 1074786"/>
                  <a:gd name="connsiteX91" fmla="*/ 0 w 1379716"/>
                  <a:gd name="connsiteY91" fmla="*/ 184734 h 10747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1379716" h="1074786">
                    <a:moveTo>
                      <a:pt x="0" y="184734"/>
                    </a:moveTo>
                    <a:lnTo>
                      <a:pt x="27054" y="303768"/>
                    </a:lnTo>
                    <a:lnTo>
                      <a:pt x="48696" y="295652"/>
                    </a:lnTo>
                    <a:lnTo>
                      <a:pt x="64928" y="279420"/>
                    </a:lnTo>
                    <a:lnTo>
                      <a:pt x="70339" y="246957"/>
                    </a:lnTo>
                    <a:lnTo>
                      <a:pt x="105508" y="246957"/>
                    </a:lnTo>
                    <a:lnTo>
                      <a:pt x="135267" y="265894"/>
                    </a:lnTo>
                    <a:lnTo>
                      <a:pt x="208310" y="238841"/>
                    </a:lnTo>
                    <a:lnTo>
                      <a:pt x="257006" y="257778"/>
                    </a:lnTo>
                    <a:lnTo>
                      <a:pt x="281354" y="257778"/>
                    </a:lnTo>
                    <a:lnTo>
                      <a:pt x="327345" y="244251"/>
                    </a:lnTo>
                    <a:lnTo>
                      <a:pt x="348987" y="268599"/>
                    </a:lnTo>
                    <a:lnTo>
                      <a:pt x="351693" y="292947"/>
                    </a:lnTo>
                    <a:lnTo>
                      <a:pt x="373335" y="298358"/>
                    </a:lnTo>
                    <a:lnTo>
                      <a:pt x="416621" y="338938"/>
                    </a:lnTo>
                    <a:lnTo>
                      <a:pt x="435558" y="320000"/>
                    </a:lnTo>
                    <a:lnTo>
                      <a:pt x="478843" y="322706"/>
                    </a:lnTo>
                    <a:lnTo>
                      <a:pt x="541065" y="279420"/>
                    </a:lnTo>
                    <a:lnTo>
                      <a:pt x="554592" y="246957"/>
                    </a:lnTo>
                    <a:lnTo>
                      <a:pt x="578940" y="228019"/>
                    </a:lnTo>
                    <a:lnTo>
                      <a:pt x="646573" y="238841"/>
                    </a:lnTo>
                    <a:lnTo>
                      <a:pt x="692564" y="265894"/>
                    </a:lnTo>
                    <a:lnTo>
                      <a:pt x="711501" y="325411"/>
                    </a:lnTo>
                    <a:lnTo>
                      <a:pt x="825125" y="376812"/>
                    </a:lnTo>
                    <a:lnTo>
                      <a:pt x="854883" y="436329"/>
                    </a:lnTo>
                    <a:lnTo>
                      <a:pt x="862999" y="568890"/>
                    </a:lnTo>
                    <a:lnTo>
                      <a:pt x="887347" y="612175"/>
                    </a:lnTo>
                    <a:lnTo>
                      <a:pt x="906284" y="593238"/>
                    </a:lnTo>
                    <a:lnTo>
                      <a:pt x="933338" y="625702"/>
                    </a:lnTo>
                    <a:lnTo>
                      <a:pt x="919811" y="663577"/>
                    </a:lnTo>
                    <a:lnTo>
                      <a:pt x="919811" y="685219"/>
                    </a:lnTo>
                    <a:lnTo>
                      <a:pt x="1009087" y="774495"/>
                    </a:lnTo>
                    <a:lnTo>
                      <a:pt x="1022613" y="755558"/>
                    </a:lnTo>
                    <a:lnTo>
                      <a:pt x="1030729" y="755558"/>
                    </a:lnTo>
                    <a:lnTo>
                      <a:pt x="1038845" y="788022"/>
                    </a:lnTo>
                    <a:lnTo>
                      <a:pt x="1068604" y="820486"/>
                    </a:lnTo>
                    <a:lnTo>
                      <a:pt x="1068604" y="844833"/>
                    </a:lnTo>
                    <a:lnTo>
                      <a:pt x="1106478" y="882708"/>
                    </a:lnTo>
                    <a:lnTo>
                      <a:pt x="1120005" y="923288"/>
                    </a:lnTo>
                    <a:lnTo>
                      <a:pt x="1152469" y="944930"/>
                    </a:lnTo>
                    <a:lnTo>
                      <a:pt x="1176817" y="942225"/>
                    </a:lnTo>
                    <a:lnTo>
                      <a:pt x="1211986" y="999037"/>
                    </a:lnTo>
                    <a:lnTo>
                      <a:pt x="1241745" y="1015269"/>
                    </a:lnTo>
                    <a:lnTo>
                      <a:pt x="1260682" y="1031501"/>
                    </a:lnTo>
                    <a:lnTo>
                      <a:pt x="1266093" y="1039617"/>
                    </a:lnTo>
                    <a:lnTo>
                      <a:pt x="1252566" y="1047733"/>
                    </a:lnTo>
                    <a:lnTo>
                      <a:pt x="1247155" y="1055849"/>
                    </a:lnTo>
                    <a:lnTo>
                      <a:pt x="1268798" y="1074786"/>
                    </a:lnTo>
                    <a:lnTo>
                      <a:pt x="1282325" y="1069375"/>
                    </a:lnTo>
                    <a:lnTo>
                      <a:pt x="1298557" y="1053143"/>
                    </a:lnTo>
                    <a:lnTo>
                      <a:pt x="1314789" y="1034206"/>
                    </a:lnTo>
                    <a:lnTo>
                      <a:pt x="1341842" y="1039617"/>
                    </a:lnTo>
                    <a:lnTo>
                      <a:pt x="1349958" y="1015269"/>
                    </a:lnTo>
                    <a:lnTo>
                      <a:pt x="1363484" y="980100"/>
                    </a:lnTo>
                    <a:lnTo>
                      <a:pt x="1355368" y="950341"/>
                    </a:lnTo>
                    <a:lnTo>
                      <a:pt x="1360779" y="925993"/>
                    </a:lnTo>
                    <a:lnTo>
                      <a:pt x="1368895" y="890824"/>
                    </a:lnTo>
                    <a:lnTo>
                      <a:pt x="1379716" y="831307"/>
                    </a:lnTo>
                    <a:cubicBezTo>
                      <a:pt x="1378814" y="805155"/>
                      <a:pt x="1377913" y="779004"/>
                      <a:pt x="1377011" y="752852"/>
                    </a:cubicBezTo>
                    <a:lnTo>
                      <a:pt x="1352663" y="674398"/>
                    </a:lnTo>
                    <a:lnTo>
                      <a:pt x="1325610" y="614881"/>
                    </a:lnTo>
                    <a:lnTo>
                      <a:pt x="1328315" y="604059"/>
                    </a:lnTo>
                    <a:lnTo>
                      <a:pt x="1306673" y="560774"/>
                    </a:lnTo>
                    <a:lnTo>
                      <a:pt x="1266093" y="509373"/>
                    </a:lnTo>
                    <a:lnTo>
                      <a:pt x="1195754" y="403865"/>
                    </a:lnTo>
                    <a:lnTo>
                      <a:pt x="1184933" y="379517"/>
                    </a:lnTo>
                    <a:lnTo>
                      <a:pt x="1203870" y="374107"/>
                    </a:lnTo>
                    <a:lnTo>
                      <a:pt x="1230923" y="393044"/>
                    </a:lnTo>
                    <a:lnTo>
                      <a:pt x="1257977" y="471499"/>
                    </a:lnTo>
                    <a:lnTo>
                      <a:pt x="1217397" y="363286"/>
                    </a:lnTo>
                    <a:lnTo>
                      <a:pt x="1138942" y="287536"/>
                    </a:lnTo>
                    <a:lnTo>
                      <a:pt x="1117300" y="225314"/>
                    </a:lnTo>
                    <a:lnTo>
                      <a:pt x="1076720" y="176618"/>
                    </a:lnTo>
                    <a:lnTo>
                      <a:pt x="1057783" y="130628"/>
                    </a:lnTo>
                    <a:lnTo>
                      <a:pt x="1028024" y="68405"/>
                    </a:lnTo>
                    <a:lnTo>
                      <a:pt x="1011792" y="81932"/>
                    </a:lnTo>
                    <a:lnTo>
                      <a:pt x="1017203" y="119806"/>
                    </a:lnTo>
                    <a:lnTo>
                      <a:pt x="1025319" y="149565"/>
                    </a:lnTo>
                    <a:lnTo>
                      <a:pt x="1025319" y="165797"/>
                    </a:lnTo>
                    <a:lnTo>
                      <a:pt x="995560" y="144154"/>
                    </a:lnTo>
                    <a:lnTo>
                      <a:pt x="990149" y="111690"/>
                    </a:lnTo>
                    <a:lnTo>
                      <a:pt x="987444" y="84637"/>
                    </a:lnTo>
                    <a:lnTo>
                      <a:pt x="1006381" y="54878"/>
                    </a:lnTo>
                    <a:lnTo>
                      <a:pt x="1022938" y="0"/>
                    </a:lnTo>
                    <a:lnTo>
                      <a:pt x="968507" y="14299"/>
                    </a:lnTo>
                    <a:lnTo>
                      <a:pt x="941454" y="772"/>
                    </a:lnTo>
                    <a:lnTo>
                      <a:pt x="917106" y="19709"/>
                    </a:lnTo>
                    <a:lnTo>
                      <a:pt x="911695" y="98164"/>
                    </a:lnTo>
                    <a:lnTo>
                      <a:pt x="862999" y="81932"/>
                    </a:lnTo>
                    <a:lnTo>
                      <a:pt x="465316" y="119806"/>
                    </a:lnTo>
                    <a:lnTo>
                      <a:pt x="392273" y="92753"/>
                    </a:lnTo>
                    <a:lnTo>
                      <a:pt x="0" y="184734"/>
                    </a:lnTo>
                    <a:close/>
                  </a:path>
                </a:pathLst>
              </a:custGeom>
              <a:grpFill/>
              <a:ln w="12700">
                <a:solidFill>
                  <a:srgbClr val="F8F8F8"/>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dirty="0">
                  <a:solidFill>
                    <a:schemeClr val="bg1"/>
                  </a:solidFill>
                  <a:ea typeface="ＭＳ Ｐゴシック" charset="-128"/>
                </a:endParaRPr>
              </a:p>
            </p:txBody>
          </p:sp>
          <p:sp>
            <p:nvSpPr>
              <p:cNvPr id="59" name="Freeform 3081"/>
              <p:cNvSpPr/>
              <p:nvPr/>
            </p:nvSpPr>
            <p:spPr>
              <a:xfrm>
                <a:off x="9033795" y="3200651"/>
                <a:ext cx="1322387" cy="698500"/>
              </a:xfrm>
              <a:custGeom>
                <a:avLst/>
                <a:gdLst>
                  <a:gd name="connsiteX0" fmla="*/ 360608 w 1311069"/>
                  <a:gd name="connsiteY0" fmla="*/ 293638 h 698035"/>
                  <a:gd name="connsiteX1" fmla="*/ 360608 w 1311069"/>
                  <a:gd name="connsiteY1" fmla="*/ 355457 h 698035"/>
                  <a:gd name="connsiteX2" fmla="*/ 324547 w 1311069"/>
                  <a:gd name="connsiteY2" fmla="*/ 381215 h 698035"/>
                  <a:gd name="connsiteX3" fmla="*/ 285911 w 1311069"/>
                  <a:gd name="connsiteY3" fmla="*/ 381215 h 698035"/>
                  <a:gd name="connsiteX4" fmla="*/ 257577 w 1311069"/>
                  <a:gd name="connsiteY4" fmla="*/ 435306 h 698035"/>
                  <a:gd name="connsiteX5" fmla="*/ 198334 w 1311069"/>
                  <a:gd name="connsiteY5" fmla="*/ 435306 h 698035"/>
                  <a:gd name="connsiteX6" fmla="*/ 182880 w 1311069"/>
                  <a:gd name="connsiteY6" fmla="*/ 489397 h 698035"/>
                  <a:gd name="connsiteX7" fmla="*/ 154546 w 1311069"/>
                  <a:gd name="connsiteY7" fmla="*/ 515155 h 698035"/>
                  <a:gd name="connsiteX8" fmla="*/ 103031 w 1311069"/>
                  <a:gd name="connsiteY8" fmla="*/ 543489 h 698035"/>
                  <a:gd name="connsiteX9" fmla="*/ 43788 w 1311069"/>
                  <a:gd name="connsiteY9" fmla="*/ 592428 h 698035"/>
                  <a:gd name="connsiteX10" fmla="*/ 30909 w 1311069"/>
                  <a:gd name="connsiteY10" fmla="*/ 638792 h 698035"/>
                  <a:gd name="connsiteX11" fmla="*/ 0 w 1311069"/>
                  <a:gd name="connsiteY11" fmla="*/ 664550 h 698035"/>
                  <a:gd name="connsiteX12" fmla="*/ 15454 w 1311069"/>
                  <a:gd name="connsiteY12" fmla="*/ 698035 h 698035"/>
                  <a:gd name="connsiteX13" fmla="*/ 185455 w 1311069"/>
                  <a:gd name="connsiteY13" fmla="*/ 664550 h 698035"/>
                  <a:gd name="connsiteX14" fmla="*/ 370911 w 1311069"/>
                  <a:gd name="connsiteY14" fmla="*/ 569246 h 698035"/>
                  <a:gd name="connsiteX15" fmla="*/ 504852 w 1311069"/>
                  <a:gd name="connsiteY15" fmla="*/ 558943 h 698035"/>
                  <a:gd name="connsiteX16" fmla="*/ 589852 w 1311069"/>
                  <a:gd name="connsiteY16" fmla="*/ 600156 h 698035"/>
                  <a:gd name="connsiteX17" fmla="*/ 749550 w 1311069"/>
                  <a:gd name="connsiteY17" fmla="*/ 546064 h 698035"/>
                  <a:gd name="connsiteX18" fmla="*/ 945309 w 1311069"/>
                  <a:gd name="connsiteY18" fmla="*/ 677429 h 698035"/>
                  <a:gd name="connsiteX19" fmla="*/ 976218 w 1311069"/>
                  <a:gd name="connsiteY19" fmla="*/ 651671 h 698035"/>
                  <a:gd name="connsiteX20" fmla="*/ 1009703 w 1311069"/>
                  <a:gd name="connsiteY20" fmla="*/ 631065 h 698035"/>
                  <a:gd name="connsiteX21" fmla="*/ 1050916 w 1311069"/>
                  <a:gd name="connsiteY21" fmla="*/ 582125 h 698035"/>
                  <a:gd name="connsiteX22" fmla="*/ 1071522 w 1311069"/>
                  <a:gd name="connsiteY22" fmla="*/ 530610 h 698035"/>
                  <a:gd name="connsiteX23" fmla="*/ 1115310 w 1311069"/>
                  <a:gd name="connsiteY23" fmla="*/ 463640 h 698035"/>
                  <a:gd name="connsiteX24" fmla="*/ 1151371 w 1311069"/>
                  <a:gd name="connsiteY24" fmla="*/ 422427 h 698035"/>
                  <a:gd name="connsiteX25" fmla="*/ 1190008 w 1311069"/>
                  <a:gd name="connsiteY25" fmla="*/ 412124 h 698035"/>
                  <a:gd name="connsiteX26" fmla="*/ 1231220 w 1311069"/>
                  <a:gd name="connsiteY26" fmla="*/ 381215 h 698035"/>
                  <a:gd name="connsiteX27" fmla="*/ 1238947 w 1311069"/>
                  <a:gd name="connsiteY27" fmla="*/ 340002 h 698035"/>
                  <a:gd name="connsiteX28" fmla="*/ 1223493 w 1311069"/>
                  <a:gd name="connsiteY28" fmla="*/ 337427 h 698035"/>
                  <a:gd name="connsiteX29" fmla="*/ 1197735 w 1311069"/>
                  <a:gd name="connsiteY29" fmla="*/ 352881 h 698035"/>
                  <a:gd name="connsiteX30" fmla="*/ 1184856 w 1311069"/>
                  <a:gd name="connsiteY30" fmla="*/ 370912 h 698035"/>
                  <a:gd name="connsiteX31" fmla="*/ 1159098 w 1311069"/>
                  <a:gd name="connsiteY31" fmla="*/ 378639 h 698035"/>
                  <a:gd name="connsiteX32" fmla="*/ 1138492 w 1311069"/>
                  <a:gd name="connsiteY32" fmla="*/ 370912 h 698035"/>
                  <a:gd name="connsiteX33" fmla="*/ 1133341 w 1311069"/>
                  <a:gd name="connsiteY33" fmla="*/ 358033 h 698035"/>
                  <a:gd name="connsiteX34" fmla="*/ 1146219 w 1311069"/>
                  <a:gd name="connsiteY34" fmla="*/ 350305 h 698035"/>
                  <a:gd name="connsiteX35" fmla="*/ 1164250 w 1311069"/>
                  <a:gd name="connsiteY35" fmla="*/ 352881 h 698035"/>
                  <a:gd name="connsiteX36" fmla="*/ 1177129 w 1311069"/>
                  <a:gd name="connsiteY36" fmla="*/ 352881 h 698035"/>
                  <a:gd name="connsiteX37" fmla="*/ 1184856 w 1311069"/>
                  <a:gd name="connsiteY37" fmla="*/ 332275 h 698035"/>
                  <a:gd name="connsiteX38" fmla="*/ 1187432 w 1311069"/>
                  <a:gd name="connsiteY38" fmla="*/ 306517 h 698035"/>
                  <a:gd name="connsiteX39" fmla="*/ 1169401 w 1311069"/>
                  <a:gd name="connsiteY39" fmla="*/ 303941 h 698035"/>
                  <a:gd name="connsiteX40" fmla="*/ 1138492 w 1311069"/>
                  <a:gd name="connsiteY40" fmla="*/ 301366 h 698035"/>
                  <a:gd name="connsiteX41" fmla="*/ 1123037 w 1311069"/>
                  <a:gd name="connsiteY41" fmla="*/ 293638 h 698035"/>
                  <a:gd name="connsiteX42" fmla="*/ 1135916 w 1311069"/>
                  <a:gd name="connsiteY42" fmla="*/ 273032 h 698035"/>
                  <a:gd name="connsiteX43" fmla="*/ 1156523 w 1311069"/>
                  <a:gd name="connsiteY43" fmla="*/ 273032 h 698035"/>
                  <a:gd name="connsiteX44" fmla="*/ 1171977 w 1311069"/>
                  <a:gd name="connsiteY44" fmla="*/ 260153 h 698035"/>
                  <a:gd name="connsiteX45" fmla="*/ 1195159 w 1311069"/>
                  <a:gd name="connsiteY45" fmla="*/ 244699 h 698035"/>
                  <a:gd name="connsiteX46" fmla="*/ 1220917 w 1311069"/>
                  <a:gd name="connsiteY46" fmla="*/ 262729 h 698035"/>
                  <a:gd name="connsiteX47" fmla="*/ 1251826 w 1311069"/>
                  <a:gd name="connsiteY47" fmla="*/ 252426 h 698035"/>
                  <a:gd name="connsiteX48" fmla="*/ 1269857 w 1311069"/>
                  <a:gd name="connsiteY48" fmla="*/ 226668 h 698035"/>
                  <a:gd name="connsiteX49" fmla="*/ 1293039 w 1311069"/>
                  <a:gd name="connsiteY49" fmla="*/ 190607 h 698035"/>
                  <a:gd name="connsiteX50" fmla="*/ 1280160 w 1311069"/>
                  <a:gd name="connsiteY50" fmla="*/ 136516 h 698035"/>
                  <a:gd name="connsiteX51" fmla="*/ 1256978 w 1311069"/>
                  <a:gd name="connsiteY51" fmla="*/ 123637 h 698035"/>
                  <a:gd name="connsiteX52" fmla="*/ 1246675 w 1311069"/>
                  <a:gd name="connsiteY52" fmla="*/ 149395 h 698035"/>
                  <a:gd name="connsiteX53" fmla="*/ 1241523 w 1311069"/>
                  <a:gd name="connsiteY53" fmla="*/ 167425 h 698035"/>
                  <a:gd name="connsiteX54" fmla="*/ 1200311 w 1311069"/>
                  <a:gd name="connsiteY54" fmla="*/ 154547 h 698035"/>
                  <a:gd name="connsiteX55" fmla="*/ 1161674 w 1311069"/>
                  <a:gd name="connsiteY55" fmla="*/ 162274 h 698035"/>
                  <a:gd name="connsiteX56" fmla="*/ 1138492 w 1311069"/>
                  <a:gd name="connsiteY56" fmla="*/ 177729 h 698035"/>
                  <a:gd name="connsiteX57" fmla="*/ 1128189 w 1311069"/>
                  <a:gd name="connsiteY57" fmla="*/ 151971 h 698035"/>
                  <a:gd name="connsiteX58" fmla="*/ 1110159 w 1311069"/>
                  <a:gd name="connsiteY58" fmla="*/ 123637 h 698035"/>
                  <a:gd name="connsiteX59" fmla="*/ 1130765 w 1311069"/>
                  <a:gd name="connsiteY59" fmla="*/ 110758 h 698035"/>
                  <a:gd name="connsiteX60" fmla="*/ 1159098 w 1311069"/>
                  <a:gd name="connsiteY60" fmla="*/ 131365 h 698035"/>
                  <a:gd name="connsiteX61" fmla="*/ 1179704 w 1311069"/>
                  <a:gd name="connsiteY61" fmla="*/ 121061 h 698035"/>
                  <a:gd name="connsiteX62" fmla="*/ 1195159 w 1311069"/>
                  <a:gd name="connsiteY62" fmla="*/ 118486 h 698035"/>
                  <a:gd name="connsiteX63" fmla="*/ 1220917 w 1311069"/>
                  <a:gd name="connsiteY63" fmla="*/ 95304 h 698035"/>
                  <a:gd name="connsiteX64" fmla="*/ 1233796 w 1311069"/>
                  <a:gd name="connsiteY64" fmla="*/ 95304 h 698035"/>
                  <a:gd name="connsiteX65" fmla="*/ 1231220 w 1311069"/>
                  <a:gd name="connsiteY65" fmla="*/ 74698 h 698035"/>
                  <a:gd name="connsiteX66" fmla="*/ 1215765 w 1311069"/>
                  <a:gd name="connsiteY66" fmla="*/ 28334 h 698035"/>
                  <a:gd name="connsiteX67" fmla="*/ 1223493 w 1311069"/>
                  <a:gd name="connsiteY67" fmla="*/ 25758 h 698035"/>
                  <a:gd name="connsiteX68" fmla="*/ 1303342 w 1311069"/>
                  <a:gd name="connsiteY68" fmla="*/ 121061 h 698035"/>
                  <a:gd name="connsiteX69" fmla="*/ 1311069 w 1311069"/>
                  <a:gd name="connsiteY69" fmla="*/ 115910 h 698035"/>
                  <a:gd name="connsiteX70" fmla="*/ 1210614 w 1311069"/>
                  <a:gd name="connsiteY70" fmla="*/ 0 h 698035"/>
                  <a:gd name="connsiteX71" fmla="*/ 1156523 w 1311069"/>
                  <a:gd name="connsiteY71" fmla="*/ 33485 h 698035"/>
                  <a:gd name="connsiteX72" fmla="*/ 360608 w 1311069"/>
                  <a:gd name="connsiteY72" fmla="*/ 293638 h 698035"/>
                  <a:gd name="connsiteX0" fmla="*/ 360608 w 1311069"/>
                  <a:gd name="connsiteY0" fmla="*/ 279360 h 698035"/>
                  <a:gd name="connsiteX1" fmla="*/ 360608 w 1311069"/>
                  <a:gd name="connsiteY1" fmla="*/ 355457 h 698035"/>
                  <a:gd name="connsiteX2" fmla="*/ 324547 w 1311069"/>
                  <a:gd name="connsiteY2" fmla="*/ 381215 h 698035"/>
                  <a:gd name="connsiteX3" fmla="*/ 285911 w 1311069"/>
                  <a:gd name="connsiteY3" fmla="*/ 381215 h 698035"/>
                  <a:gd name="connsiteX4" fmla="*/ 257577 w 1311069"/>
                  <a:gd name="connsiteY4" fmla="*/ 435306 h 698035"/>
                  <a:gd name="connsiteX5" fmla="*/ 198334 w 1311069"/>
                  <a:gd name="connsiteY5" fmla="*/ 435306 h 698035"/>
                  <a:gd name="connsiteX6" fmla="*/ 182880 w 1311069"/>
                  <a:gd name="connsiteY6" fmla="*/ 489397 h 698035"/>
                  <a:gd name="connsiteX7" fmla="*/ 154546 w 1311069"/>
                  <a:gd name="connsiteY7" fmla="*/ 515155 h 698035"/>
                  <a:gd name="connsiteX8" fmla="*/ 103031 w 1311069"/>
                  <a:gd name="connsiteY8" fmla="*/ 543489 h 698035"/>
                  <a:gd name="connsiteX9" fmla="*/ 43788 w 1311069"/>
                  <a:gd name="connsiteY9" fmla="*/ 592428 h 698035"/>
                  <a:gd name="connsiteX10" fmla="*/ 30909 w 1311069"/>
                  <a:gd name="connsiteY10" fmla="*/ 638792 h 698035"/>
                  <a:gd name="connsiteX11" fmla="*/ 0 w 1311069"/>
                  <a:gd name="connsiteY11" fmla="*/ 664550 h 698035"/>
                  <a:gd name="connsiteX12" fmla="*/ 15454 w 1311069"/>
                  <a:gd name="connsiteY12" fmla="*/ 698035 h 698035"/>
                  <a:gd name="connsiteX13" fmla="*/ 185455 w 1311069"/>
                  <a:gd name="connsiteY13" fmla="*/ 664550 h 698035"/>
                  <a:gd name="connsiteX14" fmla="*/ 370911 w 1311069"/>
                  <a:gd name="connsiteY14" fmla="*/ 569246 h 698035"/>
                  <a:gd name="connsiteX15" fmla="*/ 504852 w 1311069"/>
                  <a:gd name="connsiteY15" fmla="*/ 558943 h 698035"/>
                  <a:gd name="connsiteX16" fmla="*/ 589852 w 1311069"/>
                  <a:gd name="connsiteY16" fmla="*/ 600156 h 698035"/>
                  <a:gd name="connsiteX17" fmla="*/ 749550 w 1311069"/>
                  <a:gd name="connsiteY17" fmla="*/ 546064 h 698035"/>
                  <a:gd name="connsiteX18" fmla="*/ 945309 w 1311069"/>
                  <a:gd name="connsiteY18" fmla="*/ 677429 h 698035"/>
                  <a:gd name="connsiteX19" fmla="*/ 976218 w 1311069"/>
                  <a:gd name="connsiteY19" fmla="*/ 651671 h 698035"/>
                  <a:gd name="connsiteX20" fmla="*/ 1009703 w 1311069"/>
                  <a:gd name="connsiteY20" fmla="*/ 631065 h 698035"/>
                  <a:gd name="connsiteX21" fmla="*/ 1050916 w 1311069"/>
                  <a:gd name="connsiteY21" fmla="*/ 582125 h 698035"/>
                  <a:gd name="connsiteX22" fmla="*/ 1071522 w 1311069"/>
                  <a:gd name="connsiteY22" fmla="*/ 530610 h 698035"/>
                  <a:gd name="connsiteX23" fmla="*/ 1115310 w 1311069"/>
                  <a:gd name="connsiteY23" fmla="*/ 463640 h 698035"/>
                  <a:gd name="connsiteX24" fmla="*/ 1151371 w 1311069"/>
                  <a:gd name="connsiteY24" fmla="*/ 422427 h 698035"/>
                  <a:gd name="connsiteX25" fmla="*/ 1190008 w 1311069"/>
                  <a:gd name="connsiteY25" fmla="*/ 412124 h 698035"/>
                  <a:gd name="connsiteX26" fmla="*/ 1231220 w 1311069"/>
                  <a:gd name="connsiteY26" fmla="*/ 381215 h 698035"/>
                  <a:gd name="connsiteX27" fmla="*/ 1238947 w 1311069"/>
                  <a:gd name="connsiteY27" fmla="*/ 340002 h 698035"/>
                  <a:gd name="connsiteX28" fmla="*/ 1223493 w 1311069"/>
                  <a:gd name="connsiteY28" fmla="*/ 337427 h 698035"/>
                  <a:gd name="connsiteX29" fmla="*/ 1197735 w 1311069"/>
                  <a:gd name="connsiteY29" fmla="*/ 352881 h 698035"/>
                  <a:gd name="connsiteX30" fmla="*/ 1184856 w 1311069"/>
                  <a:gd name="connsiteY30" fmla="*/ 370912 h 698035"/>
                  <a:gd name="connsiteX31" fmla="*/ 1159098 w 1311069"/>
                  <a:gd name="connsiteY31" fmla="*/ 378639 h 698035"/>
                  <a:gd name="connsiteX32" fmla="*/ 1138492 w 1311069"/>
                  <a:gd name="connsiteY32" fmla="*/ 370912 h 698035"/>
                  <a:gd name="connsiteX33" fmla="*/ 1133341 w 1311069"/>
                  <a:gd name="connsiteY33" fmla="*/ 358033 h 698035"/>
                  <a:gd name="connsiteX34" fmla="*/ 1146219 w 1311069"/>
                  <a:gd name="connsiteY34" fmla="*/ 350305 h 698035"/>
                  <a:gd name="connsiteX35" fmla="*/ 1164250 w 1311069"/>
                  <a:gd name="connsiteY35" fmla="*/ 352881 h 698035"/>
                  <a:gd name="connsiteX36" fmla="*/ 1177129 w 1311069"/>
                  <a:gd name="connsiteY36" fmla="*/ 352881 h 698035"/>
                  <a:gd name="connsiteX37" fmla="*/ 1184856 w 1311069"/>
                  <a:gd name="connsiteY37" fmla="*/ 332275 h 698035"/>
                  <a:gd name="connsiteX38" fmla="*/ 1187432 w 1311069"/>
                  <a:gd name="connsiteY38" fmla="*/ 306517 h 698035"/>
                  <a:gd name="connsiteX39" fmla="*/ 1169401 w 1311069"/>
                  <a:gd name="connsiteY39" fmla="*/ 303941 h 698035"/>
                  <a:gd name="connsiteX40" fmla="*/ 1138492 w 1311069"/>
                  <a:gd name="connsiteY40" fmla="*/ 301366 h 698035"/>
                  <a:gd name="connsiteX41" fmla="*/ 1123037 w 1311069"/>
                  <a:gd name="connsiteY41" fmla="*/ 293638 h 698035"/>
                  <a:gd name="connsiteX42" fmla="*/ 1135916 w 1311069"/>
                  <a:gd name="connsiteY42" fmla="*/ 273032 h 698035"/>
                  <a:gd name="connsiteX43" fmla="*/ 1156523 w 1311069"/>
                  <a:gd name="connsiteY43" fmla="*/ 273032 h 698035"/>
                  <a:gd name="connsiteX44" fmla="*/ 1171977 w 1311069"/>
                  <a:gd name="connsiteY44" fmla="*/ 260153 h 698035"/>
                  <a:gd name="connsiteX45" fmla="*/ 1195159 w 1311069"/>
                  <a:gd name="connsiteY45" fmla="*/ 244699 h 698035"/>
                  <a:gd name="connsiteX46" fmla="*/ 1220917 w 1311069"/>
                  <a:gd name="connsiteY46" fmla="*/ 262729 h 698035"/>
                  <a:gd name="connsiteX47" fmla="*/ 1251826 w 1311069"/>
                  <a:gd name="connsiteY47" fmla="*/ 252426 h 698035"/>
                  <a:gd name="connsiteX48" fmla="*/ 1269857 w 1311069"/>
                  <a:gd name="connsiteY48" fmla="*/ 226668 h 698035"/>
                  <a:gd name="connsiteX49" fmla="*/ 1293039 w 1311069"/>
                  <a:gd name="connsiteY49" fmla="*/ 190607 h 698035"/>
                  <a:gd name="connsiteX50" fmla="*/ 1280160 w 1311069"/>
                  <a:gd name="connsiteY50" fmla="*/ 136516 h 698035"/>
                  <a:gd name="connsiteX51" fmla="*/ 1256978 w 1311069"/>
                  <a:gd name="connsiteY51" fmla="*/ 123637 h 698035"/>
                  <a:gd name="connsiteX52" fmla="*/ 1246675 w 1311069"/>
                  <a:gd name="connsiteY52" fmla="*/ 149395 h 698035"/>
                  <a:gd name="connsiteX53" fmla="*/ 1241523 w 1311069"/>
                  <a:gd name="connsiteY53" fmla="*/ 167425 h 698035"/>
                  <a:gd name="connsiteX54" fmla="*/ 1200311 w 1311069"/>
                  <a:gd name="connsiteY54" fmla="*/ 154547 h 698035"/>
                  <a:gd name="connsiteX55" fmla="*/ 1161674 w 1311069"/>
                  <a:gd name="connsiteY55" fmla="*/ 162274 h 698035"/>
                  <a:gd name="connsiteX56" fmla="*/ 1138492 w 1311069"/>
                  <a:gd name="connsiteY56" fmla="*/ 177729 h 698035"/>
                  <a:gd name="connsiteX57" fmla="*/ 1128189 w 1311069"/>
                  <a:gd name="connsiteY57" fmla="*/ 151971 h 698035"/>
                  <a:gd name="connsiteX58" fmla="*/ 1110159 w 1311069"/>
                  <a:gd name="connsiteY58" fmla="*/ 123637 h 698035"/>
                  <a:gd name="connsiteX59" fmla="*/ 1130765 w 1311069"/>
                  <a:gd name="connsiteY59" fmla="*/ 110758 h 698035"/>
                  <a:gd name="connsiteX60" fmla="*/ 1159098 w 1311069"/>
                  <a:gd name="connsiteY60" fmla="*/ 131365 h 698035"/>
                  <a:gd name="connsiteX61" fmla="*/ 1179704 w 1311069"/>
                  <a:gd name="connsiteY61" fmla="*/ 121061 h 698035"/>
                  <a:gd name="connsiteX62" fmla="*/ 1195159 w 1311069"/>
                  <a:gd name="connsiteY62" fmla="*/ 118486 h 698035"/>
                  <a:gd name="connsiteX63" fmla="*/ 1220917 w 1311069"/>
                  <a:gd name="connsiteY63" fmla="*/ 95304 h 698035"/>
                  <a:gd name="connsiteX64" fmla="*/ 1233796 w 1311069"/>
                  <a:gd name="connsiteY64" fmla="*/ 95304 h 698035"/>
                  <a:gd name="connsiteX65" fmla="*/ 1231220 w 1311069"/>
                  <a:gd name="connsiteY65" fmla="*/ 74698 h 698035"/>
                  <a:gd name="connsiteX66" fmla="*/ 1215765 w 1311069"/>
                  <a:gd name="connsiteY66" fmla="*/ 28334 h 698035"/>
                  <a:gd name="connsiteX67" fmla="*/ 1223493 w 1311069"/>
                  <a:gd name="connsiteY67" fmla="*/ 25758 h 698035"/>
                  <a:gd name="connsiteX68" fmla="*/ 1303342 w 1311069"/>
                  <a:gd name="connsiteY68" fmla="*/ 121061 h 698035"/>
                  <a:gd name="connsiteX69" fmla="*/ 1311069 w 1311069"/>
                  <a:gd name="connsiteY69" fmla="*/ 115910 h 698035"/>
                  <a:gd name="connsiteX70" fmla="*/ 1210614 w 1311069"/>
                  <a:gd name="connsiteY70" fmla="*/ 0 h 698035"/>
                  <a:gd name="connsiteX71" fmla="*/ 1156523 w 1311069"/>
                  <a:gd name="connsiteY71" fmla="*/ 33485 h 698035"/>
                  <a:gd name="connsiteX72" fmla="*/ 360608 w 1311069"/>
                  <a:gd name="connsiteY72" fmla="*/ 279360 h 698035"/>
                  <a:gd name="connsiteX0" fmla="*/ 360608 w 1311069"/>
                  <a:gd name="connsiteY0" fmla="*/ 279360 h 698035"/>
                  <a:gd name="connsiteX1" fmla="*/ 360608 w 1311069"/>
                  <a:gd name="connsiteY1" fmla="*/ 355457 h 698035"/>
                  <a:gd name="connsiteX2" fmla="*/ 324547 w 1311069"/>
                  <a:gd name="connsiteY2" fmla="*/ 381215 h 698035"/>
                  <a:gd name="connsiteX3" fmla="*/ 285911 w 1311069"/>
                  <a:gd name="connsiteY3" fmla="*/ 381215 h 698035"/>
                  <a:gd name="connsiteX4" fmla="*/ 257577 w 1311069"/>
                  <a:gd name="connsiteY4" fmla="*/ 435306 h 698035"/>
                  <a:gd name="connsiteX5" fmla="*/ 198334 w 1311069"/>
                  <a:gd name="connsiteY5" fmla="*/ 435306 h 698035"/>
                  <a:gd name="connsiteX6" fmla="*/ 182880 w 1311069"/>
                  <a:gd name="connsiteY6" fmla="*/ 489397 h 698035"/>
                  <a:gd name="connsiteX7" fmla="*/ 154546 w 1311069"/>
                  <a:gd name="connsiteY7" fmla="*/ 515155 h 698035"/>
                  <a:gd name="connsiteX8" fmla="*/ 103031 w 1311069"/>
                  <a:gd name="connsiteY8" fmla="*/ 543489 h 698035"/>
                  <a:gd name="connsiteX9" fmla="*/ 43788 w 1311069"/>
                  <a:gd name="connsiteY9" fmla="*/ 592428 h 698035"/>
                  <a:gd name="connsiteX10" fmla="*/ 30909 w 1311069"/>
                  <a:gd name="connsiteY10" fmla="*/ 638792 h 698035"/>
                  <a:gd name="connsiteX11" fmla="*/ 0 w 1311069"/>
                  <a:gd name="connsiteY11" fmla="*/ 664550 h 698035"/>
                  <a:gd name="connsiteX12" fmla="*/ 15454 w 1311069"/>
                  <a:gd name="connsiteY12" fmla="*/ 698035 h 698035"/>
                  <a:gd name="connsiteX13" fmla="*/ 185455 w 1311069"/>
                  <a:gd name="connsiteY13" fmla="*/ 664550 h 698035"/>
                  <a:gd name="connsiteX14" fmla="*/ 370911 w 1311069"/>
                  <a:gd name="connsiteY14" fmla="*/ 569246 h 698035"/>
                  <a:gd name="connsiteX15" fmla="*/ 504852 w 1311069"/>
                  <a:gd name="connsiteY15" fmla="*/ 558943 h 698035"/>
                  <a:gd name="connsiteX16" fmla="*/ 589852 w 1311069"/>
                  <a:gd name="connsiteY16" fmla="*/ 600156 h 698035"/>
                  <a:gd name="connsiteX17" fmla="*/ 749550 w 1311069"/>
                  <a:gd name="connsiteY17" fmla="*/ 546064 h 698035"/>
                  <a:gd name="connsiteX18" fmla="*/ 945309 w 1311069"/>
                  <a:gd name="connsiteY18" fmla="*/ 677429 h 698035"/>
                  <a:gd name="connsiteX19" fmla="*/ 976218 w 1311069"/>
                  <a:gd name="connsiteY19" fmla="*/ 651671 h 698035"/>
                  <a:gd name="connsiteX20" fmla="*/ 1009703 w 1311069"/>
                  <a:gd name="connsiteY20" fmla="*/ 631065 h 698035"/>
                  <a:gd name="connsiteX21" fmla="*/ 1050916 w 1311069"/>
                  <a:gd name="connsiteY21" fmla="*/ 582125 h 698035"/>
                  <a:gd name="connsiteX22" fmla="*/ 1071522 w 1311069"/>
                  <a:gd name="connsiteY22" fmla="*/ 530610 h 698035"/>
                  <a:gd name="connsiteX23" fmla="*/ 1115310 w 1311069"/>
                  <a:gd name="connsiteY23" fmla="*/ 463640 h 698035"/>
                  <a:gd name="connsiteX24" fmla="*/ 1151371 w 1311069"/>
                  <a:gd name="connsiteY24" fmla="*/ 422427 h 698035"/>
                  <a:gd name="connsiteX25" fmla="*/ 1190008 w 1311069"/>
                  <a:gd name="connsiteY25" fmla="*/ 412124 h 698035"/>
                  <a:gd name="connsiteX26" fmla="*/ 1231220 w 1311069"/>
                  <a:gd name="connsiteY26" fmla="*/ 381215 h 698035"/>
                  <a:gd name="connsiteX27" fmla="*/ 1238947 w 1311069"/>
                  <a:gd name="connsiteY27" fmla="*/ 340002 h 698035"/>
                  <a:gd name="connsiteX28" fmla="*/ 1223493 w 1311069"/>
                  <a:gd name="connsiteY28" fmla="*/ 337427 h 698035"/>
                  <a:gd name="connsiteX29" fmla="*/ 1197735 w 1311069"/>
                  <a:gd name="connsiteY29" fmla="*/ 352881 h 698035"/>
                  <a:gd name="connsiteX30" fmla="*/ 1184856 w 1311069"/>
                  <a:gd name="connsiteY30" fmla="*/ 370912 h 698035"/>
                  <a:gd name="connsiteX31" fmla="*/ 1159098 w 1311069"/>
                  <a:gd name="connsiteY31" fmla="*/ 378639 h 698035"/>
                  <a:gd name="connsiteX32" fmla="*/ 1138492 w 1311069"/>
                  <a:gd name="connsiteY32" fmla="*/ 370912 h 698035"/>
                  <a:gd name="connsiteX33" fmla="*/ 1133341 w 1311069"/>
                  <a:gd name="connsiteY33" fmla="*/ 358033 h 698035"/>
                  <a:gd name="connsiteX34" fmla="*/ 1146219 w 1311069"/>
                  <a:gd name="connsiteY34" fmla="*/ 350305 h 698035"/>
                  <a:gd name="connsiteX35" fmla="*/ 1164250 w 1311069"/>
                  <a:gd name="connsiteY35" fmla="*/ 352881 h 698035"/>
                  <a:gd name="connsiteX36" fmla="*/ 1177129 w 1311069"/>
                  <a:gd name="connsiteY36" fmla="*/ 352881 h 698035"/>
                  <a:gd name="connsiteX37" fmla="*/ 1184856 w 1311069"/>
                  <a:gd name="connsiteY37" fmla="*/ 332275 h 698035"/>
                  <a:gd name="connsiteX38" fmla="*/ 1187432 w 1311069"/>
                  <a:gd name="connsiteY38" fmla="*/ 306517 h 698035"/>
                  <a:gd name="connsiteX39" fmla="*/ 1169401 w 1311069"/>
                  <a:gd name="connsiteY39" fmla="*/ 303941 h 698035"/>
                  <a:gd name="connsiteX40" fmla="*/ 1138492 w 1311069"/>
                  <a:gd name="connsiteY40" fmla="*/ 301366 h 698035"/>
                  <a:gd name="connsiteX41" fmla="*/ 1123037 w 1311069"/>
                  <a:gd name="connsiteY41" fmla="*/ 293638 h 698035"/>
                  <a:gd name="connsiteX42" fmla="*/ 1135916 w 1311069"/>
                  <a:gd name="connsiteY42" fmla="*/ 273032 h 698035"/>
                  <a:gd name="connsiteX43" fmla="*/ 1156523 w 1311069"/>
                  <a:gd name="connsiteY43" fmla="*/ 273032 h 698035"/>
                  <a:gd name="connsiteX44" fmla="*/ 1171977 w 1311069"/>
                  <a:gd name="connsiteY44" fmla="*/ 260153 h 698035"/>
                  <a:gd name="connsiteX45" fmla="*/ 1195159 w 1311069"/>
                  <a:gd name="connsiteY45" fmla="*/ 244699 h 698035"/>
                  <a:gd name="connsiteX46" fmla="*/ 1220917 w 1311069"/>
                  <a:gd name="connsiteY46" fmla="*/ 262729 h 698035"/>
                  <a:gd name="connsiteX47" fmla="*/ 1251826 w 1311069"/>
                  <a:gd name="connsiteY47" fmla="*/ 252426 h 698035"/>
                  <a:gd name="connsiteX48" fmla="*/ 1269857 w 1311069"/>
                  <a:gd name="connsiteY48" fmla="*/ 226668 h 698035"/>
                  <a:gd name="connsiteX49" fmla="*/ 1293039 w 1311069"/>
                  <a:gd name="connsiteY49" fmla="*/ 190607 h 698035"/>
                  <a:gd name="connsiteX50" fmla="*/ 1280160 w 1311069"/>
                  <a:gd name="connsiteY50" fmla="*/ 136516 h 698035"/>
                  <a:gd name="connsiteX51" fmla="*/ 1256978 w 1311069"/>
                  <a:gd name="connsiteY51" fmla="*/ 123637 h 698035"/>
                  <a:gd name="connsiteX52" fmla="*/ 1246675 w 1311069"/>
                  <a:gd name="connsiteY52" fmla="*/ 149395 h 698035"/>
                  <a:gd name="connsiteX53" fmla="*/ 1241523 w 1311069"/>
                  <a:gd name="connsiteY53" fmla="*/ 167425 h 698035"/>
                  <a:gd name="connsiteX54" fmla="*/ 1200311 w 1311069"/>
                  <a:gd name="connsiteY54" fmla="*/ 154547 h 698035"/>
                  <a:gd name="connsiteX55" fmla="*/ 1161674 w 1311069"/>
                  <a:gd name="connsiteY55" fmla="*/ 162274 h 698035"/>
                  <a:gd name="connsiteX56" fmla="*/ 1138492 w 1311069"/>
                  <a:gd name="connsiteY56" fmla="*/ 177729 h 698035"/>
                  <a:gd name="connsiteX57" fmla="*/ 1128189 w 1311069"/>
                  <a:gd name="connsiteY57" fmla="*/ 151971 h 698035"/>
                  <a:gd name="connsiteX58" fmla="*/ 1110159 w 1311069"/>
                  <a:gd name="connsiteY58" fmla="*/ 123637 h 698035"/>
                  <a:gd name="connsiteX59" fmla="*/ 1130765 w 1311069"/>
                  <a:gd name="connsiteY59" fmla="*/ 110758 h 698035"/>
                  <a:gd name="connsiteX60" fmla="*/ 1159098 w 1311069"/>
                  <a:gd name="connsiteY60" fmla="*/ 131365 h 698035"/>
                  <a:gd name="connsiteX61" fmla="*/ 1179704 w 1311069"/>
                  <a:gd name="connsiteY61" fmla="*/ 121061 h 698035"/>
                  <a:gd name="connsiteX62" fmla="*/ 1195159 w 1311069"/>
                  <a:gd name="connsiteY62" fmla="*/ 118486 h 698035"/>
                  <a:gd name="connsiteX63" fmla="*/ 1220917 w 1311069"/>
                  <a:gd name="connsiteY63" fmla="*/ 95304 h 698035"/>
                  <a:gd name="connsiteX64" fmla="*/ 1233796 w 1311069"/>
                  <a:gd name="connsiteY64" fmla="*/ 95304 h 698035"/>
                  <a:gd name="connsiteX65" fmla="*/ 1231220 w 1311069"/>
                  <a:gd name="connsiteY65" fmla="*/ 74698 h 698035"/>
                  <a:gd name="connsiteX66" fmla="*/ 1215765 w 1311069"/>
                  <a:gd name="connsiteY66" fmla="*/ 28334 h 698035"/>
                  <a:gd name="connsiteX67" fmla="*/ 1223493 w 1311069"/>
                  <a:gd name="connsiteY67" fmla="*/ 25758 h 698035"/>
                  <a:gd name="connsiteX68" fmla="*/ 1303342 w 1311069"/>
                  <a:gd name="connsiteY68" fmla="*/ 121061 h 698035"/>
                  <a:gd name="connsiteX69" fmla="*/ 1311069 w 1311069"/>
                  <a:gd name="connsiteY69" fmla="*/ 115910 h 698035"/>
                  <a:gd name="connsiteX70" fmla="*/ 1210614 w 1311069"/>
                  <a:gd name="connsiteY70" fmla="*/ 0 h 698035"/>
                  <a:gd name="connsiteX71" fmla="*/ 1151761 w 1311069"/>
                  <a:gd name="connsiteY71" fmla="*/ 26346 h 698035"/>
                  <a:gd name="connsiteX72" fmla="*/ 360608 w 1311069"/>
                  <a:gd name="connsiteY72" fmla="*/ 279360 h 698035"/>
                  <a:gd name="connsiteX0" fmla="*/ 360608 w 1311069"/>
                  <a:gd name="connsiteY0" fmla="*/ 279360 h 698035"/>
                  <a:gd name="connsiteX1" fmla="*/ 360608 w 1311069"/>
                  <a:gd name="connsiteY1" fmla="*/ 355457 h 698035"/>
                  <a:gd name="connsiteX2" fmla="*/ 324547 w 1311069"/>
                  <a:gd name="connsiteY2" fmla="*/ 381215 h 698035"/>
                  <a:gd name="connsiteX3" fmla="*/ 285911 w 1311069"/>
                  <a:gd name="connsiteY3" fmla="*/ 381215 h 698035"/>
                  <a:gd name="connsiteX4" fmla="*/ 257577 w 1311069"/>
                  <a:gd name="connsiteY4" fmla="*/ 435306 h 698035"/>
                  <a:gd name="connsiteX5" fmla="*/ 198334 w 1311069"/>
                  <a:gd name="connsiteY5" fmla="*/ 435306 h 698035"/>
                  <a:gd name="connsiteX6" fmla="*/ 182880 w 1311069"/>
                  <a:gd name="connsiteY6" fmla="*/ 489397 h 698035"/>
                  <a:gd name="connsiteX7" fmla="*/ 154546 w 1311069"/>
                  <a:gd name="connsiteY7" fmla="*/ 515155 h 698035"/>
                  <a:gd name="connsiteX8" fmla="*/ 103031 w 1311069"/>
                  <a:gd name="connsiteY8" fmla="*/ 543489 h 698035"/>
                  <a:gd name="connsiteX9" fmla="*/ 43788 w 1311069"/>
                  <a:gd name="connsiteY9" fmla="*/ 592428 h 698035"/>
                  <a:gd name="connsiteX10" fmla="*/ 30909 w 1311069"/>
                  <a:gd name="connsiteY10" fmla="*/ 638792 h 698035"/>
                  <a:gd name="connsiteX11" fmla="*/ 0 w 1311069"/>
                  <a:gd name="connsiteY11" fmla="*/ 664550 h 698035"/>
                  <a:gd name="connsiteX12" fmla="*/ 15454 w 1311069"/>
                  <a:gd name="connsiteY12" fmla="*/ 698035 h 698035"/>
                  <a:gd name="connsiteX13" fmla="*/ 185455 w 1311069"/>
                  <a:gd name="connsiteY13" fmla="*/ 664550 h 698035"/>
                  <a:gd name="connsiteX14" fmla="*/ 370911 w 1311069"/>
                  <a:gd name="connsiteY14" fmla="*/ 569246 h 698035"/>
                  <a:gd name="connsiteX15" fmla="*/ 504852 w 1311069"/>
                  <a:gd name="connsiteY15" fmla="*/ 558943 h 698035"/>
                  <a:gd name="connsiteX16" fmla="*/ 589852 w 1311069"/>
                  <a:gd name="connsiteY16" fmla="*/ 600156 h 698035"/>
                  <a:gd name="connsiteX17" fmla="*/ 749550 w 1311069"/>
                  <a:gd name="connsiteY17" fmla="*/ 546064 h 698035"/>
                  <a:gd name="connsiteX18" fmla="*/ 945309 w 1311069"/>
                  <a:gd name="connsiteY18" fmla="*/ 677429 h 698035"/>
                  <a:gd name="connsiteX19" fmla="*/ 976218 w 1311069"/>
                  <a:gd name="connsiteY19" fmla="*/ 651671 h 698035"/>
                  <a:gd name="connsiteX20" fmla="*/ 1009703 w 1311069"/>
                  <a:gd name="connsiteY20" fmla="*/ 631065 h 698035"/>
                  <a:gd name="connsiteX21" fmla="*/ 1050916 w 1311069"/>
                  <a:gd name="connsiteY21" fmla="*/ 582125 h 698035"/>
                  <a:gd name="connsiteX22" fmla="*/ 1071522 w 1311069"/>
                  <a:gd name="connsiteY22" fmla="*/ 530610 h 698035"/>
                  <a:gd name="connsiteX23" fmla="*/ 1115310 w 1311069"/>
                  <a:gd name="connsiteY23" fmla="*/ 463640 h 698035"/>
                  <a:gd name="connsiteX24" fmla="*/ 1151371 w 1311069"/>
                  <a:gd name="connsiteY24" fmla="*/ 422427 h 698035"/>
                  <a:gd name="connsiteX25" fmla="*/ 1190008 w 1311069"/>
                  <a:gd name="connsiteY25" fmla="*/ 412124 h 698035"/>
                  <a:gd name="connsiteX26" fmla="*/ 1231220 w 1311069"/>
                  <a:gd name="connsiteY26" fmla="*/ 381215 h 698035"/>
                  <a:gd name="connsiteX27" fmla="*/ 1238947 w 1311069"/>
                  <a:gd name="connsiteY27" fmla="*/ 340002 h 698035"/>
                  <a:gd name="connsiteX28" fmla="*/ 1223493 w 1311069"/>
                  <a:gd name="connsiteY28" fmla="*/ 337427 h 698035"/>
                  <a:gd name="connsiteX29" fmla="*/ 1197735 w 1311069"/>
                  <a:gd name="connsiteY29" fmla="*/ 352881 h 698035"/>
                  <a:gd name="connsiteX30" fmla="*/ 1184856 w 1311069"/>
                  <a:gd name="connsiteY30" fmla="*/ 370912 h 698035"/>
                  <a:gd name="connsiteX31" fmla="*/ 1159098 w 1311069"/>
                  <a:gd name="connsiteY31" fmla="*/ 378639 h 698035"/>
                  <a:gd name="connsiteX32" fmla="*/ 1138492 w 1311069"/>
                  <a:gd name="connsiteY32" fmla="*/ 370912 h 698035"/>
                  <a:gd name="connsiteX33" fmla="*/ 1133341 w 1311069"/>
                  <a:gd name="connsiteY33" fmla="*/ 358033 h 698035"/>
                  <a:gd name="connsiteX34" fmla="*/ 1146219 w 1311069"/>
                  <a:gd name="connsiteY34" fmla="*/ 350305 h 698035"/>
                  <a:gd name="connsiteX35" fmla="*/ 1164250 w 1311069"/>
                  <a:gd name="connsiteY35" fmla="*/ 352881 h 698035"/>
                  <a:gd name="connsiteX36" fmla="*/ 1177129 w 1311069"/>
                  <a:gd name="connsiteY36" fmla="*/ 352881 h 698035"/>
                  <a:gd name="connsiteX37" fmla="*/ 1184856 w 1311069"/>
                  <a:gd name="connsiteY37" fmla="*/ 332275 h 698035"/>
                  <a:gd name="connsiteX38" fmla="*/ 1187432 w 1311069"/>
                  <a:gd name="connsiteY38" fmla="*/ 306517 h 698035"/>
                  <a:gd name="connsiteX39" fmla="*/ 1169401 w 1311069"/>
                  <a:gd name="connsiteY39" fmla="*/ 303941 h 698035"/>
                  <a:gd name="connsiteX40" fmla="*/ 1138492 w 1311069"/>
                  <a:gd name="connsiteY40" fmla="*/ 301366 h 698035"/>
                  <a:gd name="connsiteX41" fmla="*/ 1123037 w 1311069"/>
                  <a:gd name="connsiteY41" fmla="*/ 293638 h 698035"/>
                  <a:gd name="connsiteX42" fmla="*/ 1135916 w 1311069"/>
                  <a:gd name="connsiteY42" fmla="*/ 273032 h 698035"/>
                  <a:gd name="connsiteX43" fmla="*/ 1156523 w 1311069"/>
                  <a:gd name="connsiteY43" fmla="*/ 273032 h 698035"/>
                  <a:gd name="connsiteX44" fmla="*/ 1171977 w 1311069"/>
                  <a:gd name="connsiteY44" fmla="*/ 260153 h 698035"/>
                  <a:gd name="connsiteX45" fmla="*/ 1195159 w 1311069"/>
                  <a:gd name="connsiteY45" fmla="*/ 244699 h 698035"/>
                  <a:gd name="connsiteX46" fmla="*/ 1220917 w 1311069"/>
                  <a:gd name="connsiteY46" fmla="*/ 262729 h 698035"/>
                  <a:gd name="connsiteX47" fmla="*/ 1251826 w 1311069"/>
                  <a:gd name="connsiteY47" fmla="*/ 252426 h 698035"/>
                  <a:gd name="connsiteX48" fmla="*/ 1269857 w 1311069"/>
                  <a:gd name="connsiteY48" fmla="*/ 226668 h 698035"/>
                  <a:gd name="connsiteX49" fmla="*/ 1293039 w 1311069"/>
                  <a:gd name="connsiteY49" fmla="*/ 190607 h 698035"/>
                  <a:gd name="connsiteX50" fmla="*/ 1280160 w 1311069"/>
                  <a:gd name="connsiteY50" fmla="*/ 136516 h 698035"/>
                  <a:gd name="connsiteX51" fmla="*/ 1256978 w 1311069"/>
                  <a:gd name="connsiteY51" fmla="*/ 123637 h 698035"/>
                  <a:gd name="connsiteX52" fmla="*/ 1246675 w 1311069"/>
                  <a:gd name="connsiteY52" fmla="*/ 149395 h 698035"/>
                  <a:gd name="connsiteX53" fmla="*/ 1241523 w 1311069"/>
                  <a:gd name="connsiteY53" fmla="*/ 167425 h 698035"/>
                  <a:gd name="connsiteX54" fmla="*/ 1200311 w 1311069"/>
                  <a:gd name="connsiteY54" fmla="*/ 154547 h 698035"/>
                  <a:gd name="connsiteX55" fmla="*/ 1161674 w 1311069"/>
                  <a:gd name="connsiteY55" fmla="*/ 162274 h 698035"/>
                  <a:gd name="connsiteX56" fmla="*/ 1138492 w 1311069"/>
                  <a:gd name="connsiteY56" fmla="*/ 177729 h 698035"/>
                  <a:gd name="connsiteX57" fmla="*/ 1128189 w 1311069"/>
                  <a:gd name="connsiteY57" fmla="*/ 151971 h 698035"/>
                  <a:gd name="connsiteX58" fmla="*/ 1110159 w 1311069"/>
                  <a:gd name="connsiteY58" fmla="*/ 123637 h 698035"/>
                  <a:gd name="connsiteX59" fmla="*/ 1130765 w 1311069"/>
                  <a:gd name="connsiteY59" fmla="*/ 110758 h 698035"/>
                  <a:gd name="connsiteX60" fmla="*/ 1159098 w 1311069"/>
                  <a:gd name="connsiteY60" fmla="*/ 131365 h 698035"/>
                  <a:gd name="connsiteX61" fmla="*/ 1179704 w 1311069"/>
                  <a:gd name="connsiteY61" fmla="*/ 121061 h 698035"/>
                  <a:gd name="connsiteX62" fmla="*/ 1195159 w 1311069"/>
                  <a:gd name="connsiteY62" fmla="*/ 118486 h 698035"/>
                  <a:gd name="connsiteX63" fmla="*/ 1220917 w 1311069"/>
                  <a:gd name="connsiteY63" fmla="*/ 95304 h 698035"/>
                  <a:gd name="connsiteX64" fmla="*/ 1233796 w 1311069"/>
                  <a:gd name="connsiteY64" fmla="*/ 95304 h 698035"/>
                  <a:gd name="connsiteX65" fmla="*/ 1231220 w 1311069"/>
                  <a:gd name="connsiteY65" fmla="*/ 74698 h 698035"/>
                  <a:gd name="connsiteX66" fmla="*/ 1215765 w 1311069"/>
                  <a:gd name="connsiteY66" fmla="*/ 28334 h 698035"/>
                  <a:gd name="connsiteX67" fmla="*/ 1223493 w 1311069"/>
                  <a:gd name="connsiteY67" fmla="*/ 25758 h 698035"/>
                  <a:gd name="connsiteX68" fmla="*/ 1303342 w 1311069"/>
                  <a:gd name="connsiteY68" fmla="*/ 121061 h 698035"/>
                  <a:gd name="connsiteX69" fmla="*/ 1311069 w 1311069"/>
                  <a:gd name="connsiteY69" fmla="*/ 115910 h 698035"/>
                  <a:gd name="connsiteX70" fmla="*/ 1210614 w 1311069"/>
                  <a:gd name="connsiteY70" fmla="*/ 0 h 698035"/>
                  <a:gd name="connsiteX71" fmla="*/ 935101 w 1311069"/>
                  <a:gd name="connsiteY71" fmla="*/ 88218 h 698035"/>
                  <a:gd name="connsiteX72" fmla="*/ 360608 w 1311069"/>
                  <a:gd name="connsiteY72" fmla="*/ 279360 h 698035"/>
                  <a:gd name="connsiteX0" fmla="*/ 372512 w 1322973"/>
                  <a:gd name="connsiteY0" fmla="*/ 279360 h 698035"/>
                  <a:gd name="connsiteX1" fmla="*/ 372512 w 1322973"/>
                  <a:gd name="connsiteY1" fmla="*/ 355457 h 698035"/>
                  <a:gd name="connsiteX2" fmla="*/ 336451 w 1322973"/>
                  <a:gd name="connsiteY2" fmla="*/ 381215 h 698035"/>
                  <a:gd name="connsiteX3" fmla="*/ 297815 w 1322973"/>
                  <a:gd name="connsiteY3" fmla="*/ 381215 h 698035"/>
                  <a:gd name="connsiteX4" fmla="*/ 269481 w 1322973"/>
                  <a:gd name="connsiteY4" fmla="*/ 435306 h 698035"/>
                  <a:gd name="connsiteX5" fmla="*/ 210238 w 1322973"/>
                  <a:gd name="connsiteY5" fmla="*/ 435306 h 698035"/>
                  <a:gd name="connsiteX6" fmla="*/ 194784 w 1322973"/>
                  <a:gd name="connsiteY6" fmla="*/ 489397 h 698035"/>
                  <a:gd name="connsiteX7" fmla="*/ 166450 w 1322973"/>
                  <a:gd name="connsiteY7" fmla="*/ 515155 h 698035"/>
                  <a:gd name="connsiteX8" fmla="*/ 114935 w 1322973"/>
                  <a:gd name="connsiteY8" fmla="*/ 543489 h 698035"/>
                  <a:gd name="connsiteX9" fmla="*/ 55692 w 1322973"/>
                  <a:gd name="connsiteY9" fmla="*/ 592428 h 698035"/>
                  <a:gd name="connsiteX10" fmla="*/ 42813 w 1322973"/>
                  <a:gd name="connsiteY10" fmla="*/ 638792 h 698035"/>
                  <a:gd name="connsiteX11" fmla="*/ 0 w 1322973"/>
                  <a:gd name="connsiteY11" fmla="*/ 664550 h 698035"/>
                  <a:gd name="connsiteX12" fmla="*/ 27358 w 1322973"/>
                  <a:gd name="connsiteY12" fmla="*/ 698035 h 698035"/>
                  <a:gd name="connsiteX13" fmla="*/ 197359 w 1322973"/>
                  <a:gd name="connsiteY13" fmla="*/ 664550 h 698035"/>
                  <a:gd name="connsiteX14" fmla="*/ 382815 w 1322973"/>
                  <a:gd name="connsiteY14" fmla="*/ 569246 h 698035"/>
                  <a:gd name="connsiteX15" fmla="*/ 516756 w 1322973"/>
                  <a:gd name="connsiteY15" fmla="*/ 558943 h 698035"/>
                  <a:gd name="connsiteX16" fmla="*/ 601756 w 1322973"/>
                  <a:gd name="connsiteY16" fmla="*/ 600156 h 698035"/>
                  <a:gd name="connsiteX17" fmla="*/ 761454 w 1322973"/>
                  <a:gd name="connsiteY17" fmla="*/ 546064 h 698035"/>
                  <a:gd name="connsiteX18" fmla="*/ 957213 w 1322973"/>
                  <a:gd name="connsiteY18" fmla="*/ 677429 h 698035"/>
                  <a:gd name="connsiteX19" fmla="*/ 988122 w 1322973"/>
                  <a:gd name="connsiteY19" fmla="*/ 651671 h 698035"/>
                  <a:gd name="connsiteX20" fmla="*/ 1021607 w 1322973"/>
                  <a:gd name="connsiteY20" fmla="*/ 631065 h 698035"/>
                  <a:gd name="connsiteX21" fmla="*/ 1062820 w 1322973"/>
                  <a:gd name="connsiteY21" fmla="*/ 582125 h 698035"/>
                  <a:gd name="connsiteX22" fmla="*/ 1083426 w 1322973"/>
                  <a:gd name="connsiteY22" fmla="*/ 530610 h 698035"/>
                  <a:gd name="connsiteX23" fmla="*/ 1127214 w 1322973"/>
                  <a:gd name="connsiteY23" fmla="*/ 463640 h 698035"/>
                  <a:gd name="connsiteX24" fmla="*/ 1163275 w 1322973"/>
                  <a:gd name="connsiteY24" fmla="*/ 422427 h 698035"/>
                  <a:gd name="connsiteX25" fmla="*/ 1201912 w 1322973"/>
                  <a:gd name="connsiteY25" fmla="*/ 412124 h 698035"/>
                  <a:gd name="connsiteX26" fmla="*/ 1243124 w 1322973"/>
                  <a:gd name="connsiteY26" fmla="*/ 381215 h 698035"/>
                  <a:gd name="connsiteX27" fmla="*/ 1250851 w 1322973"/>
                  <a:gd name="connsiteY27" fmla="*/ 340002 h 698035"/>
                  <a:gd name="connsiteX28" fmla="*/ 1235397 w 1322973"/>
                  <a:gd name="connsiteY28" fmla="*/ 337427 h 698035"/>
                  <a:gd name="connsiteX29" fmla="*/ 1209639 w 1322973"/>
                  <a:gd name="connsiteY29" fmla="*/ 352881 h 698035"/>
                  <a:gd name="connsiteX30" fmla="*/ 1196760 w 1322973"/>
                  <a:gd name="connsiteY30" fmla="*/ 370912 h 698035"/>
                  <a:gd name="connsiteX31" fmla="*/ 1171002 w 1322973"/>
                  <a:gd name="connsiteY31" fmla="*/ 378639 h 698035"/>
                  <a:gd name="connsiteX32" fmla="*/ 1150396 w 1322973"/>
                  <a:gd name="connsiteY32" fmla="*/ 370912 h 698035"/>
                  <a:gd name="connsiteX33" fmla="*/ 1145245 w 1322973"/>
                  <a:gd name="connsiteY33" fmla="*/ 358033 h 698035"/>
                  <a:gd name="connsiteX34" fmla="*/ 1158123 w 1322973"/>
                  <a:gd name="connsiteY34" fmla="*/ 350305 h 698035"/>
                  <a:gd name="connsiteX35" fmla="*/ 1176154 w 1322973"/>
                  <a:gd name="connsiteY35" fmla="*/ 352881 h 698035"/>
                  <a:gd name="connsiteX36" fmla="*/ 1189033 w 1322973"/>
                  <a:gd name="connsiteY36" fmla="*/ 352881 h 698035"/>
                  <a:gd name="connsiteX37" fmla="*/ 1196760 w 1322973"/>
                  <a:gd name="connsiteY37" fmla="*/ 332275 h 698035"/>
                  <a:gd name="connsiteX38" fmla="*/ 1199336 w 1322973"/>
                  <a:gd name="connsiteY38" fmla="*/ 306517 h 698035"/>
                  <a:gd name="connsiteX39" fmla="*/ 1181305 w 1322973"/>
                  <a:gd name="connsiteY39" fmla="*/ 303941 h 698035"/>
                  <a:gd name="connsiteX40" fmla="*/ 1150396 w 1322973"/>
                  <a:gd name="connsiteY40" fmla="*/ 301366 h 698035"/>
                  <a:gd name="connsiteX41" fmla="*/ 1134941 w 1322973"/>
                  <a:gd name="connsiteY41" fmla="*/ 293638 h 698035"/>
                  <a:gd name="connsiteX42" fmla="*/ 1147820 w 1322973"/>
                  <a:gd name="connsiteY42" fmla="*/ 273032 h 698035"/>
                  <a:gd name="connsiteX43" fmla="*/ 1168427 w 1322973"/>
                  <a:gd name="connsiteY43" fmla="*/ 273032 h 698035"/>
                  <a:gd name="connsiteX44" fmla="*/ 1183881 w 1322973"/>
                  <a:gd name="connsiteY44" fmla="*/ 260153 h 698035"/>
                  <a:gd name="connsiteX45" fmla="*/ 1207063 w 1322973"/>
                  <a:gd name="connsiteY45" fmla="*/ 244699 h 698035"/>
                  <a:gd name="connsiteX46" fmla="*/ 1232821 w 1322973"/>
                  <a:gd name="connsiteY46" fmla="*/ 262729 h 698035"/>
                  <a:gd name="connsiteX47" fmla="*/ 1263730 w 1322973"/>
                  <a:gd name="connsiteY47" fmla="*/ 252426 h 698035"/>
                  <a:gd name="connsiteX48" fmla="*/ 1281761 w 1322973"/>
                  <a:gd name="connsiteY48" fmla="*/ 226668 h 698035"/>
                  <a:gd name="connsiteX49" fmla="*/ 1304943 w 1322973"/>
                  <a:gd name="connsiteY49" fmla="*/ 190607 h 698035"/>
                  <a:gd name="connsiteX50" fmla="*/ 1292064 w 1322973"/>
                  <a:gd name="connsiteY50" fmla="*/ 136516 h 698035"/>
                  <a:gd name="connsiteX51" fmla="*/ 1268882 w 1322973"/>
                  <a:gd name="connsiteY51" fmla="*/ 123637 h 698035"/>
                  <a:gd name="connsiteX52" fmla="*/ 1258579 w 1322973"/>
                  <a:gd name="connsiteY52" fmla="*/ 149395 h 698035"/>
                  <a:gd name="connsiteX53" fmla="*/ 1253427 w 1322973"/>
                  <a:gd name="connsiteY53" fmla="*/ 167425 h 698035"/>
                  <a:gd name="connsiteX54" fmla="*/ 1212215 w 1322973"/>
                  <a:gd name="connsiteY54" fmla="*/ 154547 h 698035"/>
                  <a:gd name="connsiteX55" fmla="*/ 1173578 w 1322973"/>
                  <a:gd name="connsiteY55" fmla="*/ 162274 h 698035"/>
                  <a:gd name="connsiteX56" fmla="*/ 1150396 w 1322973"/>
                  <a:gd name="connsiteY56" fmla="*/ 177729 h 698035"/>
                  <a:gd name="connsiteX57" fmla="*/ 1140093 w 1322973"/>
                  <a:gd name="connsiteY57" fmla="*/ 151971 h 698035"/>
                  <a:gd name="connsiteX58" fmla="*/ 1122063 w 1322973"/>
                  <a:gd name="connsiteY58" fmla="*/ 123637 h 698035"/>
                  <a:gd name="connsiteX59" fmla="*/ 1142669 w 1322973"/>
                  <a:gd name="connsiteY59" fmla="*/ 110758 h 698035"/>
                  <a:gd name="connsiteX60" fmla="*/ 1171002 w 1322973"/>
                  <a:gd name="connsiteY60" fmla="*/ 131365 h 698035"/>
                  <a:gd name="connsiteX61" fmla="*/ 1191608 w 1322973"/>
                  <a:gd name="connsiteY61" fmla="*/ 121061 h 698035"/>
                  <a:gd name="connsiteX62" fmla="*/ 1207063 w 1322973"/>
                  <a:gd name="connsiteY62" fmla="*/ 118486 h 698035"/>
                  <a:gd name="connsiteX63" fmla="*/ 1232821 w 1322973"/>
                  <a:gd name="connsiteY63" fmla="*/ 95304 h 698035"/>
                  <a:gd name="connsiteX64" fmla="*/ 1245700 w 1322973"/>
                  <a:gd name="connsiteY64" fmla="*/ 95304 h 698035"/>
                  <a:gd name="connsiteX65" fmla="*/ 1243124 w 1322973"/>
                  <a:gd name="connsiteY65" fmla="*/ 74698 h 698035"/>
                  <a:gd name="connsiteX66" fmla="*/ 1227669 w 1322973"/>
                  <a:gd name="connsiteY66" fmla="*/ 28334 h 698035"/>
                  <a:gd name="connsiteX67" fmla="*/ 1235397 w 1322973"/>
                  <a:gd name="connsiteY67" fmla="*/ 25758 h 698035"/>
                  <a:gd name="connsiteX68" fmla="*/ 1315246 w 1322973"/>
                  <a:gd name="connsiteY68" fmla="*/ 121061 h 698035"/>
                  <a:gd name="connsiteX69" fmla="*/ 1322973 w 1322973"/>
                  <a:gd name="connsiteY69" fmla="*/ 115910 h 698035"/>
                  <a:gd name="connsiteX70" fmla="*/ 1222518 w 1322973"/>
                  <a:gd name="connsiteY70" fmla="*/ 0 h 698035"/>
                  <a:gd name="connsiteX71" fmla="*/ 947005 w 1322973"/>
                  <a:gd name="connsiteY71" fmla="*/ 88218 h 698035"/>
                  <a:gd name="connsiteX72" fmla="*/ 372512 w 1322973"/>
                  <a:gd name="connsiteY72" fmla="*/ 279360 h 6980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1322973" h="698035">
                    <a:moveTo>
                      <a:pt x="372512" y="279360"/>
                    </a:moveTo>
                    <a:lnTo>
                      <a:pt x="372512" y="355457"/>
                    </a:lnTo>
                    <a:lnTo>
                      <a:pt x="336451" y="381215"/>
                    </a:lnTo>
                    <a:lnTo>
                      <a:pt x="297815" y="381215"/>
                    </a:lnTo>
                    <a:lnTo>
                      <a:pt x="269481" y="435306"/>
                    </a:lnTo>
                    <a:lnTo>
                      <a:pt x="210238" y="435306"/>
                    </a:lnTo>
                    <a:lnTo>
                      <a:pt x="194784" y="489397"/>
                    </a:lnTo>
                    <a:lnTo>
                      <a:pt x="166450" y="515155"/>
                    </a:lnTo>
                    <a:lnTo>
                      <a:pt x="114935" y="543489"/>
                    </a:lnTo>
                    <a:lnTo>
                      <a:pt x="55692" y="592428"/>
                    </a:lnTo>
                    <a:lnTo>
                      <a:pt x="42813" y="638792"/>
                    </a:lnTo>
                    <a:lnTo>
                      <a:pt x="0" y="664550"/>
                    </a:lnTo>
                    <a:lnTo>
                      <a:pt x="27358" y="698035"/>
                    </a:lnTo>
                    <a:lnTo>
                      <a:pt x="197359" y="664550"/>
                    </a:lnTo>
                    <a:lnTo>
                      <a:pt x="382815" y="569246"/>
                    </a:lnTo>
                    <a:lnTo>
                      <a:pt x="516756" y="558943"/>
                    </a:lnTo>
                    <a:lnTo>
                      <a:pt x="601756" y="600156"/>
                    </a:lnTo>
                    <a:lnTo>
                      <a:pt x="761454" y="546064"/>
                    </a:lnTo>
                    <a:lnTo>
                      <a:pt x="957213" y="677429"/>
                    </a:lnTo>
                    <a:lnTo>
                      <a:pt x="988122" y="651671"/>
                    </a:lnTo>
                    <a:lnTo>
                      <a:pt x="1021607" y="631065"/>
                    </a:lnTo>
                    <a:lnTo>
                      <a:pt x="1062820" y="582125"/>
                    </a:lnTo>
                    <a:lnTo>
                      <a:pt x="1083426" y="530610"/>
                    </a:lnTo>
                    <a:lnTo>
                      <a:pt x="1127214" y="463640"/>
                    </a:lnTo>
                    <a:lnTo>
                      <a:pt x="1163275" y="422427"/>
                    </a:lnTo>
                    <a:lnTo>
                      <a:pt x="1201912" y="412124"/>
                    </a:lnTo>
                    <a:lnTo>
                      <a:pt x="1243124" y="381215"/>
                    </a:lnTo>
                    <a:lnTo>
                      <a:pt x="1250851" y="340002"/>
                    </a:lnTo>
                    <a:lnTo>
                      <a:pt x="1235397" y="337427"/>
                    </a:lnTo>
                    <a:lnTo>
                      <a:pt x="1209639" y="352881"/>
                    </a:lnTo>
                    <a:lnTo>
                      <a:pt x="1196760" y="370912"/>
                    </a:lnTo>
                    <a:lnTo>
                      <a:pt x="1171002" y="378639"/>
                    </a:lnTo>
                    <a:lnTo>
                      <a:pt x="1150396" y="370912"/>
                    </a:lnTo>
                    <a:lnTo>
                      <a:pt x="1145245" y="358033"/>
                    </a:lnTo>
                    <a:lnTo>
                      <a:pt x="1158123" y="350305"/>
                    </a:lnTo>
                    <a:lnTo>
                      <a:pt x="1176154" y="352881"/>
                    </a:lnTo>
                    <a:lnTo>
                      <a:pt x="1189033" y="352881"/>
                    </a:lnTo>
                    <a:lnTo>
                      <a:pt x="1196760" y="332275"/>
                    </a:lnTo>
                    <a:lnTo>
                      <a:pt x="1199336" y="306517"/>
                    </a:lnTo>
                    <a:lnTo>
                      <a:pt x="1181305" y="303941"/>
                    </a:lnTo>
                    <a:lnTo>
                      <a:pt x="1150396" y="301366"/>
                    </a:lnTo>
                    <a:lnTo>
                      <a:pt x="1134941" y="293638"/>
                    </a:lnTo>
                    <a:lnTo>
                      <a:pt x="1147820" y="273032"/>
                    </a:lnTo>
                    <a:lnTo>
                      <a:pt x="1168427" y="273032"/>
                    </a:lnTo>
                    <a:lnTo>
                      <a:pt x="1183881" y="260153"/>
                    </a:lnTo>
                    <a:lnTo>
                      <a:pt x="1207063" y="244699"/>
                    </a:lnTo>
                    <a:lnTo>
                      <a:pt x="1232821" y="262729"/>
                    </a:lnTo>
                    <a:lnTo>
                      <a:pt x="1263730" y="252426"/>
                    </a:lnTo>
                    <a:lnTo>
                      <a:pt x="1281761" y="226668"/>
                    </a:lnTo>
                    <a:lnTo>
                      <a:pt x="1304943" y="190607"/>
                    </a:lnTo>
                    <a:lnTo>
                      <a:pt x="1292064" y="136516"/>
                    </a:lnTo>
                    <a:lnTo>
                      <a:pt x="1268882" y="123637"/>
                    </a:lnTo>
                    <a:lnTo>
                      <a:pt x="1258579" y="149395"/>
                    </a:lnTo>
                    <a:lnTo>
                      <a:pt x="1253427" y="167425"/>
                    </a:lnTo>
                    <a:lnTo>
                      <a:pt x="1212215" y="154547"/>
                    </a:lnTo>
                    <a:lnTo>
                      <a:pt x="1173578" y="162274"/>
                    </a:lnTo>
                    <a:lnTo>
                      <a:pt x="1150396" y="177729"/>
                    </a:lnTo>
                    <a:lnTo>
                      <a:pt x="1140093" y="151971"/>
                    </a:lnTo>
                    <a:lnTo>
                      <a:pt x="1122063" y="123637"/>
                    </a:lnTo>
                    <a:lnTo>
                      <a:pt x="1142669" y="110758"/>
                    </a:lnTo>
                    <a:lnTo>
                      <a:pt x="1171002" y="131365"/>
                    </a:lnTo>
                    <a:lnTo>
                      <a:pt x="1191608" y="121061"/>
                    </a:lnTo>
                    <a:lnTo>
                      <a:pt x="1207063" y="118486"/>
                    </a:lnTo>
                    <a:lnTo>
                      <a:pt x="1232821" y="95304"/>
                    </a:lnTo>
                    <a:lnTo>
                      <a:pt x="1245700" y="95304"/>
                    </a:lnTo>
                    <a:lnTo>
                      <a:pt x="1243124" y="74698"/>
                    </a:lnTo>
                    <a:lnTo>
                      <a:pt x="1227669" y="28334"/>
                    </a:lnTo>
                    <a:lnTo>
                      <a:pt x="1235397" y="25758"/>
                    </a:lnTo>
                    <a:lnTo>
                      <a:pt x="1315246" y="121061"/>
                    </a:lnTo>
                    <a:lnTo>
                      <a:pt x="1322973" y="115910"/>
                    </a:lnTo>
                    <a:lnTo>
                      <a:pt x="1222518" y="0"/>
                    </a:lnTo>
                    <a:lnTo>
                      <a:pt x="947005" y="88218"/>
                    </a:lnTo>
                    <a:lnTo>
                      <a:pt x="372512" y="279360"/>
                    </a:lnTo>
                    <a:close/>
                  </a:path>
                </a:pathLst>
              </a:custGeom>
              <a:grpFill/>
              <a:ln w="12700">
                <a:solidFill>
                  <a:srgbClr val="F8F8F8"/>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dirty="0">
                  <a:solidFill>
                    <a:schemeClr val="bg1"/>
                  </a:solidFill>
                  <a:ea typeface="ＭＳ Ｐゴシック" charset="-128"/>
                </a:endParaRPr>
              </a:p>
            </p:txBody>
          </p:sp>
          <p:sp>
            <p:nvSpPr>
              <p:cNvPr id="60" name="Freeform 3082"/>
              <p:cNvSpPr/>
              <p:nvPr/>
            </p:nvSpPr>
            <p:spPr>
              <a:xfrm>
                <a:off x="10387932" y="924176"/>
                <a:ext cx="550863" cy="855662"/>
              </a:xfrm>
              <a:custGeom>
                <a:avLst/>
                <a:gdLst>
                  <a:gd name="connsiteX0" fmla="*/ 57620 w 541125"/>
                  <a:gd name="connsiteY0" fmla="*/ 40084 h 856781"/>
                  <a:gd name="connsiteX1" fmla="*/ 45094 w 541125"/>
                  <a:gd name="connsiteY1" fmla="*/ 125261 h 856781"/>
                  <a:gd name="connsiteX2" fmla="*/ 25053 w 541125"/>
                  <a:gd name="connsiteY2" fmla="*/ 195406 h 856781"/>
                  <a:gd name="connsiteX3" fmla="*/ 32568 w 541125"/>
                  <a:gd name="connsiteY3" fmla="*/ 255531 h 856781"/>
                  <a:gd name="connsiteX4" fmla="*/ 35073 w 541125"/>
                  <a:gd name="connsiteY4" fmla="*/ 333193 h 856781"/>
                  <a:gd name="connsiteX5" fmla="*/ 37579 w 541125"/>
                  <a:gd name="connsiteY5" fmla="*/ 393318 h 856781"/>
                  <a:gd name="connsiteX6" fmla="*/ 15032 w 541125"/>
                  <a:gd name="connsiteY6" fmla="*/ 428391 h 856781"/>
                  <a:gd name="connsiteX7" fmla="*/ 27558 w 541125"/>
                  <a:gd name="connsiteY7" fmla="*/ 460958 h 856781"/>
                  <a:gd name="connsiteX8" fmla="*/ 0 w 541125"/>
                  <a:gd name="connsiteY8" fmla="*/ 506052 h 856781"/>
                  <a:gd name="connsiteX9" fmla="*/ 135282 w 541125"/>
                  <a:gd name="connsiteY9" fmla="*/ 809182 h 856781"/>
                  <a:gd name="connsiteX10" fmla="*/ 160334 w 541125"/>
                  <a:gd name="connsiteY10" fmla="*/ 844255 h 856781"/>
                  <a:gd name="connsiteX11" fmla="*/ 182880 w 541125"/>
                  <a:gd name="connsiteY11" fmla="*/ 856781 h 856781"/>
                  <a:gd name="connsiteX12" fmla="*/ 202922 w 541125"/>
                  <a:gd name="connsiteY12" fmla="*/ 794151 h 856781"/>
                  <a:gd name="connsiteX13" fmla="*/ 207933 w 541125"/>
                  <a:gd name="connsiteY13" fmla="*/ 761583 h 856781"/>
                  <a:gd name="connsiteX14" fmla="*/ 237995 w 541125"/>
                  <a:gd name="connsiteY14" fmla="*/ 721500 h 856781"/>
                  <a:gd name="connsiteX15" fmla="*/ 225469 w 541125"/>
                  <a:gd name="connsiteY15" fmla="*/ 701458 h 856781"/>
                  <a:gd name="connsiteX16" fmla="*/ 258037 w 541125"/>
                  <a:gd name="connsiteY16" fmla="*/ 673901 h 856781"/>
                  <a:gd name="connsiteX17" fmla="*/ 288099 w 541125"/>
                  <a:gd name="connsiteY17" fmla="*/ 666385 h 856781"/>
                  <a:gd name="connsiteX18" fmla="*/ 293110 w 541125"/>
                  <a:gd name="connsiteY18" fmla="*/ 628807 h 856781"/>
                  <a:gd name="connsiteX19" fmla="*/ 323172 w 541125"/>
                  <a:gd name="connsiteY19" fmla="*/ 606260 h 856781"/>
                  <a:gd name="connsiteX20" fmla="*/ 338203 w 541125"/>
                  <a:gd name="connsiteY20" fmla="*/ 563672 h 856781"/>
                  <a:gd name="connsiteX21" fmla="*/ 328182 w 541125"/>
                  <a:gd name="connsiteY21" fmla="*/ 513568 h 856781"/>
                  <a:gd name="connsiteX22" fmla="*/ 343214 w 541125"/>
                  <a:gd name="connsiteY22" fmla="*/ 498536 h 856781"/>
                  <a:gd name="connsiteX23" fmla="*/ 365760 w 541125"/>
                  <a:gd name="connsiteY23" fmla="*/ 528599 h 856781"/>
                  <a:gd name="connsiteX24" fmla="*/ 385802 w 541125"/>
                  <a:gd name="connsiteY24" fmla="*/ 543630 h 856781"/>
                  <a:gd name="connsiteX25" fmla="*/ 388307 w 541125"/>
                  <a:gd name="connsiteY25" fmla="*/ 493526 h 856781"/>
                  <a:gd name="connsiteX26" fmla="*/ 420875 w 541125"/>
                  <a:gd name="connsiteY26" fmla="*/ 468474 h 856781"/>
                  <a:gd name="connsiteX27" fmla="*/ 430896 w 541125"/>
                  <a:gd name="connsiteY27" fmla="*/ 465969 h 856781"/>
                  <a:gd name="connsiteX28" fmla="*/ 523588 w 541125"/>
                  <a:gd name="connsiteY28" fmla="*/ 368266 h 856781"/>
                  <a:gd name="connsiteX29" fmla="*/ 526094 w 541125"/>
                  <a:gd name="connsiteY29" fmla="*/ 348224 h 856781"/>
                  <a:gd name="connsiteX30" fmla="*/ 541125 w 541125"/>
                  <a:gd name="connsiteY30" fmla="*/ 330688 h 856781"/>
                  <a:gd name="connsiteX31" fmla="*/ 493526 w 541125"/>
                  <a:gd name="connsiteY31" fmla="*/ 285594 h 856781"/>
                  <a:gd name="connsiteX32" fmla="*/ 460958 w 541125"/>
                  <a:gd name="connsiteY32" fmla="*/ 278078 h 856781"/>
                  <a:gd name="connsiteX33" fmla="*/ 443422 w 541125"/>
                  <a:gd name="connsiteY33" fmla="*/ 275573 h 856781"/>
                  <a:gd name="connsiteX34" fmla="*/ 420875 w 541125"/>
                  <a:gd name="connsiteY34" fmla="*/ 265552 h 856781"/>
                  <a:gd name="connsiteX35" fmla="*/ 405844 w 541125"/>
                  <a:gd name="connsiteY35" fmla="*/ 237995 h 856781"/>
                  <a:gd name="connsiteX36" fmla="*/ 393318 w 541125"/>
                  <a:gd name="connsiteY36" fmla="*/ 230479 h 856781"/>
                  <a:gd name="connsiteX37" fmla="*/ 365760 w 541125"/>
                  <a:gd name="connsiteY37" fmla="*/ 237995 h 856781"/>
                  <a:gd name="connsiteX38" fmla="*/ 353234 w 541125"/>
                  <a:gd name="connsiteY38" fmla="*/ 222964 h 856781"/>
                  <a:gd name="connsiteX39" fmla="*/ 315656 w 541125"/>
                  <a:gd name="connsiteY39" fmla="*/ 117745 h 856781"/>
                  <a:gd name="connsiteX40" fmla="*/ 293110 w 541125"/>
                  <a:gd name="connsiteY40" fmla="*/ 87683 h 856781"/>
                  <a:gd name="connsiteX41" fmla="*/ 268057 w 541125"/>
                  <a:gd name="connsiteY41" fmla="*/ 35073 h 856781"/>
                  <a:gd name="connsiteX42" fmla="*/ 248016 w 541125"/>
                  <a:gd name="connsiteY42" fmla="*/ 2506 h 856781"/>
                  <a:gd name="connsiteX43" fmla="*/ 195407 w 541125"/>
                  <a:gd name="connsiteY43" fmla="*/ 0 h 856781"/>
                  <a:gd name="connsiteX44" fmla="*/ 165344 w 541125"/>
                  <a:gd name="connsiteY44" fmla="*/ 20042 h 856781"/>
                  <a:gd name="connsiteX45" fmla="*/ 147808 w 541125"/>
                  <a:gd name="connsiteY45" fmla="*/ 42589 h 856781"/>
                  <a:gd name="connsiteX46" fmla="*/ 120250 w 541125"/>
                  <a:gd name="connsiteY46" fmla="*/ 62631 h 856781"/>
                  <a:gd name="connsiteX47" fmla="*/ 107724 w 541125"/>
                  <a:gd name="connsiteY47" fmla="*/ 70146 h 856781"/>
                  <a:gd name="connsiteX48" fmla="*/ 57620 w 541125"/>
                  <a:gd name="connsiteY48" fmla="*/ 40084 h 856781"/>
                  <a:gd name="connsiteX0" fmla="*/ 67141 w 550646"/>
                  <a:gd name="connsiteY0" fmla="*/ 40084 h 856781"/>
                  <a:gd name="connsiteX1" fmla="*/ 54615 w 550646"/>
                  <a:gd name="connsiteY1" fmla="*/ 125261 h 856781"/>
                  <a:gd name="connsiteX2" fmla="*/ 34574 w 550646"/>
                  <a:gd name="connsiteY2" fmla="*/ 195406 h 856781"/>
                  <a:gd name="connsiteX3" fmla="*/ 42089 w 550646"/>
                  <a:gd name="connsiteY3" fmla="*/ 255531 h 856781"/>
                  <a:gd name="connsiteX4" fmla="*/ 44594 w 550646"/>
                  <a:gd name="connsiteY4" fmla="*/ 333193 h 856781"/>
                  <a:gd name="connsiteX5" fmla="*/ 47100 w 550646"/>
                  <a:gd name="connsiteY5" fmla="*/ 393318 h 856781"/>
                  <a:gd name="connsiteX6" fmla="*/ 24553 w 550646"/>
                  <a:gd name="connsiteY6" fmla="*/ 428391 h 856781"/>
                  <a:gd name="connsiteX7" fmla="*/ 37079 w 550646"/>
                  <a:gd name="connsiteY7" fmla="*/ 460958 h 856781"/>
                  <a:gd name="connsiteX8" fmla="*/ 0 w 550646"/>
                  <a:gd name="connsiteY8" fmla="*/ 510821 h 856781"/>
                  <a:gd name="connsiteX9" fmla="*/ 144803 w 550646"/>
                  <a:gd name="connsiteY9" fmla="*/ 809182 h 856781"/>
                  <a:gd name="connsiteX10" fmla="*/ 169855 w 550646"/>
                  <a:gd name="connsiteY10" fmla="*/ 844255 h 856781"/>
                  <a:gd name="connsiteX11" fmla="*/ 192401 w 550646"/>
                  <a:gd name="connsiteY11" fmla="*/ 856781 h 856781"/>
                  <a:gd name="connsiteX12" fmla="*/ 212443 w 550646"/>
                  <a:gd name="connsiteY12" fmla="*/ 794151 h 856781"/>
                  <a:gd name="connsiteX13" fmla="*/ 217454 w 550646"/>
                  <a:gd name="connsiteY13" fmla="*/ 761583 h 856781"/>
                  <a:gd name="connsiteX14" fmla="*/ 247516 w 550646"/>
                  <a:gd name="connsiteY14" fmla="*/ 721500 h 856781"/>
                  <a:gd name="connsiteX15" fmla="*/ 234990 w 550646"/>
                  <a:gd name="connsiteY15" fmla="*/ 701458 h 856781"/>
                  <a:gd name="connsiteX16" fmla="*/ 267558 w 550646"/>
                  <a:gd name="connsiteY16" fmla="*/ 673901 h 856781"/>
                  <a:gd name="connsiteX17" fmla="*/ 297620 w 550646"/>
                  <a:gd name="connsiteY17" fmla="*/ 666385 h 856781"/>
                  <a:gd name="connsiteX18" fmla="*/ 302631 w 550646"/>
                  <a:gd name="connsiteY18" fmla="*/ 628807 h 856781"/>
                  <a:gd name="connsiteX19" fmla="*/ 332693 w 550646"/>
                  <a:gd name="connsiteY19" fmla="*/ 606260 h 856781"/>
                  <a:gd name="connsiteX20" fmla="*/ 347724 w 550646"/>
                  <a:gd name="connsiteY20" fmla="*/ 563672 h 856781"/>
                  <a:gd name="connsiteX21" fmla="*/ 337703 w 550646"/>
                  <a:gd name="connsiteY21" fmla="*/ 513568 h 856781"/>
                  <a:gd name="connsiteX22" fmla="*/ 352735 w 550646"/>
                  <a:gd name="connsiteY22" fmla="*/ 498536 h 856781"/>
                  <a:gd name="connsiteX23" fmla="*/ 375281 w 550646"/>
                  <a:gd name="connsiteY23" fmla="*/ 528599 h 856781"/>
                  <a:gd name="connsiteX24" fmla="*/ 395323 w 550646"/>
                  <a:gd name="connsiteY24" fmla="*/ 543630 h 856781"/>
                  <a:gd name="connsiteX25" fmla="*/ 397828 w 550646"/>
                  <a:gd name="connsiteY25" fmla="*/ 493526 h 856781"/>
                  <a:gd name="connsiteX26" fmla="*/ 430396 w 550646"/>
                  <a:gd name="connsiteY26" fmla="*/ 468474 h 856781"/>
                  <a:gd name="connsiteX27" fmla="*/ 440417 w 550646"/>
                  <a:gd name="connsiteY27" fmla="*/ 465969 h 856781"/>
                  <a:gd name="connsiteX28" fmla="*/ 533109 w 550646"/>
                  <a:gd name="connsiteY28" fmla="*/ 368266 h 856781"/>
                  <a:gd name="connsiteX29" fmla="*/ 535615 w 550646"/>
                  <a:gd name="connsiteY29" fmla="*/ 348224 h 856781"/>
                  <a:gd name="connsiteX30" fmla="*/ 550646 w 550646"/>
                  <a:gd name="connsiteY30" fmla="*/ 330688 h 856781"/>
                  <a:gd name="connsiteX31" fmla="*/ 503047 w 550646"/>
                  <a:gd name="connsiteY31" fmla="*/ 285594 h 856781"/>
                  <a:gd name="connsiteX32" fmla="*/ 470479 w 550646"/>
                  <a:gd name="connsiteY32" fmla="*/ 278078 h 856781"/>
                  <a:gd name="connsiteX33" fmla="*/ 452943 w 550646"/>
                  <a:gd name="connsiteY33" fmla="*/ 275573 h 856781"/>
                  <a:gd name="connsiteX34" fmla="*/ 430396 w 550646"/>
                  <a:gd name="connsiteY34" fmla="*/ 265552 h 856781"/>
                  <a:gd name="connsiteX35" fmla="*/ 415365 w 550646"/>
                  <a:gd name="connsiteY35" fmla="*/ 237995 h 856781"/>
                  <a:gd name="connsiteX36" fmla="*/ 402839 w 550646"/>
                  <a:gd name="connsiteY36" fmla="*/ 230479 h 856781"/>
                  <a:gd name="connsiteX37" fmla="*/ 375281 w 550646"/>
                  <a:gd name="connsiteY37" fmla="*/ 237995 h 856781"/>
                  <a:gd name="connsiteX38" fmla="*/ 362755 w 550646"/>
                  <a:gd name="connsiteY38" fmla="*/ 222964 h 856781"/>
                  <a:gd name="connsiteX39" fmla="*/ 325177 w 550646"/>
                  <a:gd name="connsiteY39" fmla="*/ 117745 h 856781"/>
                  <a:gd name="connsiteX40" fmla="*/ 302631 w 550646"/>
                  <a:gd name="connsiteY40" fmla="*/ 87683 h 856781"/>
                  <a:gd name="connsiteX41" fmla="*/ 277578 w 550646"/>
                  <a:gd name="connsiteY41" fmla="*/ 35073 h 856781"/>
                  <a:gd name="connsiteX42" fmla="*/ 257537 w 550646"/>
                  <a:gd name="connsiteY42" fmla="*/ 2506 h 856781"/>
                  <a:gd name="connsiteX43" fmla="*/ 204928 w 550646"/>
                  <a:gd name="connsiteY43" fmla="*/ 0 h 856781"/>
                  <a:gd name="connsiteX44" fmla="*/ 174865 w 550646"/>
                  <a:gd name="connsiteY44" fmla="*/ 20042 h 856781"/>
                  <a:gd name="connsiteX45" fmla="*/ 157329 w 550646"/>
                  <a:gd name="connsiteY45" fmla="*/ 42589 h 856781"/>
                  <a:gd name="connsiteX46" fmla="*/ 129771 w 550646"/>
                  <a:gd name="connsiteY46" fmla="*/ 62631 h 856781"/>
                  <a:gd name="connsiteX47" fmla="*/ 117245 w 550646"/>
                  <a:gd name="connsiteY47" fmla="*/ 70146 h 856781"/>
                  <a:gd name="connsiteX48" fmla="*/ 67141 w 550646"/>
                  <a:gd name="connsiteY48" fmla="*/ 40084 h 856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550646" h="856781">
                    <a:moveTo>
                      <a:pt x="67141" y="40084"/>
                    </a:moveTo>
                    <a:lnTo>
                      <a:pt x="54615" y="125261"/>
                    </a:lnTo>
                    <a:lnTo>
                      <a:pt x="34574" y="195406"/>
                    </a:lnTo>
                    <a:lnTo>
                      <a:pt x="42089" y="255531"/>
                    </a:lnTo>
                    <a:lnTo>
                      <a:pt x="44594" y="333193"/>
                    </a:lnTo>
                    <a:lnTo>
                      <a:pt x="47100" y="393318"/>
                    </a:lnTo>
                    <a:lnTo>
                      <a:pt x="24553" y="428391"/>
                    </a:lnTo>
                    <a:lnTo>
                      <a:pt x="37079" y="460958"/>
                    </a:lnTo>
                    <a:lnTo>
                      <a:pt x="0" y="510821"/>
                    </a:lnTo>
                    <a:lnTo>
                      <a:pt x="144803" y="809182"/>
                    </a:lnTo>
                    <a:lnTo>
                      <a:pt x="169855" y="844255"/>
                    </a:lnTo>
                    <a:lnTo>
                      <a:pt x="192401" y="856781"/>
                    </a:lnTo>
                    <a:lnTo>
                      <a:pt x="212443" y="794151"/>
                    </a:lnTo>
                    <a:lnTo>
                      <a:pt x="217454" y="761583"/>
                    </a:lnTo>
                    <a:lnTo>
                      <a:pt x="247516" y="721500"/>
                    </a:lnTo>
                    <a:lnTo>
                      <a:pt x="234990" y="701458"/>
                    </a:lnTo>
                    <a:lnTo>
                      <a:pt x="267558" y="673901"/>
                    </a:lnTo>
                    <a:lnTo>
                      <a:pt x="297620" y="666385"/>
                    </a:lnTo>
                    <a:lnTo>
                      <a:pt x="302631" y="628807"/>
                    </a:lnTo>
                    <a:lnTo>
                      <a:pt x="332693" y="606260"/>
                    </a:lnTo>
                    <a:lnTo>
                      <a:pt x="347724" y="563672"/>
                    </a:lnTo>
                    <a:lnTo>
                      <a:pt x="337703" y="513568"/>
                    </a:lnTo>
                    <a:lnTo>
                      <a:pt x="352735" y="498536"/>
                    </a:lnTo>
                    <a:lnTo>
                      <a:pt x="375281" y="528599"/>
                    </a:lnTo>
                    <a:lnTo>
                      <a:pt x="395323" y="543630"/>
                    </a:lnTo>
                    <a:lnTo>
                      <a:pt x="397828" y="493526"/>
                    </a:lnTo>
                    <a:lnTo>
                      <a:pt x="430396" y="468474"/>
                    </a:lnTo>
                    <a:lnTo>
                      <a:pt x="440417" y="465969"/>
                    </a:lnTo>
                    <a:lnTo>
                      <a:pt x="533109" y="368266"/>
                    </a:lnTo>
                    <a:lnTo>
                      <a:pt x="535615" y="348224"/>
                    </a:lnTo>
                    <a:lnTo>
                      <a:pt x="550646" y="330688"/>
                    </a:lnTo>
                    <a:lnTo>
                      <a:pt x="503047" y="285594"/>
                    </a:lnTo>
                    <a:lnTo>
                      <a:pt x="470479" y="278078"/>
                    </a:lnTo>
                    <a:lnTo>
                      <a:pt x="452943" y="275573"/>
                    </a:lnTo>
                    <a:lnTo>
                      <a:pt x="430396" y="265552"/>
                    </a:lnTo>
                    <a:lnTo>
                      <a:pt x="415365" y="237995"/>
                    </a:lnTo>
                    <a:lnTo>
                      <a:pt x="402839" y="230479"/>
                    </a:lnTo>
                    <a:lnTo>
                      <a:pt x="375281" y="237995"/>
                    </a:lnTo>
                    <a:lnTo>
                      <a:pt x="362755" y="222964"/>
                    </a:lnTo>
                    <a:lnTo>
                      <a:pt x="325177" y="117745"/>
                    </a:lnTo>
                    <a:lnTo>
                      <a:pt x="302631" y="87683"/>
                    </a:lnTo>
                    <a:lnTo>
                      <a:pt x="277578" y="35073"/>
                    </a:lnTo>
                    <a:lnTo>
                      <a:pt x="257537" y="2506"/>
                    </a:lnTo>
                    <a:lnTo>
                      <a:pt x="204928" y="0"/>
                    </a:lnTo>
                    <a:lnTo>
                      <a:pt x="174865" y="20042"/>
                    </a:lnTo>
                    <a:lnTo>
                      <a:pt x="157329" y="42589"/>
                    </a:lnTo>
                    <a:lnTo>
                      <a:pt x="129771" y="62631"/>
                    </a:lnTo>
                    <a:lnTo>
                      <a:pt x="117245" y="70146"/>
                    </a:lnTo>
                    <a:lnTo>
                      <a:pt x="67141" y="40084"/>
                    </a:lnTo>
                    <a:close/>
                  </a:path>
                </a:pathLst>
              </a:custGeom>
              <a:grpFill/>
              <a:ln w="12700">
                <a:solidFill>
                  <a:srgbClr val="F8F8F8"/>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dirty="0">
                  <a:solidFill>
                    <a:schemeClr val="bg1"/>
                  </a:solidFill>
                  <a:ea typeface="ＭＳ Ｐゴシック" charset="-128"/>
                </a:endParaRPr>
              </a:p>
            </p:txBody>
          </p:sp>
          <p:sp>
            <p:nvSpPr>
              <p:cNvPr id="61" name="Freeform 3084"/>
              <p:cNvSpPr/>
              <p:nvPr/>
            </p:nvSpPr>
            <p:spPr>
              <a:xfrm>
                <a:off x="10333957" y="1432176"/>
                <a:ext cx="247650" cy="512762"/>
              </a:xfrm>
              <a:custGeom>
                <a:avLst/>
                <a:gdLst>
                  <a:gd name="connsiteX0" fmla="*/ 45093 w 240499"/>
                  <a:gd name="connsiteY0" fmla="*/ 0 h 498536"/>
                  <a:gd name="connsiteX1" fmla="*/ 17536 w 240499"/>
                  <a:gd name="connsiteY1" fmla="*/ 25052 h 498536"/>
                  <a:gd name="connsiteX2" fmla="*/ 27557 w 240499"/>
                  <a:gd name="connsiteY2" fmla="*/ 95198 h 498536"/>
                  <a:gd name="connsiteX3" fmla="*/ 45093 w 240499"/>
                  <a:gd name="connsiteY3" fmla="*/ 120250 h 498536"/>
                  <a:gd name="connsiteX4" fmla="*/ 47599 w 240499"/>
                  <a:gd name="connsiteY4" fmla="*/ 130271 h 498536"/>
                  <a:gd name="connsiteX5" fmla="*/ 47599 w 240499"/>
                  <a:gd name="connsiteY5" fmla="*/ 142797 h 498536"/>
                  <a:gd name="connsiteX6" fmla="*/ 17536 w 240499"/>
                  <a:gd name="connsiteY6" fmla="*/ 187891 h 498536"/>
                  <a:gd name="connsiteX7" fmla="*/ 17536 w 240499"/>
                  <a:gd name="connsiteY7" fmla="*/ 200417 h 498536"/>
                  <a:gd name="connsiteX8" fmla="*/ 20041 w 240499"/>
                  <a:gd name="connsiteY8" fmla="*/ 217953 h 498536"/>
                  <a:gd name="connsiteX9" fmla="*/ 5010 w 240499"/>
                  <a:gd name="connsiteY9" fmla="*/ 255531 h 498536"/>
                  <a:gd name="connsiteX10" fmla="*/ 20041 w 240499"/>
                  <a:gd name="connsiteY10" fmla="*/ 280583 h 498536"/>
                  <a:gd name="connsiteX11" fmla="*/ 5010 w 240499"/>
                  <a:gd name="connsiteY11" fmla="*/ 308140 h 498536"/>
                  <a:gd name="connsiteX12" fmla="*/ 0 w 240499"/>
                  <a:gd name="connsiteY12" fmla="*/ 338203 h 498536"/>
                  <a:gd name="connsiteX13" fmla="*/ 25052 w 240499"/>
                  <a:gd name="connsiteY13" fmla="*/ 413359 h 498536"/>
                  <a:gd name="connsiteX14" fmla="*/ 35073 w 240499"/>
                  <a:gd name="connsiteY14" fmla="*/ 438411 h 498536"/>
                  <a:gd name="connsiteX15" fmla="*/ 30062 w 240499"/>
                  <a:gd name="connsiteY15" fmla="*/ 470979 h 498536"/>
                  <a:gd name="connsiteX16" fmla="*/ 47599 w 240499"/>
                  <a:gd name="connsiteY16" fmla="*/ 498536 h 498536"/>
                  <a:gd name="connsiteX17" fmla="*/ 175364 w 240499"/>
                  <a:gd name="connsiteY17" fmla="*/ 453442 h 498536"/>
                  <a:gd name="connsiteX18" fmla="*/ 210437 w 240499"/>
                  <a:gd name="connsiteY18" fmla="*/ 433401 h 498536"/>
                  <a:gd name="connsiteX19" fmla="*/ 240499 w 240499"/>
                  <a:gd name="connsiteY19" fmla="*/ 388307 h 498536"/>
                  <a:gd name="connsiteX20" fmla="*/ 232984 w 240499"/>
                  <a:gd name="connsiteY20" fmla="*/ 348224 h 498536"/>
                  <a:gd name="connsiteX21" fmla="*/ 197911 w 240499"/>
                  <a:gd name="connsiteY21" fmla="*/ 310646 h 498536"/>
                  <a:gd name="connsiteX22" fmla="*/ 187890 w 240499"/>
                  <a:gd name="connsiteY22" fmla="*/ 280583 h 498536"/>
                  <a:gd name="connsiteX23" fmla="*/ 45093 w 240499"/>
                  <a:gd name="connsiteY23" fmla="*/ 0 h 498536"/>
                  <a:gd name="connsiteX0" fmla="*/ 45093 w 240499"/>
                  <a:gd name="connsiteY0" fmla="*/ 0 h 498536"/>
                  <a:gd name="connsiteX1" fmla="*/ 17536 w 240499"/>
                  <a:gd name="connsiteY1" fmla="*/ 25052 h 498536"/>
                  <a:gd name="connsiteX2" fmla="*/ 27557 w 240499"/>
                  <a:gd name="connsiteY2" fmla="*/ 95198 h 498536"/>
                  <a:gd name="connsiteX3" fmla="*/ 45093 w 240499"/>
                  <a:gd name="connsiteY3" fmla="*/ 120250 h 498536"/>
                  <a:gd name="connsiteX4" fmla="*/ 47599 w 240499"/>
                  <a:gd name="connsiteY4" fmla="*/ 130271 h 498536"/>
                  <a:gd name="connsiteX5" fmla="*/ 47599 w 240499"/>
                  <a:gd name="connsiteY5" fmla="*/ 142797 h 498536"/>
                  <a:gd name="connsiteX6" fmla="*/ 17536 w 240499"/>
                  <a:gd name="connsiteY6" fmla="*/ 187891 h 498536"/>
                  <a:gd name="connsiteX7" fmla="*/ 17536 w 240499"/>
                  <a:gd name="connsiteY7" fmla="*/ 200417 h 498536"/>
                  <a:gd name="connsiteX8" fmla="*/ 20041 w 240499"/>
                  <a:gd name="connsiteY8" fmla="*/ 217953 h 498536"/>
                  <a:gd name="connsiteX9" fmla="*/ 5010 w 240499"/>
                  <a:gd name="connsiteY9" fmla="*/ 255531 h 498536"/>
                  <a:gd name="connsiteX10" fmla="*/ 20041 w 240499"/>
                  <a:gd name="connsiteY10" fmla="*/ 280583 h 498536"/>
                  <a:gd name="connsiteX11" fmla="*/ 5010 w 240499"/>
                  <a:gd name="connsiteY11" fmla="*/ 308140 h 498536"/>
                  <a:gd name="connsiteX12" fmla="*/ 0 w 240499"/>
                  <a:gd name="connsiteY12" fmla="*/ 338203 h 498536"/>
                  <a:gd name="connsiteX13" fmla="*/ 25052 w 240499"/>
                  <a:gd name="connsiteY13" fmla="*/ 413359 h 498536"/>
                  <a:gd name="connsiteX14" fmla="*/ 30062 w 240499"/>
                  <a:gd name="connsiteY14" fmla="*/ 470979 h 498536"/>
                  <a:gd name="connsiteX15" fmla="*/ 47599 w 240499"/>
                  <a:gd name="connsiteY15" fmla="*/ 498536 h 498536"/>
                  <a:gd name="connsiteX16" fmla="*/ 175364 w 240499"/>
                  <a:gd name="connsiteY16" fmla="*/ 453442 h 498536"/>
                  <a:gd name="connsiteX17" fmla="*/ 210437 w 240499"/>
                  <a:gd name="connsiteY17" fmla="*/ 433401 h 498536"/>
                  <a:gd name="connsiteX18" fmla="*/ 240499 w 240499"/>
                  <a:gd name="connsiteY18" fmla="*/ 388307 h 498536"/>
                  <a:gd name="connsiteX19" fmla="*/ 232984 w 240499"/>
                  <a:gd name="connsiteY19" fmla="*/ 348224 h 498536"/>
                  <a:gd name="connsiteX20" fmla="*/ 197911 w 240499"/>
                  <a:gd name="connsiteY20" fmla="*/ 310646 h 498536"/>
                  <a:gd name="connsiteX21" fmla="*/ 187890 w 240499"/>
                  <a:gd name="connsiteY21" fmla="*/ 280583 h 498536"/>
                  <a:gd name="connsiteX22" fmla="*/ 45093 w 240499"/>
                  <a:gd name="connsiteY22" fmla="*/ 0 h 498536"/>
                  <a:gd name="connsiteX0" fmla="*/ 52213 w 247619"/>
                  <a:gd name="connsiteY0" fmla="*/ 0 h 498536"/>
                  <a:gd name="connsiteX1" fmla="*/ 24656 w 247619"/>
                  <a:gd name="connsiteY1" fmla="*/ 25052 h 498536"/>
                  <a:gd name="connsiteX2" fmla="*/ 34677 w 247619"/>
                  <a:gd name="connsiteY2" fmla="*/ 95198 h 498536"/>
                  <a:gd name="connsiteX3" fmla="*/ 52213 w 247619"/>
                  <a:gd name="connsiteY3" fmla="*/ 120250 h 498536"/>
                  <a:gd name="connsiteX4" fmla="*/ 54719 w 247619"/>
                  <a:gd name="connsiteY4" fmla="*/ 130271 h 498536"/>
                  <a:gd name="connsiteX5" fmla="*/ 54719 w 247619"/>
                  <a:gd name="connsiteY5" fmla="*/ 142797 h 498536"/>
                  <a:gd name="connsiteX6" fmla="*/ 24656 w 247619"/>
                  <a:gd name="connsiteY6" fmla="*/ 187891 h 498536"/>
                  <a:gd name="connsiteX7" fmla="*/ 24656 w 247619"/>
                  <a:gd name="connsiteY7" fmla="*/ 200417 h 498536"/>
                  <a:gd name="connsiteX8" fmla="*/ 27161 w 247619"/>
                  <a:gd name="connsiteY8" fmla="*/ 217953 h 498536"/>
                  <a:gd name="connsiteX9" fmla="*/ 12130 w 247619"/>
                  <a:gd name="connsiteY9" fmla="*/ 255531 h 498536"/>
                  <a:gd name="connsiteX10" fmla="*/ 27161 w 247619"/>
                  <a:gd name="connsiteY10" fmla="*/ 280583 h 498536"/>
                  <a:gd name="connsiteX11" fmla="*/ 12130 w 247619"/>
                  <a:gd name="connsiteY11" fmla="*/ 308140 h 498536"/>
                  <a:gd name="connsiteX12" fmla="*/ 0 w 247619"/>
                  <a:gd name="connsiteY12" fmla="*/ 340585 h 498536"/>
                  <a:gd name="connsiteX13" fmla="*/ 32172 w 247619"/>
                  <a:gd name="connsiteY13" fmla="*/ 413359 h 498536"/>
                  <a:gd name="connsiteX14" fmla="*/ 37182 w 247619"/>
                  <a:gd name="connsiteY14" fmla="*/ 470979 h 498536"/>
                  <a:gd name="connsiteX15" fmla="*/ 54719 w 247619"/>
                  <a:gd name="connsiteY15" fmla="*/ 498536 h 498536"/>
                  <a:gd name="connsiteX16" fmla="*/ 182484 w 247619"/>
                  <a:gd name="connsiteY16" fmla="*/ 453442 h 498536"/>
                  <a:gd name="connsiteX17" fmla="*/ 217557 w 247619"/>
                  <a:gd name="connsiteY17" fmla="*/ 433401 h 498536"/>
                  <a:gd name="connsiteX18" fmla="*/ 247619 w 247619"/>
                  <a:gd name="connsiteY18" fmla="*/ 388307 h 498536"/>
                  <a:gd name="connsiteX19" fmla="*/ 240104 w 247619"/>
                  <a:gd name="connsiteY19" fmla="*/ 348224 h 498536"/>
                  <a:gd name="connsiteX20" fmla="*/ 205031 w 247619"/>
                  <a:gd name="connsiteY20" fmla="*/ 310646 h 498536"/>
                  <a:gd name="connsiteX21" fmla="*/ 195010 w 247619"/>
                  <a:gd name="connsiteY21" fmla="*/ 280583 h 498536"/>
                  <a:gd name="connsiteX22" fmla="*/ 52213 w 247619"/>
                  <a:gd name="connsiteY22" fmla="*/ 0 h 498536"/>
                  <a:gd name="connsiteX0" fmla="*/ 52213 w 247619"/>
                  <a:gd name="connsiteY0" fmla="*/ 0 h 498536"/>
                  <a:gd name="connsiteX1" fmla="*/ 24656 w 247619"/>
                  <a:gd name="connsiteY1" fmla="*/ 25052 h 498536"/>
                  <a:gd name="connsiteX2" fmla="*/ 34677 w 247619"/>
                  <a:gd name="connsiteY2" fmla="*/ 95198 h 498536"/>
                  <a:gd name="connsiteX3" fmla="*/ 52213 w 247619"/>
                  <a:gd name="connsiteY3" fmla="*/ 120250 h 498536"/>
                  <a:gd name="connsiteX4" fmla="*/ 54719 w 247619"/>
                  <a:gd name="connsiteY4" fmla="*/ 130271 h 498536"/>
                  <a:gd name="connsiteX5" fmla="*/ 54719 w 247619"/>
                  <a:gd name="connsiteY5" fmla="*/ 142797 h 498536"/>
                  <a:gd name="connsiteX6" fmla="*/ 24656 w 247619"/>
                  <a:gd name="connsiteY6" fmla="*/ 187891 h 498536"/>
                  <a:gd name="connsiteX7" fmla="*/ 24656 w 247619"/>
                  <a:gd name="connsiteY7" fmla="*/ 200417 h 498536"/>
                  <a:gd name="connsiteX8" fmla="*/ 27161 w 247619"/>
                  <a:gd name="connsiteY8" fmla="*/ 217953 h 498536"/>
                  <a:gd name="connsiteX9" fmla="*/ 12130 w 247619"/>
                  <a:gd name="connsiteY9" fmla="*/ 255531 h 498536"/>
                  <a:gd name="connsiteX10" fmla="*/ 27161 w 247619"/>
                  <a:gd name="connsiteY10" fmla="*/ 280583 h 498536"/>
                  <a:gd name="connsiteX11" fmla="*/ 12130 w 247619"/>
                  <a:gd name="connsiteY11" fmla="*/ 308140 h 498536"/>
                  <a:gd name="connsiteX12" fmla="*/ 0 w 247619"/>
                  <a:gd name="connsiteY12" fmla="*/ 340585 h 498536"/>
                  <a:gd name="connsiteX13" fmla="*/ 25053 w 247619"/>
                  <a:gd name="connsiteY13" fmla="*/ 413359 h 498536"/>
                  <a:gd name="connsiteX14" fmla="*/ 37182 w 247619"/>
                  <a:gd name="connsiteY14" fmla="*/ 470979 h 498536"/>
                  <a:gd name="connsiteX15" fmla="*/ 54719 w 247619"/>
                  <a:gd name="connsiteY15" fmla="*/ 498536 h 498536"/>
                  <a:gd name="connsiteX16" fmla="*/ 182484 w 247619"/>
                  <a:gd name="connsiteY16" fmla="*/ 453442 h 498536"/>
                  <a:gd name="connsiteX17" fmla="*/ 217557 w 247619"/>
                  <a:gd name="connsiteY17" fmla="*/ 433401 h 498536"/>
                  <a:gd name="connsiteX18" fmla="*/ 247619 w 247619"/>
                  <a:gd name="connsiteY18" fmla="*/ 388307 h 498536"/>
                  <a:gd name="connsiteX19" fmla="*/ 240104 w 247619"/>
                  <a:gd name="connsiteY19" fmla="*/ 348224 h 498536"/>
                  <a:gd name="connsiteX20" fmla="*/ 205031 w 247619"/>
                  <a:gd name="connsiteY20" fmla="*/ 310646 h 498536"/>
                  <a:gd name="connsiteX21" fmla="*/ 195010 w 247619"/>
                  <a:gd name="connsiteY21" fmla="*/ 280583 h 498536"/>
                  <a:gd name="connsiteX22" fmla="*/ 52213 w 247619"/>
                  <a:gd name="connsiteY22" fmla="*/ 0 h 498536"/>
                  <a:gd name="connsiteX0" fmla="*/ 52213 w 247619"/>
                  <a:gd name="connsiteY0" fmla="*/ 0 h 512826"/>
                  <a:gd name="connsiteX1" fmla="*/ 24656 w 247619"/>
                  <a:gd name="connsiteY1" fmla="*/ 25052 h 512826"/>
                  <a:gd name="connsiteX2" fmla="*/ 34677 w 247619"/>
                  <a:gd name="connsiteY2" fmla="*/ 95198 h 512826"/>
                  <a:gd name="connsiteX3" fmla="*/ 52213 w 247619"/>
                  <a:gd name="connsiteY3" fmla="*/ 120250 h 512826"/>
                  <a:gd name="connsiteX4" fmla="*/ 54719 w 247619"/>
                  <a:gd name="connsiteY4" fmla="*/ 130271 h 512826"/>
                  <a:gd name="connsiteX5" fmla="*/ 54719 w 247619"/>
                  <a:gd name="connsiteY5" fmla="*/ 142797 h 512826"/>
                  <a:gd name="connsiteX6" fmla="*/ 24656 w 247619"/>
                  <a:gd name="connsiteY6" fmla="*/ 187891 h 512826"/>
                  <a:gd name="connsiteX7" fmla="*/ 24656 w 247619"/>
                  <a:gd name="connsiteY7" fmla="*/ 200417 h 512826"/>
                  <a:gd name="connsiteX8" fmla="*/ 27161 w 247619"/>
                  <a:gd name="connsiteY8" fmla="*/ 217953 h 512826"/>
                  <a:gd name="connsiteX9" fmla="*/ 12130 w 247619"/>
                  <a:gd name="connsiteY9" fmla="*/ 255531 h 512826"/>
                  <a:gd name="connsiteX10" fmla="*/ 27161 w 247619"/>
                  <a:gd name="connsiteY10" fmla="*/ 280583 h 512826"/>
                  <a:gd name="connsiteX11" fmla="*/ 12130 w 247619"/>
                  <a:gd name="connsiteY11" fmla="*/ 308140 h 512826"/>
                  <a:gd name="connsiteX12" fmla="*/ 0 w 247619"/>
                  <a:gd name="connsiteY12" fmla="*/ 340585 h 512826"/>
                  <a:gd name="connsiteX13" fmla="*/ 25053 w 247619"/>
                  <a:gd name="connsiteY13" fmla="*/ 413359 h 512826"/>
                  <a:gd name="connsiteX14" fmla="*/ 37182 w 247619"/>
                  <a:gd name="connsiteY14" fmla="*/ 470979 h 512826"/>
                  <a:gd name="connsiteX15" fmla="*/ 54719 w 247619"/>
                  <a:gd name="connsiteY15" fmla="*/ 512826 h 512826"/>
                  <a:gd name="connsiteX16" fmla="*/ 182484 w 247619"/>
                  <a:gd name="connsiteY16" fmla="*/ 453442 h 512826"/>
                  <a:gd name="connsiteX17" fmla="*/ 217557 w 247619"/>
                  <a:gd name="connsiteY17" fmla="*/ 433401 h 512826"/>
                  <a:gd name="connsiteX18" fmla="*/ 247619 w 247619"/>
                  <a:gd name="connsiteY18" fmla="*/ 388307 h 512826"/>
                  <a:gd name="connsiteX19" fmla="*/ 240104 w 247619"/>
                  <a:gd name="connsiteY19" fmla="*/ 348224 h 512826"/>
                  <a:gd name="connsiteX20" fmla="*/ 205031 w 247619"/>
                  <a:gd name="connsiteY20" fmla="*/ 310646 h 512826"/>
                  <a:gd name="connsiteX21" fmla="*/ 195010 w 247619"/>
                  <a:gd name="connsiteY21" fmla="*/ 280583 h 512826"/>
                  <a:gd name="connsiteX22" fmla="*/ 52213 w 247619"/>
                  <a:gd name="connsiteY22" fmla="*/ 0 h 512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47619" h="512826">
                    <a:moveTo>
                      <a:pt x="52213" y="0"/>
                    </a:moveTo>
                    <a:lnTo>
                      <a:pt x="24656" y="25052"/>
                    </a:lnTo>
                    <a:lnTo>
                      <a:pt x="34677" y="95198"/>
                    </a:lnTo>
                    <a:lnTo>
                      <a:pt x="52213" y="120250"/>
                    </a:lnTo>
                    <a:lnTo>
                      <a:pt x="54719" y="130271"/>
                    </a:lnTo>
                    <a:lnTo>
                      <a:pt x="54719" y="142797"/>
                    </a:lnTo>
                    <a:lnTo>
                      <a:pt x="24656" y="187891"/>
                    </a:lnTo>
                    <a:lnTo>
                      <a:pt x="24656" y="200417"/>
                    </a:lnTo>
                    <a:lnTo>
                      <a:pt x="27161" y="217953"/>
                    </a:lnTo>
                    <a:lnTo>
                      <a:pt x="12130" y="255531"/>
                    </a:lnTo>
                    <a:lnTo>
                      <a:pt x="27161" y="280583"/>
                    </a:lnTo>
                    <a:lnTo>
                      <a:pt x="12130" y="308140"/>
                    </a:lnTo>
                    <a:lnTo>
                      <a:pt x="0" y="340585"/>
                    </a:lnTo>
                    <a:lnTo>
                      <a:pt x="25053" y="413359"/>
                    </a:lnTo>
                    <a:lnTo>
                      <a:pt x="37182" y="470979"/>
                    </a:lnTo>
                    <a:lnTo>
                      <a:pt x="54719" y="512826"/>
                    </a:lnTo>
                    <a:lnTo>
                      <a:pt x="182484" y="453442"/>
                    </a:lnTo>
                    <a:lnTo>
                      <a:pt x="217557" y="433401"/>
                    </a:lnTo>
                    <a:lnTo>
                      <a:pt x="247619" y="388307"/>
                    </a:lnTo>
                    <a:lnTo>
                      <a:pt x="240104" y="348224"/>
                    </a:lnTo>
                    <a:lnTo>
                      <a:pt x="205031" y="310646"/>
                    </a:lnTo>
                    <a:lnTo>
                      <a:pt x="195010" y="280583"/>
                    </a:lnTo>
                    <a:lnTo>
                      <a:pt x="52213" y="0"/>
                    </a:lnTo>
                    <a:close/>
                  </a:path>
                </a:pathLst>
              </a:custGeom>
              <a:grpFill/>
              <a:ln w="12700">
                <a:solidFill>
                  <a:srgbClr val="F8F8F8"/>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dirty="0">
                  <a:solidFill>
                    <a:schemeClr val="bg1"/>
                  </a:solidFill>
                  <a:ea typeface="ＭＳ Ｐゴシック" charset="-128"/>
                </a:endParaRPr>
              </a:p>
            </p:txBody>
          </p:sp>
          <p:sp>
            <p:nvSpPr>
              <p:cNvPr id="62" name="Freeform 3085"/>
              <p:cNvSpPr/>
              <p:nvPr/>
            </p:nvSpPr>
            <p:spPr>
              <a:xfrm>
                <a:off x="10118057" y="1475038"/>
                <a:ext cx="273050" cy="490538"/>
              </a:xfrm>
              <a:custGeom>
                <a:avLst/>
                <a:gdLst>
                  <a:gd name="connsiteX0" fmla="*/ 0 w 273068"/>
                  <a:gd name="connsiteY0" fmla="*/ 92692 h 491020"/>
                  <a:gd name="connsiteX1" fmla="*/ 32568 w 273068"/>
                  <a:gd name="connsiteY1" fmla="*/ 147807 h 491020"/>
                  <a:gd name="connsiteX2" fmla="*/ 50105 w 273068"/>
                  <a:gd name="connsiteY2" fmla="*/ 215447 h 491020"/>
                  <a:gd name="connsiteX3" fmla="*/ 75157 w 273068"/>
                  <a:gd name="connsiteY3" fmla="*/ 270562 h 491020"/>
                  <a:gd name="connsiteX4" fmla="*/ 102714 w 273068"/>
                  <a:gd name="connsiteY4" fmla="*/ 303130 h 491020"/>
                  <a:gd name="connsiteX5" fmla="*/ 127766 w 273068"/>
                  <a:gd name="connsiteY5" fmla="*/ 373275 h 491020"/>
                  <a:gd name="connsiteX6" fmla="*/ 157828 w 273068"/>
                  <a:gd name="connsiteY6" fmla="*/ 491020 h 491020"/>
                  <a:gd name="connsiteX7" fmla="*/ 270563 w 273068"/>
                  <a:gd name="connsiteY7" fmla="*/ 465968 h 491020"/>
                  <a:gd name="connsiteX8" fmla="*/ 255531 w 273068"/>
                  <a:gd name="connsiteY8" fmla="*/ 428390 h 491020"/>
                  <a:gd name="connsiteX9" fmla="*/ 248016 w 273068"/>
                  <a:gd name="connsiteY9" fmla="*/ 390812 h 491020"/>
                  <a:gd name="connsiteX10" fmla="*/ 217953 w 273068"/>
                  <a:gd name="connsiteY10" fmla="*/ 293109 h 491020"/>
                  <a:gd name="connsiteX11" fmla="*/ 245511 w 273068"/>
                  <a:gd name="connsiteY11" fmla="*/ 232984 h 491020"/>
                  <a:gd name="connsiteX12" fmla="*/ 230479 w 273068"/>
                  <a:gd name="connsiteY12" fmla="*/ 215447 h 491020"/>
                  <a:gd name="connsiteX13" fmla="*/ 245511 w 273068"/>
                  <a:gd name="connsiteY13" fmla="*/ 182880 h 491020"/>
                  <a:gd name="connsiteX14" fmla="*/ 245511 w 273068"/>
                  <a:gd name="connsiteY14" fmla="*/ 137786 h 491020"/>
                  <a:gd name="connsiteX15" fmla="*/ 273068 w 273068"/>
                  <a:gd name="connsiteY15" fmla="*/ 97703 h 491020"/>
                  <a:gd name="connsiteX16" fmla="*/ 255531 w 273068"/>
                  <a:gd name="connsiteY16" fmla="*/ 60125 h 491020"/>
                  <a:gd name="connsiteX17" fmla="*/ 245511 w 273068"/>
                  <a:gd name="connsiteY17" fmla="*/ 0 h 491020"/>
                  <a:gd name="connsiteX18" fmla="*/ 205427 w 273068"/>
                  <a:gd name="connsiteY18" fmla="*/ 17536 h 491020"/>
                  <a:gd name="connsiteX19" fmla="*/ 0 w 273068"/>
                  <a:gd name="connsiteY19" fmla="*/ 92692 h 491020"/>
                  <a:gd name="connsiteX0" fmla="*/ 0 w 273068"/>
                  <a:gd name="connsiteY0" fmla="*/ 92692 h 491020"/>
                  <a:gd name="connsiteX1" fmla="*/ 50105 w 273068"/>
                  <a:gd name="connsiteY1" fmla="*/ 215447 h 491020"/>
                  <a:gd name="connsiteX2" fmla="*/ 75157 w 273068"/>
                  <a:gd name="connsiteY2" fmla="*/ 270562 h 491020"/>
                  <a:gd name="connsiteX3" fmla="*/ 102714 w 273068"/>
                  <a:gd name="connsiteY3" fmla="*/ 303130 h 491020"/>
                  <a:gd name="connsiteX4" fmla="*/ 127766 w 273068"/>
                  <a:gd name="connsiteY4" fmla="*/ 373275 h 491020"/>
                  <a:gd name="connsiteX5" fmla="*/ 157828 w 273068"/>
                  <a:gd name="connsiteY5" fmla="*/ 491020 h 491020"/>
                  <a:gd name="connsiteX6" fmla="*/ 270563 w 273068"/>
                  <a:gd name="connsiteY6" fmla="*/ 465968 h 491020"/>
                  <a:gd name="connsiteX7" fmla="*/ 255531 w 273068"/>
                  <a:gd name="connsiteY7" fmla="*/ 428390 h 491020"/>
                  <a:gd name="connsiteX8" fmla="*/ 248016 w 273068"/>
                  <a:gd name="connsiteY8" fmla="*/ 390812 h 491020"/>
                  <a:gd name="connsiteX9" fmla="*/ 217953 w 273068"/>
                  <a:gd name="connsiteY9" fmla="*/ 293109 h 491020"/>
                  <a:gd name="connsiteX10" fmla="*/ 245511 w 273068"/>
                  <a:gd name="connsiteY10" fmla="*/ 232984 h 491020"/>
                  <a:gd name="connsiteX11" fmla="*/ 230479 w 273068"/>
                  <a:gd name="connsiteY11" fmla="*/ 215447 h 491020"/>
                  <a:gd name="connsiteX12" fmla="*/ 245511 w 273068"/>
                  <a:gd name="connsiteY12" fmla="*/ 182880 h 491020"/>
                  <a:gd name="connsiteX13" fmla="*/ 245511 w 273068"/>
                  <a:gd name="connsiteY13" fmla="*/ 137786 h 491020"/>
                  <a:gd name="connsiteX14" fmla="*/ 273068 w 273068"/>
                  <a:gd name="connsiteY14" fmla="*/ 97703 h 491020"/>
                  <a:gd name="connsiteX15" fmla="*/ 255531 w 273068"/>
                  <a:gd name="connsiteY15" fmla="*/ 60125 h 491020"/>
                  <a:gd name="connsiteX16" fmla="*/ 245511 w 273068"/>
                  <a:gd name="connsiteY16" fmla="*/ 0 h 491020"/>
                  <a:gd name="connsiteX17" fmla="*/ 205427 w 273068"/>
                  <a:gd name="connsiteY17" fmla="*/ 17536 h 491020"/>
                  <a:gd name="connsiteX18" fmla="*/ 0 w 273068"/>
                  <a:gd name="connsiteY18" fmla="*/ 92692 h 491020"/>
                  <a:gd name="connsiteX0" fmla="*/ 0 w 273068"/>
                  <a:gd name="connsiteY0" fmla="*/ 92692 h 491020"/>
                  <a:gd name="connsiteX1" fmla="*/ 50105 w 273068"/>
                  <a:gd name="connsiteY1" fmla="*/ 215447 h 491020"/>
                  <a:gd name="connsiteX2" fmla="*/ 65631 w 273068"/>
                  <a:gd name="connsiteY2" fmla="*/ 268177 h 491020"/>
                  <a:gd name="connsiteX3" fmla="*/ 102714 w 273068"/>
                  <a:gd name="connsiteY3" fmla="*/ 303130 h 491020"/>
                  <a:gd name="connsiteX4" fmla="*/ 127766 w 273068"/>
                  <a:gd name="connsiteY4" fmla="*/ 373275 h 491020"/>
                  <a:gd name="connsiteX5" fmla="*/ 157828 w 273068"/>
                  <a:gd name="connsiteY5" fmla="*/ 491020 h 491020"/>
                  <a:gd name="connsiteX6" fmla="*/ 270563 w 273068"/>
                  <a:gd name="connsiteY6" fmla="*/ 465968 h 491020"/>
                  <a:gd name="connsiteX7" fmla="*/ 255531 w 273068"/>
                  <a:gd name="connsiteY7" fmla="*/ 428390 h 491020"/>
                  <a:gd name="connsiteX8" fmla="*/ 248016 w 273068"/>
                  <a:gd name="connsiteY8" fmla="*/ 390812 h 491020"/>
                  <a:gd name="connsiteX9" fmla="*/ 217953 w 273068"/>
                  <a:gd name="connsiteY9" fmla="*/ 293109 h 491020"/>
                  <a:gd name="connsiteX10" fmla="*/ 245511 w 273068"/>
                  <a:gd name="connsiteY10" fmla="*/ 232984 h 491020"/>
                  <a:gd name="connsiteX11" fmla="*/ 230479 w 273068"/>
                  <a:gd name="connsiteY11" fmla="*/ 215447 h 491020"/>
                  <a:gd name="connsiteX12" fmla="*/ 245511 w 273068"/>
                  <a:gd name="connsiteY12" fmla="*/ 182880 h 491020"/>
                  <a:gd name="connsiteX13" fmla="*/ 245511 w 273068"/>
                  <a:gd name="connsiteY13" fmla="*/ 137786 h 491020"/>
                  <a:gd name="connsiteX14" fmla="*/ 273068 w 273068"/>
                  <a:gd name="connsiteY14" fmla="*/ 97703 h 491020"/>
                  <a:gd name="connsiteX15" fmla="*/ 255531 w 273068"/>
                  <a:gd name="connsiteY15" fmla="*/ 60125 h 491020"/>
                  <a:gd name="connsiteX16" fmla="*/ 245511 w 273068"/>
                  <a:gd name="connsiteY16" fmla="*/ 0 h 491020"/>
                  <a:gd name="connsiteX17" fmla="*/ 205427 w 273068"/>
                  <a:gd name="connsiteY17" fmla="*/ 17536 h 491020"/>
                  <a:gd name="connsiteX18" fmla="*/ 0 w 273068"/>
                  <a:gd name="connsiteY18" fmla="*/ 92692 h 491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73068" h="491020">
                    <a:moveTo>
                      <a:pt x="0" y="92692"/>
                    </a:moveTo>
                    <a:lnTo>
                      <a:pt x="50105" y="215447"/>
                    </a:lnTo>
                    <a:lnTo>
                      <a:pt x="65631" y="268177"/>
                    </a:lnTo>
                    <a:lnTo>
                      <a:pt x="102714" y="303130"/>
                    </a:lnTo>
                    <a:lnTo>
                      <a:pt x="127766" y="373275"/>
                    </a:lnTo>
                    <a:lnTo>
                      <a:pt x="157828" y="491020"/>
                    </a:lnTo>
                    <a:lnTo>
                      <a:pt x="270563" y="465968"/>
                    </a:lnTo>
                    <a:lnTo>
                      <a:pt x="255531" y="428390"/>
                    </a:lnTo>
                    <a:lnTo>
                      <a:pt x="248016" y="390812"/>
                    </a:lnTo>
                    <a:lnTo>
                      <a:pt x="217953" y="293109"/>
                    </a:lnTo>
                    <a:lnTo>
                      <a:pt x="245511" y="232984"/>
                    </a:lnTo>
                    <a:lnTo>
                      <a:pt x="230479" y="215447"/>
                    </a:lnTo>
                    <a:lnTo>
                      <a:pt x="245511" y="182880"/>
                    </a:lnTo>
                    <a:lnTo>
                      <a:pt x="245511" y="137786"/>
                    </a:lnTo>
                    <a:lnTo>
                      <a:pt x="273068" y="97703"/>
                    </a:lnTo>
                    <a:lnTo>
                      <a:pt x="255531" y="60125"/>
                    </a:lnTo>
                    <a:lnTo>
                      <a:pt x="245511" y="0"/>
                    </a:lnTo>
                    <a:lnTo>
                      <a:pt x="205427" y="17536"/>
                    </a:lnTo>
                    <a:lnTo>
                      <a:pt x="0" y="92692"/>
                    </a:lnTo>
                    <a:close/>
                  </a:path>
                </a:pathLst>
              </a:custGeom>
              <a:grpFill/>
              <a:ln w="12700">
                <a:solidFill>
                  <a:srgbClr val="F8F8F8"/>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dirty="0">
                  <a:solidFill>
                    <a:schemeClr val="bg1"/>
                  </a:solidFill>
                  <a:ea typeface="ＭＳ Ｐゴシック" charset="-128"/>
                </a:endParaRPr>
              </a:p>
            </p:txBody>
          </p:sp>
          <p:sp>
            <p:nvSpPr>
              <p:cNvPr id="63" name="Freeform 3086"/>
              <p:cNvSpPr/>
              <p:nvPr/>
            </p:nvSpPr>
            <p:spPr>
              <a:xfrm>
                <a:off x="10278395" y="1822701"/>
                <a:ext cx="522287" cy="290512"/>
              </a:xfrm>
              <a:custGeom>
                <a:avLst/>
                <a:gdLst>
                  <a:gd name="connsiteX0" fmla="*/ 0 w 523588"/>
                  <a:gd name="connsiteY0" fmla="*/ 137787 h 290604"/>
                  <a:gd name="connsiteX1" fmla="*/ 5010 w 523588"/>
                  <a:gd name="connsiteY1" fmla="*/ 217953 h 290604"/>
                  <a:gd name="connsiteX2" fmla="*/ 17536 w 523588"/>
                  <a:gd name="connsiteY2" fmla="*/ 250521 h 290604"/>
                  <a:gd name="connsiteX3" fmla="*/ 20041 w 523588"/>
                  <a:gd name="connsiteY3" fmla="*/ 290604 h 290604"/>
                  <a:gd name="connsiteX4" fmla="*/ 303129 w 523588"/>
                  <a:gd name="connsiteY4" fmla="*/ 170354 h 290604"/>
                  <a:gd name="connsiteX5" fmla="*/ 360749 w 523588"/>
                  <a:gd name="connsiteY5" fmla="*/ 237995 h 290604"/>
                  <a:gd name="connsiteX6" fmla="*/ 383296 w 523588"/>
                  <a:gd name="connsiteY6" fmla="*/ 253026 h 290604"/>
                  <a:gd name="connsiteX7" fmla="*/ 383296 w 523588"/>
                  <a:gd name="connsiteY7" fmla="*/ 253026 h 290604"/>
                  <a:gd name="connsiteX8" fmla="*/ 403338 w 523588"/>
                  <a:gd name="connsiteY8" fmla="*/ 210437 h 290604"/>
                  <a:gd name="connsiteX9" fmla="*/ 408348 w 523588"/>
                  <a:gd name="connsiteY9" fmla="*/ 190396 h 290604"/>
                  <a:gd name="connsiteX10" fmla="*/ 428390 w 523588"/>
                  <a:gd name="connsiteY10" fmla="*/ 195406 h 290604"/>
                  <a:gd name="connsiteX11" fmla="*/ 455947 w 523588"/>
                  <a:gd name="connsiteY11" fmla="*/ 202922 h 290604"/>
                  <a:gd name="connsiteX12" fmla="*/ 470978 w 523588"/>
                  <a:gd name="connsiteY12" fmla="*/ 190396 h 290604"/>
                  <a:gd name="connsiteX13" fmla="*/ 478494 w 523588"/>
                  <a:gd name="connsiteY13" fmla="*/ 177870 h 290604"/>
                  <a:gd name="connsiteX14" fmla="*/ 523588 w 523588"/>
                  <a:gd name="connsiteY14" fmla="*/ 140292 h 290604"/>
                  <a:gd name="connsiteX15" fmla="*/ 523588 w 523588"/>
                  <a:gd name="connsiteY15" fmla="*/ 115240 h 290604"/>
                  <a:gd name="connsiteX16" fmla="*/ 503546 w 523588"/>
                  <a:gd name="connsiteY16" fmla="*/ 97703 h 290604"/>
                  <a:gd name="connsiteX17" fmla="*/ 478494 w 523588"/>
                  <a:gd name="connsiteY17" fmla="*/ 87682 h 290604"/>
                  <a:gd name="connsiteX18" fmla="*/ 455947 w 523588"/>
                  <a:gd name="connsiteY18" fmla="*/ 87682 h 290604"/>
                  <a:gd name="connsiteX19" fmla="*/ 465968 w 523588"/>
                  <a:gd name="connsiteY19" fmla="*/ 102714 h 290604"/>
                  <a:gd name="connsiteX20" fmla="*/ 480999 w 523588"/>
                  <a:gd name="connsiteY20" fmla="*/ 120250 h 290604"/>
                  <a:gd name="connsiteX21" fmla="*/ 488515 w 523588"/>
                  <a:gd name="connsiteY21" fmla="*/ 130271 h 290604"/>
                  <a:gd name="connsiteX22" fmla="*/ 478494 w 523588"/>
                  <a:gd name="connsiteY22" fmla="*/ 162839 h 290604"/>
                  <a:gd name="connsiteX23" fmla="*/ 445926 w 523588"/>
                  <a:gd name="connsiteY23" fmla="*/ 170354 h 290604"/>
                  <a:gd name="connsiteX24" fmla="*/ 425885 w 523588"/>
                  <a:gd name="connsiteY24" fmla="*/ 160333 h 290604"/>
                  <a:gd name="connsiteX25" fmla="*/ 408348 w 523588"/>
                  <a:gd name="connsiteY25" fmla="*/ 137787 h 290604"/>
                  <a:gd name="connsiteX26" fmla="*/ 395822 w 523588"/>
                  <a:gd name="connsiteY26" fmla="*/ 117745 h 290604"/>
                  <a:gd name="connsiteX27" fmla="*/ 340708 w 523588"/>
                  <a:gd name="connsiteY27" fmla="*/ 75156 h 290604"/>
                  <a:gd name="connsiteX28" fmla="*/ 343213 w 523588"/>
                  <a:gd name="connsiteY28" fmla="*/ 45094 h 290604"/>
                  <a:gd name="connsiteX29" fmla="*/ 335697 w 523588"/>
                  <a:gd name="connsiteY29" fmla="*/ 22547 h 290604"/>
                  <a:gd name="connsiteX30" fmla="*/ 303129 w 523588"/>
                  <a:gd name="connsiteY30" fmla="*/ 0 h 290604"/>
                  <a:gd name="connsiteX31" fmla="*/ 270562 w 523588"/>
                  <a:gd name="connsiteY31" fmla="*/ 37578 h 290604"/>
                  <a:gd name="connsiteX32" fmla="*/ 250520 w 523588"/>
                  <a:gd name="connsiteY32" fmla="*/ 62630 h 290604"/>
                  <a:gd name="connsiteX33" fmla="*/ 115239 w 523588"/>
                  <a:gd name="connsiteY33" fmla="*/ 110229 h 290604"/>
                  <a:gd name="connsiteX34" fmla="*/ 115239 w 523588"/>
                  <a:gd name="connsiteY34" fmla="*/ 122755 h 290604"/>
                  <a:gd name="connsiteX35" fmla="*/ 0 w 523588"/>
                  <a:gd name="connsiteY35" fmla="*/ 137787 h 290604"/>
                  <a:gd name="connsiteX0" fmla="*/ 0 w 523588"/>
                  <a:gd name="connsiteY0" fmla="*/ 137787 h 290604"/>
                  <a:gd name="connsiteX1" fmla="*/ 5010 w 523588"/>
                  <a:gd name="connsiteY1" fmla="*/ 217953 h 290604"/>
                  <a:gd name="connsiteX2" fmla="*/ 17536 w 523588"/>
                  <a:gd name="connsiteY2" fmla="*/ 250521 h 290604"/>
                  <a:gd name="connsiteX3" fmla="*/ 20041 w 523588"/>
                  <a:gd name="connsiteY3" fmla="*/ 290604 h 290604"/>
                  <a:gd name="connsiteX4" fmla="*/ 303129 w 523588"/>
                  <a:gd name="connsiteY4" fmla="*/ 170354 h 290604"/>
                  <a:gd name="connsiteX5" fmla="*/ 360749 w 523588"/>
                  <a:gd name="connsiteY5" fmla="*/ 237995 h 290604"/>
                  <a:gd name="connsiteX6" fmla="*/ 383296 w 523588"/>
                  <a:gd name="connsiteY6" fmla="*/ 253026 h 290604"/>
                  <a:gd name="connsiteX7" fmla="*/ 383296 w 523588"/>
                  <a:gd name="connsiteY7" fmla="*/ 253026 h 290604"/>
                  <a:gd name="connsiteX8" fmla="*/ 403338 w 523588"/>
                  <a:gd name="connsiteY8" fmla="*/ 210437 h 290604"/>
                  <a:gd name="connsiteX9" fmla="*/ 408348 w 523588"/>
                  <a:gd name="connsiteY9" fmla="*/ 190396 h 290604"/>
                  <a:gd name="connsiteX10" fmla="*/ 428390 w 523588"/>
                  <a:gd name="connsiteY10" fmla="*/ 195406 h 290604"/>
                  <a:gd name="connsiteX11" fmla="*/ 455947 w 523588"/>
                  <a:gd name="connsiteY11" fmla="*/ 202922 h 290604"/>
                  <a:gd name="connsiteX12" fmla="*/ 470978 w 523588"/>
                  <a:gd name="connsiteY12" fmla="*/ 190396 h 290604"/>
                  <a:gd name="connsiteX13" fmla="*/ 478494 w 523588"/>
                  <a:gd name="connsiteY13" fmla="*/ 177870 h 290604"/>
                  <a:gd name="connsiteX14" fmla="*/ 523588 w 523588"/>
                  <a:gd name="connsiteY14" fmla="*/ 140292 h 290604"/>
                  <a:gd name="connsiteX15" fmla="*/ 523588 w 523588"/>
                  <a:gd name="connsiteY15" fmla="*/ 115240 h 290604"/>
                  <a:gd name="connsiteX16" fmla="*/ 503546 w 523588"/>
                  <a:gd name="connsiteY16" fmla="*/ 97703 h 290604"/>
                  <a:gd name="connsiteX17" fmla="*/ 478494 w 523588"/>
                  <a:gd name="connsiteY17" fmla="*/ 87682 h 290604"/>
                  <a:gd name="connsiteX18" fmla="*/ 455947 w 523588"/>
                  <a:gd name="connsiteY18" fmla="*/ 87682 h 290604"/>
                  <a:gd name="connsiteX19" fmla="*/ 465968 w 523588"/>
                  <a:gd name="connsiteY19" fmla="*/ 102714 h 290604"/>
                  <a:gd name="connsiteX20" fmla="*/ 480999 w 523588"/>
                  <a:gd name="connsiteY20" fmla="*/ 120250 h 290604"/>
                  <a:gd name="connsiteX21" fmla="*/ 488515 w 523588"/>
                  <a:gd name="connsiteY21" fmla="*/ 130271 h 290604"/>
                  <a:gd name="connsiteX22" fmla="*/ 478494 w 523588"/>
                  <a:gd name="connsiteY22" fmla="*/ 162839 h 290604"/>
                  <a:gd name="connsiteX23" fmla="*/ 445926 w 523588"/>
                  <a:gd name="connsiteY23" fmla="*/ 170354 h 290604"/>
                  <a:gd name="connsiteX24" fmla="*/ 425885 w 523588"/>
                  <a:gd name="connsiteY24" fmla="*/ 160333 h 290604"/>
                  <a:gd name="connsiteX25" fmla="*/ 408348 w 523588"/>
                  <a:gd name="connsiteY25" fmla="*/ 137787 h 290604"/>
                  <a:gd name="connsiteX26" fmla="*/ 395822 w 523588"/>
                  <a:gd name="connsiteY26" fmla="*/ 117745 h 290604"/>
                  <a:gd name="connsiteX27" fmla="*/ 340708 w 523588"/>
                  <a:gd name="connsiteY27" fmla="*/ 75156 h 290604"/>
                  <a:gd name="connsiteX28" fmla="*/ 343213 w 523588"/>
                  <a:gd name="connsiteY28" fmla="*/ 45094 h 290604"/>
                  <a:gd name="connsiteX29" fmla="*/ 335697 w 523588"/>
                  <a:gd name="connsiteY29" fmla="*/ 22547 h 290604"/>
                  <a:gd name="connsiteX30" fmla="*/ 303129 w 523588"/>
                  <a:gd name="connsiteY30" fmla="*/ 0 h 290604"/>
                  <a:gd name="connsiteX31" fmla="*/ 270562 w 523588"/>
                  <a:gd name="connsiteY31" fmla="*/ 37578 h 290604"/>
                  <a:gd name="connsiteX32" fmla="*/ 115239 w 523588"/>
                  <a:gd name="connsiteY32" fmla="*/ 110229 h 290604"/>
                  <a:gd name="connsiteX33" fmla="*/ 115239 w 523588"/>
                  <a:gd name="connsiteY33" fmla="*/ 122755 h 290604"/>
                  <a:gd name="connsiteX34" fmla="*/ 0 w 523588"/>
                  <a:gd name="connsiteY34" fmla="*/ 137787 h 290604"/>
                  <a:gd name="connsiteX0" fmla="*/ 0 w 523588"/>
                  <a:gd name="connsiteY0" fmla="*/ 137787 h 290604"/>
                  <a:gd name="connsiteX1" fmla="*/ 5010 w 523588"/>
                  <a:gd name="connsiteY1" fmla="*/ 217953 h 290604"/>
                  <a:gd name="connsiteX2" fmla="*/ 17536 w 523588"/>
                  <a:gd name="connsiteY2" fmla="*/ 250521 h 290604"/>
                  <a:gd name="connsiteX3" fmla="*/ 20041 w 523588"/>
                  <a:gd name="connsiteY3" fmla="*/ 290604 h 290604"/>
                  <a:gd name="connsiteX4" fmla="*/ 303129 w 523588"/>
                  <a:gd name="connsiteY4" fmla="*/ 170354 h 290604"/>
                  <a:gd name="connsiteX5" fmla="*/ 360749 w 523588"/>
                  <a:gd name="connsiteY5" fmla="*/ 237995 h 290604"/>
                  <a:gd name="connsiteX6" fmla="*/ 383296 w 523588"/>
                  <a:gd name="connsiteY6" fmla="*/ 253026 h 290604"/>
                  <a:gd name="connsiteX7" fmla="*/ 383296 w 523588"/>
                  <a:gd name="connsiteY7" fmla="*/ 253026 h 290604"/>
                  <a:gd name="connsiteX8" fmla="*/ 403338 w 523588"/>
                  <a:gd name="connsiteY8" fmla="*/ 210437 h 290604"/>
                  <a:gd name="connsiteX9" fmla="*/ 408348 w 523588"/>
                  <a:gd name="connsiteY9" fmla="*/ 190396 h 290604"/>
                  <a:gd name="connsiteX10" fmla="*/ 428390 w 523588"/>
                  <a:gd name="connsiteY10" fmla="*/ 195406 h 290604"/>
                  <a:gd name="connsiteX11" fmla="*/ 455947 w 523588"/>
                  <a:gd name="connsiteY11" fmla="*/ 202922 h 290604"/>
                  <a:gd name="connsiteX12" fmla="*/ 470978 w 523588"/>
                  <a:gd name="connsiteY12" fmla="*/ 190396 h 290604"/>
                  <a:gd name="connsiteX13" fmla="*/ 478494 w 523588"/>
                  <a:gd name="connsiteY13" fmla="*/ 177870 h 290604"/>
                  <a:gd name="connsiteX14" fmla="*/ 523588 w 523588"/>
                  <a:gd name="connsiteY14" fmla="*/ 140292 h 290604"/>
                  <a:gd name="connsiteX15" fmla="*/ 523588 w 523588"/>
                  <a:gd name="connsiteY15" fmla="*/ 115240 h 290604"/>
                  <a:gd name="connsiteX16" fmla="*/ 503546 w 523588"/>
                  <a:gd name="connsiteY16" fmla="*/ 97703 h 290604"/>
                  <a:gd name="connsiteX17" fmla="*/ 478494 w 523588"/>
                  <a:gd name="connsiteY17" fmla="*/ 87682 h 290604"/>
                  <a:gd name="connsiteX18" fmla="*/ 455947 w 523588"/>
                  <a:gd name="connsiteY18" fmla="*/ 87682 h 290604"/>
                  <a:gd name="connsiteX19" fmla="*/ 465968 w 523588"/>
                  <a:gd name="connsiteY19" fmla="*/ 102714 h 290604"/>
                  <a:gd name="connsiteX20" fmla="*/ 480999 w 523588"/>
                  <a:gd name="connsiteY20" fmla="*/ 120250 h 290604"/>
                  <a:gd name="connsiteX21" fmla="*/ 488515 w 523588"/>
                  <a:gd name="connsiteY21" fmla="*/ 130271 h 290604"/>
                  <a:gd name="connsiteX22" fmla="*/ 478494 w 523588"/>
                  <a:gd name="connsiteY22" fmla="*/ 162839 h 290604"/>
                  <a:gd name="connsiteX23" fmla="*/ 445926 w 523588"/>
                  <a:gd name="connsiteY23" fmla="*/ 170354 h 290604"/>
                  <a:gd name="connsiteX24" fmla="*/ 425885 w 523588"/>
                  <a:gd name="connsiteY24" fmla="*/ 160333 h 290604"/>
                  <a:gd name="connsiteX25" fmla="*/ 408348 w 523588"/>
                  <a:gd name="connsiteY25" fmla="*/ 137787 h 290604"/>
                  <a:gd name="connsiteX26" fmla="*/ 395822 w 523588"/>
                  <a:gd name="connsiteY26" fmla="*/ 117745 h 290604"/>
                  <a:gd name="connsiteX27" fmla="*/ 340708 w 523588"/>
                  <a:gd name="connsiteY27" fmla="*/ 75156 h 290604"/>
                  <a:gd name="connsiteX28" fmla="*/ 343213 w 523588"/>
                  <a:gd name="connsiteY28" fmla="*/ 45094 h 290604"/>
                  <a:gd name="connsiteX29" fmla="*/ 335697 w 523588"/>
                  <a:gd name="connsiteY29" fmla="*/ 22547 h 290604"/>
                  <a:gd name="connsiteX30" fmla="*/ 303129 w 523588"/>
                  <a:gd name="connsiteY30" fmla="*/ 0 h 290604"/>
                  <a:gd name="connsiteX31" fmla="*/ 270562 w 523588"/>
                  <a:gd name="connsiteY31" fmla="*/ 37578 h 290604"/>
                  <a:gd name="connsiteX32" fmla="*/ 115239 w 523588"/>
                  <a:gd name="connsiteY32" fmla="*/ 110229 h 290604"/>
                  <a:gd name="connsiteX33" fmla="*/ 98529 w 523588"/>
                  <a:gd name="connsiteY33" fmla="*/ 117990 h 290604"/>
                  <a:gd name="connsiteX34" fmla="*/ 0 w 523588"/>
                  <a:gd name="connsiteY34" fmla="*/ 137787 h 290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523588" h="290604">
                    <a:moveTo>
                      <a:pt x="0" y="137787"/>
                    </a:moveTo>
                    <a:lnTo>
                      <a:pt x="5010" y="217953"/>
                    </a:lnTo>
                    <a:lnTo>
                      <a:pt x="17536" y="250521"/>
                    </a:lnTo>
                    <a:lnTo>
                      <a:pt x="20041" y="290604"/>
                    </a:lnTo>
                    <a:lnTo>
                      <a:pt x="303129" y="170354"/>
                    </a:lnTo>
                    <a:lnTo>
                      <a:pt x="360749" y="237995"/>
                    </a:lnTo>
                    <a:lnTo>
                      <a:pt x="383296" y="253026"/>
                    </a:lnTo>
                    <a:lnTo>
                      <a:pt x="383296" y="253026"/>
                    </a:lnTo>
                    <a:lnTo>
                      <a:pt x="403338" y="210437"/>
                    </a:lnTo>
                    <a:lnTo>
                      <a:pt x="408348" y="190396"/>
                    </a:lnTo>
                    <a:lnTo>
                      <a:pt x="428390" y="195406"/>
                    </a:lnTo>
                    <a:lnTo>
                      <a:pt x="455947" y="202922"/>
                    </a:lnTo>
                    <a:lnTo>
                      <a:pt x="470978" y="190396"/>
                    </a:lnTo>
                    <a:lnTo>
                      <a:pt x="478494" y="177870"/>
                    </a:lnTo>
                    <a:lnTo>
                      <a:pt x="523588" y="140292"/>
                    </a:lnTo>
                    <a:lnTo>
                      <a:pt x="523588" y="115240"/>
                    </a:lnTo>
                    <a:lnTo>
                      <a:pt x="503546" y="97703"/>
                    </a:lnTo>
                    <a:lnTo>
                      <a:pt x="478494" y="87682"/>
                    </a:lnTo>
                    <a:lnTo>
                      <a:pt x="455947" y="87682"/>
                    </a:lnTo>
                    <a:lnTo>
                      <a:pt x="465968" y="102714"/>
                    </a:lnTo>
                    <a:lnTo>
                      <a:pt x="480999" y="120250"/>
                    </a:lnTo>
                    <a:lnTo>
                      <a:pt x="488515" y="130271"/>
                    </a:lnTo>
                    <a:lnTo>
                      <a:pt x="478494" y="162839"/>
                    </a:lnTo>
                    <a:lnTo>
                      <a:pt x="445926" y="170354"/>
                    </a:lnTo>
                    <a:lnTo>
                      <a:pt x="425885" y="160333"/>
                    </a:lnTo>
                    <a:lnTo>
                      <a:pt x="408348" y="137787"/>
                    </a:lnTo>
                    <a:lnTo>
                      <a:pt x="395822" y="117745"/>
                    </a:lnTo>
                    <a:lnTo>
                      <a:pt x="340708" y="75156"/>
                    </a:lnTo>
                    <a:lnTo>
                      <a:pt x="343213" y="45094"/>
                    </a:lnTo>
                    <a:lnTo>
                      <a:pt x="335697" y="22547"/>
                    </a:lnTo>
                    <a:lnTo>
                      <a:pt x="303129" y="0"/>
                    </a:lnTo>
                    <a:lnTo>
                      <a:pt x="270562" y="37578"/>
                    </a:lnTo>
                    <a:lnTo>
                      <a:pt x="115239" y="110229"/>
                    </a:lnTo>
                    <a:lnTo>
                      <a:pt x="98529" y="117990"/>
                    </a:lnTo>
                    <a:lnTo>
                      <a:pt x="0" y="137787"/>
                    </a:lnTo>
                    <a:close/>
                  </a:path>
                </a:pathLst>
              </a:custGeom>
              <a:grpFill/>
              <a:ln w="12700">
                <a:solidFill>
                  <a:srgbClr val="F8F8F8"/>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dirty="0">
                  <a:solidFill>
                    <a:schemeClr val="bg1"/>
                  </a:solidFill>
                  <a:ea typeface="ＭＳ Ｐゴシック" charset="-128"/>
                </a:endParaRPr>
              </a:p>
            </p:txBody>
          </p:sp>
          <p:sp>
            <p:nvSpPr>
              <p:cNvPr id="64" name="Freeform 3087"/>
              <p:cNvSpPr/>
              <p:nvPr/>
            </p:nvSpPr>
            <p:spPr>
              <a:xfrm>
                <a:off x="10527632" y="1992563"/>
                <a:ext cx="80963" cy="131763"/>
              </a:xfrm>
              <a:custGeom>
                <a:avLst/>
                <a:gdLst>
                  <a:gd name="connsiteX0" fmla="*/ 0 w 71437"/>
                  <a:gd name="connsiteY0" fmla="*/ 21431 h 123825"/>
                  <a:gd name="connsiteX1" fmla="*/ 26193 w 71437"/>
                  <a:gd name="connsiteY1" fmla="*/ 69056 h 123825"/>
                  <a:gd name="connsiteX2" fmla="*/ 23812 w 71437"/>
                  <a:gd name="connsiteY2" fmla="*/ 95250 h 123825"/>
                  <a:gd name="connsiteX3" fmla="*/ 42862 w 71437"/>
                  <a:gd name="connsiteY3" fmla="*/ 123825 h 123825"/>
                  <a:gd name="connsiteX4" fmla="*/ 66675 w 71437"/>
                  <a:gd name="connsiteY4" fmla="*/ 100013 h 123825"/>
                  <a:gd name="connsiteX5" fmla="*/ 71437 w 71437"/>
                  <a:gd name="connsiteY5" fmla="*/ 76200 h 123825"/>
                  <a:gd name="connsiteX6" fmla="*/ 66675 w 71437"/>
                  <a:gd name="connsiteY6" fmla="*/ 57150 h 123825"/>
                  <a:gd name="connsiteX7" fmla="*/ 71437 w 71437"/>
                  <a:gd name="connsiteY7" fmla="*/ 38100 h 123825"/>
                  <a:gd name="connsiteX8" fmla="*/ 50006 w 71437"/>
                  <a:gd name="connsiteY8" fmla="*/ 0 h 123825"/>
                  <a:gd name="connsiteX9" fmla="*/ 0 w 71437"/>
                  <a:gd name="connsiteY9" fmla="*/ 21431 h 123825"/>
                  <a:gd name="connsiteX0" fmla="*/ 0 w 71437"/>
                  <a:gd name="connsiteY0" fmla="*/ 28575 h 130969"/>
                  <a:gd name="connsiteX1" fmla="*/ 26193 w 71437"/>
                  <a:gd name="connsiteY1" fmla="*/ 76200 h 130969"/>
                  <a:gd name="connsiteX2" fmla="*/ 23812 w 71437"/>
                  <a:gd name="connsiteY2" fmla="*/ 102394 h 130969"/>
                  <a:gd name="connsiteX3" fmla="*/ 42862 w 71437"/>
                  <a:gd name="connsiteY3" fmla="*/ 130969 h 130969"/>
                  <a:gd name="connsiteX4" fmla="*/ 66675 w 71437"/>
                  <a:gd name="connsiteY4" fmla="*/ 107157 h 130969"/>
                  <a:gd name="connsiteX5" fmla="*/ 71437 w 71437"/>
                  <a:gd name="connsiteY5" fmla="*/ 83344 h 130969"/>
                  <a:gd name="connsiteX6" fmla="*/ 66675 w 71437"/>
                  <a:gd name="connsiteY6" fmla="*/ 64294 h 130969"/>
                  <a:gd name="connsiteX7" fmla="*/ 71437 w 71437"/>
                  <a:gd name="connsiteY7" fmla="*/ 45244 h 130969"/>
                  <a:gd name="connsiteX8" fmla="*/ 42862 w 71437"/>
                  <a:gd name="connsiteY8" fmla="*/ 0 h 130969"/>
                  <a:gd name="connsiteX9" fmla="*/ 0 w 71437"/>
                  <a:gd name="connsiteY9" fmla="*/ 28575 h 130969"/>
                  <a:gd name="connsiteX0" fmla="*/ 0 w 80962"/>
                  <a:gd name="connsiteY0" fmla="*/ 26194 h 130969"/>
                  <a:gd name="connsiteX1" fmla="*/ 35718 w 80962"/>
                  <a:gd name="connsiteY1" fmla="*/ 76200 h 130969"/>
                  <a:gd name="connsiteX2" fmla="*/ 33337 w 80962"/>
                  <a:gd name="connsiteY2" fmla="*/ 102394 h 130969"/>
                  <a:gd name="connsiteX3" fmla="*/ 52387 w 80962"/>
                  <a:gd name="connsiteY3" fmla="*/ 130969 h 130969"/>
                  <a:gd name="connsiteX4" fmla="*/ 76200 w 80962"/>
                  <a:gd name="connsiteY4" fmla="*/ 107157 h 130969"/>
                  <a:gd name="connsiteX5" fmla="*/ 80962 w 80962"/>
                  <a:gd name="connsiteY5" fmla="*/ 83344 h 130969"/>
                  <a:gd name="connsiteX6" fmla="*/ 76200 w 80962"/>
                  <a:gd name="connsiteY6" fmla="*/ 64294 h 130969"/>
                  <a:gd name="connsiteX7" fmla="*/ 80962 w 80962"/>
                  <a:gd name="connsiteY7" fmla="*/ 45244 h 130969"/>
                  <a:gd name="connsiteX8" fmla="*/ 52387 w 80962"/>
                  <a:gd name="connsiteY8" fmla="*/ 0 h 130969"/>
                  <a:gd name="connsiteX9" fmla="*/ 0 w 80962"/>
                  <a:gd name="connsiteY9" fmla="*/ 26194 h 1309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962" h="130969">
                    <a:moveTo>
                      <a:pt x="0" y="26194"/>
                    </a:moveTo>
                    <a:lnTo>
                      <a:pt x="35718" y="76200"/>
                    </a:lnTo>
                    <a:lnTo>
                      <a:pt x="33337" y="102394"/>
                    </a:lnTo>
                    <a:lnTo>
                      <a:pt x="52387" y="130969"/>
                    </a:lnTo>
                    <a:lnTo>
                      <a:pt x="76200" y="107157"/>
                    </a:lnTo>
                    <a:lnTo>
                      <a:pt x="80962" y="83344"/>
                    </a:lnTo>
                    <a:lnTo>
                      <a:pt x="76200" y="64294"/>
                    </a:lnTo>
                    <a:lnTo>
                      <a:pt x="80962" y="45244"/>
                    </a:lnTo>
                    <a:lnTo>
                      <a:pt x="52387" y="0"/>
                    </a:lnTo>
                    <a:lnTo>
                      <a:pt x="0" y="26194"/>
                    </a:lnTo>
                    <a:close/>
                  </a:path>
                </a:pathLst>
              </a:custGeom>
              <a:grpFill/>
              <a:ln w="12700">
                <a:solidFill>
                  <a:srgbClr val="F8F8F8"/>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dirty="0">
                  <a:solidFill>
                    <a:schemeClr val="bg1"/>
                  </a:solidFill>
                  <a:ea typeface="ＭＳ Ｐゴシック" charset="-128"/>
                </a:endParaRPr>
              </a:p>
            </p:txBody>
          </p:sp>
          <p:sp>
            <p:nvSpPr>
              <p:cNvPr id="65" name="Freeform 3088"/>
              <p:cNvSpPr/>
              <p:nvPr/>
            </p:nvSpPr>
            <p:spPr>
              <a:xfrm>
                <a:off x="10302207" y="2019551"/>
                <a:ext cx="274638" cy="241300"/>
              </a:xfrm>
              <a:custGeom>
                <a:avLst/>
                <a:gdLst>
                  <a:gd name="connsiteX0" fmla="*/ 0 w 273844"/>
                  <a:gd name="connsiteY0" fmla="*/ 85725 h 235743"/>
                  <a:gd name="connsiteX1" fmla="*/ 11906 w 273844"/>
                  <a:gd name="connsiteY1" fmla="*/ 142875 h 235743"/>
                  <a:gd name="connsiteX2" fmla="*/ 64294 w 273844"/>
                  <a:gd name="connsiteY2" fmla="*/ 235743 h 235743"/>
                  <a:gd name="connsiteX3" fmla="*/ 109538 w 273844"/>
                  <a:gd name="connsiteY3" fmla="*/ 214312 h 235743"/>
                  <a:gd name="connsiteX4" fmla="*/ 121444 w 273844"/>
                  <a:gd name="connsiteY4" fmla="*/ 192881 h 235743"/>
                  <a:gd name="connsiteX5" fmla="*/ 145256 w 273844"/>
                  <a:gd name="connsiteY5" fmla="*/ 164306 h 235743"/>
                  <a:gd name="connsiteX6" fmla="*/ 188119 w 273844"/>
                  <a:gd name="connsiteY6" fmla="*/ 161925 h 235743"/>
                  <a:gd name="connsiteX7" fmla="*/ 207169 w 273844"/>
                  <a:gd name="connsiteY7" fmla="*/ 152400 h 235743"/>
                  <a:gd name="connsiteX8" fmla="*/ 216694 w 273844"/>
                  <a:gd name="connsiteY8" fmla="*/ 126206 h 235743"/>
                  <a:gd name="connsiteX9" fmla="*/ 269081 w 273844"/>
                  <a:gd name="connsiteY9" fmla="*/ 111918 h 235743"/>
                  <a:gd name="connsiteX10" fmla="*/ 273844 w 273844"/>
                  <a:gd name="connsiteY10" fmla="*/ 102393 h 235743"/>
                  <a:gd name="connsiteX11" fmla="*/ 259556 w 273844"/>
                  <a:gd name="connsiteY11" fmla="*/ 69056 h 235743"/>
                  <a:gd name="connsiteX12" fmla="*/ 259556 w 273844"/>
                  <a:gd name="connsiteY12" fmla="*/ 30956 h 235743"/>
                  <a:gd name="connsiteX13" fmla="*/ 223838 w 273844"/>
                  <a:gd name="connsiteY13" fmla="*/ 0 h 235743"/>
                  <a:gd name="connsiteX14" fmla="*/ 0 w 273844"/>
                  <a:gd name="connsiteY14" fmla="*/ 85725 h 235743"/>
                  <a:gd name="connsiteX0" fmla="*/ 0 w 273844"/>
                  <a:gd name="connsiteY0" fmla="*/ 92893 h 242911"/>
                  <a:gd name="connsiteX1" fmla="*/ 11906 w 273844"/>
                  <a:gd name="connsiteY1" fmla="*/ 150043 h 242911"/>
                  <a:gd name="connsiteX2" fmla="*/ 64294 w 273844"/>
                  <a:gd name="connsiteY2" fmla="*/ 242911 h 242911"/>
                  <a:gd name="connsiteX3" fmla="*/ 109538 w 273844"/>
                  <a:gd name="connsiteY3" fmla="*/ 221480 h 242911"/>
                  <a:gd name="connsiteX4" fmla="*/ 121444 w 273844"/>
                  <a:gd name="connsiteY4" fmla="*/ 200049 h 242911"/>
                  <a:gd name="connsiteX5" fmla="*/ 145256 w 273844"/>
                  <a:gd name="connsiteY5" fmla="*/ 171474 h 242911"/>
                  <a:gd name="connsiteX6" fmla="*/ 188119 w 273844"/>
                  <a:gd name="connsiteY6" fmla="*/ 169093 h 242911"/>
                  <a:gd name="connsiteX7" fmla="*/ 207169 w 273844"/>
                  <a:gd name="connsiteY7" fmla="*/ 159568 h 242911"/>
                  <a:gd name="connsiteX8" fmla="*/ 216694 w 273844"/>
                  <a:gd name="connsiteY8" fmla="*/ 133374 h 242911"/>
                  <a:gd name="connsiteX9" fmla="*/ 269081 w 273844"/>
                  <a:gd name="connsiteY9" fmla="*/ 119086 h 242911"/>
                  <a:gd name="connsiteX10" fmla="*/ 273844 w 273844"/>
                  <a:gd name="connsiteY10" fmla="*/ 109561 h 242911"/>
                  <a:gd name="connsiteX11" fmla="*/ 259556 w 273844"/>
                  <a:gd name="connsiteY11" fmla="*/ 76224 h 242911"/>
                  <a:gd name="connsiteX12" fmla="*/ 259556 w 273844"/>
                  <a:gd name="connsiteY12" fmla="*/ 38124 h 242911"/>
                  <a:gd name="connsiteX13" fmla="*/ 219089 w 273844"/>
                  <a:gd name="connsiteY13" fmla="*/ 0 h 242911"/>
                  <a:gd name="connsiteX14" fmla="*/ 0 w 273844"/>
                  <a:gd name="connsiteY14" fmla="*/ 92893 h 242911"/>
                  <a:gd name="connsiteX0" fmla="*/ 0 w 273844"/>
                  <a:gd name="connsiteY0" fmla="*/ 92893 h 242911"/>
                  <a:gd name="connsiteX1" fmla="*/ 2409 w 273844"/>
                  <a:gd name="connsiteY1" fmla="*/ 150043 h 242911"/>
                  <a:gd name="connsiteX2" fmla="*/ 64294 w 273844"/>
                  <a:gd name="connsiteY2" fmla="*/ 242911 h 242911"/>
                  <a:gd name="connsiteX3" fmla="*/ 109538 w 273844"/>
                  <a:gd name="connsiteY3" fmla="*/ 221480 h 242911"/>
                  <a:gd name="connsiteX4" fmla="*/ 121444 w 273844"/>
                  <a:gd name="connsiteY4" fmla="*/ 200049 h 242911"/>
                  <a:gd name="connsiteX5" fmla="*/ 145256 w 273844"/>
                  <a:gd name="connsiteY5" fmla="*/ 171474 h 242911"/>
                  <a:gd name="connsiteX6" fmla="*/ 188119 w 273844"/>
                  <a:gd name="connsiteY6" fmla="*/ 169093 h 242911"/>
                  <a:gd name="connsiteX7" fmla="*/ 207169 w 273844"/>
                  <a:gd name="connsiteY7" fmla="*/ 159568 h 242911"/>
                  <a:gd name="connsiteX8" fmla="*/ 216694 w 273844"/>
                  <a:gd name="connsiteY8" fmla="*/ 133374 h 242911"/>
                  <a:gd name="connsiteX9" fmla="*/ 269081 w 273844"/>
                  <a:gd name="connsiteY9" fmla="*/ 119086 h 242911"/>
                  <a:gd name="connsiteX10" fmla="*/ 273844 w 273844"/>
                  <a:gd name="connsiteY10" fmla="*/ 109561 h 242911"/>
                  <a:gd name="connsiteX11" fmla="*/ 259556 w 273844"/>
                  <a:gd name="connsiteY11" fmla="*/ 76224 h 242911"/>
                  <a:gd name="connsiteX12" fmla="*/ 259556 w 273844"/>
                  <a:gd name="connsiteY12" fmla="*/ 38124 h 242911"/>
                  <a:gd name="connsiteX13" fmla="*/ 219089 w 273844"/>
                  <a:gd name="connsiteY13" fmla="*/ 0 h 242911"/>
                  <a:gd name="connsiteX14" fmla="*/ 0 w 273844"/>
                  <a:gd name="connsiteY14" fmla="*/ 92893 h 242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73844" h="242911">
                    <a:moveTo>
                      <a:pt x="0" y="92893"/>
                    </a:moveTo>
                    <a:lnTo>
                      <a:pt x="2409" y="150043"/>
                    </a:lnTo>
                    <a:lnTo>
                      <a:pt x="64294" y="242911"/>
                    </a:lnTo>
                    <a:lnTo>
                      <a:pt x="109538" y="221480"/>
                    </a:lnTo>
                    <a:lnTo>
                      <a:pt x="121444" y="200049"/>
                    </a:lnTo>
                    <a:lnTo>
                      <a:pt x="145256" y="171474"/>
                    </a:lnTo>
                    <a:lnTo>
                      <a:pt x="188119" y="169093"/>
                    </a:lnTo>
                    <a:lnTo>
                      <a:pt x="207169" y="159568"/>
                    </a:lnTo>
                    <a:lnTo>
                      <a:pt x="216694" y="133374"/>
                    </a:lnTo>
                    <a:lnTo>
                      <a:pt x="269081" y="119086"/>
                    </a:lnTo>
                    <a:lnTo>
                      <a:pt x="273844" y="109561"/>
                    </a:lnTo>
                    <a:lnTo>
                      <a:pt x="259556" y="76224"/>
                    </a:lnTo>
                    <a:lnTo>
                      <a:pt x="259556" y="38124"/>
                    </a:lnTo>
                    <a:lnTo>
                      <a:pt x="219089" y="0"/>
                    </a:lnTo>
                    <a:lnTo>
                      <a:pt x="0" y="92893"/>
                    </a:lnTo>
                    <a:close/>
                  </a:path>
                </a:pathLst>
              </a:custGeom>
              <a:grpFill/>
              <a:ln w="12700">
                <a:solidFill>
                  <a:srgbClr val="F8F8F8"/>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dirty="0">
                  <a:solidFill>
                    <a:schemeClr val="bg1"/>
                  </a:solidFill>
                  <a:ea typeface="ＭＳ Ｐゴシック" charset="-128"/>
                </a:endParaRPr>
              </a:p>
            </p:txBody>
          </p:sp>
          <p:sp>
            <p:nvSpPr>
              <p:cNvPr id="66" name="Freeform 3089"/>
              <p:cNvSpPr/>
              <p:nvPr/>
            </p:nvSpPr>
            <p:spPr>
              <a:xfrm>
                <a:off x="10130757" y="2287838"/>
                <a:ext cx="219075" cy="457200"/>
              </a:xfrm>
              <a:custGeom>
                <a:avLst/>
                <a:gdLst>
                  <a:gd name="connsiteX0" fmla="*/ 21431 w 219075"/>
                  <a:gd name="connsiteY0" fmla="*/ 0 h 457200"/>
                  <a:gd name="connsiteX1" fmla="*/ 7144 w 219075"/>
                  <a:gd name="connsiteY1" fmla="*/ 64294 h 457200"/>
                  <a:gd name="connsiteX2" fmla="*/ 0 w 219075"/>
                  <a:gd name="connsiteY2" fmla="*/ 97631 h 457200"/>
                  <a:gd name="connsiteX3" fmla="*/ 14288 w 219075"/>
                  <a:gd name="connsiteY3" fmla="*/ 138113 h 457200"/>
                  <a:gd name="connsiteX4" fmla="*/ 16669 w 219075"/>
                  <a:gd name="connsiteY4" fmla="*/ 176213 h 457200"/>
                  <a:gd name="connsiteX5" fmla="*/ 45244 w 219075"/>
                  <a:gd name="connsiteY5" fmla="*/ 185738 h 457200"/>
                  <a:gd name="connsiteX6" fmla="*/ 88106 w 219075"/>
                  <a:gd name="connsiteY6" fmla="*/ 200025 h 457200"/>
                  <a:gd name="connsiteX7" fmla="*/ 90488 w 219075"/>
                  <a:gd name="connsiteY7" fmla="*/ 242888 h 457200"/>
                  <a:gd name="connsiteX8" fmla="*/ 52388 w 219075"/>
                  <a:gd name="connsiteY8" fmla="*/ 302419 h 457200"/>
                  <a:gd name="connsiteX9" fmla="*/ 30956 w 219075"/>
                  <a:gd name="connsiteY9" fmla="*/ 350044 h 457200"/>
                  <a:gd name="connsiteX10" fmla="*/ 42863 w 219075"/>
                  <a:gd name="connsiteY10" fmla="*/ 383381 h 457200"/>
                  <a:gd name="connsiteX11" fmla="*/ 83344 w 219075"/>
                  <a:gd name="connsiteY11" fmla="*/ 400050 h 457200"/>
                  <a:gd name="connsiteX12" fmla="*/ 126206 w 219075"/>
                  <a:gd name="connsiteY12" fmla="*/ 407194 h 457200"/>
                  <a:gd name="connsiteX13" fmla="*/ 130969 w 219075"/>
                  <a:gd name="connsiteY13" fmla="*/ 435769 h 457200"/>
                  <a:gd name="connsiteX14" fmla="*/ 150019 w 219075"/>
                  <a:gd name="connsiteY14" fmla="*/ 457200 h 457200"/>
                  <a:gd name="connsiteX15" fmla="*/ 161925 w 219075"/>
                  <a:gd name="connsiteY15" fmla="*/ 438150 h 457200"/>
                  <a:gd name="connsiteX16" fmla="*/ 166688 w 219075"/>
                  <a:gd name="connsiteY16" fmla="*/ 397669 h 457200"/>
                  <a:gd name="connsiteX17" fmla="*/ 171450 w 219075"/>
                  <a:gd name="connsiteY17" fmla="*/ 383381 h 457200"/>
                  <a:gd name="connsiteX18" fmla="*/ 183356 w 219075"/>
                  <a:gd name="connsiteY18" fmla="*/ 354806 h 457200"/>
                  <a:gd name="connsiteX19" fmla="*/ 185738 w 219075"/>
                  <a:gd name="connsiteY19" fmla="*/ 311944 h 457200"/>
                  <a:gd name="connsiteX20" fmla="*/ 202406 w 219075"/>
                  <a:gd name="connsiteY20" fmla="*/ 283369 h 457200"/>
                  <a:gd name="connsiteX21" fmla="*/ 200025 w 219075"/>
                  <a:gd name="connsiteY21" fmla="*/ 264319 h 457200"/>
                  <a:gd name="connsiteX22" fmla="*/ 216694 w 219075"/>
                  <a:gd name="connsiteY22" fmla="*/ 207169 h 457200"/>
                  <a:gd name="connsiteX23" fmla="*/ 219075 w 219075"/>
                  <a:gd name="connsiteY23" fmla="*/ 169069 h 457200"/>
                  <a:gd name="connsiteX24" fmla="*/ 192881 w 219075"/>
                  <a:gd name="connsiteY24" fmla="*/ 145256 h 457200"/>
                  <a:gd name="connsiteX25" fmla="*/ 171450 w 219075"/>
                  <a:gd name="connsiteY25" fmla="*/ 147638 h 457200"/>
                  <a:gd name="connsiteX26" fmla="*/ 166688 w 219075"/>
                  <a:gd name="connsiteY26" fmla="*/ 138113 h 457200"/>
                  <a:gd name="connsiteX27" fmla="*/ 159544 w 219075"/>
                  <a:gd name="connsiteY27" fmla="*/ 119063 h 457200"/>
                  <a:gd name="connsiteX28" fmla="*/ 171450 w 219075"/>
                  <a:gd name="connsiteY28" fmla="*/ 73819 h 457200"/>
                  <a:gd name="connsiteX29" fmla="*/ 192881 w 219075"/>
                  <a:gd name="connsiteY29" fmla="*/ 38100 h 457200"/>
                  <a:gd name="connsiteX30" fmla="*/ 164306 w 219075"/>
                  <a:gd name="connsiteY30" fmla="*/ 16669 h 457200"/>
                  <a:gd name="connsiteX31" fmla="*/ 111919 w 219075"/>
                  <a:gd name="connsiteY31" fmla="*/ 21431 h 457200"/>
                  <a:gd name="connsiteX32" fmla="*/ 21431 w 219075"/>
                  <a:gd name="connsiteY32" fmla="*/ 0 h 457200"/>
                  <a:gd name="connsiteX0" fmla="*/ 11906 w 219075"/>
                  <a:gd name="connsiteY0" fmla="*/ 0 h 457200"/>
                  <a:gd name="connsiteX1" fmla="*/ 7144 w 219075"/>
                  <a:gd name="connsiteY1" fmla="*/ 64294 h 457200"/>
                  <a:gd name="connsiteX2" fmla="*/ 0 w 219075"/>
                  <a:gd name="connsiteY2" fmla="*/ 97631 h 457200"/>
                  <a:gd name="connsiteX3" fmla="*/ 14288 w 219075"/>
                  <a:gd name="connsiteY3" fmla="*/ 138113 h 457200"/>
                  <a:gd name="connsiteX4" fmla="*/ 16669 w 219075"/>
                  <a:gd name="connsiteY4" fmla="*/ 176213 h 457200"/>
                  <a:gd name="connsiteX5" fmla="*/ 45244 w 219075"/>
                  <a:gd name="connsiteY5" fmla="*/ 185738 h 457200"/>
                  <a:gd name="connsiteX6" fmla="*/ 88106 w 219075"/>
                  <a:gd name="connsiteY6" fmla="*/ 200025 h 457200"/>
                  <a:gd name="connsiteX7" fmla="*/ 90488 w 219075"/>
                  <a:gd name="connsiteY7" fmla="*/ 242888 h 457200"/>
                  <a:gd name="connsiteX8" fmla="*/ 52388 w 219075"/>
                  <a:gd name="connsiteY8" fmla="*/ 302419 h 457200"/>
                  <a:gd name="connsiteX9" fmla="*/ 30956 w 219075"/>
                  <a:gd name="connsiteY9" fmla="*/ 350044 h 457200"/>
                  <a:gd name="connsiteX10" fmla="*/ 42863 w 219075"/>
                  <a:gd name="connsiteY10" fmla="*/ 383381 h 457200"/>
                  <a:gd name="connsiteX11" fmla="*/ 83344 w 219075"/>
                  <a:gd name="connsiteY11" fmla="*/ 400050 h 457200"/>
                  <a:gd name="connsiteX12" fmla="*/ 126206 w 219075"/>
                  <a:gd name="connsiteY12" fmla="*/ 407194 h 457200"/>
                  <a:gd name="connsiteX13" fmla="*/ 130969 w 219075"/>
                  <a:gd name="connsiteY13" fmla="*/ 435769 h 457200"/>
                  <a:gd name="connsiteX14" fmla="*/ 150019 w 219075"/>
                  <a:gd name="connsiteY14" fmla="*/ 457200 h 457200"/>
                  <a:gd name="connsiteX15" fmla="*/ 161925 w 219075"/>
                  <a:gd name="connsiteY15" fmla="*/ 438150 h 457200"/>
                  <a:gd name="connsiteX16" fmla="*/ 166688 w 219075"/>
                  <a:gd name="connsiteY16" fmla="*/ 397669 h 457200"/>
                  <a:gd name="connsiteX17" fmla="*/ 171450 w 219075"/>
                  <a:gd name="connsiteY17" fmla="*/ 383381 h 457200"/>
                  <a:gd name="connsiteX18" fmla="*/ 183356 w 219075"/>
                  <a:gd name="connsiteY18" fmla="*/ 354806 h 457200"/>
                  <a:gd name="connsiteX19" fmla="*/ 185738 w 219075"/>
                  <a:gd name="connsiteY19" fmla="*/ 311944 h 457200"/>
                  <a:gd name="connsiteX20" fmla="*/ 202406 w 219075"/>
                  <a:gd name="connsiteY20" fmla="*/ 283369 h 457200"/>
                  <a:gd name="connsiteX21" fmla="*/ 200025 w 219075"/>
                  <a:gd name="connsiteY21" fmla="*/ 264319 h 457200"/>
                  <a:gd name="connsiteX22" fmla="*/ 216694 w 219075"/>
                  <a:gd name="connsiteY22" fmla="*/ 207169 h 457200"/>
                  <a:gd name="connsiteX23" fmla="*/ 219075 w 219075"/>
                  <a:gd name="connsiteY23" fmla="*/ 169069 h 457200"/>
                  <a:gd name="connsiteX24" fmla="*/ 192881 w 219075"/>
                  <a:gd name="connsiteY24" fmla="*/ 145256 h 457200"/>
                  <a:gd name="connsiteX25" fmla="*/ 171450 w 219075"/>
                  <a:gd name="connsiteY25" fmla="*/ 147638 h 457200"/>
                  <a:gd name="connsiteX26" fmla="*/ 166688 w 219075"/>
                  <a:gd name="connsiteY26" fmla="*/ 138113 h 457200"/>
                  <a:gd name="connsiteX27" fmla="*/ 159544 w 219075"/>
                  <a:gd name="connsiteY27" fmla="*/ 119063 h 457200"/>
                  <a:gd name="connsiteX28" fmla="*/ 171450 w 219075"/>
                  <a:gd name="connsiteY28" fmla="*/ 73819 h 457200"/>
                  <a:gd name="connsiteX29" fmla="*/ 192881 w 219075"/>
                  <a:gd name="connsiteY29" fmla="*/ 38100 h 457200"/>
                  <a:gd name="connsiteX30" fmla="*/ 164306 w 219075"/>
                  <a:gd name="connsiteY30" fmla="*/ 16669 h 457200"/>
                  <a:gd name="connsiteX31" fmla="*/ 111919 w 219075"/>
                  <a:gd name="connsiteY31" fmla="*/ 21431 h 457200"/>
                  <a:gd name="connsiteX32" fmla="*/ 11906 w 219075"/>
                  <a:gd name="connsiteY32" fmla="*/ 0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19075" h="457200">
                    <a:moveTo>
                      <a:pt x="11906" y="0"/>
                    </a:moveTo>
                    <a:lnTo>
                      <a:pt x="7144" y="64294"/>
                    </a:lnTo>
                    <a:lnTo>
                      <a:pt x="0" y="97631"/>
                    </a:lnTo>
                    <a:lnTo>
                      <a:pt x="14288" y="138113"/>
                    </a:lnTo>
                    <a:lnTo>
                      <a:pt x="16669" y="176213"/>
                    </a:lnTo>
                    <a:lnTo>
                      <a:pt x="45244" y="185738"/>
                    </a:lnTo>
                    <a:lnTo>
                      <a:pt x="88106" y="200025"/>
                    </a:lnTo>
                    <a:lnTo>
                      <a:pt x="90488" y="242888"/>
                    </a:lnTo>
                    <a:lnTo>
                      <a:pt x="52388" y="302419"/>
                    </a:lnTo>
                    <a:lnTo>
                      <a:pt x="30956" y="350044"/>
                    </a:lnTo>
                    <a:lnTo>
                      <a:pt x="42863" y="383381"/>
                    </a:lnTo>
                    <a:lnTo>
                      <a:pt x="83344" y="400050"/>
                    </a:lnTo>
                    <a:lnTo>
                      <a:pt x="126206" y="407194"/>
                    </a:lnTo>
                    <a:lnTo>
                      <a:pt x="130969" y="435769"/>
                    </a:lnTo>
                    <a:lnTo>
                      <a:pt x="150019" y="457200"/>
                    </a:lnTo>
                    <a:lnTo>
                      <a:pt x="161925" y="438150"/>
                    </a:lnTo>
                    <a:lnTo>
                      <a:pt x="166688" y="397669"/>
                    </a:lnTo>
                    <a:lnTo>
                      <a:pt x="171450" y="383381"/>
                    </a:lnTo>
                    <a:lnTo>
                      <a:pt x="183356" y="354806"/>
                    </a:lnTo>
                    <a:lnTo>
                      <a:pt x="185738" y="311944"/>
                    </a:lnTo>
                    <a:lnTo>
                      <a:pt x="202406" y="283369"/>
                    </a:lnTo>
                    <a:lnTo>
                      <a:pt x="200025" y="264319"/>
                    </a:lnTo>
                    <a:lnTo>
                      <a:pt x="216694" y="207169"/>
                    </a:lnTo>
                    <a:lnTo>
                      <a:pt x="219075" y="169069"/>
                    </a:lnTo>
                    <a:lnTo>
                      <a:pt x="192881" y="145256"/>
                    </a:lnTo>
                    <a:lnTo>
                      <a:pt x="171450" y="147638"/>
                    </a:lnTo>
                    <a:lnTo>
                      <a:pt x="166688" y="138113"/>
                    </a:lnTo>
                    <a:lnTo>
                      <a:pt x="159544" y="119063"/>
                    </a:lnTo>
                    <a:lnTo>
                      <a:pt x="171450" y="73819"/>
                    </a:lnTo>
                    <a:lnTo>
                      <a:pt x="192881" y="38100"/>
                    </a:lnTo>
                    <a:lnTo>
                      <a:pt x="164306" y="16669"/>
                    </a:lnTo>
                    <a:lnTo>
                      <a:pt x="111919" y="21431"/>
                    </a:lnTo>
                    <a:lnTo>
                      <a:pt x="11906" y="0"/>
                    </a:lnTo>
                    <a:close/>
                  </a:path>
                </a:pathLst>
              </a:custGeom>
              <a:grpFill/>
              <a:ln w="12700">
                <a:solidFill>
                  <a:srgbClr val="F8F8F8"/>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dirty="0">
                  <a:solidFill>
                    <a:schemeClr val="bg1"/>
                  </a:solidFill>
                  <a:ea typeface="ＭＳ Ｐゴシック" charset="-128"/>
                </a:endParaRPr>
              </a:p>
            </p:txBody>
          </p:sp>
          <p:sp>
            <p:nvSpPr>
              <p:cNvPr id="67" name="Freeform 3090"/>
              <p:cNvSpPr/>
              <p:nvPr/>
            </p:nvSpPr>
            <p:spPr>
              <a:xfrm>
                <a:off x="10119645" y="2632326"/>
                <a:ext cx="153987" cy="250825"/>
              </a:xfrm>
              <a:custGeom>
                <a:avLst/>
                <a:gdLst>
                  <a:gd name="connsiteX0" fmla="*/ 0 w 154781"/>
                  <a:gd name="connsiteY0" fmla="*/ 0 h 235744"/>
                  <a:gd name="connsiteX1" fmla="*/ 30956 w 154781"/>
                  <a:gd name="connsiteY1" fmla="*/ 66675 h 235744"/>
                  <a:gd name="connsiteX2" fmla="*/ 28575 w 154781"/>
                  <a:gd name="connsiteY2" fmla="*/ 85725 h 235744"/>
                  <a:gd name="connsiteX3" fmla="*/ 52387 w 154781"/>
                  <a:gd name="connsiteY3" fmla="*/ 126206 h 235744"/>
                  <a:gd name="connsiteX4" fmla="*/ 47625 w 154781"/>
                  <a:gd name="connsiteY4" fmla="*/ 142875 h 235744"/>
                  <a:gd name="connsiteX5" fmla="*/ 66675 w 154781"/>
                  <a:gd name="connsiteY5" fmla="*/ 183356 h 235744"/>
                  <a:gd name="connsiteX6" fmla="*/ 69056 w 154781"/>
                  <a:gd name="connsiteY6" fmla="*/ 207169 h 235744"/>
                  <a:gd name="connsiteX7" fmla="*/ 78581 w 154781"/>
                  <a:gd name="connsiteY7" fmla="*/ 235744 h 235744"/>
                  <a:gd name="connsiteX8" fmla="*/ 92869 w 154781"/>
                  <a:gd name="connsiteY8" fmla="*/ 221456 h 235744"/>
                  <a:gd name="connsiteX9" fmla="*/ 114300 w 154781"/>
                  <a:gd name="connsiteY9" fmla="*/ 214312 h 235744"/>
                  <a:gd name="connsiteX10" fmla="*/ 114300 w 154781"/>
                  <a:gd name="connsiteY10" fmla="*/ 214312 h 235744"/>
                  <a:gd name="connsiteX11" fmla="*/ 152400 w 154781"/>
                  <a:gd name="connsiteY11" fmla="*/ 195262 h 235744"/>
                  <a:gd name="connsiteX12" fmla="*/ 154781 w 154781"/>
                  <a:gd name="connsiteY12" fmla="*/ 159544 h 235744"/>
                  <a:gd name="connsiteX13" fmla="*/ 147637 w 154781"/>
                  <a:gd name="connsiteY13" fmla="*/ 135731 h 235744"/>
                  <a:gd name="connsiteX14" fmla="*/ 128587 w 154781"/>
                  <a:gd name="connsiteY14" fmla="*/ 119062 h 235744"/>
                  <a:gd name="connsiteX15" fmla="*/ 121444 w 154781"/>
                  <a:gd name="connsiteY15" fmla="*/ 126206 h 235744"/>
                  <a:gd name="connsiteX16" fmla="*/ 102394 w 154781"/>
                  <a:gd name="connsiteY16" fmla="*/ 116681 h 235744"/>
                  <a:gd name="connsiteX17" fmla="*/ 83344 w 154781"/>
                  <a:gd name="connsiteY17" fmla="*/ 95250 h 235744"/>
                  <a:gd name="connsiteX18" fmla="*/ 71437 w 154781"/>
                  <a:gd name="connsiteY18" fmla="*/ 76200 h 235744"/>
                  <a:gd name="connsiteX19" fmla="*/ 45244 w 154781"/>
                  <a:gd name="connsiteY19" fmla="*/ 33337 h 235744"/>
                  <a:gd name="connsiteX20" fmla="*/ 0 w 154781"/>
                  <a:gd name="connsiteY20" fmla="*/ 0 h 235744"/>
                  <a:gd name="connsiteX0" fmla="*/ 0 w 154781"/>
                  <a:gd name="connsiteY0" fmla="*/ 14288 h 250032"/>
                  <a:gd name="connsiteX1" fmla="*/ 30956 w 154781"/>
                  <a:gd name="connsiteY1" fmla="*/ 80963 h 250032"/>
                  <a:gd name="connsiteX2" fmla="*/ 28575 w 154781"/>
                  <a:gd name="connsiteY2" fmla="*/ 100013 h 250032"/>
                  <a:gd name="connsiteX3" fmla="*/ 52387 w 154781"/>
                  <a:gd name="connsiteY3" fmla="*/ 140494 h 250032"/>
                  <a:gd name="connsiteX4" fmla="*/ 47625 w 154781"/>
                  <a:gd name="connsiteY4" fmla="*/ 157163 h 250032"/>
                  <a:gd name="connsiteX5" fmla="*/ 66675 w 154781"/>
                  <a:gd name="connsiteY5" fmla="*/ 197644 h 250032"/>
                  <a:gd name="connsiteX6" fmla="*/ 69056 w 154781"/>
                  <a:gd name="connsiteY6" fmla="*/ 221457 h 250032"/>
                  <a:gd name="connsiteX7" fmla="*/ 78581 w 154781"/>
                  <a:gd name="connsiteY7" fmla="*/ 250032 h 250032"/>
                  <a:gd name="connsiteX8" fmla="*/ 92869 w 154781"/>
                  <a:gd name="connsiteY8" fmla="*/ 235744 h 250032"/>
                  <a:gd name="connsiteX9" fmla="*/ 114300 w 154781"/>
                  <a:gd name="connsiteY9" fmla="*/ 228600 h 250032"/>
                  <a:gd name="connsiteX10" fmla="*/ 114300 w 154781"/>
                  <a:gd name="connsiteY10" fmla="*/ 228600 h 250032"/>
                  <a:gd name="connsiteX11" fmla="*/ 152400 w 154781"/>
                  <a:gd name="connsiteY11" fmla="*/ 209550 h 250032"/>
                  <a:gd name="connsiteX12" fmla="*/ 154781 w 154781"/>
                  <a:gd name="connsiteY12" fmla="*/ 173832 h 250032"/>
                  <a:gd name="connsiteX13" fmla="*/ 147637 w 154781"/>
                  <a:gd name="connsiteY13" fmla="*/ 150019 h 250032"/>
                  <a:gd name="connsiteX14" fmla="*/ 128587 w 154781"/>
                  <a:gd name="connsiteY14" fmla="*/ 133350 h 250032"/>
                  <a:gd name="connsiteX15" fmla="*/ 121444 w 154781"/>
                  <a:gd name="connsiteY15" fmla="*/ 140494 h 250032"/>
                  <a:gd name="connsiteX16" fmla="*/ 102394 w 154781"/>
                  <a:gd name="connsiteY16" fmla="*/ 130969 h 250032"/>
                  <a:gd name="connsiteX17" fmla="*/ 83344 w 154781"/>
                  <a:gd name="connsiteY17" fmla="*/ 109538 h 250032"/>
                  <a:gd name="connsiteX18" fmla="*/ 71437 w 154781"/>
                  <a:gd name="connsiteY18" fmla="*/ 90488 h 250032"/>
                  <a:gd name="connsiteX19" fmla="*/ 30957 w 154781"/>
                  <a:gd name="connsiteY19" fmla="*/ 0 h 250032"/>
                  <a:gd name="connsiteX20" fmla="*/ 0 w 154781"/>
                  <a:gd name="connsiteY20" fmla="*/ 14288 h 250032"/>
                  <a:gd name="connsiteX0" fmla="*/ 0 w 154793"/>
                  <a:gd name="connsiteY0" fmla="*/ 14288 h 250032"/>
                  <a:gd name="connsiteX1" fmla="*/ 30956 w 154793"/>
                  <a:gd name="connsiteY1" fmla="*/ 80963 h 250032"/>
                  <a:gd name="connsiteX2" fmla="*/ 28575 w 154793"/>
                  <a:gd name="connsiteY2" fmla="*/ 100013 h 250032"/>
                  <a:gd name="connsiteX3" fmla="*/ 52387 w 154793"/>
                  <a:gd name="connsiteY3" fmla="*/ 140494 h 250032"/>
                  <a:gd name="connsiteX4" fmla="*/ 47625 w 154793"/>
                  <a:gd name="connsiteY4" fmla="*/ 157163 h 250032"/>
                  <a:gd name="connsiteX5" fmla="*/ 66675 w 154793"/>
                  <a:gd name="connsiteY5" fmla="*/ 197644 h 250032"/>
                  <a:gd name="connsiteX6" fmla="*/ 69056 w 154793"/>
                  <a:gd name="connsiteY6" fmla="*/ 221457 h 250032"/>
                  <a:gd name="connsiteX7" fmla="*/ 78581 w 154793"/>
                  <a:gd name="connsiteY7" fmla="*/ 250032 h 250032"/>
                  <a:gd name="connsiteX8" fmla="*/ 92869 w 154793"/>
                  <a:gd name="connsiteY8" fmla="*/ 235744 h 250032"/>
                  <a:gd name="connsiteX9" fmla="*/ 114300 w 154793"/>
                  <a:gd name="connsiteY9" fmla="*/ 228600 h 250032"/>
                  <a:gd name="connsiteX10" fmla="*/ 114300 w 154793"/>
                  <a:gd name="connsiteY10" fmla="*/ 228600 h 250032"/>
                  <a:gd name="connsiteX11" fmla="*/ 154793 w 154793"/>
                  <a:gd name="connsiteY11" fmla="*/ 230914 h 250032"/>
                  <a:gd name="connsiteX12" fmla="*/ 154781 w 154793"/>
                  <a:gd name="connsiteY12" fmla="*/ 173832 h 250032"/>
                  <a:gd name="connsiteX13" fmla="*/ 147637 w 154793"/>
                  <a:gd name="connsiteY13" fmla="*/ 150019 h 250032"/>
                  <a:gd name="connsiteX14" fmla="*/ 128587 w 154793"/>
                  <a:gd name="connsiteY14" fmla="*/ 133350 h 250032"/>
                  <a:gd name="connsiteX15" fmla="*/ 121444 w 154793"/>
                  <a:gd name="connsiteY15" fmla="*/ 140494 h 250032"/>
                  <a:gd name="connsiteX16" fmla="*/ 102394 w 154793"/>
                  <a:gd name="connsiteY16" fmla="*/ 130969 h 250032"/>
                  <a:gd name="connsiteX17" fmla="*/ 83344 w 154793"/>
                  <a:gd name="connsiteY17" fmla="*/ 109538 h 250032"/>
                  <a:gd name="connsiteX18" fmla="*/ 71437 w 154793"/>
                  <a:gd name="connsiteY18" fmla="*/ 90488 h 250032"/>
                  <a:gd name="connsiteX19" fmla="*/ 30957 w 154793"/>
                  <a:gd name="connsiteY19" fmla="*/ 0 h 250032"/>
                  <a:gd name="connsiteX20" fmla="*/ 0 w 154793"/>
                  <a:gd name="connsiteY20" fmla="*/ 14288 h 250032"/>
                  <a:gd name="connsiteX0" fmla="*/ 0 w 154793"/>
                  <a:gd name="connsiteY0" fmla="*/ 14288 h 250032"/>
                  <a:gd name="connsiteX1" fmla="*/ 30956 w 154793"/>
                  <a:gd name="connsiteY1" fmla="*/ 80963 h 250032"/>
                  <a:gd name="connsiteX2" fmla="*/ 28575 w 154793"/>
                  <a:gd name="connsiteY2" fmla="*/ 100013 h 250032"/>
                  <a:gd name="connsiteX3" fmla="*/ 52387 w 154793"/>
                  <a:gd name="connsiteY3" fmla="*/ 140494 h 250032"/>
                  <a:gd name="connsiteX4" fmla="*/ 47625 w 154793"/>
                  <a:gd name="connsiteY4" fmla="*/ 157163 h 250032"/>
                  <a:gd name="connsiteX5" fmla="*/ 66675 w 154793"/>
                  <a:gd name="connsiteY5" fmla="*/ 197644 h 250032"/>
                  <a:gd name="connsiteX6" fmla="*/ 69056 w 154793"/>
                  <a:gd name="connsiteY6" fmla="*/ 221457 h 250032"/>
                  <a:gd name="connsiteX7" fmla="*/ 78581 w 154793"/>
                  <a:gd name="connsiteY7" fmla="*/ 250032 h 250032"/>
                  <a:gd name="connsiteX8" fmla="*/ 92869 w 154793"/>
                  <a:gd name="connsiteY8" fmla="*/ 235744 h 250032"/>
                  <a:gd name="connsiteX9" fmla="*/ 114300 w 154793"/>
                  <a:gd name="connsiteY9" fmla="*/ 228600 h 250032"/>
                  <a:gd name="connsiteX10" fmla="*/ 116694 w 154793"/>
                  <a:gd name="connsiteY10" fmla="*/ 242843 h 250032"/>
                  <a:gd name="connsiteX11" fmla="*/ 154793 w 154793"/>
                  <a:gd name="connsiteY11" fmla="*/ 230914 h 250032"/>
                  <a:gd name="connsiteX12" fmla="*/ 154781 w 154793"/>
                  <a:gd name="connsiteY12" fmla="*/ 173832 h 250032"/>
                  <a:gd name="connsiteX13" fmla="*/ 147637 w 154793"/>
                  <a:gd name="connsiteY13" fmla="*/ 150019 h 250032"/>
                  <a:gd name="connsiteX14" fmla="*/ 128587 w 154793"/>
                  <a:gd name="connsiteY14" fmla="*/ 133350 h 250032"/>
                  <a:gd name="connsiteX15" fmla="*/ 121444 w 154793"/>
                  <a:gd name="connsiteY15" fmla="*/ 140494 h 250032"/>
                  <a:gd name="connsiteX16" fmla="*/ 102394 w 154793"/>
                  <a:gd name="connsiteY16" fmla="*/ 130969 h 250032"/>
                  <a:gd name="connsiteX17" fmla="*/ 83344 w 154793"/>
                  <a:gd name="connsiteY17" fmla="*/ 109538 h 250032"/>
                  <a:gd name="connsiteX18" fmla="*/ 71437 w 154793"/>
                  <a:gd name="connsiteY18" fmla="*/ 90488 h 250032"/>
                  <a:gd name="connsiteX19" fmla="*/ 30957 w 154793"/>
                  <a:gd name="connsiteY19" fmla="*/ 0 h 250032"/>
                  <a:gd name="connsiteX20" fmla="*/ 0 w 154793"/>
                  <a:gd name="connsiteY20" fmla="*/ 14288 h 250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54793" h="250032">
                    <a:moveTo>
                      <a:pt x="0" y="14288"/>
                    </a:moveTo>
                    <a:lnTo>
                      <a:pt x="30956" y="80963"/>
                    </a:lnTo>
                    <a:lnTo>
                      <a:pt x="28575" y="100013"/>
                    </a:lnTo>
                    <a:lnTo>
                      <a:pt x="52387" y="140494"/>
                    </a:lnTo>
                    <a:lnTo>
                      <a:pt x="47625" y="157163"/>
                    </a:lnTo>
                    <a:lnTo>
                      <a:pt x="66675" y="197644"/>
                    </a:lnTo>
                    <a:lnTo>
                      <a:pt x="69056" y="221457"/>
                    </a:lnTo>
                    <a:lnTo>
                      <a:pt x="78581" y="250032"/>
                    </a:lnTo>
                    <a:lnTo>
                      <a:pt x="92869" y="235744"/>
                    </a:lnTo>
                    <a:lnTo>
                      <a:pt x="114300" y="228600"/>
                    </a:lnTo>
                    <a:lnTo>
                      <a:pt x="116694" y="242843"/>
                    </a:lnTo>
                    <a:lnTo>
                      <a:pt x="154793" y="230914"/>
                    </a:lnTo>
                    <a:cubicBezTo>
                      <a:pt x="154789" y="211887"/>
                      <a:pt x="154785" y="192859"/>
                      <a:pt x="154781" y="173832"/>
                    </a:cubicBezTo>
                    <a:lnTo>
                      <a:pt x="147637" y="150019"/>
                    </a:lnTo>
                    <a:lnTo>
                      <a:pt x="128587" y="133350"/>
                    </a:lnTo>
                    <a:lnTo>
                      <a:pt x="121444" y="140494"/>
                    </a:lnTo>
                    <a:lnTo>
                      <a:pt x="102394" y="130969"/>
                    </a:lnTo>
                    <a:lnTo>
                      <a:pt x="83344" y="109538"/>
                    </a:lnTo>
                    <a:lnTo>
                      <a:pt x="71437" y="90488"/>
                    </a:lnTo>
                    <a:lnTo>
                      <a:pt x="30957" y="0"/>
                    </a:lnTo>
                    <a:lnTo>
                      <a:pt x="0" y="14288"/>
                    </a:lnTo>
                    <a:close/>
                  </a:path>
                </a:pathLst>
              </a:custGeom>
              <a:grpFill/>
              <a:ln w="12700">
                <a:solidFill>
                  <a:srgbClr val="F8F8F8"/>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dirty="0">
                  <a:solidFill>
                    <a:schemeClr val="bg1"/>
                  </a:solidFill>
                  <a:ea typeface="ＭＳ Ｐゴシック" charset="-128"/>
                </a:endParaRPr>
              </a:p>
            </p:txBody>
          </p:sp>
          <p:sp>
            <p:nvSpPr>
              <p:cNvPr id="68" name="Freeform 3091"/>
              <p:cNvSpPr/>
              <p:nvPr/>
            </p:nvSpPr>
            <p:spPr>
              <a:xfrm>
                <a:off x="9197307" y="2676776"/>
                <a:ext cx="665163" cy="727075"/>
              </a:xfrm>
              <a:custGeom>
                <a:avLst/>
                <a:gdLst>
                  <a:gd name="connsiteX0" fmla="*/ 190500 w 664369"/>
                  <a:gd name="connsiteY0" fmla="*/ 0 h 704850"/>
                  <a:gd name="connsiteX1" fmla="*/ 195263 w 664369"/>
                  <a:gd name="connsiteY1" fmla="*/ 73819 h 704850"/>
                  <a:gd name="connsiteX2" fmla="*/ 195263 w 664369"/>
                  <a:gd name="connsiteY2" fmla="*/ 178594 h 704850"/>
                  <a:gd name="connsiteX3" fmla="*/ 147638 w 664369"/>
                  <a:gd name="connsiteY3" fmla="*/ 264319 h 704850"/>
                  <a:gd name="connsiteX4" fmla="*/ 111919 w 664369"/>
                  <a:gd name="connsiteY4" fmla="*/ 285750 h 704850"/>
                  <a:gd name="connsiteX5" fmla="*/ 92869 w 664369"/>
                  <a:gd name="connsiteY5" fmla="*/ 297657 h 704850"/>
                  <a:gd name="connsiteX6" fmla="*/ 90488 w 664369"/>
                  <a:gd name="connsiteY6" fmla="*/ 326232 h 704850"/>
                  <a:gd name="connsiteX7" fmla="*/ 102394 w 664369"/>
                  <a:gd name="connsiteY7" fmla="*/ 330994 h 704850"/>
                  <a:gd name="connsiteX8" fmla="*/ 100013 w 664369"/>
                  <a:gd name="connsiteY8" fmla="*/ 354807 h 704850"/>
                  <a:gd name="connsiteX9" fmla="*/ 104775 w 664369"/>
                  <a:gd name="connsiteY9" fmla="*/ 369094 h 704850"/>
                  <a:gd name="connsiteX10" fmla="*/ 83344 w 664369"/>
                  <a:gd name="connsiteY10" fmla="*/ 388144 h 704850"/>
                  <a:gd name="connsiteX11" fmla="*/ 80963 w 664369"/>
                  <a:gd name="connsiteY11" fmla="*/ 392907 h 704850"/>
                  <a:gd name="connsiteX12" fmla="*/ 69056 w 664369"/>
                  <a:gd name="connsiteY12" fmla="*/ 369094 h 704850"/>
                  <a:gd name="connsiteX13" fmla="*/ 45244 w 664369"/>
                  <a:gd name="connsiteY13" fmla="*/ 381000 h 704850"/>
                  <a:gd name="connsiteX14" fmla="*/ 45244 w 664369"/>
                  <a:gd name="connsiteY14" fmla="*/ 421482 h 704850"/>
                  <a:gd name="connsiteX15" fmla="*/ 52388 w 664369"/>
                  <a:gd name="connsiteY15" fmla="*/ 438150 h 704850"/>
                  <a:gd name="connsiteX16" fmla="*/ 0 w 664369"/>
                  <a:gd name="connsiteY16" fmla="*/ 502444 h 704850"/>
                  <a:gd name="connsiteX17" fmla="*/ 33338 w 664369"/>
                  <a:gd name="connsiteY17" fmla="*/ 607219 h 704850"/>
                  <a:gd name="connsiteX18" fmla="*/ 88106 w 664369"/>
                  <a:gd name="connsiteY18" fmla="*/ 642938 h 704850"/>
                  <a:gd name="connsiteX19" fmla="*/ 104775 w 664369"/>
                  <a:gd name="connsiteY19" fmla="*/ 638175 h 704850"/>
                  <a:gd name="connsiteX20" fmla="*/ 152400 w 664369"/>
                  <a:gd name="connsiteY20" fmla="*/ 685800 h 704850"/>
                  <a:gd name="connsiteX21" fmla="*/ 169069 w 664369"/>
                  <a:gd name="connsiteY21" fmla="*/ 685800 h 704850"/>
                  <a:gd name="connsiteX22" fmla="*/ 214313 w 664369"/>
                  <a:gd name="connsiteY22" fmla="*/ 704850 h 704850"/>
                  <a:gd name="connsiteX23" fmla="*/ 230981 w 664369"/>
                  <a:gd name="connsiteY23" fmla="*/ 666750 h 704850"/>
                  <a:gd name="connsiteX24" fmla="*/ 264319 w 664369"/>
                  <a:gd name="connsiteY24" fmla="*/ 647700 h 704850"/>
                  <a:gd name="connsiteX25" fmla="*/ 285750 w 664369"/>
                  <a:gd name="connsiteY25" fmla="*/ 645319 h 704850"/>
                  <a:gd name="connsiteX26" fmla="*/ 352425 w 664369"/>
                  <a:gd name="connsiteY26" fmla="*/ 604838 h 704850"/>
                  <a:gd name="connsiteX27" fmla="*/ 369094 w 664369"/>
                  <a:gd name="connsiteY27" fmla="*/ 597694 h 704850"/>
                  <a:gd name="connsiteX28" fmla="*/ 366713 w 664369"/>
                  <a:gd name="connsiteY28" fmla="*/ 559594 h 704850"/>
                  <a:gd name="connsiteX29" fmla="*/ 369094 w 664369"/>
                  <a:gd name="connsiteY29" fmla="*/ 528638 h 704850"/>
                  <a:gd name="connsiteX30" fmla="*/ 373856 w 664369"/>
                  <a:gd name="connsiteY30" fmla="*/ 497682 h 704850"/>
                  <a:gd name="connsiteX31" fmla="*/ 381000 w 664369"/>
                  <a:gd name="connsiteY31" fmla="*/ 473869 h 704850"/>
                  <a:gd name="connsiteX32" fmla="*/ 407194 w 664369"/>
                  <a:gd name="connsiteY32" fmla="*/ 435769 h 704850"/>
                  <a:gd name="connsiteX33" fmla="*/ 428625 w 664369"/>
                  <a:gd name="connsiteY33" fmla="*/ 385763 h 704850"/>
                  <a:gd name="connsiteX34" fmla="*/ 428625 w 664369"/>
                  <a:gd name="connsiteY34" fmla="*/ 385763 h 704850"/>
                  <a:gd name="connsiteX35" fmla="*/ 476250 w 664369"/>
                  <a:gd name="connsiteY35" fmla="*/ 354807 h 704850"/>
                  <a:gd name="connsiteX36" fmla="*/ 502444 w 664369"/>
                  <a:gd name="connsiteY36" fmla="*/ 330994 h 704850"/>
                  <a:gd name="connsiteX37" fmla="*/ 507206 w 664369"/>
                  <a:gd name="connsiteY37" fmla="*/ 292894 h 704850"/>
                  <a:gd name="connsiteX38" fmla="*/ 573881 w 664369"/>
                  <a:gd name="connsiteY38" fmla="*/ 188119 h 704850"/>
                  <a:gd name="connsiteX39" fmla="*/ 571500 w 664369"/>
                  <a:gd name="connsiteY39" fmla="*/ 169069 h 704850"/>
                  <a:gd name="connsiteX40" fmla="*/ 573881 w 664369"/>
                  <a:gd name="connsiteY40" fmla="*/ 159544 h 704850"/>
                  <a:gd name="connsiteX41" fmla="*/ 614363 w 664369"/>
                  <a:gd name="connsiteY41" fmla="*/ 150019 h 704850"/>
                  <a:gd name="connsiteX42" fmla="*/ 628650 w 664369"/>
                  <a:gd name="connsiteY42" fmla="*/ 159544 h 704850"/>
                  <a:gd name="connsiteX43" fmla="*/ 647700 w 664369"/>
                  <a:gd name="connsiteY43" fmla="*/ 161925 h 704850"/>
                  <a:gd name="connsiteX44" fmla="*/ 659606 w 664369"/>
                  <a:gd name="connsiteY44" fmla="*/ 133350 h 704850"/>
                  <a:gd name="connsiteX45" fmla="*/ 664369 w 664369"/>
                  <a:gd name="connsiteY45" fmla="*/ 119063 h 704850"/>
                  <a:gd name="connsiteX46" fmla="*/ 645319 w 664369"/>
                  <a:gd name="connsiteY46" fmla="*/ 104775 h 704850"/>
                  <a:gd name="connsiteX47" fmla="*/ 642938 w 664369"/>
                  <a:gd name="connsiteY47" fmla="*/ 92869 h 704850"/>
                  <a:gd name="connsiteX48" fmla="*/ 621506 w 664369"/>
                  <a:gd name="connsiteY48" fmla="*/ 83344 h 704850"/>
                  <a:gd name="connsiteX49" fmla="*/ 590550 w 664369"/>
                  <a:gd name="connsiteY49" fmla="*/ 88107 h 704850"/>
                  <a:gd name="connsiteX50" fmla="*/ 573881 w 664369"/>
                  <a:gd name="connsiteY50" fmla="*/ 104775 h 704850"/>
                  <a:gd name="connsiteX51" fmla="*/ 564356 w 664369"/>
                  <a:gd name="connsiteY51" fmla="*/ 116682 h 704850"/>
                  <a:gd name="connsiteX52" fmla="*/ 547688 w 664369"/>
                  <a:gd name="connsiteY52" fmla="*/ 126207 h 704850"/>
                  <a:gd name="connsiteX53" fmla="*/ 528638 w 664369"/>
                  <a:gd name="connsiteY53" fmla="*/ 133350 h 704850"/>
                  <a:gd name="connsiteX54" fmla="*/ 516731 w 664369"/>
                  <a:gd name="connsiteY54" fmla="*/ 128588 h 704850"/>
                  <a:gd name="connsiteX55" fmla="*/ 502444 w 664369"/>
                  <a:gd name="connsiteY55" fmla="*/ 128588 h 704850"/>
                  <a:gd name="connsiteX56" fmla="*/ 495300 w 664369"/>
                  <a:gd name="connsiteY56" fmla="*/ 121444 h 704850"/>
                  <a:gd name="connsiteX57" fmla="*/ 478631 w 664369"/>
                  <a:gd name="connsiteY57" fmla="*/ 164307 h 704850"/>
                  <a:gd name="connsiteX58" fmla="*/ 469106 w 664369"/>
                  <a:gd name="connsiteY58" fmla="*/ 173832 h 704850"/>
                  <a:gd name="connsiteX59" fmla="*/ 459581 w 664369"/>
                  <a:gd name="connsiteY59" fmla="*/ 173832 h 704850"/>
                  <a:gd name="connsiteX60" fmla="*/ 459581 w 664369"/>
                  <a:gd name="connsiteY60" fmla="*/ 173832 h 704850"/>
                  <a:gd name="connsiteX61" fmla="*/ 445294 w 664369"/>
                  <a:gd name="connsiteY61" fmla="*/ 188119 h 704850"/>
                  <a:gd name="connsiteX62" fmla="*/ 431006 w 664369"/>
                  <a:gd name="connsiteY62" fmla="*/ 200025 h 704850"/>
                  <a:gd name="connsiteX63" fmla="*/ 421481 w 664369"/>
                  <a:gd name="connsiteY63" fmla="*/ 207169 h 704850"/>
                  <a:gd name="connsiteX64" fmla="*/ 411956 w 664369"/>
                  <a:gd name="connsiteY64" fmla="*/ 185738 h 704850"/>
                  <a:gd name="connsiteX65" fmla="*/ 397669 w 664369"/>
                  <a:gd name="connsiteY65" fmla="*/ 164307 h 704850"/>
                  <a:gd name="connsiteX66" fmla="*/ 385763 w 664369"/>
                  <a:gd name="connsiteY66" fmla="*/ 145257 h 704850"/>
                  <a:gd name="connsiteX67" fmla="*/ 247650 w 664369"/>
                  <a:gd name="connsiteY67" fmla="*/ 180975 h 704850"/>
                  <a:gd name="connsiteX68" fmla="*/ 190500 w 664369"/>
                  <a:gd name="connsiteY68" fmla="*/ 0 h 704850"/>
                  <a:gd name="connsiteX0" fmla="*/ 190500 w 664369"/>
                  <a:gd name="connsiteY0" fmla="*/ 0 h 704850"/>
                  <a:gd name="connsiteX1" fmla="*/ 195263 w 664369"/>
                  <a:gd name="connsiteY1" fmla="*/ 73819 h 704850"/>
                  <a:gd name="connsiteX2" fmla="*/ 195263 w 664369"/>
                  <a:gd name="connsiteY2" fmla="*/ 178594 h 704850"/>
                  <a:gd name="connsiteX3" fmla="*/ 147638 w 664369"/>
                  <a:gd name="connsiteY3" fmla="*/ 264319 h 704850"/>
                  <a:gd name="connsiteX4" fmla="*/ 111919 w 664369"/>
                  <a:gd name="connsiteY4" fmla="*/ 285750 h 704850"/>
                  <a:gd name="connsiteX5" fmla="*/ 92869 w 664369"/>
                  <a:gd name="connsiteY5" fmla="*/ 297657 h 704850"/>
                  <a:gd name="connsiteX6" fmla="*/ 90488 w 664369"/>
                  <a:gd name="connsiteY6" fmla="*/ 326232 h 704850"/>
                  <a:gd name="connsiteX7" fmla="*/ 102394 w 664369"/>
                  <a:gd name="connsiteY7" fmla="*/ 330994 h 704850"/>
                  <a:gd name="connsiteX8" fmla="*/ 100013 w 664369"/>
                  <a:gd name="connsiteY8" fmla="*/ 354807 h 704850"/>
                  <a:gd name="connsiteX9" fmla="*/ 104775 w 664369"/>
                  <a:gd name="connsiteY9" fmla="*/ 369094 h 704850"/>
                  <a:gd name="connsiteX10" fmla="*/ 83344 w 664369"/>
                  <a:gd name="connsiteY10" fmla="*/ 388144 h 704850"/>
                  <a:gd name="connsiteX11" fmla="*/ 80963 w 664369"/>
                  <a:gd name="connsiteY11" fmla="*/ 392907 h 704850"/>
                  <a:gd name="connsiteX12" fmla="*/ 69056 w 664369"/>
                  <a:gd name="connsiteY12" fmla="*/ 369094 h 704850"/>
                  <a:gd name="connsiteX13" fmla="*/ 45244 w 664369"/>
                  <a:gd name="connsiteY13" fmla="*/ 381000 h 704850"/>
                  <a:gd name="connsiteX14" fmla="*/ 45244 w 664369"/>
                  <a:gd name="connsiteY14" fmla="*/ 421482 h 704850"/>
                  <a:gd name="connsiteX15" fmla="*/ 52388 w 664369"/>
                  <a:gd name="connsiteY15" fmla="*/ 438150 h 704850"/>
                  <a:gd name="connsiteX16" fmla="*/ 0 w 664369"/>
                  <a:gd name="connsiteY16" fmla="*/ 502444 h 704850"/>
                  <a:gd name="connsiteX17" fmla="*/ 33338 w 664369"/>
                  <a:gd name="connsiteY17" fmla="*/ 607219 h 704850"/>
                  <a:gd name="connsiteX18" fmla="*/ 88106 w 664369"/>
                  <a:gd name="connsiteY18" fmla="*/ 642938 h 704850"/>
                  <a:gd name="connsiteX19" fmla="*/ 104775 w 664369"/>
                  <a:gd name="connsiteY19" fmla="*/ 638175 h 704850"/>
                  <a:gd name="connsiteX20" fmla="*/ 152400 w 664369"/>
                  <a:gd name="connsiteY20" fmla="*/ 685800 h 704850"/>
                  <a:gd name="connsiteX21" fmla="*/ 169069 w 664369"/>
                  <a:gd name="connsiteY21" fmla="*/ 685800 h 704850"/>
                  <a:gd name="connsiteX22" fmla="*/ 214313 w 664369"/>
                  <a:gd name="connsiteY22" fmla="*/ 704850 h 704850"/>
                  <a:gd name="connsiteX23" fmla="*/ 230981 w 664369"/>
                  <a:gd name="connsiteY23" fmla="*/ 666750 h 704850"/>
                  <a:gd name="connsiteX24" fmla="*/ 264319 w 664369"/>
                  <a:gd name="connsiteY24" fmla="*/ 647700 h 704850"/>
                  <a:gd name="connsiteX25" fmla="*/ 285750 w 664369"/>
                  <a:gd name="connsiteY25" fmla="*/ 645319 h 704850"/>
                  <a:gd name="connsiteX26" fmla="*/ 352425 w 664369"/>
                  <a:gd name="connsiteY26" fmla="*/ 604838 h 704850"/>
                  <a:gd name="connsiteX27" fmla="*/ 369094 w 664369"/>
                  <a:gd name="connsiteY27" fmla="*/ 597694 h 704850"/>
                  <a:gd name="connsiteX28" fmla="*/ 366713 w 664369"/>
                  <a:gd name="connsiteY28" fmla="*/ 559594 h 704850"/>
                  <a:gd name="connsiteX29" fmla="*/ 369094 w 664369"/>
                  <a:gd name="connsiteY29" fmla="*/ 528638 h 704850"/>
                  <a:gd name="connsiteX30" fmla="*/ 373856 w 664369"/>
                  <a:gd name="connsiteY30" fmla="*/ 497682 h 704850"/>
                  <a:gd name="connsiteX31" fmla="*/ 381000 w 664369"/>
                  <a:gd name="connsiteY31" fmla="*/ 473869 h 704850"/>
                  <a:gd name="connsiteX32" fmla="*/ 407194 w 664369"/>
                  <a:gd name="connsiteY32" fmla="*/ 435769 h 704850"/>
                  <a:gd name="connsiteX33" fmla="*/ 428625 w 664369"/>
                  <a:gd name="connsiteY33" fmla="*/ 385763 h 704850"/>
                  <a:gd name="connsiteX34" fmla="*/ 428625 w 664369"/>
                  <a:gd name="connsiteY34" fmla="*/ 385763 h 704850"/>
                  <a:gd name="connsiteX35" fmla="*/ 476250 w 664369"/>
                  <a:gd name="connsiteY35" fmla="*/ 354807 h 704850"/>
                  <a:gd name="connsiteX36" fmla="*/ 502444 w 664369"/>
                  <a:gd name="connsiteY36" fmla="*/ 330994 h 704850"/>
                  <a:gd name="connsiteX37" fmla="*/ 507206 w 664369"/>
                  <a:gd name="connsiteY37" fmla="*/ 292894 h 704850"/>
                  <a:gd name="connsiteX38" fmla="*/ 573881 w 664369"/>
                  <a:gd name="connsiteY38" fmla="*/ 188119 h 704850"/>
                  <a:gd name="connsiteX39" fmla="*/ 571500 w 664369"/>
                  <a:gd name="connsiteY39" fmla="*/ 169069 h 704850"/>
                  <a:gd name="connsiteX40" fmla="*/ 573881 w 664369"/>
                  <a:gd name="connsiteY40" fmla="*/ 159544 h 704850"/>
                  <a:gd name="connsiteX41" fmla="*/ 614363 w 664369"/>
                  <a:gd name="connsiteY41" fmla="*/ 150019 h 704850"/>
                  <a:gd name="connsiteX42" fmla="*/ 628650 w 664369"/>
                  <a:gd name="connsiteY42" fmla="*/ 159544 h 704850"/>
                  <a:gd name="connsiteX43" fmla="*/ 647700 w 664369"/>
                  <a:gd name="connsiteY43" fmla="*/ 161925 h 704850"/>
                  <a:gd name="connsiteX44" fmla="*/ 659606 w 664369"/>
                  <a:gd name="connsiteY44" fmla="*/ 133350 h 704850"/>
                  <a:gd name="connsiteX45" fmla="*/ 664369 w 664369"/>
                  <a:gd name="connsiteY45" fmla="*/ 119063 h 704850"/>
                  <a:gd name="connsiteX46" fmla="*/ 645319 w 664369"/>
                  <a:gd name="connsiteY46" fmla="*/ 104775 h 704850"/>
                  <a:gd name="connsiteX47" fmla="*/ 642938 w 664369"/>
                  <a:gd name="connsiteY47" fmla="*/ 92869 h 704850"/>
                  <a:gd name="connsiteX48" fmla="*/ 621506 w 664369"/>
                  <a:gd name="connsiteY48" fmla="*/ 83344 h 704850"/>
                  <a:gd name="connsiteX49" fmla="*/ 590550 w 664369"/>
                  <a:gd name="connsiteY49" fmla="*/ 88107 h 704850"/>
                  <a:gd name="connsiteX50" fmla="*/ 573881 w 664369"/>
                  <a:gd name="connsiteY50" fmla="*/ 104775 h 704850"/>
                  <a:gd name="connsiteX51" fmla="*/ 564356 w 664369"/>
                  <a:gd name="connsiteY51" fmla="*/ 116682 h 704850"/>
                  <a:gd name="connsiteX52" fmla="*/ 547688 w 664369"/>
                  <a:gd name="connsiteY52" fmla="*/ 126207 h 704850"/>
                  <a:gd name="connsiteX53" fmla="*/ 528638 w 664369"/>
                  <a:gd name="connsiteY53" fmla="*/ 133350 h 704850"/>
                  <a:gd name="connsiteX54" fmla="*/ 516731 w 664369"/>
                  <a:gd name="connsiteY54" fmla="*/ 128588 h 704850"/>
                  <a:gd name="connsiteX55" fmla="*/ 502444 w 664369"/>
                  <a:gd name="connsiteY55" fmla="*/ 128588 h 704850"/>
                  <a:gd name="connsiteX56" fmla="*/ 495300 w 664369"/>
                  <a:gd name="connsiteY56" fmla="*/ 121444 h 704850"/>
                  <a:gd name="connsiteX57" fmla="*/ 478631 w 664369"/>
                  <a:gd name="connsiteY57" fmla="*/ 164307 h 704850"/>
                  <a:gd name="connsiteX58" fmla="*/ 469106 w 664369"/>
                  <a:gd name="connsiteY58" fmla="*/ 173832 h 704850"/>
                  <a:gd name="connsiteX59" fmla="*/ 459581 w 664369"/>
                  <a:gd name="connsiteY59" fmla="*/ 173832 h 704850"/>
                  <a:gd name="connsiteX60" fmla="*/ 459581 w 664369"/>
                  <a:gd name="connsiteY60" fmla="*/ 173832 h 704850"/>
                  <a:gd name="connsiteX61" fmla="*/ 445294 w 664369"/>
                  <a:gd name="connsiteY61" fmla="*/ 188119 h 704850"/>
                  <a:gd name="connsiteX62" fmla="*/ 431006 w 664369"/>
                  <a:gd name="connsiteY62" fmla="*/ 200025 h 704850"/>
                  <a:gd name="connsiteX63" fmla="*/ 421481 w 664369"/>
                  <a:gd name="connsiteY63" fmla="*/ 207169 h 704850"/>
                  <a:gd name="connsiteX64" fmla="*/ 411956 w 664369"/>
                  <a:gd name="connsiteY64" fmla="*/ 185738 h 704850"/>
                  <a:gd name="connsiteX65" fmla="*/ 397669 w 664369"/>
                  <a:gd name="connsiteY65" fmla="*/ 164307 h 704850"/>
                  <a:gd name="connsiteX66" fmla="*/ 385763 w 664369"/>
                  <a:gd name="connsiteY66" fmla="*/ 145257 h 704850"/>
                  <a:gd name="connsiteX67" fmla="*/ 247650 w 664369"/>
                  <a:gd name="connsiteY67" fmla="*/ 180975 h 704850"/>
                  <a:gd name="connsiteX68" fmla="*/ 204788 w 664369"/>
                  <a:gd name="connsiteY68" fmla="*/ 54769 h 704850"/>
                  <a:gd name="connsiteX69" fmla="*/ 190500 w 664369"/>
                  <a:gd name="connsiteY69" fmla="*/ 0 h 704850"/>
                  <a:gd name="connsiteX0" fmla="*/ 190500 w 664369"/>
                  <a:gd name="connsiteY0" fmla="*/ 4762 h 709612"/>
                  <a:gd name="connsiteX1" fmla="*/ 195263 w 664369"/>
                  <a:gd name="connsiteY1" fmla="*/ 78581 h 709612"/>
                  <a:gd name="connsiteX2" fmla="*/ 195263 w 664369"/>
                  <a:gd name="connsiteY2" fmla="*/ 183356 h 709612"/>
                  <a:gd name="connsiteX3" fmla="*/ 147638 w 664369"/>
                  <a:gd name="connsiteY3" fmla="*/ 269081 h 709612"/>
                  <a:gd name="connsiteX4" fmla="*/ 111919 w 664369"/>
                  <a:gd name="connsiteY4" fmla="*/ 290512 h 709612"/>
                  <a:gd name="connsiteX5" fmla="*/ 92869 w 664369"/>
                  <a:gd name="connsiteY5" fmla="*/ 302419 h 709612"/>
                  <a:gd name="connsiteX6" fmla="*/ 90488 w 664369"/>
                  <a:gd name="connsiteY6" fmla="*/ 330994 h 709612"/>
                  <a:gd name="connsiteX7" fmla="*/ 102394 w 664369"/>
                  <a:gd name="connsiteY7" fmla="*/ 335756 h 709612"/>
                  <a:gd name="connsiteX8" fmla="*/ 100013 w 664369"/>
                  <a:gd name="connsiteY8" fmla="*/ 359569 h 709612"/>
                  <a:gd name="connsiteX9" fmla="*/ 104775 w 664369"/>
                  <a:gd name="connsiteY9" fmla="*/ 373856 h 709612"/>
                  <a:gd name="connsiteX10" fmla="*/ 83344 w 664369"/>
                  <a:gd name="connsiteY10" fmla="*/ 392906 h 709612"/>
                  <a:gd name="connsiteX11" fmla="*/ 80963 w 664369"/>
                  <a:gd name="connsiteY11" fmla="*/ 397669 h 709612"/>
                  <a:gd name="connsiteX12" fmla="*/ 69056 w 664369"/>
                  <a:gd name="connsiteY12" fmla="*/ 373856 h 709612"/>
                  <a:gd name="connsiteX13" fmla="*/ 45244 w 664369"/>
                  <a:gd name="connsiteY13" fmla="*/ 385762 h 709612"/>
                  <a:gd name="connsiteX14" fmla="*/ 45244 w 664369"/>
                  <a:gd name="connsiteY14" fmla="*/ 426244 h 709612"/>
                  <a:gd name="connsiteX15" fmla="*/ 52388 w 664369"/>
                  <a:gd name="connsiteY15" fmla="*/ 442912 h 709612"/>
                  <a:gd name="connsiteX16" fmla="*/ 0 w 664369"/>
                  <a:gd name="connsiteY16" fmla="*/ 507206 h 709612"/>
                  <a:gd name="connsiteX17" fmla="*/ 33338 w 664369"/>
                  <a:gd name="connsiteY17" fmla="*/ 611981 h 709612"/>
                  <a:gd name="connsiteX18" fmla="*/ 88106 w 664369"/>
                  <a:gd name="connsiteY18" fmla="*/ 647700 h 709612"/>
                  <a:gd name="connsiteX19" fmla="*/ 104775 w 664369"/>
                  <a:gd name="connsiteY19" fmla="*/ 642937 h 709612"/>
                  <a:gd name="connsiteX20" fmla="*/ 152400 w 664369"/>
                  <a:gd name="connsiteY20" fmla="*/ 690562 h 709612"/>
                  <a:gd name="connsiteX21" fmla="*/ 169069 w 664369"/>
                  <a:gd name="connsiteY21" fmla="*/ 690562 h 709612"/>
                  <a:gd name="connsiteX22" fmla="*/ 214313 w 664369"/>
                  <a:gd name="connsiteY22" fmla="*/ 709612 h 709612"/>
                  <a:gd name="connsiteX23" fmla="*/ 230981 w 664369"/>
                  <a:gd name="connsiteY23" fmla="*/ 671512 h 709612"/>
                  <a:gd name="connsiteX24" fmla="*/ 264319 w 664369"/>
                  <a:gd name="connsiteY24" fmla="*/ 652462 h 709612"/>
                  <a:gd name="connsiteX25" fmla="*/ 285750 w 664369"/>
                  <a:gd name="connsiteY25" fmla="*/ 650081 h 709612"/>
                  <a:gd name="connsiteX26" fmla="*/ 352425 w 664369"/>
                  <a:gd name="connsiteY26" fmla="*/ 609600 h 709612"/>
                  <a:gd name="connsiteX27" fmla="*/ 369094 w 664369"/>
                  <a:gd name="connsiteY27" fmla="*/ 602456 h 709612"/>
                  <a:gd name="connsiteX28" fmla="*/ 366713 w 664369"/>
                  <a:gd name="connsiteY28" fmla="*/ 564356 h 709612"/>
                  <a:gd name="connsiteX29" fmla="*/ 369094 w 664369"/>
                  <a:gd name="connsiteY29" fmla="*/ 533400 h 709612"/>
                  <a:gd name="connsiteX30" fmla="*/ 373856 w 664369"/>
                  <a:gd name="connsiteY30" fmla="*/ 502444 h 709612"/>
                  <a:gd name="connsiteX31" fmla="*/ 381000 w 664369"/>
                  <a:gd name="connsiteY31" fmla="*/ 478631 h 709612"/>
                  <a:gd name="connsiteX32" fmla="*/ 407194 w 664369"/>
                  <a:gd name="connsiteY32" fmla="*/ 440531 h 709612"/>
                  <a:gd name="connsiteX33" fmla="*/ 428625 w 664369"/>
                  <a:gd name="connsiteY33" fmla="*/ 390525 h 709612"/>
                  <a:gd name="connsiteX34" fmla="*/ 428625 w 664369"/>
                  <a:gd name="connsiteY34" fmla="*/ 390525 h 709612"/>
                  <a:gd name="connsiteX35" fmla="*/ 476250 w 664369"/>
                  <a:gd name="connsiteY35" fmla="*/ 359569 h 709612"/>
                  <a:gd name="connsiteX36" fmla="*/ 502444 w 664369"/>
                  <a:gd name="connsiteY36" fmla="*/ 335756 h 709612"/>
                  <a:gd name="connsiteX37" fmla="*/ 507206 w 664369"/>
                  <a:gd name="connsiteY37" fmla="*/ 297656 h 709612"/>
                  <a:gd name="connsiteX38" fmla="*/ 573881 w 664369"/>
                  <a:gd name="connsiteY38" fmla="*/ 192881 h 709612"/>
                  <a:gd name="connsiteX39" fmla="*/ 571500 w 664369"/>
                  <a:gd name="connsiteY39" fmla="*/ 173831 h 709612"/>
                  <a:gd name="connsiteX40" fmla="*/ 573881 w 664369"/>
                  <a:gd name="connsiteY40" fmla="*/ 164306 h 709612"/>
                  <a:gd name="connsiteX41" fmla="*/ 614363 w 664369"/>
                  <a:gd name="connsiteY41" fmla="*/ 154781 h 709612"/>
                  <a:gd name="connsiteX42" fmla="*/ 628650 w 664369"/>
                  <a:gd name="connsiteY42" fmla="*/ 164306 h 709612"/>
                  <a:gd name="connsiteX43" fmla="*/ 647700 w 664369"/>
                  <a:gd name="connsiteY43" fmla="*/ 166687 h 709612"/>
                  <a:gd name="connsiteX44" fmla="*/ 659606 w 664369"/>
                  <a:gd name="connsiteY44" fmla="*/ 138112 h 709612"/>
                  <a:gd name="connsiteX45" fmla="*/ 664369 w 664369"/>
                  <a:gd name="connsiteY45" fmla="*/ 123825 h 709612"/>
                  <a:gd name="connsiteX46" fmla="*/ 645319 w 664369"/>
                  <a:gd name="connsiteY46" fmla="*/ 109537 h 709612"/>
                  <a:gd name="connsiteX47" fmla="*/ 642938 w 664369"/>
                  <a:gd name="connsiteY47" fmla="*/ 97631 h 709612"/>
                  <a:gd name="connsiteX48" fmla="*/ 621506 w 664369"/>
                  <a:gd name="connsiteY48" fmla="*/ 88106 h 709612"/>
                  <a:gd name="connsiteX49" fmla="*/ 590550 w 664369"/>
                  <a:gd name="connsiteY49" fmla="*/ 92869 h 709612"/>
                  <a:gd name="connsiteX50" fmla="*/ 573881 w 664369"/>
                  <a:gd name="connsiteY50" fmla="*/ 109537 h 709612"/>
                  <a:gd name="connsiteX51" fmla="*/ 564356 w 664369"/>
                  <a:gd name="connsiteY51" fmla="*/ 121444 h 709612"/>
                  <a:gd name="connsiteX52" fmla="*/ 547688 w 664369"/>
                  <a:gd name="connsiteY52" fmla="*/ 130969 h 709612"/>
                  <a:gd name="connsiteX53" fmla="*/ 528638 w 664369"/>
                  <a:gd name="connsiteY53" fmla="*/ 138112 h 709612"/>
                  <a:gd name="connsiteX54" fmla="*/ 516731 w 664369"/>
                  <a:gd name="connsiteY54" fmla="*/ 133350 h 709612"/>
                  <a:gd name="connsiteX55" fmla="*/ 502444 w 664369"/>
                  <a:gd name="connsiteY55" fmla="*/ 133350 h 709612"/>
                  <a:gd name="connsiteX56" fmla="*/ 495300 w 664369"/>
                  <a:gd name="connsiteY56" fmla="*/ 126206 h 709612"/>
                  <a:gd name="connsiteX57" fmla="*/ 478631 w 664369"/>
                  <a:gd name="connsiteY57" fmla="*/ 169069 h 709612"/>
                  <a:gd name="connsiteX58" fmla="*/ 469106 w 664369"/>
                  <a:gd name="connsiteY58" fmla="*/ 178594 h 709612"/>
                  <a:gd name="connsiteX59" fmla="*/ 459581 w 664369"/>
                  <a:gd name="connsiteY59" fmla="*/ 178594 h 709612"/>
                  <a:gd name="connsiteX60" fmla="*/ 459581 w 664369"/>
                  <a:gd name="connsiteY60" fmla="*/ 178594 h 709612"/>
                  <a:gd name="connsiteX61" fmla="*/ 445294 w 664369"/>
                  <a:gd name="connsiteY61" fmla="*/ 192881 h 709612"/>
                  <a:gd name="connsiteX62" fmla="*/ 431006 w 664369"/>
                  <a:gd name="connsiteY62" fmla="*/ 204787 h 709612"/>
                  <a:gd name="connsiteX63" fmla="*/ 421481 w 664369"/>
                  <a:gd name="connsiteY63" fmla="*/ 211931 h 709612"/>
                  <a:gd name="connsiteX64" fmla="*/ 411956 w 664369"/>
                  <a:gd name="connsiteY64" fmla="*/ 190500 h 709612"/>
                  <a:gd name="connsiteX65" fmla="*/ 397669 w 664369"/>
                  <a:gd name="connsiteY65" fmla="*/ 169069 h 709612"/>
                  <a:gd name="connsiteX66" fmla="*/ 385763 w 664369"/>
                  <a:gd name="connsiteY66" fmla="*/ 150019 h 709612"/>
                  <a:gd name="connsiteX67" fmla="*/ 247650 w 664369"/>
                  <a:gd name="connsiteY67" fmla="*/ 185737 h 709612"/>
                  <a:gd name="connsiteX68" fmla="*/ 202406 w 664369"/>
                  <a:gd name="connsiteY68" fmla="*/ 0 h 709612"/>
                  <a:gd name="connsiteX69" fmla="*/ 190500 w 664369"/>
                  <a:gd name="connsiteY69" fmla="*/ 4762 h 709612"/>
                  <a:gd name="connsiteX0" fmla="*/ 190500 w 664369"/>
                  <a:gd name="connsiteY0" fmla="*/ 4762 h 728705"/>
                  <a:gd name="connsiteX1" fmla="*/ 195263 w 664369"/>
                  <a:gd name="connsiteY1" fmla="*/ 78581 h 728705"/>
                  <a:gd name="connsiteX2" fmla="*/ 195263 w 664369"/>
                  <a:gd name="connsiteY2" fmla="*/ 183356 h 728705"/>
                  <a:gd name="connsiteX3" fmla="*/ 147638 w 664369"/>
                  <a:gd name="connsiteY3" fmla="*/ 269081 h 728705"/>
                  <a:gd name="connsiteX4" fmla="*/ 111919 w 664369"/>
                  <a:gd name="connsiteY4" fmla="*/ 290512 h 728705"/>
                  <a:gd name="connsiteX5" fmla="*/ 92869 w 664369"/>
                  <a:gd name="connsiteY5" fmla="*/ 302419 h 728705"/>
                  <a:gd name="connsiteX6" fmla="*/ 90488 w 664369"/>
                  <a:gd name="connsiteY6" fmla="*/ 330994 h 728705"/>
                  <a:gd name="connsiteX7" fmla="*/ 102394 w 664369"/>
                  <a:gd name="connsiteY7" fmla="*/ 335756 h 728705"/>
                  <a:gd name="connsiteX8" fmla="*/ 100013 w 664369"/>
                  <a:gd name="connsiteY8" fmla="*/ 359569 h 728705"/>
                  <a:gd name="connsiteX9" fmla="*/ 104775 w 664369"/>
                  <a:gd name="connsiteY9" fmla="*/ 373856 h 728705"/>
                  <a:gd name="connsiteX10" fmla="*/ 83344 w 664369"/>
                  <a:gd name="connsiteY10" fmla="*/ 392906 h 728705"/>
                  <a:gd name="connsiteX11" fmla="*/ 80963 w 664369"/>
                  <a:gd name="connsiteY11" fmla="*/ 397669 h 728705"/>
                  <a:gd name="connsiteX12" fmla="*/ 69056 w 664369"/>
                  <a:gd name="connsiteY12" fmla="*/ 373856 h 728705"/>
                  <a:gd name="connsiteX13" fmla="*/ 45244 w 664369"/>
                  <a:gd name="connsiteY13" fmla="*/ 385762 h 728705"/>
                  <a:gd name="connsiteX14" fmla="*/ 45244 w 664369"/>
                  <a:gd name="connsiteY14" fmla="*/ 426244 h 728705"/>
                  <a:gd name="connsiteX15" fmla="*/ 52388 w 664369"/>
                  <a:gd name="connsiteY15" fmla="*/ 442912 h 728705"/>
                  <a:gd name="connsiteX16" fmla="*/ 0 w 664369"/>
                  <a:gd name="connsiteY16" fmla="*/ 507206 h 728705"/>
                  <a:gd name="connsiteX17" fmla="*/ 33338 w 664369"/>
                  <a:gd name="connsiteY17" fmla="*/ 611981 h 728705"/>
                  <a:gd name="connsiteX18" fmla="*/ 88106 w 664369"/>
                  <a:gd name="connsiteY18" fmla="*/ 647700 h 728705"/>
                  <a:gd name="connsiteX19" fmla="*/ 104775 w 664369"/>
                  <a:gd name="connsiteY19" fmla="*/ 642937 h 728705"/>
                  <a:gd name="connsiteX20" fmla="*/ 152400 w 664369"/>
                  <a:gd name="connsiteY20" fmla="*/ 690562 h 728705"/>
                  <a:gd name="connsiteX21" fmla="*/ 169069 w 664369"/>
                  <a:gd name="connsiteY21" fmla="*/ 690562 h 728705"/>
                  <a:gd name="connsiteX22" fmla="*/ 214313 w 664369"/>
                  <a:gd name="connsiteY22" fmla="*/ 728705 h 728705"/>
                  <a:gd name="connsiteX23" fmla="*/ 230981 w 664369"/>
                  <a:gd name="connsiteY23" fmla="*/ 671512 h 728705"/>
                  <a:gd name="connsiteX24" fmla="*/ 264319 w 664369"/>
                  <a:gd name="connsiteY24" fmla="*/ 652462 h 728705"/>
                  <a:gd name="connsiteX25" fmla="*/ 285750 w 664369"/>
                  <a:gd name="connsiteY25" fmla="*/ 650081 h 728705"/>
                  <a:gd name="connsiteX26" fmla="*/ 352425 w 664369"/>
                  <a:gd name="connsiteY26" fmla="*/ 609600 h 728705"/>
                  <a:gd name="connsiteX27" fmla="*/ 369094 w 664369"/>
                  <a:gd name="connsiteY27" fmla="*/ 602456 h 728705"/>
                  <a:gd name="connsiteX28" fmla="*/ 366713 w 664369"/>
                  <a:gd name="connsiteY28" fmla="*/ 564356 h 728705"/>
                  <a:gd name="connsiteX29" fmla="*/ 369094 w 664369"/>
                  <a:gd name="connsiteY29" fmla="*/ 533400 h 728705"/>
                  <a:gd name="connsiteX30" fmla="*/ 373856 w 664369"/>
                  <a:gd name="connsiteY30" fmla="*/ 502444 h 728705"/>
                  <a:gd name="connsiteX31" fmla="*/ 381000 w 664369"/>
                  <a:gd name="connsiteY31" fmla="*/ 478631 h 728705"/>
                  <a:gd name="connsiteX32" fmla="*/ 407194 w 664369"/>
                  <a:gd name="connsiteY32" fmla="*/ 440531 h 728705"/>
                  <a:gd name="connsiteX33" fmla="*/ 428625 w 664369"/>
                  <a:gd name="connsiteY33" fmla="*/ 390525 h 728705"/>
                  <a:gd name="connsiteX34" fmla="*/ 428625 w 664369"/>
                  <a:gd name="connsiteY34" fmla="*/ 390525 h 728705"/>
                  <a:gd name="connsiteX35" fmla="*/ 476250 w 664369"/>
                  <a:gd name="connsiteY35" fmla="*/ 359569 h 728705"/>
                  <a:gd name="connsiteX36" fmla="*/ 502444 w 664369"/>
                  <a:gd name="connsiteY36" fmla="*/ 335756 h 728705"/>
                  <a:gd name="connsiteX37" fmla="*/ 507206 w 664369"/>
                  <a:gd name="connsiteY37" fmla="*/ 297656 h 728705"/>
                  <a:gd name="connsiteX38" fmla="*/ 573881 w 664369"/>
                  <a:gd name="connsiteY38" fmla="*/ 192881 h 728705"/>
                  <a:gd name="connsiteX39" fmla="*/ 571500 w 664369"/>
                  <a:gd name="connsiteY39" fmla="*/ 173831 h 728705"/>
                  <a:gd name="connsiteX40" fmla="*/ 573881 w 664369"/>
                  <a:gd name="connsiteY40" fmla="*/ 164306 h 728705"/>
                  <a:gd name="connsiteX41" fmla="*/ 614363 w 664369"/>
                  <a:gd name="connsiteY41" fmla="*/ 154781 h 728705"/>
                  <a:gd name="connsiteX42" fmla="*/ 628650 w 664369"/>
                  <a:gd name="connsiteY42" fmla="*/ 164306 h 728705"/>
                  <a:gd name="connsiteX43" fmla="*/ 647700 w 664369"/>
                  <a:gd name="connsiteY43" fmla="*/ 166687 h 728705"/>
                  <a:gd name="connsiteX44" fmla="*/ 659606 w 664369"/>
                  <a:gd name="connsiteY44" fmla="*/ 138112 h 728705"/>
                  <a:gd name="connsiteX45" fmla="*/ 664369 w 664369"/>
                  <a:gd name="connsiteY45" fmla="*/ 123825 h 728705"/>
                  <a:gd name="connsiteX46" fmla="*/ 645319 w 664369"/>
                  <a:gd name="connsiteY46" fmla="*/ 109537 h 728705"/>
                  <a:gd name="connsiteX47" fmla="*/ 642938 w 664369"/>
                  <a:gd name="connsiteY47" fmla="*/ 97631 h 728705"/>
                  <a:gd name="connsiteX48" fmla="*/ 621506 w 664369"/>
                  <a:gd name="connsiteY48" fmla="*/ 88106 h 728705"/>
                  <a:gd name="connsiteX49" fmla="*/ 590550 w 664369"/>
                  <a:gd name="connsiteY49" fmla="*/ 92869 h 728705"/>
                  <a:gd name="connsiteX50" fmla="*/ 573881 w 664369"/>
                  <a:gd name="connsiteY50" fmla="*/ 109537 h 728705"/>
                  <a:gd name="connsiteX51" fmla="*/ 564356 w 664369"/>
                  <a:gd name="connsiteY51" fmla="*/ 121444 h 728705"/>
                  <a:gd name="connsiteX52" fmla="*/ 547688 w 664369"/>
                  <a:gd name="connsiteY52" fmla="*/ 130969 h 728705"/>
                  <a:gd name="connsiteX53" fmla="*/ 528638 w 664369"/>
                  <a:gd name="connsiteY53" fmla="*/ 138112 h 728705"/>
                  <a:gd name="connsiteX54" fmla="*/ 516731 w 664369"/>
                  <a:gd name="connsiteY54" fmla="*/ 133350 h 728705"/>
                  <a:gd name="connsiteX55" fmla="*/ 502444 w 664369"/>
                  <a:gd name="connsiteY55" fmla="*/ 133350 h 728705"/>
                  <a:gd name="connsiteX56" fmla="*/ 495300 w 664369"/>
                  <a:gd name="connsiteY56" fmla="*/ 126206 h 728705"/>
                  <a:gd name="connsiteX57" fmla="*/ 478631 w 664369"/>
                  <a:gd name="connsiteY57" fmla="*/ 169069 h 728705"/>
                  <a:gd name="connsiteX58" fmla="*/ 469106 w 664369"/>
                  <a:gd name="connsiteY58" fmla="*/ 178594 h 728705"/>
                  <a:gd name="connsiteX59" fmla="*/ 459581 w 664369"/>
                  <a:gd name="connsiteY59" fmla="*/ 178594 h 728705"/>
                  <a:gd name="connsiteX60" fmla="*/ 459581 w 664369"/>
                  <a:gd name="connsiteY60" fmla="*/ 178594 h 728705"/>
                  <a:gd name="connsiteX61" fmla="*/ 445294 w 664369"/>
                  <a:gd name="connsiteY61" fmla="*/ 192881 h 728705"/>
                  <a:gd name="connsiteX62" fmla="*/ 431006 w 664369"/>
                  <a:gd name="connsiteY62" fmla="*/ 204787 h 728705"/>
                  <a:gd name="connsiteX63" fmla="*/ 421481 w 664369"/>
                  <a:gd name="connsiteY63" fmla="*/ 211931 h 728705"/>
                  <a:gd name="connsiteX64" fmla="*/ 411956 w 664369"/>
                  <a:gd name="connsiteY64" fmla="*/ 190500 h 728705"/>
                  <a:gd name="connsiteX65" fmla="*/ 397669 w 664369"/>
                  <a:gd name="connsiteY65" fmla="*/ 169069 h 728705"/>
                  <a:gd name="connsiteX66" fmla="*/ 385763 w 664369"/>
                  <a:gd name="connsiteY66" fmla="*/ 150019 h 728705"/>
                  <a:gd name="connsiteX67" fmla="*/ 247650 w 664369"/>
                  <a:gd name="connsiteY67" fmla="*/ 185737 h 728705"/>
                  <a:gd name="connsiteX68" fmla="*/ 202406 w 664369"/>
                  <a:gd name="connsiteY68" fmla="*/ 0 h 728705"/>
                  <a:gd name="connsiteX69" fmla="*/ 190500 w 664369"/>
                  <a:gd name="connsiteY69" fmla="*/ 4762 h 728705"/>
                  <a:gd name="connsiteX0" fmla="*/ 190500 w 664369"/>
                  <a:gd name="connsiteY0" fmla="*/ 4762 h 728705"/>
                  <a:gd name="connsiteX1" fmla="*/ 195263 w 664369"/>
                  <a:gd name="connsiteY1" fmla="*/ 78581 h 728705"/>
                  <a:gd name="connsiteX2" fmla="*/ 195263 w 664369"/>
                  <a:gd name="connsiteY2" fmla="*/ 183356 h 728705"/>
                  <a:gd name="connsiteX3" fmla="*/ 147638 w 664369"/>
                  <a:gd name="connsiteY3" fmla="*/ 269081 h 728705"/>
                  <a:gd name="connsiteX4" fmla="*/ 111919 w 664369"/>
                  <a:gd name="connsiteY4" fmla="*/ 290512 h 728705"/>
                  <a:gd name="connsiteX5" fmla="*/ 92869 w 664369"/>
                  <a:gd name="connsiteY5" fmla="*/ 302419 h 728705"/>
                  <a:gd name="connsiteX6" fmla="*/ 90488 w 664369"/>
                  <a:gd name="connsiteY6" fmla="*/ 330994 h 728705"/>
                  <a:gd name="connsiteX7" fmla="*/ 102394 w 664369"/>
                  <a:gd name="connsiteY7" fmla="*/ 335756 h 728705"/>
                  <a:gd name="connsiteX8" fmla="*/ 100013 w 664369"/>
                  <a:gd name="connsiteY8" fmla="*/ 359569 h 728705"/>
                  <a:gd name="connsiteX9" fmla="*/ 104775 w 664369"/>
                  <a:gd name="connsiteY9" fmla="*/ 373856 h 728705"/>
                  <a:gd name="connsiteX10" fmla="*/ 83344 w 664369"/>
                  <a:gd name="connsiteY10" fmla="*/ 392906 h 728705"/>
                  <a:gd name="connsiteX11" fmla="*/ 80963 w 664369"/>
                  <a:gd name="connsiteY11" fmla="*/ 397669 h 728705"/>
                  <a:gd name="connsiteX12" fmla="*/ 69056 w 664369"/>
                  <a:gd name="connsiteY12" fmla="*/ 373856 h 728705"/>
                  <a:gd name="connsiteX13" fmla="*/ 45244 w 664369"/>
                  <a:gd name="connsiteY13" fmla="*/ 385762 h 728705"/>
                  <a:gd name="connsiteX14" fmla="*/ 45244 w 664369"/>
                  <a:gd name="connsiteY14" fmla="*/ 426244 h 728705"/>
                  <a:gd name="connsiteX15" fmla="*/ 52388 w 664369"/>
                  <a:gd name="connsiteY15" fmla="*/ 442912 h 728705"/>
                  <a:gd name="connsiteX16" fmla="*/ 0 w 664369"/>
                  <a:gd name="connsiteY16" fmla="*/ 507206 h 728705"/>
                  <a:gd name="connsiteX17" fmla="*/ 33338 w 664369"/>
                  <a:gd name="connsiteY17" fmla="*/ 611981 h 728705"/>
                  <a:gd name="connsiteX18" fmla="*/ 88106 w 664369"/>
                  <a:gd name="connsiteY18" fmla="*/ 647700 h 728705"/>
                  <a:gd name="connsiteX19" fmla="*/ 104775 w 664369"/>
                  <a:gd name="connsiteY19" fmla="*/ 642937 h 728705"/>
                  <a:gd name="connsiteX20" fmla="*/ 152400 w 664369"/>
                  <a:gd name="connsiteY20" fmla="*/ 690562 h 728705"/>
                  <a:gd name="connsiteX21" fmla="*/ 169069 w 664369"/>
                  <a:gd name="connsiteY21" fmla="*/ 690562 h 728705"/>
                  <a:gd name="connsiteX22" fmla="*/ 214313 w 664369"/>
                  <a:gd name="connsiteY22" fmla="*/ 728705 h 728705"/>
                  <a:gd name="connsiteX23" fmla="*/ 230981 w 664369"/>
                  <a:gd name="connsiteY23" fmla="*/ 671512 h 728705"/>
                  <a:gd name="connsiteX24" fmla="*/ 264319 w 664369"/>
                  <a:gd name="connsiteY24" fmla="*/ 652462 h 728705"/>
                  <a:gd name="connsiteX25" fmla="*/ 285750 w 664369"/>
                  <a:gd name="connsiteY25" fmla="*/ 650081 h 728705"/>
                  <a:gd name="connsiteX26" fmla="*/ 354803 w 664369"/>
                  <a:gd name="connsiteY26" fmla="*/ 628692 h 728705"/>
                  <a:gd name="connsiteX27" fmla="*/ 369094 w 664369"/>
                  <a:gd name="connsiteY27" fmla="*/ 602456 h 728705"/>
                  <a:gd name="connsiteX28" fmla="*/ 366713 w 664369"/>
                  <a:gd name="connsiteY28" fmla="*/ 564356 h 728705"/>
                  <a:gd name="connsiteX29" fmla="*/ 369094 w 664369"/>
                  <a:gd name="connsiteY29" fmla="*/ 533400 h 728705"/>
                  <a:gd name="connsiteX30" fmla="*/ 373856 w 664369"/>
                  <a:gd name="connsiteY30" fmla="*/ 502444 h 728705"/>
                  <a:gd name="connsiteX31" fmla="*/ 381000 w 664369"/>
                  <a:gd name="connsiteY31" fmla="*/ 478631 h 728705"/>
                  <a:gd name="connsiteX32" fmla="*/ 407194 w 664369"/>
                  <a:gd name="connsiteY32" fmla="*/ 440531 h 728705"/>
                  <a:gd name="connsiteX33" fmla="*/ 428625 w 664369"/>
                  <a:gd name="connsiteY33" fmla="*/ 390525 h 728705"/>
                  <a:gd name="connsiteX34" fmla="*/ 428625 w 664369"/>
                  <a:gd name="connsiteY34" fmla="*/ 390525 h 728705"/>
                  <a:gd name="connsiteX35" fmla="*/ 476250 w 664369"/>
                  <a:gd name="connsiteY35" fmla="*/ 359569 h 728705"/>
                  <a:gd name="connsiteX36" fmla="*/ 502444 w 664369"/>
                  <a:gd name="connsiteY36" fmla="*/ 335756 h 728705"/>
                  <a:gd name="connsiteX37" fmla="*/ 507206 w 664369"/>
                  <a:gd name="connsiteY37" fmla="*/ 297656 h 728705"/>
                  <a:gd name="connsiteX38" fmla="*/ 573881 w 664369"/>
                  <a:gd name="connsiteY38" fmla="*/ 192881 h 728705"/>
                  <a:gd name="connsiteX39" fmla="*/ 571500 w 664369"/>
                  <a:gd name="connsiteY39" fmla="*/ 173831 h 728705"/>
                  <a:gd name="connsiteX40" fmla="*/ 573881 w 664369"/>
                  <a:gd name="connsiteY40" fmla="*/ 164306 h 728705"/>
                  <a:gd name="connsiteX41" fmla="*/ 614363 w 664369"/>
                  <a:gd name="connsiteY41" fmla="*/ 154781 h 728705"/>
                  <a:gd name="connsiteX42" fmla="*/ 628650 w 664369"/>
                  <a:gd name="connsiteY42" fmla="*/ 164306 h 728705"/>
                  <a:gd name="connsiteX43" fmla="*/ 647700 w 664369"/>
                  <a:gd name="connsiteY43" fmla="*/ 166687 h 728705"/>
                  <a:gd name="connsiteX44" fmla="*/ 659606 w 664369"/>
                  <a:gd name="connsiteY44" fmla="*/ 138112 h 728705"/>
                  <a:gd name="connsiteX45" fmla="*/ 664369 w 664369"/>
                  <a:gd name="connsiteY45" fmla="*/ 123825 h 728705"/>
                  <a:gd name="connsiteX46" fmla="*/ 645319 w 664369"/>
                  <a:gd name="connsiteY46" fmla="*/ 109537 h 728705"/>
                  <a:gd name="connsiteX47" fmla="*/ 642938 w 664369"/>
                  <a:gd name="connsiteY47" fmla="*/ 97631 h 728705"/>
                  <a:gd name="connsiteX48" fmla="*/ 621506 w 664369"/>
                  <a:gd name="connsiteY48" fmla="*/ 88106 h 728705"/>
                  <a:gd name="connsiteX49" fmla="*/ 590550 w 664369"/>
                  <a:gd name="connsiteY49" fmla="*/ 92869 h 728705"/>
                  <a:gd name="connsiteX50" fmla="*/ 573881 w 664369"/>
                  <a:gd name="connsiteY50" fmla="*/ 109537 h 728705"/>
                  <a:gd name="connsiteX51" fmla="*/ 564356 w 664369"/>
                  <a:gd name="connsiteY51" fmla="*/ 121444 h 728705"/>
                  <a:gd name="connsiteX52" fmla="*/ 547688 w 664369"/>
                  <a:gd name="connsiteY52" fmla="*/ 130969 h 728705"/>
                  <a:gd name="connsiteX53" fmla="*/ 528638 w 664369"/>
                  <a:gd name="connsiteY53" fmla="*/ 138112 h 728705"/>
                  <a:gd name="connsiteX54" fmla="*/ 516731 w 664369"/>
                  <a:gd name="connsiteY54" fmla="*/ 133350 h 728705"/>
                  <a:gd name="connsiteX55" fmla="*/ 502444 w 664369"/>
                  <a:gd name="connsiteY55" fmla="*/ 133350 h 728705"/>
                  <a:gd name="connsiteX56" fmla="*/ 495300 w 664369"/>
                  <a:gd name="connsiteY56" fmla="*/ 126206 h 728705"/>
                  <a:gd name="connsiteX57" fmla="*/ 478631 w 664369"/>
                  <a:gd name="connsiteY57" fmla="*/ 169069 h 728705"/>
                  <a:gd name="connsiteX58" fmla="*/ 469106 w 664369"/>
                  <a:gd name="connsiteY58" fmla="*/ 178594 h 728705"/>
                  <a:gd name="connsiteX59" fmla="*/ 459581 w 664369"/>
                  <a:gd name="connsiteY59" fmla="*/ 178594 h 728705"/>
                  <a:gd name="connsiteX60" fmla="*/ 459581 w 664369"/>
                  <a:gd name="connsiteY60" fmla="*/ 178594 h 728705"/>
                  <a:gd name="connsiteX61" fmla="*/ 445294 w 664369"/>
                  <a:gd name="connsiteY61" fmla="*/ 192881 h 728705"/>
                  <a:gd name="connsiteX62" fmla="*/ 431006 w 664369"/>
                  <a:gd name="connsiteY62" fmla="*/ 204787 h 728705"/>
                  <a:gd name="connsiteX63" fmla="*/ 421481 w 664369"/>
                  <a:gd name="connsiteY63" fmla="*/ 211931 h 728705"/>
                  <a:gd name="connsiteX64" fmla="*/ 411956 w 664369"/>
                  <a:gd name="connsiteY64" fmla="*/ 190500 h 728705"/>
                  <a:gd name="connsiteX65" fmla="*/ 397669 w 664369"/>
                  <a:gd name="connsiteY65" fmla="*/ 169069 h 728705"/>
                  <a:gd name="connsiteX66" fmla="*/ 385763 w 664369"/>
                  <a:gd name="connsiteY66" fmla="*/ 150019 h 728705"/>
                  <a:gd name="connsiteX67" fmla="*/ 247650 w 664369"/>
                  <a:gd name="connsiteY67" fmla="*/ 185737 h 728705"/>
                  <a:gd name="connsiteX68" fmla="*/ 202406 w 664369"/>
                  <a:gd name="connsiteY68" fmla="*/ 0 h 728705"/>
                  <a:gd name="connsiteX69" fmla="*/ 190500 w 664369"/>
                  <a:gd name="connsiteY69" fmla="*/ 4762 h 728705"/>
                  <a:gd name="connsiteX0" fmla="*/ 190500 w 664369"/>
                  <a:gd name="connsiteY0" fmla="*/ 4762 h 728705"/>
                  <a:gd name="connsiteX1" fmla="*/ 195263 w 664369"/>
                  <a:gd name="connsiteY1" fmla="*/ 78581 h 728705"/>
                  <a:gd name="connsiteX2" fmla="*/ 195263 w 664369"/>
                  <a:gd name="connsiteY2" fmla="*/ 183356 h 728705"/>
                  <a:gd name="connsiteX3" fmla="*/ 147638 w 664369"/>
                  <a:gd name="connsiteY3" fmla="*/ 269081 h 728705"/>
                  <a:gd name="connsiteX4" fmla="*/ 111919 w 664369"/>
                  <a:gd name="connsiteY4" fmla="*/ 290512 h 728705"/>
                  <a:gd name="connsiteX5" fmla="*/ 92869 w 664369"/>
                  <a:gd name="connsiteY5" fmla="*/ 302419 h 728705"/>
                  <a:gd name="connsiteX6" fmla="*/ 90488 w 664369"/>
                  <a:gd name="connsiteY6" fmla="*/ 330994 h 728705"/>
                  <a:gd name="connsiteX7" fmla="*/ 102394 w 664369"/>
                  <a:gd name="connsiteY7" fmla="*/ 335756 h 728705"/>
                  <a:gd name="connsiteX8" fmla="*/ 100013 w 664369"/>
                  <a:gd name="connsiteY8" fmla="*/ 359569 h 728705"/>
                  <a:gd name="connsiteX9" fmla="*/ 104775 w 664369"/>
                  <a:gd name="connsiteY9" fmla="*/ 373856 h 728705"/>
                  <a:gd name="connsiteX10" fmla="*/ 83344 w 664369"/>
                  <a:gd name="connsiteY10" fmla="*/ 392906 h 728705"/>
                  <a:gd name="connsiteX11" fmla="*/ 80963 w 664369"/>
                  <a:gd name="connsiteY11" fmla="*/ 397669 h 728705"/>
                  <a:gd name="connsiteX12" fmla="*/ 69056 w 664369"/>
                  <a:gd name="connsiteY12" fmla="*/ 373856 h 728705"/>
                  <a:gd name="connsiteX13" fmla="*/ 45244 w 664369"/>
                  <a:gd name="connsiteY13" fmla="*/ 385762 h 728705"/>
                  <a:gd name="connsiteX14" fmla="*/ 45244 w 664369"/>
                  <a:gd name="connsiteY14" fmla="*/ 426244 h 728705"/>
                  <a:gd name="connsiteX15" fmla="*/ 52388 w 664369"/>
                  <a:gd name="connsiteY15" fmla="*/ 442912 h 728705"/>
                  <a:gd name="connsiteX16" fmla="*/ 0 w 664369"/>
                  <a:gd name="connsiteY16" fmla="*/ 507206 h 728705"/>
                  <a:gd name="connsiteX17" fmla="*/ 33338 w 664369"/>
                  <a:gd name="connsiteY17" fmla="*/ 611981 h 728705"/>
                  <a:gd name="connsiteX18" fmla="*/ 88106 w 664369"/>
                  <a:gd name="connsiteY18" fmla="*/ 647700 h 728705"/>
                  <a:gd name="connsiteX19" fmla="*/ 104775 w 664369"/>
                  <a:gd name="connsiteY19" fmla="*/ 642937 h 728705"/>
                  <a:gd name="connsiteX20" fmla="*/ 152400 w 664369"/>
                  <a:gd name="connsiteY20" fmla="*/ 690562 h 728705"/>
                  <a:gd name="connsiteX21" fmla="*/ 169069 w 664369"/>
                  <a:gd name="connsiteY21" fmla="*/ 690562 h 728705"/>
                  <a:gd name="connsiteX22" fmla="*/ 214313 w 664369"/>
                  <a:gd name="connsiteY22" fmla="*/ 728705 h 728705"/>
                  <a:gd name="connsiteX23" fmla="*/ 230981 w 664369"/>
                  <a:gd name="connsiteY23" fmla="*/ 671512 h 728705"/>
                  <a:gd name="connsiteX24" fmla="*/ 285750 w 664369"/>
                  <a:gd name="connsiteY24" fmla="*/ 650081 h 728705"/>
                  <a:gd name="connsiteX25" fmla="*/ 354803 w 664369"/>
                  <a:gd name="connsiteY25" fmla="*/ 628692 h 728705"/>
                  <a:gd name="connsiteX26" fmla="*/ 369094 w 664369"/>
                  <a:gd name="connsiteY26" fmla="*/ 602456 h 728705"/>
                  <a:gd name="connsiteX27" fmla="*/ 366713 w 664369"/>
                  <a:gd name="connsiteY27" fmla="*/ 564356 h 728705"/>
                  <a:gd name="connsiteX28" fmla="*/ 369094 w 664369"/>
                  <a:gd name="connsiteY28" fmla="*/ 533400 h 728705"/>
                  <a:gd name="connsiteX29" fmla="*/ 373856 w 664369"/>
                  <a:gd name="connsiteY29" fmla="*/ 502444 h 728705"/>
                  <a:gd name="connsiteX30" fmla="*/ 381000 w 664369"/>
                  <a:gd name="connsiteY30" fmla="*/ 478631 h 728705"/>
                  <a:gd name="connsiteX31" fmla="*/ 407194 w 664369"/>
                  <a:gd name="connsiteY31" fmla="*/ 440531 h 728705"/>
                  <a:gd name="connsiteX32" fmla="*/ 428625 w 664369"/>
                  <a:gd name="connsiteY32" fmla="*/ 390525 h 728705"/>
                  <a:gd name="connsiteX33" fmla="*/ 428625 w 664369"/>
                  <a:gd name="connsiteY33" fmla="*/ 390525 h 728705"/>
                  <a:gd name="connsiteX34" fmla="*/ 476250 w 664369"/>
                  <a:gd name="connsiteY34" fmla="*/ 359569 h 728705"/>
                  <a:gd name="connsiteX35" fmla="*/ 502444 w 664369"/>
                  <a:gd name="connsiteY35" fmla="*/ 335756 h 728705"/>
                  <a:gd name="connsiteX36" fmla="*/ 507206 w 664369"/>
                  <a:gd name="connsiteY36" fmla="*/ 297656 h 728705"/>
                  <a:gd name="connsiteX37" fmla="*/ 573881 w 664369"/>
                  <a:gd name="connsiteY37" fmla="*/ 192881 h 728705"/>
                  <a:gd name="connsiteX38" fmla="*/ 571500 w 664369"/>
                  <a:gd name="connsiteY38" fmla="*/ 173831 h 728705"/>
                  <a:gd name="connsiteX39" fmla="*/ 573881 w 664369"/>
                  <a:gd name="connsiteY39" fmla="*/ 164306 h 728705"/>
                  <a:gd name="connsiteX40" fmla="*/ 614363 w 664369"/>
                  <a:gd name="connsiteY40" fmla="*/ 154781 h 728705"/>
                  <a:gd name="connsiteX41" fmla="*/ 628650 w 664369"/>
                  <a:gd name="connsiteY41" fmla="*/ 164306 h 728705"/>
                  <a:gd name="connsiteX42" fmla="*/ 647700 w 664369"/>
                  <a:gd name="connsiteY42" fmla="*/ 166687 h 728705"/>
                  <a:gd name="connsiteX43" fmla="*/ 659606 w 664369"/>
                  <a:gd name="connsiteY43" fmla="*/ 138112 h 728705"/>
                  <a:gd name="connsiteX44" fmla="*/ 664369 w 664369"/>
                  <a:gd name="connsiteY44" fmla="*/ 123825 h 728705"/>
                  <a:gd name="connsiteX45" fmla="*/ 645319 w 664369"/>
                  <a:gd name="connsiteY45" fmla="*/ 109537 h 728705"/>
                  <a:gd name="connsiteX46" fmla="*/ 642938 w 664369"/>
                  <a:gd name="connsiteY46" fmla="*/ 97631 h 728705"/>
                  <a:gd name="connsiteX47" fmla="*/ 621506 w 664369"/>
                  <a:gd name="connsiteY47" fmla="*/ 88106 h 728705"/>
                  <a:gd name="connsiteX48" fmla="*/ 590550 w 664369"/>
                  <a:gd name="connsiteY48" fmla="*/ 92869 h 728705"/>
                  <a:gd name="connsiteX49" fmla="*/ 573881 w 664369"/>
                  <a:gd name="connsiteY49" fmla="*/ 109537 h 728705"/>
                  <a:gd name="connsiteX50" fmla="*/ 564356 w 664369"/>
                  <a:gd name="connsiteY50" fmla="*/ 121444 h 728705"/>
                  <a:gd name="connsiteX51" fmla="*/ 547688 w 664369"/>
                  <a:gd name="connsiteY51" fmla="*/ 130969 h 728705"/>
                  <a:gd name="connsiteX52" fmla="*/ 528638 w 664369"/>
                  <a:gd name="connsiteY52" fmla="*/ 138112 h 728705"/>
                  <a:gd name="connsiteX53" fmla="*/ 516731 w 664369"/>
                  <a:gd name="connsiteY53" fmla="*/ 133350 h 728705"/>
                  <a:gd name="connsiteX54" fmla="*/ 502444 w 664369"/>
                  <a:gd name="connsiteY54" fmla="*/ 133350 h 728705"/>
                  <a:gd name="connsiteX55" fmla="*/ 495300 w 664369"/>
                  <a:gd name="connsiteY55" fmla="*/ 126206 h 728705"/>
                  <a:gd name="connsiteX56" fmla="*/ 478631 w 664369"/>
                  <a:gd name="connsiteY56" fmla="*/ 169069 h 728705"/>
                  <a:gd name="connsiteX57" fmla="*/ 469106 w 664369"/>
                  <a:gd name="connsiteY57" fmla="*/ 178594 h 728705"/>
                  <a:gd name="connsiteX58" fmla="*/ 459581 w 664369"/>
                  <a:gd name="connsiteY58" fmla="*/ 178594 h 728705"/>
                  <a:gd name="connsiteX59" fmla="*/ 459581 w 664369"/>
                  <a:gd name="connsiteY59" fmla="*/ 178594 h 728705"/>
                  <a:gd name="connsiteX60" fmla="*/ 445294 w 664369"/>
                  <a:gd name="connsiteY60" fmla="*/ 192881 h 728705"/>
                  <a:gd name="connsiteX61" fmla="*/ 431006 w 664369"/>
                  <a:gd name="connsiteY61" fmla="*/ 204787 h 728705"/>
                  <a:gd name="connsiteX62" fmla="*/ 421481 w 664369"/>
                  <a:gd name="connsiteY62" fmla="*/ 211931 h 728705"/>
                  <a:gd name="connsiteX63" fmla="*/ 411956 w 664369"/>
                  <a:gd name="connsiteY63" fmla="*/ 190500 h 728705"/>
                  <a:gd name="connsiteX64" fmla="*/ 397669 w 664369"/>
                  <a:gd name="connsiteY64" fmla="*/ 169069 h 728705"/>
                  <a:gd name="connsiteX65" fmla="*/ 385763 w 664369"/>
                  <a:gd name="connsiteY65" fmla="*/ 150019 h 728705"/>
                  <a:gd name="connsiteX66" fmla="*/ 247650 w 664369"/>
                  <a:gd name="connsiteY66" fmla="*/ 185737 h 728705"/>
                  <a:gd name="connsiteX67" fmla="*/ 202406 w 664369"/>
                  <a:gd name="connsiteY67" fmla="*/ 0 h 728705"/>
                  <a:gd name="connsiteX68" fmla="*/ 190500 w 664369"/>
                  <a:gd name="connsiteY68" fmla="*/ 4762 h 728705"/>
                  <a:gd name="connsiteX0" fmla="*/ 190500 w 664369"/>
                  <a:gd name="connsiteY0" fmla="*/ 4762 h 728705"/>
                  <a:gd name="connsiteX1" fmla="*/ 195263 w 664369"/>
                  <a:gd name="connsiteY1" fmla="*/ 78581 h 728705"/>
                  <a:gd name="connsiteX2" fmla="*/ 195263 w 664369"/>
                  <a:gd name="connsiteY2" fmla="*/ 183356 h 728705"/>
                  <a:gd name="connsiteX3" fmla="*/ 147638 w 664369"/>
                  <a:gd name="connsiteY3" fmla="*/ 269081 h 728705"/>
                  <a:gd name="connsiteX4" fmla="*/ 111919 w 664369"/>
                  <a:gd name="connsiteY4" fmla="*/ 290512 h 728705"/>
                  <a:gd name="connsiteX5" fmla="*/ 92869 w 664369"/>
                  <a:gd name="connsiteY5" fmla="*/ 302419 h 728705"/>
                  <a:gd name="connsiteX6" fmla="*/ 90488 w 664369"/>
                  <a:gd name="connsiteY6" fmla="*/ 330994 h 728705"/>
                  <a:gd name="connsiteX7" fmla="*/ 102394 w 664369"/>
                  <a:gd name="connsiteY7" fmla="*/ 335756 h 728705"/>
                  <a:gd name="connsiteX8" fmla="*/ 100013 w 664369"/>
                  <a:gd name="connsiteY8" fmla="*/ 359569 h 728705"/>
                  <a:gd name="connsiteX9" fmla="*/ 104775 w 664369"/>
                  <a:gd name="connsiteY9" fmla="*/ 373856 h 728705"/>
                  <a:gd name="connsiteX10" fmla="*/ 83344 w 664369"/>
                  <a:gd name="connsiteY10" fmla="*/ 392906 h 728705"/>
                  <a:gd name="connsiteX11" fmla="*/ 80963 w 664369"/>
                  <a:gd name="connsiteY11" fmla="*/ 397669 h 728705"/>
                  <a:gd name="connsiteX12" fmla="*/ 69056 w 664369"/>
                  <a:gd name="connsiteY12" fmla="*/ 373856 h 728705"/>
                  <a:gd name="connsiteX13" fmla="*/ 45244 w 664369"/>
                  <a:gd name="connsiteY13" fmla="*/ 385762 h 728705"/>
                  <a:gd name="connsiteX14" fmla="*/ 45244 w 664369"/>
                  <a:gd name="connsiteY14" fmla="*/ 426244 h 728705"/>
                  <a:gd name="connsiteX15" fmla="*/ 52388 w 664369"/>
                  <a:gd name="connsiteY15" fmla="*/ 442912 h 728705"/>
                  <a:gd name="connsiteX16" fmla="*/ 0 w 664369"/>
                  <a:gd name="connsiteY16" fmla="*/ 507206 h 728705"/>
                  <a:gd name="connsiteX17" fmla="*/ 33338 w 664369"/>
                  <a:gd name="connsiteY17" fmla="*/ 611981 h 728705"/>
                  <a:gd name="connsiteX18" fmla="*/ 88106 w 664369"/>
                  <a:gd name="connsiteY18" fmla="*/ 647700 h 728705"/>
                  <a:gd name="connsiteX19" fmla="*/ 104775 w 664369"/>
                  <a:gd name="connsiteY19" fmla="*/ 642937 h 728705"/>
                  <a:gd name="connsiteX20" fmla="*/ 152400 w 664369"/>
                  <a:gd name="connsiteY20" fmla="*/ 690562 h 728705"/>
                  <a:gd name="connsiteX21" fmla="*/ 214313 w 664369"/>
                  <a:gd name="connsiteY21" fmla="*/ 728705 h 728705"/>
                  <a:gd name="connsiteX22" fmla="*/ 230981 w 664369"/>
                  <a:gd name="connsiteY22" fmla="*/ 671512 h 728705"/>
                  <a:gd name="connsiteX23" fmla="*/ 285750 w 664369"/>
                  <a:gd name="connsiteY23" fmla="*/ 650081 h 728705"/>
                  <a:gd name="connsiteX24" fmla="*/ 354803 w 664369"/>
                  <a:gd name="connsiteY24" fmla="*/ 628692 h 728705"/>
                  <a:gd name="connsiteX25" fmla="*/ 369094 w 664369"/>
                  <a:gd name="connsiteY25" fmla="*/ 602456 h 728705"/>
                  <a:gd name="connsiteX26" fmla="*/ 366713 w 664369"/>
                  <a:gd name="connsiteY26" fmla="*/ 564356 h 728705"/>
                  <a:gd name="connsiteX27" fmla="*/ 369094 w 664369"/>
                  <a:gd name="connsiteY27" fmla="*/ 533400 h 728705"/>
                  <a:gd name="connsiteX28" fmla="*/ 373856 w 664369"/>
                  <a:gd name="connsiteY28" fmla="*/ 502444 h 728705"/>
                  <a:gd name="connsiteX29" fmla="*/ 381000 w 664369"/>
                  <a:gd name="connsiteY29" fmla="*/ 478631 h 728705"/>
                  <a:gd name="connsiteX30" fmla="*/ 407194 w 664369"/>
                  <a:gd name="connsiteY30" fmla="*/ 440531 h 728705"/>
                  <a:gd name="connsiteX31" fmla="*/ 428625 w 664369"/>
                  <a:gd name="connsiteY31" fmla="*/ 390525 h 728705"/>
                  <a:gd name="connsiteX32" fmla="*/ 428625 w 664369"/>
                  <a:gd name="connsiteY32" fmla="*/ 390525 h 728705"/>
                  <a:gd name="connsiteX33" fmla="*/ 476250 w 664369"/>
                  <a:gd name="connsiteY33" fmla="*/ 359569 h 728705"/>
                  <a:gd name="connsiteX34" fmla="*/ 502444 w 664369"/>
                  <a:gd name="connsiteY34" fmla="*/ 335756 h 728705"/>
                  <a:gd name="connsiteX35" fmla="*/ 507206 w 664369"/>
                  <a:gd name="connsiteY35" fmla="*/ 297656 h 728705"/>
                  <a:gd name="connsiteX36" fmla="*/ 573881 w 664369"/>
                  <a:gd name="connsiteY36" fmla="*/ 192881 h 728705"/>
                  <a:gd name="connsiteX37" fmla="*/ 571500 w 664369"/>
                  <a:gd name="connsiteY37" fmla="*/ 173831 h 728705"/>
                  <a:gd name="connsiteX38" fmla="*/ 573881 w 664369"/>
                  <a:gd name="connsiteY38" fmla="*/ 164306 h 728705"/>
                  <a:gd name="connsiteX39" fmla="*/ 614363 w 664369"/>
                  <a:gd name="connsiteY39" fmla="*/ 154781 h 728705"/>
                  <a:gd name="connsiteX40" fmla="*/ 628650 w 664369"/>
                  <a:gd name="connsiteY40" fmla="*/ 164306 h 728705"/>
                  <a:gd name="connsiteX41" fmla="*/ 647700 w 664369"/>
                  <a:gd name="connsiteY41" fmla="*/ 166687 h 728705"/>
                  <a:gd name="connsiteX42" fmla="*/ 659606 w 664369"/>
                  <a:gd name="connsiteY42" fmla="*/ 138112 h 728705"/>
                  <a:gd name="connsiteX43" fmla="*/ 664369 w 664369"/>
                  <a:gd name="connsiteY43" fmla="*/ 123825 h 728705"/>
                  <a:gd name="connsiteX44" fmla="*/ 645319 w 664369"/>
                  <a:gd name="connsiteY44" fmla="*/ 109537 h 728705"/>
                  <a:gd name="connsiteX45" fmla="*/ 642938 w 664369"/>
                  <a:gd name="connsiteY45" fmla="*/ 97631 h 728705"/>
                  <a:gd name="connsiteX46" fmla="*/ 621506 w 664369"/>
                  <a:gd name="connsiteY46" fmla="*/ 88106 h 728705"/>
                  <a:gd name="connsiteX47" fmla="*/ 590550 w 664369"/>
                  <a:gd name="connsiteY47" fmla="*/ 92869 h 728705"/>
                  <a:gd name="connsiteX48" fmla="*/ 573881 w 664369"/>
                  <a:gd name="connsiteY48" fmla="*/ 109537 h 728705"/>
                  <a:gd name="connsiteX49" fmla="*/ 564356 w 664369"/>
                  <a:gd name="connsiteY49" fmla="*/ 121444 h 728705"/>
                  <a:gd name="connsiteX50" fmla="*/ 547688 w 664369"/>
                  <a:gd name="connsiteY50" fmla="*/ 130969 h 728705"/>
                  <a:gd name="connsiteX51" fmla="*/ 528638 w 664369"/>
                  <a:gd name="connsiteY51" fmla="*/ 138112 h 728705"/>
                  <a:gd name="connsiteX52" fmla="*/ 516731 w 664369"/>
                  <a:gd name="connsiteY52" fmla="*/ 133350 h 728705"/>
                  <a:gd name="connsiteX53" fmla="*/ 502444 w 664369"/>
                  <a:gd name="connsiteY53" fmla="*/ 133350 h 728705"/>
                  <a:gd name="connsiteX54" fmla="*/ 495300 w 664369"/>
                  <a:gd name="connsiteY54" fmla="*/ 126206 h 728705"/>
                  <a:gd name="connsiteX55" fmla="*/ 478631 w 664369"/>
                  <a:gd name="connsiteY55" fmla="*/ 169069 h 728705"/>
                  <a:gd name="connsiteX56" fmla="*/ 469106 w 664369"/>
                  <a:gd name="connsiteY56" fmla="*/ 178594 h 728705"/>
                  <a:gd name="connsiteX57" fmla="*/ 459581 w 664369"/>
                  <a:gd name="connsiteY57" fmla="*/ 178594 h 728705"/>
                  <a:gd name="connsiteX58" fmla="*/ 459581 w 664369"/>
                  <a:gd name="connsiteY58" fmla="*/ 178594 h 728705"/>
                  <a:gd name="connsiteX59" fmla="*/ 445294 w 664369"/>
                  <a:gd name="connsiteY59" fmla="*/ 192881 h 728705"/>
                  <a:gd name="connsiteX60" fmla="*/ 431006 w 664369"/>
                  <a:gd name="connsiteY60" fmla="*/ 204787 h 728705"/>
                  <a:gd name="connsiteX61" fmla="*/ 421481 w 664369"/>
                  <a:gd name="connsiteY61" fmla="*/ 211931 h 728705"/>
                  <a:gd name="connsiteX62" fmla="*/ 411956 w 664369"/>
                  <a:gd name="connsiteY62" fmla="*/ 190500 h 728705"/>
                  <a:gd name="connsiteX63" fmla="*/ 397669 w 664369"/>
                  <a:gd name="connsiteY63" fmla="*/ 169069 h 728705"/>
                  <a:gd name="connsiteX64" fmla="*/ 385763 w 664369"/>
                  <a:gd name="connsiteY64" fmla="*/ 150019 h 728705"/>
                  <a:gd name="connsiteX65" fmla="*/ 247650 w 664369"/>
                  <a:gd name="connsiteY65" fmla="*/ 185737 h 728705"/>
                  <a:gd name="connsiteX66" fmla="*/ 202406 w 664369"/>
                  <a:gd name="connsiteY66" fmla="*/ 0 h 728705"/>
                  <a:gd name="connsiteX67" fmla="*/ 190500 w 664369"/>
                  <a:gd name="connsiteY67" fmla="*/ 4762 h 728705"/>
                  <a:gd name="connsiteX0" fmla="*/ 190500 w 664369"/>
                  <a:gd name="connsiteY0" fmla="*/ 4762 h 728705"/>
                  <a:gd name="connsiteX1" fmla="*/ 195263 w 664369"/>
                  <a:gd name="connsiteY1" fmla="*/ 78581 h 728705"/>
                  <a:gd name="connsiteX2" fmla="*/ 195263 w 664369"/>
                  <a:gd name="connsiteY2" fmla="*/ 183356 h 728705"/>
                  <a:gd name="connsiteX3" fmla="*/ 147638 w 664369"/>
                  <a:gd name="connsiteY3" fmla="*/ 269081 h 728705"/>
                  <a:gd name="connsiteX4" fmla="*/ 111919 w 664369"/>
                  <a:gd name="connsiteY4" fmla="*/ 290512 h 728705"/>
                  <a:gd name="connsiteX5" fmla="*/ 92869 w 664369"/>
                  <a:gd name="connsiteY5" fmla="*/ 302419 h 728705"/>
                  <a:gd name="connsiteX6" fmla="*/ 90488 w 664369"/>
                  <a:gd name="connsiteY6" fmla="*/ 330994 h 728705"/>
                  <a:gd name="connsiteX7" fmla="*/ 102394 w 664369"/>
                  <a:gd name="connsiteY7" fmla="*/ 335756 h 728705"/>
                  <a:gd name="connsiteX8" fmla="*/ 100013 w 664369"/>
                  <a:gd name="connsiteY8" fmla="*/ 359569 h 728705"/>
                  <a:gd name="connsiteX9" fmla="*/ 104775 w 664369"/>
                  <a:gd name="connsiteY9" fmla="*/ 373856 h 728705"/>
                  <a:gd name="connsiteX10" fmla="*/ 83344 w 664369"/>
                  <a:gd name="connsiteY10" fmla="*/ 392906 h 728705"/>
                  <a:gd name="connsiteX11" fmla="*/ 80963 w 664369"/>
                  <a:gd name="connsiteY11" fmla="*/ 397669 h 728705"/>
                  <a:gd name="connsiteX12" fmla="*/ 76191 w 664369"/>
                  <a:gd name="connsiteY12" fmla="*/ 366696 h 728705"/>
                  <a:gd name="connsiteX13" fmla="*/ 45244 w 664369"/>
                  <a:gd name="connsiteY13" fmla="*/ 385762 h 728705"/>
                  <a:gd name="connsiteX14" fmla="*/ 45244 w 664369"/>
                  <a:gd name="connsiteY14" fmla="*/ 426244 h 728705"/>
                  <a:gd name="connsiteX15" fmla="*/ 52388 w 664369"/>
                  <a:gd name="connsiteY15" fmla="*/ 442912 h 728705"/>
                  <a:gd name="connsiteX16" fmla="*/ 0 w 664369"/>
                  <a:gd name="connsiteY16" fmla="*/ 507206 h 728705"/>
                  <a:gd name="connsiteX17" fmla="*/ 33338 w 664369"/>
                  <a:gd name="connsiteY17" fmla="*/ 611981 h 728705"/>
                  <a:gd name="connsiteX18" fmla="*/ 88106 w 664369"/>
                  <a:gd name="connsiteY18" fmla="*/ 647700 h 728705"/>
                  <a:gd name="connsiteX19" fmla="*/ 104775 w 664369"/>
                  <a:gd name="connsiteY19" fmla="*/ 642937 h 728705"/>
                  <a:gd name="connsiteX20" fmla="*/ 152400 w 664369"/>
                  <a:gd name="connsiteY20" fmla="*/ 690562 h 728705"/>
                  <a:gd name="connsiteX21" fmla="*/ 214313 w 664369"/>
                  <a:gd name="connsiteY21" fmla="*/ 728705 h 728705"/>
                  <a:gd name="connsiteX22" fmla="*/ 230981 w 664369"/>
                  <a:gd name="connsiteY22" fmla="*/ 671512 h 728705"/>
                  <a:gd name="connsiteX23" fmla="*/ 285750 w 664369"/>
                  <a:gd name="connsiteY23" fmla="*/ 650081 h 728705"/>
                  <a:gd name="connsiteX24" fmla="*/ 354803 w 664369"/>
                  <a:gd name="connsiteY24" fmla="*/ 628692 h 728705"/>
                  <a:gd name="connsiteX25" fmla="*/ 369094 w 664369"/>
                  <a:gd name="connsiteY25" fmla="*/ 602456 h 728705"/>
                  <a:gd name="connsiteX26" fmla="*/ 366713 w 664369"/>
                  <a:gd name="connsiteY26" fmla="*/ 564356 h 728705"/>
                  <a:gd name="connsiteX27" fmla="*/ 369094 w 664369"/>
                  <a:gd name="connsiteY27" fmla="*/ 533400 h 728705"/>
                  <a:gd name="connsiteX28" fmla="*/ 373856 w 664369"/>
                  <a:gd name="connsiteY28" fmla="*/ 502444 h 728705"/>
                  <a:gd name="connsiteX29" fmla="*/ 381000 w 664369"/>
                  <a:gd name="connsiteY29" fmla="*/ 478631 h 728705"/>
                  <a:gd name="connsiteX30" fmla="*/ 407194 w 664369"/>
                  <a:gd name="connsiteY30" fmla="*/ 440531 h 728705"/>
                  <a:gd name="connsiteX31" fmla="*/ 428625 w 664369"/>
                  <a:gd name="connsiteY31" fmla="*/ 390525 h 728705"/>
                  <a:gd name="connsiteX32" fmla="*/ 428625 w 664369"/>
                  <a:gd name="connsiteY32" fmla="*/ 390525 h 728705"/>
                  <a:gd name="connsiteX33" fmla="*/ 476250 w 664369"/>
                  <a:gd name="connsiteY33" fmla="*/ 359569 h 728705"/>
                  <a:gd name="connsiteX34" fmla="*/ 502444 w 664369"/>
                  <a:gd name="connsiteY34" fmla="*/ 335756 h 728705"/>
                  <a:gd name="connsiteX35" fmla="*/ 507206 w 664369"/>
                  <a:gd name="connsiteY35" fmla="*/ 297656 h 728705"/>
                  <a:gd name="connsiteX36" fmla="*/ 573881 w 664369"/>
                  <a:gd name="connsiteY36" fmla="*/ 192881 h 728705"/>
                  <a:gd name="connsiteX37" fmla="*/ 571500 w 664369"/>
                  <a:gd name="connsiteY37" fmla="*/ 173831 h 728705"/>
                  <a:gd name="connsiteX38" fmla="*/ 573881 w 664369"/>
                  <a:gd name="connsiteY38" fmla="*/ 164306 h 728705"/>
                  <a:gd name="connsiteX39" fmla="*/ 614363 w 664369"/>
                  <a:gd name="connsiteY39" fmla="*/ 154781 h 728705"/>
                  <a:gd name="connsiteX40" fmla="*/ 628650 w 664369"/>
                  <a:gd name="connsiteY40" fmla="*/ 164306 h 728705"/>
                  <a:gd name="connsiteX41" fmla="*/ 647700 w 664369"/>
                  <a:gd name="connsiteY41" fmla="*/ 166687 h 728705"/>
                  <a:gd name="connsiteX42" fmla="*/ 659606 w 664369"/>
                  <a:gd name="connsiteY42" fmla="*/ 138112 h 728705"/>
                  <a:gd name="connsiteX43" fmla="*/ 664369 w 664369"/>
                  <a:gd name="connsiteY43" fmla="*/ 123825 h 728705"/>
                  <a:gd name="connsiteX44" fmla="*/ 645319 w 664369"/>
                  <a:gd name="connsiteY44" fmla="*/ 109537 h 728705"/>
                  <a:gd name="connsiteX45" fmla="*/ 642938 w 664369"/>
                  <a:gd name="connsiteY45" fmla="*/ 97631 h 728705"/>
                  <a:gd name="connsiteX46" fmla="*/ 621506 w 664369"/>
                  <a:gd name="connsiteY46" fmla="*/ 88106 h 728705"/>
                  <a:gd name="connsiteX47" fmla="*/ 590550 w 664369"/>
                  <a:gd name="connsiteY47" fmla="*/ 92869 h 728705"/>
                  <a:gd name="connsiteX48" fmla="*/ 573881 w 664369"/>
                  <a:gd name="connsiteY48" fmla="*/ 109537 h 728705"/>
                  <a:gd name="connsiteX49" fmla="*/ 564356 w 664369"/>
                  <a:gd name="connsiteY49" fmla="*/ 121444 h 728705"/>
                  <a:gd name="connsiteX50" fmla="*/ 547688 w 664369"/>
                  <a:gd name="connsiteY50" fmla="*/ 130969 h 728705"/>
                  <a:gd name="connsiteX51" fmla="*/ 528638 w 664369"/>
                  <a:gd name="connsiteY51" fmla="*/ 138112 h 728705"/>
                  <a:gd name="connsiteX52" fmla="*/ 516731 w 664369"/>
                  <a:gd name="connsiteY52" fmla="*/ 133350 h 728705"/>
                  <a:gd name="connsiteX53" fmla="*/ 502444 w 664369"/>
                  <a:gd name="connsiteY53" fmla="*/ 133350 h 728705"/>
                  <a:gd name="connsiteX54" fmla="*/ 495300 w 664369"/>
                  <a:gd name="connsiteY54" fmla="*/ 126206 h 728705"/>
                  <a:gd name="connsiteX55" fmla="*/ 478631 w 664369"/>
                  <a:gd name="connsiteY55" fmla="*/ 169069 h 728705"/>
                  <a:gd name="connsiteX56" fmla="*/ 469106 w 664369"/>
                  <a:gd name="connsiteY56" fmla="*/ 178594 h 728705"/>
                  <a:gd name="connsiteX57" fmla="*/ 459581 w 664369"/>
                  <a:gd name="connsiteY57" fmla="*/ 178594 h 728705"/>
                  <a:gd name="connsiteX58" fmla="*/ 459581 w 664369"/>
                  <a:gd name="connsiteY58" fmla="*/ 178594 h 728705"/>
                  <a:gd name="connsiteX59" fmla="*/ 445294 w 664369"/>
                  <a:gd name="connsiteY59" fmla="*/ 192881 h 728705"/>
                  <a:gd name="connsiteX60" fmla="*/ 431006 w 664369"/>
                  <a:gd name="connsiteY60" fmla="*/ 204787 h 728705"/>
                  <a:gd name="connsiteX61" fmla="*/ 421481 w 664369"/>
                  <a:gd name="connsiteY61" fmla="*/ 211931 h 728705"/>
                  <a:gd name="connsiteX62" fmla="*/ 411956 w 664369"/>
                  <a:gd name="connsiteY62" fmla="*/ 190500 h 728705"/>
                  <a:gd name="connsiteX63" fmla="*/ 397669 w 664369"/>
                  <a:gd name="connsiteY63" fmla="*/ 169069 h 728705"/>
                  <a:gd name="connsiteX64" fmla="*/ 385763 w 664369"/>
                  <a:gd name="connsiteY64" fmla="*/ 150019 h 728705"/>
                  <a:gd name="connsiteX65" fmla="*/ 247650 w 664369"/>
                  <a:gd name="connsiteY65" fmla="*/ 185737 h 728705"/>
                  <a:gd name="connsiteX66" fmla="*/ 202406 w 664369"/>
                  <a:gd name="connsiteY66" fmla="*/ 0 h 728705"/>
                  <a:gd name="connsiteX67" fmla="*/ 190500 w 664369"/>
                  <a:gd name="connsiteY67" fmla="*/ 4762 h 728705"/>
                  <a:gd name="connsiteX0" fmla="*/ 190500 w 664369"/>
                  <a:gd name="connsiteY0" fmla="*/ 4762 h 728705"/>
                  <a:gd name="connsiteX1" fmla="*/ 195263 w 664369"/>
                  <a:gd name="connsiteY1" fmla="*/ 78581 h 728705"/>
                  <a:gd name="connsiteX2" fmla="*/ 195263 w 664369"/>
                  <a:gd name="connsiteY2" fmla="*/ 183356 h 728705"/>
                  <a:gd name="connsiteX3" fmla="*/ 147638 w 664369"/>
                  <a:gd name="connsiteY3" fmla="*/ 269081 h 728705"/>
                  <a:gd name="connsiteX4" fmla="*/ 111919 w 664369"/>
                  <a:gd name="connsiteY4" fmla="*/ 290512 h 728705"/>
                  <a:gd name="connsiteX5" fmla="*/ 92869 w 664369"/>
                  <a:gd name="connsiteY5" fmla="*/ 302419 h 728705"/>
                  <a:gd name="connsiteX6" fmla="*/ 90488 w 664369"/>
                  <a:gd name="connsiteY6" fmla="*/ 330994 h 728705"/>
                  <a:gd name="connsiteX7" fmla="*/ 102394 w 664369"/>
                  <a:gd name="connsiteY7" fmla="*/ 335756 h 728705"/>
                  <a:gd name="connsiteX8" fmla="*/ 100013 w 664369"/>
                  <a:gd name="connsiteY8" fmla="*/ 359569 h 728705"/>
                  <a:gd name="connsiteX9" fmla="*/ 104775 w 664369"/>
                  <a:gd name="connsiteY9" fmla="*/ 373856 h 728705"/>
                  <a:gd name="connsiteX10" fmla="*/ 83344 w 664369"/>
                  <a:gd name="connsiteY10" fmla="*/ 392906 h 728705"/>
                  <a:gd name="connsiteX11" fmla="*/ 133288 w 664369"/>
                  <a:gd name="connsiteY11" fmla="*/ 443014 h 728705"/>
                  <a:gd name="connsiteX12" fmla="*/ 76191 w 664369"/>
                  <a:gd name="connsiteY12" fmla="*/ 366696 h 728705"/>
                  <a:gd name="connsiteX13" fmla="*/ 45244 w 664369"/>
                  <a:gd name="connsiteY13" fmla="*/ 385762 h 728705"/>
                  <a:gd name="connsiteX14" fmla="*/ 45244 w 664369"/>
                  <a:gd name="connsiteY14" fmla="*/ 426244 h 728705"/>
                  <a:gd name="connsiteX15" fmla="*/ 52388 w 664369"/>
                  <a:gd name="connsiteY15" fmla="*/ 442912 h 728705"/>
                  <a:gd name="connsiteX16" fmla="*/ 0 w 664369"/>
                  <a:gd name="connsiteY16" fmla="*/ 507206 h 728705"/>
                  <a:gd name="connsiteX17" fmla="*/ 33338 w 664369"/>
                  <a:gd name="connsiteY17" fmla="*/ 611981 h 728705"/>
                  <a:gd name="connsiteX18" fmla="*/ 88106 w 664369"/>
                  <a:gd name="connsiteY18" fmla="*/ 647700 h 728705"/>
                  <a:gd name="connsiteX19" fmla="*/ 104775 w 664369"/>
                  <a:gd name="connsiteY19" fmla="*/ 642937 h 728705"/>
                  <a:gd name="connsiteX20" fmla="*/ 152400 w 664369"/>
                  <a:gd name="connsiteY20" fmla="*/ 690562 h 728705"/>
                  <a:gd name="connsiteX21" fmla="*/ 214313 w 664369"/>
                  <a:gd name="connsiteY21" fmla="*/ 728705 h 728705"/>
                  <a:gd name="connsiteX22" fmla="*/ 230981 w 664369"/>
                  <a:gd name="connsiteY22" fmla="*/ 671512 h 728705"/>
                  <a:gd name="connsiteX23" fmla="*/ 285750 w 664369"/>
                  <a:gd name="connsiteY23" fmla="*/ 650081 h 728705"/>
                  <a:gd name="connsiteX24" fmla="*/ 354803 w 664369"/>
                  <a:gd name="connsiteY24" fmla="*/ 628692 h 728705"/>
                  <a:gd name="connsiteX25" fmla="*/ 369094 w 664369"/>
                  <a:gd name="connsiteY25" fmla="*/ 602456 h 728705"/>
                  <a:gd name="connsiteX26" fmla="*/ 366713 w 664369"/>
                  <a:gd name="connsiteY26" fmla="*/ 564356 h 728705"/>
                  <a:gd name="connsiteX27" fmla="*/ 369094 w 664369"/>
                  <a:gd name="connsiteY27" fmla="*/ 533400 h 728705"/>
                  <a:gd name="connsiteX28" fmla="*/ 373856 w 664369"/>
                  <a:gd name="connsiteY28" fmla="*/ 502444 h 728705"/>
                  <a:gd name="connsiteX29" fmla="*/ 381000 w 664369"/>
                  <a:gd name="connsiteY29" fmla="*/ 478631 h 728705"/>
                  <a:gd name="connsiteX30" fmla="*/ 407194 w 664369"/>
                  <a:gd name="connsiteY30" fmla="*/ 440531 h 728705"/>
                  <a:gd name="connsiteX31" fmla="*/ 428625 w 664369"/>
                  <a:gd name="connsiteY31" fmla="*/ 390525 h 728705"/>
                  <a:gd name="connsiteX32" fmla="*/ 428625 w 664369"/>
                  <a:gd name="connsiteY32" fmla="*/ 390525 h 728705"/>
                  <a:gd name="connsiteX33" fmla="*/ 476250 w 664369"/>
                  <a:gd name="connsiteY33" fmla="*/ 359569 h 728705"/>
                  <a:gd name="connsiteX34" fmla="*/ 502444 w 664369"/>
                  <a:gd name="connsiteY34" fmla="*/ 335756 h 728705"/>
                  <a:gd name="connsiteX35" fmla="*/ 507206 w 664369"/>
                  <a:gd name="connsiteY35" fmla="*/ 297656 h 728705"/>
                  <a:gd name="connsiteX36" fmla="*/ 573881 w 664369"/>
                  <a:gd name="connsiteY36" fmla="*/ 192881 h 728705"/>
                  <a:gd name="connsiteX37" fmla="*/ 571500 w 664369"/>
                  <a:gd name="connsiteY37" fmla="*/ 173831 h 728705"/>
                  <a:gd name="connsiteX38" fmla="*/ 573881 w 664369"/>
                  <a:gd name="connsiteY38" fmla="*/ 164306 h 728705"/>
                  <a:gd name="connsiteX39" fmla="*/ 614363 w 664369"/>
                  <a:gd name="connsiteY39" fmla="*/ 154781 h 728705"/>
                  <a:gd name="connsiteX40" fmla="*/ 628650 w 664369"/>
                  <a:gd name="connsiteY40" fmla="*/ 164306 h 728705"/>
                  <a:gd name="connsiteX41" fmla="*/ 647700 w 664369"/>
                  <a:gd name="connsiteY41" fmla="*/ 166687 h 728705"/>
                  <a:gd name="connsiteX42" fmla="*/ 659606 w 664369"/>
                  <a:gd name="connsiteY42" fmla="*/ 138112 h 728705"/>
                  <a:gd name="connsiteX43" fmla="*/ 664369 w 664369"/>
                  <a:gd name="connsiteY43" fmla="*/ 123825 h 728705"/>
                  <a:gd name="connsiteX44" fmla="*/ 645319 w 664369"/>
                  <a:gd name="connsiteY44" fmla="*/ 109537 h 728705"/>
                  <a:gd name="connsiteX45" fmla="*/ 642938 w 664369"/>
                  <a:gd name="connsiteY45" fmla="*/ 97631 h 728705"/>
                  <a:gd name="connsiteX46" fmla="*/ 621506 w 664369"/>
                  <a:gd name="connsiteY46" fmla="*/ 88106 h 728705"/>
                  <a:gd name="connsiteX47" fmla="*/ 590550 w 664369"/>
                  <a:gd name="connsiteY47" fmla="*/ 92869 h 728705"/>
                  <a:gd name="connsiteX48" fmla="*/ 573881 w 664369"/>
                  <a:gd name="connsiteY48" fmla="*/ 109537 h 728705"/>
                  <a:gd name="connsiteX49" fmla="*/ 564356 w 664369"/>
                  <a:gd name="connsiteY49" fmla="*/ 121444 h 728705"/>
                  <a:gd name="connsiteX50" fmla="*/ 547688 w 664369"/>
                  <a:gd name="connsiteY50" fmla="*/ 130969 h 728705"/>
                  <a:gd name="connsiteX51" fmla="*/ 528638 w 664369"/>
                  <a:gd name="connsiteY51" fmla="*/ 138112 h 728705"/>
                  <a:gd name="connsiteX52" fmla="*/ 516731 w 664369"/>
                  <a:gd name="connsiteY52" fmla="*/ 133350 h 728705"/>
                  <a:gd name="connsiteX53" fmla="*/ 502444 w 664369"/>
                  <a:gd name="connsiteY53" fmla="*/ 133350 h 728705"/>
                  <a:gd name="connsiteX54" fmla="*/ 495300 w 664369"/>
                  <a:gd name="connsiteY54" fmla="*/ 126206 h 728705"/>
                  <a:gd name="connsiteX55" fmla="*/ 478631 w 664369"/>
                  <a:gd name="connsiteY55" fmla="*/ 169069 h 728705"/>
                  <a:gd name="connsiteX56" fmla="*/ 469106 w 664369"/>
                  <a:gd name="connsiteY56" fmla="*/ 178594 h 728705"/>
                  <a:gd name="connsiteX57" fmla="*/ 459581 w 664369"/>
                  <a:gd name="connsiteY57" fmla="*/ 178594 h 728705"/>
                  <a:gd name="connsiteX58" fmla="*/ 459581 w 664369"/>
                  <a:gd name="connsiteY58" fmla="*/ 178594 h 728705"/>
                  <a:gd name="connsiteX59" fmla="*/ 445294 w 664369"/>
                  <a:gd name="connsiteY59" fmla="*/ 192881 h 728705"/>
                  <a:gd name="connsiteX60" fmla="*/ 431006 w 664369"/>
                  <a:gd name="connsiteY60" fmla="*/ 204787 h 728705"/>
                  <a:gd name="connsiteX61" fmla="*/ 421481 w 664369"/>
                  <a:gd name="connsiteY61" fmla="*/ 211931 h 728705"/>
                  <a:gd name="connsiteX62" fmla="*/ 411956 w 664369"/>
                  <a:gd name="connsiteY62" fmla="*/ 190500 h 728705"/>
                  <a:gd name="connsiteX63" fmla="*/ 397669 w 664369"/>
                  <a:gd name="connsiteY63" fmla="*/ 169069 h 728705"/>
                  <a:gd name="connsiteX64" fmla="*/ 385763 w 664369"/>
                  <a:gd name="connsiteY64" fmla="*/ 150019 h 728705"/>
                  <a:gd name="connsiteX65" fmla="*/ 247650 w 664369"/>
                  <a:gd name="connsiteY65" fmla="*/ 185737 h 728705"/>
                  <a:gd name="connsiteX66" fmla="*/ 202406 w 664369"/>
                  <a:gd name="connsiteY66" fmla="*/ 0 h 728705"/>
                  <a:gd name="connsiteX67" fmla="*/ 190500 w 664369"/>
                  <a:gd name="connsiteY67" fmla="*/ 4762 h 728705"/>
                  <a:gd name="connsiteX0" fmla="*/ 190500 w 664369"/>
                  <a:gd name="connsiteY0" fmla="*/ 4762 h 728705"/>
                  <a:gd name="connsiteX1" fmla="*/ 195263 w 664369"/>
                  <a:gd name="connsiteY1" fmla="*/ 78581 h 728705"/>
                  <a:gd name="connsiteX2" fmla="*/ 195263 w 664369"/>
                  <a:gd name="connsiteY2" fmla="*/ 183356 h 728705"/>
                  <a:gd name="connsiteX3" fmla="*/ 147638 w 664369"/>
                  <a:gd name="connsiteY3" fmla="*/ 269081 h 728705"/>
                  <a:gd name="connsiteX4" fmla="*/ 111919 w 664369"/>
                  <a:gd name="connsiteY4" fmla="*/ 290512 h 728705"/>
                  <a:gd name="connsiteX5" fmla="*/ 92869 w 664369"/>
                  <a:gd name="connsiteY5" fmla="*/ 302419 h 728705"/>
                  <a:gd name="connsiteX6" fmla="*/ 90488 w 664369"/>
                  <a:gd name="connsiteY6" fmla="*/ 330994 h 728705"/>
                  <a:gd name="connsiteX7" fmla="*/ 102394 w 664369"/>
                  <a:gd name="connsiteY7" fmla="*/ 335756 h 728705"/>
                  <a:gd name="connsiteX8" fmla="*/ 100013 w 664369"/>
                  <a:gd name="connsiteY8" fmla="*/ 359569 h 728705"/>
                  <a:gd name="connsiteX9" fmla="*/ 104775 w 664369"/>
                  <a:gd name="connsiteY9" fmla="*/ 373856 h 728705"/>
                  <a:gd name="connsiteX10" fmla="*/ 83344 w 664369"/>
                  <a:gd name="connsiteY10" fmla="*/ 392906 h 728705"/>
                  <a:gd name="connsiteX11" fmla="*/ 76191 w 664369"/>
                  <a:gd name="connsiteY11" fmla="*/ 366696 h 728705"/>
                  <a:gd name="connsiteX12" fmla="*/ 45244 w 664369"/>
                  <a:gd name="connsiteY12" fmla="*/ 385762 h 728705"/>
                  <a:gd name="connsiteX13" fmla="*/ 45244 w 664369"/>
                  <a:gd name="connsiteY13" fmla="*/ 426244 h 728705"/>
                  <a:gd name="connsiteX14" fmla="*/ 52388 w 664369"/>
                  <a:gd name="connsiteY14" fmla="*/ 442912 h 728705"/>
                  <a:gd name="connsiteX15" fmla="*/ 0 w 664369"/>
                  <a:gd name="connsiteY15" fmla="*/ 507206 h 728705"/>
                  <a:gd name="connsiteX16" fmla="*/ 33338 w 664369"/>
                  <a:gd name="connsiteY16" fmla="*/ 611981 h 728705"/>
                  <a:gd name="connsiteX17" fmla="*/ 88106 w 664369"/>
                  <a:gd name="connsiteY17" fmla="*/ 647700 h 728705"/>
                  <a:gd name="connsiteX18" fmla="*/ 104775 w 664369"/>
                  <a:gd name="connsiteY18" fmla="*/ 642937 h 728705"/>
                  <a:gd name="connsiteX19" fmla="*/ 152400 w 664369"/>
                  <a:gd name="connsiteY19" fmla="*/ 690562 h 728705"/>
                  <a:gd name="connsiteX20" fmla="*/ 214313 w 664369"/>
                  <a:gd name="connsiteY20" fmla="*/ 728705 h 728705"/>
                  <a:gd name="connsiteX21" fmla="*/ 230981 w 664369"/>
                  <a:gd name="connsiteY21" fmla="*/ 671512 h 728705"/>
                  <a:gd name="connsiteX22" fmla="*/ 285750 w 664369"/>
                  <a:gd name="connsiteY22" fmla="*/ 650081 h 728705"/>
                  <a:gd name="connsiteX23" fmla="*/ 354803 w 664369"/>
                  <a:gd name="connsiteY23" fmla="*/ 628692 h 728705"/>
                  <a:gd name="connsiteX24" fmla="*/ 369094 w 664369"/>
                  <a:gd name="connsiteY24" fmla="*/ 602456 h 728705"/>
                  <a:gd name="connsiteX25" fmla="*/ 366713 w 664369"/>
                  <a:gd name="connsiteY25" fmla="*/ 564356 h 728705"/>
                  <a:gd name="connsiteX26" fmla="*/ 369094 w 664369"/>
                  <a:gd name="connsiteY26" fmla="*/ 533400 h 728705"/>
                  <a:gd name="connsiteX27" fmla="*/ 373856 w 664369"/>
                  <a:gd name="connsiteY27" fmla="*/ 502444 h 728705"/>
                  <a:gd name="connsiteX28" fmla="*/ 381000 w 664369"/>
                  <a:gd name="connsiteY28" fmla="*/ 478631 h 728705"/>
                  <a:gd name="connsiteX29" fmla="*/ 407194 w 664369"/>
                  <a:gd name="connsiteY29" fmla="*/ 440531 h 728705"/>
                  <a:gd name="connsiteX30" fmla="*/ 428625 w 664369"/>
                  <a:gd name="connsiteY30" fmla="*/ 390525 h 728705"/>
                  <a:gd name="connsiteX31" fmla="*/ 428625 w 664369"/>
                  <a:gd name="connsiteY31" fmla="*/ 390525 h 728705"/>
                  <a:gd name="connsiteX32" fmla="*/ 476250 w 664369"/>
                  <a:gd name="connsiteY32" fmla="*/ 359569 h 728705"/>
                  <a:gd name="connsiteX33" fmla="*/ 502444 w 664369"/>
                  <a:gd name="connsiteY33" fmla="*/ 335756 h 728705"/>
                  <a:gd name="connsiteX34" fmla="*/ 507206 w 664369"/>
                  <a:gd name="connsiteY34" fmla="*/ 297656 h 728705"/>
                  <a:gd name="connsiteX35" fmla="*/ 573881 w 664369"/>
                  <a:gd name="connsiteY35" fmla="*/ 192881 h 728705"/>
                  <a:gd name="connsiteX36" fmla="*/ 571500 w 664369"/>
                  <a:gd name="connsiteY36" fmla="*/ 173831 h 728705"/>
                  <a:gd name="connsiteX37" fmla="*/ 573881 w 664369"/>
                  <a:gd name="connsiteY37" fmla="*/ 164306 h 728705"/>
                  <a:gd name="connsiteX38" fmla="*/ 614363 w 664369"/>
                  <a:gd name="connsiteY38" fmla="*/ 154781 h 728705"/>
                  <a:gd name="connsiteX39" fmla="*/ 628650 w 664369"/>
                  <a:gd name="connsiteY39" fmla="*/ 164306 h 728705"/>
                  <a:gd name="connsiteX40" fmla="*/ 647700 w 664369"/>
                  <a:gd name="connsiteY40" fmla="*/ 166687 h 728705"/>
                  <a:gd name="connsiteX41" fmla="*/ 659606 w 664369"/>
                  <a:gd name="connsiteY41" fmla="*/ 138112 h 728705"/>
                  <a:gd name="connsiteX42" fmla="*/ 664369 w 664369"/>
                  <a:gd name="connsiteY42" fmla="*/ 123825 h 728705"/>
                  <a:gd name="connsiteX43" fmla="*/ 645319 w 664369"/>
                  <a:gd name="connsiteY43" fmla="*/ 109537 h 728705"/>
                  <a:gd name="connsiteX44" fmla="*/ 642938 w 664369"/>
                  <a:gd name="connsiteY44" fmla="*/ 97631 h 728705"/>
                  <a:gd name="connsiteX45" fmla="*/ 621506 w 664369"/>
                  <a:gd name="connsiteY45" fmla="*/ 88106 h 728705"/>
                  <a:gd name="connsiteX46" fmla="*/ 590550 w 664369"/>
                  <a:gd name="connsiteY46" fmla="*/ 92869 h 728705"/>
                  <a:gd name="connsiteX47" fmla="*/ 573881 w 664369"/>
                  <a:gd name="connsiteY47" fmla="*/ 109537 h 728705"/>
                  <a:gd name="connsiteX48" fmla="*/ 564356 w 664369"/>
                  <a:gd name="connsiteY48" fmla="*/ 121444 h 728705"/>
                  <a:gd name="connsiteX49" fmla="*/ 547688 w 664369"/>
                  <a:gd name="connsiteY49" fmla="*/ 130969 h 728705"/>
                  <a:gd name="connsiteX50" fmla="*/ 528638 w 664369"/>
                  <a:gd name="connsiteY50" fmla="*/ 138112 h 728705"/>
                  <a:gd name="connsiteX51" fmla="*/ 516731 w 664369"/>
                  <a:gd name="connsiteY51" fmla="*/ 133350 h 728705"/>
                  <a:gd name="connsiteX52" fmla="*/ 502444 w 664369"/>
                  <a:gd name="connsiteY52" fmla="*/ 133350 h 728705"/>
                  <a:gd name="connsiteX53" fmla="*/ 495300 w 664369"/>
                  <a:gd name="connsiteY53" fmla="*/ 126206 h 728705"/>
                  <a:gd name="connsiteX54" fmla="*/ 478631 w 664369"/>
                  <a:gd name="connsiteY54" fmla="*/ 169069 h 728705"/>
                  <a:gd name="connsiteX55" fmla="*/ 469106 w 664369"/>
                  <a:gd name="connsiteY55" fmla="*/ 178594 h 728705"/>
                  <a:gd name="connsiteX56" fmla="*/ 459581 w 664369"/>
                  <a:gd name="connsiteY56" fmla="*/ 178594 h 728705"/>
                  <a:gd name="connsiteX57" fmla="*/ 459581 w 664369"/>
                  <a:gd name="connsiteY57" fmla="*/ 178594 h 728705"/>
                  <a:gd name="connsiteX58" fmla="*/ 445294 w 664369"/>
                  <a:gd name="connsiteY58" fmla="*/ 192881 h 728705"/>
                  <a:gd name="connsiteX59" fmla="*/ 431006 w 664369"/>
                  <a:gd name="connsiteY59" fmla="*/ 204787 h 728705"/>
                  <a:gd name="connsiteX60" fmla="*/ 421481 w 664369"/>
                  <a:gd name="connsiteY60" fmla="*/ 211931 h 728705"/>
                  <a:gd name="connsiteX61" fmla="*/ 411956 w 664369"/>
                  <a:gd name="connsiteY61" fmla="*/ 190500 h 728705"/>
                  <a:gd name="connsiteX62" fmla="*/ 397669 w 664369"/>
                  <a:gd name="connsiteY62" fmla="*/ 169069 h 728705"/>
                  <a:gd name="connsiteX63" fmla="*/ 385763 w 664369"/>
                  <a:gd name="connsiteY63" fmla="*/ 150019 h 728705"/>
                  <a:gd name="connsiteX64" fmla="*/ 247650 w 664369"/>
                  <a:gd name="connsiteY64" fmla="*/ 185737 h 728705"/>
                  <a:gd name="connsiteX65" fmla="*/ 202406 w 664369"/>
                  <a:gd name="connsiteY65" fmla="*/ 0 h 728705"/>
                  <a:gd name="connsiteX66" fmla="*/ 190500 w 664369"/>
                  <a:gd name="connsiteY66" fmla="*/ 4762 h 7287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664369" h="728705">
                    <a:moveTo>
                      <a:pt x="190500" y="4762"/>
                    </a:moveTo>
                    <a:lnTo>
                      <a:pt x="195263" y="78581"/>
                    </a:lnTo>
                    <a:lnTo>
                      <a:pt x="195263" y="183356"/>
                    </a:lnTo>
                    <a:lnTo>
                      <a:pt x="147638" y="269081"/>
                    </a:lnTo>
                    <a:lnTo>
                      <a:pt x="111919" y="290512"/>
                    </a:lnTo>
                    <a:lnTo>
                      <a:pt x="92869" y="302419"/>
                    </a:lnTo>
                    <a:lnTo>
                      <a:pt x="90488" y="330994"/>
                    </a:lnTo>
                    <a:lnTo>
                      <a:pt x="102394" y="335756"/>
                    </a:lnTo>
                    <a:lnTo>
                      <a:pt x="100013" y="359569"/>
                    </a:lnTo>
                    <a:lnTo>
                      <a:pt x="104775" y="373856"/>
                    </a:lnTo>
                    <a:lnTo>
                      <a:pt x="83344" y="392906"/>
                    </a:lnTo>
                    <a:lnTo>
                      <a:pt x="76191" y="366696"/>
                    </a:lnTo>
                    <a:lnTo>
                      <a:pt x="45244" y="385762"/>
                    </a:lnTo>
                    <a:lnTo>
                      <a:pt x="45244" y="426244"/>
                    </a:lnTo>
                    <a:lnTo>
                      <a:pt x="52388" y="442912"/>
                    </a:lnTo>
                    <a:lnTo>
                      <a:pt x="0" y="507206"/>
                    </a:lnTo>
                    <a:lnTo>
                      <a:pt x="33338" y="611981"/>
                    </a:lnTo>
                    <a:lnTo>
                      <a:pt x="88106" y="647700"/>
                    </a:lnTo>
                    <a:lnTo>
                      <a:pt x="104775" y="642937"/>
                    </a:lnTo>
                    <a:lnTo>
                      <a:pt x="152400" y="690562"/>
                    </a:lnTo>
                    <a:lnTo>
                      <a:pt x="214313" y="728705"/>
                    </a:lnTo>
                    <a:lnTo>
                      <a:pt x="230981" y="671512"/>
                    </a:lnTo>
                    <a:lnTo>
                      <a:pt x="285750" y="650081"/>
                    </a:lnTo>
                    <a:lnTo>
                      <a:pt x="354803" y="628692"/>
                    </a:lnTo>
                    <a:lnTo>
                      <a:pt x="369094" y="602456"/>
                    </a:lnTo>
                    <a:lnTo>
                      <a:pt x="366713" y="564356"/>
                    </a:lnTo>
                    <a:lnTo>
                      <a:pt x="369094" y="533400"/>
                    </a:lnTo>
                    <a:lnTo>
                      <a:pt x="373856" y="502444"/>
                    </a:lnTo>
                    <a:lnTo>
                      <a:pt x="381000" y="478631"/>
                    </a:lnTo>
                    <a:lnTo>
                      <a:pt x="407194" y="440531"/>
                    </a:lnTo>
                    <a:lnTo>
                      <a:pt x="428625" y="390525"/>
                    </a:lnTo>
                    <a:lnTo>
                      <a:pt x="428625" y="390525"/>
                    </a:lnTo>
                    <a:lnTo>
                      <a:pt x="476250" y="359569"/>
                    </a:lnTo>
                    <a:lnTo>
                      <a:pt x="502444" y="335756"/>
                    </a:lnTo>
                    <a:lnTo>
                      <a:pt x="507206" y="297656"/>
                    </a:lnTo>
                    <a:lnTo>
                      <a:pt x="573881" y="192881"/>
                    </a:lnTo>
                    <a:lnTo>
                      <a:pt x="571500" y="173831"/>
                    </a:lnTo>
                    <a:lnTo>
                      <a:pt x="573881" y="164306"/>
                    </a:lnTo>
                    <a:lnTo>
                      <a:pt x="614363" y="154781"/>
                    </a:lnTo>
                    <a:lnTo>
                      <a:pt x="628650" y="164306"/>
                    </a:lnTo>
                    <a:lnTo>
                      <a:pt x="647700" y="166687"/>
                    </a:lnTo>
                    <a:lnTo>
                      <a:pt x="659606" y="138112"/>
                    </a:lnTo>
                    <a:lnTo>
                      <a:pt x="664369" y="123825"/>
                    </a:lnTo>
                    <a:lnTo>
                      <a:pt x="645319" y="109537"/>
                    </a:lnTo>
                    <a:lnTo>
                      <a:pt x="642938" y="97631"/>
                    </a:lnTo>
                    <a:lnTo>
                      <a:pt x="621506" y="88106"/>
                    </a:lnTo>
                    <a:lnTo>
                      <a:pt x="590550" y="92869"/>
                    </a:lnTo>
                    <a:lnTo>
                      <a:pt x="573881" y="109537"/>
                    </a:lnTo>
                    <a:lnTo>
                      <a:pt x="564356" y="121444"/>
                    </a:lnTo>
                    <a:lnTo>
                      <a:pt x="547688" y="130969"/>
                    </a:lnTo>
                    <a:lnTo>
                      <a:pt x="528638" y="138112"/>
                    </a:lnTo>
                    <a:lnTo>
                      <a:pt x="516731" y="133350"/>
                    </a:lnTo>
                    <a:lnTo>
                      <a:pt x="502444" y="133350"/>
                    </a:lnTo>
                    <a:lnTo>
                      <a:pt x="495300" y="126206"/>
                    </a:lnTo>
                    <a:lnTo>
                      <a:pt x="478631" y="169069"/>
                    </a:lnTo>
                    <a:lnTo>
                      <a:pt x="469106" y="178594"/>
                    </a:lnTo>
                    <a:lnTo>
                      <a:pt x="459581" y="178594"/>
                    </a:lnTo>
                    <a:lnTo>
                      <a:pt x="459581" y="178594"/>
                    </a:lnTo>
                    <a:lnTo>
                      <a:pt x="445294" y="192881"/>
                    </a:lnTo>
                    <a:lnTo>
                      <a:pt x="431006" y="204787"/>
                    </a:lnTo>
                    <a:lnTo>
                      <a:pt x="421481" y="211931"/>
                    </a:lnTo>
                    <a:lnTo>
                      <a:pt x="411956" y="190500"/>
                    </a:lnTo>
                    <a:lnTo>
                      <a:pt x="397669" y="169069"/>
                    </a:lnTo>
                    <a:lnTo>
                      <a:pt x="385763" y="150019"/>
                    </a:lnTo>
                    <a:lnTo>
                      <a:pt x="247650" y="185737"/>
                    </a:lnTo>
                    <a:lnTo>
                      <a:pt x="202406" y="0"/>
                    </a:lnTo>
                    <a:lnTo>
                      <a:pt x="190500" y="4762"/>
                    </a:lnTo>
                    <a:close/>
                  </a:path>
                </a:pathLst>
              </a:custGeom>
              <a:grpFill/>
              <a:ln w="12700">
                <a:solidFill>
                  <a:srgbClr val="F8F8F8"/>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dirty="0">
                  <a:solidFill>
                    <a:schemeClr val="bg1"/>
                  </a:solidFill>
                  <a:ea typeface="ＭＳ Ｐゴシック" charset="-128"/>
                </a:endParaRPr>
              </a:p>
            </p:txBody>
          </p:sp>
          <p:sp>
            <p:nvSpPr>
              <p:cNvPr id="69" name="Freeform 3092"/>
              <p:cNvSpPr/>
              <p:nvPr/>
            </p:nvSpPr>
            <p:spPr>
              <a:xfrm>
                <a:off x="9583070" y="2648201"/>
                <a:ext cx="690562" cy="331787"/>
              </a:xfrm>
              <a:custGeom>
                <a:avLst/>
                <a:gdLst>
                  <a:gd name="connsiteX0" fmla="*/ 0 w 690562"/>
                  <a:gd name="connsiteY0" fmla="*/ 180975 h 319087"/>
                  <a:gd name="connsiteX1" fmla="*/ 40481 w 690562"/>
                  <a:gd name="connsiteY1" fmla="*/ 238125 h 319087"/>
                  <a:gd name="connsiteX2" fmla="*/ 76200 w 690562"/>
                  <a:gd name="connsiteY2" fmla="*/ 207169 h 319087"/>
                  <a:gd name="connsiteX3" fmla="*/ 92868 w 690562"/>
                  <a:gd name="connsiteY3" fmla="*/ 209550 h 319087"/>
                  <a:gd name="connsiteX4" fmla="*/ 104775 w 690562"/>
                  <a:gd name="connsiteY4" fmla="*/ 161925 h 319087"/>
                  <a:gd name="connsiteX5" fmla="*/ 145256 w 690562"/>
                  <a:gd name="connsiteY5" fmla="*/ 169069 h 319087"/>
                  <a:gd name="connsiteX6" fmla="*/ 171450 w 690562"/>
                  <a:gd name="connsiteY6" fmla="*/ 161925 h 319087"/>
                  <a:gd name="connsiteX7" fmla="*/ 192881 w 690562"/>
                  <a:gd name="connsiteY7" fmla="*/ 140494 h 319087"/>
                  <a:gd name="connsiteX8" fmla="*/ 216693 w 690562"/>
                  <a:gd name="connsiteY8" fmla="*/ 119062 h 319087"/>
                  <a:gd name="connsiteX9" fmla="*/ 238125 w 690562"/>
                  <a:gd name="connsiteY9" fmla="*/ 119062 h 319087"/>
                  <a:gd name="connsiteX10" fmla="*/ 259556 w 690562"/>
                  <a:gd name="connsiteY10" fmla="*/ 130969 h 319087"/>
                  <a:gd name="connsiteX11" fmla="*/ 264318 w 690562"/>
                  <a:gd name="connsiteY11" fmla="*/ 145256 h 319087"/>
                  <a:gd name="connsiteX12" fmla="*/ 283368 w 690562"/>
                  <a:gd name="connsiteY12" fmla="*/ 157162 h 319087"/>
                  <a:gd name="connsiteX13" fmla="*/ 302418 w 690562"/>
                  <a:gd name="connsiteY13" fmla="*/ 147637 h 319087"/>
                  <a:gd name="connsiteX14" fmla="*/ 328612 w 690562"/>
                  <a:gd name="connsiteY14" fmla="*/ 159544 h 319087"/>
                  <a:gd name="connsiteX15" fmla="*/ 350043 w 690562"/>
                  <a:gd name="connsiteY15" fmla="*/ 171450 h 319087"/>
                  <a:gd name="connsiteX16" fmla="*/ 369093 w 690562"/>
                  <a:gd name="connsiteY16" fmla="*/ 188119 h 319087"/>
                  <a:gd name="connsiteX17" fmla="*/ 397668 w 690562"/>
                  <a:gd name="connsiteY17" fmla="*/ 214312 h 319087"/>
                  <a:gd name="connsiteX18" fmla="*/ 402431 w 690562"/>
                  <a:gd name="connsiteY18" fmla="*/ 235744 h 319087"/>
                  <a:gd name="connsiteX19" fmla="*/ 400050 w 690562"/>
                  <a:gd name="connsiteY19" fmla="*/ 264319 h 319087"/>
                  <a:gd name="connsiteX20" fmla="*/ 388143 w 690562"/>
                  <a:gd name="connsiteY20" fmla="*/ 290512 h 319087"/>
                  <a:gd name="connsiteX21" fmla="*/ 409575 w 690562"/>
                  <a:gd name="connsiteY21" fmla="*/ 302419 h 319087"/>
                  <a:gd name="connsiteX22" fmla="*/ 419100 w 690562"/>
                  <a:gd name="connsiteY22" fmla="*/ 302419 h 319087"/>
                  <a:gd name="connsiteX23" fmla="*/ 438150 w 690562"/>
                  <a:gd name="connsiteY23" fmla="*/ 290512 h 319087"/>
                  <a:gd name="connsiteX24" fmla="*/ 454818 w 690562"/>
                  <a:gd name="connsiteY24" fmla="*/ 295275 h 319087"/>
                  <a:gd name="connsiteX25" fmla="*/ 473868 w 690562"/>
                  <a:gd name="connsiteY25" fmla="*/ 309562 h 319087"/>
                  <a:gd name="connsiteX26" fmla="*/ 507206 w 690562"/>
                  <a:gd name="connsiteY26" fmla="*/ 314325 h 319087"/>
                  <a:gd name="connsiteX27" fmla="*/ 523875 w 690562"/>
                  <a:gd name="connsiteY27" fmla="*/ 319087 h 319087"/>
                  <a:gd name="connsiteX28" fmla="*/ 526256 w 690562"/>
                  <a:gd name="connsiteY28" fmla="*/ 302419 h 319087"/>
                  <a:gd name="connsiteX29" fmla="*/ 535781 w 690562"/>
                  <a:gd name="connsiteY29" fmla="*/ 290512 h 319087"/>
                  <a:gd name="connsiteX30" fmla="*/ 528637 w 690562"/>
                  <a:gd name="connsiteY30" fmla="*/ 261937 h 319087"/>
                  <a:gd name="connsiteX31" fmla="*/ 509587 w 690562"/>
                  <a:gd name="connsiteY31" fmla="*/ 257175 h 319087"/>
                  <a:gd name="connsiteX32" fmla="*/ 490537 w 690562"/>
                  <a:gd name="connsiteY32" fmla="*/ 235744 h 319087"/>
                  <a:gd name="connsiteX33" fmla="*/ 481012 w 690562"/>
                  <a:gd name="connsiteY33" fmla="*/ 202406 h 319087"/>
                  <a:gd name="connsiteX34" fmla="*/ 461962 w 690562"/>
                  <a:gd name="connsiteY34" fmla="*/ 154781 h 319087"/>
                  <a:gd name="connsiteX35" fmla="*/ 457200 w 690562"/>
                  <a:gd name="connsiteY35" fmla="*/ 126206 h 319087"/>
                  <a:gd name="connsiteX36" fmla="*/ 457200 w 690562"/>
                  <a:gd name="connsiteY36" fmla="*/ 111919 h 319087"/>
                  <a:gd name="connsiteX37" fmla="*/ 469106 w 690562"/>
                  <a:gd name="connsiteY37" fmla="*/ 100012 h 319087"/>
                  <a:gd name="connsiteX38" fmla="*/ 476250 w 690562"/>
                  <a:gd name="connsiteY38" fmla="*/ 78581 h 319087"/>
                  <a:gd name="connsiteX39" fmla="*/ 497681 w 690562"/>
                  <a:gd name="connsiteY39" fmla="*/ 73819 h 319087"/>
                  <a:gd name="connsiteX40" fmla="*/ 500062 w 690562"/>
                  <a:gd name="connsiteY40" fmla="*/ 92869 h 319087"/>
                  <a:gd name="connsiteX41" fmla="*/ 495300 w 690562"/>
                  <a:gd name="connsiteY41" fmla="*/ 107156 h 319087"/>
                  <a:gd name="connsiteX42" fmla="*/ 509587 w 690562"/>
                  <a:gd name="connsiteY42" fmla="*/ 116681 h 319087"/>
                  <a:gd name="connsiteX43" fmla="*/ 509587 w 690562"/>
                  <a:gd name="connsiteY43" fmla="*/ 126206 h 319087"/>
                  <a:gd name="connsiteX44" fmla="*/ 504825 w 690562"/>
                  <a:gd name="connsiteY44" fmla="*/ 147637 h 319087"/>
                  <a:gd name="connsiteX45" fmla="*/ 502443 w 690562"/>
                  <a:gd name="connsiteY45" fmla="*/ 154781 h 319087"/>
                  <a:gd name="connsiteX46" fmla="*/ 523875 w 690562"/>
                  <a:gd name="connsiteY46" fmla="*/ 171450 h 319087"/>
                  <a:gd name="connsiteX47" fmla="*/ 531018 w 690562"/>
                  <a:gd name="connsiteY47" fmla="*/ 185737 h 319087"/>
                  <a:gd name="connsiteX48" fmla="*/ 545306 w 690562"/>
                  <a:gd name="connsiteY48" fmla="*/ 190500 h 319087"/>
                  <a:gd name="connsiteX49" fmla="*/ 531018 w 690562"/>
                  <a:gd name="connsiteY49" fmla="*/ 204787 h 319087"/>
                  <a:gd name="connsiteX50" fmla="*/ 528637 w 690562"/>
                  <a:gd name="connsiteY50" fmla="*/ 216694 h 319087"/>
                  <a:gd name="connsiteX51" fmla="*/ 547687 w 690562"/>
                  <a:gd name="connsiteY51" fmla="*/ 235744 h 319087"/>
                  <a:gd name="connsiteX52" fmla="*/ 547687 w 690562"/>
                  <a:gd name="connsiteY52" fmla="*/ 235744 h 319087"/>
                  <a:gd name="connsiteX53" fmla="*/ 581025 w 690562"/>
                  <a:gd name="connsiteY53" fmla="*/ 247650 h 319087"/>
                  <a:gd name="connsiteX54" fmla="*/ 595312 w 690562"/>
                  <a:gd name="connsiteY54" fmla="*/ 242887 h 319087"/>
                  <a:gd name="connsiteX55" fmla="*/ 602456 w 690562"/>
                  <a:gd name="connsiteY55" fmla="*/ 264319 h 319087"/>
                  <a:gd name="connsiteX56" fmla="*/ 602456 w 690562"/>
                  <a:gd name="connsiteY56" fmla="*/ 292894 h 319087"/>
                  <a:gd name="connsiteX57" fmla="*/ 611981 w 690562"/>
                  <a:gd name="connsiteY57" fmla="*/ 297656 h 319087"/>
                  <a:gd name="connsiteX58" fmla="*/ 631031 w 690562"/>
                  <a:gd name="connsiteY58" fmla="*/ 297656 h 319087"/>
                  <a:gd name="connsiteX59" fmla="*/ 650081 w 690562"/>
                  <a:gd name="connsiteY59" fmla="*/ 285750 h 319087"/>
                  <a:gd name="connsiteX60" fmla="*/ 669131 w 690562"/>
                  <a:gd name="connsiteY60" fmla="*/ 278606 h 319087"/>
                  <a:gd name="connsiteX61" fmla="*/ 681037 w 690562"/>
                  <a:gd name="connsiteY61" fmla="*/ 278606 h 319087"/>
                  <a:gd name="connsiteX62" fmla="*/ 690562 w 690562"/>
                  <a:gd name="connsiteY62" fmla="*/ 204787 h 319087"/>
                  <a:gd name="connsiteX63" fmla="*/ 614362 w 690562"/>
                  <a:gd name="connsiteY63" fmla="*/ 228600 h 319087"/>
                  <a:gd name="connsiteX64" fmla="*/ 600075 w 690562"/>
                  <a:gd name="connsiteY64" fmla="*/ 173831 h 319087"/>
                  <a:gd name="connsiteX65" fmla="*/ 583406 w 690562"/>
                  <a:gd name="connsiteY65" fmla="*/ 145256 h 319087"/>
                  <a:gd name="connsiteX66" fmla="*/ 585787 w 690562"/>
                  <a:gd name="connsiteY66" fmla="*/ 121444 h 319087"/>
                  <a:gd name="connsiteX67" fmla="*/ 566737 w 690562"/>
                  <a:gd name="connsiteY67" fmla="*/ 83344 h 319087"/>
                  <a:gd name="connsiteX68" fmla="*/ 561975 w 690562"/>
                  <a:gd name="connsiteY68" fmla="*/ 50006 h 319087"/>
                  <a:gd name="connsiteX69" fmla="*/ 533400 w 690562"/>
                  <a:gd name="connsiteY69" fmla="*/ 0 h 319087"/>
                  <a:gd name="connsiteX70" fmla="*/ 411956 w 690562"/>
                  <a:gd name="connsiteY70" fmla="*/ 42862 h 319087"/>
                  <a:gd name="connsiteX71" fmla="*/ 319087 w 690562"/>
                  <a:gd name="connsiteY71" fmla="*/ 71437 h 319087"/>
                  <a:gd name="connsiteX72" fmla="*/ 257175 w 690562"/>
                  <a:gd name="connsiteY72" fmla="*/ 92869 h 319087"/>
                  <a:gd name="connsiteX73" fmla="*/ 147637 w 690562"/>
                  <a:gd name="connsiteY73" fmla="*/ 126206 h 319087"/>
                  <a:gd name="connsiteX74" fmla="*/ 64293 w 690562"/>
                  <a:gd name="connsiteY74" fmla="*/ 157162 h 319087"/>
                  <a:gd name="connsiteX75" fmla="*/ 0 w 690562"/>
                  <a:gd name="connsiteY75" fmla="*/ 180975 h 319087"/>
                  <a:gd name="connsiteX0" fmla="*/ 0 w 690562"/>
                  <a:gd name="connsiteY0" fmla="*/ 180975 h 319087"/>
                  <a:gd name="connsiteX1" fmla="*/ 40481 w 690562"/>
                  <a:gd name="connsiteY1" fmla="*/ 238125 h 319087"/>
                  <a:gd name="connsiteX2" fmla="*/ 76200 w 690562"/>
                  <a:gd name="connsiteY2" fmla="*/ 207169 h 319087"/>
                  <a:gd name="connsiteX3" fmla="*/ 92868 w 690562"/>
                  <a:gd name="connsiteY3" fmla="*/ 209550 h 319087"/>
                  <a:gd name="connsiteX4" fmla="*/ 104775 w 690562"/>
                  <a:gd name="connsiteY4" fmla="*/ 161925 h 319087"/>
                  <a:gd name="connsiteX5" fmla="*/ 145256 w 690562"/>
                  <a:gd name="connsiteY5" fmla="*/ 169069 h 319087"/>
                  <a:gd name="connsiteX6" fmla="*/ 171450 w 690562"/>
                  <a:gd name="connsiteY6" fmla="*/ 161925 h 319087"/>
                  <a:gd name="connsiteX7" fmla="*/ 192881 w 690562"/>
                  <a:gd name="connsiteY7" fmla="*/ 140494 h 319087"/>
                  <a:gd name="connsiteX8" fmla="*/ 216693 w 690562"/>
                  <a:gd name="connsiteY8" fmla="*/ 119062 h 319087"/>
                  <a:gd name="connsiteX9" fmla="*/ 238125 w 690562"/>
                  <a:gd name="connsiteY9" fmla="*/ 119062 h 319087"/>
                  <a:gd name="connsiteX10" fmla="*/ 259556 w 690562"/>
                  <a:gd name="connsiteY10" fmla="*/ 130969 h 319087"/>
                  <a:gd name="connsiteX11" fmla="*/ 264318 w 690562"/>
                  <a:gd name="connsiteY11" fmla="*/ 145256 h 319087"/>
                  <a:gd name="connsiteX12" fmla="*/ 283368 w 690562"/>
                  <a:gd name="connsiteY12" fmla="*/ 157162 h 319087"/>
                  <a:gd name="connsiteX13" fmla="*/ 302418 w 690562"/>
                  <a:gd name="connsiteY13" fmla="*/ 147637 h 319087"/>
                  <a:gd name="connsiteX14" fmla="*/ 328612 w 690562"/>
                  <a:gd name="connsiteY14" fmla="*/ 159544 h 319087"/>
                  <a:gd name="connsiteX15" fmla="*/ 369093 w 690562"/>
                  <a:gd name="connsiteY15" fmla="*/ 188119 h 319087"/>
                  <a:gd name="connsiteX16" fmla="*/ 397668 w 690562"/>
                  <a:gd name="connsiteY16" fmla="*/ 214312 h 319087"/>
                  <a:gd name="connsiteX17" fmla="*/ 402431 w 690562"/>
                  <a:gd name="connsiteY17" fmla="*/ 235744 h 319087"/>
                  <a:gd name="connsiteX18" fmla="*/ 400050 w 690562"/>
                  <a:gd name="connsiteY18" fmla="*/ 264319 h 319087"/>
                  <a:gd name="connsiteX19" fmla="*/ 388143 w 690562"/>
                  <a:gd name="connsiteY19" fmla="*/ 290512 h 319087"/>
                  <a:gd name="connsiteX20" fmla="*/ 409575 w 690562"/>
                  <a:gd name="connsiteY20" fmla="*/ 302419 h 319087"/>
                  <a:gd name="connsiteX21" fmla="*/ 419100 w 690562"/>
                  <a:gd name="connsiteY21" fmla="*/ 302419 h 319087"/>
                  <a:gd name="connsiteX22" fmla="*/ 438150 w 690562"/>
                  <a:gd name="connsiteY22" fmla="*/ 290512 h 319087"/>
                  <a:gd name="connsiteX23" fmla="*/ 454818 w 690562"/>
                  <a:gd name="connsiteY23" fmla="*/ 295275 h 319087"/>
                  <a:gd name="connsiteX24" fmla="*/ 473868 w 690562"/>
                  <a:gd name="connsiteY24" fmla="*/ 309562 h 319087"/>
                  <a:gd name="connsiteX25" fmla="*/ 507206 w 690562"/>
                  <a:gd name="connsiteY25" fmla="*/ 314325 h 319087"/>
                  <a:gd name="connsiteX26" fmla="*/ 523875 w 690562"/>
                  <a:gd name="connsiteY26" fmla="*/ 319087 h 319087"/>
                  <a:gd name="connsiteX27" fmla="*/ 526256 w 690562"/>
                  <a:gd name="connsiteY27" fmla="*/ 302419 h 319087"/>
                  <a:gd name="connsiteX28" fmla="*/ 535781 w 690562"/>
                  <a:gd name="connsiteY28" fmla="*/ 290512 h 319087"/>
                  <a:gd name="connsiteX29" fmla="*/ 528637 w 690562"/>
                  <a:gd name="connsiteY29" fmla="*/ 261937 h 319087"/>
                  <a:gd name="connsiteX30" fmla="*/ 509587 w 690562"/>
                  <a:gd name="connsiteY30" fmla="*/ 257175 h 319087"/>
                  <a:gd name="connsiteX31" fmla="*/ 490537 w 690562"/>
                  <a:gd name="connsiteY31" fmla="*/ 235744 h 319087"/>
                  <a:gd name="connsiteX32" fmla="*/ 481012 w 690562"/>
                  <a:gd name="connsiteY32" fmla="*/ 202406 h 319087"/>
                  <a:gd name="connsiteX33" fmla="*/ 461962 w 690562"/>
                  <a:gd name="connsiteY33" fmla="*/ 154781 h 319087"/>
                  <a:gd name="connsiteX34" fmla="*/ 457200 w 690562"/>
                  <a:gd name="connsiteY34" fmla="*/ 126206 h 319087"/>
                  <a:gd name="connsiteX35" fmla="*/ 457200 w 690562"/>
                  <a:gd name="connsiteY35" fmla="*/ 111919 h 319087"/>
                  <a:gd name="connsiteX36" fmla="*/ 469106 w 690562"/>
                  <a:gd name="connsiteY36" fmla="*/ 100012 h 319087"/>
                  <a:gd name="connsiteX37" fmla="*/ 476250 w 690562"/>
                  <a:gd name="connsiteY37" fmla="*/ 78581 h 319087"/>
                  <a:gd name="connsiteX38" fmla="*/ 497681 w 690562"/>
                  <a:gd name="connsiteY38" fmla="*/ 73819 h 319087"/>
                  <a:gd name="connsiteX39" fmla="*/ 500062 w 690562"/>
                  <a:gd name="connsiteY39" fmla="*/ 92869 h 319087"/>
                  <a:gd name="connsiteX40" fmla="*/ 495300 w 690562"/>
                  <a:gd name="connsiteY40" fmla="*/ 107156 h 319087"/>
                  <a:gd name="connsiteX41" fmla="*/ 509587 w 690562"/>
                  <a:gd name="connsiteY41" fmla="*/ 116681 h 319087"/>
                  <a:gd name="connsiteX42" fmla="*/ 509587 w 690562"/>
                  <a:gd name="connsiteY42" fmla="*/ 126206 h 319087"/>
                  <a:gd name="connsiteX43" fmla="*/ 504825 w 690562"/>
                  <a:gd name="connsiteY43" fmla="*/ 147637 h 319087"/>
                  <a:gd name="connsiteX44" fmla="*/ 502443 w 690562"/>
                  <a:gd name="connsiteY44" fmla="*/ 154781 h 319087"/>
                  <a:gd name="connsiteX45" fmla="*/ 523875 w 690562"/>
                  <a:gd name="connsiteY45" fmla="*/ 171450 h 319087"/>
                  <a:gd name="connsiteX46" fmla="*/ 531018 w 690562"/>
                  <a:gd name="connsiteY46" fmla="*/ 185737 h 319087"/>
                  <a:gd name="connsiteX47" fmla="*/ 545306 w 690562"/>
                  <a:gd name="connsiteY47" fmla="*/ 190500 h 319087"/>
                  <a:gd name="connsiteX48" fmla="*/ 531018 w 690562"/>
                  <a:gd name="connsiteY48" fmla="*/ 204787 h 319087"/>
                  <a:gd name="connsiteX49" fmla="*/ 528637 w 690562"/>
                  <a:gd name="connsiteY49" fmla="*/ 216694 h 319087"/>
                  <a:gd name="connsiteX50" fmla="*/ 547687 w 690562"/>
                  <a:gd name="connsiteY50" fmla="*/ 235744 h 319087"/>
                  <a:gd name="connsiteX51" fmla="*/ 547687 w 690562"/>
                  <a:gd name="connsiteY51" fmla="*/ 235744 h 319087"/>
                  <a:gd name="connsiteX52" fmla="*/ 581025 w 690562"/>
                  <a:gd name="connsiteY52" fmla="*/ 247650 h 319087"/>
                  <a:gd name="connsiteX53" fmla="*/ 595312 w 690562"/>
                  <a:gd name="connsiteY53" fmla="*/ 242887 h 319087"/>
                  <a:gd name="connsiteX54" fmla="*/ 602456 w 690562"/>
                  <a:gd name="connsiteY54" fmla="*/ 264319 h 319087"/>
                  <a:gd name="connsiteX55" fmla="*/ 602456 w 690562"/>
                  <a:gd name="connsiteY55" fmla="*/ 292894 h 319087"/>
                  <a:gd name="connsiteX56" fmla="*/ 611981 w 690562"/>
                  <a:gd name="connsiteY56" fmla="*/ 297656 h 319087"/>
                  <a:gd name="connsiteX57" fmla="*/ 631031 w 690562"/>
                  <a:gd name="connsiteY57" fmla="*/ 297656 h 319087"/>
                  <a:gd name="connsiteX58" fmla="*/ 650081 w 690562"/>
                  <a:gd name="connsiteY58" fmla="*/ 285750 h 319087"/>
                  <a:gd name="connsiteX59" fmla="*/ 669131 w 690562"/>
                  <a:gd name="connsiteY59" fmla="*/ 278606 h 319087"/>
                  <a:gd name="connsiteX60" fmla="*/ 681037 w 690562"/>
                  <a:gd name="connsiteY60" fmla="*/ 278606 h 319087"/>
                  <a:gd name="connsiteX61" fmla="*/ 690562 w 690562"/>
                  <a:gd name="connsiteY61" fmla="*/ 204787 h 319087"/>
                  <a:gd name="connsiteX62" fmla="*/ 614362 w 690562"/>
                  <a:gd name="connsiteY62" fmla="*/ 228600 h 319087"/>
                  <a:gd name="connsiteX63" fmla="*/ 600075 w 690562"/>
                  <a:gd name="connsiteY63" fmla="*/ 173831 h 319087"/>
                  <a:gd name="connsiteX64" fmla="*/ 583406 w 690562"/>
                  <a:gd name="connsiteY64" fmla="*/ 145256 h 319087"/>
                  <a:gd name="connsiteX65" fmla="*/ 585787 w 690562"/>
                  <a:gd name="connsiteY65" fmla="*/ 121444 h 319087"/>
                  <a:gd name="connsiteX66" fmla="*/ 566737 w 690562"/>
                  <a:gd name="connsiteY66" fmla="*/ 83344 h 319087"/>
                  <a:gd name="connsiteX67" fmla="*/ 561975 w 690562"/>
                  <a:gd name="connsiteY67" fmla="*/ 50006 h 319087"/>
                  <a:gd name="connsiteX68" fmla="*/ 533400 w 690562"/>
                  <a:gd name="connsiteY68" fmla="*/ 0 h 319087"/>
                  <a:gd name="connsiteX69" fmla="*/ 411956 w 690562"/>
                  <a:gd name="connsiteY69" fmla="*/ 42862 h 319087"/>
                  <a:gd name="connsiteX70" fmla="*/ 319087 w 690562"/>
                  <a:gd name="connsiteY70" fmla="*/ 71437 h 319087"/>
                  <a:gd name="connsiteX71" fmla="*/ 257175 w 690562"/>
                  <a:gd name="connsiteY71" fmla="*/ 92869 h 319087"/>
                  <a:gd name="connsiteX72" fmla="*/ 147637 w 690562"/>
                  <a:gd name="connsiteY72" fmla="*/ 126206 h 319087"/>
                  <a:gd name="connsiteX73" fmla="*/ 64293 w 690562"/>
                  <a:gd name="connsiteY73" fmla="*/ 157162 h 319087"/>
                  <a:gd name="connsiteX74" fmla="*/ 0 w 690562"/>
                  <a:gd name="connsiteY74" fmla="*/ 180975 h 319087"/>
                  <a:gd name="connsiteX0" fmla="*/ 0 w 690562"/>
                  <a:gd name="connsiteY0" fmla="*/ 180975 h 319087"/>
                  <a:gd name="connsiteX1" fmla="*/ 40481 w 690562"/>
                  <a:gd name="connsiteY1" fmla="*/ 238125 h 319087"/>
                  <a:gd name="connsiteX2" fmla="*/ 76200 w 690562"/>
                  <a:gd name="connsiteY2" fmla="*/ 207169 h 319087"/>
                  <a:gd name="connsiteX3" fmla="*/ 92868 w 690562"/>
                  <a:gd name="connsiteY3" fmla="*/ 209550 h 319087"/>
                  <a:gd name="connsiteX4" fmla="*/ 104775 w 690562"/>
                  <a:gd name="connsiteY4" fmla="*/ 161925 h 319087"/>
                  <a:gd name="connsiteX5" fmla="*/ 145256 w 690562"/>
                  <a:gd name="connsiteY5" fmla="*/ 169069 h 319087"/>
                  <a:gd name="connsiteX6" fmla="*/ 171450 w 690562"/>
                  <a:gd name="connsiteY6" fmla="*/ 161925 h 319087"/>
                  <a:gd name="connsiteX7" fmla="*/ 192881 w 690562"/>
                  <a:gd name="connsiteY7" fmla="*/ 140494 h 319087"/>
                  <a:gd name="connsiteX8" fmla="*/ 216693 w 690562"/>
                  <a:gd name="connsiteY8" fmla="*/ 119062 h 319087"/>
                  <a:gd name="connsiteX9" fmla="*/ 238125 w 690562"/>
                  <a:gd name="connsiteY9" fmla="*/ 119062 h 319087"/>
                  <a:gd name="connsiteX10" fmla="*/ 259556 w 690562"/>
                  <a:gd name="connsiteY10" fmla="*/ 130969 h 319087"/>
                  <a:gd name="connsiteX11" fmla="*/ 264318 w 690562"/>
                  <a:gd name="connsiteY11" fmla="*/ 145256 h 319087"/>
                  <a:gd name="connsiteX12" fmla="*/ 283368 w 690562"/>
                  <a:gd name="connsiteY12" fmla="*/ 157162 h 319087"/>
                  <a:gd name="connsiteX13" fmla="*/ 302418 w 690562"/>
                  <a:gd name="connsiteY13" fmla="*/ 147637 h 319087"/>
                  <a:gd name="connsiteX14" fmla="*/ 369093 w 690562"/>
                  <a:gd name="connsiteY14" fmla="*/ 188119 h 319087"/>
                  <a:gd name="connsiteX15" fmla="*/ 397668 w 690562"/>
                  <a:gd name="connsiteY15" fmla="*/ 214312 h 319087"/>
                  <a:gd name="connsiteX16" fmla="*/ 402431 w 690562"/>
                  <a:gd name="connsiteY16" fmla="*/ 235744 h 319087"/>
                  <a:gd name="connsiteX17" fmla="*/ 400050 w 690562"/>
                  <a:gd name="connsiteY17" fmla="*/ 264319 h 319087"/>
                  <a:gd name="connsiteX18" fmla="*/ 388143 w 690562"/>
                  <a:gd name="connsiteY18" fmla="*/ 290512 h 319087"/>
                  <a:gd name="connsiteX19" fmla="*/ 409575 w 690562"/>
                  <a:gd name="connsiteY19" fmla="*/ 302419 h 319087"/>
                  <a:gd name="connsiteX20" fmla="*/ 419100 w 690562"/>
                  <a:gd name="connsiteY20" fmla="*/ 302419 h 319087"/>
                  <a:gd name="connsiteX21" fmla="*/ 438150 w 690562"/>
                  <a:gd name="connsiteY21" fmla="*/ 290512 h 319087"/>
                  <a:gd name="connsiteX22" fmla="*/ 454818 w 690562"/>
                  <a:gd name="connsiteY22" fmla="*/ 295275 h 319087"/>
                  <a:gd name="connsiteX23" fmla="*/ 473868 w 690562"/>
                  <a:gd name="connsiteY23" fmla="*/ 309562 h 319087"/>
                  <a:gd name="connsiteX24" fmla="*/ 507206 w 690562"/>
                  <a:gd name="connsiteY24" fmla="*/ 314325 h 319087"/>
                  <a:gd name="connsiteX25" fmla="*/ 523875 w 690562"/>
                  <a:gd name="connsiteY25" fmla="*/ 319087 h 319087"/>
                  <a:gd name="connsiteX26" fmla="*/ 526256 w 690562"/>
                  <a:gd name="connsiteY26" fmla="*/ 302419 h 319087"/>
                  <a:gd name="connsiteX27" fmla="*/ 535781 w 690562"/>
                  <a:gd name="connsiteY27" fmla="*/ 290512 h 319087"/>
                  <a:gd name="connsiteX28" fmla="*/ 528637 w 690562"/>
                  <a:gd name="connsiteY28" fmla="*/ 261937 h 319087"/>
                  <a:gd name="connsiteX29" fmla="*/ 509587 w 690562"/>
                  <a:gd name="connsiteY29" fmla="*/ 257175 h 319087"/>
                  <a:gd name="connsiteX30" fmla="*/ 490537 w 690562"/>
                  <a:gd name="connsiteY30" fmla="*/ 235744 h 319087"/>
                  <a:gd name="connsiteX31" fmla="*/ 481012 w 690562"/>
                  <a:gd name="connsiteY31" fmla="*/ 202406 h 319087"/>
                  <a:gd name="connsiteX32" fmla="*/ 461962 w 690562"/>
                  <a:gd name="connsiteY32" fmla="*/ 154781 h 319087"/>
                  <a:gd name="connsiteX33" fmla="*/ 457200 w 690562"/>
                  <a:gd name="connsiteY33" fmla="*/ 126206 h 319087"/>
                  <a:gd name="connsiteX34" fmla="*/ 457200 w 690562"/>
                  <a:gd name="connsiteY34" fmla="*/ 111919 h 319087"/>
                  <a:gd name="connsiteX35" fmla="*/ 469106 w 690562"/>
                  <a:gd name="connsiteY35" fmla="*/ 100012 h 319087"/>
                  <a:gd name="connsiteX36" fmla="*/ 476250 w 690562"/>
                  <a:gd name="connsiteY36" fmla="*/ 78581 h 319087"/>
                  <a:gd name="connsiteX37" fmla="*/ 497681 w 690562"/>
                  <a:gd name="connsiteY37" fmla="*/ 73819 h 319087"/>
                  <a:gd name="connsiteX38" fmla="*/ 500062 w 690562"/>
                  <a:gd name="connsiteY38" fmla="*/ 92869 h 319087"/>
                  <a:gd name="connsiteX39" fmla="*/ 495300 w 690562"/>
                  <a:gd name="connsiteY39" fmla="*/ 107156 h 319087"/>
                  <a:gd name="connsiteX40" fmla="*/ 509587 w 690562"/>
                  <a:gd name="connsiteY40" fmla="*/ 116681 h 319087"/>
                  <a:gd name="connsiteX41" fmla="*/ 509587 w 690562"/>
                  <a:gd name="connsiteY41" fmla="*/ 126206 h 319087"/>
                  <a:gd name="connsiteX42" fmla="*/ 504825 w 690562"/>
                  <a:gd name="connsiteY42" fmla="*/ 147637 h 319087"/>
                  <a:gd name="connsiteX43" fmla="*/ 502443 w 690562"/>
                  <a:gd name="connsiteY43" fmla="*/ 154781 h 319087"/>
                  <a:gd name="connsiteX44" fmla="*/ 523875 w 690562"/>
                  <a:gd name="connsiteY44" fmla="*/ 171450 h 319087"/>
                  <a:gd name="connsiteX45" fmla="*/ 531018 w 690562"/>
                  <a:gd name="connsiteY45" fmla="*/ 185737 h 319087"/>
                  <a:gd name="connsiteX46" fmla="*/ 545306 w 690562"/>
                  <a:gd name="connsiteY46" fmla="*/ 190500 h 319087"/>
                  <a:gd name="connsiteX47" fmla="*/ 531018 w 690562"/>
                  <a:gd name="connsiteY47" fmla="*/ 204787 h 319087"/>
                  <a:gd name="connsiteX48" fmla="*/ 528637 w 690562"/>
                  <a:gd name="connsiteY48" fmla="*/ 216694 h 319087"/>
                  <a:gd name="connsiteX49" fmla="*/ 547687 w 690562"/>
                  <a:gd name="connsiteY49" fmla="*/ 235744 h 319087"/>
                  <a:gd name="connsiteX50" fmla="*/ 547687 w 690562"/>
                  <a:gd name="connsiteY50" fmla="*/ 235744 h 319087"/>
                  <a:gd name="connsiteX51" fmla="*/ 581025 w 690562"/>
                  <a:gd name="connsiteY51" fmla="*/ 247650 h 319087"/>
                  <a:gd name="connsiteX52" fmla="*/ 595312 w 690562"/>
                  <a:gd name="connsiteY52" fmla="*/ 242887 h 319087"/>
                  <a:gd name="connsiteX53" fmla="*/ 602456 w 690562"/>
                  <a:gd name="connsiteY53" fmla="*/ 264319 h 319087"/>
                  <a:gd name="connsiteX54" fmla="*/ 602456 w 690562"/>
                  <a:gd name="connsiteY54" fmla="*/ 292894 h 319087"/>
                  <a:gd name="connsiteX55" fmla="*/ 611981 w 690562"/>
                  <a:gd name="connsiteY55" fmla="*/ 297656 h 319087"/>
                  <a:gd name="connsiteX56" fmla="*/ 631031 w 690562"/>
                  <a:gd name="connsiteY56" fmla="*/ 297656 h 319087"/>
                  <a:gd name="connsiteX57" fmla="*/ 650081 w 690562"/>
                  <a:gd name="connsiteY57" fmla="*/ 285750 h 319087"/>
                  <a:gd name="connsiteX58" fmla="*/ 669131 w 690562"/>
                  <a:gd name="connsiteY58" fmla="*/ 278606 h 319087"/>
                  <a:gd name="connsiteX59" fmla="*/ 681037 w 690562"/>
                  <a:gd name="connsiteY59" fmla="*/ 278606 h 319087"/>
                  <a:gd name="connsiteX60" fmla="*/ 690562 w 690562"/>
                  <a:gd name="connsiteY60" fmla="*/ 204787 h 319087"/>
                  <a:gd name="connsiteX61" fmla="*/ 614362 w 690562"/>
                  <a:gd name="connsiteY61" fmla="*/ 228600 h 319087"/>
                  <a:gd name="connsiteX62" fmla="*/ 600075 w 690562"/>
                  <a:gd name="connsiteY62" fmla="*/ 173831 h 319087"/>
                  <a:gd name="connsiteX63" fmla="*/ 583406 w 690562"/>
                  <a:gd name="connsiteY63" fmla="*/ 145256 h 319087"/>
                  <a:gd name="connsiteX64" fmla="*/ 585787 w 690562"/>
                  <a:gd name="connsiteY64" fmla="*/ 121444 h 319087"/>
                  <a:gd name="connsiteX65" fmla="*/ 566737 w 690562"/>
                  <a:gd name="connsiteY65" fmla="*/ 83344 h 319087"/>
                  <a:gd name="connsiteX66" fmla="*/ 561975 w 690562"/>
                  <a:gd name="connsiteY66" fmla="*/ 50006 h 319087"/>
                  <a:gd name="connsiteX67" fmla="*/ 533400 w 690562"/>
                  <a:gd name="connsiteY67" fmla="*/ 0 h 319087"/>
                  <a:gd name="connsiteX68" fmla="*/ 411956 w 690562"/>
                  <a:gd name="connsiteY68" fmla="*/ 42862 h 319087"/>
                  <a:gd name="connsiteX69" fmla="*/ 319087 w 690562"/>
                  <a:gd name="connsiteY69" fmla="*/ 71437 h 319087"/>
                  <a:gd name="connsiteX70" fmla="*/ 257175 w 690562"/>
                  <a:gd name="connsiteY70" fmla="*/ 92869 h 319087"/>
                  <a:gd name="connsiteX71" fmla="*/ 147637 w 690562"/>
                  <a:gd name="connsiteY71" fmla="*/ 126206 h 319087"/>
                  <a:gd name="connsiteX72" fmla="*/ 64293 w 690562"/>
                  <a:gd name="connsiteY72" fmla="*/ 157162 h 319087"/>
                  <a:gd name="connsiteX73" fmla="*/ 0 w 690562"/>
                  <a:gd name="connsiteY73" fmla="*/ 180975 h 319087"/>
                  <a:gd name="connsiteX0" fmla="*/ 0 w 690562"/>
                  <a:gd name="connsiteY0" fmla="*/ 180975 h 319087"/>
                  <a:gd name="connsiteX1" fmla="*/ 40481 w 690562"/>
                  <a:gd name="connsiteY1" fmla="*/ 238125 h 319087"/>
                  <a:gd name="connsiteX2" fmla="*/ 76200 w 690562"/>
                  <a:gd name="connsiteY2" fmla="*/ 207169 h 319087"/>
                  <a:gd name="connsiteX3" fmla="*/ 92868 w 690562"/>
                  <a:gd name="connsiteY3" fmla="*/ 209550 h 319087"/>
                  <a:gd name="connsiteX4" fmla="*/ 104775 w 690562"/>
                  <a:gd name="connsiteY4" fmla="*/ 161925 h 319087"/>
                  <a:gd name="connsiteX5" fmla="*/ 145256 w 690562"/>
                  <a:gd name="connsiteY5" fmla="*/ 169069 h 319087"/>
                  <a:gd name="connsiteX6" fmla="*/ 171450 w 690562"/>
                  <a:gd name="connsiteY6" fmla="*/ 161925 h 319087"/>
                  <a:gd name="connsiteX7" fmla="*/ 192881 w 690562"/>
                  <a:gd name="connsiteY7" fmla="*/ 140494 h 319087"/>
                  <a:gd name="connsiteX8" fmla="*/ 216693 w 690562"/>
                  <a:gd name="connsiteY8" fmla="*/ 119062 h 319087"/>
                  <a:gd name="connsiteX9" fmla="*/ 238125 w 690562"/>
                  <a:gd name="connsiteY9" fmla="*/ 119062 h 319087"/>
                  <a:gd name="connsiteX10" fmla="*/ 259556 w 690562"/>
                  <a:gd name="connsiteY10" fmla="*/ 130969 h 319087"/>
                  <a:gd name="connsiteX11" fmla="*/ 264318 w 690562"/>
                  <a:gd name="connsiteY11" fmla="*/ 145256 h 319087"/>
                  <a:gd name="connsiteX12" fmla="*/ 283368 w 690562"/>
                  <a:gd name="connsiteY12" fmla="*/ 157162 h 319087"/>
                  <a:gd name="connsiteX13" fmla="*/ 302418 w 690562"/>
                  <a:gd name="connsiteY13" fmla="*/ 147637 h 319087"/>
                  <a:gd name="connsiteX14" fmla="*/ 361950 w 690562"/>
                  <a:gd name="connsiteY14" fmla="*/ 195297 h 319087"/>
                  <a:gd name="connsiteX15" fmla="*/ 397668 w 690562"/>
                  <a:gd name="connsiteY15" fmla="*/ 214312 h 319087"/>
                  <a:gd name="connsiteX16" fmla="*/ 402431 w 690562"/>
                  <a:gd name="connsiteY16" fmla="*/ 235744 h 319087"/>
                  <a:gd name="connsiteX17" fmla="*/ 400050 w 690562"/>
                  <a:gd name="connsiteY17" fmla="*/ 264319 h 319087"/>
                  <a:gd name="connsiteX18" fmla="*/ 388143 w 690562"/>
                  <a:gd name="connsiteY18" fmla="*/ 290512 h 319087"/>
                  <a:gd name="connsiteX19" fmla="*/ 409575 w 690562"/>
                  <a:gd name="connsiteY19" fmla="*/ 302419 h 319087"/>
                  <a:gd name="connsiteX20" fmla="*/ 419100 w 690562"/>
                  <a:gd name="connsiteY20" fmla="*/ 302419 h 319087"/>
                  <a:gd name="connsiteX21" fmla="*/ 438150 w 690562"/>
                  <a:gd name="connsiteY21" fmla="*/ 290512 h 319087"/>
                  <a:gd name="connsiteX22" fmla="*/ 454818 w 690562"/>
                  <a:gd name="connsiteY22" fmla="*/ 295275 h 319087"/>
                  <a:gd name="connsiteX23" fmla="*/ 473868 w 690562"/>
                  <a:gd name="connsiteY23" fmla="*/ 309562 h 319087"/>
                  <a:gd name="connsiteX24" fmla="*/ 507206 w 690562"/>
                  <a:gd name="connsiteY24" fmla="*/ 314325 h 319087"/>
                  <a:gd name="connsiteX25" fmla="*/ 523875 w 690562"/>
                  <a:gd name="connsiteY25" fmla="*/ 319087 h 319087"/>
                  <a:gd name="connsiteX26" fmla="*/ 526256 w 690562"/>
                  <a:gd name="connsiteY26" fmla="*/ 302419 h 319087"/>
                  <a:gd name="connsiteX27" fmla="*/ 535781 w 690562"/>
                  <a:gd name="connsiteY27" fmla="*/ 290512 h 319087"/>
                  <a:gd name="connsiteX28" fmla="*/ 528637 w 690562"/>
                  <a:gd name="connsiteY28" fmla="*/ 261937 h 319087"/>
                  <a:gd name="connsiteX29" fmla="*/ 509587 w 690562"/>
                  <a:gd name="connsiteY29" fmla="*/ 257175 h 319087"/>
                  <a:gd name="connsiteX30" fmla="*/ 490537 w 690562"/>
                  <a:gd name="connsiteY30" fmla="*/ 235744 h 319087"/>
                  <a:gd name="connsiteX31" fmla="*/ 481012 w 690562"/>
                  <a:gd name="connsiteY31" fmla="*/ 202406 h 319087"/>
                  <a:gd name="connsiteX32" fmla="*/ 461962 w 690562"/>
                  <a:gd name="connsiteY32" fmla="*/ 154781 h 319087"/>
                  <a:gd name="connsiteX33" fmla="*/ 457200 w 690562"/>
                  <a:gd name="connsiteY33" fmla="*/ 126206 h 319087"/>
                  <a:gd name="connsiteX34" fmla="*/ 457200 w 690562"/>
                  <a:gd name="connsiteY34" fmla="*/ 111919 h 319087"/>
                  <a:gd name="connsiteX35" fmla="*/ 469106 w 690562"/>
                  <a:gd name="connsiteY35" fmla="*/ 100012 h 319087"/>
                  <a:gd name="connsiteX36" fmla="*/ 476250 w 690562"/>
                  <a:gd name="connsiteY36" fmla="*/ 78581 h 319087"/>
                  <a:gd name="connsiteX37" fmla="*/ 497681 w 690562"/>
                  <a:gd name="connsiteY37" fmla="*/ 73819 h 319087"/>
                  <a:gd name="connsiteX38" fmla="*/ 500062 w 690562"/>
                  <a:gd name="connsiteY38" fmla="*/ 92869 h 319087"/>
                  <a:gd name="connsiteX39" fmla="*/ 495300 w 690562"/>
                  <a:gd name="connsiteY39" fmla="*/ 107156 h 319087"/>
                  <a:gd name="connsiteX40" fmla="*/ 509587 w 690562"/>
                  <a:gd name="connsiteY40" fmla="*/ 116681 h 319087"/>
                  <a:gd name="connsiteX41" fmla="*/ 509587 w 690562"/>
                  <a:gd name="connsiteY41" fmla="*/ 126206 h 319087"/>
                  <a:gd name="connsiteX42" fmla="*/ 504825 w 690562"/>
                  <a:gd name="connsiteY42" fmla="*/ 147637 h 319087"/>
                  <a:gd name="connsiteX43" fmla="*/ 502443 w 690562"/>
                  <a:gd name="connsiteY43" fmla="*/ 154781 h 319087"/>
                  <a:gd name="connsiteX44" fmla="*/ 523875 w 690562"/>
                  <a:gd name="connsiteY44" fmla="*/ 171450 h 319087"/>
                  <a:gd name="connsiteX45" fmla="*/ 531018 w 690562"/>
                  <a:gd name="connsiteY45" fmla="*/ 185737 h 319087"/>
                  <a:gd name="connsiteX46" fmla="*/ 545306 w 690562"/>
                  <a:gd name="connsiteY46" fmla="*/ 190500 h 319087"/>
                  <a:gd name="connsiteX47" fmla="*/ 531018 w 690562"/>
                  <a:gd name="connsiteY47" fmla="*/ 204787 h 319087"/>
                  <a:gd name="connsiteX48" fmla="*/ 528637 w 690562"/>
                  <a:gd name="connsiteY48" fmla="*/ 216694 h 319087"/>
                  <a:gd name="connsiteX49" fmla="*/ 547687 w 690562"/>
                  <a:gd name="connsiteY49" fmla="*/ 235744 h 319087"/>
                  <a:gd name="connsiteX50" fmla="*/ 547687 w 690562"/>
                  <a:gd name="connsiteY50" fmla="*/ 235744 h 319087"/>
                  <a:gd name="connsiteX51" fmla="*/ 581025 w 690562"/>
                  <a:gd name="connsiteY51" fmla="*/ 247650 h 319087"/>
                  <a:gd name="connsiteX52" fmla="*/ 595312 w 690562"/>
                  <a:gd name="connsiteY52" fmla="*/ 242887 h 319087"/>
                  <a:gd name="connsiteX53" fmla="*/ 602456 w 690562"/>
                  <a:gd name="connsiteY53" fmla="*/ 264319 h 319087"/>
                  <a:gd name="connsiteX54" fmla="*/ 602456 w 690562"/>
                  <a:gd name="connsiteY54" fmla="*/ 292894 h 319087"/>
                  <a:gd name="connsiteX55" fmla="*/ 611981 w 690562"/>
                  <a:gd name="connsiteY55" fmla="*/ 297656 h 319087"/>
                  <a:gd name="connsiteX56" fmla="*/ 631031 w 690562"/>
                  <a:gd name="connsiteY56" fmla="*/ 297656 h 319087"/>
                  <a:gd name="connsiteX57" fmla="*/ 650081 w 690562"/>
                  <a:gd name="connsiteY57" fmla="*/ 285750 h 319087"/>
                  <a:gd name="connsiteX58" fmla="*/ 669131 w 690562"/>
                  <a:gd name="connsiteY58" fmla="*/ 278606 h 319087"/>
                  <a:gd name="connsiteX59" fmla="*/ 681037 w 690562"/>
                  <a:gd name="connsiteY59" fmla="*/ 278606 h 319087"/>
                  <a:gd name="connsiteX60" fmla="*/ 690562 w 690562"/>
                  <a:gd name="connsiteY60" fmla="*/ 204787 h 319087"/>
                  <a:gd name="connsiteX61" fmla="*/ 614362 w 690562"/>
                  <a:gd name="connsiteY61" fmla="*/ 228600 h 319087"/>
                  <a:gd name="connsiteX62" fmla="*/ 600075 w 690562"/>
                  <a:gd name="connsiteY62" fmla="*/ 173831 h 319087"/>
                  <a:gd name="connsiteX63" fmla="*/ 583406 w 690562"/>
                  <a:gd name="connsiteY63" fmla="*/ 145256 h 319087"/>
                  <a:gd name="connsiteX64" fmla="*/ 585787 w 690562"/>
                  <a:gd name="connsiteY64" fmla="*/ 121444 h 319087"/>
                  <a:gd name="connsiteX65" fmla="*/ 566737 w 690562"/>
                  <a:gd name="connsiteY65" fmla="*/ 83344 h 319087"/>
                  <a:gd name="connsiteX66" fmla="*/ 561975 w 690562"/>
                  <a:gd name="connsiteY66" fmla="*/ 50006 h 319087"/>
                  <a:gd name="connsiteX67" fmla="*/ 533400 w 690562"/>
                  <a:gd name="connsiteY67" fmla="*/ 0 h 319087"/>
                  <a:gd name="connsiteX68" fmla="*/ 411956 w 690562"/>
                  <a:gd name="connsiteY68" fmla="*/ 42862 h 319087"/>
                  <a:gd name="connsiteX69" fmla="*/ 319087 w 690562"/>
                  <a:gd name="connsiteY69" fmla="*/ 71437 h 319087"/>
                  <a:gd name="connsiteX70" fmla="*/ 257175 w 690562"/>
                  <a:gd name="connsiteY70" fmla="*/ 92869 h 319087"/>
                  <a:gd name="connsiteX71" fmla="*/ 147637 w 690562"/>
                  <a:gd name="connsiteY71" fmla="*/ 126206 h 319087"/>
                  <a:gd name="connsiteX72" fmla="*/ 64293 w 690562"/>
                  <a:gd name="connsiteY72" fmla="*/ 157162 h 319087"/>
                  <a:gd name="connsiteX73" fmla="*/ 0 w 690562"/>
                  <a:gd name="connsiteY73" fmla="*/ 180975 h 319087"/>
                  <a:gd name="connsiteX0" fmla="*/ 0 w 690562"/>
                  <a:gd name="connsiteY0" fmla="*/ 180975 h 319087"/>
                  <a:gd name="connsiteX1" fmla="*/ 40481 w 690562"/>
                  <a:gd name="connsiteY1" fmla="*/ 238125 h 319087"/>
                  <a:gd name="connsiteX2" fmla="*/ 76200 w 690562"/>
                  <a:gd name="connsiteY2" fmla="*/ 207169 h 319087"/>
                  <a:gd name="connsiteX3" fmla="*/ 92868 w 690562"/>
                  <a:gd name="connsiteY3" fmla="*/ 209550 h 319087"/>
                  <a:gd name="connsiteX4" fmla="*/ 104775 w 690562"/>
                  <a:gd name="connsiteY4" fmla="*/ 161925 h 319087"/>
                  <a:gd name="connsiteX5" fmla="*/ 145256 w 690562"/>
                  <a:gd name="connsiteY5" fmla="*/ 169069 h 319087"/>
                  <a:gd name="connsiteX6" fmla="*/ 171450 w 690562"/>
                  <a:gd name="connsiteY6" fmla="*/ 161925 h 319087"/>
                  <a:gd name="connsiteX7" fmla="*/ 192881 w 690562"/>
                  <a:gd name="connsiteY7" fmla="*/ 140494 h 319087"/>
                  <a:gd name="connsiteX8" fmla="*/ 216693 w 690562"/>
                  <a:gd name="connsiteY8" fmla="*/ 119062 h 319087"/>
                  <a:gd name="connsiteX9" fmla="*/ 238125 w 690562"/>
                  <a:gd name="connsiteY9" fmla="*/ 119062 h 319087"/>
                  <a:gd name="connsiteX10" fmla="*/ 259556 w 690562"/>
                  <a:gd name="connsiteY10" fmla="*/ 130969 h 319087"/>
                  <a:gd name="connsiteX11" fmla="*/ 264318 w 690562"/>
                  <a:gd name="connsiteY11" fmla="*/ 145256 h 319087"/>
                  <a:gd name="connsiteX12" fmla="*/ 283368 w 690562"/>
                  <a:gd name="connsiteY12" fmla="*/ 157162 h 319087"/>
                  <a:gd name="connsiteX13" fmla="*/ 304800 w 690562"/>
                  <a:gd name="connsiteY13" fmla="*/ 154817 h 319087"/>
                  <a:gd name="connsiteX14" fmla="*/ 361950 w 690562"/>
                  <a:gd name="connsiteY14" fmla="*/ 195297 h 319087"/>
                  <a:gd name="connsiteX15" fmla="*/ 397668 w 690562"/>
                  <a:gd name="connsiteY15" fmla="*/ 214312 h 319087"/>
                  <a:gd name="connsiteX16" fmla="*/ 402431 w 690562"/>
                  <a:gd name="connsiteY16" fmla="*/ 235744 h 319087"/>
                  <a:gd name="connsiteX17" fmla="*/ 400050 w 690562"/>
                  <a:gd name="connsiteY17" fmla="*/ 264319 h 319087"/>
                  <a:gd name="connsiteX18" fmla="*/ 388143 w 690562"/>
                  <a:gd name="connsiteY18" fmla="*/ 290512 h 319087"/>
                  <a:gd name="connsiteX19" fmla="*/ 409575 w 690562"/>
                  <a:gd name="connsiteY19" fmla="*/ 302419 h 319087"/>
                  <a:gd name="connsiteX20" fmla="*/ 419100 w 690562"/>
                  <a:gd name="connsiteY20" fmla="*/ 302419 h 319087"/>
                  <a:gd name="connsiteX21" fmla="*/ 438150 w 690562"/>
                  <a:gd name="connsiteY21" fmla="*/ 290512 h 319087"/>
                  <a:gd name="connsiteX22" fmla="*/ 454818 w 690562"/>
                  <a:gd name="connsiteY22" fmla="*/ 295275 h 319087"/>
                  <a:gd name="connsiteX23" fmla="*/ 473868 w 690562"/>
                  <a:gd name="connsiteY23" fmla="*/ 309562 h 319087"/>
                  <a:gd name="connsiteX24" fmla="*/ 507206 w 690562"/>
                  <a:gd name="connsiteY24" fmla="*/ 314325 h 319087"/>
                  <a:gd name="connsiteX25" fmla="*/ 523875 w 690562"/>
                  <a:gd name="connsiteY25" fmla="*/ 319087 h 319087"/>
                  <a:gd name="connsiteX26" fmla="*/ 526256 w 690562"/>
                  <a:gd name="connsiteY26" fmla="*/ 302419 h 319087"/>
                  <a:gd name="connsiteX27" fmla="*/ 535781 w 690562"/>
                  <a:gd name="connsiteY27" fmla="*/ 290512 h 319087"/>
                  <a:gd name="connsiteX28" fmla="*/ 528637 w 690562"/>
                  <a:gd name="connsiteY28" fmla="*/ 261937 h 319087"/>
                  <a:gd name="connsiteX29" fmla="*/ 509587 w 690562"/>
                  <a:gd name="connsiteY29" fmla="*/ 257175 h 319087"/>
                  <a:gd name="connsiteX30" fmla="*/ 490537 w 690562"/>
                  <a:gd name="connsiteY30" fmla="*/ 235744 h 319087"/>
                  <a:gd name="connsiteX31" fmla="*/ 481012 w 690562"/>
                  <a:gd name="connsiteY31" fmla="*/ 202406 h 319087"/>
                  <a:gd name="connsiteX32" fmla="*/ 461962 w 690562"/>
                  <a:gd name="connsiteY32" fmla="*/ 154781 h 319087"/>
                  <a:gd name="connsiteX33" fmla="*/ 457200 w 690562"/>
                  <a:gd name="connsiteY33" fmla="*/ 126206 h 319087"/>
                  <a:gd name="connsiteX34" fmla="*/ 457200 w 690562"/>
                  <a:gd name="connsiteY34" fmla="*/ 111919 h 319087"/>
                  <a:gd name="connsiteX35" fmla="*/ 469106 w 690562"/>
                  <a:gd name="connsiteY35" fmla="*/ 100012 h 319087"/>
                  <a:gd name="connsiteX36" fmla="*/ 476250 w 690562"/>
                  <a:gd name="connsiteY36" fmla="*/ 78581 h 319087"/>
                  <a:gd name="connsiteX37" fmla="*/ 497681 w 690562"/>
                  <a:gd name="connsiteY37" fmla="*/ 73819 h 319087"/>
                  <a:gd name="connsiteX38" fmla="*/ 500062 w 690562"/>
                  <a:gd name="connsiteY38" fmla="*/ 92869 h 319087"/>
                  <a:gd name="connsiteX39" fmla="*/ 495300 w 690562"/>
                  <a:gd name="connsiteY39" fmla="*/ 107156 h 319087"/>
                  <a:gd name="connsiteX40" fmla="*/ 509587 w 690562"/>
                  <a:gd name="connsiteY40" fmla="*/ 116681 h 319087"/>
                  <a:gd name="connsiteX41" fmla="*/ 509587 w 690562"/>
                  <a:gd name="connsiteY41" fmla="*/ 126206 h 319087"/>
                  <a:gd name="connsiteX42" fmla="*/ 504825 w 690562"/>
                  <a:gd name="connsiteY42" fmla="*/ 147637 h 319087"/>
                  <a:gd name="connsiteX43" fmla="*/ 502443 w 690562"/>
                  <a:gd name="connsiteY43" fmla="*/ 154781 h 319087"/>
                  <a:gd name="connsiteX44" fmla="*/ 523875 w 690562"/>
                  <a:gd name="connsiteY44" fmla="*/ 171450 h 319087"/>
                  <a:gd name="connsiteX45" fmla="*/ 531018 w 690562"/>
                  <a:gd name="connsiteY45" fmla="*/ 185737 h 319087"/>
                  <a:gd name="connsiteX46" fmla="*/ 545306 w 690562"/>
                  <a:gd name="connsiteY46" fmla="*/ 190500 h 319087"/>
                  <a:gd name="connsiteX47" fmla="*/ 531018 w 690562"/>
                  <a:gd name="connsiteY47" fmla="*/ 204787 h 319087"/>
                  <a:gd name="connsiteX48" fmla="*/ 528637 w 690562"/>
                  <a:gd name="connsiteY48" fmla="*/ 216694 h 319087"/>
                  <a:gd name="connsiteX49" fmla="*/ 547687 w 690562"/>
                  <a:gd name="connsiteY49" fmla="*/ 235744 h 319087"/>
                  <a:gd name="connsiteX50" fmla="*/ 547687 w 690562"/>
                  <a:gd name="connsiteY50" fmla="*/ 235744 h 319087"/>
                  <a:gd name="connsiteX51" fmla="*/ 581025 w 690562"/>
                  <a:gd name="connsiteY51" fmla="*/ 247650 h 319087"/>
                  <a:gd name="connsiteX52" fmla="*/ 595312 w 690562"/>
                  <a:gd name="connsiteY52" fmla="*/ 242887 h 319087"/>
                  <a:gd name="connsiteX53" fmla="*/ 602456 w 690562"/>
                  <a:gd name="connsiteY53" fmla="*/ 264319 h 319087"/>
                  <a:gd name="connsiteX54" fmla="*/ 602456 w 690562"/>
                  <a:gd name="connsiteY54" fmla="*/ 292894 h 319087"/>
                  <a:gd name="connsiteX55" fmla="*/ 611981 w 690562"/>
                  <a:gd name="connsiteY55" fmla="*/ 297656 h 319087"/>
                  <a:gd name="connsiteX56" fmla="*/ 631031 w 690562"/>
                  <a:gd name="connsiteY56" fmla="*/ 297656 h 319087"/>
                  <a:gd name="connsiteX57" fmla="*/ 650081 w 690562"/>
                  <a:gd name="connsiteY57" fmla="*/ 285750 h 319087"/>
                  <a:gd name="connsiteX58" fmla="*/ 669131 w 690562"/>
                  <a:gd name="connsiteY58" fmla="*/ 278606 h 319087"/>
                  <a:gd name="connsiteX59" fmla="*/ 681037 w 690562"/>
                  <a:gd name="connsiteY59" fmla="*/ 278606 h 319087"/>
                  <a:gd name="connsiteX60" fmla="*/ 690562 w 690562"/>
                  <a:gd name="connsiteY60" fmla="*/ 204787 h 319087"/>
                  <a:gd name="connsiteX61" fmla="*/ 614362 w 690562"/>
                  <a:gd name="connsiteY61" fmla="*/ 228600 h 319087"/>
                  <a:gd name="connsiteX62" fmla="*/ 600075 w 690562"/>
                  <a:gd name="connsiteY62" fmla="*/ 173831 h 319087"/>
                  <a:gd name="connsiteX63" fmla="*/ 583406 w 690562"/>
                  <a:gd name="connsiteY63" fmla="*/ 145256 h 319087"/>
                  <a:gd name="connsiteX64" fmla="*/ 585787 w 690562"/>
                  <a:gd name="connsiteY64" fmla="*/ 121444 h 319087"/>
                  <a:gd name="connsiteX65" fmla="*/ 566737 w 690562"/>
                  <a:gd name="connsiteY65" fmla="*/ 83344 h 319087"/>
                  <a:gd name="connsiteX66" fmla="*/ 561975 w 690562"/>
                  <a:gd name="connsiteY66" fmla="*/ 50006 h 319087"/>
                  <a:gd name="connsiteX67" fmla="*/ 533400 w 690562"/>
                  <a:gd name="connsiteY67" fmla="*/ 0 h 319087"/>
                  <a:gd name="connsiteX68" fmla="*/ 411956 w 690562"/>
                  <a:gd name="connsiteY68" fmla="*/ 42862 h 319087"/>
                  <a:gd name="connsiteX69" fmla="*/ 319087 w 690562"/>
                  <a:gd name="connsiteY69" fmla="*/ 71437 h 319087"/>
                  <a:gd name="connsiteX70" fmla="*/ 257175 w 690562"/>
                  <a:gd name="connsiteY70" fmla="*/ 92869 h 319087"/>
                  <a:gd name="connsiteX71" fmla="*/ 147637 w 690562"/>
                  <a:gd name="connsiteY71" fmla="*/ 126206 h 319087"/>
                  <a:gd name="connsiteX72" fmla="*/ 64293 w 690562"/>
                  <a:gd name="connsiteY72" fmla="*/ 157162 h 319087"/>
                  <a:gd name="connsiteX73" fmla="*/ 0 w 690562"/>
                  <a:gd name="connsiteY73" fmla="*/ 180975 h 319087"/>
                  <a:gd name="connsiteX0" fmla="*/ 0 w 690562"/>
                  <a:gd name="connsiteY0" fmla="*/ 180975 h 319087"/>
                  <a:gd name="connsiteX1" fmla="*/ 40481 w 690562"/>
                  <a:gd name="connsiteY1" fmla="*/ 238125 h 319087"/>
                  <a:gd name="connsiteX2" fmla="*/ 76200 w 690562"/>
                  <a:gd name="connsiteY2" fmla="*/ 207169 h 319087"/>
                  <a:gd name="connsiteX3" fmla="*/ 92868 w 690562"/>
                  <a:gd name="connsiteY3" fmla="*/ 209550 h 319087"/>
                  <a:gd name="connsiteX4" fmla="*/ 104775 w 690562"/>
                  <a:gd name="connsiteY4" fmla="*/ 161925 h 319087"/>
                  <a:gd name="connsiteX5" fmla="*/ 145256 w 690562"/>
                  <a:gd name="connsiteY5" fmla="*/ 169069 h 319087"/>
                  <a:gd name="connsiteX6" fmla="*/ 171450 w 690562"/>
                  <a:gd name="connsiteY6" fmla="*/ 161925 h 319087"/>
                  <a:gd name="connsiteX7" fmla="*/ 192881 w 690562"/>
                  <a:gd name="connsiteY7" fmla="*/ 140494 h 319087"/>
                  <a:gd name="connsiteX8" fmla="*/ 216693 w 690562"/>
                  <a:gd name="connsiteY8" fmla="*/ 119062 h 319087"/>
                  <a:gd name="connsiteX9" fmla="*/ 238125 w 690562"/>
                  <a:gd name="connsiteY9" fmla="*/ 119062 h 319087"/>
                  <a:gd name="connsiteX10" fmla="*/ 259556 w 690562"/>
                  <a:gd name="connsiteY10" fmla="*/ 130969 h 319087"/>
                  <a:gd name="connsiteX11" fmla="*/ 264318 w 690562"/>
                  <a:gd name="connsiteY11" fmla="*/ 145256 h 319087"/>
                  <a:gd name="connsiteX12" fmla="*/ 283368 w 690562"/>
                  <a:gd name="connsiteY12" fmla="*/ 157162 h 319087"/>
                  <a:gd name="connsiteX13" fmla="*/ 304800 w 690562"/>
                  <a:gd name="connsiteY13" fmla="*/ 154817 h 319087"/>
                  <a:gd name="connsiteX14" fmla="*/ 361950 w 690562"/>
                  <a:gd name="connsiteY14" fmla="*/ 195297 h 319087"/>
                  <a:gd name="connsiteX15" fmla="*/ 397668 w 690562"/>
                  <a:gd name="connsiteY15" fmla="*/ 214312 h 319087"/>
                  <a:gd name="connsiteX16" fmla="*/ 402431 w 690562"/>
                  <a:gd name="connsiteY16" fmla="*/ 235744 h 319087"/>
                  <a:gd name="connsiteX17" fmla="*/ 400050 w 690562"/>
                  <a:gd name="connsiteY17" fmla="*/ 264319 h 319087"/>
                  <a:gd name="connsiteX18" fmla="*/ 388143 w 690562"/>
                  <a:gd name="connsiteY18" fmla="*/ 290512 h 319087"/>
                  <a:gd name="connsiteX19" fmla="*/ 409575 w 690562"/>
                  <a:gd name="connsiteY19" fmla="*/ 302419 h 319087"/>
                  <a:gd name="connsiteX20" fmla="*/ 419100 w 690562"/>
                  <a:gd name="connsiteY20" fmla="*/ 302419 h 319087"/>
                  <a:gd name="connsiteX21" fmla="*/ 438150 w 690562"/>
                  <a:gd name="connsiteY21" fmla="*/ 290512 h 319087"/>
                  <a:gd name="connsiteX22" fmla="*/ 473868 w 690562"/>
                  <a:gd name="connsiteY22" fmla="*/ 309562 h 319087"/>
                  <a:gd name="connsiteX23" fmla="*/ 507206 w 690562"/>
                  <a:gd name="connsiteY23" fmla="*/ 314325 h 319087"/>
                  <a:gd name="connsiteX24" fmla="*/ 523875 w 690562"/>
                  <a:gd name="connsiteY24" fmla="*/ 319087 h 319087"/>
                  <a:gd name="connsiteX25" fmla="*/ 526256 w 690562"/>
                  <a:gd name="connsiteY25" fmla="*/ 302419 h 319087"/>
                  <a:gd name="connsiteX26" fmla="*/ 535781 w 690562"/>
                  <a:gd name="connsiteY26" fmla="*/ 290512 h 319087"/>
                  <a:gd name="connsiteX27" fmla="*/ 528637 w 690562"/>
                  <a:gd name="connsiteY27" fmla="*/ 261937 h 319087"/>
                  <a:gd name="connsiteX28" fmla="*/ 509587 w 690562"/>
                  <a:gd name="connsiteY28" fmla="*/ 257175 h 319087"/>
                  <a:gd name="connsiteX29" fmla="*/ 490537 w 690562"/>
                  <a:gd name="connsiteY29" fmla="*/ 235744 h 319087"/>
                  <a:gd name="connsiteX30" fmla="*/ 481012 w 690562"/>
                  <a:gd name="connsiteY30" fmla="*/ 202406 h 319087"/>
                  <a:gd name="connsiteX31" fmla="*/ 461962 w 690562"/>
                  <a:gd name="connsiteY31" fmla="*/ 154781 h 319087"/>
                  <a:gd name="connsiteX32" fmla="*/ 457200 w 690562"/>
                  <a:gd name="connsiteY32" fmla="*/ 126206 h 319087"/>
                  <a:gd name="connsiteX33" fmla="*/ 457200 w 690562"/>
                  <a:gd name="connsiteY33" fmla="*/ 111919 h 319087"/>
                  <a:gd name="connsiteX34" fmla="*/ 469106 w 690562"/>
                  <a:gd name="connsiteY34" fmla="*/ 100012 h 319087"/>
                  <a:gd name="connsiteX35" fmla="*/ 476250 w 690562"/>
                  <a:gd name="connsiteY35" fmla="*/ 78581 h 319087"/>
                  <a:gd name="connsiteX36" fmla="*/ 497681 w 690562"/>
                  <a:gd name="connsiteY36" fmla="*/ 73819 h 319087"/>
                  <a:gd name="connsiteX37" fmla="*/ 500062 w 690562"/>
                  <a:gd name="connsiteY37" fmla="*/ 92869 h 319087"/>
                  <a:gd name="connsiteX38" fmla="*/ 495300 w 690562"/>
                  <a:gd name="connsiteY38" fmla="*/ 107156 h 319087"/>
                  <a:gd name="connsiteX39" fmla="*/ 509587 w 690562"/>
                  <a:gd name="connsiteY39" fmla="*/ 116681 h 319087"/>
                  <a:gd name="connsiteX40" fmla="*/ 509587 w 690562"/>
                  <a:gd name="connsiteY40" fmla="*/ 126206 h 319087"/>
                  <a:gd name="connsiteX41" fmla="*/ 504825 w 690562"/>
                  <a:gd name="connsiteY41" fmla="*/ 147637 h 319087"/>
                  <a:gd name="connsiteX42" fmla="*/ 502443 w 690562"/>
                  <a:gd name="connsiteY42" fmla="*/ 154781 h 319087"/>
                  <a:gd name="connsiteX43" fmla="*/ 523875 w 690562"/>
                  <a:gd name="connsiteY43" fmla="*/ 171450 h 319087"/>
                  <a:gd name="connsiteX44" fmla="*/ 531018 w 690562"/>
                  <a:gd name="connsiteY44" fmla="*/ 185737 h 319087"/>
                  <a:gd name="connsiteX45" fmla="*/ 545306 w 690562"/>
                  <a:gd name="connsiteY45" fmla="*/ 190500 h 319087"/>
                  <a:gd name="connsiteX46" fmla="*/ 531018 w 690562"/>
                  <a:gd name="connsiteY46" fmla="*/ 204787 h 319087"/>
                  <a:gd name="connsiteX47" fmla="*/ 528637 w 690562"/>
                  <a:gd name="connsiteY47" fmla="*/ 216694 h 319087"/>
                  <a:gd name="connsiteX48" fmla="*/ 547687 w 690562"/>
                  <a:gd name="connsiteY48" fmla="*/ 235744 h 319087"/>
                  <a:gd name="connsiteX49" fmla="*/ 547687 w 690562"/>
                  <a:gd name="connsiteY49" fmla="*/ 235744 h 319087"/>
                  <a:gd name="connsiteX50" fmla="*/ 581025 w 690562"/>
                  <a:gd name="connsiteY50" fmla="*/ 247650 h 319087"/>
                  <a:gd name="connsiteX51" fmla="*/ 595312 w 690562"/>
                  <a:gd name="connsiteY51" fmla="*/ 242887 h 319087"/>
                  <a:gd name="connsiteX52" fmla="*/ 602456 w 690562"/>
                  <a:gd name="connsiteY52" fmla="*/ 264319 h 319087"/>
                  <a:gd name="connsiteX53" fmla="*/ 602456 w 690562"/>
                  <a:gd name="connsiteY53" fmla="*/ 292894 h 319087"/>
                  <a:gd name="connsiteX54" fmla="*/ 611981 w 690562"/>
                  <a:gd name="connsiteY54" fmla="*/ 297656 h 319087"/>
                  <a:gd name="connsiteX55" fmla="*/ 631031 w 690562"/>
                  <a:gd name="connsiteY55" fmla="*/ 297656 h 319087"/>
                  <a:gd name="connsiteX56" fmla="*/ 650081 w 690562"/>
                  <a:gd name="connsiteY56" fmla="*/ 285750 h 319087"/>
                  <a:gd name="connsiteX57" fmla="*/ 669131 w 690562"/>
                  <a:gd name="connsiteY57" fmla="*/ 278606 h 319087"/>
                  <a:gd name="connsiteX58" fmla="*/ 681037 w 690562"/>
                  <a:gd name="connsiteY58" fmla="*/ 278606 h 319087"/>
                  <a:gd name="connsiteX59" fmla="*/ 690562 w 690562"/>
                  <a:gd name="connsiteY59" fmla="*/ 204787 h 319087"/>
                  <a:gd name="connsiteX60" fmla="*/ 614362 w 690562"/>
                  <a:gd name="connsiteY60" fmla="*/ 228600 h 319087"/>
                  <a:gd name="connsiteX61" fmla="*/ 600075 w 690562"/>
                  <a:gd name="connsiteY61" fmla="*/ 173831 h 319087"/>
                  <a:gd name="connsiteX62" fmla="*/ 583406 w 690562"/>
                  <a:gd name="connsiteY62" fmla="*/ 145256 h 319087"/>
                  <a:gd name="connsiteX63" fmla="*/ 585787 w 690562"/>
                  <a:gd name="connsiteY63" fmla="*/ 121444 h 319087"/>
                  <a:gd name="connsiteX64" fmla="*/ 566737 w 690562"/>
                  <a:gd name="connsiteY64" fmla="*/ 83344 h 319087"/>
                  <a:gd name="connsiteX65" fmla="*/ 561975 w 690562"/>
                  <a:gd name="connsiteY65" fmla="*/ 50006 h 319087"/>
                  <a:gd name="connsiteX66" fmla="*/ 533400 w 690562"/>
                  <a:gd name="connsiteY66" fmla="*/ 0 h 319087"/>
                  <a:gd name="connsiteX67" fmla="*/ 411956 w 690562"/>
                  <a:gd name="connsiteY67" fmla="*/ 42862 h 319087"/>
                  <a:gd name="connsiteX68" fmla="*/ 319087 w 690562"/>
                  <a:gd name="connsiteY68" fmla="*/ 71437 h 319087"/>
                  <a:gd name="connsiteX69" fmla="*/ 257175 w 690562"/>
                  <a:gd name="connsiteY69" fmla="*/ 92869 h 319087"/>
                  <a:gd name="connsiteX70" fmla="*/ 147637 w 690562"/>
                  <a:gd name="connsiteY70" fmla="*/ 126206 h 319087"/>
                  <a:gd name="connsiteX71" fmla="*/ 64293 w 690562"/>
                  <a:gd name="connsiteY71" fmla="*/ 157162 h 319087"/>
                  <a:gd name="connsiteX72" fmla="*/ 0 w 690562"/>
                  <a:gd name="connsiteY72" fmla="*/ 180975 h 319087"/>
                  <a:gd name="connsiteX0" fmla="*/ 0 w 690562"/>
                  <a:gd name="connsiteY0" fmla="*/ 180975 h 319087"/>
                  <a:gd name="connsiteX1" fmla="*/ 40481 w 690562"/>
                  <a:gd name="connsiteY1" fmla="*/ 238125 h 319087"/>
                  <a:gd name="connsiteX2" fmla="*/ 76200 w 690562"/>
                  <a:gd name="connsiteY2" fmla="*/ 207169 h 319087"/>
                  <a:gd name="connsiteX3" fmla="*/ 92868 w 690562"/>
                  <a:gd name="connsiteY3" fmla="*/ 209550 h 319087"/>
                  <a:gd name="connsiteX4" fmla="*/ 104775 w 690562"/>
                  <a:gd name="connsiteY4" fmla="*/ 161925 h 319087"/>
                  <a:gd name="connsiteX5" fmla="*/ 145256 w 690562"/>
                  <a:gd name="connsiteY5" fmla="*/ 169069 h 319087"/>
                  <a:gd name="connsiteX6" fmla="*/ 171450 w 690562"/>
                  <a:gd name="connsiteY6" fmla="*/ 161925 h 319087"/>
                  <a:gd name="connsiteX7" fmla="*/ 192881 w 690562"/>
                  <a:gd name="connsiteY7" fmla="*/ 140494 h 319087"/>
                  <a:gd name="connsiteX8" fmla="*/ 216693 w 690562"/>
                  <a:gd name="connsiteY8" fmla="*/ 119062 h 319087"/>
                  <a:gd name="connsiteX9" fmla="*/ 238125 w 690562"/>
                  <a:gd name="connsiteY9" fmla="*/ 119062 h 319087"/>
                  <a:gd name="connsiteX10" fmla="*/ 259556 w 690562"/>
                  <a:gd name="connsiteY10" fmla="*/ 130969 h 319087"/>
                  <a:gd name="connsiteX11" fmla="*/ 264318 w 690562"/>
                  <a:gd name="connsiteY11" fmla="*/ 145256 h 319087"/>
                  <a:gd name="connsiteX12" fmla="*/ 283368 w 690562"/>
                  <a:gd name="connsiteY12" fmla="*/ 157162 h 319087"/>
                  <a:gd name="connsiteX13" fmla="*/ 304800 w 690562"/>
                  <a:gd name="connsiteY13" fmla="*/ 154817 h 319087"/>
                  <a:gd name="connsiteX14" fmla="*/ 361950 w 690562"/>
                  <a:gd name="connsiteY14" fmla="*/ 195297 h 319087"/>
                  <a:gd name="connsiteX15" fmla="*/ 397668 w 690562"/>
                  <a:gd name="connsiteY15" fmla="*/ 214312 h 319087"/>
                  <a:gd name="connsiteX16" fmla="*/ 402431 w 690562"/>
                  <a:gd name="connsiteY16" fmla="*/ 235744 h 319087"/>
                  <a:gd name="connsiteX17" fmla="*/ 400050 w 690562"/>
                  <a:gd name="connsiteY17" fmla="*/ 264319 h 319087"/>
                  <a:gd name="connsiteX18" fmla="*/ 388143 w 690562"/>
                  <a:gd name="connsiteY18" fmla="*/ 290512 h 319087"/>
                  <a:gd name="connsiteX19" fmla="*/ 409575 w 690562"/>
                  <a:gd name="connsiteY19" fmla="*/ 302419 h 319087"/>
                  <a:gd name="connsiteX20" fmla="*/ 419100 w 690562"/>
                  <a:gd name="connsiteY20" fmla="*/ 302419 h 319087"/>
                  <a:gd name="connsiteX21" fmla="*/ 438150 w 690562"/>
                  <a:gd name="connsiteY21" fmla="*/ 290512 h 319087"/>
                  <a:gd name="connsiteX22" fmla="*/ 473868 w 690562"/>
                  <a:gd name="connsiteY22" fmla="*/ 309562 h 319087"/>
                  <a:gd name="connsiteX23" fmla="*/ 523875 w 690562"/>
                  <a:gd name="connsiteY23" fmla="*/ 319087 h 319087"/>
                  <a:gd name="connsiteX24" fmla="*/ 526256 w 690562"/>
                  <a:gd name="connsiteY24" fmla="*/ 302419 h 319087"/>
                  <a:gd name="connsiteX25" fmla="*/ 535781 w 690562"/>
                  <a:gd name="connsiteY25" fmla="*/ 290512 h 319087"/>
                  <a:gd name="connsiteX26" fmla="*/ 528637 w 690562"/>
                  <a:gd name="connsiteY26" fmla="*/ 261937 h 319087"/>
                  <a:gd name="connsiteX27" fmla="*/ 509587 w 690562"/>
                  <a:gd name="connsiteY27" fmla="*/ 257175 h 319087"/>
                  <a:gd name="connsiteX28" fmla="*/ 490537 w 690562"/>
                  <a:gd name="connsiteY28" fmla="*/ 235744 h 319087"/>
                  <a:gd name="connsiteX29" fmla="*/ 481012 w 690562"/>
                  <a:gd name="connsiteY29" fmla="*/ 202406 h 319087"/>
                  <a:gd name="connsiteX30" fmla="*/ 461962 w 690562"/>
                  <a:gd name="connsiteY30" fmla="*/ 154781 h 319087"/>
                  <a:gd name="connsiteX31" fmla="*/ 457200 w 690562"/>
                  <a:gd name="connsiteY31" fmla="*/ 126206 h 319087"/>
                  <a:gd name="connsiteX32" fmla="*/ 457200 w 690562"/>
                  <a:gd name="connsiteY32" fmla="*/ 111919 h 319087"/>
                  <a:gd name="connsiteX33" fmla="*/ 469106 w 690562"/>
                  <a:gd name="connsiteY33" fmla="*/ 100012 h 319087"/>
                  <a:gd name="connsiteX34" fmla="*/ 476250 w 690562"/>
                  <a:gd name="connsiteY34" fmla="*/ 78581 h 319087"/>
                  <a:gd name="connsiteX35" fmla="*/ 497681 w 690562"/>
                  <a:gd name="connsiteY35" fmla="*/ 73819 h 319087"/>
                  <a:gd name="connsiteX36" fmla="*/ 500062 w 690562"/>
                  <a:gd name="connsiteY36" fmla="*/ 92869 h 319087"/>
                  <a:gd name="connsiteX37" fmla="*/ 495300 w 690562"/>
                  <a:gd name="connsiteY37" fmla="*/ 107156 h 319087"/>
                  <a:gd name="connsiteX38" fmla="*/ 509587 w 690562"/>
                  <a:gd name="connsiteY38" fmla="*/ 116681 h 319087"/>
                  <a:gd name="connsiteX39" fmla="*/ 509587 w 690562"/>
                  <a:gd name="connsiteY39" fmla="*/ 126206 h 319087"/>
                  <a:gd name="connsiteX40" fmla="*/ 504825 w 690562"/>
                  <a:gd name="connsiteY40" fmla="*/ 147637 h 319087"/>
                  <a:gd name="connsiteX41" fmla="*/ 502443 w 690562"/>
                  <a:gd name="connsiteY41" fmla="*/ 154781 h 319087"/>
                  <a:gd name="connsiteX42" fmla="*/ 523875 w 690562"/>
                  <a:gd name="connsiteY42" fmla="*/ 171450 h 319087"/>
                  <a:gd name="connsiteX43" fmla="*/ 531018 w 690562"/>
                  <a:gd name="connsiteY43" fmla="*/ 185737 h 319087"/>
                  <a:gd name="connsiteX44" fmla="*/ 545306 w 690562"/>
                  <a:gd name="connsiteY44" fmla="*/ 190500 h 319087"/>
                  <a:gd name="connsiteX45" fmla="*/ 531018 w 690562"/>
                  <a:gd name="connsiteY45" fmla="*/ 204787 h 319087"/>
                  <a:gd name="connsiteX46" fmla="*/ 528637 w 690562"/>
                  <a:gd name="connsiteY46" fmla="*/ 216694 h 319087"/>
                  <a:gd name="connsiteX47" fmla="*/ 547687 w 690562"/>
                  <a:gd name="connsiteY47" fmla="*/ 235744 h 319087"/>
                  <a:gd name="connsiteX48" fmla="*/ 547687 w 690562"/>
                  <a:gd name="connsiteY48" fmla="*/ 235744 h 319087"/>
                  <a:gd name="connsiteX49" fmla="*/ 581025 w 690562"/>
                  <a:gd name="connsiteY49" fmla="*/ 247650 h 319087"/>
                  <a:gd name="connsiteX50" fmla="*/ 595312 w 690562"/>
                  <a:gd name="connsiteY50" fmla="*/ 242887 h 319087"/>
                  <a:gd name="connsiteX51" fmla="*/ 602456 w 690562"/>
                  <a:gd name="connsiteY51" fmla="*/ 264319 h 319087"/>
                  <a:gd name="connsiteX52" fmla="*/ 602456 w 690562"/>
                  <a:gd name="connsiteY52" fmla="*/ 292894 h 319087"/>
                  <a:gd name="connsiteX53" fmla="*/ 611981 w 690562"/>
                  <a:gd name="connsiteY53" fmla="*/ 297656 h 319087"/>
                  <a:gd name="connsiteX54" fmla="*/ 631031 w 690562"/>
                  <a:gd name="connsiteY54" fmla="*/ 297656 h 319087"/>
                  <a:gd name="connsiteX55" fmla="*/ 650081 w 690562"/>
                  <a:gd name="connsiteY55" fmla="*/ 285750 h 319087"/>
                  <a:gd name="connsiteX56" fmla="*/ 669131 w 690562"/>
                  <a:gd name="connsiteY56" fmla="*/ 278606 h 319087"/>
                  <a:gd name="connsiteX57" fmla="*/ 681037 w 690562"/>
                  <a:gd name="connsiteY57" fmla="*/ 278606 h 319087"/>
                  <a:gd name="connsiteX58" fmla="*/ 690562 w 690562"/>
                  <a:gd name="connsiteY58" fmla="*/ 204787 h 319087"/>
                  <a:gd name="connsiteX59" fmla="*/ 614362 w 690562"/>
                  <a:gd name="connsiteY59" fmla="*/ 228600 h 319087"/>
                  <a:gd name="connsiteX60" fmla="*/ 600075 w 690562"/>
                  <a:gd name="connsiteY60" fmla="*/ 173831 h 319087"/>
                  <a:gd name="connsiteX61" fmla="*/ 583406 w 690562"/>
                  <a:gd name="connsiteY61" fmla="*/ 145256 h 319087"/>
                  <a:gd name="connsiteX62" fmla="*/ 585787 w 690562"/>
                  <a:gd name="connsiteY62" fmla="*/ 121444 h 319087"/>
                  <a:gd name="connsiteX63" fmla="*/ 566737 w 690562"/>
                  <a:gd name="connsiteY63" fmla="*/ 83344 h 319087"/>
                  <a:gd name="connsiteX64" fmla="*/ 561975 w 690562"/>
                  <a:gd name="connsiteY64" fmla="*/ 50006 h 319087"/>
                  <a:gd name="connsiteX65" fmla="*/ 533400 w 690562"/>
                  <a:gd name="connsiteY65" fmla="*/ 0 h 319087"/>
                  <a:gd name="connsiteX66" fmla="*/ 411956 w 690562"/>
                  <a:gd name="connsiteY66" fmla="*/ 42862 h 319087"/>
                  <a:gd name="connsiteX67" fmla="*/ 319087 w 690562"/>
                  <a:gd name="connsiteY67" fmla="*/ 71437 h 319087"/>
                  <a:gd name="connsiteX68" fmla="*/ 257175 w 690562"/>
                  <a:gd name="connsiteY68" fmla="*/ 92869 h 319087"/>
                  <a:gd name="connsiteX69" fmla="*/ 147637 w 690562"/>
                  <a:gd name="connsiteY69" fmla="*/ 126206 h 319087"/>
                  <a:gd name="connsiteX70" fmla="*/ 64293 w 690562"/>
                  <a:gd name="connsiteY70" fmla="*/ 157162 h 319087"/>
                  <a:gd name="connsiteX71" fmla="*/ 0 w 690562"/>
                  <a:gd name="connsiteY71" fmla="*/ 180975 h 319087"/>
                  <a:gd name="connsiteX0" fmla="*/ 0 w 690562"/>
                  <a:gd name="connsiteY0" fmla="*/ 180975 h 333493"/>
                  <a:gd name="connsiteX1" fmla="*/ 40481 w 690562"/>
                  <a:gd name="connsiteY1" fmla="*/ 238125 h 333493"/>
                  <a:gd name="connsiteX2" fmla="*/ 76200 w 690562"/>
                  <a:gd name="connsiteY2" fmla="*/ 207169 h 333493"/>
                  <a:gd name="connsiteX3" fmla="*/ 92868 w 690562"/>
                  <a:gd name="connsiteY3" fmla="*/ 209550 h 333493"/>
                  <a:gd name="connsiteX4" fmla="*/ 104775 w 690562"/>
                  <a:gd name="connsiteY4" fmla="*/ 161925 h 333493"/>
                  <a:gd name="connsiteX5" fmla="*/ 145256 w 690562"/>
                  <a:gd name="connsiteY5" fmla="*/ 169069 h 333493"/>
                  <a:gd name="connsiteX6" fmla="*/ 171450 w 690562"/>
                  <a:gd name="connsiteY6" fmla="*/ 161925 h 333493"/>
                  <a:gd name="connsiteX7" fmla="*/ 192881 w 690562"/>
                  <a:gd name="connsiteY7" fmla="*/ 140494 h 333493"/>
                  <a:gd name="connsiteX8" fmla="*/ 216693 w 690562"/>
                  <a:gd name="connsiteY8" fmla="*/ 119062 h 333493"/>
                  <a:gd name="connsiteX9" fmla="*/ 238125 w 690562"/>
                  <a:gd name="connsiteY9" fmla="*/ 119062 h 333493"/>
                  <a:gd name="connsiteX10" fmla="*/ 259556 w 690562"/>
                  <a:gd name="connsiteY10" fmla="*/ 130969 h 333493"/>
                  <a:gd name="connsiteX11" fmla="*/ 264318 w 690562"/>
                  <a:gd name="connsiteY11" fmla="*/ 145256 h 333493"/>
                  <a:gd name="connsiteX12" fmla="*/ 283368 w 690562"/>
                  <a:gd name="connsiteY12" fmla="*/ 157162 h 333493"/>
                  <a:gd name="connsiteX13" fmla="*/ 304800 w 690562"/>
                  <a:gd name="connsiteY13" fmla="*/ 154817 h 333493"/>
                  <a:gd name="connsiteX14" fmla="*/ 361950 w 690562"/>
                  <a:gd name="connsiteY14" fmla="*/ 195297 h 333493"/>
                  <a:gd name="connsiteX15" fmla="*/ 397668 w 690562"/>
                  <a:gd name="connsiteY15" fmla="*/ 214312 h 333493"/>
                  <a:gd name="connsiteX16" fmla="*/ 402431 w 690562"/>
                  <a:gd name="connsiteY16" fmla="*/ 235744 h 333493"/>
                  <a:gd name="connsiteX17" fmla="*/ 400050 w 690562"/>
                  <a:gd name="connsiteY17" fmla="*/ 264319 h 333493"/>
                  <a:gd name="connsiteX18" fmla="*/ 388143 w 690562"/>
                  <a:gd name="connsiteY18" fmla="*/ 290512 h 333493"/>
                  <a:gd name="connsiteX19" fmla="*/ 409575 w 690562"/>
                  <a:gd name="connsiteY19" fmla="*/ 302419 h 333493"/>
                  <a:gd name="connsiteX20" fmla="*/ 419100 w 690562"/>
                  <a:gd name="connsiteY20" fmla="*/ 302419 h 333493"/>
                  <a:gd name="connsiteX21" fmla="*/ 438150 w 690562"/>
                  <a:gd name="connsiteY21" fmla="*/ 290512 h 333493"/>
                  <a:gd name="connsiteX22" fmla="*/ 473868 w 690562"/>
                  <a:gd name="connsiteY22" fmla="*/ 333493 h 333493"/>
                  <a:gd name="connsiteX23" fmla="*/ 523875 w 690562"/>
                  <a:gd name="connsiteY23" fmla="*/ 319087 h 333493"/>
                  <a:gd name="connsiteX24" fmla="*/ 526256 w 690562"/>
                  <a:gd name="connsiteY24" fmla="*/ 302419 h 333493"/>
                  <a:gd name="connsiteX25" fmla="*/ 535781 w 690562"/>
                  <a:gd name="connsiteY25" fmla="*/ 290512 h 333493"/>
                  <a:gd name="connsiteX26" fmla="*/ 528637 w 690562"/>
                  <a:gd name="connsiteY26" fmla="*/ 261937 h 333493"/>
                  <a:gd name="connsiteX27" fmla="*/ 509587 w 690562"/>
                  <a:gd name="connsiteY27" fmla="*/ 257175 h 333493"/>
                  <a:gd name="connsiteX28" fmla="*/ 490537 w 690562"/>
                  <a:gd name="connsiteY28" fmla="*/ 235744 h 333493"/>
                  <a:gd name="connsiteX29" fmla="*/ 481012 w 690562"/>
                  <a:gd name="connsiteY29" fmla="*/ 202406 h 333493"/>
                  <a:gd name="connsiteX30" fmla="*/ 461962 w 690562"/>
                  <a:gd name="connsiteY30" fmla="*/ 154781 h 333493"/>
                  <a:gd name="connsiteX31" fmla="*/ 457200 w 690562"/>
                  <a:gd name="connsiteY31" fmla="*/ 126206 h 333493"/>
                  <a:gd name="connsiteX32" fmla="*/ 457200 w 690562"/>
                  <a:gd name="connsiteY32" fmla="*/ 111919 h 333493"/>
                  <a:gd name="connsiteX33" fmla="*/ 469106 w 690562"/>
                  <a:gd name="connsiteY33" fmla="*/ 100012 h 333493"/>
                  <a:gd name="connsiteX34" fmla="*/ 476250 w 690562"/>
                  <a:gd name="connsiteY34" fmla="*/ 78581 h 333493"/>
                  <a:gd name="connsiteX35" fmla="*/ 497681 w 690562"/>
                  <a:gd name="connsiteY35" fmla="*/ 73819 h 333493"/>
                  <a:gd name="connsiteX36" fmla="*/ 500062 w 690562"/>
                  <a:gd name="connsiteY36" fmla="*/ 92869 h 333493"/>
                  <a:gd name="connsiteX37" fmla="*/ 495300 w 690562"/>
                  <a:gd name="connsiteY37" fmla="*/ 107156 h 333493"/>
                  <a:gd name="connsiteX38" fmla="*/ 509587 w 690562"/>
                  <a:gd name="connsiteY38" fmla="*/ 116681 h 333493"/>
                  <a:gd name="connsiteX39" fmla="*/ 509587 w 690562"/>
                  <a:gd name="connsiteY39" fmla="*/ 126206 h 333493"/>
                  <a:gd name="connsiteX40" fmla="*/ 504825 w 690562"/>
                  <a:gd name="connsiteY40" fmla="*/ 147637 h 333493"/>
                  <a:gd name="connsiteX41" fmla="*/ 502443 w 690562"/>
                  <a:gd name="connsiteY41" fmla="*/ 154781 h 333493"/>
                  <a:gd name="connsiteX42" fmla="*/ 523875 w 690562"/>
                  <a:gd name="connsiteY42" fmla="*/ 171450 h 333493"/>
                  <a:gd name="connsiteX43" fmla="*/ 531018 w 690562"/>
                  <a:gd name="connsiteY43" fmla="*/ 185737 h 333493"/>
                  <a:gd name="connsiteX44" fmla="*/ 545306 w 690562"/>
                  <a:gd name="connsiteY44" fmla="*/ 190500 h 333493"/>
                  <a:gd name="connsiteX45" fmla="*/ 531018 w 690562"/>
                  <a:gd name="connsiteY45" fmla="*/ 204787 h 333493"/>
                  <a:gd name="connsiteX46" fmla="*/ 528637 w 690562"/>
                  <a:gd name="connsiteY46" fmla="*/ 216694 h 333493"/>
                  <a:gd name="connsiteX47" fmla="*/ 547687 w 690562"/>
                  <a:gd name="connsiteY47" fmla="*/ 235744 h 333493"/>
                  <a:gd name="connsiteX48" fmla="*/ 547687 w 690562"/>
                  <a:gd name="connsiteY48" fmla="*/ 235744 h 333493"/>
                  <a:gd name="connsiteX49" fmla="*/ 581025 w 690562"/>
                  <a:gd name="connsiteY49" fmla="*/ 247650 h 333493"/>
                  <a:gd name="connsiteX50" fmla="*/ 595312 w 690562"/>
                  <a:gd name="connsiteY50" fmla="*/ 242887 h 333493"/>
                  <a:gd name="connsiteX51" fmla="*/ 602456 w 690562"/>
                  <a:gd name="connsiteY51" fmla="*/ 264319 h 333493"/>
                  <a:gd name="connsiteX52" fmla="*/ 602456 w 690562"/>
                  <a:gd name="connsiteY52" fmla="*/ 292894 h 333493"/>
                  <a:gd name="connsiteX53" fmla="*/ 611981 w 690562"/>
                  <a:gd name="connsiteY53" fmla="*/ 297656 h 333493"/>
                  <a:gd name="connsiteX54" fmla="*/ 631031 w 690562"/>
                  <a:gd name="connsiteY54" fmla="*/ 297656 h 333493"/>
                  <a:gd name="connsiteX55" fmla="*/ 650081 w 690562"/>
                  <a:gd name="connsiteY55" fmla="*/ 285750 h 333493"/>
                  <a:gd name="connsiteX56" fmla="*/ 669131 w 690562"/>
                  <a:gd name="connsiteY56" fmla="*/ 278606 h 333493"/>
                  <a:gd name="connsiteX57" fmla="*/ 681037 w 690562"/>
                  <a:gd name="connsiteY57" fmla="*/ 278606 h 333493"/>
                  <a:gd name="connsiteX58" fmla="*/ 690562 w 690562"/>
                  <a:gd name="connsiteY58" fmla="*/ 204787 h 333493"/>
                  <a:gd name="connsiteX59" fmla="*/ 614362 w 690562"/>
                  <a:gd name="connsiteY59" fmla="*/ 228600 h 333493"/>
                  <a:gd name="connsiteX60" fmla="*/ 600075 w 690562"/>
                  <a:gd name="connsiteY60" fmla="*/ 173831 h 333493"/>
                  <a:gd name="connsiteX61" fmla="*/ 583406 w 690562"/>
                  <a:gd name="connsiteY61" fmla="*/ 145256 h 333493"/>
                  <a:gd name="connsiteX62" fmla="*/ 585787 w 690562"/>
                  <a:gd name="connsiteY62" fmla="*/ 121444 h 333493"/>
                  <a:gd name="connsiteX63" fmla="*/ 566737 w 690562"/>
                  <a:gd name="connsiteY63" fmla="*/ 83344 h 333493"/>
                  <a:gd name="connsiteX64" fmla="*/ 561975 w 690562"/>
                  <a:gd name="connsiteY64" fmla="*/ 50006 h 333493"/>
                  <a:gd name="connsiteX65" fmla="*/ 533400 w 690562"/>
                  <a:gd name="connsiteY65" fmla="*/ 0 h 333493"/>
                  <a:gd name="connsiteX66" fmla="*/ 411956 w 690562"/>
                  <a:gd name="connsiteY66" fmla="*/ 42862 h 333493"/>
                  <a:gd name="connsiteX67" fmla="*/ 319087 w 690562"/>
                  <a:gd name="connsiteY67" fmla="*/ 71437 h 333493"/>
                  <a:gd name="connsiteX68" fmla="*/ 257175 w 690562"/>
                  <a:gd name="connsiteY68" fmla="*/ 92869 h 333493"/>
                  <a:gd name="connsiteX69" fmla="*/ 147637 w 690562"/>
                  <a:gd name="connsiteY69" fmla="*/ 126206 h 333493"/>
                  <a:gd name="connsiteX70" fmla="*/ 64293 w 690562"/>
                  <a:gd name="connsiteY70" fmla="*/ 157162 h 333493"/>
                  <a:gd name="connsiteX71" fmla="*/ 0 w 690562"/>
                  <a:gd name="connsiteY71" fmla="*/ 180975 h 333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690562" h="333493">
                    <a:moveTo>
                      <a:pt x="0" y="180975"/>
                    </a:moveTo>
                    <a:lnTo>
                      <a:pt x="40481" y="238125"/>
                    </a:lnTo>
                    <a:lnTo>
                      <a:pt x="76200" y="207169"/>
                    </a:lnTo>
                    <a:lnTo>
                      <a:pt x="92868" y="209550"/>
                    </a:lnTo>
                    <a:lnTo>
                      <a:pt x="104775" y="161925"/>
                    </a:lnTo>
                    <a:lnTo>
                      <a:pt x="145256" y="169069"/>
                    </a:lnTo>
                    <a:lnTo>
                      <a:pt x="171450" y="161925"/>
                    </a:lnTo>
                    <a:lnTo>
                      <a:pt x="192881" y="140494"/>
                    </a:lnTo>
                    <a:lnTo>
                      <a:pt x="216693" y="119062"/>
                    </a:lnTo>
                    <a:lnTo>
                      <a:pt x="238125" y="119062"/>
                    </a:lnTo>
                    <a:lnTo>
                      <a:pt x="259556" y="130969"/>
                    </a:lnTo>
                    <a:lnTo>
                      <a:pt x="264318" y="145256"/>
                    </a:lnTo>
                    <a:lnTo>
                      <a:pt x="283368" y="157162"/>
                    </a:lnTo>
                    <a:lnTo>
                      <a:pt x="304800" y="154817"/>
                    </a:lnTo>
                    <a:lnTo>
                      <a:pt x="361950" y="195297"/>
                    </a:lnTo>
                    <a:lnTo>
                      <a:pt x="397668" y="214312"/>
                    </a:lnTo>
                    <a:lnTo>
                      <a:pt x="402431" y="235744"/>
                    </a:lnTo>
                    <a:lnTo>
                      <a:pt x="400050" y="264319"/>
                    </a:lnTo>
                    <a:lnTo>
                      <a:pt x="388143" y="290512"/>
                    </a:lnTo>
                    <a:lnTo>
                      <a:pt x="409575" y="302419"/>
                    </a:lnTo>
                    <a:lnTo>
                      <a:pt x="419100" y="302419"/>
                    </a:lnTo>
                    <a:lnTo>
                      <a:pt x="438150" y="290512"/>
                    </a:lnTo>
                    <a:lnTo>
                      <a:pt x="473868" y="333493"/>
                    </a:lnTo>
                    <a:lnTo>
                      <a:pt x="523875" y="319087"/>
                    </a:lnTo>
                    <a:lnTo>
                      <a:pt x="526256" y="302419"/>
                    </a:lnTo>
                    <a:lnTo>
                      <a:pt x="535781" y="290512"/>
                    </a:lnTo>
                    <a:lnTo>
                      <a:pt x="528637" y="261937"/>
                    </a:lnTo>
                    <a:lnTo>
                      <a:pt x="509587" y="257175"/>
                    </a:lnTo>
                    <a:lnTo>
                      <a:pt x="490537" y="235744"/>
                    </a:lnTo>
                    <a:lnTo>
                      <a:pt x="481012" y="202406"/>
                    </a:lnTo>
                    <a:lnTo>
                      <a:pt x="461962" y="154781"/>
                    </a:lnTo>
                    <a:lnTo>
                      <a:pt x="457200" y="126206"/>
                    </a:lnTo>
                    <a:lnTo>
                      <a:pt x="457200" y="111919"/>
                    </a:lnTo>
                    <a:lnTo>
                      <a:pt x="469106" y="100012"/>
                    </a:lnTo>
                    <a:lnTo>
                      <a:pt x="476250" y="78581"/>
                    </a:lnTo>
                    <a:lnTo>
                      <a:pt x="497681" y="73819"/>
                    </a:lnTo>
                    <a:lnTo>
                      <a:pt x="500062" y="92869"/>
                    </a:lnTo>
                    <a:lnTo>
                      <a:pt x="495300" y="107156"/>
                    </a:lnTo>
                    <a:lnTo>
                      <a:pt x="509587" y="116681"/>
                    </a:lnTo>
                    <a:lnTo>
                      <a:pt x="509587" y="126206"/>
                    </a:lnTo>
                    <a:lnTo>
                      <a:pt x="504825" y="147637"/>
                    </a:lnTo>
                    <a:lnTo>
                      <a:pt x="502443" y="154781"/>
                    </a:lnTo>
                    <a:lnTo>
                      <a:pt x="523875" y="171450"/>
                    </a:lnTo>
                    <a:lnTo>
                      <a:pt x="531018" y="185737"/>
                    </a:lnTo>
                    <a:lnTo>
                      <a:pt x="545306" y="190500"/>
                    </a:lnTo>
                    <a:lnTo>
                      <a:pt x="531018" y="204787"/>
                    </a:lnTo>
                    <a:lnTo>
                      <a:pt x="528637" y="216694"/>
                    </a:lnTo>
                    <a:lnTo>
                      <a:pt x="547687" y="235744"/>
                    </a:lnTo>
                    <a:lnTo>
                      <a:pt x="547687" y="235744"/>
                    </a:lnTo>
                    <a:lnTo>
                      <a:pt x="581025" y="247650"/>
                    </a:lnTo>
                    <a:lnTo>
                      <a:pt x="595312" y="242887"/>
                    </a:lnTo>
                    <a:lnTo>
                      <a:pt x="602456" y="264319"/>
                    </a:lnTo>
                    <a:lnTo>
                      <a:pt x="602456" y="292894"/>
                    </a:lnTo>
                    <a:lnTo>
                      <a:pt x="611981" y="297656"/>
                    </a:lnTo>
                    <a:lnTo>
                      <a:pt x="631031" y="297656"/>
                    </a:lnTo>
                    <a:lnTo>
                      <a:pt x="650081" y="285750"/>
                    </a:lnTo>
                    <a:lnTo>
                      <a:pt x="669131" y="278606"/>
                    </a:lnTo>
                    <a:lnTo>
                      <a:pt x="681037" y="278606"/>
                    </a:lnTo>
                    <a:lnTo>
                      <a:pt x="690562" y="204787"/>
                    </a:lnTo>
                    <a:lnTo>
                      <a:pt x="614362" y="228600"/>
                    </a:lnTo>
                    <a:lnTo>
                      <a:pt x="600075" y="173831"/>
                    </a:lnTo>
                    <a:lnTo>
                      <a:pt x="583406" y="145256"/>
                    </a:lnTo>
                    <a:lnTo>
                      <a:pt x="585787" y="121444"/>
                    </a:lnTo>
                    <a:lnTo>
                      <a:pt x="566737" y="83344"/>
                    </a:lnTo>
                    <a:lnTo>
                      <a:pt x="561975" y="50006"/>
                    </a:lnTo>
                    <a:lnTo>
                      <a:pt x="533400" y="0"/>
                    </a:lnTo>
                    <a:lnTo>
                      <a:pt x="411956" y="42862"/>
                    </a:lnTo>
                    <a:lnTo>
                      <a:pt x="319087" y="71437"/>
                    </a:lnTo>
                    <a:lnTo>
                      <a:pt x="257175" y="92869"/>
                    </a:lnTo>
                    <a:lnTo>
                      <a:pt x="147637" y="126206"/>
                    </a:lnTo>
                    <a:lnTo>
                      <a:pt x="64293" y="157162"/>
                    </a:lnTo>
                    <a:lnTo>
                      <a:pt x="0" y="180975"/>
                    </a:lnTo>
                    <a:close/>
                  </a:path>
                </a:pathLst>
              </a:custGeom>
              <a:grpFill/>
              <a:ln w="12700">
                <a:solidFill>
                  <a:srgbClr val="F8F8F8"/>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dirty="0">
                  <a:solidFill>
                    <a:schemeClr val="bg1"/>
                  </a:solidFill>
                  <a:ea typeface="ＭＳ Ｐゴシック" charset="-128"/>
                </a:endParaRPr>
              </a:p>
            </p:txBody>
          </p:sp>
          <p:sp>
            <p:nvSpPr>
              <p:cNvPr id="70" name="Freeform 3093"/>
              <p:cNvSpPr/>
              <p:nvPr/>
            </p:nvSpPr>
            <p:spPr>
              <a:xfrm>
                <a:off x="9322720" y="2210051"/>
                <a:ext cx="901700" cy="657225"/>
              </a:xfrm>
              <a:custGeom>
                <a:avLst/>
                <a:gdLst>
                  <a:gd name="connsiteX0" fmla="*/ 0 w 895350"/>
                  <a:gd name="connsiteY0" fmla="*/ 230981 h 647700"/>
                  <a:gd name="connsiteX1" fmla="*/ 69056 w 895350"/>
                  <a:gd name="connsiteY1" fmla="*/ 461962 h 647700"/>
                  <a:gd name="connsiteX2" fmla="*/ 128587 w 895350"/>
                  <a:gd name="connsiteY2" fmla="*/ 647700 h 647700"/>
                  <a:gd name="connsiteX3" fmla="*/ 461962 w 895350"/>
                  <a:gd name="connsiteY3" fmla="*/ 554831 h 647700"/>
                  <a:gd name="connsiteX4" fmla="*/ 840581 w 895350"/>
                  <a:gd name="connsiteY4" fmla="*/ 426244 h 647700"/>
                  <a:gd name="connsiteX5" fmla="*/ 859631 w 895350"/>
                  <a:gd name="connsiteY5" fmla="*/ 354806 h 647700"/>
                  <a:gd name="connsiteX6" fmla="*/ 895350 w 895350"/>
                  <a:gd name="connsiteY6" fmla="*/ 321469 h 647700"/>
                  <a:gd name="connsiteX7" fmla="*/ 885825 w 895350"/>
                  <a:gd name="connsiteY7" fmla="*/ 273844 h 647700"/>
                  <a:gd name="connsiteX8" fmla="*/ 819150 w 895350"/>
                  <a:gd name="connsiteY8" fmla="*/ 257175 h 647700"/>
                  <a:gd name="connsiteX9" fmla="*/ 819150 w 895350"/>
                  <a:gd name="connsiteY9" fmla="*/ 223837 h 647700"/>
                  <a:gd name="connsiteX10" fmla="*/ 804862 w 895350"/>
                  <a:gd name="connsiteY10" fmla="*/ 188119 h 647700"/>
                  <a:gd name="connsiteX11" fmla="*/ 816769 w 895350"/>
                  <a:gd name="connsiteY11" fmla="*/ 80962 h 647700"/>
                  <a:gd name="connsiteX12" fmla="*/ 781050 w 895350"/>
                  <a:gd name="connsiteY12" fmla="*/ 40481 h 647700"/>
                  <a:gd name="connsiteX13" fmla="*/ 733425 w 895350"/>
                  <a:gd name="connsiteY13" fmla="*/ 9525 h 647700"/>
                  <a:gd name="connsiteX14" fmla="*/ 702469 w 895350"/>
                  <a:gd name="connsiteY14" fmla="*/ 0 h 647700"/>
                  <a:gd name="connsiteX15" fmla="*/ 397669 w 895350"/>
                  <a:gd name="connsiteY15" fmla="*/ 95250 h 647700"/>
                  <a:gd name="connsiteX16" fmla="*/ 50006 w 895350"/>
                  <a:gd name="connsiteY16" fmla="*/ 200025 h 647700"/>
                  <a:gd name="connsiteX17" fmla="*/ 40481 w 895350"/>
                  <a:gd name="connsiteY17" fmla="*/ 195262 h 647700"/>
                  <a:gd name="connsiteX18" fmla="*/ 0 w 895350"/>
                  <a:gd name="connsiteY18" fmla="*/ 230981 h 647700"/>
                  <a:gd name="connsiteX0" fmla="*/ 0 w 895350"/>
                  <a:gd name="connsiteY0" fmla="*/ 230981 h 647700"/>
                  <a:gd name="connsiteX1" fmla="*/ 69056 w 895350"/>
                  <a:gd name="connsiteY1" fmla="*/ 461962 h 647700"/>
                  <a:gd name="connsiteX2" fmla="*/ 128587 w 895350"/>
                  <a:gd name="connsiteY2" fmla="*/ 647700 h 647700"/>
                  <a:gd name="connsiteX3" fmla="*/ 461962 w 895350"/>
                  <a:gd name="connsiteY3" fmla="*/ 554831 h 647700"/>
                  <a:gd name="connsiteX4" fmla="*/ 840581 w 895350"/>
                  <a:gd name="connsiteY4" fmla="*/ 426244 h 647700"/>
                  <a:gd name="connsiteX5" fmla="*/ 859631 w 895350"/>
                  <a:gd name="connsiteY5" fmla="*/ 354806 h 647700"/>
                  <a:gd name="connsiteX6" fmla="*/ 895350 w 895350"/>
                  <a:gd name="connsiteY6" fmla="*/ 321469 h 647700"/>
                  <a:gd name="connsiteX7" fmla="*/ 885825 w 895350"/>
                  <a:gd name="connsiteY7" fmla="*/ 273844 h 647700"/>
                  <a:gd name="connsiteX8" fmla="*/ 819150 w 895350"/>
                  <a:gd name="connsiteY8" fmla="*/ 257175 h 647700"/>
                  <a:gd name="connsiteX9" fmla="*/ 819150 w 895350"/>
                  <a:gd name="connsiteY9" fmla="*/ 223837 h 647700"/>
                  <a:gd name="connsiteX10" fmla="*/ 804862 w 895350"/>
                  <a:gd name="connsiteY10" fmla="*/ 188119 h 647700"/>
                  <a:gd name="connsiteX11" fmla="*/ 816769 w 895350"/>
                  <a:gd name="connsiteY11" fmla="*/ 80962 h 647700"/>
                  <a:gd name="connsiteX12" fmla="*/ 781050 w 895350"/>
                  <a:gd name="connsiteY12" fmla="*/ 40481 h 647700"/>
                  <a:gd name="connsiteX13" fmla="*/ 733425 w 895350"/>
                  <a:gd name="connsiteY13" fmla="*/ 9525 h 647700"/>
                  <a:gd name="connsiteX14" fmla="*/ 702469 w 895350"/>
                  <a:gd name="connsiteY14" fmla="*/ 0 h 647700"/>
                  <a:gd name="connsiteX15" fmla="*/ 397669 w 895350"/>
                  <a:gd name="connsiteY15" fmla="*/ 95250 h 647700"/>
                  <a:gd name="connsiteX16" fmla="*/ 64293 w 895350"/>
                  <a:gd name="connsiteY16" fmla="*/ 188118 h 647700"/>
                  <a:gd name="connsiteX17" fmla="*/ 40481 w 895350"/>
                  <a:gd name="connsiteY17" fmla="*/ 195262 h 647700"/>
                  <a:gd name="connsiteX18" fmla="*/ 0 w 895350"/>
                  <a:gd name="connsiteY18" fmla="*/ 230981 h 647700"/>
                  <a:gd name="connsiteX0" fmla="*/ 0 w 902493"/>
                  <a:gd name="connsiteY0" fmla="*/ 245268 h 647700"/>
                  <a:gd name="connsiteX1" fmla="*/ 76199 w 902493"/>
                  <a:gd name="connsiteY1" fmla="*/ 461962 h 647700"/>
                  <a:gd name="connsiteX2" fmla="*/ 135730 w 902493"/>
                  <a:gd name="connsiteY2" fmla="*/ 647700 h 647700"/>
                  <a:gd name="connsiteX3" fmla="*/ 469105 w 902493"/>
                  <a:gd name="connsiteY3" fmla="*/ 554831 h 647700"/>
                  <a:gd name="connsiteX4" fmla="*/ 847724 w 902493"/>
                  <a:gd name="connsiteY4" fmla="*/ 426244 h 647700"/>
                  <a:gd name="connsiteX5" fmla="*/ 866774 w 902493"/>
                  <a:gd name="connsiteY5" fmla="*/ 354806 h 647700"/>
                  <a:gd name="connsiteX6" fmla="*/ 902493 w 902493"/>
                  <a:gd name="connsiteY6" fmla="*/ 321469 h 647700"/>
                  <a:gd name="connsiteX7" fmla="*/ 892968 w 902493"/>
                  <a:gd name="connsiteY7" fmla="*/ 273844 h 647700"/>
                  <a:gd name="connsiteX8" fmla="*/ 826293 w 902493"/>
                  <a:gd name="connsiteY8" fmla="*/ 257175 h 647700"/>
                  <a:gd name="connsiteX9" fmla="*/ 826293 w 902493"/>
                  <a:gd name="connsiteY9" fmla="*/ 223837 h 647700"/>
                  <a:gd name="connsiteX10" fmla="*/ 812005 w 902493"/>
                  <a:gd name="connsiteY10" fmla="*/ 188119 h 647700"/>
                  <a:gd name="connsiteX11" fmla="*/ 823912 w 902493"/>
                  <a:gd name="connsiteY11" fmla="*/ 80962 h 647700"/>
                  <a:gd name="connsiteX12" fmla="*/ 788193 w 902493"/>
                  <a:gd name="connsiteY12" fmla="*/ 40481 h 647700"/>
                  <a:gd name="connsiteX13" fmla="*/ 740568 w 902493"/>
                  <a:gd name="connsiteY13" fmla="*/ 9525 h 647700"/>
                  <a:gd name="connsiteX14" fmla="*/ 709612 w 902493"/>
                  <a:gd name="connsiteY14" fmla="*/ 0 h 647700"/>
                  <a:gd name="connsiteX15" fmla="*/ 404812 w 902493"/>
                  <a:gd name="connsiteY15" fmla="*/ 95250 h 647700"/>
                  <a:gd name="connsiteX16" fmla="*/ 71436 w 902493"/>
                  <a:gd name="connsiteY16" fmla="*/ 188118 h 647700"/>
                  <a:gd name="connsiteX17" fmla="*/ 47624 w 902493"/>
                  <a:gd name="connsiteY17" fmla="*/ 195262 h 647700"/>
                  <a:gd name="connsiteX18" fmla="*/ 0 w 902493"/>
                  <a:gd name="connsiteY18" fmla="*/ 245268 h 647700"/>
                  <a:gd name="connsiteX0" fmla="*/ 0 w 902493"/>
                  <a:gd name="connsiteY0" fmla="*/ 245268 h 647700"/>
                  <a:gd name="connsiteX1" fmla="*/ 135730 w 902493"/>
                  <a:gd name="connsiteY1" fmla="*/ 647700 h 647700"/>
                  <a:gd name="connsiteX2" fmla="*/ 469105 w 902493"/>
                  <a:gd name="connsiteY2" fmla="*/ 554831 h 647700"/>
                  <a:gd name="connsiteX3" fmla="*/ 847724 w 902493"/>
                  <a:gd name="connsiteY3" fmla="*/ 426244 h 647700"/>
                  <a:gd name="connsiteX4" fmla="*/ 866774 w 902493"/>
                  <a:gd name="connsiteY4" fmla="*/ 354806 h 647700"/>
                  <a:gd name="connsiteX5" fmla="*/ 902493 w 902493"/>
                  <a:gd name="connsiteY5" fmla="*/ 321469 h 647700"/>
                  <a:gd name="connsiteX6" fmla="*/ 892968 w 902493"/>
                  <a:gd name="connsiteY6" fmla="*/ 273844 h 647700"/>
                  <a:gd name="connsiteX7" fmla="*/ 826293 w 902493"/>
                  <a:gd name="connsiteY7" fmla="*/ 257175 h 647700"/>
                  <a:gd name="connsiteX8" fmla="*/ 826293 w 902493"/>
                  <a:gd name="connsiteY8" fmla="*/ 223837 h 647700"/>
                  <a:gd name="connsiteX9" fmla="*/ 812005 w 902493"/>
                  <a:gd name="connsiteY9" fmla="*/ 188119 h 647700"/>
                  <a:gd name="connsiteX10" fmla="*/ 823912 w 902493"/>
                  <a:gd name="connsiteY10" fmla="*/ 80962 h 647700"/>
                  <a:gd name="connsiteX11" fmla="*/ 788193 w 902493"/>
                  <a:gd name="connsiteY11" fmla="*/ 40481 h 647700"/>
                  <a:gd name="connsiteX12" fmla="*/ 740568 w 902493"/>
                  <a:gd name="connsiteY12" fmla="*/ 9525 h 647700"/>
                  <a:gd name="connsiteX13" fmla="*/ 709612 w 902493"/>
                  <a:gd name="connsiteY13" fmla="*/ 0 h 647700"/>
                  <a:gd name="connsiteX14" fmla="*/ 404812 w 902493"/>
                  <a:gd name="connsiteY14" fmla="*/ 95250 h 647700"/>
                  <a:gd name="connsiteX15" fmla="*/ 71436 w 902493"/>
                  <a:gd name="connsiteY15" fmla="*/ 188118 h 647700"/>
                  <a:gd name="connsiteX16" fmla="*/ 47624 w 902493"/>
                  <a:gd name="connsiteY16" fmla="*/ 195262 h 647700"/>
                  <a:gd name="connsiteX17" fmla="*/ 0 w 902493"/>
                  <a:gd name="connsiteY17" fmla="*/ 245268 h 647700"/>
                  <a:gd name="connsiteX0" fmla="*/ 0 w 902493"/>
                  <a:gd name="connsiteY0" fmla="*/ 245268 h 657225"/>
                  <a:gd name="connsiteX1" fmla="*/ 128586 w 902493"/>
                  <a:gd name="connsiteY1" fmla="*/ 657225 h 657225"/>
                  <a:gd name="connsiteX2" fmla="*/ 469105 w 902493"/>
                  <a:gd name="connsiteY2" fmla="*/ 554831 h 657225"/>
                  <a:gd name="connsiteX3" fmla="*/ 847724 w 902493"/>
                  <a:gd name="connsiteY3" fmla="*/ 426244 h 657225"/>
                  <a:gd name="connsiteX4" fmla="*/ 866774 w 902493"/>
                  <a:gd name="connsiteY4" fmla="*/ 354806 h 657225"/>
                  <a:gd name="connsiteX5" fmla="*/ 902493 w 902493"/>
                  <a:gd name="connsiteY5" fmla="*/ 321469 h 657225"/>
                  <a:gd name="connsiteX6" fmla="*/ 892968 w 902493"/>
                  <a:gd name="connsiteY6" fmla="*/ 273844 h 657225"/>
                  <a:gd name="connsiteX7" fmla="*/ 826293 w 902493"/>
                  <a:gd name="connsiteY7" fmla="*/ 257175 h 657225"/>
                  <a:gd name="connsiteX8" fmla="*/ 826293 w 902493"/>
                  <a:gd name="connsiteY8" fmla="*/ 223837 h 657225"/>
                  <a:gd name="connsiteX9" fmla="*/ 812005 w 902493"/>
                  <a:gd name="connsiteY9" fmla="*/ 188119 h 657225"/>
                  <a:gd name="connsiteX10" fmla="*/ 823912 w 902493"/>
                  <a:gd name="connsiteY10" fmla="*/ 80962 h 657225"/>
                  <a:gd name="connsiteX11" fmla="*/ 788193 w 902493"/>
                  <a:gd name="connsiteY11" fmla="*/ 40481 h 657225"/>
                  <a:gd name="connsiteX12" fmla="*/ 740568 w 902493"/>
                  <a:gd name="connsiteY12" fmla="*/ 9525 h 657225"/>
                  <a:gd name="connsiteX13" fmla="*/ 709612 w 902493"/>
                  <a:gd name="connsiteY13" fmla="*/ 0 h 657225"/>
                  <a:gd name="connsiteX14" fmla="*/ 404812 w 902493"/>
                  <a:gd name="connsiteY14" fmla="*/ 95250 h 657225"/>
                  <a:gd name="connsiteX15" fmla="*/ 71436 w 902493"/>
                  <a:gd name="connsiteY15" fmla="*/ 188118 h 657225"/>
                  <a:gd name="connsiteX16" fmla="*/ 47624 w 902493"/>
                  <a:gd name="connsiteY16" fmla="*/ 195262 h 657225"/>
                  <a:gd name="connsiteX17" fmla="*/ 0 w 902493"/>
                  <a:gd name="connsiteY17" fmla="*/ 245268 h 657225"/>
                  <a:gd name="connsiteX0" fmla="*/ 0 w 902493"/>
                  <a:gd name="connsiteY0" fmla="*/ 245268 h 657225"/>
                  <a:gd name="connsiteX1" fmla="*/ 128586 w 902493"/>
                  <a:gd name="connsiteY1" fmla="*/ 657225 h 657225"/>
                  <a:gd name="connsiteX2" fmla="*/ 469105 w 902493"/>
                  <a:gd name="connsiteY2" fmla="*/ 554831 h 657225"/>
                  <a:gd name="connsiteX3" fmla="*/ 847724 w 902493"/>
                  <a:gd name="connsiteY3" fmla="*/ 426244 h 657225"/>
                  <a:gd name="connsiteX4" fmla="*/ 873918 w 902493"/>
                  <a:gd name="connsiteY4" fmla="*/ 366712 h 657225"/>
                  <a:gd name="connsiteX5" fmla="*/ 902493 w 902493"/>
                  <a:gd name="connsiteY5" fmla="*/ 321469 h 657225"/>
                  <a:gd name="connsiteX6" fmla="*/ 892968 w 902493"/>
                  <a:gd name="connsiteY6" fmla="*/ 273844 h 657225"/>
                  <a:gd name="connsiteX7" fmla="*/ 826293 w 902493"/>
                  <a:gd name="connsiteY7" fmla="*/ 257175 h 657225"/>
                  <a:gd name="connsiteX8" fmla="*/ 826293 w 902493"/>
                  <a:gd name="connsiteY8" fmla="*/ 223837 h 657225"/>
                  <a:gd name="connsiteX9" fmla="*/ 812005 w 902493"/>
                  <a:gd name="connsiteY9" fmla="*/ 188119 h 657225"/>
                  <a:gd name="connsiteX10" fmla="*/ 823912 w 902493"/>
                  <a:gd name="connsiteY10" fmla="*/ 80962 h 657225"/>
                  <a:gd name="connsiteX11" fmla="*/ 788193 w 902493"/>
                  <a:gd name="connsiteY11" fmla="*/ 40481 h 657225"/>
                  <a:gd name="connsiteX12" fmla="*/ 740568 w 902493"/>
                  <a:gd name="connsiteY12" fmla="*/ 9525 h 657225"/>
                  <a:gd name="connsiteX13" fmla="*/ 709612 w 902493"/>
                  <a:gd name="connsiteY13" fmla="*/ 0 h 657225"/>
                  <a:gd name="connsiteX14" fmla="*/ 404812 w 902493"/>
                  <a:gd name="connsiteY14" fmla="*/ 95250 h 657225"/>
                  <a:gd name="connsiteX15" fmla="*/ 71436 w 902493"/>
                  <a:gd name="connsiteY15" fmla="*/ 188118 h 657225"/>
                  <a:gd name="connsiteX16" fmla="*/ 47624 w 902493"/>
                  <a:gd name="connsiteY16" fmla="*/ 195262 h 657225"/>
                  <a:gd name="connsiteX17" fmla="*/ 0 w 902493"/>
                  <a:gd name="connsiteY17" fmla="*/ 245268 h 657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902493" h="657225">
                    <a:moveTo>
                      <a:pt x="0" y="245268"/>
                    </a:moveTo>
                    <a:lnTo>
                      <a:pt x="128586" y="657225"/>
                    </a:lnTo>
                    <a:lnTo>
                      <a:pt x="469105" y="554831"/>
                    </a:lnTo>
                    <a:lnTo>
                      <a:pt x="847724" y="426244"/>
                    </a:lnTo>
                    <a:lnTo>
                      <a:pt x="873918" y="366712"/>
                    </a:lnTo>
                    <a:lnTo>
                      <a:pt x="902493" y="321469"/>
                    </a:lnTo>
                    <a:lnTo>
                      <a:pt x="892968" y="273844"/>
                    </a:lnTo>
                    <a:lnTo>
                      <a:pt x="826293" y="257175"/>
                    </a:lnTo>
                    <a:lnTo>
                      <a:pt x="826293" y="223837"/>
                    </a:lnTo>
                    <a:lnTo>
                      <a:pt x="812005" y="188119"/>
                    </a:lnTo>
                    <a:lnTo>
                      <a:pt x="823912" y="80962"/>
                    </a:lnTo>
                    <a:lnTo>
                      <a:pt x="788193" y="40481"/>
                    </a:lnTo>
                    <a:lnTo>
                      <a:pt x="740568" y="9525"/>
                    </a:lnTo>
                    <a:lnTo>
                      <a:pt x="709612" y="0"/>
                    </a:lnTo>
                    <a:lnTo>
                      <a:pt x="404812" y="95250"/>
                    </a:lnTo>
                    <a:lnTo>
                      <a:pt x="71436" y="188118"/>
                    </a:lnTo>
                    <a:lnTo>
                      <a:pt x="47624" y="195262"/>
                    </a:lnTo>
                    <a:lnTo>
                      <a:pt x="0" y="245268"/>
                    </a:lnTo>
                    <a:close/>
                  </a:path>
                </a:pathLst>
              </a:custGeom>
              <a:grpFill/>
              <a:ln w="12700">
                <a:solidFill>
                  <a:srgbClr val="F8F8F8"/>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dirty="0">
                  <a:solidFill>
                    <a:schemeClr val="bg1"/>
                  </a:solidFill>
                  <a:ea typeface="ＭＳ Ｐゴシック" charset="-128"/>
                </a:endParaRPr>
              </a:p>
            </p:txBody>
          </p:sp>
          <p:grpSp>
            <p:nvGrpSpPr>
              <p:cNvPr id="71" name="Group 3098"/>
              <p:cNvGrpSpPr/>
              <p:nvPr/>
            </p:nvGrpSpPr>
            <p:grpSpPr>
              <a:xfrm>
                <a:off x="6885485" y="1425992"/>
                <a:ext cx="997744" cy="1143057"/>
                <a:chOff x="4393406" y="1081031"/>
                <a:chExt cx="997744" cy="1143057"/>
              </a:xfrm>
              <a:grpFill/>
            </p:grpSpPr>
            <p:sp>
              <p:nvSpPr>
                <p:cNvPr id="82" name="Freeform 3094"/>
                <p:cNvSpPr/>
                <p:nvPr/>
              </p:nvSpPr>
              <p:spPr>
                <a:xfrm>
                  <a:off x="4393406" y="1166813"/>
                  <a:ext cx="997744" cy="1057275"/>
                </a:xfrm>
                <a:custGeom>
                  <a:avLst/>
                  <a:gdLst>
                    <a:gd name="connsiteX0" fmla="*/ 0 w 997744"/>
                    <a:gd name="connsiteY0" fmla="*/ 11906 h 1057275"/>
                    <a:gd name="connsiteX1" fmla="*/ 26194 w 997744"/>
                    <a:gd name="connsiteY1" fmla="*/ 83343 h 1057275"/>
                    <a:gd name="connsiteX2" fmla="*/ 26194 w 997744"/>
                    <a:gd name="connsiteY2" fmla="*/ 200025 h 1057275"/>
                    <a:gd name="connsiteX3" fmla="*/ 54769 w 997744"/>
                    <a:gd name="connsiteY3" fmla="*/ 230981 h 1057275"/>
                    <a:gd name="connsiteX4" fmla="*/ 92869 w 997744"/>
                    <a:gd name="connsiteY4" fmla="*/ 316706 h 1057275"/>
                    <a:gd name="connsiteX5" fmla="*/ 92869 w 997744"/>
                    <a:gd name="connsiteY5" fmla="*/ 426243 h 1057275"/>
                    <a:gd name="connsiteX6" fmla="*/ 126207 w 997744"/>
                    <a:gd name="connsiteY6" fmla="*/ 538162 h 1057275"/>
                    <a:gd name="connsiteX7" fmla="*/ 116682 w 997744"/>
                    <a:gd name="connsiteY7" fmla="*/ 590550 h 1057275"/>
                    <a:gd name="connsiteX8" fmla="*/ 126207 w 997744"/>
                    <a:gd name="connsiteY8" fmla="*/ 602456 h 1057275"/>
                    <a:gd name="connsiteX9" fmla="*/ 114300 w 997744"/>
                    <a:gd name="connsiteY9" fmla="*/ 678656 h 1057275"/>
                    <a:gd name="connsiteX10" fmla="*/ 161925 w 997744"/>
                    <a:gd name="connsiteY10" fmla="*/ 709612 h 1057275"/>
                    <a:gd name="connsiteX11" fmla="*/ 178594 w 997744"/>
                    <a:gd name="connsiteY11" fmla="*/ 1057275 h 1057275"/>
                    <a:gd name="connsiteX12" fmla="*/ 547688 w 997744"/>
                    <a:gd name="connsiteY12" fmla="*/ 1026318 h 1057275"/>
                    <a:gd name="connsiteX13" fmla="*/ 916782 w 997744"/>
                    <a:gd name="connsiteY13" fmla="*/ 962025 h 1057275"/>
                    <a:gd name="connsiteX14" fmla="*/ 890588 w 997744"/>
                    <a:gd name="connsiteY14" fmla="*/ 897731 h 1057275"/>
                    <a:gd name="connsiteX15" fmla="*/ 869157 w 997744"/>
                    <a:gd name="connsiteY15" fmla="*/ 907256 h 1057275"/>
                    <a:gd name="connsiteX16" fmla="*/ 838200 w 997744"/>
                    <a:gd name="connsiteY16" fmla="*/ 871537 h 1057275"/>
                    <a:gd name="connsiteX17" fmla="*/ 804863 w 997744"/>
                    <a:gd name="connsiteY17" fmla="*/ 871537 h 1057275"/>
                    <a:gd name="connsiteX18" fmla="*/ 766763 w 997744"/>
                    <a:gd name="connsiteY18" fmla="*/ 814387 h 1057275"/>
                    <a:gd name="connsiteX19" fmla="*/ 709613 w 997744"/>
                    <a:gd name="connsiteY19" fmla="*/ 792956 h 1057275"/>
                    <a:gd name="connsiteX20" fmla="*/ 673894 w 997744"/>
                    <a:gd name="connsiteY20" fmla="*/ 783431 h 1057275"/>
                    <a:gd name="connsiteX21" fmla="*/ 673894 w 997744"/>
                    <a:gd name="connsiteY21" fmla="*/ 783431 h 1057275"/>
                    <a:gd name="connsiteX22" fmla="*/ 645319 w 997744"/>
                    <a:gd name="connsiteY22" fmla="*/ 716756 h 1057275"/>
                    <a:gd name="connsiteX23" fmla="*/ 666750 w 997744"/>
                    <a:gd name="connsiteY23" fmla="*/ 669131 h 1057275"/>
                    <a:gd name="connsiteX24" fmla="*/ 623888 w 997744"/>
                    <a:gd name="connsiteY24" fmla="*/ 588168 h 1057275"/>
                    <a:gd name="connsiteX25" fmla="*/ 683419 w 997744"/>
                    <a:gd name="connsiteY25" fmla="*/ 519112 h 1057275"/>
                    <a:gd name="connsiteX26" fmla="*/ 681038 w 997744"/>
                    <a:gd name="connsiteY26" fmla="*/ 435768 h 1057275"/>
                    <a:gd name="connsiteX27" fmla="*/ 704850 w 997744"/>
                    <a:gd name="connsiteY27" fmla="*/ 371475 h 1057275"/>
                    <a:gd name="connsiteX28" fmla="*/ 731044 w 997744"/>
                    <a:gd name="connsiteY28" fmla="*/ 345281 h 1057275"/>
                    <a:gd name="connsiteX29" fmla="*/ 788194 w 997744"/>
                    <a:gd name="connsiteY29" fmla="*/ 292893 h 1057275"/>
                    <a:gd name="connsiteX30" fmla="*/ 819150 w 997744"/>
                    <a:gd name="connsiteY30" fmla="*/ 238125 h 1057275"/>
                    <a:gd name="connsiteX31" fmla="*/ 912019 w 997744"/>
                    <a:gd name="connsiteY31" fmla="*/ 171450 h 1057275"/>
                    <a:gd name="connsiteX32" fmla="*/ 997744 w 997744"/>
                    <a:gd name="connsiteY32" fmla="*/ 107156 h 1057275"/>
                    <a:gd name="connsiteX33" fmla="*/ 945357 w 997744"/>
                    <a:gd name="connsiteY33" fmla="*/ 97631 h 1057275"/>
                    <a:gd name="connsiteX34" fmla="*/ 869157 w 997744"/>
                    <a:gd name="connsiteY34" fmla="*/ 107156 h 1057275"/>
                    <a:gd name="connsiteX35" fmla="*/ 823913 w 997744"/>
                    <a:gd name="connsiteY35" fmla="*/ 104775 h 1057275"/>
                    <a:gd name="connsiteX36" fmla="*/ 807244 w 997744"/>
                    <a:gd name="connsiteY36" fmla="*/ 92868 h 1057275"/>
                    <a:gd name="connsiteX37" fmla="*/ 766763 w 997744"/>
                    <a:gd name="connsiteY37" fmla="*/ 111918 h 1057275"/>
                    <a:gd name="connsiteX38" fmla="*/ 738188 w 997744"/>
                    <a:gd name="connsiteY38" fmla="*/ 104775 h 1057275"/>
                    <a:gd name="connsiteX39" fmla="*/ 700088 w 997744"/>
                    <a:gd name="connsiteY39" fmla="*/ 88106 h 1057275"/>
                    <a:gd name="connsiteX40" fmla="*/ 676275 w 997744"/>
                    <a:gd name="connsiteY40" fmla="*/ 71437 h 1057275"/>
                    <a:gd name="connsiteX41" fmla="*/ 638175 w 997744"/>
                    <a:gd name="connsiteY41" fmla="*/ 78581 h 1057275"/>
                    <a:gd name="connsiteX42" fmla="*/ 588169 w 997744"/>
                    <a:gd name="connsiteY42" fmla="*/ 50006 h 1057275"/>
                    <a:gd name="connsiteX43" fmla="*/ 561975 w 997744"/>
                    <a:gd name="connsiteY43" fmla="*/ 52387 h 1057275"/>
                    <a:gd name="connsiteX44" fmla="*/ 504825 w 997744"/>
                    <a:gd name="connsiteY44" fmla="*/ 57150 h 1057275"/>
                    <a:gd name="connsiteX45" fmla="*/ 459582 w 997744"/>
                    <a:gd name="connsiteY45" fmla="*/ 57150 h 1057275"/>
                    <a:gd name="connsiteX46" fmla="*/ 438150 w 997744"/>
                    <a:gd name="connsiteY46" fmla="*/ 42862 h 1057275"/>
                    <a:gd name="connsiteX47" fmla="*/ 381000 w 997744"/>
                    <a:gd name="connsiteY47" fmla="*/ 33337 h 1057275"/>
                    <a:gd name="connsiteX48" fmla="*/ 328613 w 997744"/>
                    <a:gd name="connsiteY48" fmla="*/ 16668 h 1057275"/>
                    <a:gd name="connsiteX49" fmla="*/ 295275 w 997744"/>
                    <a:gd name="connsiteY49" fmla="*/ 16668 h 1057275"/>
                    <a:gd name="connsiteX50" fmla="*/ 264319 w 997744"/>
                    <a:gd name="connsiteY50" fmla="*/ 16668 h 1057275"/>
                    <a:gd name="connsiteX51" fmla="*/ 238125 w 997744"/>
                    <a:gd name="connsiteY51" fmla="*/ 9525 h 1057275"/>
                    <a:gd name="connsiteX52" fmla="*/ 230982 w 997744"/>
                    <a:gd name="connsiteY52" fmla="*/ 0 h 1057275"/>
                    <a:gd name="connsiteX53" fmla="*/ 147638 w 997744"/>
                    <a:gd name="connsiteY53" fmla="*/ 9525 h 1057275"/>
                    <a:gd name="connsiteX54" fmla="*/ 83344 w 997744"/>
                    <a:gd name="connsiteY54" fmla="*/ 7143 h 1057275"/>
                    <a:gd name="connsiteX55" fmla="*/ 0 w 997744"/>
                    <a:gd name="connsiteY55" fmla="*/ 11906 h 1057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997744" h="1057275">
                      <a:moveTo>
                        <a:pt x="0" y="11906"/>
                      </a:moveTo>
                      <a:lnTo>
                        <a:pt x="26194" y="83343"/>
                      </a:lnTo>
                      <a:lnTo>
                        <a:pt x="26194" y="200025"/>
                      </a:lnTo>
                      <a:lnTo>
                        <a:pt x="54769" y="230981"/>
                      </a:lnTo>
                      <a:lnTo>
                        <a:pt x="92869" y="316706"/>
                      </a:lnTo>
                      <a:lnTo>
                        <a:pt x="92869" y="426243"/>
                      </a:lnTo>
                      <a:lnTo>
                        <a:pt x="126207" y="538162"/>
                      </a:lnTo>
                      <a:lnTo>
                        <a:pt x="116682" y="590550"/>
                      </a:lnTo>
                      <a:lnTo>
                        <a:pt x="126207" y="602456"/>
                      </a:lnTo>
                      <a:lnTo>
                        <a:pt x="114300" y="678656"/>
                      </a:lnTo>
                      <a:lnTo>
                        <a:pt x="161925" y="709612"/>
                      </a:lnTo>
                      <a:lnTo>
                        <a:pt x="178594" y="1057275"/>
                      </a:lnTo>
                      <a:lnTo>
                        <a:pt x="547688" y="1026318"/>
                      </a:lnTo>
                      <a:lnTo>
                        <a:pt x="916782" y="962025"/>
                      </a:lnTo>
                      <a:lnTo>
                        <a:pt x="890588" y="897731"/>
                      </a:lnTo>
                      <a:lnTo>
                        <a:pt x="869157" y="907256"/>
                      </a:lnTo>
                      <a:lnTo>
                        <a:pt x="838200" y="871537"/>
                      </a:lnTo>
                      <a:lnTo>
                        <a:pt x="804863" y="871537"/>
                      </a:lnTo>
                      <a:lnTo>
                        <a:pt x="766763" y="814387"/>
                      </a:lnTo>
                      <a:lnTo>
                        <a:pt x="709613" y="792956"/>
                      </a:lnTo>
                      <a:lnTo>
                        <a:pt x="673894" y="783431"/>
                      </a:lnTo>
                      <a:lnTo>
                        <a:pt x="673894" y="783431"/>
                      </a:lnTo>
                      <a:lnTo>
                        <a:pt x="645319" y="716756"/>
                      </a:lnTo>
                      <a:lnTo>
                        <a:pt x="666750" y="669131"/>
                      </a:lnTo>
                      <a:lnTo>
                        <a:pt x="623888" y="588168"/>
                      </a:lnTo>
                      <a:lnTo>
                        <a:pt x="683419" y="519112"/>
                      </a:lnTo>
                      <a:cubicBezTo>
                        <a:pt x="682625" y="491331"/>
                        <a:pt x="681832" y="463549"/>
                        <a:pt x="681038" y="435768"/>
                      </a:cubicBezTo>
                      <a:lnTo>
                        <a:pt x="704850" y="371475"/>
                      </a:lnTo>
                      <a:lnTo>
                        <a:pt x="731044" y="345281"/>
                      </a:lnTo>
                      <a:lnTo>
                        <a:pt x="788194" y="292893"/>
                      </a:lnTo>
                      <a:lnTo>
                        <a:pt x="819150" y="238125"/>
                      </a:lnTo>
                      <a:lnTo>
                        <a:pt x="912019" y="171450"/>
                      </a:lnTo>
                      <a:lnTo>
                        <a:pt x="997744" y="107156"/>
                      </a:lnTo>
                      <a:lnTo>
                        <a:pt x="945357" y="97631"/>
                      </a:lnTo>
                      <a:lnTo>
                        <a:pt x="869157" y="107156"/>
                      </a:lnTo>
                      <a:lnTo>
                        <a:pt x="823913" y="104775"/>
                      </a:lnTo>
                      <a:lnTo>
                        <a:pt x="807244" y="92868"/>
                      </a:lnTo>
                      <a:lnTo>
                        <a:pt x="766763" y="111918"/>
                      </a:lnTo>
                      <a:lnTo>
                        <a:pt x="738188" y="104775"/>
                      </a:lnTo>
                      <a:lnTo>
                        <a:pt x="700088" y="88106"/>
                      </a:lnTo>
                      <a:lnTo>
                        <a:pt x="676275" y="71437"/>
                      </a:lnTo>
                      <a:lnTo>
                        <a:pt x="638175" y="78581"/>
                      </a:lnTo>
                      <a:lnTo>
                        <a:pt x="588169" y="50006"/>
                      </a:lnTo>
                      <a:lnTo>
                        <a:pt x="561975" y="52387"/>
                      </a:lnTo>
                      <a:lnTo>
                        <a:pt x="504825" y="57150"/>
                      </a:lnTo>
                      <a:lnTo>
                        <a:pt x="459582" y="57150"/>
                      </a:lnTo>
                      <a:lnTo>
                        <a:pt x="438150" y="42862"/>
                      </a:lnTo>
                      <a:lnTo>
                        <a:pt x="381000" y="33337"/>
                      </a:lnTo>
                      <a:lnTo>
                        <a:pt x="328613" y="16668"/>
                      </a:lnTo>
                      <a:lnTo>
                        <a:pt x="295275" y="16668"/>
                      </a:lnTo>
                      <a:lnTo>
                        <a:pt x="264319" y="16668"/>
                      </a:lnTo>
                      <a:lnTo>
                        <a:pt x="238125" y="9525"/>
                      </a:lnTo>
                      <a:lnTo>
                        <a:pt x="230982" y="0"/>
                      </a:lnTo>
                      <a:lnTo>
                        <a:pt x="147638" y="9525"/>
                      </a:lnTo>
                      <a:lnTo>
                        <a:pt x="83344" y="7143"/>
                      </a:lnTo>
                      <a:lnTo>
                        <a:pt x="0" y="11906"/>
                      </a:lnTo>
                      <a:close/>
                    </a:path>
                  </a:pathLst>
                </a:custGeom>
                <a:grpFill/>
                <a:ln w="12700">
                  <a:solidFill>
                    <a:srgbClr val="F8F8F8"/>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dirty="0">
                    <a:solidFill>
                      <a:schemeClr val="bg1"/>
                    </a:solidFill>
                    <a:ea typeface="ＭＳ Ｐゴシック" charset="-128"/>
                  </a:endParaRPr>
                </a:p>
              </p:txBody>
            </p:sp>
            <p:sp>
              <p:nvSpPr>
                <p:cNvPr id="83" name="Freeform 3097"/>
                <p:cNvSpPr/>
                <p:nvPr/>
              </p:nvSpPr>
              <p:spPr>
                <a:xfrm>
                  <a:off x="4638510" y="1081031"/>
                  <a:ext cx="35928" cy="59741"/>
                </a:xfrm>
                <a:custGeom>
                  <a:avLst/>
                  <a:gdLst>
                    <a:gd name="connsiteX0" fmla="*/ 28575 w 28575"/>
                    <a:gd name="connsiteY0" fmla="*/ 0 h 42863"/>
                    <a:gd name="connsiteX1" fmla="*/ 0 w 28575"/>
                    <a:gd name="connsiteY1" fmla="*/ 42863 h 42863"/>
                    <a:gd name="connsiteX2" fmla="*/ 28575 w 28575"/>
                    <a:gd name="connsiteY2" fmla="*/ 0 h 42863"/>
                    <a:gd name="connsiteX0" fmla="*/ 35885 w 35928"/>
                    <a:gd name="connsiteY0" fmla="*/ 2617 h 45483"/>
                    <a:gd name="connsiteX1" fmla="*/ 7310 w 35928"/>
                    <a:gd name="connsiteY1" fmla="*/ 45480 h 45483"/>
                    <a:gd name="connsiteX2" fmla="*/ 166 w 35928"/>
                    <a:gd name="connsiteY2" fmla="*/ 4999 h 45483"/>
                    <a:gd name="connsiteX3" fmla="*/ 35885 w 35928"/>
                    <a:gd name="connsiteY3" fmla="*/ 2617 h 45483"/>
                    <a:gd name="connsiteX0" fmla="*/ 35885 w 35928"/>
                    <a:gd name="connsiteY0" fmla="*/ 16725 h 59741"/>
                    <a:gd name="connsiteX1" fmla="*/ 7310 w 35928"/>
                    <a:gd name="connsiteY1" fmla="*/ 59588 h 59741"/>
                    <a:gd name="connsiteX2" fmla="*/ 166 w 35928"/>
                    <a:gd name="connsiteY2" fmla="*/ 57 h 59741"/>
                    <a:gd name="connsiteX3" fmla="*/ 35885 w 35928"/>
                    <a:gd name="connsiteY3" fmla="*/ 16725 h 59741"/>
                  </a:gdLst>
                  <a:ahLst/>
                  <a:cxnLst>
                    <a:cxn ang="0">
                      <a:pos x="connsiteX0" y="connsiteY0"/>
                    </a:cxn>
                    <a:cxn ang="0">
                      <a:pos x="connsiteX1" y="connsiteY1"/>
                    </a:cxn>
                    <a:cxn ang="0">
                      <a:pos x="connsiteX2" y="connsiteY2"/>
                    </a:cxn>
                    <a:cxn ang="0">
                      <a:pos x="connsiteX3" y="connsiteY3"/>
                    </a:cxn>
                  </a:cxnLst>
                  <a:rect l="l" t="t" r="r" b="b"/>
                  <a:pathLst>
                    <a:path w="35928" h="59741">
                      <a:moveTo>
                        <a:pt x="35885" y="16725"/>
                      </a:moveTo>
                      <a:cubicBezTo>
                        <a:pt x="37076" y="26647"/>
                        <a:pt x="13263" y="62366"/>
                        <a:pt x="7310" y="59588"/>
                      </a:cubicBezTo>
                      <a:cubicBezTo>
                        <a:pt x="1357" y="56810"/>
                        <a:pt x="-628" y="4820"/>
                        <a:pt x="166" y="57"/>
                      </a:cubicBezTo>
                      <a:cubicBezTo>
                        <a:pt x="12072" y="-737"/>
                        <a:pt x="34694" y="6803"/>
                        <a:pt x="35885" y="16725"/>
                      </a:cubicBezTo>
                      <a:close/>
                    </a:path>
                  </a:pathLst>
                </a:custGeom>
                <a:grpFill/>
                <a:ln w="12700">
                  <a:solidFill>
                    <a:srgbClr val="F8F8F8"/>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dirty="0">
                    <a:solidFill>
                      <a:schemeClr val="bg1"/>
                    </a:solidFill>
                    <a:ea typeface="ＭＳ Ｐゴシック" charset="-128"/>
                  </a:endParaRPr>
                </a:p>
              </p:txBody>
            </p:sp>
          </p:grpSp>
          <p:grpSp>
            <p:nvGrpSpPr>
              <p:cNvPr id="72" name="Group 3103"/>
              <p:cNvGrpSpPr/>
              <p:nvPr/>
            </p:nvGrpSpPr>
            <p:grpSpPr>
              <a:xfrm>
                <a:off x="7847510" y="1676080"/>
                <a:ext cx="1176338" cy="1012031"/>
                <a:chOff x="5355431" y="1331119"/>
                <a:chExt cx="1176338" cy="1012031"/>
              </a:xfrm>
              <a:grpFill/>
            </p:grpSpPr>
            <p:sp>
              <p:nvSpPr>
                <p:cNvPr id="80" name="Freeform 3099"/>
                <p:cNvSpPr/>
                <p:nvPr/>
              </p:nvSpPr>
              <p:spPr>
                <a:xfrm>
                  <a:off x="5355431" y="1331119"/>
                  <a:ext cx="833438" cy="397669"/>
                </a:xfrm>
                <a:custGeom>
                  <a:avLst/>
                  <a:gdLst>
                    <a:gd name="connsiteX0" fmla="*/ 0 w 833438"/>
                    <a:gd name="connsiteY0" fmla="*/ 223837 h 397669"/>
                    <a:gd name="connsiteX1" fmla="*/ 90488 w 833438"/>
                    <a:gd name="connsiteY1" fmla="*/ 276225 h 397669"/>
                    <a:gd name="connsiteX2" fmla="*/ 154782 w 833438"/>
                    <a:gd name="connsiteY2" fmla="*/ 271462 h 397669"/>
                    <a:gd name="connsiteX3" fmla="*/ 290513 w 833438"/>
                    <a:gd name="connsiteY3" fmla="*/ 292894 h 397669"/>
                    <a:gd name="connsiteX4" fmla="*/ 309563 w 833438"/>
                    <a:gd name="connsiteY4" fmla="*/ 288131 h 397669"/>
                    <a:gd name="connsiteX5" fmla="*/ 335757 w 833438"/>
                    <a:gd name="connsiteY5" fmla="*/ 328612 h 397669"/>
                    <a:gd name="connsiteX6" fmla="*/ 369094 w 833438"/>
                    <a:gd name="connsiteY6" fmla="*/ 321469 h 397669"/>
                    <a:gd name="connsiteX7" fmla="*/ 352425 w 833438"/>
                    <a:gd name="connsiteY7" fmla="*/ 354806 h 397669"/>
                    <a:gd name="connsiteX8" fmla="*/ 381000 w 833438"/>
                    <a:gd name="connsiteY8" fmla="*/ 397669 h 397669"/>
                    <a:gd name="connsiteX9" fmla="*/ 402432 w 833438"/>
                    <a:gd name="connsiteY9" fmla="*/ 376237 h 397669"/>
                    <a:gd name="connsiteX10" fmla="*/ 423863 w 833438"/>
                    <a:gd name="connsiteY10" fmla="*/ 342900 h 397669"/>
                    <a:gd name="connsiteX11" fmla="*/ 447675 w 833438"/>
                    <a:gd name="connsiteY11" fmla="*/ 304800 h 397669"/>
                    <a:gd name="connsiteX12" fmla="*/ 452438 w 833438"/>
                    <a:gd name="connsiteY12" fmla="*/ 273844 h 397669"/>
                    <a:gd name="connsiteX13" fmla="*/ 452438 w 833438"/>
                    <a:gd name="connsiteY13" fmla="*/ 273844 h 397669"/>
                    <a:gd name="connsiteX14" fmla="*/ 469107 w 833438"/>
                    <a:gd name="connsiteY14" fmla="*/ 278606 h 397669"/>
                    <a:gd name="connsiteX15" fmla="*/ 471488 w 833438"/>
                    <a:gd name="connsiteY15" fmla="*/ 290512 h 397669"/>
                    <a:gd name="connsiteX16" fmla="*/ 476250 w 833438"/>
                    <a:gd name="connsiteY16" fmla="*/ 297656 h 397669"/>
                    <a:gd name="connsiteX17" fmla="*/ 490538 w 833438"/>
                    <a:gd name="connsiteY17" fmla="*/ 269081 h 397669"/>
                    <a:gd name="connsiteX18" fmla="*/ 514350 w 833438"/>
                    <a:gd name="connsiteY18" fmla="*/ 264319 h 397669"/>
                    <a:gd name="connsiteX19" fmla="*/ 507207 w 833438"/>
                    <a:gd name="connsiteY19" fmla="*/ 280987 h 397669"/>
                    <a:gd name="connsiteX20" fmla="*/ 502444 w 833438"/>
                    <a:gd name="connsiteY20" fmla="*/ 297656 h 397669"/>
                    <a:gd name="connsiteX21" fmla="*/ 514350 w 833438"/>
                    <a:gd name="connsiteY21" fmla="*/ 307181 h 397669"/>
                    <a:gd name="connsiteX22" fmla="*/ 547688 w 833438"/>
                    <a:gd name="connsiteY22" fmla="*/ 264319 h 397669"/>
                    <a:gd name="connsiteX23" fmla="*/ 554832 w 833438"/>
                    <a:gd name="connsiteY23" fmla="*/ 245269 h 397669"/>
                    <a:gd name="connsiteX24" fmla="*/ 566738 w 833438"/>
                    <a:gd name="connsiteY24" fmla="*/ 238125 h 397669"/>
                    <a:gd name="connsiteX25" fmla="*/ 592932 w 833438"/>
                    <a:gd name="connsiteY25" fmla="*/ 230981 h 397669"/>
                    <a:gd name="connsiteX26" fmla="*/ 626269 w 833438"/>
                    <a:gd name="connsiteY26" fmla="*/ 192881 h 397669"/>
                    <a:gd name="connsiteX27" fmla="*/ 671513 w 833438"/>
                    <a:gd name="connsiteY27" fmla="*/ 183356 h 397669"/>
                    <a:gd name="connsiteX28" fmla="*/ 716757 w 833438"/>
                    <a:gd name="connsiteY28" fmla="*/ 185737 h 397669"/>
                    <a:gd name="connsiteX29" fmla="*/ 738188 w 833438"/>
                    <a:gd name="connsiteY29" fmla="*/ 204787 h 397669"/>
                    <a:gd name="connsiteX30" fmla="*/ 762000 w 833438"/>
                    <a:gd name="connsiteY30" fmla="*/ 204787 h 397669"/>
                    <a:gd name="connsiteX31" fmla="*/ 762000 w 833438"/>
                    <a:gd name="connsiteY31" fmla="*/ 176212 h 397669"/>
                    <a:gd name="connsiteX32" fmla="*/ 781050 w 833438"/>
                    <a:gd name="connsiteY32" fmla="*/ 169069 h 397669"/>
                    <a:gd name="connsiteX33" fmla="*/ 823913 w 833438"/>
                    <a:gd name="connsiteY33" fmla="*/ 183356 h 397669"/>
                    <a:gd name="connsiteX34" fmla="*/ 833438 w 833438"/>
                    <a:gd name="connsiteY34" fmla="*/ 161925 h 397669"/>
                    <a:gd name="connsiteX35" fmla="*/ 828675 w 833438"/>
                    <a:gd name="connsiteY35" fmla="*/ 138112 h 397669"/>
                    <a:gd name="connsiteX36" fmla="*/ 807244 w 833438"/>
                    <a:gd name="connsiteY36" fmla="*/ 138112 h 397669"/>
                    <a:gd name="connsiteX37" fmla="*/ 802482 w 833438"/>
                    <a:gd name="connsiteY37" fmla="*/ 130969 h 397669"/>
                    <a:gd name="connsiteX38" fmla="*/ 795338 w 833438"/>
                    <a:gd name="connsiteY38" fmla="*/ 109537 h 397669"/>
                    <a:gd name="connsiteX39" fmla="*/ 764382 w 833438"/>
                    <a:gd name="connsiteY39" fmla="*/ 102394 h 397669"/>
                    <a:gd name="connsiteX40" fmla="*/ 745332 w 833438"/>
                    <a:gd name="connsiteY40" fmla="*/ 119062 h 397669"/>
                    <a:gd name="connsiteX41" fmla="*/ 723900 w 833438"/>
                    <a:gd name="connsiteY41" fmla="*/ 126206 h 397669"/>
                    <a:gd name="connsiteX42" fmla="*/ 695325 w 833438"/>
                    <a:gd name="connsiteY42" fmla="*/ 128587 h 397669"/>
                    <a:gd name="connsiteX43" fmla="*/ 666750 w 833438"/>
                    <a:gd name="connsiteY43" fmla="*/ 116681 h 397669"/>
                    <a:gd name="connsiteX44" fmla="*/ 681038 w 833438"/>
                    <a:gd name="connsiteY44" fmla="*/ 80962 h 397669"/>
                    <a:gd name="connsiteX45" fmla="*/ 683419 w 833438"/>
                    <a:gd name="connsiteY45" fmla="*/ 59531 h 397669"/>
                    <a:gd name="connsiteX46" fmla="*/ 671513 w 833438"/>
                    <a:gd name="connsiteY46" fmla="*/ 57150 h 397669"/>
                    <a:gd name="connsiteX47" fmla="*/ 647700 w 833438"/>
                    <a:gd name="connsiteY47" fmla="*/ 69056 h 397669"/>
                    <a:gd name="connsiteX48" fmla="*/ 628650 w 833438"/>
                    <a:gd name="connsiteY48" fmla="*/ 95250 h 397669"/>
                    <a:gd name="connsiteX49" fmla="*/ 581025 w 833438"/>
                    <a:gd name="connsiteY49" fmla="*/ 102394 h 397669"/>
                    <a:gd name="connsiteX50" fmla="*/ 533400 w 833438"/>
                    <a:gd name="connsiteY50" fmla="*/ 119062 h 397669"/>
                    <a:gd name="connsiteX51" fmla="*/ 502444 w 833438"/>
                    <a:gd name="connsiteY51" fmla="*/ 140494 h 397669"/>
                    <a:gd name="connsiteX52" fmla="*/ 492919 w 833438"/>
                    <a:gd name="connsiteY52" fmla="*/ 164306 h 397669"/>
                    <a:gd name="connsiteX53" fmla="*/ 478632 w 833438"/>
                    <a:gd name="connsiteY53" fmla="*/ 166687 h 397669"/>
                    <a:gd name="connsiteX54" fmla="*/ 442913 w 833438"/>
                    <a:gd name="connsiteY54" fmla="*/ 159544 h 397669"/>
                    <a:gd name="connsiteX55" fmla="*/ 388144 w 833438"/>
                    <a:gd name="connsiteY55" fmla="*/ 159544 h 397669"/>
                    <a:gd name="connsiteX56" fmla="*/ 350044 w 833438"/>
                    <a:gd name="connsiteY56" fmla="*/ 119062 h 397669"/>
                    <a:gd name="connsiteX57" fmla="*/ 326232 w 833438"/>
                    <a:gd name="connsiteY57" fmla="*/ 111919 h 397669"/>
                    <a:gd name="connsiteX58" fmla="*/ 288132 w 833438"/>
                    <a:gd name="connsiteY58" fmla="*/ 114300 h 397669"/>
                    <a:gd name="connsiteX59" fmla="*/ 259557 w 833438"/>
                    <a:gd name="connsiteY59" fmla="*/ 116681 h 397669"/>
                    <a:gd name="connsiteX60" fmla="*/ 250032 w 833438"/>
                    <a:gd name="connsiteY60" fmla="*/ 128587 h 397669"/>
                    <a:gd name="connsiteX61" fmla="*/ 238125 w 833438"/>
                    <a:gd name="connsiteY61" fmla="*/ 121444 h 397669"/>
                    <a:gd name="connsiteX62" fmla="*/ 235744 w 833438"/>
                    <a:gd name="connsiteY62" fmla="*/ 76200 h 397669"/>
                    <a:gd name="connsiteX63" fmla="*/ 252413 w 833438"/>
                    <a:gd name="connsiteY63" fmla="*/ 47625 h 397669"/>
                    <a:gd name="connsiteX64" fmla="*/ 285750 w 833438"/>
                    <a:gd name="connsiteY64" fmla="*/ 40481 h 397669"/>
                    <a:gd name="connsiteX65" fmla="*/ 280988 w 833438"/>
                    <a:gd name="connsiteY65" fmla="*/ 21431 h 397669"/>
                    <a:gd name="connsiteX66" fmla="*/ 304800 w 833438"/>
                    <a:gd name="connsiteY66" fmla="*/ 2381 h 397669"/>
                    <a:gd name="connsiteX67" fmla="*/ 273844 w 833438"/>
                    <a:gd name="connsiteY67" fmla="*/ 0 h 397669"/>
                    <a:gd name="connsiteX68" fmla="*/ 254794 w 833438"/>
                    <a:gd name="connsiteY68" fmla="*/ 21431 h 397669"/>
                    <a:gd name="connsiteX69" fmla="*/ 207169 w 833438"/>
                    <a:gd name="connsiteY69" fmla="*/ 26194 h 397669"/>
                    <a:gd name="connsiteX70" fmla="*/ 176213 w 833438"/>
                    <a:gd name="connsiteY70" fmla="*/ 54769 h 397669"/>
                    <a:gd name="connsiteX71" fmla="*/ 166688 w 833438"/>
                    <a:gd name="connsiteY71" fmla="*/ 88106 h 397669"/>
                    <a:gd name="connsiteX72" fmla="*/ 147638 w 833438"/>
                    <a:gd name="connsiteY72" fmla="*/ 109537 h 397669"/>
                    <a:gd name="connsiteX73" fmla="*/ 121444 w 833438"/>
                    <a:gd name="connsiteY73" fmla="*/ 116681 h 397669"/>
                    <a:gd name="connsiteX74" fmla="*/ 71438 w 833438"/>
                    <a:gd name="connsiteY74" fmla="*/ 159544 h 397669"/>
                    <a:gd name="connsiteX75" fmla="*/ 47625 w 833438"/>
                    <a:gd name="connsiteY75" fmla="*/ 161925 h 397669"/>
                    <a:gd name="connsiteX76" fmla="*/ 0 w 833438"/>
                    <a:gd name="connsiteY76" fmla="*/ 223837 h 3976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33438" h="397669">
                      <a:moveTo>
                        <a:pt x="0" y="223837"/>
                      </a:moveTo>
                      <a:lnTo>
                        <a:pt x="90488" y="276225"/>
                      </a:lnTo>
                      <a:lnTo>
                        <a:pt x="154782" y="271462"/>
                      </a:lnTo>
                      <a:lnTo>
                        <a:pt x="290513" y="292894"/>
                      </a:lnTo>
                      <a:lnTo>
                        <a:pt x="309563" y="288131"/>
                      </a:lnTo>
                      <a:lnTo>
                        <a:pt x="335757" y="328612"/>
                      </a:lnTo>
                      <a:lnTo>
                        <a:pt x="369094" y="321469"/>
                      </a:lnTo>
                      <a:lnTo>
                        <a:pt x="352425" y="354806"/>
                      </a:lnTo>
                      <a:lnTo>
                        <a:pt x="381000" y="397669"/>
                      </a:lnTo>
                      <a:lnTo>
                        <a:pt x="402432" y="376237"/>
                      </a:lnTo>
                      <a:lnTo>
                        <a:pt x="423863" y="342900"/>
                      </a:lnTo>
                      <a:lnTo>
                        <a:pt x="447675" y="304800"/>
                      </a:lnTo>
                      <a:lnTo>
                        <a:pt x="452438" y="273844"/>
                      </a:lnTo>
                      <a:lnTo>
                        <a:pt x="452438" y="273844"/>
                      </a:lnTo>
                      <a:lnTo>
                        <a:pt x="469107" y="278606"/>
                      </a:lnTo>
                      <a:lnTo>
                        <a:pt x="471488" y="290512"/>
                      </a:lnTo>
                      <a:lnTo>
                        <a:pt x="476250" y="297656"/>
                      </a:lnTo>
                      <a:lnTo>
                        <a:pt x="490538" y="269081"/>
                      </a:lnTo>
                      <a:lnTo>
                        <a:pt x="514350" y="264319"/>
                      </a:lnTo>
                      <a:lnTo>
                        <a:pt x="507207" y="280987"/>
                      </a:lnTo>
                      <a:lnTo>
                        <a:pt x="502444" y="297656"/>
                      </a:lnTo>
                      <a:lnTo>
                        <a:pt x="514350" y="307181"/>
                      </a:lnTo>
                      <a:lnTo>
                        <a:pt x="547688" y="264319"/>
                      </a:lnTo>
                      <a:lnTo>
                        <a:pt x="554832" y="245269"/>
                      </a:lnTo>
                      <a:lnTo>
                        <a:pt x="566738" y="238125"/>
                      </a:lnTo>
                      <a:lnTo>
                        <a:pt x="592932" y="230981"/>
                      </a:lnTo>
                      <a:lnTo>
                        <a:pt x="626269" y="192881"/>
                      </a:lnTo>
                      <a:lnTo>
                        <a:pt x="671513" y="183356"/>
                      </a:lnTo>
                      <a:lnTo>
                        <a:pt x="716757" y="185737"/>
                      </a:lnTo>
                      <a:lnTo>
                        <a:pt x="738188" y="204787"/>
                      </a:lnTo>
                      <a:lnTo>
                        <a:pt x="762000" y="204787"/>
                      </a:lnTo>
                      <a:lnTo>
                        <a:pt x="762000" y="176212"/>
                      </a:lnTo>
                      <a:lnTo>
                        <a:pt x="781050" y="169069"/>
                      </a:lnTo>
                      <a:lnTo>
                        <a:pt x="823913" y="183356"/>
                      </a:lnTo>
                      <a:lnTo>
                        <a:pt x="833438" y="161925"/>
                      </a:lnTo>
                      <a:lnTo>
                        <a:pt x="828675" y="138112"/>
                      </a:lnTo>
                      <a:lnTo>
                        <a:pt x="807244" y="138112"/>
                      </a:lnTo>
                      <a:lnTo>
                        <a:pt x="802482" y="130969"/>
                      </a:lnTo>
                      <a:lnTo>
                        <a:pt x="795338" y="109537"/>
                      </a:lnTo>
                      <a:lnTo>
                        <a:pt x="764382" y="102394"/>
                      </a:lnTo>
                      <a:lnTo>
                        <a:pt x="745332" y="119062"/>
                      </a:lnTo>
                      <a:lnTo>
                        <a:pt x="723900" y="126206"/>
                      </a:lnTo>
                      <a:lnTo>
                        <a:pt x="695325" y="128587"/>
                      </a:lnTo>
                      <a:lnTo>
                        <a:pt x="666750" y="116681"/>
                      </a:lnTo>
                      <a:lnTo>
                        <a:pt x="681038" y="80962"/>
                      </a:lnTo>
                      <a:lnTo>
                        <a:pt x="683419" y="59531"/>
                      </a:lnTo>
                      <a:lnTo>
                        <a:pt x="671513" y="57150"/>
                      </a:lnTo>
                      <a:lnTo>
                        <a:pt x="647700" y="69056"/>
                      </a:lnTo>
                      <a:lnTo>
                        <a:pt x="628650" y="95250"/>
                      </a:lnTo>
                      <a:lnTo>
                        <a:pt x="581025" y="102394"/>
                      </a:lnTo>
                      <a:lnTo>
                        <a:pt x="533400" y="119062"/>
                      </a:lnTo>
                      <a:lnTo>
                        <a:pt x="502444" y="140494"/>
                      </a:lnTo>
                      <a:lnTo>
                        <a:pt x="492919" y="164306"/>
                      </a:lnTo>
                      <a:lnTo>
                        <a:pt x="478632" y="166687"/>
                      </a:lnTo>
                      <a:lnTo>
                        <a:pt x="442913" y="159544"/>
                      </a:lnTo>
                      <a:lnTo>
                        <a:pt x="388144" y="159544"/>
                      </a:lnTo>
                      <a:lnTo>
                        <a:pt x="350044" y="119062"/>
                      </a:lnTo>
                      <a:lnTo>
                        <a:pt x="326232" y="111919"/>
                      </a:lnTo>
                      <a:lnTo>
                        <a:pt x="288132" y="114300"/>
                      </a:lnTo>
                      <a:lnTo>
                        <a:pt x="259557" y="116681"/>
                      </a:lnTo>
                      <a:lnTo>
                        <a:pt x="250032" y="128587"/>
                      </a:lnTo>
                      <a:lnTo>
                        <a:pt x="238125" y="121444"/>
                      </a:lnTo>
                      <a:lnTo>
                        <a:pt x="235744" y="76200"/>
                      </a:lnTo>
                      <a:lnTo>
                        <a:pt x="252413" y="47625"/>
                      </a:lnTo>
                      <a:lnTo>
                        <a:pt x="285750" y="40481"/>
                      </a:lnTo>
                      <a:lnTo>
                        <a:pt x="280988" y="21431"/>
                      </a:lnTo>
                      <a:lnTo>
                        <a:pt x="304800" y="2381"/>
                      </a:lnTo>
                      <a:lnTo>
                        <a:pt x="273844" y="0"/>
                      </a:lnTo>
                      <a:lnTo>
                        <a:pt x="254794" y="21431"/>
                      </a:lnTo>
                      <a:lnTo>
                        <a:pt x="207169" y="26194"/>
                      </a:lnTo>
                      <a:lnTo>
                        <a:pt x="176213" y="54769"/>
                      </a:lnTo>
                      <a:lnTo>
                        <a:pt x="166688" y="88106"/>
                      </a:lnTo>
                      <a:lnTo>
                        <a:pt x="147638" y="109537"/>
                      </a:lnTo>
                      <a:lnTo>
                        <a:pt x="121444" y="116681"/>
                      </a:lnTo>
                      <a:lnTo>
                        <a:pt x="71438" y="159544"/>
                      </a:lnTo>
                      <a:lnTo>
                        <a:pt x="47625" y="161925"/>
                      </a:lnTo>
                      <a:lnTo>
                        <a:pt x="0" y="223837"/>
                      </a:lnTo>
                      <a:close/>
                    </a:path>
                  </a:pathLst>
                </a:custGeom>
                <a:grpFill/>
                <a:ln w="12700">
                  <a:solidFill>
                    <a:srgbClr val="F8F8F8"/>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dirty="0">
                    <a:solidFill>
                      <a:schemeClr val="bg1"/>
                    </a:solidFill>
                    <a:ea typeface="ＭＳ Ｐゴシック" charset="-128"/>
                  </a:endParaRPr>
                </a:p>
              </p:txBody>
            </p:sp>
            <p:sp>
              <p:nvSpPr>
                <p:cNvPr id="81" name="Freeform 3102"/>
                <p:cNvSpPr/>
                <p:nvPr/>
              </p:nvSpPr>
              <p:spPr>
                <a:xfrm>
                  <a:off x="5938838" y="1557338"/>
                  <a:ext cx="592931" cy="785812"/>
                </a:xfrm>
                <a:custGeom>
                  <a:avLst/>
                  <a:gdLst>
                    <a:gd name="connsiteX0" fmla="*/ 78581 w 592931"/>
                    <a:gd name="connsiteY0" fmla="*/ 130968 h 785812"/>
                    <a:gd name="connsiteX1" fmla="*/ 30956 w 592931"/>
                    <a:gd name="connsiteY1" fmla="*/ 190500 h 785812"/>
                    <a:gd name="connsiteX2" fmla="*/ 21431 w 592931"/>
                    <a:gd name="connsiteY2" fmla="*/ 219075 h 785812"/>
                    <a:gd name="connsiteX3" fmla="*/ 9525 w 592931"/>
                    <a:gd name="connsiteY3" fmla="*/ 261937 h 785812"/>
                    <a:gd name="connsiteX4" fmla="*/ 16668 w 592931"/>
                    <a:gd name="connsiteY4" fmla="*/ 292893 h 785812"/>
                    <a:gd name="connsiteX5" fmla="*/ 0 w 592931"/>
                    <a:gd name="connsiteY5" fmla="*/ 342900 h 785812"/>
                    <a:gd name="connsiteX6" fmla="*/ 0 w 592931"/>
                    <a:gd name="connsiteY6" fmla="*/ 359568 h 785812"/>
                    <a:gd name="connsiteX7" fmla="*/ 16668 w 592931"/>
                    <a:gd name="connsiteY7" fmla="*/ 390525 h 785812"/>
                    <a:gd name="connsiteX8" fmla="*/ 7143 w 592931"/>
                    <a:gd name="connsiteY8" fmla="*/ 431006 h 785812"/>
                    <a:gd name="connsiteX9" fmla="*/ 33337 w 592931"/>
                    <a:gd name="connsiteY9" fmla="*/ 459581 h 785812"/>
                    <a:gd name="connsiteX10" fmla="*/ 52387 w 592931"/>
                    <a:gd name="connsiteY10" fmla="*/ 488156 h 785812"/>
                    <a:gd name="connsiteX11" fmla="*/ 66675 w 592931"/>
                    <a:gd name="connsiteY11" fmla="*/ 521493 h 785812"/>
                    <a:gd name="connsiteX12" fmla="*/ 71437 w 592931"/>
                    <a:gd name="connsiteY12" fmla="*/ 561975 h 785812"/>
                    <a:gd name="connsiteX13" fmla="*/ 78581 w 592931"/>
                    <a:gd name="connsiteY13" fmla="*/ 628650 h 785812"/>
                    <a:gd name="connsiteX14" fmla="*/ 38100 w 592931"/>
                    <a:gd name="connsiteY14" fmla="*/ 785812 h 785812"/>
                    <a:gd name="connsiteX15" fmla="*/ 61912 w 592931"/>
                    <a:gd name="connsiteY15" fmla="*/ 785812 h 785812"/>
                    <a:gd name="connsiteX16" fmla="*/ 304800 w 592931"/>
                    <a:gd name="connsiteY16" fmla="*/ 731043 h 785812"/>
                    <a:gd name="connsiteX17" fmla="*/ 311943 w 592931"/>
                    <a:gd name="connsiteY17" fmla="*/ 752475 h 785812"/>
                    <a:gd name="connsiteX18" fmla="*/ 504825 w 592931"/>
                    <a:gd name="connsiteY18" fmla="*/ 697706 h 785812"/>
                    <a:gd name="connsiteX19" fmla="*/ 523875 w 592931"/>
                    <a:gd name="connsiteY19" fmla="*/ 673893 h 785812"/>
                    <a:gd name="connsiteX20" fmla="*/ 535781 w 592931"/>
                    <a:gd name="connsiteY20" fmla="*/ 635793 h 785812"/>
                    <a:gd name="connsiteX21" fmla="*/ 519112 w 592931"/>
                    <a:gd name="connsiteY21" fmla="*/ 611981 h 785812"/>
                    <a:gd name="connsiteX22" fmla="*/ 535781 w 592931"/>
                    <a:gd name="connsiteY22" fmla="*/ 583406 h 785812"/>
                    <a:gd name="connsiteX23" fmla="*/ 578643 w 592931"/>
                    <a:gd name="connsiteY23" fmla="*/ 540543 h 785812"/>
                    <a:gd name="connsiteX24" fmla="*/ 592931 w 592931"/>
                    <a:gd name="connsiteY24" fmla="*/ 495300 h 785812"/>
                    <a:gd name="connsiteX25" fmla="*/ 585787 w 592931"/>
                    <a:gd name="connsiteY25" fmla="*/ 423862 h 785812"/>
                    <a:gd name="connsiteX26" fmla="*/ 554831 w 592931"/>
                    <a:gd name="connsiteY26" fmla="*/ 357187 h 785812"/>
                    <a:gd name="connsiteX27" fmla="*/ 531018 w 592931"/>
                    <a:gd name="connsiteY27" fmla="*/ 292893 h 785812"/>
                    <a:gd name="connsiteX28" fmla="*/ 500062 w 592931"/>
                    <a:gd name="connsiteY28" fmla="*/ 271462 h 785812"/>
                    <a:gd name="connsiteX29" fmla="*/ 452437 w 592931"/>
                    <a:gd name="connsiteY29" fmla="*/ 271462 h 785812"/>
                    <a:gd name="connsiteX30" fmla="*/ 416718 w 592931"/>
                    <a:gd name="connsiteY30" fmla="*/ 330993 h 785812"/>
                    <a:gd name="connsiteX31" fmla="*/ 404812 w 592931"/>
                    <a:gd name="connsiteY31" fmla="*/ 350043 h 785812"/>
                    <a:gd name="connsiteX32" fmla="*/ 404812 w 592931"/>
                    <a:gd name="connsiteY32" fmla="*/ 350043 h 785812"/>
                    <a:gd name="connsiteX33" fmla="*/ 364331 w 592931"/>
                    <a:gd name="connsiteY33" fmla="*/ 342900 h 785812"/>
                    <a:gd name="connsiteX34" fmla="*/ 366712 w 592931"/>
                    <a:gd name="connsiteY34" fmla="*/ 311943 h 785812"/>
                    <a:gd name="connsiteX35" fmla="*/ 376237 w 592931"/>
                    <a:gd name="connsiteY35" fmla="*/ 290512 h 785812"/>
                    <a:gd name="connsiteX36" fmla="*/ 388143 w 592931"/>
                    <a:gd name="connsiteY36" fmla="*/ 269081 h 785812"/>
                    <a:gd name="connsiteX37" fmla="*/ 395287 w 592931"/>
                    <a:gd name="connsiteY37" fmla="*/ 252412 h 785812"/>
                    <a:gd name="connsiteX38" fmla="*/ 411956 w 592931"/>
                    <a:gd name="connsiteY38" fmla="*/ 202406 h 785812"/>
                    <a:gd name="connsiteX39" fmla="*/ 400050 w 592931"/>
                    <a:gd name="connsiteY39" fmla="*/ 123825 h 785812"/>
                    <a:gd name="connsiteX40" fmla="*/ 371475 w 592931"/>
                    <a:gd name="connsiteY40" fmla="*/ 100012 h 785812"/>
                    <a:gd name="connsiteX41" fmla="*/ 373856 w 592931"/>
                    <a:gd name="connsiteY41" fmla="*/ 88106 h 785812"/>
                    <a:gd name="connsiteX42" fmla="*/ 381000 w 592931"/>
                    <a:gd name="connsiteY42" fmla="*/ 71437 h 785812"/>
                    <a:gd name="connsiteX43" fmla="*/ 376237 w 592931"/>
                    <a:gd name="connsiteY43" fmla="*/ 59531 h 785812"/>
                    <a:gd name="connsiteX44" fmla="*/ 340518 w 592931"/>
                    <a:gd name="connsiteY44" fmla="*/ 52387 h 785812"/>
                    <a:gd name="connsiteX45" fmla="*/ 321468 w 592931"/>
                    <a:gd name="connsiteY45" fmla="*/ 42862 h 785812"/>
                    <a:gd name="connsiteX46" fmla="*/ 311943 w 592931"/>
                    <a:gd name="connsiteY46" fmla="*/ 30956 h 785812"/>
                    <a:gd name="connsiteX47" fmla="*/ 283368 w 592931"/>
                    <a:gd name="connsiteY47" fmla="*/ 35718 h 785812"/>
                    <a:gd name="connsiteX48" fmla="*/ 261937 w 592931"/>
                    <a:gd name="connsiteY48" fmla="*/ 28575 h 785812"/>
                    <a:gd name="connsiteX49" fmla="*/ 238125 w 592931"/>
                    <a:gd name="connsiteY49" fmla="*/ 14287 h 785812"/>
                    <a:gd name="connsiteX50" fmla="*/ 211931 w 592931"/>
                    <a:gd name="connsiteY50" fmla="*/ 21431 h 785812"/>
                    <a:gd name="connsiteX51" fmla="*/ 197643 w 592931"/>
                    <a:gd name="connsiteY51" fmla="*/ 19050 h 785812"/>
                    <a:gd name="connsiteX52" fmla="*/ 169068 w 592931"/>
                    <a:gd name="connsiteY52" fmla="*/ 0 h 785812"/>
                    <a:gd name="connsiteX53" fmla="*/ 142875 w 592931"/>
                    <a:gd name="connsiteY53" fmla="*/ 30956 h 785812"/>
                    <a:gd name="connsiteX54" fmla="*/ 135731 w 592931"/>
                    <a:gd name="connsiteY54" fmla="*/ 66675 h 785812"/>
                    <a:gd name="connsiteX55" fmla="*/ 135731 w 592931"/>
                    <a:gd name="connsiteY55" fmla="*/ 71437 h 785812"/>
                    <a:gd name="connsiteX56" fmla="*/ 154781 w 592931"/>
                    <a:gd name="connsiteY56" fmla="*/ 76200 h 785812"/>
                    <a:gd name="connsiteX57" fmla="*/ 133350 w 592931"/>
                    <a:gd name="connsiteY57" fmla="*/ 90487 h 785812"/>
                    <a:gd name="connsiteX58" fmla="*/ 78581 w 592931"/>
                    <a:gd name="connsiteY58" fmla="*/ 130968 h 785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92931" h="785812">
                      <a:moveTo>
                        <a:pt x="78581" y="130968"/>
                      </a:moveTo>
                      <a:lnTo>
                        <a:pt x="30956" y="190500"/>
                      </a:lnTo>
                      <a:lnTo>
                        <a:pt x="21431" y="219075"/>
                      </a:lnTo>
                      <a:lnTo>
                        <a:pt x="9525" y="261937"/>
                      </a:lnTo>
                      <a:lnTo>
                        <a:pt x="16668" y="292893"/>
                      </a:lnTo>
                      <a:lnTo>
                        <a:pt x="0" y="342900"/>
                      </a:lnTo>
                      <a:lnTo>
                        <a:pt x="0" y="359568"/>
                      </a:lnTo>
                      <a:lnTo>
                        <a:pt x="16668" y="390525"/>
                      </a:lnTo>
                      <a:lnTo>
                        <a:pt x="7143" y="431006"/>
                      </a:lnTo>
                      <a:lnTo>
                        <a:pt x="33337" y="459581"/>
                      </a:lnTo>
                      <a:lnTo>
                        <a:pt x="52387" y="488156"/>
                      </a:lnTo>
                      <a:lnTo>
                        <a:pt x="66675" y="521493"/>
                      </a:lnTo>
                      <a:lnTo>
                        <a:pt x="71437" y="561975"/>
                      </a:lnTo>
                      <a:lnTo>
                        <a:pt x="78581" y="628650"/>
                      </a:lnTo>
                      <a:lnTo>
                        <a:pt x="38100" y="785812"/>
                      </a:lnTo>
                      <a:lnTo>
                        <a:pt x="61912" y="785812"/>
                      </a:lnTo>
                      <a:lnTo>
                        <a:pt x="304800" y="731043"/>
                      </a:lnTo>
                      <a:lnTo>
                        <a:pt x="311943" y="752475"/>
                      </a:lnTo>
                      <a:lnTo>
                        <a:pt x="504825" y="697706"/>
                      </a:lnTo>
                      <a:lnTo>
                        <a:pt x="523875" y="673893"/>
                      </a:lnTo>
                      <a:lnTo>
                        <a:pt x="535781" y="635793"/>
                      </a:lnTo>
                      <a:lnTo>
                        <a:pt x="519112" y="611981"/>
                      </a:lnTo>
                      <a:lnTo>
                        <a:pt x="535781" y="583406"/>
                      </a:lnTo>
                      <a:lnTo>
                        <a:pt x="578643" y="540543"/>
                      </a:lnTo>
                      <a:lnTo>
                        <a:pt x="592931" y="495300"/>
                      </a:lnTo>
                      <a:lnTo>
                        <a:pt x="585787" y="423862"/>
                      </a:lnTo>
                      <a:lnTo>
                        <a:pt x="554831" y="357187"/>
                      </a:lnTo>
                      <a:lnTo>
                        <a:pt x="531018" y="292893"/>
                      </a:lnTo>
                      <a:lnTo>
                        <a:pt x="500062" y="271462"/>
                      </a:lnTo>
                      <a:lnTo>
                        <a:pt x="452437" y="271462"/>
                      </a:lnTo>
                      <a:lnTo>
                        <a:pt x="416718" y="330993"/>
                      </a:lnTo>
                      <a:lnTo>
                        <a:pt x="404812" y="350043"/>
                      </a:lnTo>
                      <a:lnTo>
                        <a:pt x="404812" y="350043"/>
                      </a:lnTo>
                      <a:lnTo>
                        <a:pt x="364331" y="342900"/>
                      </a:lnTo>
                      <a:lnTo>
                        <a:pt x="366712" y="311943"/>
                      </a:lnTo>
                      <a:lnTo>
                        <a:pt x="376237" y="290512"/>
                      </a:lnTo>
                      <a:lnTo>
                        <a:pt x="388143" y="269081"/>
                      </a:lnTo>
                      <a:lnTo>
                        <a:pt x="395287" y="252412"/>
                      </a:lnTo>
                      <a:lnTo>
                        <a:pt x="411956" y="202406"/>
                      </a:lnTo>
                      <a:lnTo>
                        <a:pt x="400050" y="123825"/>
                      </a:lnTo>
                      <a:lnTo>
                        <a:pt x="371475" y="100012"/>
                      </a:lnTo>
                      <a:lnTo>
                        <a:pt x="373856" y="88106"/>
                      </a:lnTo>
                      <a:lnTo>
                        <a:pt x="381000" y="71437"/>
                      </a:lnTo>
                      <a:lnTo>
                        <a:pt x="376237" y="59531"/>
                      </a:lnTo>
                      <a:lnTo>
                        <a:pt x="340518" y="52387"/>
                      </a:lnTo>
                      <a:lnTo>
                        <a:pt x="321468" y="42862"/>
                      </a:lnTo>
                      <a:lnTo>
                        <a:pt x="311943" y="30956"/>
                      </a:lnTo>
                      <a:lnTo>
                        <a:pt x="283368" y="35718"/>
                      </a:lnTo>
                      <a:lnTo>
                        <a:pt x="261937" y="28575"/>
                      </a:lnTo>
                      <a:lnTo>
                        <a:pt x="238125" y="14287"/>
                      </a:lnTo>
                      <a:lnTo>
                        <a:pt x="211931" y="21431"/>
                      </a:lnTo>
                      <a:lnTo>
                        <a:pt x="197643" y="19050"/>
                      </a:lnTo>
                      <a:lnTo>
                        <a:pt x="169068" y="0"/>
                      </a:lnTo>
                      <a:lnTo>
                        <a:pt x="142875" y="30956"/>
                      </a:lnTo>
                      <a:lnTo>
                        <a:pt x="135731" y="66675"/>
                      </a:lnTo>
                      <a:lnTo>
                        <a:pt x="135731" y="71437"/>
                      </a:lnTo>
                      <a:lnTo>
                        <a:pt x="154781" y="76200"/>
                      </a:lnTo>
                      <a:lnTo>
                        <a:pt x="133350" y="90487"/>
                      </a:lnTo>
                      <a:lnTo>
                        <a:pt x="78581" y="130968"/>
                      </a:lnTo>
                      <a:close/>
                    </a:path>
                  </a:pathLst>
                </a:custGeom>
                <a:grpFill/>
                <a:ln w="12700">
                  <a:solidFill>
                    <a:srgbClr val="F8F8F8"/>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dirty="0">
                    <a:solidFill>
                      <a:schemeClr val="bg1"/>
                    </a:solidFill>
                    <a:ea typeface="ＭＳ Ｐゴシック" charset="-128"/>
                  </a:endParaRPr>
                </a:p>
              </p:txBody>
            </p:sp>
          </p:grpSp>
          <p:grpSp>
            <p:nvGrpSpPr>
              <p:cNvPr id="73" name="Group 3106"/>
              <p:cNvGrpSpPr/>
              <p:nvPr/>
            </p:nvGrpSpPr>
            <p:grpSpPr>
              <a:xfrm>
                <a:off x="9385798" y="1566542"/>
                <a:ext cx="1193006" cy="831057"/>
                <a:chOff x="6893719" y="1221581"/>
                <a:chExt cx="1193006" cy="831057"/>
              </a:xfrm>
              <a:grpFill/>
            </p:grpSpPr>
            <p:sp>
              <p:nvSpPr>
                <p:cNvPr id="78" name="Freeform 3104"/>
                <p:cNvSpPr/>
                <p:nvPr/>
              </p:nvSpPr>
              <p:spPr>
                <a:xfrm>
                  <a:off x="6893719" y="1221581"/>
                  <a:ext cx="978694" cy="831057"/>
                </a:xfrm>
                <a:custGeom>
                  <a:avLst/>
                  <a:gdLst>
                    <a:gd name="connsiteX0" fmla="*/ 0 w 978694"/>
                    <a:gd name="connsiteY0" fmla="*/ 831057 h 831057"/>
                    <a:gd name="connsiteX1" fmla="*/ 657225 w 978694"/>
                    <a:gd name="connsiteY1" fmla="*/ 647700 h 831057"/>
                    <a:gd name="connsiteX2" fmla="*/ 709612 w 978694"/>
                    <a:gd name="connsiteY2" fmla="*/ 673894 h 831057"/>
                    <a:gd name="connsiteX3" fmla="*/ 769144 w 978694"/>
                    <a:gd name="connsiteY3" fmla="*/ 733425 h 831057"/>
                    <a:gd name="connsiteX4" fmla="*/ 821531 w 978694"/>
                    <a:gd name="connsiteY4" fmla="*/ 733425 h 831057"/>
                    <a:gd name="connsiteX5" fmla="*/ 866775 w 978694"/>
                    <a:gd name="connsiteY5" fmla="*/ 747713 h 831057"/>
                    <a:gd name="connsiteX6" fmla="*/ 909637 w 978694"/>
                    <a:gd name="connsiteY6" fmla="*/ 745332 h 831057"/>
                    <a:gd name="connsiteX7" fmla="*/ 942975 w 978694"/>
                    <a:gd name="connsiteY7" fmla="*/ 757238 h 831057"/>
                    <a:gd name="connsiteX8" fmla="*/ 962025 w 978694"/>
                    <a:gd name="connsiteY8" fmla="*/ 747713 h 831057"/>
                    <a:gd name="connsiteX9" fmla="*/ 978694 w 978694"/>
                    <a:gd name="connsiteY9" fmla="*/ 690563 h 831057"/>
                    <a:gd name="connsiteX10" fmla="*/ 919162 w 978694"/>
                    <a:gd name="connsiteY10" fmla="*/ 581025 h 831057"/>
                    <a:gd name="connsiteX11" fmla="*/ 912019 w 978694"/>
                    <a:gd name="connsiteY11" fmla="*/ 507207 h 831057"/>
                    <a:gd name="connsiteX12" fmla="*/ 895350 w 978694"/>
                    <a:gd name="connsiteY12" fmla="*/ 471488 h 831057"/>
                    <a:gd name="connsiteX13" fmla="*/ 890587 w 978694"/>
                    <a:gd name="connsiteY13" fmla="*/ 383382 h 831057"/>
                    <a:gd name="connsiteX14" fmla="*/ 833437 w 978694"/>
                    <a:gd name="connsiteY14" fmla="*/ 204788 h 831057"/>
                    <a:gd name="connsiteX15" fmla="*/ 800100 w 978694"/>
                    <a:gd name="connsiteY15" fmla="*/ 176213 h 831057"/>
                    <a:gd name="connsiteX16" fmla="*/ 769144 w 978694"/>
                    <a:gd name="connsiteY16" fmla="*/ 85725 h 831057"/>
                    <a:gd name="connsiteX17" fmla="*/ 757237 w 978694"/>
                    <a:gd name="connsiteY17" fmla="*/ 50007 h 831057"/>
                    <a:gd name="connsiteX18" fmla="*/ 740569 w 978694"/>
                    <a:gd name="connsiteY18" fmla="*/ 0 h 831057"/>
                    <a:gd name="connsiteX19" fmla="*/ 528637 w 978694"/>
                    <a:gd name="connsiteY19" fmla="*/ 83344 h 831057"/>
                    <a:gd name="connsiteX20" fmla="*/ 485775 w 978694"/>
                    <a:gd name="connsiteY20" fmla="*/ 123825 h 831057"/>
                    <a:gd name="connsiteX21" fmla="*/ 471487 w 978694"/>
                    <a:gd name="connsiteY21" fmla="*/ 178594 h 831057"/>
                    <a:gd name="connsiteX22" fmla="*/ 471487 w 978694"/>
                    <a:gd name="connsiteY22" fmla="*/ 221457 h 831057"/>
                    <a:gd name="connsiteX23" fmla="*/ 461962 w 978694"/>
                    <a:gd name="connsiteY23" fmla="*/ 242888 h 831057"/>
                    <a:gd name="connsiteX24" fmla="*/ 421481 w 978694"/>
                    <a:gd name="connsiteY24" fmla="*/ 278607 h 831057"/>
                    <a:gd name="connsiteX25" fmla="*/ 411956 w 978694"/>
                    <a:gd name="connsiteY25" fmla="*/ 302419 h 831057"/>
                    <a:gd name="connsiteX26" fmla="*/ 411956 w 978694"/>
                    <a:gd name="connsiteY26" fmla="*/ 302419 h 831057"/>
                    <a:gd name="connsiteX27" fmla="*/ 435769 w 978694"/>
                    <a:gd name="connsiteY27" fmla="*/ 307182 h 831057"/>
                    <a:gd name="connsiteX28" fmla="*/ 457200 w 978694"/>
                    <a:gd name="connsiteY28" fmla="*/ 326232 h 831057"/>
                    <a:gd name="connsiteX29" fmla="*/ 435769 w 978694"/>
                    <a:gd name="connsiteY29" fmla="*/ 369094 h 831057"/>
                    <a:gd name="connsiteX30" fmla="*/ 466725 w 978694"/>
                    <a:gd name="connsiteY30" fmla="*/ 400050 h 831057"/>
                    <a:gd name="connsiteX31" fmla="*/ 461962 w 978694"/>
                    <a:gd name="connsiteY31" fmla="*/ 431007 h 831057"/>
                    <a:gd name="connsiteX32" fmla="*/ 426244 w 978694"/>
                    <a:gd name="connsiteY32" fmla="*/ 433388 h 831057"/>
                    <a:gd name="connsiteX33" fmla="*/ 373856 w 978694"/>
                    <a:gd name="connsiteY33" fmla="*/ 483394 h 831057"/>
                    <a:gd name="connsiteX34" fmla="*/ 330994 w 978694"/>
                    <a:gd name="connsiteY34" fmla="*/ 507207 h 831057"/>
                    <a:gd name="connsiteX35" fmla="*/ 309562 w 978694"/>
                    <a:gd name="connsiteY35" fmla="*/ 526257 h 831057"/>
                    <a:gd name="connsiteX36" fmla="*/ 283369 w 978694"/>
                    <a:gd name="connsiteY36" fmla="*/ 526257 h 831057"/>
                    <a:gd name="connsiteX37" fmla="*/ 235744 w 978694"/>
                    <a:gd name="connsiteY37" fmla="*/ 523875 h 831057"/>
                    <a:gd name="connsiteX38" fmla="*/ 178594 w 978694"/>
                    <a:gd name="connsiteY38" fmla="*/ 547688 h 831057"/>
                    <a:gd name="connsiteX39" fmla="*/ 123825 w 978694"/>
                    <a:gd name="connsiteY39" fmla="*/ 569119 h 831057"/>
                    <a:gd name="connsiteX40" fmla="*/ 123825 w 978694"/>
                    <a:gd name="connsiteY40" fmla="*/ 569119 h 831057"/>
                    <a:gd name="connsiteX41" fmla="*/ 109537 w 978694"/>
                    <a:gd name="connsiteY41" fmla="*/ 633413 h 831057"/>
                    <a:gd name="connsiteX42" fmla="*/ 109537 w 978694"/>
                    <a:gd name="connsiteY42" fmla="*/ 633413 h 831057"/>
                    <a:gd name="connsiteX43" fmla="*/ 140494 w 978694"/>
                    <a:gd name="connsiteY43" fmla="*/ 640557 h 831057"/>
                    <a:gd name="connsiteX44" fmla="*/ 147637 w 978694"/>
                    <a:gd name="connsiteY44" fmla="*/ 671513 h 831057"/>
                    <a:gd name="connsiteX45" fmla="*/ 138112 w 978694"/>
                    <a:gd name="connsiteY45" fmla="*/ 702469 h 831057"/>
                    <a:gd name="connsiteX46" fmla="*/ 0 w 978694"/>
                    <a:gd name="connsiteY46" fmla="*/ 831057 h 831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978694" h="831057">
                      <a:moveTo>
                        <a:pt x="0" y="831057"/>
                      </a:moveTo>
                      <a:lnTo>
                        <a:pt x="657225" y="647700"/>
                      </a:lnTo>
                      <a:lnTo>
                        <a:pt x="709612" y="673894"/>
                      </a:lnTo>
                      <a:lnTo>
                        <a:pt x="769144" y="733425"/>
                      </a:lnTo>
                      <a:lnTo>
                        <a:pt x="821531" y="733425"/>
                      </a:lnTo>
                      <a:lnTo>
                        <a:pt x="866775" y="747713"/>
                      </a:lnTo>
                      <a:lnTo>
                        <a:pt x="909637" y="745332"/>
                      </a:lnTo>
                      <a:lnTo>
                        <a:pt x="942975" y="757238"/>
                      </a:lnTo>
                      <a:lnTo>
                        <a:pt x="962025" y="747713"/>
                      </a:lnTo>
                      <a:lnTo>
                        <a:pt x="978694" y="690563"/>
                      </a:lnTo>
                      <a:lnTo>
                        <a:pt x="919162" y="581025"/>
                      </a:lnTo>
                      <a:lnTo>
                        <a:pt x="912019" y="507207"/>
                      </a:lnTo>
                      <a:lnTo>
                        <a:pt x="895350" y="471488"/>
                      </a:lnTo>
                      <a:lnTo>
                        <a:pt x="890587" y="383382"/>
                      </a:lnTo>
                      <a:lnTo>
                        <a:pt x="833437" y="204788"/>
                      </a:lnTo>
                      <a:lnTo>
                        <a:pt x="800100" y="176213"/>
                      </a:lnTo>
                      <a:lnTo>
                        <a:pt x="769144" y="85725"/>
                      </a:lnTo>
                      <a:lnTo>
                        <a:pt x="757237" y="50007"/>
                      </a:lnTo>
                      <a:lnTo>
                        <a:pt x="740569" y="0"/>
                      </a:lnTo>
                      <a:lnTo>
                        <a:pt x="528637" y="83344"/>
                      </a:lnTo>
                      <a:lnTo>
                        <a:pt x="485775" y="123825"/>
                      </a:lnTo>
                      <a:lnTo>
                        <a:pt x="471487" y="178594"/>
                      </a:lnTo>
                      <a:lnTo>
                        <a:pt x="471487" y="221457"/>
                      </a:lnTo>
                      <a:lnTo>
                        <a:pt x="461962" y="242888"/>
                      </a:lnTo>
                      <a:lnTo>
                        <a:pt x="421481" y="278607"/>
                      </a:lnTo>
                      <a:lnTo>
                        <a:pt x="411956" y="302419"/>
                      </a:lnTo>
                      <a:lnTo>
                        <a:pt x="411956" y="302419"/>
                      </a:lnTo>
                      <a:lnTo>
                        <a:pt x="435769" y="307182"/>
                      </a:lnTo>
                      <a:lnTo>
                        <a:pt x="457200" y="326232"/>
                      </a:lnTo>
                      <a:lnTo>
                        <a:pt x="435769" y="369094"/>
                      </a:lnTo>
                      <a:lnTo>
                        <a:pt x="466725" y="400050"/>
                      </a:lnTo>
                      <a:lnTo>
                        <a:pt x="461962" y="431007"/>
                      </a:lnTo>
                      <a:lnTo>
                        <a:pt x="426244" y="433388"/>
                      </a:lnTo>
                      <a:lnTo>
                        <a:pt x="373856" y="483394"/>
                      </a:lnTo>
                      <a:lnTo>
                        <a:pt x="330994" y="507207"/>
                      </a:lnTo>
                      <a:lnTo>
                        <a:pt x="309562" y="526257"/>
                      </a:lnTo>
                      <a:lnTo>
                        <a:pt x="283369" y="526257"/>
                      </a:lnTo>
                      <a:lnTo>
                        <a:pt x="235744" y="523875"/>
                      </a:lnTo>
                      <a:lnTo>
                        <a:pt x="178594" y="547688"/>
                      </a:lnTo>
                      <a:lnTo>
                        <a:pt x="123825" y="569119"/>
                      </a:lnTo>
                      <a:lnTo>
                        <a:pt x="123825" y="569119"/>
                      </a:lnTo>
                      <a:lnTo>
                        <a:pt x="109537" y="633413"/>
                      </a:lnTo>
                      <a:lnTo>
                        <a:pt x="109537" y="633413"/>
                      </a:lnTo>
                      <a:lnTo>
                        <a:pt x="140494" y="640557"/>
                      </a:lnTo>
                      <a:lnTo>
                        <a:pt x="147637" y="671513"/>
                      </a:lnTo>
                      <a:lnTo>
                        <a:pt x="138112" y="702469"/>
                      </a:lnTo>
                      <a:lnTo>
                        <a:pt x="0" y="831057"/>
                      </a:lnTo>
                      <a:close/>
                    </a:path>
                  </a:pathLst>
                </a:custGeom>
                <a:grpFill/>
                <a:ln w="12700">
                  <a:solidFill>
                    <a:srgbClr val="F8F8F8"/>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dirty="0">
                    <a:solidFill>
                      <a:schemeClr val="bg1"/>
                    </a:solidFill>
                    <a:ea typeface="ＭＳ Ｐゴシック" charset="-128"/>
                  </a:endParaRPr>
                </a:p>
              </p:txBody>
            </p:sp>
            <p:sp>
              <p:nvSpPr>
                <p:cNvPr id="79" name="Freeform 3105"/>
                <p:cNvSpPr/>
                <p:nvPr/>
              </p:nvSpPr>
              <p:spPr>
                <a:xfrm>
                  <a:off x="7831932" y="1854994"/>
                  <a:ext cx="254793" cy="192881"/>
                </a:xfrm>
                <a:custGeom>
                  <a:avLst/>
                  <a:gdLst>
                    <a:gd name="connsiteX0" fmla="*/ 0 w 245269"/>
                    <a:gd name="connsiteY0" fmla="*/ 192881 h 192881"/>
                    <a:gd name="connsiteX1" fmla="*/ 97632 w 245269"/>
                    <a:gd name="connsiteY1" fmla="*/ 130969 h 192881"/>
                    <a:gd name="connsiteX2" fmla="*/ 142875 w 245269"/>
                    <a:gd name="connsiteY2" fmla="*/ 92869 h 192881"/>
                    <a:gd name="connsiteX3" fmla="*/ 245269 w 245269"/>
                    <a:gd name="connsiteY3" fmla="*/ 0 h 192881"/>
                    <a:gd name="connsiteX4" fmla="*/ 226219 w 245269"/>
                    <a:gd name="connsiteY4" fmla="*/ 2381 h 192881"/>
                    <a:gd name="connsiteX5" fmla="*/ 197644 w 245269"/>
                    <a:gd name="connsiteY5" fmla="*/ 28575 h 192881"/>
                    <a:gd name="connsiteX6" fmla="*/ 166688 w 245269"/>
                    <a:gd name="connsiteY6" fmla="*/ 28575 h 192881"/>
                    <a:gd name="connsiteX7" fmla="*/ 150019 w 245269"/>
                    <a:gd name="connsiteY7" fmla="*/ 47625 h 192881"/>
                    <a:gd name="connsiteX8" fmla="*/ 126207 w 245269"/>
                    <a:gd name="connsiteY8" fmla="*/ 50006 h 192881"/>
                    <a:gd name="connsiteX9" fmla="*/ 83344 w 245269"/>
                    <a:gd name="connsiteY9" fmla="*/ 78581 h 192881"/>
                    <a:gd name="connsiteX10" fmla="*/ 54769 w 245269"/>
                    <a:gd name="connsiteY10" fmla="*/ 92869 h 192881"/>
                    <a:gd name="connsiteX11" fmla="*/ 30957 w 245269"/>
                    <a:gd name="connsiteY11" fmla="*/ 119062 h 192881"/>
                    <a:gd name="connsiteX12" fmla="*/ 0 w 245269"/>
                    <a:gd name="connsiteY12" fmla="*/ 192881 h 192881"/>
                    <a:gd name="connsiteX0" fmla="*/ 0 w 245269"/>
                    <a:gd name="connsiteY0" fmla="*/ 192881 h 192881"/>
                    <a:gd name="connsiteX1" fmla="*/ 97632 w 245269"/>
                    <a:gd name="connsiteY1" fmla="*/ 130969 h 192881"/>
                    <a:gd name="connsiteX2" fmla="*/ 142875 w 245269"/>
                    <a:gd name="connsiteY2" fmla="*/ 92869 h 192881"/>
                    <a:gd name="connsiteX3" fmla="*/ 245269 w 245269"/>
                    <a:gd name="connsiteY3" fmla="*/ 0 h 192881"/>
                    <a:gd name="connsiteX4" fmla="*/ 226219 w 245269"/>
                    <a:gd name="connsiteY4" fmla="*/ 2381 h 192881"/>
                    <a:gd name="connsiteX5" fmla="*/ 197644 w 245269"/>
                    <a:gd name="connsiteY5" fmla="*/ 28575 h 192881"/>
                    <a:gd name="connsiteX6" fmla="*/ 166688 w 245269"/>
                    <a:gd name="connsiteY6" fmla="*/ 28575 h 192881"/>
                    <a:gd name="connsiteX7" fmla="*/ 150019 w 245269"/>
                    <a:gd name="connsiteY7" fmla="*/ 47625 h 192881"/>
                    <a:gd name="connsiteX8" fmla="*/ 126207 w 245269"/>
                    <a:gd name="connsiteY8" fmla="*/ 50006 h 192881"/>
                    <a:gd name="connsiteX9" fmla="*/ 83344 w 245269"/>
                    <a:gd name="connsiteY9" fmla="*/ 78581 h 192881"/>
                    <a:gd name="connsiteX10" fmla="*/ 54769 w 245269"/>
                    <a:gd name="connsiteY10" fmla="*/ 92869 h 192881"/>
                    <a:gd name="connsiteX11" fmla="*/ 30957 w 245269"/>
                    <a:gd name="connsiteY11" fmla="*/ 119062 h 192881"/>
                    <a:gd name="connsiteX12" fmla="*/ 14288 w 245269"/>
                    <a:gd name="connsiteY12" fmla="*/ 152400 h 192881"/>
                    <a:gd name="connsiteX13" fmla="*/ 0 w 245269"/>
                    <a:gd name="connsiteY13" fmla="*/ 192881 h 192881"/>
                    <a:gd name="connsiteX0" fmla="*/ 9524 w 254793"/>
                    <a:gd name="connsiteY0" fmla="*/ 192881 h 192881"/>
                    <a:gd name="connsiteX1" fmla="*/ 107156 w 254793"/>
                    <a:gd name="connsiteY1" fmla="*/ 130969 h 192881"/>
                    <a:gd name="connsiteX2" fmla="*/ 152399 w 254793"/>
                    <a:gd name="connsiteY2" fmla="*/ 92869 h 192881"/>
                    <a:gd name="connsiteX3" fmla="*/ 254793 w 254793"/>
                    <a:gd name="connsiteY3" fmla="*/ 0 h 192881"/>
                    <a:gd name="connsiteX4" fmla="*/ 235743 w 254793"/>
                    <a:gd name="connsiteY4" fmla="*/ 2381 h 192881"/>
                    <a:gd name="connsiteX5" fmla="*/ 207168 w 254793"/>
                    <a:gd name="connsiteY5" fmla="*/ 28575 h 192881"/>
                    <a:gd name="connsiteX6" fmla="*/ 176212 w 254793"/>
                    <a:gd name="connsiteY6" fmla="*/ 28575 h 192881"/>
                    <a:gd name="connsiteX7" fmla="*/ 159543 w 254793"/>
                    <a:gd name="connsiteY7" fmla="*/ 47625 h 192881"/>
                    <a:gd name="connsiteX8" fmla="*/ 135731 w 254793"/>
                    <a:gd name="connsiteY8" fmla="*/ 50006 h 192881"/>
                    <a:gd name="connsiteX9" fmla="*/ 92868 w 254793"/>
                    <a:gd name="connsiteY9" fmla="*/ 78581 h 192881"/>
                    <a:gd name="connsiteX10" fmla="*/ 64293 w 254793"/>
                    <a:gd name="connsiteY10" fmla="*/ 92869 h 192881"/>
                    <a:gd name="connsiteX11" fmla="*/ 40481 w 254793"/>
                    <a:gd name="connsiteY11" fmla="*/ 119062 h 192881"/>
                    <a:gd name="connsiteX12" fmla="*/ 0 w 254793"/>
                    <a:gd name="connsiteY12" fmla="*/ 159544 h 192881"/>
                    <a:gd name="connsiteX13" fmla="*/ 9524 w 254793"/>
                    <a:gd name="connsiteY13" fmla="*/ 192881 h 1928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4793" h="192881">
                      <a:moveTo>
                        <a:pt x="9524" y="192881"/>
                      </a:moveTo>
                      <a:lnTo>
                        <a:pt x="107156" y="130969"/>
                      </a:lnTo>
                      <a:lnTo>
                        <a:pt x="152399" y="92869"/>
                      </a:lnTo>
                      <a:lnTo>
                        <a:pt x="254793" y="0"/>
                      </a:lnTo>
                      <a:lnTo>
                        <a:pt x="235743" y="2381"/>
                      </a:lnTo>
                      <a:lnTo>
                        <a:pt x="207168" y="28575"/>
                      </a:lnTo>
                      <a:lnTo>
                        <a:pt x="176212" y="28575"/>
                      </a:lnTo>
                      <a:lnTo>
                        <a:pt x="159543" y="47625"/>
                      </a:lnTo>
                      <a:lnTo>
                        <a:pt x="135731" y="50006"/>
                      </a:lnTo>
                      <a:lnTo>
                        <a:pt x="92868" y="78581"/>
                      </a:lnTo>
                      <a:lnTo>
                        <a:pt x="64293" y="92869"/>
                      </a:lnTo>
                      <a:lnTo>
                        <a:pt x="40481" y="119062"/>
                      </a:lnTo>
                      <a:lnTo>
                        <a:pt x="0" y="159544"/>
                      </a:lnTo>
                      <a:lnTo>
                        <a:pt x="9524" y="192881"/>
                      </a:lnTo>
                      <a:close/>
                    </a:path>
                  </a:pathLst>
                </a:custGeom>
                <a:grpFill/>
                <a:ln w="12700">
                  <a:solidFill>
                    <a:srgbClr val="F8F8F8"/>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dirty="0">
                    <a:solidFill>
                      <a:schemeClr val="bg1"/>
                    </a:solidFill>
                    <a:ea typeface="ＭＳ Ｐゴシック" charset="-128"/>
                  </a:endParaRPr>
                </a:p>
              </p:txBody>
            </p:sp>
          </p:grpSp>
          <p:grpSp>
            <p:nvGrpSpPr>
              <p:cNvPr id="74" name="Group 3109"/>
              <p:cNvGrpSpPr/>
              <p:nvPr/>
            </p:nvGrpSpPr>
            <p:grpSpPr>
              <a:xfrm>
                <a:off x="9126242" y="2797649"/>
                <a:ext cx="1140619" cy="764381"/>
                <a:chOff x="6634163" y="2452688"/>
                <a:chExt cx="1140619" cy="764381"/>
              </a:xfrm>
              <a:grpFill/>
            </p:grpSpPr>
            <p:sp>
              <p:nvSpPr>
                <p:cNvPr id="76" name="Freeform 3107"/>
                <p:cNvSpPr/>
                <p:nvPr/>
              </p:nvSpPr>
              <p:spPr>
                <a:xfrm>
                  <a:off x="6634163" y="2452688"/>
                  <a:ext cx="1131093" cy="764381"/>
                </a:xfrm>
                <a:custGeom>
                  <a:avLst/>
                  <a:gdLst>
                    <a:gd name="connsiteX0" fmla="*/ 0 w 1131093"/>
                    <a:gd name="connsiteY0" fmla="*/ 764381 h 764381"/>
                    <a:gd name="connsiteX1" fmla="*/ 57150 w 1131093"/>
                    <a:gd name="connsiteY1" fmla="*/ 754856 h 764381"/>
                    <a:gd name="connsiteX2" fmla="*/ 1131093 w 1131093"/>
                    <a:gd name="connsiteY2" fmla="*/ 404812 h 764381"/>
                    <a:gd name="connsiteX3" fmla="*/ 1100137 w 1131093"/>
                    <a:gd name="connsiteY3" fmla="*/ 373856 h 764381"/>
                    <a:gd name="connsiteX4" fmla="*/ 1078706 w 1131093"/>
                    <a:gd name="connsiteY4" fmla="*/ 388143 h 764381"/>
                    <a:gd name="connsiteX5" fmla="*/ 1050131 w 1131093"/>
                    <a:gd name="connsiteY5" fmla="*/ 388143 h 764381"/>
                    <a:gd name="connsiteX6" fmla="*/ 1023937 w 1131093"/>
                    <a:gd name="connsiteY6" fmla="*/ 369093 h 764381"/>
                    <a:gd name="connsiteX7" fmla="*/ 985837 w 1131093"/>
                    <a:gd name="connsiteY7" fmla="*/ 371475 h 764381"/>
                    <a:gd name="connsiteX8" fmla="*/ 985837 w 1131093"/>
                    <a:gd name="connsiteY8" fmla="*/ 371475 h 764381"/>
                    <a:gd name="connsiteX9" fmla="*/ 1012031 w 1131093"/>
                    <a:gd name="connsiteY9" fmla="*/ 345281 h 764381"/>
                    <a:gd name="connsiteX10" fmla="*/ 1038225 w 1131093"/>
                    <a:gd name="connsiteY10" fmla="*/ 354806 h 764381"/>
                    <a:gd name="connsiteX11" fmla="*/ 1062037 w 1131093"/>
                    <a:gd name="connsiteY11" fmla="*/ 366712 h 764381"/>
                    <a:gd name="connsiteX12" fmla="*/ 1057275 w 1131093"/>
                    <a:gd name="connsiteY12" fmla="*/ 345281 h 764381"/>
                    <a:gd name="connsiteX13" fmla="*/ 1040606 w 1131093"/>
                    <a:gd name="connsiteY13" fmla="*/ 330993 h 764381"/>
                    <a:gd name="connsiteX14" fmla="*/ 1016793 w 1131093"/>
                    <a:gd name="connsiteY14" fmla="*/ 330993 h 764381"/>
                    <a:gd name="connsiteX15" fmla="*/ 997743 w 1131093"/>
                    <a:gd name="connsiteY15" fmla="*/ 300037 h 764381"/>
                    <a:gd name="connsiteX16" fmla="*/ 1026318 w 1131093"/>
                    <a:gd name="connsiteY16" fmla="*/ 300037 h 764381"/>
                    <a:gd name="connsiteX17" fmla="*/ 1028700 w 1131093"/>
                    <a:gd name="connsiteY17" fmla="*/ 280987 h 764381"/>
                    <a:gd name="connsiteX18" fmla="*/ 957262 w 1131093"/>
                    <a:gd name="connsiteY18" fmla="*/ 233362 h 764381"/>
                    <a:gd name="connsiteX19" fmla="*/ 976312 w 1131093"/>
                    <a:gd name="connsiteY19" fmla="*/ 216693 h 764381"/>
                    <a:gd name="connsiteX20" fmla="*/ 1016793 w 1131093"/>
                    <a:gd name="connsiteY20" fmla="*/ 238125 h 764381"/>
                    <a:gd name="connsiteX21" fmla="*/ 1019175 w 1131093"/>
                    <a:gd name="connsiteY21" fmla="*/ 207168 h 764381"/>
                    <a:gd name="connsiteX22" fmla="*/ 983456 w 1131093"/>
                    <a:gd name="connsiteY22" fmla="*/ 169068 h 764381"/>
                    <a:gd name="connsiteX23" fmla="*/ 926306 w 1131093"/>
                    <a:gd name="connsiteY23" fmla="*/ 171450 h 764381"/>
                    <a:gd name="connsiteX24" fmla="*/ 897731 w 1131093"/>
                    <a:gd name="connsiteY24" fmla="*/ 147637 h 764381"/>
                    <a:gd name="connsiteX25" fmla="*/ 873918 w 1131093"/>
                    <a:gd name="connsiteY25" fmla="*/ 150018 h 764381"/>
                    <a:gd name="connsiteX26" fmla="*/ 850106 w 1131093"/>
                    <a:gd name="connsiteY26" fmla="*/ 138112 h 764381"/>
                    <a:gd name="connsiteX27" fmla="*/ 859631 w 1131093"/>
                    <a:gd name="connsiteY27" fmla="*/ 73818 h 764381"/>
                    <a:gd name="connsiteX28" fmla="*/ 826293 w 1131093"/>
                    <a:gd name="connsiteY28" fmla="*/ 42862 h 764381"/>
                    <a:gd name="connsiteX29" fmla="*/ 754856 w 1131093"/>
                    <a:gd name="connsiteY29" fmla="*/ 0 h 764381"/>
                    <a:gd name="connsiteX30" fmla="*/ 728662 w 1131093"/>
                    <a:gd name="connsiteY30" fmla="*/ 14287 h 764381"/>
                    <a:gd name="connsiteX31" fmla="*/ 721518 w 1131093"/>
                    <a:gd name="connsiteY31" fmla="*/ 42862 h 764381"/>
                    <a:gd name="connsiteX32" fmla="*/ 714375 w 1131093"/>
                    <a:gd name="connsiteY32" fmla="*/ 50006 h 764381"/>
                    <a:gd name="connsiteX33" fmla="*/ 666750 w 1131093"/>
                    <a:gd name="connsiteY33" fmla="*/ 35718 h 764381"/>
                    <a:gd name="connsiteX34" fmla="*/ 645318 w 1131093"/>
                    <a:gd name="connsiteY34" fmla="*/ 42862 h 764381"/>
                    <a:gd name="connsiteX35" fmla="*/ 647700 w 1131093"/>
                    <a:gd name="connsiteY35" fmla="*/ 73818 h 764381"/>
                    <a:gd name="connsiteX36" fmla="*/ 566737 w 1131093"/>
                    <a:gd name="connsiteY36" fmla="*/ 180975 h 764381"/>
                    <a:gd name="connsiteX37" fmla="*/ 559593 w 1131093"/>
                    <a:gd name="connsiteY37" fmla="*/ 226218 h 764381"/>
                    <a:gd name="connsiteX38" fmla="*/ 500062 w 1131093"/>
                    <a:gd name="connsiteY38" fmla="*/ 261937 h 764381"/>
                    <a:gd name="connsiteX39" fmla="*/ 466725 w 1131093"/>
                    <a:gd name="connsiteY39" fmla="*/ 328612 h 764381"/>
                    <a:gd name="connsiteX40" fmla="*/ 450056 w 1131093"/>
                    <a:gd name="connsiteY40" fmla="*/ 364331 h 764381"/>
                    <a:gd name="connsiteX41" fmla="*/ 435768 w 1131093"/>
                    <a:gd name="connsiteY41" fmla="*/ 476250 h 764381"/>
                    <a:gd name="connsiteX42" fmla="*/ 433387 w 1131093"/>
                    <a:gd name="connsiteY42" fmla="*/ 490537 h 764381"/>
                    <a:gd name="connsiteX43" fmla="*/ 381000 w 1131093"/>
                    <a:gd name="connsiteY43" fmla="*/ 516731 h 764381"/>
                    <a:gd name="connsiteX44" fmla="*/ 326231 w 1131093"/>
                    <a:gd name="connsiteY44" fmla="*/ 540543 h 764381"/>
                    <a:gd name="connsiteX45" fmla="*/ 297656 w 1131093"/>
                    <a:gd name="connsiteY45" fmla="*/ 554831 h 764381"/>
                    <a:gd name="connsiteX46" fmla="*/ 285750 w 1131093"/>
                    <a:gd name="connsiteY46" fmla="*/ 597693 h 764381"/>
                    <a:gd name="connsiteX47" fmla="*/ 242887 w 1131093"/>
                    <a:gd name="connsiteY47" fmla="*/ 576262 h 764381"/>
                    <a:gd name="connsiteX48" fmla="*/ 226218 w 1131093"/>
                    <a:gd name="connsiteY48" fmla="*/ 573881 h 764381"/>
                    <a:gd name="connsiteX49" fmla="*/ 176212 w 1131093"/>
                    <a:gd name="connsiteY49" fmla="*/ 521493 h 764381"/>
                    <a:gd name="connsiteX50" fmla="*/ 159543 w 1131093"/>
                    <a:gd name="connsiteY50" fmla="*/ 531018 h 764381"/>
                    <a:gd name="connsiteX51" fmla="*/ 157162 w 1131093"/>
                    <a:gd name="connsiteY51" fmla="*/ 581025 h 764381"/>
                    <a:gd name="connsiteX52" fmla="*/ 100012 w 1131093"/>
                    <a:gd name="connsiteY52" fmla="*/ 626268 h 764381"/>
                    <a:gd name="connsiteX53" fmla="*/ 85725 w 1131093"/>
                    <a:gd name="connsiteY53" fmla="*/ 683418 h 764381"/>
                    <a:gd name="connsiteX54" fmla="*/ 0 w 1131093"/>
                    <a:gd name="connsiteY54" fmla="*/ 764381 h 764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1131093" h="764381">
                      <a:moveTo>
                        <a:pt x="0" y="764381"/>
                      </a:moveTo>
                      <a:lnTo>
                        <a:pt x="57150" y="754856"/>
                      </a:lnTo>
                      <a:lnTo>
                        <a:pt x="1131093" y="404812"/>
                      </a:lnTo>
                      <a:lnTo>
                        <a:pt x="1100137" y="373856"/>
                      </a:lnTo>
                      <a:lnTo>
                        <a:pt x="1078706" y="388143"/>
                      </a:lnTo>
                      <a:lnTo>
                        <a:pt x="1050131" y="388143"/>
                      </a:lnTo>
                      <a:lnTo>
                        <a:pt x="1023937" y="369093"/>
                      </a:lnTo>
                      <a:lnTo>
                        <a:pt x="985837" y="371475"/>
                      </a:lnTo>
                      <a:lnTo>
                        <a:pt x="985837" y="371475"/>
                      </a:lnTo>
                      <a:lnTo>
                        <a:pt x="1012031" y="345281"/>
                      </a:lnTo>
                      <a:lnTo>
                        <a:pt x="1038225" y="354806"/>
                      </a:lnTo>
                      <a:lnTo>
                        <a:pt x="1062037" y="366712"/>
                      </a:lnTo>
                      <a:lnTo>
                        <a:pt x="1057275" y="345281"/>
                      </a:lnTo>
                      <a:lnTo>
                        <a:pt x="1040606" y="330993"/>
                      </a:lnTo>
                      <a:lnTo>
                        <a:pt x="1016793" y="330993"/>
                      </a:lnTo>
                      <a:lnTo>
                        <a:pt x="997743" y="300037"/>
                      </a:lnTo>
                      <a:lnTo>
                        <a:pt x="1026318" y="300037"/>
                      </a:lnTo>
                      <a:lnTo>
                        <a:pt x="1028700" y="280987"/>
                      </a:lnTo>
                      <a:lnTo>
                        <a:pt x="957262" y="233362"/>
                      </a:lnTo>
                      <a:lnTo>
                        <a:pt x="976312" y="216693"/>
                      </a:lnTo>
                      <a:lnTo>
                        <a:pt x="1016793" y="238125"/>
                      </a:lnTo>
                      <a:lnTo>
                        <a:pt x="1019175" y="207168"/>
                      </a:lnTo>
                      <a:lnTo>
                        <a:pt x="983456" y="169068"/>
                      </a:lnTo>
                      <a:lnTo>
                        <a:pt x="926306" y="171450"/>
                      </a:lnTo>
                      <a:lnTo>
                        <a:pt x="897731" y="147637"/>
                      </a:lnTo>
                      <a:lnTo>
                        <a:pt x="873918" y="150018"/>
                      </a:lnTo>
                      <a:lnTo>
                        <a:pt x="850106" y="138112"/>
                      </a:lnTo>
                      <a:lnTo>
                        <a:pt x="859631" y="73818"/>
                      </a:lnTo>
                      <a:lnTo>
                        <a:pt x="826293" y="42862"/>
                      </a:lnTo>
                      <a:lnTo>
                        <a:pt x="754856" y="0"/>
                      </a:lnTo>
                      <a:lnTo>
                        <a:pt x="728662" y="14287"/>
                      </a:lnTo>
                      <a:lnTo>
                        <a:pt x="721518" y="42862"/>
                      </a:lnTo>
                      <a:lnTo>
                        <a:pt x="714375" y="50006"/>
                      </a:lnTo>
                      <a:lnTo>
                        <a:pt x="666750" y="35718"/>
                      </a:lnTo>
                      <a:lnTo>
                        <a:pt x="645318" y="42862"/>
                      </a:lnTo>
                      <a:lnTo>
                        <a:pt x="647700" y="73818"/>
                      </a:lnTo>
                      <a:lnTo>
                        <a:pt x="566737" y="180975"/>
                      </a:lnTo>
                      <a:lnTo>
                        <a:pt x="559593" y="226218"/>
                      </a:lnTo>
                      <a:lnTo>
                        <a:pt x="500062" y="261937"/>
                      </a:lnTo>
                      <a:lnTo>
                        <a:pt x="466725" y="328612"/>
                      </a:lnTo>
                      <a:lnTo>
                        <a:pt x="450056" y="364331"/>
                      </a:lnTo>
                      <a:lnTo>
                        <a:pt x="435768" y="476250"/>
                      </a:lnTo>
                      <a:lnTo>
                        <a:pt x="433387" y="490537"/>
                      </a:lnTo>
                      <a:lnTo>
                        <a:pt x="381000" y="516731"/>
                      </a:lnTo>
                      <a:lnTo>
                        <a:pt x="326231" y="540543"/>
                      </a:lnTo>
                      <a:lnTo>
                        <a:pt x="297656" y="554831"/>
                      </a:lnTo>
                      <a:lnTo>
                        <a:pt x="285750" y="597693"/>
                      </a:lnTo>
                      <a:lnTo>
                        <a:pt x="242887" y="576262"/>
                      </a:lnTo>
                      <a:lnTo>
                        <a:pt x="226218" y="573881"/>
                      </a:lnTo>
                      <a:lnTo>
                        <a:pt x="176212" y="521493"/>
                      </a:lnTo>
                      <a:lnTo>
                        <a:pt x="159543" y="531018"/>
                      </a:lnTo>
                      <a:lnTo>
                        <a:pt x="157162" y="581025"/>
                      </a:lnTo>
                      <a:lnTo>
                        <a:pt x="100012" y="626268"/>
                      </a:lnTo>
                      <a:lnTo>
                        <a:pt x="85725" y="683418"/>
                      </a:lnTo>
                      <a:lnTo>
                        <a:pt x="0" y="764381"/>
                      </a:lnTo>
                      <a:close/>
                    </a:path>
                  </a:pathLst>
                </a:custGeom>
                <a:grpFill/>
                <a:ln w="12700">
                  <a:solidFill>
                    <a:srgbClr val="F8F8F8"/>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dirty="0">
                    <a:solidFill>
                      <a:schemeClr val="bg1"/>
                    </a:solidFill>
                    <a:ea typeface="ＭＳ Ｐゴシック" charset="-128"/>
                  </a:endParaRPr>
                </a:p>
              </p:txBody>
            </p:sp>
            <p:sp>
              <p:nvSpPr>
                <p:cNvPr id="77" name="Freeform 3108"/>
                <p:cNvSpPr/>
                <p:nvPr/>
              </p:nvSpPr>
              <p:spPr>
                <a:xfrm>
                  <a:off x="7724776" y="2605088"/>
                  <a:ext cx="50006" cy="109537"/>
                </a:xfrm>
                <a:custGeom>
                  <a:avLst/>
                  <a:gdLst>
                    <a:gd name="connsiteX0" fmla="*/ 14288 w 40481"/>
                    <a:gd name="connsiteY0" fmla="*/ 0 h 109537"/>
                    <a:gd name="connsiteX1" fmla="*/ 4763 w 40481"/>
                    <a:gd name="connsiteY1" fmla="*/ 57150 h 109537"/>
                    <a:gd name="connsiteX2" fmla="*/ 0 w 40481"/>
                    <a:gd name="connsiteY2" fmla="*/ 95250 h 109537"/>
                    <a:gd name="connsiteX3" fmla="*/ 9525 w 40481"/>
                    <a:gd name="connsiteY3" fmla="*/ 109537 h 109537"/>
                    <a:gd name="connsiteX4" fmla="*/ 30956 w 40481"/>
                    <a:gd name="connsiteY4" fmla="*/ 90487 h 109537"/>
                    <a:gd name="connsiteX5" fmla="*/ 40481 w 40481"/>
                    <a:gd name="connsiteY5" fmla="*/ 52387 h 109537"/>
                    <a:gd name="connsiteX6" fmla="*/ 14288 w 40481"/>
                    <a:gd name="connsiteY6" fmla="*/ 0 h 109537"/>
                    <a:gd name="connsiteX0" fmla="*/ 14288 w 50006"/>
                    <a:gd name="connsiteY0" fmla="*/ 0 h 109537"/>
                    <a:gd name="connsiteX1" fmla="*/ 4763 w 50006"/>
                    <a:gd name="connsiteY1" fmla="*/ 57150 h 109537"/>
                    <a:gd name="connsiteX2" fmla="*/ 0 w 50006"/>
                    <a:gd name="connsiteY2" fmla="*/ 95250 h 109537"/>
                    <a:gd name="connsiteX3" fmla="*/ 9525 w 50006"/>
                    <a:gd name="connsiteY3" fmla="*/ 109537 h 109537"/>
                    <a:gd name="connsiteX4" fmla="*/ 30956 w 50006"/>
                    <a:gd name="connsiteY4" fmla="*/ 90487 h 109537"/>
                    <a:gd name="connsiteX5" fmla="*/ 50006 w 50006"/>
                    <a:gd name="connsiteY5" fmla="*/ 33337 h 109537"/>
                    <a:gd name="connsiteX6" fmla="*/ 14288 w 50006"/>
                    <a:gd name="connsiteY6" fmla="*/ 0 h 109537"/>
                    <a:gd name="connsiteX0" fmla="*/ 14288 w 50006"/>
                    <a:gd name="connsiteY0" fmla="*/ 0 h 109537"/>
                    <a:gd name="connsiteX1" fmla="*/ 4763 w 50006"/>
                    <a:gd name="connsiteY1" fmla="*/ 57150 h 109537"/>
                    <a:gd name="connsiteX2" fmla="*/ 0 w 50006"/>
                    <a:gd name="connsiteY2" fmla="*/ 95250 h 109537"/>
                    <a:gd name="connsiteX3" fmla="*/ 9525 w 50006"/>
                    <a:gd name="connsiteY3" fmla="*/ 109537 h 109537"/>
                    <a:gd name="connsiteX4" fmla="*/ 30956 w 50006"/>
                    <a:gd name="connsiteY4" fmla="*/ 90487 h 109537"/>
                    <a:gd name="connsiteX5" fmla="*/ 50006 w 50006"/>
                    <a:gd name="connsiteY5" fmla="*/ 33337 h 109537"/>
                    <a:gd name="connsiteX6" fmla="*/ 26193 w 50006"/>
                    <a:gd name="connsiteY6" fmla="*/ 11906 h 109537"/>
                    <a:gd name="connsiteX7" fmla="*/ 14288 w 50006"/>
                    <a:gd name="connsiteY7" fmla="*/ 0 h 109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6" h="109537">
                      <a:moveTo>
                        <a:pt x="14288" y="0"/>
                      </a:moveTo>
                      <a:lnTo>
                        <a:pt x="4763" y="57150"/>
                      </a:lnTo>
                      <a:lnTo>
                        <a:pt x="0" y="95250"/>
                      </a:lnTo>
                      <a:lnTo>
                        <a:pt x="9525" y="109537"/>
                      </a:lnTo>
                      <a:lnTo>
                        <a:pt x="30956" y="90487"/>
                      </a:lnTo>
                      <a:lnTo>
                        <a:pt x="50006" y="33337"/>
                      </a:lnTo>
                      <a:lnTo>
                        <a:pt x="26193" y="11906"/>
                      </a:lnTo>
                      <a:lnTo>
                        <a:pt x="14288" y="0"/>
                      </a:lnTo>
                      <a:close/>
                    </a:path>
                  </a:pathLst>
                </a:custGeom>
                <a:grpFill/>
                <a:ln w="12700">
                  <a:solidFill>
                    <a:srgbClr val="F8F8F8"/>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dirty="0">
                    <a:solidFill>
                      <a:schemeClr val="bg1"/>
                    </a:solidFill>
                    <a:ea typeface="ＭＳ Ｐゴシック" charset="-128"/>
                  </a:endParaRPr>
                </a:p>
              </p:txBody>
            </p:sp>
          </p:grpSp>
          <p:sp>
            <p:nvSpPr>
              <p:cNvPr id="75" name="Freeform 3110"/>
              <p:cNvSpPr/>
              <p:nvPr/>
            </p:nvSpPr>
            <p:spPr>
              <a:xfrm>
                <a:off x="8741695" y="2448176"/>
                <a:ext cx="654050" cy="735012"/>
              </a:xfrm>
              <a:custGeom>
                <a:avLst/>
                <a:gdLst>
                  <a:gd name="connsiteX0" fmla="*/ 0 w 652463"/>
                  <a:gd name="connsiteY0" fmla="*/ 202406 h 735806"/>
                  <a:gd name="connsiteX1" fmla="*/ 114300 w 652463"/>
                  <a:gd name="connsiteY1" fmla="*/ 683419 h 735806"/>
                  <a:gd name="connsiteX2" fmla="*/ 176213 w 652463"/>
                  <a:gd name="connsiteY2" fmla="*/ 711994 h 735806"/>
                  <a:gd name="connsiteX3" fmla="*/ 228600 w 652463"/>
                  <a:gd name="connsiteY3" fmla="*/ 711994 h 735806"/>
                  <a:gd name="connsiteX4" fmla="*/ 340519 w 652463"/>
                  <a:gd name="connsiteY4" fmla="*/ 700087 h 735806"/>
                  <a:gd name="connsiteX5" fmla="*/ 383382 w 652463"/>
                  <a:gd name="connsiteY5" fmla="*/ 681037 h 735806"/>
                  <a:gd name="connsiteX6" fmla="*/ 397669 w 652463"/>
                  <a:gd name="connsiteY6" fmla="*/ 702469 h 735806"/>
                  <a:gd name="connsiteX7" fmla="*/ 419100 w 652463"/>
                  <a:gd name="connsiteY7" fmla="*/ 704850 h 735806"/>
                  <a:gd name="connsiteX8" fmla="*/ 435769 w 652463"/>
                  <a:gd name="connsiteY8" fmla="*/ 731044 h 735806"/>
                  <a:gd name="connsiteX9" fmla="*/ 454819 w 652463"/>
                  <a:gd name="connsiteY9" fmla="*/ 735806 h 735806"/>
                  <a:gd name="connsiteX10" fmla="*/ 509588 w 652463"/>
                  <a:gd name="connsiteY10" fmla="*/ 669131 h 735806"/>
                  <a:gd name="connsiteX11" fmla="*/ 495300 w 652463"/>
                  <a:gd name="connsiteY11" fmla="*/ 650081 h 735806"/>
                  <a:gd name="connsiteX12" fmla="*/ 502444 w 652463"/>
                  <a:gd name="connsiteY12" fmla="*/ 611981 h 735806"/>
                  <a:gd name="connsiteX13" fmla="*/ 535782 w 652463"/>
                  <a:gd name="connsiteY13" fmla="*/ 600075 h 735806"/>
                  <a:gd name="connsiteX14" fmla="*/ 542925 w 652463"/>
                  <a:gd name="connsiteY14" fmla="*/ 623887 h 735806"/>
                  <a:gd name="connsiteX15" fmla="*/ 564357 w 652463"/>
                  <a:gd name="connsiteY15" fmla="*/ 597694 h 735806"/>
                  <a:gd name="connsiteX16" fmla="*/ 552450 w 652463"/>
                  <a:gd name="connsiteY16" fmla="*/ 566737 h 735806"/>
                  <a:gd name="connsiteX17" fmla="*/ 538163 w 652463"/>
                  <a:gd name="connsiteY17" fmla="*/ 545306 h 735806"/>
                  <a:gd name="connsiteX18" fmla="*/ 564357 w 652463"/>
                  <a:gd name="connsiteY18" fmla="*/ 526256 h 735806"/>
                  <a:gd name="connsiteX19" fmla="*/ 621507 w 652463"/>
                  <a:gd name="connsiteY19" fmla="*/ 464344 h 735806"/>
                  <a:gd name="connsiteX20" fmla="*/ 652463 w 652463"/>
                  <a:gd name="connsiteY20" fmla="*/ 404812 h 735806"/>
                  <a:gd name="connsiteX21" fmla="*/ 650082 w 652463"/>
                  <a:gd name="connsiteY21" fmla="*/ 228600 h 735806"/>
                  <a:gd name="connsiteX22" fmla="*/ 581025 w 652463"/>
                  <a:gd name="connsiteY22" fmla="*/ 0 h 735806"/>
                  <a:gd name="connsiteX23" fmla="*/ 385763 w 652463"/>
                  <a:gd name="connsiteY23" fmla="*/ 159544 h 735806"/>
                  <a:gd name="connsiteX24" fmla="*/ 330994 w 652463"/>
                  <a:gd name="connsiteY24" fmla="*/ 178594 h 735806"/>
                  <a:gd name="connsiteX25" fmla="*/ 304800 w 652463"/>
                  <a:gd name="connsiteY25" fmla="*/ 197644 h 735806"/>
                  <a:gd name="connsiteX26" fmla="*/ 278607 w 652463"/>
                  <a:gd name="connsiteY26" fmla="*/ 169069 h 735806"/>
                  <a:gd name="connsiteX27" fmla="*/ 245269 w 652463"/>
                  <a:gd name="connsiteY27" fmla="*/ 176212 h 735806"/>
                  <a:gd name="connsiteX28" fmla="*/ 192882 w 652463"/>
                  <a:gd name="connsiteY28" fmla="*/ 152400 h 735806"/>
                  <a:gd name="connsiteX29" fmla="*/ 0 w 652463"/>
                  <a:gd name="connsiteY29" fmla="*/ 202406 h 735806"/>
                  <a:gd name="connsiteX0" fmla="*/ 0 w 652463"/>
                  <a:gd name="connsiteY0" fmla="*/ 202406 h 735806"/>
                  <a:gd name="connsiteX1" fmla="*/ 114300 w 652463"/>
                  <a:gd name="connsiteY1" fmla="*/ 683419 h 735806"/>
                  <a:gd name="connsiteX2" fmla="*/ 176213 w 652463"/>
                  <a:gd name="connsiteY2" fmla="*/ 711994 h 735806"/>
                  <a:gd name="connsiteX3" fmla="*/ 228600 w 652463"/>
                  <a:gd name="connsiteY3" fmla="*/ 711994 h 735806"/>
                  <a:gd name="connsiteX4" fmla="*/ 340519 w 652463"/>
                  <a:gd name="connsiteY4" fmla="*/ 700087 h 735806"/>
                  <a:gd name="connsiteX5" fmla="*/ 383382 w 652463"/>
                  <a:gd name="connsiteY5" fmla="*/ 681037 h 735806"/>
                  <a:gd name="connsiteX6" fmla="*/ 397669 w 652463"/>
                  <a:gd name="connsiteY6" fmla="*/ 702469 h 735806"/>
                  <a:gd name="connsiteX7" fmla="*/ 419100 w 652463"/>
                  <a:gd name="connsiteY7" fmla="*/ 704850 h 735806"/>
                  <a:gd name="connsiteX8" fmla="*/ 435769 w 652463"/>
                  <a:gd name="connsiteY8" fmla="*/ 731044 h 735806"/>
                  <a:gd name="connsiteX9" fmla="*/ 454819 w 652463"/>
                  <a:gd name="connsiteY9" fmla="*/ 735806 h 735806"/>
                  <a:gd name="connsiteX10" fmla="*/ 509588 w 652463"/>
                  <a:gd name="connsiteY10" fmla="*/ 669131 h 735806"/>
                  <a:gd name="connsiteX11" fmla="*/ 495300 w 652463"/>
                  <a:gd name="connsiteY11" fmla="*/ 650081 h 735806"/>
                  <a:gd name="connsiteX12" fmla="*/ 502444 w 652463"/>
                  <a:gd name="connsiteY12" fmla="*/ 611981 h 735806"/>
                  <a:gd name="connsiteX13" fmla="*/ 535782 w 652463"/>
                  <a:gd name="connsiteY13" fmla="*/ 600075 h 735806"/>
                  <a:gd name="connsiteX14" fmla="*/ 542925 w 652463"/>
                  <a:gd name="connsiteY14" fmla="*/ 623887 h 735806"/>
                  <a:gd name="connsiteX15" fmla="*/ 564357 w 652463"/>
                  <a:gd name="connsiteY15" fmla="*/ 597694 h 735806"/>
                  <a:gd name="connsiteX16" fmla="*/ 552450 w 652463"/>
                  <a:gd name="connsiteY16" fmla="*/ 566737 h 735806"/>
                  <a:gd name="connsiteX17" fmla="*/ 538163 w 652463"/>
                  <a:gd name="connsiteY17" fmla="*/ 545306 h 735806"/>
                  <a:gd name="connsiteX18" fmla="*/ 564357 w 652463"/>
                  <a:gd name="connsiteY18" fmla="*/ 526256 h 735806"/>
                  <a:gd name="connsiteX19" fmla="*/ 628633 w 652463"/>
                  <a:gd name="connsiteY19" fmla="*/ 492950 h 735806"/>
                  <a:gd name="connsiteX20" fmla="*/ 652463 w 652463"/>
                  <a:gd name="connsiteY20" fmla="*/ 404812 h 735806"/>
                  <a:gd name="connsiteX21" fmla="*/ 650082 w 652463"/>
                  <a:gd name="connsiteY21" fmla="*/ 228600 h 735806"/>
                  <a:gd name="connsiteX22" fmla="*/ 581025 w 652463"/>
                  <a:gd name="connsiteY22" fmla="*/ 0 h 735806"/>
                  <a:gd name="connsiteX23" fmla="*/ 385763 w 652463"/>
                  <a:gd name="connsiteY23" fmla="*/ 159544 h 735806"/>
                  <a:gd name="connsiteX24" fmla="*/ 330994 w 652463"/>
                  <a:gd name="connsiteY24" fmla="*/ 178594 h 735806"/>
                  <a:gd name="connsiteX25" fmla="*/ 304800 w 652463"/>
                  <a:gd name="connsiteY25" fmla="*/ 197644 h 735806"/>
                  <a:gd name="connsiteX26" fmla="*/ 278607 w 652463"/>
                  <a:gd name="connsiteY26" fmla="*/ 169069 h 735806"/>
                  <a:gd name="connsiteX27" fmla="*/ 245269 w 652463"/>
                  <a:gd name="connsiteY27" fmla="*/ 176212 h 735806"/>
                  <a:gd name="connsiteX28" fmla="*/ 192882 w 652463"/>
                  <a:gd name="connsiteY28" fmla="*/ 152400 h 735806"/>
                  <a:gd name="connsiteX29" fmla="*/ 0 w 652463"/>
                  <a:gd name="connsiteY29" fmla="*/ 202406 h 735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52463" h="735806">
                    <a:moveTo>
                      <a:pt x="0" y="202406"/>
                    </a:moveTo>
                    <a:lnTo>
                      <a:pt x="114300" y="683419"/>
                    </a:lnTo>
                    <a:lnTo>
                      <a:pt x="176213" y="711994"/>
                    </a:lnTo>
                    <a:lnTo>
                      <a:pt x="228600" y="711994"/>
                    </a:lnTo>
                    <a:lnTo>
                      <a:pt x="340519" y="700087"/>
                    </a:lnTo>
                    <a:lnTo>
                      <a:pt x="383382" y="681037"/>
                    </a:lnTo>
                    <a:lnTo>
                      <a:pt x="397669" y="702469"/>
                    </a:lnTo>
                    <a:lnTo>
                      <a:pt x="419100" y="704850"/>
                    </a:lnTo>
                    <a:lnTo>
                      <a:pt x="435769" y="731044"/>
                    </a:lnTo>
                    <a:lnTo>
                      <a:pt x="454819" y="735806"/>
                    </a:lnTo>
                    <a:lnTo>
                      <a:pt x="509588" y="669131"/>
                    </a:lnTo>
                    <a:lnTo>
                      <a:pt x="495300" y="650081"/>
                    </a:lnTo>
                    <a:lnTo>
                      <a:pt x="502444" y="611981"/>
                    </a:lnTo>
                    <a:lnTo>
                      <a:pt x="535782" y="600075"/>
                    </a:lnTo>
                    <a:lnTo>
                      <a:pt x="542925" y="623887"/>
                    </a:lnTo>
                    <a:lnTo>
                      <a:pt x="564357" y="597694"/>
                    </a:lnTo>
                    <a:lnTo>
                      <a:pt x="552450" y="566737"/>
                    </a:lnTo>
                    <a:lnTo>
                      <a:pt x="538163" y="545306"/>
                    </a:lnTo>
                    <a:lnTo>
                      <a:pt x="564357" y="526256"/>
                    </a:lnTo>
                    <a:lnTo>
                      <a:pt x="628633" y="492950"/>
                    </a:lnTo>
                    <a:cubicBezTo>
                      <a:pt x="638952" y="473106"/>
                      <a:pt x="642144" y="424656"/>
                      <a:pt x="652463" y="404812"/>
                    </a:cubicBezTo>
                    <a:cubicBezTo>
                      <a:pt x="651669" y="346075"/>
                      <a:pt x="650876" y="287337"/>
                      <a:pt x="650082" y="228600"/>
                    </a:cubicBezTo>
                    <a:lnTo>
                      <a:pt x="581025" y="0"/>
                    </a:lnTo>
                    <a:lnTo>
                      <a:pt x="385763" y="159544"/>
                    </a:lnTo>
                    <a:lnTo>
                      <a:pt x="330994" y="178594"/>
                    </a:lnTo>
                    <a:lnTo>
                      <a:pt x="304800" y="197644"/>
                    </a:lnTo>
                    <a:lnTo>
                      <a:pt x="278607" y="169069"/>
                    </a:lnTo>
                    <a:lnTo>
                      <a:pt x="245269" y="176212"/>
                    </a:lnTo>
                    <a:lnTo>
                      <a:pt x="192882" y="152400"/>
                    </a:lnTo>
                    <a:lnTo>
                      <a:pt x="0" y="202406"/>
                    </a:lnTo>
                    <a:close/>
                  </a:path>
                </a:pathLst>
              </a:custGeom>
              <a:grpFill/>
              <a:ln w="12700">
                <a:solidFill>
                  <a:srgbClr val="F8F8F8"/>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dirty="0">
                  <a:solidFill>
                    <a:schemeClr val="bg1"/>
                  </a:solidFill>
                  <a:ea typeface="ＭＳ Ｐゴシック" charset="-128"/>
                </a:endParaRPr>
              </a:p>
            </p:txBody>
          </p:sp>
        </p:grpSp>
        <p:grpSp>
          <p:nvGrpSpPr>
            <p:cNvPr id="4" name="Group 3129"/>
            <p:cNvGrpSpPr>
              <a:grpSpLocks/>
            </p:cNvGrpSpPr>
            <p:nvPr/>
          </p:nvGrpSpPr>
          <p:grpSpPr bwMode="auto">
            <a:xfrm rot="19404755">
              <a:off x="2505995" y="4765926"/>
              <a:ext cx="1458912" cy="1670050"/>
              <a:chOff x="106471" y="4882019"/>
              <a:chExt cx="1459282" cy="1668800"/>
            </a:xfrm>
            <a:grpFill/>
          </p:grpSpPr>
          <p:grpSp>
            <p:nvGrpSpPr>
              <p:cNvPr id="14" name="Group 3126"/>
              <p:cNvGrpSpPr>
                <a:grpSpLocks/>
              </p:cNvGrpSpPr>
              <p:nvPr/>
            </p:nvGrpSpPr>
            <p:grpSpPr bwMode="auto">
              <a:xfrm>
                <a:off x="106471" y="4882019"/>
                <a:ext cx="1459282" cy="1668800"/>
                <a:chOff x="106471" y="4882019"/>
                <a:chExt cx="1459282" cy="1668800"/>
              </a:xfrm>
              <a:grpFill/>
            </p:grpSpPr>
            <p:grpSp>
              <p:nvGrpSpPr>
                <p:cNvPr id="16" name="Group 3124"/>
                <p:cNvGrpSpPr>
                  <a:grpSpLocks/>
                </p:cNvGrpSpPr>
                <p:nvPr/>
              </p:nvGrpSpPr>
              <p:grpSpPr bwMode="auto">
                <a:xfrm>
                  <a:off x="106471" y="4882019"/>
                  <a:ext cx="1459282" cy="1668800"/>
                  <a:chOff x="106471" y="4882019"/>
                  <a:chExt cx="1459282" cy="1668800"/>
                </a:xfrm>
                <a:grpFill/>
              </p:grpSpPr>
              <p:grpSp>
                <p:nvGrpSpPr>
                  <p:cNvPr id="18" name="Group 3122"/>
                  <p:cNvGrpSpPr>
                    <a:grpSpLocks/>
                  </p:cNvGrpSpPr>
                  <p:nvPr/>
                </p:nvGrpSpPr>
                <p:grpSpPr bwMode="auto">
                  <a:xfrm>
                    <a:off x="106471" y="4882019"/>
                    <a:ext cx="1459282" cy="1668800"/>
                    <a:chOff x="106471" y="4882019"/>
                    <a:chExt cx="1459282" cy="1668800"/>
                  </a:xfrm>
                  <a:grpFill/>
                </p:grpSpPr>
                <p:grpSp>
                  <p:nvGrpSpPr>
                    <p:cNvPr id="20" name="Group 3119"/>
                    <p:cNvGrpSpPr>
                      <a:grpSpLocks/>
                    </p:cNvGrpSpPr>
                    <p:nvPr/>
                  </p:nvGrpSpPr>
                  <p:grpSpPr bwMode="auto">
                    <a:xfrm>
                      <a:off x="106471" y="4882019"/>
                      <a:ext cx="1459282" cy="1290181"/>
                      <a:chOff x="106471" y="4882019"/>
                      <a:chExt cx="1459282" cy="1290181"/>
                    </a:xfrm>
                    <a:grpFill/>
                  </p:grpSpPr>
                  <p:grpSp>
                    <p:nvGrpSpPr>
                      <p:cNvPr id="22" name="Group 3117"/>
                      <p:cNvGrpSpPr>
                        <a:grpSpLocks/>
                      </p:cNvGrpSpPr>
                      <p:nvPr/>
                    </p:nvGrpSpPr>
                    <p:grpSpPr bwMode="auto">
                      <a:xfrm>
                        <a:off x="106471" y="4882019"/>
                        <a:ext cx="1459282" cy="1290181"/>
                        <a:chOff x="106471" y="4882019"/>
                        <a:chExt cx="1459282" cy="1290181"/>
                      </a:xfrm>
                      <a:grpFill/>
                    </p:grpSpPr>
                    <p:grpSp>
                      <p:nvGrpSpPr>
                        <p:cNvPr id="24" name="Group 3115"/>
                        <p:cNvGrpSpPr>
                          <a:grpSpLocks/>
                        </p:cNvGrpSpPr>
                        <p:nvPr/>
                      </p:nvGrpSpPr>
                      <p:grpSpPr bwMode="auto">
                        <a:xfrm>
                          <a:off x="106471" y="4882019"/>
                          <a:ext cx="1459282" cy="1290181"/>
                          <a:chOff x="106471" y="4882019"/>
                          <a:chExt cx="1459282" cy="1290181"/>
                        </a:xfrm>
                        <a:grpFill/>
                      </p:grpSpPr>
                      <p:sp>
                        <p:nvSpPr>
                          <p:cNvPr id="26" name="Freeform 3113"/>
                          <p:cNvSpPr/>
                          <p:nvPr/>
                        </p:nvSpPr>
                        <p:spPr>
                          <a:xfrm>
                            <a:off x="108699" y="4880419"/>
                            <a:ext cx="1459283" cy="1288086"/>
                          </a:xfrm>
                          <a:custGeom>
                            <a:avLst/>
                            <a:gdLst>
                              <a:gd name="connsiteX0" fmla="*/ 0 w 1459282"/>
                              <a:gd name="connsiteY0" fmla="*/ 657617 h 1290181"/>
                              <a:gd name="connsiteX1" fmla="*/ 28184 w 1459282"/>
                              <a:gd name="connsiteY1" fmla="*/ 713984 h 1290181"/>
                              <a:gd name="connsiteX2" fmla="*/ 68893 w 1459282"/>
                              <a:gd name="connsiteY2" fmla="*/ 742167 h 1290181"/>
                              <a:gd name="connsiteX3" fmla="*/ 97077 w 1459282"/>
                              <a:gd name="connsiteY3" fmla="*/ 754693 h 1290181"/>
                              <a:gd name="connsiteX4" fmla="*/ 140918 w 1459282"/>
                              <a:gd name="connsiteY4" fmla="*/ 786008 h 1290181"/>
                              <a:gd name="connsiteX5" fmla="*/ 140918 w 1459282"/>
                              <a:gd name="connsiteY5" fmla="*/ 786008 h 1290181"/>
                              <a:gd name="connsiteX6" fmla="*/ 228600 w 1459282"/>
                              <a:gd name="connsiteY6" fmla="*/ 832981 h 1290181"/>
                              <a:gd name="connsiteX7" fmla="*/ 237995 w 1459282"/>
                              <a:gd name="connsiteY7" fmla="*/ 820455 h 1290181"/>
                              <a:gd name="connsiteX8" fmla="*/ 263047 w 1459282"/>
                              <a:gd name="connsiteY8" fmla="*/ 829849 h 1290181"/>
                              <a:gd name="connsiteX9" fmla="*/ 278704 w 1459282"/>
                              <a:gd name="connsiteY9" fmla="*/ 817323 h 1290181"/>
                              <a:gd name="connsiteX10" fmla="*/ 316282 w 1459282"/>
                              <a:gd name="connsiteY10" fmla="*/ 832981 h 1290181"/>
                              <a:gd name="connsiteX11" fmla="*/ 347597 w 1459282"/>
                              <a:gd name="connsiteY11" fmla="*/ 814192 h 1290181"/>
                              <a:gd name="connsiteX12" fmla="*/ 388307 w 1459282"/>
                              <a:gd name="connsiteY12" fmla="*/ 832981 h 1290181"/>
                              <a:gd name="connsiteX13" fmla="*/ 429017 w 1459282"/>
                              <a:gd name="connsiteY13" fmla="*/ 820455 h 1290181"/>
                              <a:gd name="connsiteX14" fmla="*/ 457200 w 1459282"/>
                              <a:gd name="connsiteY14" fmla="*/ 845507 h 1290181"/>
                              <a:gd name="connsiteX15" fmla="*/ 485384 w 1459282"/>
                              <a:gd name="connsiteY15" fmla="*/ 820455 h 1290181"/>
                              <a:gd name="connsiteX16" fmla="*/ 516699 w 1459282"/>
                              <a:gd name="connsiteY16" fmla="*/ 826718 h 1290181"/>
                              <a:gd name="connsiteX17" fmla="*/ 526093 w 1459282"/>
                              <a:gd name="connsiteY17" fmla="*/ 807929 h 1290181"/>
                              <a:gd name="connsiteX18" fmla="*/ 513567 w 1459282"/>
                              <a:gd name="connsiteY18" fmla="*/ 786008 h 1290181"/>
                              <a:gd name="connsiteX19" fmla="*/ 554277 w 1459282"/>
                              <a:gd name="connsiteY19" fmla="*/ 773482 h 1290181"/>
                              <a:gd name="connsiteX20" fmla="*/ 579329 w 1459282"/>
                              <a:gd name="connsiteY20" fmla="*/ 773482 h 1290181"/>
                              <a:gd name="connsiteX21" fmla="*/ 610644 w 1459282"/>
                              <a:gd name="connsiteY21" fmla="*/ 773482 h 1290181"/>
                              <a:gd name="connsiteX22" fmla="*/ 610644 w 1459282"/>
                              <a:gd name="connsiteY22" fmla="*/ 751562 h 1290181"/>
                              <a:gd name="connsiteX23" fmla="*/ 641959 w 1459282"/>
                              <a:gd name="connsiteY23" fmla="*/ 776614 h 1290181"/>
                              <a:gd name="connsiteX24" fmla="*/ 654485 w 1459282"/>
                              <a:gd name="connsiteY24" fmla="*/ 751562 h 1290181"/>
                              <a:gd name="connsiteX25" fmla="*/ 682669 w 1459282"/>
                              <a:gd name="connsiteY25" fmla="*/ 757825 h 1290181"/>
                              <a:gd name="connsiteX26" fmla="*/ 701458 w 1459282"/>
                              <a:gd name="connsiteY26" fmla="*/ 751562 h 1290181"/>
                              <a:gd name="connsiteX27" fmla="*/ 735904 w 1459282"/>
                              <a:gd name="connsiteY27" fmla="*/ 751562 h 1290181"/>
                              <a:gd name="connsiteX28" fmla="*/ 760956 w 1459282"/>
                              <a:gd name="connsiteY28" fmla="*/ 773482 h 1290181"/>
                              <a:gd name="connsiteX29" fmla="*/ 786008 w 1459282"/>
                              <a:gd name="connsiteY29" fmla="*/ 779745 h 1290181"/>
                              <a:gd name="connsiteX30" fmla="*/ 754693 w 1459282"/>
                              <a:gd name="connsiteY30" fmla="*/ 792271 h 1290181"/>
                              <a:gd name="connsiteX31" fmla="*/ 757825 w 1459282"/>
                              <a:gd name="connsiteY31" fmla="*/ 817323 h 1290181"/>
                              <a:gd name="connsiteX32" fmla="*/ 739036 w 1459282"/>
                              <a:gd name="connsiteY32" fmla="*/ 804797 h 1290181"/>
                              <a:gd name="connsiteX33" fmla="*/ 720247 w 1459282"/>
                              <a:gd name="connsiteY33" fmla="*/ 779745 h 1290181"/>
                              <a:gd name="connsiteX34" fmla="*/ 660748 w 1459282"/>
                              <a:gd name="connsiteY34" fmla="*/ 801666 h 1290181"/>
                              <a:gd name="connsiteX35" fmla="*/ 613776 w 1459282"/>
                              <a:gd name="connsiteY35" fmla="*/ 817323 h 1290181"/>
                              <a:gd name="connsiteX36" fmla="*/ 641959 w 1459282"/>
                              <a:gd name="connsiteY36" fmla="*/ 842376 h 1290181"/>
                              <a:gd name="connsiteX37" fmla="*/ 623170 w 1459282"/>
                              <a:gd name="connsiteY37" fmla="*/ 851770 h 1290181"/>
                              <a:gd name="connsiteX38" fmla="*/ 598118 w 1459282"/>
                              <a:gd name="connsiteY38" fmla="*/ 842376 h 1290181"/>
                              <a:gd name="connsiteX39" fmla="*/ 620039 w 1459282"/>
                              <a:gd name="connsiteY39" fmla="*/ 870559 h 1290181"/>
                              <a:gd name="connsiteX40" fmla="*/ 657617 w 1459282"/>
                              <a:gd name="connsiteY40" fmla="*/ 870559 h 1290181"/>
                              <a:gd name="connsiteX41" fmla="*/ 698326 w 1459282"/>
                              <a:gd name="connsiteY41" fmla="*/ 879954 h 1290181"/>
                              <a:gd name="connsiteX42" fmla="*/ 735904 w 1459282"/>
                              <a:gd name="connsiteY42" fmla="*/ 883085 h 1290181"/>
                              <a:gd name="connsiteX43" fmla="*/ 754693 w 1459282"/>
                              <a:gd name="connsiteY43" fmla="*/ 892480 h 1290181"/>
                              <a:gd name="connsiteX44" fmla="*/ 754693 w 1459282"/>
                              <a:gd name="connsiteY44" fmla="*/ 892480 h 1290181"/>
                              <a:gd name="connsiteX45" fmla="*/ 779745 w 1459282"/>
                              <a:gd name="connsiteY45" fmla="*/ 864296 h 1290181"/>
                              <a:gd name="connsiteX46" fmla="*/ 789140 w 1459282"/>
                              <a:gd name="connsiteY46" fmla="*/ 832981 h 1290181"/>
                              <a:gd name="connsiteX47" fmla="*/ 804797 w 1459282"/>
                              <a:gd name="connsiteY47" fmla="*/ 829849 h 1290181"/>
                              <a:gd name="connsiteX48" fmla="*/ 814192 w 1459282"/>
                              <a:gd name="connsiteY48" fmla="*/ 851770 h 1290181"/>
                              <a:gd name="connsiteX49" fmla="*/ 851770 w 1459282"/>
                              <a:gd name="connsiteY49" fmla="*/ 867428 h 1290181"/>
                              <a:gd name="connsiteX50" fmla="*/ 845507 w 1459282"/>
                              <a:gd name="connsiteY50" fmla="*/ 886217 h 1290181"/>
                              <a:gd name="connsiteX51" fmla="*/ 845507 w 1459282"/>
                              <a:gd name="connsiteY51" fmla="*/ 920663 h 1290181"/>
                              <a:gd name="connsiteX52" fmla="*/ 851770 w 1459282"/>
                              <a:gd name="connsiteY52" fmla="*/ 936321 h 1290181"/>
                              <a:gd name="connsiteX53" fmla="*/ 889348 w 1459282"/>
                              <a:gd name="connsiteY53" fmla="*/ 939452 h 1290181"/>
                              <a:gd name="connsiteX54" fmla="*/ 883085 w 1459282"/>
                              <a:gd name="connsiteY54" fmla="*/ 961373 h 1290181"/>
                              <a:gd name="connsiteX55" fmla="*/ 883085 w 1459282"/>
                              <a:gd name="connsiteY55" fmla="*/ 995819 h 1290181"/>
                              <a:gd name="connsiteX56" fmla="*/ 901874 w 1459282"/>
                              <a:gd name="connsiteY56" fmla="*/ 1011477 h 1290181"/>
                              <a:gd name="connsiteX57" fmla="*/ 945715 w 1459282"/>
                              <a:gd name="connsiteY57" fmla="*/ 1017740 h 1290181"/>
                              <a:gd name="connsiteX58" fmla="*/ 955110 w 1459282"/>
                              <a:gd name="connsiteY58" fmla="*/ 1058449 h 1290181"/>
                              <a:gd name="connsiteX59" fmla="*/ 983293 w 1459282"/>
                              <a:gd name="connsiteY59" fmla="*/ 1061581 h 1290181"/>
                              <a:gd name="connsiteX60" fmla="*/ 977030 w 1459282"/>
                              <a:gd name="connsiteY60" fmla="*/ 1086633 h 1290181"/>
                              <a:gd name="connsiteX61" fmla="*/ 998951 w 1459282"/>
                              <a:gd name="connsiteY61" fmla="*/ 1102291 h 1290181"/>
                              <a:gd name="connsiteX62" fmla="*/ 1036529 w 1459282"/>
                              <a:gd name="connsiteY62" fmla="*/ 1105422 h 1290181"/>
                              <a:gd name="connsiteX63" fmla="*/ 1052187 w 1459282"/>
                              <a:gd name="connsiteY63" fmla="*/ 1117948 h 1290181"/>
                              <a:gd name="connsiteX64" fmla="*/ 1033397 w 1459282"/>
                              <a:gd name="connsiteY64" fmla="*/ 1130474 h 1290181"/>
                              <a:gd name="connsiteX65" fmla="*/ 1033397 w 1459282"/>
                              <a:gd name="connsiteY65" fmla="*/ 1130474 h 1290181"/>
                              <a:gd name="connsiteX66" fmla="*/ 1017740 w 1459282"/>
                              <a:gd name="connsiteY66" fmla="*/ 1152395 h 1290181"/>
                              <a:gd name="connsiteX67" fmla="*/ 1042792 w 1459282"/>
                              <a:gd name="connsiteY67" fmla="*/ 1168052 h 1290181"/>
                              <a:gd name="connsiteX68" fmla="*/ 1049055 w 1459282"/>
                              <a:gd name="connsiteY68" fmla="*/ 1189973 h 1290181"/>
                              <a:gd name="connsiteX69" fmla="*/ 1039661 w 1459282"/>
                              <a:gd name="connsiteY69" fmla="*/ 1205630 h 1290181"/>
                              <a:gd name="connsiteX70" fmla="*/ 1052187 w 1459282"/>
                              <a:gd name="connsiteY70" fmla="*/ 1230682 h 1290181"/>
                              <a:gd name="connsiteX71" fmla="*/ 1061581 w 1459282"/>
                              <a:gd name="connsiteY71" fmla="*/ 1268260 h 1290181"/>
                              <a:gd name="connsiteX72" fmla="*/ 1105422 w 1459282"/>
                              <a:gd name="connsiteY72" fmla="*/ 1290181 h 1290181"/>
                              <a:gd name="connsiteX73" fmla="*/ 1096028 w 1459282"/>
                              <a:gd name="connsiteY73" fmla="*/ 1265129 h 1290181"/>
                              <a:gd name="connsiteX74" fmla="*/ 1086633 w 1459282"/>
                              <a:gd name="connsiteY74" fmla="*/ 1224419 h 1290181"/>
                              <a:gd name="connsiteX75" fmla="*/ 1074107 w 1459282"/>
                              <a:gd name="connsiteY75" fmla="*/ 1193104 h 1290181"/>
                              <a:gd name="connsiteX76" fmla="*/ 1070976 w 1459282"/>
                              <a:gd name="connsiteY76" fmla="*/ 1161789 h 1290181"/>
                              <a:gd name="connsiteX77" fmla="*/ 1058450 w 1459282"/>
                              <a:gd name="connsiteY77" fmla="*/ 1130474 h 1290181"/>
                              <a:gd name="connsiteX78" fmla="*/ 1067844 w 1459282"/>
                              <a:gd name="connsiteY78" fmla="*/ 1099159 h 1290181"/>
                              <a:gd name="connsiteX79" fmla="*/ 1058450 w 1459282"/>
                              <a:gd name="connsiteY79" fmla="*/ 1074107 h 1290181"/>
                              <a:gd name="connsiteX80" fmla="*/ 1039661 w 1459282"/>
                              <a:gd name="connsiteY80" fmla="*/ 1083502 h 1290181"/>
                              <a:gd name="connsiteX81" fmla="*/ 1020871 w 1459282"/>
                              <a:gd name="connsiteY81" fmla="*/ 1067844 h 1290181"/>
                              <a:gd name="connsiteX82" fmla="*/ 1005214 w 1459282"/>
                              <a:gd name="connsiteY82" fmla="*/ 1049055 h 1290181"/>
                              <a:gd name="connsiteX83" fmla="*/ 1459282 w 1459282"/>
                              <a:gd name="connsiteY83" fmla="*/ 432148 h 1290181"/>
                              <a:gd name="connsiteX84" fmla="*/ 1434230 w 1459282"/>
                              <a:gd name="connsiteY84" fmla="*/ 378913 h 1290181"/>
                              <a:gd name="connsiteX85" fmla="*/ 1412310 w 1459282"/>
                              <a:gd name="connsiteY85" fmla="*/ 344466 h 1290181"/>
                              <a:gd name="connsiteX86" fmla="*/ 1390389 w 1459282"/>
                              <a:gd name="connsiteY86" fmla="*/ 341334 h 1290181"/>
                              <a:gd name="connsiteX87" fmla="*/ 1346548 w 1459282"/>
                              <a:gd name="connsiteY87" fmla="*/ 303756 h 1290181"/>
                              <a:gd name="connsiteX88" fmla="*/ 1327759 w 1459282"/>
                              <a:gd name="connsiteY88" fmla="*/ 275573 h 1290181"/>
                              <a:gd name="connsiteX89" fmla="*/ 1324628 w 1459282"/>
                              <a:gd name="connsiteY89" fmla="*/ 231732 h 1290181"/>
                              <a:gd name="connsiteX90" fmla="*/ 1287050 w 1459282"/>
                              <a:gd name="connsiteY90" fmla="*/ 222337 h 1290181"/>
                              <a:gd name="connsiteX91" fmla="*/ 1287050 w 1459282"/>
                              <a:gd name="connsiteY91" fmla="*/ 222337 h 1290181"/>
                              <a:gd name="connsiteX92" fmla="*/ 1261997 w 1459282"/>
                              <a:gd name="connsiteY92" fmla="*/ 209811 h 1290181"/>
                              <a:gd name="connsiteX93" fmla="*/ 1268261 w 1459282"/>
                              <a:gd name="connsiteY93" fmla="*/ 191022 h 1290181"/>
                              <a:gd name="connsiteX94" fmla="*/ 1265129 w 1459282"/>
                              <a:gd name="connsiteY94" fmla="*/ 159707 h 1290181"/>
                              <a:gd name="connsiteX95" fmla="*/ 1240077 w 1459282"/>
                              <a:gd name="connsiteY95" fmla="*/ 137786 h 1290181"/>
                              <a:gd name="connsiteX96" fmla="*/ 1230682 w 1459282"/>
                              <a:gd name="connsiteY96" fmla="*/ 144049 h 1290181"/>
                              <a:gd name="connsiteX97" fmla="*/ 1218156 w 1459282"/>
                              <a:gd name="connsiteY97" fmla="*/ 137786 h 1290181"/>
                              <a:gd name="connsiteX98" fmla="*/ 1233814 w 1459282"/>
                              <a:gd name="connsiteY98" fmla="*/ 112734 h 1290181"/>
                              <a:gd name="connsiteX99" fmla="*/ 1218156 w 1459282"/>
                              <a:gd name="connsiteY99" fmla="*/ 106471 h 1290181"/>
                              <a:gd name="connsiteX100" fmla="*/ 1205630 w 1459282"/>
                              <a:gd name="connsiteY100" fmla="*/ 125260 h 1290181"/>
                              <a:gd name="connsiteX101" fmla="*/ 1193104 w 1459282"/>
                              <a:gd name="connsiteY101" fmla="*/ 112734 h 1290181"/>
                              <a:gd name="connsiteX102" fmla="*/ 1205630 w 1459282"/>
                              <a:gd name="connsiteY102" fmla="*/ 90814 h 1290181"/>
                              <a:gd name="connsiteX103" fmla="*/ 1221288 w 1459282"/>
                              <a:gd name="connsiteY103" fmla="*/ 87682 h 1290181"/>
                              <a:gd name="connsiteX104" fmla="*/ 1221288 w 1459282"/>
                              <a:gd name="connsiteY104" fmla="*/ 72025 h 1290181"/>
                              <a:gd name="connsiteX105" fmla="*/ 1199367 w 1459282"/>
                              <a:gd name="connsiteY105" fmla="*/ 68893 h 1290181"/>
                              <a:gd name="connsiteX106" fmla="*/ 1177447 w 1459282"/>
                              <a:gd name="connsiteY106" fmla="*/ 78288 h 1290181"/>
                              <a:gd name="connsiteX107" fmla="*/ 1146132 w 1459282"/>
                              <a:gd name="connsiteY107" fmla="*/ 56367 h 1290181"/>
                              <a:gd name="connsiteX108" fmla="*/ 1143000 w 1459282"/>
                              <a:gd name="connsiteY108" fmla="*/ 40710 h 1290181"/>
                              <a:gd name="connsiteX109" fmla="*/ 1117948 w 1459282"/>
                              <a:gd name="connsiteY109" fmla="*/ 40710 h 1290181"/>
                              <a:gd name="connsiteX110" fmla="*/ 1102291 w 1459282"/>
                              <a:gd name="connsiteY110" fmla="*/ 56367 h 1290181"/>
                              <a:gd name="connsiteX111" fmla="*/ 1092896 w 1459282"/>
                              <a:gd name="connsiteY111" fmla="*/ 59499 h 1290181"/>
                              <a:gd name="connsiteX112" fmla="*/ 1083502 w 1459282"/>
                              <a:gd name="connsiteY112" fmla="*/ 37578 h 1290181"/>
                              <a:gd name="connsiteX113" fmla="*/ 1070976 w 1459282"/>
                              <a:gd name="connsiteY113" fmla="*/ 25052 h 1290181"/>
                              <a:gd name="connsiteX114" fmla="*/ 1030266 w 1459282"/>
                              <a:gd name="connsiteY114" fmla="*/ 15658 h 1290181"/>
                              <a:gd name="connsiteX115" fmla="*/ 977030 w 1459282"/>
                              <a:gd name="connsiteY115" fmla="*/ 15658 h 1290181"/>
                              <a:gd name="connsiteX116" fmla="*/ 942584 w 1459282"/>
                              <a:gd name="connsiteY116" fmla="*/ 37578 h 1290181"/>
                              <a:gd name="connsiteX117" fmla="*/ 920663 w 1459282"/>
                              <a:gd name="connsiteY117" fmla="*/ 25052 h 1290181"/>
                              <a:gd name="connsiteX118" fmla="*/ 889348 w 1459282"/>
                              <a:gd name="connsiteY118" fmla="*/ 6263 h 1290181"/>
                              <a:gd name="connsiteX119" fmla="*/ 858033 w 1459282"/>
                              <a:gd name="connsiteY119" fmla="*/ 0 h 1290181"/>
                              <a:gd name="connsiteX120" fmla="*/ 820455 w 1459282"/>
                              <a:gd name="connsiteY120" fmla="*/ 9395 h 1290181"/>
                              <a:gd name="connsiteX121" fmla="*/ 814192 w 1459282"/>
                              <a:gd name="connsiteY121" fmla="*/ 81419 h 1290181"/>
                              <a:gd name="connsiteX122" fmla="*/ 811061 w 1459282"/>
                              <a:gd name="connsiteY122" fmla="*/ 106471 h 1290181"/>
                              <a:gd name="connsiteX123" fmla="*/ 786008 w 1459282"/>
                              <a:gd name="connsiteY123" fmla="*/ 118997 h 1290181"/>
                              <a:gd name="connsiteX124" fmla="*/ 792271 w 1459282"/>
                              <a:gd name="connsiteY124" fmla="*/ 150313 h 1290181"/>
                              <a:gd name="connsiteX125" fmla="*/ 817324 w 1459282"/>
                              <a:gd name="connsiteY125" fmla="*/ 181628 h 1290181"/>
                              <a:gd name="connsiteX126" fmla="*/ 804797 w 1459282"/>
                              <a:gd name="connsiteY126" fmla="*/ 178496 h 1290181"/>
                              <a:gd name="connsiteX127" fmla="*/ 804797 w 1459282"/>
                              <a:gd name="connsiteY127" fmla="*/ 197285 h 1290181"/>
                              <a:gd name="connsiteX128" fmla="*/ 826718 w 1459282"/>
                              <a:gd name="connsiteY128" fmla="*/ 219206 h 1290181"/>
                              <a:gd name="connsiteX129" fmla="*/ 836113 w 1459282"/>
                              <a:gd name="connsiteY129" fmla="*/ 237995 h 1290181"/>
                              <a:gd name="connsiteX130" fmla="*/ 829850 w 1459282"/>
                              <a:gd name="connsiteY130" fmla="*/ 250521 h 1290181"/>
                              <a:gd name="connsiteX131" fmla="*/ 795403 w 1459282"/>
                              <a:gd name="connsiteY131" fmla="*/ 228600 h 1290181"/>
                              <a:gd name="connsiteX132" fmla="*/ 779745 w 1459282"/>
                              <a:gd name="connsiteY132" fmla="*/ 216074 h 1290181"/>
                              <a:gd name="connsiteX133" fmla="*/ 757825 w 1459282"/>
                              <a:gd name="connsiteY133" fmla="*/ 219206 h 1290181"/>
                              <a:gd name="connsiteX134" fmla="*/ 748430 w 1459282"/>
                              <a:gd name="connsiteY134" fmla="*/ 200417 h 1290181"/>
                              <a:gd name="connsiteX135" fmla="*/ 723378 w 1459282"/>
                              <a:gd name="connsiteY135" fmla="*/ 165970 h 1290181"/>
                              <a:gd name="connsiteX136" fmla="*/ 723378 w 1459282"/>
                              <a:gd name="connsiteY136" fmla="*/ 147181 h 1290181"/>
                              <a:gd name="connsiteX137" fmla="*/ 742167 w 1459282"/>
                              <a:gd name="connsiteY137" fmla="*/ 134655 h 1290181"/>
                              <a:gd name="connsiteX138" fmla="*/ 698326 w 1459282"/>
                              <a:gd name="connsiteY138" fmla="*/ 97077 h 1290181"/>
                              <a:gd name="connsiteX139" fmla="*/ 682669 w 1459282"/>
                              <a:gd name="connsiteY139" fmla="*/ 112734 h 1290181"/>
                              <a:gd name="connsiteX140" fmla="*/ 604381 w 1459282"/>
                              <a:gd name="connsiteY140" fmla="*/ 68893 h 1290181"/>
                              <a:gd name="connsiteX141" fmla="*/ 594987 w 1459282"/>
                              <a:gd name="connsiteY141" fmla="*/ 90814 h 1290181"/>
                              <a:gd name="connsiteX142" fmla="*/ 604381 w 1459282"/>
                              <a:gd name="connsiteY142" fmla="*/ 125260 h 1290181"/>
                              <a:gd name="connsiteX143" fmla="*/ 604381 w 1459282"/>
                              <a:gd name="connsiteY143" fmla="*/ 144049 h 1290181"/>
                              <a:gd name="connsiteX144" fmla="*/ 582461 w 1459282"/>
                              <a:gd name="connsiteY144" fmla="*/ 115866 h 1290181"/>
                              <a:gd name="connsiteX145" fmla="*/ 560540 w 1459282"/>
                              <a:gd name="connsiteY145" fmla="*/ 165970 h 1290181"/>
                              <a:gd name="connsiteX146" fmla="*/ 579329 w 1459282"/>
                              <a:gd name="connsiteY146" fmla="*/ 209811 h 1290181"/>
                              <a:gd name="connsiteX147" fmla="*/ 604381 w 1459282"/>
                              <a:gd name="connsiteY147" fmla="*/ 219206 h 1290181"/>
                              <a:gd name="connsiteX148" fmla="*/ 616907 w 1459282"/>
                              <a:gd name="connsiteY148" fmla="*/ 241126 h 1290181"/>
                              <a:gd name="connsiteX149" fmla="*/ 626302 w 1459282"/>
                              <a:gd name="connsiteY149" fmla="*/ 275573 h 1290181"/>
                              <a:gd name="connsiteX150" fmla="*/ 641959 w 1459282"/>
                              <a:gd name="connsiteY150" fmla="*/ 256784 h 1290181"/>
                              <a:gd name="connsiteX151" fmla="*/ 660748 w 1459282"/>
                              <a:gd name="connsiteY151" fmla="*/ 275573 h 1290181"/>
                              <a:gd name="connsiteX152" fmla="*/ 679537 w 1459282"/>
                              <a:gd name="connsiteY152" fmla="*/ 278704 h 1290181"/>
                              <a:gd name="connsiteX153" fmla="*/ 679537 w 1459282"/>
                              <a:gd name="connsiteY153" fmla="*/ 278704 h 1290181"/>
                              <a:gd name="connsiteX154" fmla="*/ 670143 w 1459282"/>
                              <a:gd name="connsiteY154" fmla="*/ 303756 h 1290181"/>
                              <a:gd name="connsiteX155" fmla="*/ 654485 w 1459282"/>
                              <a:gd name="connsiteY155" fmla="*/ 300625 h 1290181"/>
                              <a:gd name="connsiteX156" fmla="*/ 645091 w 1459282"/>
                              <a:gd name="connsiteY156" fmla="*/ 319414 h 1290181"/>
                              <a:gd name="connsiteX157" fmla="*/ 629433 w 1459282"/>
                              <a:gd name="connsiteY157" fmla="*/ 335071 h 1290181"/>
                              <a:gd name="connsiteX158" fmla="*/ 629433 w 1459282"/>
                              <a:gd name="connsiteY158" fmla="*/ 335071 h 1290181"/>
                              <a:gd name="connsiteX159" fmla="*/ 579329 w 1459282"/>
                              <a:gd name="connsiteY159" fmla="*/ 344466 h 1290181"/>
                              <a:gd name="connsiteX160" fmla="*/ 566803 w 1459282"/>
                              <a:gd name="connsiteY160" fmla="*/ 335071 h 1290181"/>
                              <a:gd name="connsiteX161" fmla="*/ 566803 w 1459282"/>
                              <a:gd name="connsiteY161" fmla="*/ 335071 h 1290181"/>
                              <a:gd name="connsiteX162" fmla="*/ 551145 w 1459282"/>
                              <a:gd name="connsiteY162" fmla="*/ 316282 h 1290181"/>
                              <a:gd name="connsiteX163" fmla="*/ 532356 w 1459282"/>
                              <a:gd name="connsiteY163" fmla="*/ 322545 h 1290181"/>
                              <a:gd name="connsiteX164" fmla="*/ 497910 w 1459282"/>
                              <a:gd name="connsiteY164" fmla="*/ 300625 h 1290181"/>
                              <a:gd name="connsiteX165" fmla="*/ 510436 w 1459282"/>
                              <a:gd name="connsiteY165" fmla="*/ 288099 h 1290181"/>
                              <a:gd name="connsiteX166" fmla="*/ 491647 w 1459282"/>
                              <a:gd name="connsiteY166" fmla="*/ 272441 h 1290181"/>
                              <a:gd name="connsiteX167" fmla="*/ 466595 w 1459282"/>
                              <a:gd name="connsiteY167" fmla="*/ 278704 h 1290181"/>
                              <a:gd name="connsiteX168" fmla="*/ 444674 w 1459282"/>
                              <a:gd name="connsiteY168" fmla="*/ 291230 h 1290181"/>
                              <a:gd name="connsiteX169" fmla="*/ 413359 w 1459282"/>
                              <a:gd name="connsiteY169" fmla="*/ 272441 h 1290181"/>
                              <a:gd name="connsiteX170" fmla="*/ 375781 w 1459282"/>
                              <a:gd name="connsiteY170" fmla="*/ 297493 h 1290181"/>
                              <a:gd name="connsiteX171" fmla="*/ 344466 w 1459282"/>
                              <a:gd name="connsiteY171" fmla="*/ 278704 h 1290181"/>
                              <a:gd name="connsiteX172" fmla="*/ 341334 w 1459282"/>
                              <a:gd name="connsiteY172" fmla="*/ 335071 h 1290181"/>
                              <a:gd name="connsiteX173" fmla="*/ 338203 w 1459282"/>
                              <a:gd name="connsiteY173" fmla="*/ 369518 h 1290181"/>
                              <a:gd name="connsiteX174" fmla="*/ 353861 w 1459282"/>
                              <a:gd name="connsiteY174" fmla="*/ 403965 h 1290181"/>
                              <a:gd name="connsiteX175" fmla="*/ 344466 w 1459282"/>
                              <a:gd name="connsiteY175" fmla="*/ 413359 h 1290181"/>
                              <a:gd name="connsiteX176" fmla="*/ 338203 w 1459282"/>
                              <a:gd name="connsiteY176" fmla="*/ 385176 h 1290181"/>
                              <a:gd name="connsiteX177" fmla="*/ 338203 w 1459282"/>
                              <a:gd name="connsiteY177" fmla="*/ 385176 h 1290181"/>
                              <a:gd name="connsiteX178" fmla="*/ 303756 w 1459282"/>
                              <a:gd name="connsiteY178" fmla="*/ 375781 h 1290181"/>
                              <a:gd name="connsiteX179" fmla="*/ 288099 w 1459282"/>
                              <a:gd name="connsiteY179" fmla="*/ 422754 h 1290181"/>
                              <a:gd name="connsiteX180" fmla="*/ 288099 w 1459282"/>
                              <a:gd name="connsiteY180" fmla="*/ 441543 h 1290181"/>
                              <a:gd name="connsiteX181" fmla="*/ 319414 w 1459282"/>
                              <a:gd name="connsiteY181" fmla="*/ 469726 h 1290181"/>
                              <a:gd name="connsiteX182" fmla="*/ 319414 w 1459282"/>
                              <a:gd name="connsiteY182" fmla="*/ 469726 h 1290181"/>
                              <a:gd name="connsiteX183" fmla="*/ 356992 w 1459282"/>
                              <a:gd name="connsiteY183" fmla="*/ 454069 h 1290181"/>
                              <a:gd name="connsiteX184" fmla="*/ 366387 w 1459282"/>
                              <a:gd name="connsiteY184" fmla="*/ 469726 h 1290181"/>
                              <a:gd name="connsiteX185" fmla="*/ 335071 w 1459282"/>
                              <a:gd name="connsiteY185" fmla="*/ 501041 h 1290181"/>
                              <a:gd name="connsiteX186" fmla="*/ 316282 w 1459282"/>
                              <a:gd name="connsiteY186" fmla="*/ 522962 h 1290181"/>
                              <a:gd name="connsiteX187" fmla="*/ 306888 w 1459282"/>
                              <a:gd name="connsiteY187" fmla="*/ 535488 h 1290181"/>
                              <a:gd name="connsiteX188" fmla="*/ 294362 w 1459282"/>
                              <a:gd name="connsiteY188" fmla="*/ 538619 h 1290181"/>
                              <a:gd name="connsiteX189" fmla="*/ 269310 w 1459282"/>
                              <a:gd name="connsiteY189" fmla="*/ 566803 h 1290181"/>
                              <a:gd name="connsiteX190" fmla="*/ 284967 w 1459282"/>
                              <a:gd name="connsiteY190" fmla="*/ 579329 h 1290181"/>
                              <a:gd name="connsiteX191" fmla="*/ 319414 w 1459282"/>
                              <a:gd name="connsiteY191" fmla="*/ 576197 h 1290181"/>
                              <a:gd name="connsiteX192" fmla="*/ 325677 w 1459282"/>
                              <a:gd name="connsiteY192" fmla="*/ 591855 h 1290181"/>
                              <a:gd name="connsiteX193" fmla="*/ 331940 w 1459282"/>
                              <a:gd name="connsiteY193" fmla="*/ 623170 h 1290181"/>
                              <a:gd name="connsiteX194" fmla="*/ 344466 w 1459282"/>
                              <a:gd name="connsiteY194" fmla="*/ 645091 h 1290181"/>
                              <a:gd name="connsiteX195" fmla="*/ 331940 w 1459282"/>
                              <a:gd name="connsiteY195" fmla="*/ 682669 h 1290181"/>
                              <a:gd name="connsiteX196" fmla="*/ 369518 w 1459282"/>
                              <a:gd name="connsiteY196" fmla="*/ 657617 h 1290181"/>
                              <a:gd name="connsiteX197" fmla="*/ 388307 w 1459282"/>
                              <a:gd name="connsiteY197" fmla="*/ 657617 h 1290181"/>
                              <a:gd name="connsiteX198" fmla="*/ 375781 w 1459282"/>
                              <a:gd name="connsiteY198" fmla="*/ 682669 h 1290181"/>
                              <a:gd name="connsiteX199" fmla="*/ 410228 w 1459282"/>
                              <a:gd name="connsiteY199" fmla="*/ 713984 h 1290181"/>
                              <a:gd name="connsiteX200" fmla="*/ 375781 w 1459282"/>
                              <a:gd name="connsiteY200" fmla="*/ 723378 h 1290181"/>
                              <a:gd name="connsiteX201" fmla="*/ 363255 w 1459282"/>
                              <a:gd name="connsiteY201" fmla="*/ 726510 h 1290181"/>
                              <a:gd name="connsiteX202" fmla="*/ 341334 w 1459282"/>
                              <a:gd name="connsiteY202" fmla="*/ 745299 h 1290181"/>
                              <a:gd name="connsiteX203" fmla="*/ 316282 w 1459282"/>
                              <a:gd name="connsiteY203" fmla="*/ 770351 h 1290181"/>
                              <a:gd name="connsiteX204" fmla="*/ 281836 w 1459282"/>
                              <a:gd name="connsiteY204" fmla="*/ 751562 h 1290181"/>
                              <a:gd name="connsiteX205" fmla="*/ 256784 w 1459282"/>
                              <a:gd name="connsiteY205" fmla="*/ 770351 h 1290181"/>
                              <a:gd name="connsiteX206" fmla="*/ 222337 w 1459282"/>
                              <a:gd name="connsiteY206" fmla="*/ 754693 h 1290181"/>
                              <a:gd name="connsiteX207" fmla="*/ 184759 w 1459282"/>
                              <a:gd name="connsiteY207" fmla="*/ 739036 h 1290181"/>
                              <a:gd name="connsiteX208" fmla="*/ 137787 w 1459282"/>
                              <a:gd name="connsiteY208" fmla="*/ 754693 h 1290181"/>
                              <a:gd name="connsiteX209" fmla="*/ 122129 w 1459282"/>
                              <a:gd name="connsiteY209" fmla="*/ 735904 h 1290181"/>
                              <a:gd name="connsiteX210" fmla="*/ 112734 w 1459282"/>
                              <a:gd name="connsiteY210" fmla="*/ 713984 h 1290181"/>
                              <a:gd name="connsiteX211" fmla="*/ 100208 w 1459282"/>
                              <a:gd name="connsiteY211" fmla="*/ 710852 h 1290181"/>
                              <a:gd name="connsiteX212" fmla="*/ 68893 w 1459282"/>
                              <a:gd name="connsiteY212" fmla="*/ 720247 h 1290181"/>
                              <a:gd name="connsiteX213" fmla="*/ 0 w 1459282"/>
                              <a:gd name="connsiteY213" fmla="*/ 657617 h 1290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Lst>
                            <a:rect l="l" t="t" r="r" b="b"/>
                            <a:pathLst>
                              <a:path w="1459282" h="1290181">
                                <a:moveTo>
                                  <a:pt x="0" y="657617"/>
                                </a:moveTo>
                                <a:lnTo>
                                  <a:pt x="28184" y="713984"/>
                                </a:lnTo>
                                <a:lnTo>
                                  <a:pt x="68893" y="742167"/>
                                </a:lnTo>
                                <a:lnTo>
                                  <a:pt x="97077" y="754693"/>
                                </a:lnTo>
                                <a:lnTo>
                                  <a:pt x="140918" y="786008"/>
                                </a:lnTo>
                                <a:lnTo>
                                  <a:pt x="140918" y="786008"/>
                                </a:lnTo>
                                <a:lnTo>
                                  <a:pt x="228600" y="832981"/>
                                </a:lnTo>
                                <a:lnTo>
                                  <a:pt x="237995" y="820455"/>
                                </a:lnTo>
                                <a:lnTo>
                                  <a:pt x="263047" y="829849"/>
                                </a:lnTo>
                                <a:lnTo>
                                  <a:pt x="278704" y="817323"/>
                                </a:lnTo>
                                <a:lnTo>
                                  <a:pt x="316282" y="832981"/>
                                </a:lnTo>
                                <a:lnTo>
                                  <a:pt x="347597" y="814192"/>
                                </a:lnTo>
                                <a:lnTo>
                                  <a:pt x="388307" y="832981"/>
                                </a:lnTo>
                                <a:lnTo>
                                  <a:pt x="429017" y="820455"/>
                                </a:lnTo>
                                <a:lnTo>
                                  <a:pt x="457200" y="845507"/>
                                </a:lnTo>
                                <a:lnTo>
                                  <a:pt x="485384" y="820455"/>
                                </a:lnTo>
                                <a:lnTo>
                                  <a:pt x="516699" y="826718"/>
                                </a:lnTo>
                                <a:lnTo>
                                  <a:pt x="526093" y="807929"/>
                                </a:lnTo>
                                <a:lnTo>
                                  <a:pt x="513567" y="786008"/>
                                </a:lnTo>
                                <a:lnTo>
                                  <a:pt x="554277" y="773482"/>
                                </a:lnTo>
                                <a:lnTo>
                                  <a:pt x="579329" y="773482"/>
                                </a:lnTo>
                                <a:lnTo>
                                  <a:pt x="610644" y="773482"/>
                                </a:lnTo>
                                <a:lnTo>
                                  <a:pt x="610644" y="751562"/>
                                </a:lnTo>
                                <a:lnTo>
                                  <a:pt x="641959" y="776614"/>
                                </a:lnTo>
                                <a:lnTo>
                                  <a:pt x="654485" y="751562"/>
                                </a:lnTo>
                                <a:lnTo>
                                  <a:pt x="682669" y="757825"/>
                                </a:lnTo>
                                <a:lnTo>
                                  <a:pt x="701458" y="751562"/>
                                </a:lnTo>
                                <a:lnTo>
                                  <a:pt x="735904" y="751562"/>
                                </a:lnTo>
                                <a:lnTo>
                                  <a:pt x="760956" y="773482"/>
                                </a:lnTo>
                                <a:lnTo>
                                  <a:pt x="786008" y="779745"/>
                                </a:lnTo>
                                <a:lnTo>
                                  <a:pt x="754693" y="792271"/>
                                </a:lnTo>
                                <a:lnTo>
                                  <a:pt x="757825" y="817323"/>
                                </a:lnTo>
                                <a:lnTo>
                                  <a:pt x="739036" y="804797"/>
                                </a:lnTo>
                                <a:lnTo>
                                  <a:pt x="720247" y="779745"/>
                                </a:lnTo>
                                <a:lnTo>
                                  <a:pt x="660748" y="801666"/>
                                </a:lnTo>
                                <a:lnTo>
                                  <a:pt x="613776" y="817323"/>
                                </a:lnTo>
                                <a:lnTo>
                                  <a:pt x="641959" y="842376"/>
                                </a:lnTo>
                                <a:lnTo>
                                  <a:pt x="623170" y="851770"/>
                                </a:lnTo>
                                <a:lnTo>
                                  <a:pt x="598118" y="842376"/>
                                </a:lnTo>
                                <a:lnTo>
                                  <a:pt x="620039" y="870559"/>
                                </a:lnTo>
                                <a:lnTo>
                                  <a:pt x="657617" y="870559"/>
                                </a:lnTo>
                                <a:lnTo>
                                  <a:pt x="698326" y="879954"/>
                                </a:lnTo>
                                <a:lnTo>
                                  <a:pt x="735904" y="883085"/>
                                </a:lnTo>
                                <a:lnTo>
                                  <a:pt x="754693" y="892480"/>
                                </a:lnTo>
                                <a:lnTo>
                                  <a:pt x="754693" y="892480"/>
                                </a:lnTo>
                                <a:lnTo>
                                  <a:pt x="779745" y="864296"/>
                                </a:lnTo>
                                <a:lnTo>
                                  <a:pt x="789140" y="832981"/>
                                </a:lnTo>
                                <a:lnTo>
                                  <a:pt x="804797" y="829849"/>
                                </a:lnTo>
                                <a:lnTo>
                                  <a:pt x="814192" y="851770"/>
                                </a:lnTo>
                                <a:lnTo>
                                  <a:pt x="851770" y="867428"/>
                                </a:lnTo>
                                <a:lnTo>
                                  <a:pt x="845507" y="886217"/>
                                </a:lnTo>
                                <a:lnTo>
                                  <a:pt x="845507" y="920663"/>
                                </a:lnTo>
                                <a:lnTo>
                                  <a:pt x="851770" y="936321"/>
                                </a:lnTo>
                                <a:lnTo>
                                  <a:pt x="889348" y="939452"/>
                                </a:lnTo>
                                <a:lnTo>
                                  <a:pt x="883085" y="961373"/>
                                </a:lnTo>
                                <a:lnTo>
                                  <a:pt x="883085" y="995819"/>
                                </a:lnTo>
                                <a:lnTo>
                                  <a:pt x="901874" y="1011477"/>
                                </a:lnTo>
                                <a:lnTo>
                                  <a:pt x="945715" y="1017740"/>
                                </a:lnTo>
                                <a:lnTo>
                                  <a:pt x="955110" y="1058449"/>
                                </a:lnTo>
                                <a:lnTo>
                                  <a:pt x="983293" y="1061581"/>
                                </a:lnTo>
                                <a:lnTo>
                                  <a:pt x="977030" y="1086633"/>
                                </a:lnTo>
                                <a:lnTo>
                                  <a:pt x="998951" y="1102291"/>
                                </a:lnTo>
                                <a:lnTo>
                                  <a:pt x="1036529" y="1105422"/>
                                </a:lnTo>
                                <a:lnTo>
                                  <a:pt x="1052187" y="1117948"/>
                                </a:lnTo>
                                <a:lnTo>
                                  <a:pt x="1033397" y="1130474"/>
                                </a:lnTo>
                                <a:lnTo>
                                  <a:pt x="1033397" y="1130474"/>
                                </a:lnTo>
                                <a:lnTo>
                                  <a:pt x="1017740" y="1152395"/>
                                </a:lnTo>
                                <a:lnTo>
                                  <a:pt x="1042792" y="1168052"/>
                                </a:lnTo>
                                <a:lnTo>
                                  <a:pt x="1049055" y="1189973"/>
                                </a:lnTo>
                                <a:lnTo>
                                  <a:pt x="1039661" y="1205630"/>
                                </a:lnTo>
                                <a:lnTo>
                                  <a:pt x="1052187" y="1230682"/>
                                </a:lnTo>
                                <a:lnTo>
                                  <a:pt x="1061581" y="1268260"/>
                                </a:lnTo>
                                <a:lnTo>
                                  <a:pt x="1105422" y="1290181"/>
                                </a:lnTo>
                                <a:lnTo>
                                  <a:pt x="1096028" y="1265129"/>
                                </a:lnTo>
                                <a:lnTo>
                                  <a:pt x="1086633" y="1224419"/>
                                </a:lnTo>
                                <a:lnTo>
                                  <a:pt x="1074107" y="1193104"/>
                                </a:lnTo>
                                <a:lnTo>
                                  <a:pt x="1070976" y="1161789"/>
                                </a:lnTo>
                                <a:lnTo>
                                  <a:pt x="1058450" y="1130474"/>
                                </a:lnTo>
                                <a:lnTo>
                                  <a:pt x="1067844" y="1099159"/>
                                </a:lnTo>
                                <a:lnTo>
                                  <a:pt x="1058450" y="1074107"/>
                                </a:lnTo>
                                <a:lnTo>
                                  <a:pt x="1039661" y="1083502"/>
                                </a:lnTo>
                                <a:lnTo>
                                  <a:pt x="1020871" y="1067844"/>
                                </a:lnTo>
                                <a:lnTo>
                                  <a:pt x="1005214" y="1049055"/>
                                </a:lnTo>
                                <a:lnTo>
                                  <a:pt x="1459282" y="432148"/>
                                </a:lnTo>
                                <a:lnTo>
                                  <a:pt x="1434230" y="378913"/>
                                </a:lnTo>
                                <a:lnTo>
                                  <a:pt x="1412310" y="344466"/>
                                </a:lnTo>
                                <a:lnTo>
                                  <a:pt x="1390389" y="341334"/>
                                </a:lnTo>
                                <a:lnTo>
                                  <a:pt x="1346548" y="303756"/>
                                </a:lnTo>
                                <a:lnTo>
                                  <a:pt x="1327759" y="275573"/>
                                </a:lnTo>
                                <a:lnTo>
                                  <a:pt x="1324628" y="231732"/>
                                </a:lnTo>
                                <a:lnTo>
                                  <a:pt x="1287050" y="222337"/>
                                </a:lnTo>
                                <a:lnTo>
                                  <a:pt x="1287050" y="222337"/>
                                </a:lnTo>
                                <a:lnTo>
                                  <a:pt x="1261997" y="209811"/>
                                </a:lnTo>
                                <a:lnTo>
                                  <a:pt x="1268261" y="191022"/>
                                </a:lnTo>
                                <a:lnTo>
                                  <a:pt x="1265129" y="159707"/>
                                </a:lnTo>
                                <a:lnTo>
                                  <a:pt x="1240077" y="137786"/>
                                </a:lnTo>
                                <a:lnTo>
                                  <a:pt x="1230682" y="144049"/>
                                </a:lnTo>
                                <a:lnTo>
                                  <a:pt x="1218156" y="137786"/>
                                </a:lnTo>
                                <a:lnTo>
                                  <a:pt x="1233814" y="112734"/>
                                </a:lnTo>
                                <a:lnTo>
                                  <a:pt x="1218156" y="106471"/>
                                </a:lnTo>
                                <a:lnTo>
                                  <a:pt x="1205630" y="125260"/>
                                </a:lnTo>
                                <a:lnTo>
                                  <a:pt x="1193104" y="112734"/>
                                </a:lnTo>
                                <a:lnTo>
                                  <a:pt x="1205630" y="90814"/>
                                </a:lnTo>
                                <a:lnTo>
                                  <a:pt x="1221288" y="87682"/>
                                </a:lnTo>
                                <a:lnTo>
                                  <a:pt x="1221288" y="72025"/>
                                </a:lnTo>
                                <a:lnTo>
                                  <a:pt x="1199367" y="68893"/>
                                </a:lnTo>
                                <a:lnTo>
                                  <a:pt x="1177447" y="78288"/>
                                </a:lnTo>
                                <a:lnTo>
                                  <a:pt x="1146132" y="56367"/>
                                </a:lnTo>
                                <a:lnTo>
                                  <a:pt x="1143000" y="40710"/>
                                </a:lnTo>
                                <a:lnTo>
                                  <a:pt x="1117948" y="40710"/>
                                </a:lnTo>
                                <a:lnTo>
                                  <a:pt x="1102291" y="56367"/>
                                </a:lnTo>
                                <a:lnTo>
                                  <a:pt x="1092896" y="59499"/>
                                </a:lnTo>
                                <a:lnTo>
                                  <a:pt x="1083502" y="37578"/>
                                </a:lnTo>
                                <a:lnTo>
                                  <a:pt x="1070976" y="25052"/>
                                </a:lnTo>
                                <a:lnTo>
                                  <a:pt x="1030266" y="15658"/>
                                </a:lnTo>
                                <a:lnTo>
                                  <a:pt x="977030" y="15658"/>
                                </a:lnTo>
                                <a:lnTo>
                                  <a:pt x="942584" y="37578"/>
                                </a:lnTo>
                                <a:lnTo>
                                  <a:pt x="920663" y="25052"/>
                                </a:lnTo>
                                <a:lnTo>
                                  <a:pt x="889348" y="6263"/>
                                </a:lnTo>
                                <a:lnTo>
                                  <a:pt x="858033" y="0"/>
                                </a:lnTo>
                                <a:lnTo>
                                  <a:pt x="820455" y="9395"/>
                                </a:lnTo>
                                <a:lnTo>
                                  <a:pt x="814192" y="81419"/>
                                </a:lnTo>
                                <a:lnTo>
                                  <a:pt x="811061" y="106471"/>
                                </a:lnTo>
                                <a:lnTo>
                                  <a:pt x="786008" y="118997"/>
                                </a:lnTo>
                                <a:lnTo>
                                  <a:pt x="792271" y="150313"/>
                                </a:lnTo>
                                <a:lnTo>
                                  <a:pt x="817324" y="181628"/>
                                </a:lnTo>
                                <a:lnTo>
                                  <a:pt x="804797" y="178496"/>
                                </a:lnTo>
                                <a:lnTo>
                                  <a:pt x="804797" y="197285"/>
                                </a:lnTo>
                                <a:lnTo>
                                  <a:pt x="826718" y="219206"/>
                                </a:lnTo>
                                <a:lnTo>
                                  <a:pt x="836113" y="237995"/>
                                </a:lnTo>
                                <a:lnTo>
                                  <a:pt x="829850" y="250521"/>
                                </a:lnTo>
                                <a:lnTo>
                                  <a:pt x="795403" y="228600"/>
                                </a:lnTo>
                                <a:lnTo>
                                  <a:pt x="779745" y="216074"/>
                                </a:lnTo>
                                <a:lnTo>
                                  <a:pt x="757825" y="219206"/>
                                </a:lnTo>
                                <a:lnTo>
                                  <a:pt x="748430" y="200417"/>
                                </a:lnTo>
                                <a:lnTo>
                                  <a:pt x="723378" y="165970"/>
                                </a:lnTo>
                                <a:lnTo>
                                  <a:pt x="723378" y="147181"/>
                                </a:lnTo>
                                <a:lnTo>
                                  <a:pt x="742167" y="134655"/>
                                </a:lnTo>
                                <a:lnTo>
                                  <a:pt x="698326" y="97077"/>
                                </a:lnTo>
                                <a:lnTo>
                                  <a:pt x="682669" y="112734"/>
                                </a:lnTo>
                                <a:lnTo>
                                  <a:pt x="604381" y="68893"/>
                                </a:lnTo>
                                <a:lnTo>
                                  <a:pt x="594987" y="90814"/>
                                </a:lnTo>
                                <a:lnTo>
                                  <a:pt x="604381" y="125260"/>
                                </a:lnTo>
                                <a:lnTo>
                                  <a:pt x="604381" y="144049"/>
                                </a:lnTo>
                                <a:lnTo>
                                  <a:pt x="582461" y="115866"/>
                                </a:lnTo>
                                <a:lnTo>
                                  <a:pt x="560540" y="165970"/>
                                </a:lnTo>
                                <a:lnTo>
                                  <a:pt x="579329" y="209811"/>
                                </a:lnTo>
                                <a:lnTo>
                                  <a:pt x="604381" y="219206"/>
                                </a:lnTo>
                                <a:lnTo>
                                  <a:pt x="616907" y="241126"/>
                                </a:lnTo>
                                <a:lnTo>
                                  <a:pt x="626302" y="275573"/>
                                </a:lnTo>
                                <a:lnTo>
                                  <a:pt x="641959" y="256784"/>
                                </a:lnTo>
                                <a:lnTo>
                                  <a:pt x="660748" y="275573"/>
                                </a:lnTo>
                                <a:lnTo>
                                  <a:pt x="679537" y="278704"/>
                                </a:lnTo>
                                <a:lnTo>
                                  <a:pt x="679537" y="278704"/>
                                </a:lnTo>
                                <a:lnTo>
                                  <a:pt x="670143" y="303756"/>
                                </a:lnTo>
                                <a:lnTo>
                                  <a:pt x="654485" y="300625"/>
                                </a:lnTo>
                                <a:lnTo>
                                  <a:pt x="645091" y="319414"/>
                                </a:lnTo>
                                <a:lnTo>
                                  <a:pt x="629433" y="335071"/>
                                </a:lnTo>
                                <a:lnTo>
                                  <a:pt x="629433" y="335071"/>
                                </a:lnTo>
                                <a:lnTo>
                                  <a:pt x="579329" y="344466"/>
                                </a:lnTo>
                                <a:lnTo>
                                  <a:pt x="566803" y="335071"/>
                                </a:lnTo>
                                <a:lnTo>
                                  <a:pt x="566803" y="335071"/>
                                </a:lnTo>
                                <a:lnTo>
                                  <a:pt x="551145" y="316282"/>
                                </a:lnTo>
                                <a:lnTo>
                                  <a:pt x="532356" y="322545"/>
                                </a:lnTo>
                                <a:lnTo>
                                  <a:pt x="497910" y="300625"/>
                                </a:lnTo>
                                <a:lnTo>
                                  <a:pt x="510436" y="288099"/>
                                </a:lnTo>
                                <a:lnTo>
                                  <a:pt x="491647" y="272441"/>
                                </a:lnTo>
                                <a:lnTo>
                                  <a:pt x="466595" y="278704"/>
                                </a:lnTo>
                                <a:lnTo>
                                  <a:pt x="444674" y="291230"/>
                                </a:lnTo>
                                <a:lnTo>
                                  <a:pt x="413359" y="272441"/>
                                </a:lnTo>
                                <a:lnTo>
                                  <a:pt x="375781" y="297493"/>
                                </a:lnTo>
                                <a:lnTo>
                                  <a:pt x="344466" y="278704"/>
                                </a:lnTo>
                                <a:lnTo>
                                  <a:pt x="341334" y="335071"/>
                                </a:lnTo>
                                <a:lnTo>
                                  <a:pt x="338203" y="369518"/>
                                </a:lnTo>
                                <a:lnTo>
                                  <a:pt x="353861" y="403965"/>
                                </a:lnTo>
                                <a:lnTo>
                                  <a:pt x="344466" y="413359"/>
                                </a:lnTo>
                                <a:lnTo>
                                  <a:pt x="338203" y="385176"/>
                                </a:lnTo>
                                <a:lnTo>
                                  <a:pt x="338203" y="385176"/>
                                </a:lnTo>
                                <a:lnTo>
                                  <a:pt x="303756" y="375781"/>
                                </a:lnTo>
                                <a:lnTo>
                                  <a:pt x="288099" y="422754"/>
                                </a:lnTo>
                                <a:lnTo>
                                  <a:pt x="288099" y="441543"/>
                                </a:lnTo>
                                <a:lnTo>
                                  <a:pt x="319414" y="469726"/>
                                </a:lnTo>
                                <a:lnTo>
                                  <a:pt x="319414" y="469726"/>
                                </a:lnTo>
                                <a:lnTo>
                                  <a:pt x="356992" y="454069"/>
                                </a:lnTo>
                                <a:lnTo>
                                  <a:pt x="366387" y="469726"/>
                                </a:lnTo>
                                <a:lnTo>
                                  <a:pt x="335071" y="501041"/>
                                </a:lnTo>
                                <a:lnTo>
                                  <a:pt x="316282" y="522962"/>
                                </a:lnTo>
                                <a:lnTo>
                                  <a:pt x="306888" y="535488"/>
                                </a:lnTo>
                                <a:lnTo>
                                  <a:pt x="294362" y="538619"/>
                                </a:lnTo>
                                <a:lnTo>
                                  <a:pt x="269310" y="566803"/>
                                </a:lnTo>
                                <a:lnTo>
                                  <a:pt x="284967" y="579329"/>
                                </a:lnTo>
                                <a:lnTo>
                                  <a:pt x="319414" y="576197"/>
                                </a:lnTo>
                                <a:lnTo>
                                  <a:pt x="325677" y="591855"/>
                                </a:lnTo>
                                <a:lnTo>
                                  <a:pt x="331940" y="623170"/>
                                </a:lnTo>
                                <a:lnTo>
                                  <a:pt x="344466" y="645091"/>
                                </a:lnTo>
                                <a:lnTo>
                                  <a:pt x="331940" y="682669"/>
                                </a:lnTo>
                                <a:lnTo>
                                  <a:pt x="369518" y="657617"/>
                                </a:lnTo>
                                <a:lnTo>
                                  <a:pt x="388307" y="657617"/>
                                </a:lnTo>
                                <a:lnTo>
                                  <a:pt x="375781" y="682669"/>
                                </a:lnTo>
                                <a:lnTo>
                                  <a:pt x="410228" y="713984"/>
                                </a:lnTo>
                                <a:lnTo>
                                  <a:pt x="375781" y="723378"/>
                                </a:lnTo>
                                <a:lnTo>
                                  <a:pt x="363255" y="726510"/>
                                </a:lnTo>
                                <a:lnTo>
                                  <a:pt x="341334" y="745299"/>
                                </a:lnTo>
                                <a:lnTo>
                                  <a:pt x="316282" y="770351"/>
                                </a:lnTo>
                                <a:lnTo>
                                  <a:pt x="281836" y="751562"/>
                                </a:lnTo>
                                <a:lnTo>
                                  <a:pt x="256784" y="770351"/>
                                </a:lnTo>
                                <a:lnTo>
                                  <a:pt x="222337" y="754693"/>
                                </a:lnTo>
                                <a:lnTo>
                                  <a:pt x="184759" y="739036"/>
                                </a:lnTo>
                                <a:lnTo>
                                  <a:pt x="137787" y="754693"/>
                                </a:lnTo>
                                <a:lnTo>
                                  <a:pt x="122129" y="735904"/>
                                </a:lnTo>
                                <a:lnTo>
                                  <a:pt x="112734" y="713984"/>
                                </a:lnTo>
                                <a:lnTo>
                                  <a:pt x="100208" y="710852"/>
                                </a:lnTo>
                                <a:lnTo>
                                  <a:pt x="68893" y="720247"/>
                                </a:lnTo>
                                <a:lnTo>
                                  <a:pt x="0" y="657617"/>
                                </a:lnTo>
                                <a:close/>
                              </a:path>
                            </a:pathLst>
                          </a:custGeom>
                          <a:grpFill/>
                          <a:ln w="12700">
                            <a:solidFill>
                              <a:srgbClr val="F8F8F8"/>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dirty="0">
                              <a:solidFill>
                                <a:schemeClr val="bg1"/>
                              </a:solidFill>
                              <a:ea typeface="ＭＳ Ｐゴシック" charset="-128"/>
                            </a:endParaRPr>
                          </a:p>
                        </p:txBody>
                      </p:sp>
                      <p:sp>
                        <p:nvSpPr>
                          <p:cNvPr id="27" name="Freeform 3114"/>
                          <p:cNvSpPr/>
                          <p:nvPr/>
                        </p:nvSpPr>
                        <p:spPr>
                          <a:xfrm>
                            <a:off x="477630" y="4903823"/>
                            <a:ext cx="39698" cy="109456"/>
                          </a:xfrm>
                          <a:custGeom>
                            <a:avLst/>
                            <a:gdLst>
                              <a:gd name="connsiteX0" fmla="*/ 14287 w 35718"/>
                              <a:gd name="connsiteY0" fmla="*/ 0 h 109538"/>
                              <a:gd name="connsiteX1" fmla="*/ 7143 w 35718"/>
                              <a:gd name="connsiteY1" fmla="*/ 52388 h 109538"/>
                              <a:gd name="connsiteX2" fmla="*/ 0 w 35718"/>
                              <a:gd name="connsiteY2" fmla="*/ 95250 h 109538"/>
                              <a:gd name="connsiteX3" fmla="*/ 28575 w 35718"/>
                              <a:gd name="connsiteY3" fmla="*/ 109538 h 109538"/>
                              <a:gd name="connsiteX4" fmla="*/ 30956 w 35718"/>
                              <a:gd name="connsiteY4" fmla="*/ 85725 h 109538"/>
                              <a:gd name="connsiteX5" fmla="*/ 23812 w 35718"/>
                              <a:gd name="connsiteY5" fmla="*/ 71438 h 109538"/>
                              <a:gd name="connsiteX6" fmla="*/ 35718 w 35718"/>
                              <a:gd name="connsiteY6" fmla="*/ 47625 h 109538"/>
                              <a:gd name="connsiteX7" fmla="*/ 14287 w 35718"/>
                              <a:gd name="connsiteY7" fmla="*/ 0 h 109538"/>
                              <a:gd name="connsiteX0" fmla="*/ 14287 w 35718"/>
                              <a:gd name="connsiteY0" fmla="*/ 0 h 109538"/>
                              <a:gd name="connsiteX1" fmla="*/ 7143 w 35718"/>
                              <a:gd name="connsiteY1" fmla="*/ 28575 h 109538"/>
                              <a:gd name="connsiteX2" fmla="*/ 7143 w 35718"/>
                              <a:gd name="connsiteY2" fmla="*/ 52388 h 109538"/>
                              <a:gd name="connsiteX3" fmla="*/ 0 w 35718"/>
                              <a:gd name="connsiteY3" fmla="*/ 95250 h 109538"/>
                              <a:gd name="connsiteX4" fmla="*/ 28575 w 35718"/>
                              <a:gd name="connsiteY4" fmla="*/ 109538 h 109538"/>
                              <a:gd name="connsiteX5" fmla="*/ 30956 w 35718"/>
                              <a:gd name="connsiteY5" fmla="*/ 85725 h 109538"/>
                              <a:gd name="connsiteX6" fmla="*/ 23812 w 35718"/>
                              <a:gd name="connsiteY6" fmla="*/ 71438 h 109538"/>
                              <a:gd name="connsiteX7" fmla="*/ 35718 w 35718"/>
                              <a:gd name="connsiteY7" fmla="*/ 47625 h 109538"/>
                              <a:gd name="connsiteX8" fmla="*/ 14287 w 35718"/>
                              <a:gd name="connsiteY8" fmla="*/ 0 h 109538"/>
                              <a:gd name="connsiteX0" fmla="*/ 19050 w 40481"/>
                              <a:gd name="connsiteY0" fmla="*/ 0 h 109538"/>
                              <a:gd name="connsiteX1" fmla="*/ 0 w 40481"/>
                              <a:gd name="connsiteY1" fmla="*/ 21431 h 109538"/>
                              <a:gd name="connsiteX2" fmla="*/ 11906 w 40481"/>
                              <a:gd name="connsiteY2" fmla="*/ 52388 h 109538"/>
                              <a:gd name="connsiteX3" fmla="*/ 4763 w 40481"/>
                              <a:gd name="connsiteY3" fmla="*/ 95250 h 109538"/>
                              <a:gd name="connsiteX4" fmla="*/ 33338 w 40481"/>
                              <a:gd name="connsiteY4" fmla="*/ 109538 h 109538"/>
                              <a:gd name="connsiteX5" fmla="*/ 35719 w 40481"/>
                              <a:gd name="connsiteY5" fmla="*/ 85725 h 109538"/>
                              <a:gd name="connsiteX6" fmla="*/ 28575 w 40481"/>
                              <a:gd name="connsiteY6" fmla="*/ 71438 h 109538"/>
                              <a:gd name="connsiteX7" fmla="*/ 40481 w 40481"/>
                              <a:gd name="connsiteY7" fmla="*/ 47625 h 109538"/>
                              <a:gd name="connsiteX8" fmla="*/ 19050 w 40481"/>
                              <a:gd name="connsiteY8" fmla="*/ 0 h 1095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481" h="109538">
                                <a:moveTo>
                                  <a:pt x="19050" y="0"/>
                                </a:moveTo>
                                <a:lnTo>
                                  <a:pt x="0" y="21431"/>
                                </a:lnTo>
                                <a:lnTo>
                                  <a:pt x="11906" y="52388"/>
                                </a:lnTo>
                                <a:lnTo>
                                  <a:pt x="4763" y="95250"/>
                                </a:lnTo>
                                <a:lnTo>
                                  <a:pt x="33338" y="109538"/>
                                </a:lnTo>
                                <a:lnTo>
                                  <a:pt x="35719" y="85725"/>
                                </a:lnTo>
                                <a:lnTo>
                                  <a:pt x="28575" y="71438"/>
                                </a:lnTo>
                                <a:lnTo>
                                  <a:pt x="40481" y="47625"/>
                                </a:lnTo>
                                <a:lnTo>
                                  <a:pt x="19050" y="0"/>
                                </a:lnTo>
                                <a:close/>
                              </a:path>
                            </a:pathLst>
                          </a:custGeom>
                          <a:grpFill/>
                          <a:ln w="12700">
                            <a:solidFill>
                              <a:srgbClr val="F8F8F8"/>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dirty="0">
                              <a:solidFill>
                                <a:schemeClr val="bg1"/>
                              </a:solidFill>
                              <a:ea typeface="ＭＳ Ｐゴシック" charset="-128"/>
                            </a:endParaRPr>
                          </a:p>
                        </p:txBody>
                      </p:sp>
                    </p:grpSp>
                    <p:sp>
                      <p:nvSpPr>
                        <p:cNvPr id="25" name="Freeform 3116"/>
                        <p:cNvSpPr/>
                        <p:nvPr/>
                      </p:nvSpPr>
                      <p:spPr>
                        <a:xfrm>
                          <a:off x="339650" y="5180695"/>
                          <a:ext cx="34934" cy="74556"/>
                        </a:xfrm>
                        <a:custGeom>
                          <a:avLst/>
                          <a:gdLst>
                            <a:gd name="connsiteX0" fmla="*/ 0 w 35718"/>
                            <a:gd name="connsiteY0" fmla="*/ 0 h 73819"/>
                            <a:gd name="connsiteX1" fmla="*/ 2381 w 35718"/>
                            <a:gd name="connsiteY1" fmla="*/ 66675 h 73819"/>
                            <a:gd name="connsiteX2" fmla="*/ 28575 w 35718"/>
                            <a:gd name="connsiteY2" fmla="*/ 73819 h 73819"/>
                            <a:gd name="connsiteX3" fmla="*/ 35718 w 35718"/>
                            <a:gd name="connsiteY3" fmla="*/ 40482 h 73819"/>
                            <a:gd name="connsiteX4" fmla="*/ 0 w 35718"/>
                            <a:gd name="connsiteY4" fmla="*/ 0 h 73819"/>
                            <a:gd name="connsiteX0" fmla="*/ 0 w 35718"/>
                            <a:gd name="connsiteY0" fmla="*/ 0 h 73819"/>
                            <a:gd name="connsiteX1" fmla="*/ 2381 w 35718"/>
                            <a:gd name="connsiteY1" fmla="*/ 66675 h 73819"/>
                            <a:gd name="connsiteX2" fmla="*/ 28575 w 35718"/>
                            <a:gd name="connsiteY2" fmla="*/ 73819 h 73819"/>
                            <a:gd name="connsiteX3" fmla="*/ 35718 w 35718"/>
                            <a:gd name="connsiteY3" fmla="*/ 40482 h 73819"/>
                            <a:gd name="connsiteX4" fmla="*/ 16668 w 35718"/>
                            <a:gd name="connsiteY4" fmla="*/ 16669 h 73819"/>
                            <a:gd name="connsiteX5" fmla="*/ 0 w 35718"/>
                            <a:gd name="connsiteY5" fmla="*/ 0 h 73819"/>
                            <a:gd name="connsiteX0" fmla="*/ 0 w 35718"/>
                            <a:gd name="connsiteY0" fmla="*/ 0 h 73819"/>
                            <a:gd name="connsiteX1" fmla="*/ 2381 w 35718"/>
                            <a:gd name="connsiteY1" fmla="*/ 66675 h 73819"/>
                            <a:gd name="connsiteX2" fmla="*/ 28575 w 35718"/>
                            <a:gd name="connsiteY2" fmla="*/ 73819 h 73819"/>
                            <a:gd name="connsiteX3" fmla="*/ 35718 w 35718"/>
                            <a:gd name="connsiteY3" fmla="*/ 40482 h 73819"/>
                            <a:gd name="connsiteX4" fmla="*/ 16668 w 35718"/>
                            <a:gd name="connsiteY4" fmla="*/ 9525 h 73819"/>
                            <a:gd name="connsiteX5" fmla="*/ 0 w 35718"/>
                            <a:gd name="connsiteY5" fmla="*/ 0 h 73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718" h="73819">
                              <a:moveTo>
                                <a:pt x="0" y="0"/>
                              </a:moveTo>
                              <a:cubicBezTo>
                                <a:pt x="794" y="22225"/>
                                <a:pt x="1587" y="44450"/>
                                <a:pt x="2381" y="66675"/>
                              </a:cubicBezTo>
                              <a:lnTo>
                                <a:pt x="28575" y="73819"/>
                              </a:lnTo>
                              <a:lnTo>
                                <a:pt x="35718" y="40482"/>
                              </a:lnTo>
                              <a:lnTo>
                                <a:pt x="16668" y="9525"/>
                              </a:lnTo>
                              <a:lnTo>
                                <a:pt x="0" y="0"/>
                              </a:lnTo>
                              <a:close/>
                            </a:path>
                          </a:pathLst>
                        </a:custGeom>
                        <a:grpFill/>
                        <a:ln w="12700">
                          <a:solidFill>
                            <a:srgbClr val="F8F8F8"/>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dirty="0">
                            <a:solidFill>
                              <a:schemeClr val="bg1"/>
                            </a:solidFill>
                            <a:ea typeface="ＭＳ Ｐゴシック" charset="-128"/>
                          </a:endParaRPr>
                        </a:p>
                      </p:txBody>
                    </p:sp>
                  </p:grpSp>
                  <p:sp>
                    <p:nvSpPr>
                      <p:cNvPr id="23" name="Freeform 3118"/>
                      <p:cNvSpPr/>
                      <p:nvPr/>
                    </p:nvSpPr>
                    <p:spPr>
                      <a:xfrm>
                        <a:off x="505331" y="5741523"/>
                        <a:ext cx="130208" cy="71384"/>
                      </a:xfrm>
                      <a:custGeom>
                        <a:avLst/>
                        <a:gdLst>
                          <a:gd name="connsiteX0" fmla="*/ 0 w 130969"/>
                          <a:gd name="connsiteY0" fmla="*/ 7144 h 71438"/>
                          <a:gd name="connsiteX1" fmla="*/ 2381 w 130969"/>
                          <a:gd name="connsiteY1" fmla="*/ 66675 h 71438"/>
                          <a:gd name="connsiteX2" fmla="*/ 19050 w 130969"/>
                          <a:gd name="connsiteY2" fmla="*/ 71438 h 71438"/>
                          <a:gd name="connsiteX3" fmla="*/ 33338 w 130969"/>
                          <a:gd name="connsiteY3" fmla="*/ 61913 h 71438"/>
                          <a:gd name="connsiteX4" fmla="*/ 54769 w 130969"/>
                          <a:gd name="connsiteY4" fmla="*/ 71438 h 71438"/>
                          <a:gd name="connsiteX5" fmla="*/ 69056 w 130969"/>
                          <a:gd name="connsiteY5" fmla="*/ 69056 h 71438"/>
                          <a:gd name="connsiteX6" fmla="*/ 88106 w 130969"/>
                          <a:gd name="connsiteY6" fmla="*/ 61913 h 71438"/>
                          <a:gd name="connsiteX7" fmla="*/ 92869 w 130969"/>
                          <a:gd name="connsiteY7" fmla="*/ 42863 h 71438"/>
                          <a:gd name="connsiteX8" fmla="*/ 76200 w 130969"/>
                          <a:gd name="connsiteY8" fmla="*/ 30956 h 71438"/>
                          <a:gd name="connsiteX9" fmla="*/ 107156 w 130969"/>
                          <a:gd name="connsiteY9" fmla="*/ 16669 h 71438"/>
                          <a:gd name="connsiteX10" fmla="*/ 128588 w 130969"/>
                          <a:gd name="connsiteY10" fmla="*/ 45244 h 71438"/>
                          <a:gd name="connsiteX11" fmla="*/ 130969 w 130969"/>
                          <a:gd name="connsiteY11" fmla="*/ 30956 h 71438"/>
                          <a:gd name="connsiteX12" fmla="*/ 116681 w 130969"/>
                          <a:gd name="connsiteY12" fmla="*/ 7144 h 71438"/>
                          <a:gd name="connsiteX13" fmla="*/ 88106 w 130969"/>
                          <a:gd name="connsiteY13" fmla="*/ 0 h 71438"/>
                          <a:gd name="connsiteX14" fmla="*/ 66675 w 130969"/>
                          <a:gd name="connsiteY14" fmla="*/ 21431 h 71438"/>
                          <a:gd name="connsiteX15" fmla="*/ 52388 w 130969"/>
                          <a:gd name="connsiteY15" fmla="*/ 16669 h 71438"/>
                          <a:gd name="connsiteX16" fmla="*/ 0 w 130969"/>
                          <a:gd name="connsiteY16" fmla="*/ 7144 h 71438"/>
                          <a:gd name="connsiteX0" fmla="*/ 0 w 130969"/>
                          <a:gd name="connsiteY0" fmla="*/ 7144 h 71438"/>
                          <a:gd name="connsiteX1" fmla="*/ 2381 w 130969"/>
                          <a:gd name="connsiteY1" fmla="*/ 66675 h 71438"/>
                          <a:gd name="connsiteX2" fmla="*/ 19050 w 130969"/>
                          <a:gd name="connsiteY2" fmla="*/ 71438 h 71438"/>
                          <a:gd name="connsiteX3" fmla="*/ 33338 w 130969"/>
                          <a:gd name="connsiteY3" fmla="*/ 61913 h 71438"/>
                          <a:gd name="connsiteX4" fmla="*/ 54769 w 130969"/>
                          <a:gd name="connsiteY4" fmla="*/ 71438 h 71438"/>
                          <a:gd name="connsiteX5" fmla="*/ 69056 w 130969"/>
                          <a:gd name="connsiteY5" fmla="*/ 69056 h 71438"/>
                          <a:gd name="connsiteX6" fmla="*/ 88106 w 130969"/>
                          <a:gd name="connsiteY6" fmla="*/ 61913 h 71438"/>
                          <a:gd name="connsiteX7" fmla="*/ 92869 w 130969"/>
                          <a:gd name="connsiteY7" fmla="*/ 42863 h 71438"/>
                          <a:gd name="connsiteX8" fmla="*/ 76200 w 130969"/>
                          <a:gd name="connsiteY8" fmla="*/ 30956 h 71438"/>
                          <a:gd name="connsiteX9" fmla="*/ 107156 w 130969"/>
                          <a:gd name="connsiteY9" fmla="*/ 16669 h 71438"/>
                          <a:gd name="connsiteX10" fmla="*/ 128588 w 130969"/>
                          <a:gd name="connsiteY10" fmla="*/ 45244 h 71438"/>
                          <a:gd name="connsiteX11" fmla="*/ 130969 w 130969"/>
                          <a:gd name="connsiteY11" fmla="*/ 30956 h 71438"/>
                          <a:gd name="connsiteX12" fmla="*/ 116681 w 130969"/>
                          <a:gd name="connsiteY12" fmla="*/ 7144 h 71438"/>
                          <a:gd name="connsiteX13" fmla="*/ 88106 w 130969"/>
                          <a:gd name="connsiteY13" fmla="*/ 0 h 71438"/>
                          <a:gd name="connsiteX14" fmla="*/ 66675 w 130969"/>
                          <a:gd name="connsiteY14" fmla="*/ 21431 h 71438"/>
                          <a:gd name="connsiteX15" fmla="*/ 52388 w 130969"/>
                          <a:gd name="connsiteY15" fmla="*/ 16669 h 71438"/>
                          <a:gd name="connsiteX16" fmla="*/ 28575 w 130969"/>
                          <a:gd name="connsiteY16" fmla="*/ 14288 h 71438"/>
                          <a:gd name="connsiteX17" fmla="*/ 0 w 130969"/>
                          <a:gd name="connsiteY17" fmla="*/ 7144 h 71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30969" h="71438">
                            <a:moveTo>
                              <a:pt x="0" y="7144"/>
                            </a:moveTo>
                            <a:cubicBezTo>
                              <a:pt x="794" y="26988"/>
                              <a:pt x="1587" y="46831"/>
                              <a:pt x="2381" y="66675"/>
                            </a:cubicBezTo>
                            <a:lnTo>
                              <a:pt x="19050" y="71438"/>
                            </a:lnTo>
                            <a:lnTo>
                              <a:pt x="33338" y="61913"/>
                            </a:lnTo>
                            <a:lnTo>
                              <a:pt x="54769" y="71438"/>
                            </a:lnTo>
                            <a:lnTo>
                              <a:pt x="69056" y="69056"/>
                            </a:lnTo>
                            <a:lnTo>
                              <a:pt x="88106" y="61913"/>
                            </a:lnTo>
                            <a:lnTo>
                              <a:pt x="92869" y="42863"/>
                            </a:lnTo>
                            <a:lnTo>
                              <a:pt x="76200" y="30956"/>
                            </a:lnTo>
                            <a:lnTo>
                              <a:pt x="107156" y="16669"/>
                            </a:lnTo>
                            <a:lnTo>
                              <a:pt x="128588" y="45244"/>
                            </a:lnTo>
                            <a:lnTo>
                              <a:pt x="130969" y="30956"/>
                            </a:lnTo>
                            <a:lnTo>
                              <a:pt x="116681" y="7144"/>
                            </a:lnTo>
                            <a:lnTo>
                              <a:pt x="88106" y="0"/>
                            </a:lnTo>
                            <a:lnTo>
                              <a:pt x="66675" y="21431"/>
                            </a:lnTo>
                            <a:lnTo>
                              <a:pt x="52388" y="16669"/>
                            </a:lnTo>
                            <a:lnTo>
                              <a:pt x="28575" y="14288"/>
                            </a:lnTo>
                            <a:lnTo>
                              <a:pt x="0" y="7144"/>
                            </a:lnTo>
                            <a:close/>
                          </a:path>
                        </a:pathLst>
                      </a:custGeom>
                      <a:grpFill/>
                      <a:ln w="12700">
                        <a:solidFill>
                          <a:srgbClr val="F8F8F8"/>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dirty="0">
                          <a:solidFill>
                            <a:schemeClr val="bg1"/>
                          </a:solidFill>
                          <a:ea typeface="ＭＳ Ｐゴシック" charset="-128"/>
                        </a:endParaRPr>
                      </a:p>
                    </p:txBody>
                  </p:sp>
                </p:grpSp>
                <p:sp>
                  <p:nvSpPr>
                    <p:cNvPr id="21" name="Freeform 3121"/>
                    <p:cNvSpPr/>
                    <p:nvPr/>
                  </p:nvSpPr>
                  <p:spPr>
                    <a:xfrm>
                      <a:off x="1209235" y="6088923"/>
                      <a:ext cx="142911" cy="461617"/>
                    </a:xfrm>
                    <a:custGeom>
                      <a:avLst/>
                      <a:gdLst>
                        <a:gd name="connsiteX0" fmla="*/ 0 w 142875"/>
                        <a:gd name="connsiteY0" fmla="*/ 9525 h 461963"/>
                        <a:gd name="connsiteX1" fmla="*/ 21431 w 142875"/>
                        <a:gd name="connsiteY1" fmla="*/ 14288 h 461963"/>
                        <a:gd name="connsiteX2" fmla="*/ 61913 w 142875"/>
                        <a:gd name="connsiteY2" fmla="*/ 0 h 461963"/>
                        <a:gd name="connsiteX3" fmla="*/ 78581 w 142875"/>
                        <a:gd name="connsiteY3" fmla="*/ 35719 h 461963"/>
                        <a:gd name="connsiteX4" fmla="*/ 83344 w 142875"/>
                        <a:gd name="connsiteY4" fmla="*/ 73819 h 461963"/>
                        <a:gd name="connsiteX5" fmla="*/ 92869 w 142875"/>
                        <a:gd name="connsiteY5" fmla="*/ 252413 h 461963"/>
                        <a:gd name="connsiteX6" fmla="*/ 92869 w 142875"/>
                        <a:gd name="connsiteY6" fmla="*/ 273844 h 461963"/>
                        <a:gd name="connsiteX7" fmla="*/ 92869 w 142875"/>
                        <a:gd name="connsiteY7" fmla="*/ 302419 h 461963"/>
                        <a:gd name="connsiteX8" fmla="*/ 142875 w 142875"/>
                        <a:gd name="connsiteY8" fmla="*/ 385763 h 461963"/>
                        <a:gd name="connsiteX9" fmla="*/ 111919 w 142875"/>
                        <a:gd name="connsiteY9" fmla="*/ 438150 h 461963"/>
                        <a:gd name="connsiteX10" fmla="*/ 61913 w 142875"/>
                        <a:gd name="connsiteY10" fmla="*/ 461963 h 461963"/>
                        <a:gd name="connsiteX11" fmla="*/ 88106 w 142875"/>
                        <a:gd name="connsiteY11" fmla="*/ 419100 h 461963"/>
                        <a:gd name="connsiteX12" fmla="*/ 104775 w 142875"/>
                        <a:gd name="connsiteY12" fmla="*/ 352425 h 461963"/>
                        <a:gd name="connsiteX13" fmla="*/ 83344 w 142875"/>
                        <a:gd name="connsiteY13" fmla="*/ 335757 h 461963"/>
                        <a:gd name="connsiteX14" fmla="*/ 76200 w 142875"/>
                        <a:gd name="connsiteY14" fmla="*/ 297657 h 461963"/>
                        <a:gd name="connsiteX15" fmla="*/ 80963 w 142875"/>
                        <a:gd name="connsiteY15" fmla="*/ 271463 h 461963"/>
                        <a:gd name="connsiteX16" fmla="*/ 69056 w 142875"/>
                        <a:gd name="connsiteY16" fmla="*/ 261938 h 461963"/>
                        <a:gd name="connsiteX17" fmla="*/ 73819 w 142875"/>
                        <a:gd name="connsiteY17" fmla="*/ 230982 h 461963"/>
                        <a:gd name="connsiteX18" fmla="*/ 64294 w 142875"/>
                        <a:gd name="connsiteY18" fmla="*/ 230982 h 461963"/>
                        <a:gd name="connsiteX19" fmla="*/ 69056 w 142875"/>
                        <a:gd name="connsiteY19" fmla="*/ 200025 h 461963"/>
                        <a:gd name="connsiteX20" fmla="*/ 76200 w 142875"/>
                        <a:gd name="connsiteY20" fmla="*/ 190500 h 461963"/>
                        <a:gd name="connsiteX21" fmla="*/ 61913 w 142875"/>
                        <a:gd name="connsiteY21" fmla="*/ 145257 h 461963"/>
                        <a:gd name="connsiteX22" fmla="*/ 54769 w 142875"/>
                        <a:gd name="connsiteY22" fmla="*/ 97632 h 461963"/>
                        <a:gd name="connsiteX23" fmla="*/ 59531 w 142875"/>
                        <a:gd name="connsiteY23" fmla="*/ 61913 h 461963"/>
                        <a:gd name="connsiteX24" fmla="*/ 50006 w 142875"/>
                        <a:gd name="connsiteY24" fmla="*/ 26194 h 461963"/>
                        <a:gd name="connsiteX25" fmla="*/ 0 w 142875"/>
                        <a:gd name="connsiteY25" fmla="*/ 9525 h 461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42875" h="461963">
                          <a:moveTo>
                            <a:pt x="0" y="9525"/>
                          </a:moveTo>
                          <a:lnTo>
                            <a:pt x="21431" y="14288"/>
                          </a:lnTo>
                          <a:lnTo>
                            <a:pt x="61913" y="0"/>
                          </a:lnTo>
                          <a:lnTo>
                            <a:pt x="78581" y="35719"/>
                          </a:lnTo>
                          <a:lnTo>
                            <a:pt x="83344" y="73819"/>
                          </a:lnTo>
                          <a:lnTo>
                            <a:pt x="92869" y="252413"/>
                          </a:lnTo>
                          <a:lnTo>
                            <a:pt x="92869" y="273844"/>
                          </a:lnTo>
                          <a:lnTo>
                            <a:pt x="92869" y="302419"/>
                          </a:lnTo>
                          <a:lnTo>
                            <a:pt x="142875" y="385763"/>
                          </a:lnTo>
                          <a:lnTo>
                            <a:pt x="111919" y="438150"/>
                          </a:lnTo>
                          <a:lnTo>
                            <a:pt x="61913" y="461963"/>
                          </a:lnTo>
                          <a:lnTo>
                            <a:pt x="88106" y="419100"/>
                          </a:lnTo>
                          <a:lnTo>
                            <a:pt x="104775" y="352425"/>
                          </a:lnTo>
                          <a:lnTo>
                            <a:pt x="83344" y="335757"/>
                          </a:lnTo>
                          <a:lnTo>
                            <a:pt x="76200" y="297657"/>
                          </a:lnTo>
                          <a:lnTo>
                            <a:pt x="80963" y="271463"/>
                          </a:lnTo>
                          <a:lnTo>
                            <a:pt x="69056" y="261938"/>
                          </a:lnTo>
                          <a:lnTo>
                            <a:pt x="73819" y="230982"/>
                          </a:lnTo>
                          <a:lnTo>
                            <a:pt x="64294" y="230982"/>
                          </a:lnTo>
                          <a:lnTo>
                            <a:pt x="69056" y="200025"/>
                          </a:lnTo>
                          <a:lnTo>
                            <a:pt x="76200" y="190500"/>
                          </a:lnTo>
                          <a:lnTo>
                            <a:pt x="61913" y="145257"/>
                          </a:lnTo>
                          <a:lnTo>
                            <a:pt x="54769" y="97632"/>
                          </a:lnTo>
                          <a:lnTo>
                            <a:pt x="59531" y="61913"/>
                          </a:lnTo>
                          <a:lnTo>
                            <a:pt x="50006" y="26194"/>
                          </a:lnTo>
                          <a:lnTo>
                            <a:pt x="0" y="9525"/>
                          </a:lnTo>
                          <a:close/>
                        </a:path>
                      </a:pathLst>
                    </a:custGeom>
                    <a:grpFill/>
                    <a:ln w="12700">
                      <a:solidFill>
                        <a:srgbClr val="F8F8F8"/>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dirty="0">
                        <a:solidFill>
                          <a:schemeClr val="bg1"/>
                        </a:solidFill>
                        <a:ea typeface="ＭＳ Ｐゴシック" charset="-128"/>
                      </a:endParaRPr>
                    </a:p>
                  </p:txBody>
                </p:sp>
              </p:grpSp>
              <p:sp>
                <p:nvSpPr>
                  <p:cNvPr id="19" name="Freeform 3123"/>
                  <p:cNvSpPr/>
                  <p:nvPr/>
                </p:nvSpPr>
                <p:spPr>
                  <a:xfrm>
                    <a:off x="1168666" y="6112387"/>
                    <a:ext cx="100037" cy="190357"/>
                  </a:xfrm>
                  <a:custGeom>
                    <a:avLst/>
                    <a:gdLst>
                      <a:gd name="connsiteX0" fmla="*/ 38100 w 100012"/>
                      <a:gd name="connsiteY0" fmla="*/ 0 h 190500"/>
                      <a:gd name="connsiteX1" fmla="*/ 52387 w 100012"/>
                      <a:gd name="connsiteY1" fmla="*/ 80962 h 190500"/>
                      <a:gd name="connsiteX2" fmla="*/ 33337 w 100012"/>
                      <a:gd name="connsiteY2" fmla="*/ 78581 h 190500"/>
                      <a:gd name="connsiteX3" fmla="*/ 7144 w 100012"/>
                      <a:gd name="connsiteY3" fmla="*/ 78581 h 190500"/>
                      <a:gd name="connsiteX4" fmla="*/ 0 w 100012"/>
                      <a:gd name="connsiteY4" fmla="*/ 109537 h 190500"/>
                      <a:gd name="connsiteX5" fmla="*/ 0 w 100012"/>
                      <a:gd name="connsiteY5" fmla="*/ 145256 h 190500"/>
                      <a:gd name="connsiteX6" fmla="*/ 21431 w 100012"/>
                      <a:gd name="connsiteY6" fmla="*/ 142875 h 190500"/>
                      <a:gd name="connsiteX7" fmla="*/ 38100 w 100012"/>
                      <a:gd name="connsiteY7" fmla="*/ 119062 h 190500"/>
                      <a:gd name="connsiteX8" fmla="*/ 54769 w 100012"/>
                      <a:gd name="connsiteY8" fmla="*/ 107156 h 190500"/>
                      <a:gd name="connsiteX9" fmla="*/ 73819 w 100012"/>
                      <a:gd name="connsiteY9" fmla="*/ 145256 h 190500"/>
                      <a:gd name="connsiteX10" fmla="*/ 50006 w 100012"/>
                      <a:gd name="connsiteY10" fmla="*/ 190500 h 190500"/>
                      <a:gd name="connsiteX11" fmla="*/ 88106 w 100012"/>
                      <a:gd name="connsiteY11" fmla="*/ 169069 h 190500"/>
                      <a:gd name="connsiteX12" fmla="*/ 100012 w 100012"/>
                      <a:gd name="connsiteY12" fmla="*/ 147637 h 190500"/>
                      <a:gd name="connsiteX13" fmla="*/ 88106 w 100012"/>
                      <a:gd name="connsiteY13" fmla="*/ 95250 h 190500"/>
                      <a:gd name="connsiteX14" fmla="*/ 76200 w 100012"/>
                      <a:gd name="connsiteY14" fmla="*/ 59531 h 190500"/>
                      <a:gd name="connsiteX15" fmla="*/ 38100 w 100012"/>
                      <a:gd name="connsiteY15" fmla="*/ 0 h 190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0012" h="190500">
                        <a:moveTo>
                          <a:pt x="38100" y="0"/>
                        </a:moveTo>
                        <a:lnTo>
                          <a:pt x="52387" y="80962"/>
                        </a:lnTo>
                        <a:lnTo>
                          <a:pt x="33337" y="78581"/>
                        </a:lnTo>
                        <a:lnTo>
                          <a:pt x="7144" y="78581"/>
                        </a:lnTo>
                        <a:lnTo>
                          <a:pt x="0" y="109537"/>
                        </a:lnTo>
                        <a:lnTo>
                          <a:pt x="0" y="145256"/>
                        </a:lnTo>
                        <a:lnTo>
                          <a:pt x="21431" y="142875"/>
                        </a:lnTo>
                        <a:lnTo>
                          <a:pt x="38100" y="119062"/>
                        </a:lnTo>
                        <a:lnTo>
                          <a:pt x="54769" y="107156"/>
                        </a:lnTo>
                        <a:lnTo>
                          <a:pt x="73819" y="145256"/>
                        </a:lnTo>
                        <a:lnTo>
                          <a:pt x="50006" y="190500"/>
                        </a:lnTo>
                        <a:lnTo>
                          <a:pt x="88106" y="169069"/>
                        </a:lnTo>
                        <a:lnTo>
                          <a:pt x="100012" y="147637"/>
                        </a:lnTo>
                        <a:lnTo>
                          <a:pt x="88106" y="95250"/>
                        </a:lnTo>
                        <a:lnTo>
                          <a:pt x="76200" y="59531"/>
                        </a:lnTo>
                        <a:lnTo>
                          <a:pt x="38100" y="0"/>
                        </a:lnTo>
                        <a:close/>
                      </a:path>
                    </a:pathLst>
                  </a:custGeom>
                  <a:grpFill/>
                  <a:ln w="12700">
                    <a:solidFill>
                      <a:srgbClr val="F8F8F8"/>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dirty="0">
                      <a:solidFill>
                        <a:schemeClr val="bg1"/>
                      </a:solidFill>
                      <a:ea typeface="ＭＳ Ｐゴシック" charset="-128"/>
                    </a:endParaRPr>
                  </a:p>
                </p:txBody>
              </p:sp>
            </p:grpSp>
            <p:sp>
              <p:nvSpPr>
                <p:cNvPr id="17" name="Freeform 3125"/>
                <p:cNvSpPr/>
                <p:nvPr/>
              </p:nvSpPr>
              <p:spPr>
                <a:xfrm>
                  <a:off x="1155158" y="6259163"/>
                  <a:ext cx="46049" cy="85661"/>
                </a:xfrm>
                <a:custGeom>
                  <a:avLst/>
                  <a:gdLst>
                    <a:gd name="connsiteX0" fmla="*/ 23813 w 45244"/>
                    <a:gd name="connsiteY0" fmla="*/ 0 h 85725"/>
                    <a:gd name="connsiteX1" fmla="*/ 0 w 45244"/>
                    <a:gd name="connsiteY1" fmla="*/ 52387 h 85725"/>
                    <a:gd name="connsiteX2" fmla="*/ 26194 w 45244"/>
                    <a:gd name="connsiteY2" fmla="*/ 85725 h 85725"/>
                    <a:gd name="connsiteX3" fmla="*/ 45244 w 45244"/>
                    <a:gd name="connsiteY3" fmla="*/ 61912 h 85725"/>
                    <a:gd name="connsiteX4" fmla="*/ 23813 w 45244"/>
                    <a:gd name="connsiteY4" fmla="*/ 0 h 85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244" h="85725">
                      <a:moveTo>
                        <a:pt x="23813" y="0"/>
                      </a:moveTo>
                      <a:lnTo>
                        <a:pt x="0" y="52387"/>
                      </a:lnTo>
                      <a:lnTo>
                        <a:pt x="26194" y="85725"/>
                      </a:lnTo>
                      <a:lnTo>
                        <a:pt x="45244" y="61912"/>
                      </a:lnTo>
                      <a:lnTo>
                        <a:pt x="23813" y="0"/>
                      </a:lnTo>
                      <a:close/>
                    </a:path>
                  </a:pathLst>
                </a:custGeom>
                <a:grpFill/>
                <a:ln w="12700">
                  <a:solidFill>
                    <a:srgbClr val="F8F8F8"/>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dirty="0">
                    <a:solidFill>
                      <a:schemeClr val="bg1"/>
                    </a:solidFill>
                    <a:ea typeface="ＭＳ Ｐゴシック" charset="-128"/>
                  </a:endParaRPr>
                </a:p>
              </p:txBody>
            </p:sp>
          </p:grpSp>
          <p:sp>
            <p:nvSpPr>
              <p:cNvPr id="15" name="Freeform 3128"/>
              <p:cNvSpPr/>
              <p:nvPr/>
            </p:nvSpPr>
            <p:spPr>
              <a:xfrm>
                <a:off x="1201207" y="6397753"/>
                <a:ext cx="41285" cy="130078"/>
              </a:xfrm>
              <a:custGeom>
                <a:avLst/>
                <a:gdLst>
                  <a:gd name="connsiteX0" fmla="*/ 25638 w 34184"/>
                  <a:gd name="connsiteY0" fmla="*/ 0 h 131036"/>
                  <a:gd name="connsiteX1" fmla="*/ 0 w 34184"/>
                  <a:gd name="connsiteY1" fmla="*/ 62670 h 131036"/>
                  <a:gd name="connsiteX2" fmla="*/ 8546 w 34184"/>
                  <a:gd name="connsiteY2" fmla="*/ 94004 h 131036"/>
                  <a:gd name="connsiteX3" fmla="*/ 8546 w 34184"/>
                  <a:gd name="connsiteY3" fmla="*/ 125339 h 131036"/>
                  <a:gd name="connsiteX4" fmla="*/ 25638 w 34184"/>
                  <a:gd name="connsiteY4" fmla="*/ 131036 h 131036"/>
                  <a:gd name="connsiteX5" fmla="*/ 34184 w 34184"/>
                  <a:gd name="connsiteY5" fmla="*/ 102550 h 131036"/>
                  <a:gd name="connsiteX6" fmla="*/ 25638 w 34184"/>
                  <a:gd name="connsiteY6" fmla="*/ 94004 h 131036"/>
                  <a:gd name="connsiteX7" fmla="*/ 34184 w 34184"/>
                  <a:gd name="connsiteY7" fmla="*/ 71215 h 131036"/>
                  <a:gd name="connsiteX8" fmla="*/ 25638 w 34184"/>
                  <a:gd name="connsiteY8" fmla="*/ 54124 h 131036"/>
                  <a:gd name="connsiteX9" fmla="*/ 25638 w 34184"/>
                  <a:gd name="connsiteY9" fmla="*/ 0 h 131036"/>
                  <a:gd name="connsiteX0" fmla="*/ 25638 w 34184"/>
                  <a:gd name="connsiteY0" fmla="*/ 0 h 131036"/>
                  <a:gd name="connsiteX1" fmla="*/ 0 w 34184"/>
                  <a:gd name="connsiteY1" fmla="*/ 62670 h 131036"/>
                  <a:gd name="connsiteX2" fmla="*/ 8546 w 34184"/>
                  <a:gd name="connsiteY2" fmla="*/ 94004 h 131036"/>
                  <a:gd name="connsiteX3" fmla="*/ 8546 w 34184"/>
                  <a:gd name="connsiteY3" fmla="*/ 125339 h 131036"/>
                  <a:gd name="connsiteX4" fmla="*/ 25638 w 34184"/>
                  <a:gd name="connsiteY4" fmla="*/ 131036 h 131036"/>
                  <a:gd name="connsiteX5" fmla="*/ 34184 w 34184"/>
                  <a:gd name="connsiteY5" fmla="*/ 102550 h 131036"/>
                  <a:gd name="connsiteX6" fmla="*/ 25638 w 34184"/>
                  <a:gd name="connsiteY6" fmla="*/ 94004 h 131036"/>
                  <a:gd name="connsiteX7" fmla="*/ 34184 w 34184"/>
                  <a:gd name="connsiteY7" fmla="*/ 71215 h 131036"/>
                  <a:gd name="connsiteX8" fmla="*/ 25638 w 34184"/>
                  <a:gd name="connsiteY8" fmla="*/ 54124 h 131036"/>
                  <a:gd name="connsiteX9" fmla="*/ 25638 w 34184"/>
                  <a:gd name="connsiteY9" fmla="*/ 37032 h 131036"/>
                  <a:gd name="connsiteX10" fmla="*/ 25638 w 34184"/>
                  <a:gd name="connsiteY10" fmla="*/ 0 h 131036"/>
                  <a:gd name="connsiteX0" fmla="*/ 25638 w 34184"/>
                  <a:gd name="connsiteY0" fmla="*/ 0 h 131036"/>
                  <a:gd name="connsiteX1" fmla="*/ 0 w 34184"/>
                  <a:gd name="connsiteY1" fmla="*/ 62670 h 131036"/>
                  <a:gd name="connsiteX2" fmla="*/ 8546 w 34184"/>
                  <a:gd name="connsiteY2" fmla="*/ 94004 h 131036"/>
                  <a:gd name="connsiteX3" fmla="*/ 8546 w 34184"/>
                  <a:gd name="connsiteY3" fmla="*/ 125339 h 131036"/>
                  <a:gd name="connsiteX4" fmla="*/ 25638 w 34184"/>
                  <a:gd name="connsiteY4" fmla="*/ 131036 h 131036"/>
                  <a:gd name="connsiteX5" fmla="*/ 34184 w 34184"/>
                  <a:gd name="connsiteY5" fmla="*/ 102550 h 131036"/>
                  <a:gd name="connsiteX6" fmla="*/ 25638 w 34184"/>
                  <a:gd name="connsiteY6" fmla="*/ 94004 h 131036"/>
                  <a:gd name="connsiteX7" fmla="*/ 34184 w 34184"/>
                  <a:gd name="connsiteY7" fmla="*/ 71215 h 131036"/>
                  <a:gd name="connsiteX8" fmla="*/ 25638 w 34184"/>
                  <a:gd name="connsiteY8" fmla="*/ 54124 h 131036"/>
                  <a:gd name="connsiteX9" fmla="*/ 25638 w 34184"/>
                  <a:gd name="connsiteY9" fmla="*/ 37032 h 131036"/>
                  <a:gd name="connsiteX10" fmla="*/ 25638 w 34184"/>
                  <a:gd name="connsiteY10" fmla="*/ 0 h 131036"/>
                  <a:gd name="connsiteX0" fmla="*/ 25638 w 41339"/>
                  <a:gd name="connsiteY0" fmla="*/ 0 h 131036"/>
                  <a:gd name="connsiteX1" fmla="*/ 0 w 41339"/>
                  <a:gd name="connsiteY1" fmla="*/ 62670 h 131036"/>
                  <a:gd name="connsiteX2" fmla="*/ 8546 w 41339"/>
                  <a:gd name="connsiteY2" fmla="*/ 94004 h 131036"/>
                  <a:gd name="connsiteX3" fmla="*/ 8546 w 41339"/>
                  <a:gd name="connsiteY3" fmla="*/ 125339 h 131036"/>
                  <a:gd name="connsiteX4" fmla="*/ 25638 w 41339"/>
                  <a:gd name="connsiteY4" fmla="*/ 131036 h 131036"/>
                  <a:gd name="connsiteX5" fmla="*/ 34184 w 41339"/>
                  <a:gd name="connsiteY5" fmla="*/ 102550 h 131036"/>
                  <a:gd name="connsiteX6" fmla="*/ 25638 w 41339"/>
                  <a:gd name="connsiteY6" fmla="*/ 94004 h 131036"/>
                  <a:gd name="connsiteX7" fmla="*/ 34184 w 41339"/>
                  <a:gd name="connsiteY7" fmla="*/ 71215 h 131036"/>
                  <a:gd name="connsiteX8" fmla="*/ 25638 w 41339"/>
                  <a:gd name="connsiteY8" fmla="*/ 54124 h 131036"/>
                  <a:gd name="connsiteX9" fmla="*/ 37032 w 41339"/>
                  <a:gd name="connsiteY9" fmla="*/ 37032 h 131036"/>
                  <a:gd name="connsiteX10" fmla="*/ 25638 w 41339"/>
                  <a:gd name="connsiteY10" fmla="*/ 0 h 1310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1339" h="131036">
                    <a:moveTo>
                      <a:pt x="25638" y="0"/>
                    </a:moveTo>
                    <a:lnTo>
                      <a:pt x="0" y="62670"/>
                    </a:lnTo>
                    <a:lnTo>
                      <a:pt x="8546" y="94004"/>
                    </a:lnTo>
                    <a:lnTo>
                      <a:pt x="8546" y="125339"/>
                    </a:lnTo>
                    <a:lnTo>
                      <a:pt x="25638" y="131036"/>
                    </a:lnTo>
                    <a:lnTo>
                      <a:pt x="34184" y="102550"/>
                    </a:lnTo>
                    <a:lnTo>
                      <a:pt x="25638" y="94004"/>
                    </a:lnTo>
                    <a:lnTo>
                      <a:pt x="34184" y="71215"/>
                    </a:lnTo>
                    <a:lnTo>
                      <a:pt x="25638" y="54124"/>
                    </a:lnTo>
                    <a:cubicBezTo>
                      <a:pt x="25638" y="48427"/>
                      <a:pt x="51275" y="17091"/>
                      <a:pt x="37032" y="37032"/>
                    </a:cubicBezTo>
                    <a:lnTo>
                      <a:pt x="25638" y="0"/>
                    </a:lnTo>
                    <a:close/>
                  </a:path>
                </a:pathLst>
              </a:custGeom>
              <a:grpFill/>
              <a:ln w="12700">
                <a:solidFill>
                  <a:srgbClr val="F8F8F8"/>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dirty="0">
                  <a:solidFill>
                    <a:schemeClr val="bg1"/>
                  </a:solidFill>
                  <a:ea typeface="ＭＳ Ｐゴシック" charset="-128"/>
                </a:endParaRPr>
              </a:p>
            </p:txBody>
          </p:sp>
        </p:grpSp>
        <p:grpSp>
          <p:nvGrpSpPr>
            <p:cNvPr id="5" name="Group 66"/>
            <p:cNvGrpSpPr>
              <a:grpSpLocks/>
            </p:cNvGrpSpPr>
            <p:nvPr/>
          </p:nvGrpSpPr>
          <p:grpSpPr bwMode="auto">
            <a:xfrm>
              <a:off x="4591970" y="5747001"/>
              <a:ext cx="1374775" cy="793750"/>
              <a:chOff x="2217965" y="5874544"/>
              <a:chExt cx="1375341" cy="795337"/>
            </a:xfrm>
            <a:grpFill/>
          </p:grpSpPr>
          <p:sp>
            <p:nvSpPr>
              <p:cNvPr id="6" name="Freeform 3130"/>
              <p:cNvSpPr/>
              <p:nvPr/>
            </p:nvSpPr>
            <p:spPr>
              <a:xfrm>
                <a:off x="3283616" y="6302435"/>
                <a:ext cx="309690" cy="367446"/>
              </a:xfrm>
              <a:custGeom>
                <a:avLst/>
                <a:gdLst>
                  <a:gd name="connsiteX0" fmla="*/ 23812 w 309562"/>
                  <a:gd name="connsiteY0" fmla="*/ 0 h 366712"/>
                  <a:gd name="connsiteX1" fmla="*/ 50006 w 309562"/>
                  <a:gd name="connsiteY1" fmla="*/ 73819 h 366712"/>
                  <a:gd name="connsiteX2" fmla="*/ 14287 w 309562"/>
                  <a:gd name="connsiteY2" fmla="*/ 126206 h 366712"/>
                  <a:gd name="connsiteX3" fmla="*/ 0 w 309562"/>
                  <a:gd name="connsiteY3" fmla="*/ 152400 h 366712"/>
                  <a:gd name="connsiteX4" fmla="*/ 30956 w 309562"/>
                  <a:gd name="connsiteY4" fmla="*/ 195262 h 366712"/>
                  <a:gd name="connsiteX5" fmla="*/ 47625 w 309562"/>
                  <a:gd name="connsiteY5" fmla="*/ 233362 h 366712"/>
                  <a:gd name="connsiteX6" fmla="*/ 61912 w 309562"/>
                  <a:gd name="connsiteY6" fmla="*/ 273844 h 366712"/>
                  <a:gd name="connsiteX7" fmla="*/ 57150 w 309562"/>
                  <a:gd name="connsiteY7" fmla="*/ 333375 h 366712"/>
                  <a:gd name="connsiteX8" fmla="*/ 133350 w 309562"/>
                  <a:gd name="connsiteY8" fmla="*/ 366712 h 366712"/>
                  <a:gd name="connsiteX9" fmla="*/ 147637 w 309562"/>
                  <a:gd name="connsiteY9" fmla="*/ 326231 h 366712"/>
                  <a:gd name="connsiteX10" fmla="*/ 147637 w 309562"/>
                  <a:gd name="connsiteY10" fmla="*/ 309562 h 366712"/>
                  <a:gd name="connsiteX11" fmla="*/ 190500 w 309562"/>
                  <a:gd name="connsiteY11" fmla="*/ 276225 h 366712"/>
                  <a:gd name="connsiteX12" fmla="*/ 209550 w 309562"/>
                  <a:gd name="connsiteY12" fmla="*/ 252412 h 366712"/>
                  <a:gd name="connsiteX13" fmla="*/ 238125 w 309562"/>
                  <a:gd name="connsiteY13" fmla="*/ 261937 h 366712"/>
                  <a:gd name="connsiteX14" fmla="*/ 292894 w 309562"/>
                  <a:gd name="connsiteY14" fmla="*/ 204787 h 366712"/>
                  <a:gd name="connsiteX15" fmla="*/ 309562 w 309562"/>
                  <a:gd name="connsiteY15" fmla="*/ 188119 h 366712"/>
                  <a:gd name="connsiteX16" fmla="*/ 309562 w 309562"/>
                  <a:gd name="connsiteY16" fmla="*/ 173831 h 366712"/>
                  <a:gd name="connsiteX17" fmla="*/ 276225 w 309562"/>
                  <a:gd name="connsiteY17" fmla="*/ 147637 h 366712"/>
                  <a:gd name="connsiteX18" fmla="*/ 257175 w 309562"/>
                  <a:gd name="connsiteY18" fmla="*/ 121444 h 366712"/>
                  <a:gd name="connsiteX19" fmla="*/ 242887 w 309562"/>
                  <a:gd name="connsiteY19" fmla="*/ 123825 h 366712"/>
                  <a:gd name="connsiteX20" fmla="*/ 226219 w 309562"/>
                  <a:gd name="connsiteY20" fmla="*/ 73819 h 366712"/>
                  <a:gd name="connsiteX21" fmla="*/ 173831 w 309562"/>
                  <a:gd name="connsiteY21" fmla="*/ 47625 h 366712"/>
                  <a:gd name="connsiteX22" fmla="*/ 126206 w 309562"/>
                  <a:gd name="connsiteY22" fmla="*/ 35719 h 366712"/>
                  <a:gd name="connsiteX23" fmla="*/ 100012 w 309562"/>
                  <a:gd name="connsiteY23" fmla="*/ 30956 h 366712"/>
                  <a:gd name="connsiteX24" fmla="*/ 23812 w 309562"/>
                  <a:gd name="connsiteY24" fmla="*/ 0 h 3667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09562" h="366712">
                    <a:moveTo>
                      <a:pt x="23812" y="0"/>
                    </a:moveTo>
                    <a:lnTo>
                      <a:pt x="50006" y="73819"/>
                    </a:lnTo>
                    <a:lnTo>
                      <a:pt x="14287" y="126206"/>
                    </a:lnTo>
                    <a:lnTo>
                      <a:pt x="0" y="152400"/>
                    </a:lnTo>
                    <a:lnTo>
                      <a:pt x="30956" y="195262"/>
                    </a:lnTo>
                    <a:lnTo>
                      <a:pt x="47625" y="233362"/>
                    </a:lnTo>
                    <a:lnTo>
                      <a:pt x="61912" y="273844"/>
                    </a:lnTo>
                    <a:lnTo>
                      <a:pt x="57150" y="333375"/>
                    </a:lnTo>
                    <a:lnTo>
                      <a:pt x="133350" y="366712"/>
                    </a:lnTo>
                    <a:lnTo>
                      <a:pt x="147637" y="326231"/>
                    </a:lnTo>
                    <a:lnTo>
                      <a:pt x="147637" y="309562"/>
                    </a:lnTo>
                    <a:lnTo>
                      <a:pt x="190500" y="276225"/>
                    </a:lnTo>
                    <a:lnTo>
                      <a:pt x="209550" y="252412"/>
                    </a:lnTo>
                    <a:lnTo>
                      <a:pt x="238125" y="261937"/>
                    </a:lnTo>
                    <a:lnTo>
                      <a:pt x="292894" y="204787"/>
                    </a:lnTo>
                    <a:lnTo>
                      <a:pt x="309562" y="188119"/>
                    </a:lnTo>
                    <a:lnTo>
                      <a:pt x="309562" y="173831"/>
                    </a:lnTo>
                    <a:lnTo>
                      <a:pt x="276225" y="147637"/>
                    </a:lnTo>
                    <a:lnTo>
                      <a:pt x="257175" y="121444"/>
                    </a:lnTo>
                    <a:lnTo>
                      <a:pt x="242887" y="123825"/>
                    </a:lnTo>
                    <a:lnTo>
                      <a:pt x="226219" y="73819"/>
                    </a:lnTo>
                    <a:lnTo>
                      <a:pt x="173831" y="47625"/>
                    </a:lnTo>
                    <a:lnTo>
                      <a:pt x="126206" y="35719"/>
                    </a:lnTo>
                    <a:lnTo>
                      <a:pt x="100012" y="30956"/>
                    </a:lnTo>
                    <a:lnTo>
                      <a:pt x="23812" y="0"/>
                    </a:lnTo>
                    <a:close/>
                  </a:path>
                </a:pathLst>
              </a:custGeom>
              <a:grpFill/>
              <a:ln w="12700">
                <a:solidFill>
                  <a:srgbClr val="F8F8F8"/>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dirty="0">
                  <a:solidFill>
                    <a:schemeClr val="bg1"/>
                  </a:solidFill>
                  <a:ea typeface="ＭＳ Ｐゴシック" charset="-128"/>
                </a:endParaRPr>
              </a:p>
            </p:txBody>
          </p:sp>
          <p:sp>
            <p:nvSpPr>
              <p:cNvPr id="7" name="Freeform 3131"/>
              <p:cNvSpPr/>
              <p:nvPr/>
            </p:nvSpPr>
            <p:spPr>
              <a:xfrm>
                <a:off x="3097802" y="6127461"/>
                <a:ext cx="169932" cy="120891"/>
              </a:xfrm>
              <a:custGeom>
                <a:avLst/>
                <a:gdLst>
                  <a:gd name="connsiteX0" fmla="*/ 78582 w 169069"/>
                  <a:gd name="connsiteY0" fmla="*/ 121444 h 121444"/>
                  <a:gd name="connsiteX1" fmla="*/ 54769 w 169069"/>
                  <a:gd name="connsiteY1" fmla="*/ 61913 h 121444"/>
                  <a:gd name="connsiteX2" fmla="*/ 23813 w 169069"/>
                  <a:gd name="connsiteY2" fmla="*/ 61913 h 121444"/>
                  <a:gd name="connsiteX3" fmla="*/ 0 w 169069"/>
                  <a:gd name="connsiteY3" fmla="*/ 21432 h 121444"/>
                  <a:gd name="connsiteX4" fmla="*/ 16669 w 169069"/>
                  <a:gd name="connsiteY4" fmla="*/ 0 h 121444"/>
                  <a:gd name="connsiteX5" fmla="*/ 57150 w 169069"/>
                  <a:gd name="connsiteY5" fmla="*/ 23813 h 121444"/>
                  <a:gd name="connsiteX6" fmla="*/ 102394 w 169069"/>
                  <a:gd name="connsiteY6" fmla="*/ 14288 h 121444"/>
                  <a:gd name="connsiteX7" fmla="*/ 123825 w 169069"/>
                  <a:gd name="connsiteY7" fmla="*/ 28575 h 121444"/>
                  <a:gd name="connsiteX8" fmla="*/ 169069 w 169069"/>
                  <a:gd name="connsiteY8" fmla="*/ 47625 h 121444"/>
                  <a:gd name="connsiteX9" fmla="*/ 169069 w 169069"/>
                  <a:gd name="connsiteY9" fmla="*/ 71438 h 121444"/>
                  <a:gd name="connsiteX10" fmla="*/ 142875 w 169069"/>
                  <a:gd name="connsiteY10" fmla="*/ 95250 h 121444"/>
                  <a:gd name="connsiteX11" fmla="*/ 78582 w 169069"/>
                  <a:gd name="connsiteY11" fmla="*/ 121444 h 121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9069" h="121444">
                    <a:moveTo>
                      <a:pt x="78582" y="121444"/>
                    </a:moveTo>
                    <a:lnTo>
                      <a:pt x="54769" y="61913"/>
                    </a:lnTo>
                    <a:lnTo>
                      <a:pt x="23813" y="61913"/>
                    </a:lnTo>
                    <a:lnTo>
                      <a:pt x="0" y="21432"/>
                    </a:lnTo>
                    <a:lnTo>
                      <a:pt x="16669" y="0"/>
                    </a:lnTo>
                    <a:lnTo>
                      <a:pt x="57150" y="23813"/>
                    </a:lnTo>
                    <a:lnTo>
                      <a:pt x="102394" y="14288"/>
                    </a:lnTo>
                    <a:lnTo>
                      <a:pt x="123825" y="28575"/>
                    </a:lnTo>
                    <a:lnTo>
                      <a:pt x="169069" y="47625"/>
                    </a:lnTo>
                    <a:lnTo>
                      <a:pt x="169069" y="71438"/>
                    </a:lnTo>
                    <a:lnTo>
                      <a:pt x="142875" y="95250"/>
                    </a:lnTo>
                    <a:lnTo>
                      <a:pt x="78582" y="121444"/>
                    </a:lnTo>
                    <a:close/>
                  </a:path>
                </a:pathLst>
              </a:custGeom>
              <a:grpFill/>
              <a:ln w="12700">
                <a:solidFill>
                  <a:srgbClr val="F8F8F8"/>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dirty="0">
                  <a:solidFill>
                    <a:schemeClr val="bg1"/>
                  </a:solidFill>
                  <a:ea typeface="ＭＳ Ｐゴシック" charset="-128"/>
                </a:endParaRPr>
              </a:p>
            </p:txBody>
          </p:sp>
          <p:sp>
            <p:nvSpPr>
              <p:cNvPr id="8" name="Freeform 3132"/>
              <p:cNvSpPr/>
              <p:nvPr/>
            </p:nvSpPr>
            <p:spPr>
              <a:xfrm>
                <a:off x="2705528" y="5981119"/>
                <a:ext cx="139758" cy="127254"/>
              </a:xfrm>
              <a:custGeom>
                <a:avLst/>
                <a:gdLst>
                  <a:gd name="connsiteX0" fmla="*/ 0 w 150019"/>
                  <a:gd name="connsiteY0" fmla="*/ 47625 h 119063"/>
                  <a:gd name="connsiteX1" fmla="*/ 52388 w 150019"/>
                  <a:gd name="connsiteY1" fmla="*/ 119063 h 119063"/>
                  <a:gd name="connsiteX2" fmla="*/ 92869 w 150019"/>
                  <a:gd name="connsiteY2" fmla="*/ 102394 h 119063"/>
                  <a:gd name="connsiteX3" fmla="*/ 138113 w 150019"/>
                  <a:gd name="connsiteY3" fmla="*/ 111919 h 119063"/>
                  <a:gd name="connsiteX4" fmla="*/ 147638 w 150019"/>
                  <a:gd name="connsiteY4" fmla="*/ 104775 h 119063"/>
                  <a:gd name="connsiteX5" fmla="*/ 150019 w 150019"/>
                  <a:gd name="connsiteY5" fmla="*/ 88106 h 119063"/>
                  <a:gd name="connsiteX6" fmla="*/ 116681 w 150019"/>
                  <a:gd name="connsiteY6" fmla="*/ 66675 h 119063"/>
                  <a:gd name="connsiteX7" fmla="*/ 100013 w 150019"/>
                  <a:gd name="connsiteY7" fmla="*/ 33338 h 119063"/>
                  <a:gd name="connsiteX8" fmla="*/ 66675 w 150019"/>
                  <a:gd name="connsiteY8" fmla="*/ 0 h 119063"/>
                  <a:gd name="connsiteX9" fmla="*/ 0 w 150019"/>
                  <a:gd name="connsiteY9" fmla="*/ 47625 h 119063"/>
                  <a:gd name="connsiteX0" fmla="*/ 0 w 150019"/>
                  <a:gd name="connsiteY0" fmla="*/ 47625 h 119063"/>
                  <a:gd name="connsiteX1" fmla="*/ 52388 w 150019"/>
                  <a:gd name="connsiteY1" fmla="*/ 119063 h 119063"/>
                  <a:gd name="connsiteX2" fmla="*/ 92869 w 150019"/>
                  <a:gd name="connsiteY2" fmla="*/ 102394 h 119063"/>
                  <a:gd name="connsiteX3" fmla="*/ 138113 w 150019"/>
                  <a:gd name="connsiteY3" fmla="*/ 111919 h 119063"/>
                  <a:gd name="connsiteX4" fmla="*/ 147638 w 150019"/>
                  <a:gd name="connsiteY4" fmla="*/ 104775 h 119063"/>
                  <a:gd name="connsiteX5" fmla="*/ 150019 w 150019"/>
                  <a:gd name="connsiteY5" fmla="*/ 88106 h 119063"/>
                  <a:gd name="connsiteX6" fmla="*/ 116681 w 150019"/>
                  <a:gd name="connsiteY6" fmla="*/ 66675 h 119063"/>
                  <a:gd name="connsiteX7" fmla="*/ 100013 w 150019"/>
                  <a:gd name="connsiteY7" fmla="*/ 33338 h 119063"/>
                  <a:gd name="connsiteX8" fmla="*/ 66675 w 150019"/>
                  <a:gd name="connsiteY8" fmla="*/ 0 h 119063"/>
                  <a:gd name="connsiteX9" fmla="*/ 30956 w 150019"/>
                  <a:gd name="connsiteY9" fmla="*/ 23813 h 119063"/>
                  <a:gd name="connsiteX10" fmla="*/ 0 w 150019"/>
                  <a:gd name="connsiteY10" fmla="*/ 47625 h 119063"/>
                  <a:gd name="connsiteX0" fmla="*/ 0 w 150019"/>
                  <a:gd name="connsiteY0" fmla="*/ 47625 h 119063"/>
                  <a:gd name="connsiteX1" fmla="*/ 52388 w 150019"/>
                  <a:gd name="connsiteY1" fmla="*/ 119063 h 119063"/>
                  <a:gd name="connsiteX2" fmla="*/ 92869 w 150019"/>
                  <a:gd name="connsiteY2" fmla="*/ 102394 h 119063"/>
                  <a:gd name="connsiteX3" fmla="*/ 138113 w 150019"/>
                  <a:gd name="connsiteY3" fmla="*/ 111919 h 119063"/>
                  <a:gd name="connsiteX4" fmla="*/ 147638 w 150019"/>
                  <a:gd name="connsiteY4" fmla="*/ 104775 h 119063"/>
                  <a:gd name="connsiteX5" fmla="*/ 150019 w 150019"/>
                  <a:gd name="connsiteY5" fmla="*/ 88106 h 119063"/>
                  <a:gd name="connsiteX6" fmla="*/ 116681 w 150019"/>
                  <a:gd name="connsiteY6" fmla="*/ 66675 h 119063"/>
                  <a:gd name="connsiteX7" fmla="*/ 100013 w 150019"/>
                  <a:gd name="connsiteY7" fmla="*/ 33338 h 119063"/>
                  <a:gd name="connsiteX8" fmla="*/ 66675 w 150019"/>
                  <a:gd name="connsiteY8" fmla="*/ 0 h 119063"/>
                  <a:gd name="connsiteX9" fmla="*/ 42862 w 150019"/>
                  <a:gd name="connsiteY9" fmla="*/ 54769 h 119063"/>
                  <a:gd name="connsiteX10" fmla="*/ 0 w 150019"/>
                  <a:gd name="connsiteY10" fmla="*/ 47625 h 119063"/>
                  <a:gd name="connsiteX0" fmla="*/ 0 w 142876"/>
                  <a:gd name="connsiteY0" fmla="*/ 54769 h 119063"/>
                  <a:gd name="connsiteX1" fmla="*/ 45245 w 142876"/>
                  <a:gd name="connsiteY1" fmla="*/ 119063 h 119063"/>
                  <a:gd name="connsiteX2" fmla="*/ 85726 w 142876"/>
                  <a:gd name="connsiteY2" fmla="*/ 102394 h 119063"/>
                  <a:gd name="connsiteX3" fmla="*/ 130970 w 142876"/>
                  <a:gd name="connsiteY3" fmla="*/ 111919 h 119063"/>
                  <a:gd name="connsiteX4" fmla="*/ 140495 w 142876"/>
                  <a:gd name="connsiteY4" fmla="*/ 104775 h 119063"/>
                  <a:gd name="connsiteX5" fmla="*/ 142876 w 142876"/>
                  <a:gd name="connsiteY5" fmla="*/ 88106 h 119063"/>
                  <a:gd name="connsiteX6" fmla="*/ 109538 w 142876"/>
                  <a:gd name="connsiteY6" fmla="*/ 66675 h 119063"/>
                  <a:gd name="connsiteX7" fmla="*/ 92870 w 142876"/>
                  <a:gd name="connsiteY7" fmla="*/ 33338 h 119063"/>
                  <a:gd name="connsiteX8" fmla="*/ 59532 w 142876"/>
                  <a:gd name="connsiteY8" fmla="*/ 0 h 119063"/>
                  <a:gd name="connsiteX9" fmla="*/ 35719 w 142876"/>
                  <a:gd name="connsiteY9" fmla="*/ 54769 h 119063"/>
                  <a:gd name="connsiteX10" fmla="*/ 0 w 142876"/>
                  <a:gd name="connsiteY10" fmla="*/ 54769 h 119063"/>
                  <a:gd name="connsiteX0" fmla="*/ 0 w 142876"/>
                  <a:gd name="connsiteY0" fmla="*/ 54769 h 119063"/>
                  <a:gd name="connsiteX1" fmla="*/ 45245 w 142876"/>
                  <a:gd name="connsiteY1" fmla="*/ 119063 h 119063"/>
                  <a:gd name="connsiteX2" fmla="*/ 85726 w 142876"/>
                  <a:gd name="connsiteY2" fmla="*/ 102394 h 119063"/>
                  <a:gd name="connsiteX3" fmla="*/ 130970 w 142876"/>
                  <a:gd name="connsiteY3" fmla="*/ 111919 h 119063"/>
                  <a:gd name="connsiteX4" fmla="*/ 140495 w 142876"/>
                  <a:gd name="connsiteY4" fmla="*/ 104775 h 119063"/>
                  <a:gd name="connsiteX5" fmla="*/ 142876 w 142876"/>
                  <a:gd name="connsiteY5" fmla="*/ 88106 h 119063"/>
                  <a:gd name="connsiteX6" fmla="*/ 109538 w 142876"/>
                  <a:gd name="connsiteY6" fmla="*/ 66675 h 119063"/>
                  <a:gd name="connsiteX7" fmla="*/ 92870 w 142876"/>
                  <a:gd name="connsiteY7" fmla="*/ 33338 h 119063"/>
                  <a:gd name="connsiteX8" fmla="*/ 59532 w 142876"/>
                  <a:gd name="connsiteY8" fmla="*/ 0 h 119063"/>
                  <a:gd name="connsiteX9" fmla="*/ 42863 w 142876"/>
                  <a:gd name="connsiteY9" fmla="*/ 47625 h 119063"/>
                  <a:gd name="connsiteX10" fmla="*/ 0 w 142876"/>
                  <a:gd name="connsiteY10" fmla="*/ 54769 h 119063"/>
                  <a:gd name="connsiteX0" fmla="*/ 0 w 140495"/>
                  <a:gd name="connsiteY0" fmla="*/ 40482 h 119063"/>
                  <a:gd name="connsiteX1" fmla="*/ 42864 w 140495"/>
                  <a:gd name="connsiteY1" fmla="*/ 119063 h 119063"/>
                  <a:gd name="connsiteX2" fmla="*/ 83345 w 140495"/>
                  <a:gd name="connsiteY2" fmla="*/ 102394 h 119063"/>
                  <a:gd name="connsiteX3" fmla="*/ 128589 w 140495"/>
                  <a:gd name="connsiteY3" fmla="*/ 111919 h 119063"/>
                  <a:gd name="connsiteX4" fmla="*/ 138114 w 140495"/>
                  <a:gd name="connsiteY4" fmla="*/ 104775 h 119063"/>
                  <a:gd name="connsiteX5" fmla="*/ 140495 w 140495"/>
                  <a:gd name="connsiteY5" fmla="*/ 88106 h 119063"/>
                  <a:gd name="connsiteX6" fmla="*/ 107157 w 140495"/>
                  <a:gd name="connsiteY6" fmla="*/ 66675 h 119063"/>
                  <a:gd name="connsiteX7" fmla="*/ 90489 w 140495"/>
                  <a:gd name="connsiteY7" fmla="*/ 33338 h 119063"/>
                  <a:gd name="connsiteX8" fmla="*/ 57151 w 140495"/>
                  <a:gd name="connsiteY8" fmla="*/ 0 h 119063"/>
                  <a:gd name="connsiteX9" fmla="*/ 40482 w 140495"/>
                  <a:gd name="connsiteY9" fmla="*/ 47625 h 119063"/>
                  <a:gd name="connsiteX10" fmla="*/ 0 w 140495"/>
                  <a:gd name="connsiteY10" fmla="*/ 40482 h 119063"/>
                  <a:gd name="connsiteX0" fmla="*/ 0 w 140495"/>
                  <a:gd name="connsiteY0" fmla="*/ 40482 h 126206"/>
                  <a:gd name="connsiteX1" fmla="*/ 42864 w 140495"/>
                  <a:gd name="connsiteY1" fmla="*/ 119063 h 126206"/>
                  <a:gd name="connsiteX2" fmla="*/ 83345 w 140495"/>
                  <a:gd name="connsiteY2" fmla="*/ 126206 h 126206"/>
                  <a:gd name="connsiteX3" fmla="*/ 128589 w 140495"/>
                  <a:gd name="connsiteY3" fmla="*/ 111919 h 126206"/>
                  <a:gd name="connsiteX4" fmla="*/ 138114 w 140495"/>
                  <a:gd name="connsiteY4" fmla="*/ 104775 h 126206"/>
                  <a:gd name="connsiteX5" fmla="*/ 140495 w 140495"/>
                  <a:gd name="connsiteY5" fmla="*/ 88106 h 126206"/>
                  <a:gd name="connsiteX6" fmla="*/ 107157 w 140495"/>
                  <a:gd name="connsiteY6" fmla="*/ 66675 h 126206"/>
                  <a:gd name="connsiteX7" fmla="*/ 90489 w 140495"/>
                  <a:gd name="connsiteY7" fmla="*/ 33338 h 126206"/>
                  <a:gd name="connsiteX8" fmla="*/ 57151 w 140495"/>
                  <a:gd name="connsiteY8" fmla="*/ 0 h 126206"/>
                  <a:gd name="connsiteX9" fmla="*/ 40482 w 140495"/>
                  <a:gd name="connsiteY9" fmla="*/ 47625 h 126206"/>
                  <a:gd name="connsiteX10" fmla="*/ 0 w 140495"/>
                  <a:gd name="connsiteY10" fmla="*/ 40482 h 1262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0495" h="126206">
                    <a:moveTo>
                      <a:pt x="0" y="40482"/>
                    </a:moveTo>
                    <a:lnTo>
                      <a:pt x="42864" y="119063"/>
                    </a:lnTo>
                    <a:lnTo>
                      <a:pt x="83345" y="126206"/>
                    </a:lnTo>
                    <a:lnTo>
                      <a:pt x="128589" y="111919"/>
                    </a:lnTo>
                    <a:lnTo>
                      <a:pt x="138114" y="104775"/>
                    </a:lnTo>
                    <a:lnTo>
                      <a:pt x="140495" y="88106"/>
                    </a:lnTo>
                    <a:lnTo>
                      <a:pt x="107157" y="66675"/>
                    </a:lnTo>
                    <a:lnTo>
                      <a:pt x="90489" y="33338"/>
                    </a:lnTo>
                    <a:lnTo>
                      <a:pt x="57151" y="0"/>
                    </a:lnTo>
                    <a:lnTo>
                      <a:pt x="40482" y="47625"/>
                    </a:lnTo>
                    <a:lnTo>
                      <a:pt x="0" y="40482"/>
                    </a:lnTo>
                    <a:close/>
                  </a:path>
                </a:pathLst>
              </a:custGeom>
              <a:grpFill/>
              <a:ln w="12700">
                <a:solidFill>
                  <a:srgbClr val="F8F8F8"/>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dirty="0">
                  <a:solidFill>
                    <a:schemeClr val="bg1"/>
                  </a:solidFill>
                  <a:ea typeface="ＭＳ Ｐゴシック" charset="-128"/>
                </a:endParaRPr>
              </a:p>
            </p:txBody>
          </p:sp>
          <p:sp>
            <p:nvSpPr>
              <p:cNvPr id="9" name="Freeform 3133"/>
              <p:cNvSpPr/>
              <p:nvPr/>
            </p:nvSpPr>
            <p:spPr>
              <a:xfrm>
                <a:off x="2325959" y="5874544"/>
                <a:ext cx="107994" cy="100212"/>
              </a:xfrm>
              <a:custGeom>
                <a:avLst/>
                <a:gdLst>
                  <a:gd name="connsiteX0" fmla="*/ 0 w 107157"/>
                  <a:gd name="connsiteY0" fmla="*/ 73819 h 100012"/>
                  <a:gd name="connsiteX1" fmla="*/ 64294 w 107157"/>
                  <a:gd name="connsiteY1" fmla="*/ 100012 h 100012"/>
                  <a:gd name="connsiteX2" fmla="*/ 102394 w 107157"/>
                  <a:gd name="connsiteY2" fmla="*/ 88106 h 100012"/>
                  <a:gd name="connsiteX3" fmla="*/ 107157 w 107157"/>
                  <a:gd name="connsiteY3" fmla="*/ 57150 h 100012"/>
                  <a:gd name="connsiteX4" fmla="*/ 107157 w 107157"/>
                  <a:gd name="connsiteY4" fmla="*/ 28575 h 100012"/>
                  <a:gd name="connsiteX5" fmla="*/ 92869 w 107157"/>
                  <a:gd name="connsiteY5" fmla="*/ 2381 h 100012"/>
                  <a:gd name="connsiteX6" fmla="*/ 78582 w 107157"/>
                  <a:gd name="connsiteY6" fmla="*/ 4762 h 100012"/>
                  <a:gd name="connsiteX7" fmla="*/ 57150 w 107157"/>
                  <a:gd name="connsiteY7" fmla="*/ 11906 h 100012"/>
                  <a:gd name="connsiteX8" fmla="*/ 52388 w 107157"/>
                  <a:gd name="connsiteY8" fmla="*/ 0 h 100012"/>
                  <a:gd name="connsiteX9" fmla="*/ 16669 w 107157"/>
                  <a:gd name="connsiteY9" fmla="*/ 23812 h 100012"/>
                  <a:gd name="connsiteX10" fmla="*/ 0 w 107157"/>
                  <a:gd name="connsiteY10" fmla="*/ 73819 h 100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7157" h="100012">
                    <a:moveTo>
                      <a:pt x="0" y="73819"/>
                    </a:moveTo>
                    <a:lnTo>
                      <a:pt x="64294" y="100012"/>
                    </a:lnTo>
                    <a:lnTo>
                      <a:pt x="102394" y="88106"/>
                    </a:lnTo>
                    <a:lnTo>
                      <a:pt x="107157" y="57150"/>
                    </a:lnTo>
                    <a:lnTo>
                      <a:pt x="107157" y="28575"/>
                    </a:lnTo>
                    <a:lnTo>
                      <a:pt x="92869" y="2381"/>
                    </a:lnTo>
                    <a:lnTo>
                      <a:pt x="78582" y="4762"/>
                    </a:lnTo>
                    <a:lnTo>
                      <a:pt x="57150" y="11906"/>
                    </a:lnTo>
                    <a:lnTo>
                      <a:pt x="52388" y="0"/>
                    </a:lnTo>
                    <a:lnTo>
                      <a:pt x="16669" y="23812"/>
                    </a:lnTo>
                    <a:lnTo>
                      <a:pt x="0" y="73819"/>
                    </a:lnTo>
                    <a:close/>
                  </a:path>
                </a:pathLst>
              </a:custGeom>
              <a:grpFill/>
              <a:ln w="12700">
                <a:solidFill>
                  <a:srgbClr val="F8F8F8"/>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dirty="0">
                  <a:solidFill>
                    <a:schemeClr val="bg1"/>
                  </a:solidFill>
                  <a:ea typeface="ＭＳ Ｐゴシック" charset="-128"/>
                </a:endParaRPr>
              </a:p>
            </p:txBody>
          </p:sp>
          <p:sp>
            <p:nvSpPr>
              <p:cNvPr id="10" name="Freeform 3134"/>
              <p:cNvSpPr/>
              <p:nvPr/>
            </p:nvSpPr>
            <p:spPr>
              <a:xfrm>
                <a:off x="2217965" y="5955668"/>
                <a:ext cx="44468" cy="73171"/>
              </a:xfrm>
              <a:custGeom>
                <a:avLst/>
                <a:gdLst>
                  <a:gd name="connsiteX0" fmla="*/ 0 w 42863"/>
                  <a:gd name="connsiteY0" fmla="*/ 26194 h 26194"/>
                  <a:gd name="connsiteX1" fmla="*/ 42863 w 42863"/>
                  <a:gd name="connsiteY1" fmla="*/ 0 h 26194"/>
                  <a:gd name="connsiteX2" fmla="*/ 0 w 42863"/>
                  <a:gd name="connsiteY2" fmla="*/ 26194 h 26194"/>
                  <a:gd name="connsiteX0" fmla="*/ 603 w 43819"/>
                  <a:gd name="connsiteY0" fmla="*/ 26585 h 48016"/>
                  <a:gd name="connsiteX1" fmla="*/ 43466 w 43819"/>
                  <a:gd name="connsiteY1" fmla="*/ 391 h 48016"/>
                  <a:gd name="connsiteX2" fmla="*/ 19653 w 43819"/>
                  <a:gd name="connsiteY2" fmla="*/ 48016 h 48016"/>
                  <a:gd name="connsiteX3" fmla="*/ 603 w 43819"/>
                  <a:gd name="connsiteY3" fmla="*/ 26585 h 48016"/>
                  <a:gd name="connsiteX0" fmla="*/ 1361 w 44335"/>
                  <a:gd name="connsiteY0" fmla="*/ 27889 h 75514"/>
                  <a:gd name="connsiteX1" fmla="*/ 44224 w 44335"/>
                  <a:gd name="connsiteY1" fmla="*/ 1695 h 75514"/>
                  <a:gd name="connsiteX2" fmla="*/ 13267 w 44335"/>
                  <a:gd name="connsiteY2" fmla="*/ 75514 h 75514"/>
                  <a:gd name="connsiteX3" fmla="*/ 1361 w 44335"/>
                  <a:gd name="connsiteY3" fmla="*/ 27889 h 75514"/>
                  <a:gd name="connsiteX0" fmla="*/ 1361 w 45202"/>
                  <a:gd name="connsiteY0" fmla="*/ 27889 h 75682"/>
                  <a:gd name="connsiteX1" fmla="*/ 44224 w 45202"/>
                  <a:gd name="connsiteY1" fmla="*/ 1695 h 75682"/>
                  <a:gd name="connsiteX2" fmla="*/ 29936 w 45202"/>
                  <a:gd name="connsiteY2" fmla="*/ 42177 h 75682"/>
                  <a:gd name="connsiteX3" fmla="*/ 13267 w 45202"/>
                  <a:gd name="connsiteY3" fmla="*/ 75514 h 75682"/>
                  <a:gd name="connsiteX4" fmla="*/ 1361 w 45202"/>
                  <a:gd name="connsiteY4" fmla="*/ 27889 h 75682"/>
                  <a:gd name="connsiteX0" fmla="*/ 1361 w 44448"/>
                  <a:gd name="connsiteY0" fmla="*/ 26261 h 74017"/>
                  <a:gd name="connsiteX1" fmla="*/ 44224 w 44448"/>
                  <a:gd name="connsiteY1" fmla="*/ 67 h 74017"/>
                  <a:gd name="connsiteX2" fmla="*/ 18030 w 44448"/>
                  <a:gd name="connsiteY2" fmla="*/ 33405 h 74017"/>
                  <a:gd name="connsiteX3" fmla="*/ 13267 w 44448"/>
                  <a:gd name="connsiteY3" fmla="*/ 73886 h 74017"/>
                  <a:gd name="connsiteX4" fmla="*/ 1361 w 44448"/>
                  <a:gd name="connsiteY4" fmla="*/ 26261 h 740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448" h="74017">
                    <a:moveTo>
                      <a:pt x="1361" y="26261"/>
                    </a:moveTo>
                    <a:cubicBezTo>
                      <a:pt x="6520" y="13958"/>
                      <a:pt x="41446" y="-1124"/>
                      <a:pt x="44224" y="67"/>
                    </a:cubicBezTo>
                    <a:cubicBezTo>
                      <a:pt x="47002" y="1258"/>
                      <a:pt x="23189" y="21102"/>
                      <a:pt x="18030" y="33405"/>
                    </a:cubicBezTo>
                    <a:cubicBezTo>
                      <a:pt x="12871" y="45708"/>
                      <a:pt x="18029" y="76267"/>
                      <a:pt x="13267" y="73886"/>
                    </a:cubicBezTo>
                    <a:cubicBezTo>
                      <a:pt x="6917" y="66742"/>
                      <a:pt x="-3798" y="38564"/>
                      <a:pt x="1361" y="26261"/>
                    </a:cubicBezTo>
                    <a:close/>
                  </a:path>
                </a:pathLst>
              </a:custGeom>
              <a:grpFill/>
              <a:ln w="12700">
                <a:solidFill>
                  <a:srgbClr val="F8F8F8"/>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dirty="0">
                  <a:solidFill>
                    <a:schemeClr val="bg1"/>
                  </a:solidFill>
                  <a:ea typeface="ＭＳ Ｐゴシック" charset="-128"/>
                </a:endParaRPr>
              </a:p>
            </p:txBody>
          </p:sp>
          <p:sp>
            <p:nvSpPr>
              <p:cNvPr id="11" name="Freeform 63"/>
              <p:cNvSpPr/>
              <p:nvPr/>
            </p:nvSpPr>
            <p:spPr>
              <a:xfrm>
                <a:off x="2934222" y="6076559"/>
                <a:ext cx="149286" cy="50902"/>
              </a:xfrm>
              <a:custGeom>
                <a:avLst/>
                <a:gdLst>
                  <a:gd name="connsiteX0" fmla="*/ 0 w 133350"/>
                  <a:gd name="connsiteY0" fmla="*/ 9525 h 47625"/>
                  <a:gd name="connsiteX1" fmla="*/ 38100 w 133350"/>
                  <a:gd name="connsiteY1" fmla="*/ 47625 h 47625"/>
                  <a:gd name="connsiteX2" fmla="*/ 59531 w 133350"/>
                  <a:gd name="connsiteY2" fmla="*/ 40481 h 47625"/>
                  <a:gd name="connsiteX3" fmla="*/ 73819 w 133350"/>
                  <a:gd name="connsiteY3" fmla="*/ 47625 h 47625"/>
                  <a:gd name="connsiteX4" fmla="*/ 100012 w 133350"/>
                  <a:gd name="connsiteY4" fmla="*/ 45244 h 47625"/>
                  <a:gd name="connsiteX5" fmla="*/ 133350 w 133350"/>
                  <a:gd name="connsiteY5" fmla="*/ 26194 h 47625"/>
                  <a:gd name="connsiteX6" fmla="*/ 119062 w 133350"/>
                  <a:gd name="connsiteY6" fmla="*/ 14288 h 47625"/>
                  <a:gd name="connsiteX7" fmla="*/ 83344 w 133350"/>
                  <a:gd name="connsiteY7" fmla="*/ 21431 h 47625"/>
                  <a:gd name="connsiteX8" fmla="*/ 64294 w 133350"/>
                  <a:gd name="connsiteY8" fmla="*/ 0 h 47625"/>
                  <a:gd name="connsiteX9" fmla="*/ 57150 w 133350"/>
                  <a:gd name="connsiteY9" fmla="*/ 19050 h 47625"/>
                  <a:gd name="connsiteX10" fmla="*/ 0 w 133350"/>
                  <a:gd name="connsiteY10" fmla="*/ 9525 h 47625"/>
                  <a:gd name="connsiteX0" fmla="*/ 0 w 133350"/>
                  <a:gd name="connsiteY0" fmla="*/ 9525 h 47625"/>
                  <a:gd name="connsiteX1" fmla="*/ 21431 w 133350"/>
                  <a:gd name="connsiteY1" fmla="*/ 30956 h 47625"/>
                  <a:gd name="connsiteX2" fmla="*/ 38100 w 133350"/>
                  <a:gd name="connsiteY2" fmla="*/ 47625 h 47625"/>
                  <a:gd name="connsiteX3" fmla="*/ 59531 w 133350"/>
                  <a:gd name="connsiteY3" fmla="*/ 40481 h 47625"/>
                  <a:gd name="connsiteX4" fmla="*/ 73819 w 133350"/>
                  <a:gd name="connsiteY4" fmla="*/ 47625 h 47625"/>
                  <a:gd name="connsiteX5" fmla="*/ 100012 w 133350"/>
                  <a:gd name="connsiteY5" fmla="*/ 45244 h 47625"/>
                  <a:gd name="connsiteX6" fmla="*/ 133350 w 133350"/>
                  <a:gd name="connsiteY6" fmla="*/ 26194 h 47625"/>
                  <a:gd name="connsiteX7" fmla="*/ 119062 w 133350"/>
                  <a:gd name="connsiteY7" fmla="*/ 14288 h 47625"/>
                  <a:gd name="connsiteX8" fmla="*/ 83344 w 133350"/>
                  <a:gd name="connsiteY8" fmla="*/ 21431 h 47625"/>
                  <a:gd name="connsiteX9" fmla="*/ 64294 w 133350"/>
                  <a:gd name="connsiteY9" fmla="*/ 0 h 47625"/>
                  <a:gd name="connsiteX10" fmla="*/ 57150 w 133350"/>
                  <a:gd name="connsiteY10" fmla="*/ 19050 h 47625"/>
                  <a:gd name="connsiteX11" fmla="*/ 0 w 133350"/>
                  <a:gd name="connsiteY11" fmla="*/ 9525 h 47625"/>
                  <a:gd name="connsiteX0" fmla="*/ 16669 w 150019"/>
                  <a:gd name="connsiteY0" fmla="*/ 9525 h 50006"/>
                  <a:gd name="connsiteX1" fmla="*/ 0 w 150019"/>
                  <a:gd name="connsiteY1" fmla="*/ 50006 h 50006"/>
                  <a:gd name="connsiteX2" fmla="*/ 54769 w 150019"/>
                  <a:gd name="connsiteY2" fmla="*/ 47625 h 50006"/>
                  <a:gd name="connsiteX3" fmla="*/ 76200 w 150019"/>
                  <a:gd name="connsiteY3" fmla="*/ 40481 h 50006"/>
                  <a:gd name="connsiteX4" fmla="*/ 90488 w 150019"/>
                  <a:gd name="connsiteY4" fmla="*/ 47625 h 50006"/>
                  <a:gd name="connsiteX5" fmla="*/ 116681 w 150019"/>
                  <a:gd name="connsiteY5" fmla="*/ 45244 h 50006"/>
                  <a:gd name="connsiteX6" fmla="*/ 150019 w 150019"/>
                  <a:gd name="connsiteY6" fmla="*/ 26194 h 50006"/>
                  <a:gd name="connsiteX7" fmla="*/ 135731 w 150019"/>
                  <a:gd name="connsiteY7" fmla="*/ 14288 h 50006"/>
                  <a:gd name="connsiteX8" fmla="*/ 100013 w 150019"/>
                  <a:gd name="connsiteY8" fmla="*/ 21431 h 50006"/>
                  <a:gd name="connsiteX9" fmla="*/ 80963 w 150019"/>
                  <a:gd name="connsiteY9" fmla="*/ 0 h 50006"/>
                  <a:gd name="connsiteX10" fmla="*/ 73819 w 150019"/>
                  <a:gd name="connsiteY10" fmla="*/ 19050 h 50006"/>
                  <a:gd name="connsiteX11" fmla="*/ 16669 w 150019"/>
                  <a:gd name="connsiteY11" fmla="*/ 9525 h 50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0019" h="50006">
                    <a:moveTo>
                      <a:pt x="16669" y="9525"/>
                    </a:moveTo>
                    <a:lnTo>
                      <a:pt x="0" y="50006"/>
                    </a:lnTo>
                    <a:lnTo>
                      <a:pt x="54769" y="47625"/>
                    </a:lnTo>
                    <a:lnTo>
                      <a:pt x="76200" y="40481"/>
                    </a:lnTo>
                    <a:lnTo>
                      <a:pt x="90488" y="47625"/>
                    </a:lnTo>
                    <a:lnTo>
                      <a:pt x="116681" y="45244"/>
                    </a:lnTo>
                    <a:lnTo>
                      <a:pt x="150019" y="26194"/>
                    </a:lnTo>
                    <a:lnTo>
                      <a:pt x="135731" y="14288"/>
                    </a:lnTo>
                    <a:lnTo>
                      <a:pt x="100013" y="21431"/>
                    </a:lnTo>
                    <a:lnTo>
                      <a:pt x="80963" y="0"/>
                    </a:lnTo>
                    <a:lnTo>
                      <a:pt x="73819" y="19050"/>
                    </a:lnTo>
                    <a:lnTo>
                      <a:pt x="16669" y="9525"/>
                    </a:lnTo>
                    <a:close/>
                  </a:path>
                </a:pathLst>
              </a:custGeom>
              <a:grpFill/>
              <a:ln w="12700">
                <a:solidFill>
                  <a:srgbClr val="F8F8F8"/>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dirty="0">
                  <a:solidFill>
                    <a:schemeClr val="bg1"/>
                  </a:solidFill>
                  <a:ea typeface="ＭＳ Ｐゴシック" charset="-128"/>
                </a:endParaRPr>
              </a:p>
            </p:txBody>
          </p:sp>
          <p:sp>
            <p:nvSpPr>
              <p:cNvPr id="12" name="Freeform 64"/>
              <p:cNvSpPr/>
              <p:nvPr/>
            </p:nvSpPr>
            <p:spPr>
              <a:xfrm>
                <a:off x="3007277" y="6160865"/>
                <a:ext cx="65115" cy="57264"/>
              </a:xfrm>
              <a:custGeom>
                <a:avLst/>
                <a:gdLst>
                  <a:gd name="connsiteX0" fmla="*/ 0 w 64294"/>
                  <a:gd name="connsiteY0" fmla="*/ 0 h 52388"/>
                  <a:gd name="connsiteX1" fmla="*/ 21431 w 64294"/>
                  <a:gd name="connsiteY1" fmla="*/ 52388 h 52388"/>
                  <a:gd name="connsiteX2" fmla="*/ 42862 w 64294"/>
                  <a:gd name="connsiteY2" fmla="*/ 50007 h 52388"/>
                  <a:gd name="connsiteX3" fmla="*/ 64294 w 64294"/>
                  <a:gd name="connsiteY3" fmla="*/ 28575 h 52388"/>
                  <a:gd name="connsiteX4" fmla="*/ 0 w 64294"/>
                  <a:gd name="connsiteY4" fmla="*/ 0 h 52388"/>
                  <a:gd name="connsiteX0" fmla="*/ 0 w 64294"/>
                  <a:gd name="connsiteY0" fmla="*/ 0 h 52388"/>
                  <a:gd name="connsiteX1" fmla="*/ 21431 w 64294"/>
                  <a:gd name="connsiteY1" fmla="*/ 52388 h 52388"/>
                  <a:gd name="connsiteX2" fmla="*/ 42862 w 64294"/>
                  <a:gd name="connsiteY2" fmla="*/ 50007 h 52388"/>
                  <a:gd name="connsiteX3" fmla="*/ 64294 w 64294"/>
                  <a:gd name="connsiteY3" fmla="*/ 28575 h 52388"/>
                  <a:gd name="connsiteX4" fmla="*/ 26194 w 64294"/>
                  <a:gd name="connsiteY4" fmla="*/ 9525 h 52388"/>
                  <a:gd name="connsiteX5" fmla="*/ 0 w 64294"/>
                  <a:gd name="connsiteY5" fmla="*/ 0 h 52388"/>
                  <a:gd name="connsiteX0" fmla="*/ 0 w 64294"/>
                  <a:gd name="connsiteY0" fmla="*/ 4762 h 57150"/>
                  <a:gd name="connsiteX1" fmla="*/ 21431 w 64294"/>
                  <a:gd name="connsiteY1" fmla="*/ 57150 h 57150"/>
                  <a:gd name="connsiteX2" fmla="*/ 42862 w 64294"/>
                  <a:gd name="connsiteY2" fmla="*/ 54769 h 57150"/>
                  <a:gd name="connsiteX3" fmla="*/ 64294 w 64294"/>
                  <a:gd name="connsiteY3" fmla="*/ 33337 h 57150"/>
                  <a:gd name="connsiteX4" fmla="*/ 28576 w 64294"/>
                  <a:gd name="connsiteY4" fmla="*/ 0 h 57150"/>
                  <a:gd name="connsiteX5" fmla="*/ 0 w 64294"/>
                  <a:gd name="connsiteY5" fmla="*/ 4762 h 57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4" h="57150">
                    <a:moveTo>
                      <a:pt x="0" y="4762"/>
                    </a:moveTo>
                    <a:lnTo>
                      <a:pt x="21431" y="57150"/>
                    </a:lnTo>
                    <a:lnTo>
                      <a:pt x="42862" y="54769"/>
                    </a:lnTo>
                    <a:lnTo>
                      <a:pt x="64294" y="33337"/>
                    </a:lnTo>
                    <a:lnTo>
                      <a:pt x="28576" y="0"/>
                    </a:lnTo>
                    <a:lnTo>
                      <a:pt x="0" y="4762"/>
                    </a:lnTo>
                    <a:close/>
                  </a:path>
                </a:pathLst>
              </a:custGeom>
              <a:grpFill/>
              <a:ln w="12700">
                <a:solidFill>
                  <a:srgbClr val="F8F8F8"/>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dirty="0">
                  <a:solidFill>
                    <a:schemeClr val="bg1"/>
                  </a:solidFill>
                  <a:ea typeface="ＭＳ Ｐゴシック" charset="-128"/>
                </a:endParaRPr>
              </a:p>
            </p:txBody>
          </p:sp>
          <p:sp>
            <p:nvSpPr>
              <p:cNvPr id="13" name="Freeform 65"/>
              <p:cNvSpPr/>
              <p:nvPr/>
            </p:nvSpPr>
            <p:spPr>
              <a:xfrm>
                <a:off x="3107331" y="6235626"/>
                <a:ext cx="38116" cy="31813"/>
              </a:xfrm>
              <a:custGeom>
                <a:avLst/>
                <a:gdLst>
                  <a:gd name="connsiteX0" fmla="*/ 0 w 9525"/>
                  <a:gd name="connsiteY0" fmla="*/ 0 h 23813"/>
                  <a:gd name="connsiteX1" fmla="*/ 9525 w 9525"/>
                  <a:gd name="connsiteY1" fmla="*/ 23813 h 23813"/>
                  <a:gd name="connsiteX2" fmla="*/ 0 w 9525"/>
                  <a:gd name="connsiteY2" fmla="*/ 0 h 23813"/>
                  <a:gd name="connsiteX0" fmla="*/ 414 w 10422"/>
                  <a:gd name="connsiteY0" fmla="*/ 0 h 11276"/>
                  <a:gd name="connsiteX1" fmla="*/ 10414 w 10422"/>
                  <a:gd name="connsiteY1" fmla="*/ 10000 h 11276"/>
                  <a:gd name="connsiteX2" fmla="*/ 2080 w 10422"/>
                  <a:gd name="connsiteY2" fmla="*/ 10000 h 11276"/>
                  <a:gd name="connsiteX3" fmla="*/ 414 w 10422"/>
                  <a:gd name="connsiteY3" fmla="*/ 0 h 11276"/>
                  <a:gd name="connsiteX0" fmla="*/ 4640 w 8508"/>
                  <a:gd name="connsiteY0" fmla="*/ 0 h 6867"/>
                  <a:gd name="connsiteX1" fmla="*/ 8390 w 8508"/>
                  <a:gd name="connsiteY1" fmla="*/ 5833 h 6867"/>
                  <a:gd name="connsiteX2" fmla="*/ 56 w 8508"/>
                  <a:gd name="connsiteY2" fmla="*/ 5833 h 6867"/>
                  <a:gd name="connsiteX3" fmla="*/ 4640 w 8508"/>
                  <a:gd name="connsiteY3" fmla="*/ 0 h 6867"/>
                </a:gdLst>
                <a:ahLst/>
                <a:cxnLst>
                  <a:cxn ang="0">
                    <a:pos x="connsiteX0" y="connsiteY0"/>
                  </a:cxn>
                  <a:cxn ang="0">
                    <a:pos x="connsiteX1" y="connsiteY1"/>
                  </a:cxn>
                  <a:cxn ang="0">
                    <a:pos x="connsiteX2" y="connsiteY2"/>
                  </a:cxn>
                  <a:cxn ang="0">
                    <a:pos x="connsiteX3" y="connsiteY3"/>
                  </a:cxn>
                </a:cxnLst>
                <a:rect l="l" t="t" r="r" b="b"/>
                <a:pathLst>
                  <a:path w="8508" h="6867">
                    <a:moveTo>
                      <a:pt x="4640" y="0"/>
                    </a:moveTo>
                    <a:cubicBezTo>
                      <a:pt x="6029" y="0"/>
                      <a:pt x="9154" y="4861"/>
                      <a:pt x="8390" y="5833"/>
                    </a:cubicBezTo>
                    <a:cubicBezTo>
                      <a:pt x="7626" y="6805"/>
                      <a:pt x="2139" y="7569"/>
                      <a:pt x="56" y="5833"/>
                    </a:cubicBezTo>
                    <a:cubicBezTo>
                      <a:pt x="-499" y="2500"/>
                      <a:pt x="3251" y="0"/>
                      <a:pt x="4640" y="0"/>
                    </a:cubicBezTo>
                    <a:close/>
                  </a:path>
                </a:pathLst>
              </a:custGeom>
              <a:grpFill/>
              <a:ln w="12700">
                <a:solidFill>
                  <a:srgbClr val="F8F8F8"/>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dirty="0">
                  <a:solidFill>
                    <a:schemeClr val="bg1"/>
                  </a:solidFill>
                  <a:ea typeface="ＭＳ Ｐゴシック" charset="-128"/>
                </a:endParaRPr>
              </a:p>
            </p:txBody>
          </p:sp>
        </p:grpSp>
      </p:grpSp>
      <p:sp>
        <p:nvSpPr>
          <p:cNvPr id="85" name="TextBox 84"/>
          <p:cNvSpPr txBox="1"/>
          <p:nvPr/>
        </p:nvSpPr>
        <p:spPr>
          <a:xfrm>
            <a:off x="3189266" y="678428"/>
            <a:ext cx="5813468" cy="923330"/>
          </a:xfrm>
          <a:prstGeom prst="rect">
            <a:avLst/>
          </a:prstGeom>
          <a:noFill/>
        </p:spPr>
        <p:txBody>
          <a:bodyPr wrap="square" rtlCol="0">
            <a:spAutoFit/>
          </a:bodyPr>
          <a:lstStyle/>
          <a:p>
            <a:pPr algn="ctr"/>
            <a:r>
              <a:rPr lang="en-US" sz="4000" dirty="0" smtClean="0">
                <a:solidFill>
                  <a:srgbClr val="C00000"/>
                </a:solidFill>
                <a:latin typeface="Raleway ExtraBold" panose="020B0903030101060003" pitchFamily="34" charset="-52"/>
              </a:rPr>
              <a:t>/</a:t>
            </a:r>
            <a:r>
              <a:rPr lang="en-US" sz="4000" dirty="0" smtClean="0">
                <a:latin typeface="Raleway ExtraBold" panose="020B0903030101060003" pitchFamily="34" charset="-52"/>
              </a:rPr>
              <a:t>Global markets USA</a:t>
            </a:r>
            <a:endParaRPr lang="en-US" sz="1400" dirty="0" smtClean="0">
              <a:latin typeface="Raleway ExtraBold" panose="020B0903030101060003" pitchFamily="34" charset="-52"/>
            </a:endParaRPr>
          </a:p>
          <a:p>
            <a:pPr algn="ctr"/>
            <a:endParaRPr lang="en-US" sz="1400" dirty="0" smtClean="0">
              <a:solidFill>
                <a:schemeClr val="bg1"/>
              </a:solidFill>
              <a:latin typeface="Raleway ExtraBold" panose="020B0903030101060003" pitchFamily="34" charset="-52"/>
            </a:endParaRPr>
          </a:p>
        </p:txBody>
      </p:sp>
      <p:sp>
        <p:nvSpPr>
          <p:cNvPr id="86" name="Подзаголовок 2"/>
          <p:cNvSpPr txBox="1">
            <a:spLocks/>
          </p:cNvSpPr>
          <p:nvPr/>
        </p:nvSpPr>
        <p:spPr>
          <a:xfrm>
            <a:off x="946484" y="2103683"/>
            <a:ext cx="3366206" cy="104257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ts val="2000"/>
              </a:lnSpc>
              <a:spcBef>
                <a:spcPts val="1200"/>
              </a:spcBef>
              <a:buNone/>
            </a:pPr>
            <a:r>
              <a:rPr lang="en-US" sz="1100"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Etiam vitae dui congue, semper quam vitae, luctus ligula. Sed posuere nunc in leo commod else cuprum less</a:t>
            </a:r>
            <a:r>
              <a:rPr lang="en-US" sz="110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 Etiam vitae dui</a:t>
            </a:r>
            <a:endParaRPr lang="en-US" sz="1100" dirty="0">
              <a:solidFill>
                <a:schemeClr val="bg1">
                  <a:lumMod val="65000"/>
                </a:schemeClr>
              </a:solidFill>
              <a:latin typeface="Raleway Medium" panose="020B0003030101060003" pitchFamily="34" charset="0"/>
              <a:cs typeface="Poppins" panose="02000000000000000000" pitchFamily="2" charset="0"/>
            </a:endParaRPr>
          </a:p>
        </p:txBody>
      </p:sp>
      <p:sp>
        <p:nvSpPr>
          <p:cNvPr id="90" name="Подзаголовок 2"/>
          <p:cNvSpPr txBox="1">
            <a:spLocks/>
          </p:cNvSpPr>
          <p:nvPr/>
        </p:nvSpPr>
        <p:spPr>
          <a:xfrm>
            <a:off x="2264215" y="3278915"/>
            <a:ext cx="2048475" cy="45040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ts val="2000"/>
              </a:lnSpc>
              <a:spcBef>
                <a:spcPts val="0"/>
              </a:spcBef>
              <a:buNone/>
            </a:pPr>
            <a:r>
              <a:rPr lang="en-US" sz="1200" spc="150" dirty="0" smtClean="0">
                <a:latin typeface="Montserrat SemiBold" panose="00000700000000000000" pitchFamily="50" charset="0"/>
              </a:rPr>
              <a:t>53% </a:t>
            </a:r>
            <a:r>
              <a:rPr lang="en-US" sz="1200" spc="150" dirty="0" smtClean="0">
                <a:latin typeface="Raleway ExtraBold" panose="020B0903030101060003" pitchFamily="34" charset="-52"/>
              </a:rPr>
              <a:t>ALL SALES</a:t>
            </a:r>
            <a:endParaRPr lang="en-US" sz="1200" spc="150" dirty="0">
              <a:latin typeface="Raleway ExtraBold" panose="020B0903030101060003" pitchFamily="34" charset="-52"/>
            </a:endParaRPr>
          </a:p>
        </p:txBody>
      </p:sp>
      <p:sp>
        <p:nvSpPr>
          <p:cNvPr id="102" name="Подзаголовок 2"/>
          <p:cNvSpPr txBox="1">
            <a:spLocks/>
          </p:cNvSpPr>
          <p:nvPr/>
        </p:nvSpPr>
        <p:spPr>
          <a:xfrm>
            <a:off x="2264215" y="3715521"/>
            <a:ext cx="2048475" cy="45040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ts val="2000"/>
              </a:lnSpc>
              <a:spcBef>
                <a:spcPts val="0"/>
              </a:spcBef>
              <a:buNone/>
            </a:pPr>
            <a:r>
              <a:rPr lang="en-US" sz="1200" spc="150" dirty="0" smtClean="0">
                <a:latin typeface="Montserrat SemiBold" panose="00000700000000000000" pitchFamily="50" charset="0"/>
              </a:rPr>
              <a:t>17% </a:t>
            </a:r>
            <a:r>
              <a:rPr lang="en-US" sz="1200" spc="150" dirty="0" smtClean="0">
                <a:latin typeface="Raleway ExtraBold" panose="020B0903030101060003" pitchFamily="34" charset="-52"/>
              </a:rPr>
              <a:t>ALL SALES</a:t>
            </a:r>
            <a:endParaRPr lang="en-US" sz="1200" spc="150" dirty="0">
              <a:latin typeface="Raleway ExtraBold" panose="020B0903030101060003" pitchFamily="34" charset="-52"/>
            </a:endParaRPr>
          </a:p>
        </p:txBody>
      </p:sp>
      <p:sp>
        <p:nvSpPr>
          <p:cNvPr id="103" name="Подзаголовок 2"/>
          <p:cNvSpPr txBox="1">
            <a:spLocks/>
          </p:cNvSpPr>
          <p:nvPr/>
        </p:nvSpPr>
        <p:spPr>
          <a:xfrm>
            <a:off x="2259854" y="4152127"/>
            <a:ext cx="2048475" cy="45040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ts val="2000"/>
              </a:lnSpc>
              <a:spcBef>
                <a:spcPts val="0"/>
              </a:spcBef>
              <a:buNone/>
            </a:pPr>
            <a:r>
              <a:rPr lang="en-US" sz="1200" spc="150" dirty="0" smtClean="0">
                <a:latin typeface="Montserrat SemiBold" panose="00000700000000000000" pitchFamily="50" charset="0"/>
              </a:rPr>
              <a:t>23% </a:t>
            </a:r>
            <a:r>
              <a:rPr lang="en-US" sz="1200" spc="150" dirty="0" smtClean="0">
                <a:latin typeface="Raleway ExtraBold" panose="020B0903030101060003" pitchFamily="34" charset="-52"/>
              </a:rPr>
              <a:t>ALL SALES</a:t>
            </a:r>
            <a:endParaRPr lang="en-US" sz="1200" spc="150" dirty="0">
              <a:latin typeface="Raleway ExtraBold" panose="020B0903030101060003" pitchFamily="34" charset="-52"/>
            </a:endParaRPr>
          </a:p>
        </p:txBody>
      </p:sp>
      <p:grpSp>
        <p:nvGrpSpPr>
          <p:cNvPr id="107" name="Группа 106"/>
          <p:cNvGrpSpPr/>
          <p:nvPr/>
        </p:nvGrpSpPr>
        <p:grpSpPr>
          <a:xfrm>
            <a:off x="4380271" y="3418007"/>
            <a:ext cx="1936743" cy="86603"/>
            <a:chOff x="4380271" y="3418007"/>
            <a:chExt cx="1936743" cy="86603"/>
          </a:xfrm>
        </p:grpSpPr>
        <p:cxnSp>
          <p:nvCxnSpPr>
            <p:cNvPr id="98" name="Прямая соединительная линия 97"/>
            <p:cNvCxnSpPr/>
            <p:nvPr/>
          </p:nvCxnSpPr>
          <p:spPr>
            <a:xfrm>
              <a:off x="4380271" y="3465513"/>
              <a:ext cx="1931420" cy="0"/>
            </a:xfrm>
            <a:prstGeom prst="line">
              <a:avLst/>
            </a:prstGeom>
            <a:ln w="12700">
              <a:solidFill>
                <a:srgbClr val="E23936"/>
              </a:solidFill>
            </a:ln>
          </p:spPr>
          <p:style>
            <a:lnRef idx="1">
              <a:schemeClr val="accent1"/>
            </a:lnRef>
            <a:fillRef idx="0">
              <a:schemeClr val="accent1"/>
            </a:fillRef>
            <a:effectRef idx="0">
              <a:schemeClr val="accent1"/>
            </a:effectRef>
            <a:fontRef idx="minor">
              <a:schemeClr val="tx1"/>
            </a:fontRef>
          </p:style>
        </p:cxnSp>
        <p:sp>
          <p:nvSpPr>
            <p:cNvPr id="106" name="Овал 105"/>
            <p:cNvSpPr/>
            <p:nvPr/>
          </p:nvSpPr>
          <p:spPr>
            <a:xfrm>
              <a:off x="6230411" y="3418007"/>
              <a:ext cx="86603" cy="86603"/>
            </a:xfrm>
            <a:prstGeom prst="ellipse">
              <a:avLst/>
            </a:prstGeom>
            <a:solidFill>
              <a:srgbClr val="E23936"/>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grpSp>
      <p:grpSp>
        <p:nvGrpSpPr>
          <p:cNvPr id="120" name="Группа 119"/>
          <p:cNvGrpSpPr/>
          <p:nvPr/>
        </p:nvGrpSpPr>
        <p:grpSpPr>
          <a:xfrm>
            <a:off x="4380271" y="3862659"/>
            <a:ext cx="3727718" cy="86603"/>
            <a:chOff x="4380271" y="3862659"/>
            <a:chExt cx="3727718" cy="86603"/>
          </a:xfrm>
        </p:grpSpPr>
        <p:cxnSp>
          <p:nvCxnSpPr>
            <p:cNvPr id="99" name="Прямая соединительная линия 98"/>
            <p:cNvCxnSpPr/>
            <p:nvPr/>
          </p:nvCxnSpPr>
          <p:spPr>
            <a:xfrm>
              <a:off x="4380271" y="3911037"/>
              <a:ext cx="3713258" cy="0"/>
            </a:xfrm>
            <a:prstGeom prst="line">
              <a:avLst/>
            </a:prstGeom>
            <a:ln w="12700">
              <a:solidFill>
                <a:srgbClr val="E23936"/>
              </a:solidFill>
            </a:ln>
          </p:spPr>
          <p:style>
            <a:lnRef idx="1">
              <a:schemeClr val="accent1"/>
            </a:lnRef>
            <a:fillRef idx="0">
              <a:schemeClr val="accent1"/>
            </a:fillRef>
            <a:effectRef idx="0">
              <a:schemeClr val="accent1"/>
            </a:effectRef>
            <a:fontRef idx="minor">
              <a:schemeClr val="tx1"/>
            </a:fontRef>
          </p:style>
        </p:cxnSp>
        <p:sp>
          <p:nvSpPr>
            <p:cNvPr id="108" name="Овал 107"/>
            <p:cNvSpPr/>
            <p:nvPr/>
          </p:nvSpPr>
          <p:spPr>
            <a:xfrm>
              <a:off x="8021386" y="3862659"/>
              <a:ext cx="86603" cy="86603"/>
            </a:xfrm>
            <a:prstGeom prst="ellipse">
              <a:avLst/>
            </a:prstGeom>
            <a:solidFill>
              <a:srgbClr val="E23936"/>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grpSp>
      <p:grpSp>
        <p:nvGrpSpPr>
          <p:cNvPr id="110" name="Группа 109"/>
          <p:cNvGrpSpPr/>
          <p:nvPr/>
        </p:nvGrpSpPr>
        <p:grpSpPr>
          <a:xfrm>
            <a:off x="4378763" y="4312294"/>
            <a:ext cx="1751691" cy="86603"/>
            <a:chOff x="4378763" y="4312294"/>
            <a:chExt cx="1751691" cy="86603"/>
          </a:xfrm>
        </p:grpSpPr>
        <p:cxnSp>
          <p:nvCxnSpPr>
            <p:cNvPr id="104" name="Прямая соединительная линия 103"/>
            <p:cNvCxnSpPr/>
            <p:nvPr/>
          </p:nvCxnSpPr>
          <p:spPr>
            <a:xfrm>
              <a:off x="4378763" y="4355595"/>
              <a:ext cx="1726920" cy="0"/>
            </a:xfrm>
            <a:prstGeom prst="line">
              <a:avLst/>
            </a:prstGeom>
            <a:ln w="12700">
              <a:solidFill>
                <a:srgbClr val="E23936"/>
              </a:solidFill>
            </a:ln>
          </p:spPr>
          <p:style>
            <a:lnRef idx="1">
              <a:schemeClr val="accent1"/>
            </a:lnRef>
            <a:fillRef idx="0">
              <a:schemeClr val="accent1"/>
            </a:fillRef>
            <a:effectRef idx="0">
              <a:schemeClr val="accent1"/>
            </a:effectRef>
            <a:fontRef idx="minor">
              <a:schemeClr val="tx1"/>
            </a:fontRef>
          </p:style>
        </p:cxnSp>
        <p:sp>
          <p:nvSpPr>
            <p:cNvPr id="109" name="Овал 108"/>
            <p:cNvSpPr/>
            <p:nvPr/>
          </p:nvSpPr>
          <p:spPr>
            <a:xfrm>
              <a:off x="6043851" y="4312294"/>
              <a:ext cx="86603" cy="86603"/>
            </a:xfrm>
            <a:prstGeom prst="ellipse">
              <a:avLst/>
            </a:prstGeom>
            <a:solidFill>
              <a:srgbClr val="E23936"/>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grpSp>
      <p:grpSp>
        <p:nvGrpSpPr>
          <p:cNvPr id="111" name="Группа 110"/>
          <p:cNvGrpSpPr/>
          <p:nvPr/>
        </p:nvGrpSpPr>
        <p:grpSpPr>
          <a:xfrm>
            <a:off x="4378763" y="4733492"/>
            <a:ext cx="3460328" cy="86603"/>
            <a:chOff x="4378763" y="4312294"/>
            <a:chExt cx="3460328" cy="86603"/>
          </a:xfrm>
        </p:grpSpPr>
        <p:cxnSp>
          <p:nvCxnSpPr>
            <p:cNvPr id="112" name="Прямая соединительная линия 111"/>
            <p:cNvCxnSpPr/>
            <p:nvPr/>
          </p:nvCxnSpPr>
          <p:spPr>
            <a:xfrm>
              <a:off x="4378763" y="4355595"/>
              <a:ext cx="3417026" cy="0"/>
            </a:xfrm>
            <a:prstGeom prst="line">
              <a:avLst/>
            </a:prstGeom>
            <a:ln w="12700">
              <a:solidFill>
                <a:srgbClr val="E23936"/>
              </a:solidFill>
            </a:ln>
          </p:spPr>
          <p:style>
            <a:lnRef idx="1">
              <a:schemeClr val="accent1"/>
            </a:lnRef>
            <a:fillRef idx="0">
              <a:schemeClr val="accent1"/>
            </a:fillRef>
            <a:effectRef idx="0">
              <a:schemeClr val="accent1"/>
            </a:effectRef>
            <a:fontRef idx="minor">
              <a:schemeClr val="tx1"/>
            </a:fontRef>
          </p:style>
        </p:cxnSp>
        <p:sp>
          <p:nvSpPr>
            <p:cNvPr id="113" name="Овал 112"/>
            <p:cNvSpPr/>
            <p:nvPr/>
          </p:nvSpPr>
          <p:spPr>
            <a:xfrm>
              <a:off x="7752488" y="4312294"/>
              <a:ext cx="86603" cy="86603"/>
            </a:xfrm>
            <a:prstGeom prst="ellipse">
              <a:avLst/>
            </a:prstGeom>
            <a:solidFill>
              <a:srgbClr val="E23936"/>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grpSp>
      <p:sp>
        <p:nvSpPr>
          <p:cNvPr id="114" name="Подзаголовок 2"/>
          <p:cNvSpPr txBox="1">
            <a:spLocks/>
          </p:cNvSpPr>
          <p:nvPr/>
        </p:nvSpPr>
        <p:spPr>
          <a:xfrm>
            <a:off x="2270012" y="4588734"/>
            <a:ext cx="2048475" cy="45040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ts val="2000"/>
              </a:lnSpc>
              <a:spcBef>
                <a:spcPts val="0"/>
              </a:spcBef>
              <a:buNone/>
            </a:pPr>
            <a:r>
              <a:rPr lang="en-US" sz="1200" spc="150" dirty="0" smtClean="0">
                <a:latin typeface="Montserrat SemiBold" panose="00000700000000000000" pitchFamily="50" charset="0"/>
              </a:rPr>
              <a:t>15% </a:t>
            </a:r>
            <a:r>
              <a:rPr lang="en-US" sz="1200" spc="150" dirty="0" smtClean="0">
                <a:latin typeface="Raleway ExtraBold" panose="020B0903030101060003" pitchFamily="34" charset="-52"/>
              </a:rPr>
              <a:t>ALL SALES</a:t>
            </a:r>
            <a:endParaRPr lang="en-US" sz="1200" spc="150" dirty="0">
              <a:latin typeface="Raleway ExtraBold" panose="020B0903030101060003" pitchFamily="34" charset="-52"/>
            </a:endParaRPr>
          </a:p>
        </p:txBody>
      </p:sp>
      <p:sp>
        <p:nvSpPr>
          <p:cNvPr id="119" name="Подзаголовок 2"/>
          <p:cNvSpPr txBox="1">
            <a:spLocks/>
          </p:cNvSpPr>
          <p:nvPr/>
        </p:nvSpPr>
        <p:spPr>
          <a:xfrm>
            <a:off x="957331" y="5210410"/>
            <a:ext cx="3366206" cy="104257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ts val="2000"/>
              </a:lnSpc>
              <a:spcBef>
                <a:spcPts val="1200"/>
              </a:spcBef>
              <a:buNone/>
            </a:pPr>
            <a:r>
              <a:rPr lang="en-US" sz="1100"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Etiam vitae dui congue, semper quam vitae, luctus ligula. Sed posuere nunc in leo commod</a:t>
            </a:r>
            <a:endParaRPr lang="en-US" sz="1100" dirty="0">
              <a:solidFill>
                <a:schemeClr val="bg1">
                  <a:lumMod val="65000"/>
                </a:schemeClr>
              </a:solidFill>
              <a:latin typeface="Raleway Medium" panose="020B0003030101060003" pitchFamily="34" charset="0"/>
              <a:cs typeface="Poppins" panose="02000000000000000000" pitchFamily="2" charset="0"/>
            </a:endParaRPr>
          </a:p>
        </p:txBody>
      </p:sp>
    </p:spTree>
    <p:extLst>
      <p:ext uri="{BB962C8B-B14F-4D97-AF65-F5344CB8AC3E}">
        <p14:creationId xmlns:p14="http://schemas.microsoft.com/office/powerpoint/2010/main" val="379279969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85"/>
                                        </p:tgtEl>
                                        <p:attrNameLst>
                                          <p:attrName>style.visibility</p:attrName>
                                        </p:attrNameLst>
                                      </p:cBhvr>
                                      <p:to>
                                        <p:strVal val="visible"/>
                                      </p:to>
                                    </p:set>
                                    <p:animEffect transition="in" filter="wipe(up)">
                                      <p:cBhvr>
                                        <p:cTn id="7" dur="400"/>
                                        <p:tgtEl>
                                          <p:spTgt spid="85"/>
                                        </p:tgtEl>
                                      </p:cBhvr>
                                    </p:animEffect>
                                  </p:childTnLst>
                                </p:cTn>
                              </p:par>
                            </p:childTnLst>
                          </p:cTn>
                        </p:par>
                        <p:par>
                          <p:cTn id="8" fill="hold">
                            <p:stCondLst>
                              <p:cond delay="400"/>
                            </p:stCondLst>
                            <p:childTnLst>
                              <p:par>
                                <p:cTn id="9" presetID="42"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anim calcmode="lin" valueType="num">
                                      <p:cBhvr>
                                        <p:cTn id="12" dur="500" fill="hold"/>
                                        <p:tgtEl>
                                          <p:spTgt spid="2"/>
                                        </p:tgtEl>
                                        <p:attrNameLst>
                                          <p:attrName>ppt_x</p:attrName>
                                        </p:attrNameLst>
                                      </p:cBhvr>
                                      <p:tavLst>
                                        <p:tav tm="0">
                                          <p:val>
                                            <p:strVal val="#ppt_x"/>
                                          </p:val>
                                        </p:tav>
                                        <p:tav tm="100000">
                                          <p:val>
                                            <p:strVal val="#ppt_x"/>
                                          </p:val>
                                        </p:tav>
                                      </p:tavLst>
                                    </p:anim>
                                    <p:anim calcmode="lin" valueType="num">
                                      <p:cBhvr>
                                        <p:cTn id="13" dur="500" fill="hold"/>
                                        <p:tgtEl>
                                          <p:spTgt spid="2"/>
                                        </p:tgtEl>
                                        <p:attrNameLst>
                                          <p:attrName>ppt_y</p:attrName>
                                        </p:attrNameLst>
                                      </p:cBhvr>
                                      <p:tavLst>
                                        <p:tav tm="0">
                                          <p:val>
                                            <p:strVal val="#ppt_y+.1"/>
                                          </p:val>
                                        </p:tav>
                                        <p:tav tm="100000">
                                          <p:val>
                                            <p:strVal val="#ppt_y"/>
                                          </p:val>
                                        </p:tav>
                                      </p:tavLst>
                                    </p:anim>
                                  </p:childTnLst>
                                </p:cTn>
                              </p:par>
                            </p:childTnLst>
                          </p:cTn>
                        </p:par>
                        <p:par>
                          <p:cTn id="14" fill="hold">
                            <p:stCondLst>
                              <p:cond delay="900"/>
                            </p:stCondLst>
                            <p:childTnLst>
                              <p:par>
                                <p:cTn id="15" presetID="22" presetClass="entr" presetSubtype="1" fill="hold" grpId="0" nodeType="afterEffect">
                                  <p:stCondLst>
                                    <p:cond delay="0"/>
                                  </p:stCondLst>
                                  <p:childTnLst>
                                    <p:set>
                                      <p:cBhvr>
                                        <p:cTn id="16" dur="1" fill="hold">
                                          <p:stCondLst>
                                            <p:cond delay="0"/>
                                          </p:stCondLst>
                                        </p:cTn>
                                        <p:tgtEl>
                                          <p:spTgt spid="86"/>
                                        </p:tgtEl>
                                        <p:attrNameLst>
                                          <p:attrName>style.visibility</p:attrName>
                                        </p:attrNameLst>
                                      </p:cBhvr>
                                      <p:to>
                                        <p:strVal val="visible"/>
                                      </p:to>
                                    </p:set>
                                    <p:animEffect transition="in" filter="wipe(up)">
                                      <p:cBhvr>
                                        <p:cTn id="17" dur="400"/>
                                        <p:tgtEl>
                                          <p:spTgt spid="86"/>
                                        </p:tgtEl>
                                      </p:cBhvr>
                                    </p:animEffect>
                                  </p:childTnLst>
                                </p:cTn>
                              </p:par>
                            </p:childTnLst>
                          </p:cTn>
                        </p:par>
                        <p:par>
                          <p:cTn id="18" fill="hold">
                            <p:stCondLst>
                              <p:cond delay="1300"/>
                            </p:stCondLst>
                            <p:childTnLst>
                              <p:par>
                                <p:cTn id="19" presetID="22" presetClass="entr" presetSubtype="1" fill="hold" grpId="0" nodeType="afterEffect">
                                  <p:stCondLst>
                                    <p:cond delay="0"/>
                                  </p:stCondLst>
                                  <p:childTnLst>
                                    <p:set>
                                      <p:cBhvr>
                                        <p:cTn id="20" dur="1" fill="hold">
                                          <p:stCondLst>
                                            <p:cond delay="0"/>
                                          </p:stCondLst>
                                        </p:cTn>
                                        <p:tgtEl>
                                          <p:spTgt spid="90"/>
                                        </p:tgtEl>
                                        <p:attrNameLst>
                                          <p:attrName>style.visibility</p:attrName>
                                        </p:attrNameLst>
                                      </p:cBhvr>
                                      <p:to>
                                        <p:strVal val="visible"/>
                                      </p:to>
                                    </p:set>
                                    <p:animEffect transition="in" filter="wipe(up)">
                                      <p:cBhvr>
                                        <p:cTn id="21" dur="400"/>
                                        <p:tgtEl>
                                          <p:spTgt spid="90"/>
                                        </p:tgtEl>
                                      </p:cBhvr>
                                    </p:animEffect>
                                  </p:childTnLst>
                                </p:cTn>
                              </p:par>
                            </p:childTnLst>
                          </p:cTn>
                        </p:par>
                        <p:par>
                          <p:cTn id="22" fill="hold">
                            <p:stCondLst>
                              <p:cond delay="1700"/>
                            </p:stCondLst>
                            <p:childTnLst>
                              <p:par>
                                <p:cTn id="23" presetID="22" presetClass="entr" presetSubtype="8" fill="hold" nodeType="afterEffect">
                                  <p:stCondLst>
                                    <p:cond delay="0"/>
                                  </p:stCondLst>
                                  <p:childTnLst>
                                    <p:set>
                                      <p:cBhvr>
                                        <p:cTn id="24" dur="1" fill="hold">
                                          <p:stCondLst>
                                            <p:cond delay="0"/>
                                          </p:stCondLst>
                                        </p:cTn>
                                        <p:tgtEl>
                                          <p:spTgt spid="107"/>
                                        </p:tgtEl>
                                        <p:attrNameLst>
                                          <p:attrName>style.visibility</p:attrName>
                                        </p:attrNameLst>
                                      </p:cBhvr>
                                      <p:to>
                                        <p:strVal val="visible"/>
                                      </p:to>
                                    </p:set>
                                    <p:animEffect transition="in" filter="wipe(left)">
                                      <p:cBhvr>
                                        <p:cTn id="25" dur="350"/>
                                        <p:tgtEl>
                                          <p:spTgt spid="107"/>
                                        </p:tgtEl>
                                      </p:cBhvr>
                                    </p:animEffect>
                                  </p:childTnLst>
                                </p:cTn>
                              </p:par>
                            </p:childTnLst>
                          </p:cTn>
                        </p:par>
                        <p:par>
                          <p:cTn id="26" fill="hold">
                            <p:stCondLst>
                              <p:cond delay="2050"/>
                            </p:stCondLst>
                            <p:childTnLst>
                              <p:par>
                                <p:cTn id="27" presetID="22" presetClass="entr" presetSubtype="1" fill="hold" grpId="0" nodeType="afterEffect">
                                  <p:stCondLst>
                                    <p:cond delay="0"/>
                                  </p:stCondLst>
                                  <p:childTnLst>
                                    <p:set>
                                      <p:cBhvr>
                                        <p:cTn id="28" dur="1" fill="hold">
                                          <p:stCondLst>
                                            <p:cond delay="0"/>
                                          </p:stCondLst>
                                        </p:cTn>
                                        <p:tgtEl>
                                          <p:spTgt spid="102"/>
                                        </p:tgtEl>
                                        <p:attrNameLst>
                                          <p:attrName>style.visibility</p:attrName>
                                        </p:attrNameLst>
                                      </p:cBhvr>
                                      <p:to>
                                        <p:strVal val="visible"/>
                                      </p:to>
                                    </p:set>
                                    <p:animEffect transition="in" filter="wipe(up)">
                                      <p:cBhvr>
                                        <p:cTn id="29" dur="400"/>
                                        <p:tgtEl>
                                          <p:spTgt spid="102"/>
                                        </p:tgtEl>
                                      </p:cBhvr>
                                    </p:animEffect>
                                  </p:childTnLst>
                                </p:cTn>
                              </p:par>
                            </p:childTnLst>
                          </p:cTn>
                        </p:par>
                        <p:par>
                          <p:cTn id="30" fill="hold">
                            <p:stCondLst>
                              <p:cond delay="2450"/>
                            </p:stCondLst>
                            <p:childTnLst>
                              <p:par>
                                <p:cTn id="31" presetID="22" presetClass="entr" presetSubtype="8" fill="hold" nodeType="afterEffect">
                                  <p:stCondLst>
                                    <p:cond delay="0"/>
                                  </p:stCondLst>
                                  <p:childTnLst>
                                    <p:set>
                                      <p:cBhvr>
                                        <p:cTn id="32" dur="1" fill="hold">
                                          <p:stCondLst>
                                            <p:cond delay="0"/>
                                          </p:stCondLst>
                                        </p:cTn>
                                        <p:tgtEl>
                                          <p:spTgt spid="120"/>
                                        </p:tgtEl>
                                        <p:attrNameLst>
                                          <p:attrName>style.visibility</p:attrName>
                                        </p:attrNameLst>
                                      </p:cBhvr>
                                      <p:to>
                                        <p:strVal val="visible"/>
                                      </p:to>
                                    </p:set>
                                    <p:animEffect transition="in" filter="wipe(left)">
                                      <p:cBhvr>
                                        <p:cTn id="33" dur="350"/>
                                        <p:tgtEl>
                                          <p:spTgt spid="120"/>
                                        </p:tgtEl>
                                      </p:cBhvr>
                                    </p:animEffect>
                                  </p:childTnLst>
                                </p:cTn>
                              </p:par>
                            </p:childTnLst>
                          </p:cTn>
                        </p:par>
                        <p:par>
                          <p:cTn id="34" fill="hold">
                            <p:stCondLst>
                              <p:cond delay="2800"/>
                            </p:stCondLst>
                            <p:childTnLst>
                              <p:par>
                                <p:cTn id="35" presetID="22" presetClass="entr" presetSubtype="1" fill="hold" grpId="0" nodeType="afterEffect">
                                  <p:stCondLst>
                                    <p:cond delay="0"/>
                                  </p:stCondLst>
                                  <p:childTnLst>
                                    <p:set>
                                      <p:cBhvr>
                                        <p:cTn id="36" dur="1" fill="hold">
                                          <p:stCondLst>
                                            <p:cond delay="0"/>
                                          </p:stCondLst>
                                        </p:cTn>
                                        <p:tgtEl>
                                          <p:spTgt spid="103"/>
                                        </p:tgtEl>
                                        <p:attrNameLst>
                                          <p:attrName>style.visibility</p:attrName>
                                        </p:attrNameLst>
                                      </p:cBhvr>
                                      <p:to>
                                        <p:strVal val="visible"/>
                                      </p:to>
                                    </p:set>
                                    <p:animEffect transition="in" filter="wipe(up)">
                                      <p:cBhvr>
                                        <p:cTn id="37" dur="400"/>
                                        <p:tgtEl>
                                          <p:spTgt spid="103"/>
                                        </p:tgtEl>
                                      </p:cBhvr>
                                    </p:animEffect>
                                  </p:childTnLst>
                                </p:cTn>
                              </p:par>
                            </p:childTnLst>
                          </p:cTn>
                        </p:par>
                        <p:par>
                          <p:cTn id="38" fill="hold">
                            <p:stCondLst>
                              <p:cond delay="3200"/>
                            </p:stCondLst>
                            <p:childTnLst>
                              <p:par>
                                <p:cTn id="39" presetID="22" presetClass="entr" presetSubtype="8" fill="hold" nodeType="afterEffect">
                                  <p:stCondLst>
                                    <p:cond delay="0"/>
                                  </p:stCondLst>
                                  <p:childTnLst>
                                    <p:set>
                                      <p:cBhvr>
                                        <p:cTn id="40" dur="1" fill="hold">
                                          <p:stCondLst>
                                            <p:cond delay="0"/>
                                          </p:stCondLst>
                                        </p:cTn>
                                        <p:tgtEl>
                                          <p:spTgt spid="110"/>
                                        </p:tgtEl>
                                        <p:attrNameLst>
                                          <p:attrName>style.visibility</p:attrName>
                                        </p:attrNameLst>
                                      </p:cBhvr>
                                      <p:to>
                                        <p:strVal val="visible"/>
                                      </p:to>
                                    </p:set>
                                    <p:animEffect transition="in" filter="wipe(left)">
                                      <p:cBhvr>
                                        <p:cTn id="41" dur="350"/>
                                        <p:tgtEl>
                                          <p:spTgt spid="110"/>
                                        </p:tgtEl>
                                      </p:cBhvr>
                                    </p:animEffect>
                                  </p:childTnLst>
                                </p:cTn>
                              </p:par>
                            </p:childTnLst>
                          </p:cTn>
                        </p:par>
                        <p:par>
                          <p:cTn id="42" fill="hold">
                            <p:stCondLst>
                              <p:cond delay="3550"/>
                            </p:stCondLst>
                            <p:childTnLst>
                              <p:par>
                                <p:cTn id="43" presetID="22" presetClass="entr" presetSubtype="1" fill="hold" grpId="0" nodeType="afterEffect">
                                  <p:stCondLst>
                                    <p:cond delay="0"/>
                                  </p:stCondLst>
                                  <p:childTnLst>
                                    <p:set>
                                      <p:cBhvr>
                                        <p:cTn id="44" dur="1" fill="hold">
                                          <p:stCondLst>
                                            <p:cond delay="0"/>
                                          </p:stCondLst>
                                        </p:cTn>
                                        <p:tgtEl>
                                          <p:spTgt spid="114"/>
                                        </p:tgtEl>
                                        <p:attrNameLst>
                                          <p:attrName>style.visibility</p:attrName>
                                        </p:attrNameLst>
                                      </p:cBhvr>
                                      <p:to>
                                        <p:strVal val="visible"/>
                                      </p:to>
                                    </p:set>
                                    <p:animEffect transition="in" filter="wipe(up)">
                                      <p:cBhvr>
                                        <p:cTn id="45" dur="400"/>
                                        <p:tgtEl>
                                          <p:spTgt spid="114"/>
                                        </p:tgtEl>
                                      </p:cBhvr>
                                    </p:animEffect>
                                  </p:childTnLst>
                                </p:cTn>
                              </p:par>
                            </p:childTnLst>
                          </p:cTn>
                        </p:par>
                        <p:par>
                          <p:cTn id="46" fill="hold">
                            <p:stCondLst>
                              <p:cond delay="3950"/>
                            </p:stCondLst>
                            <p:childTnLst>
                              <p:par>
                                <p:cTn id="47" presetID="22" presetClass="entr" presetSubtype="8" fill="hold" nodeType="afterEffect">
                                  <p:stCondLst>
                                    <p:cond delay="0"/>
                                  </p:stCondLst>
                                  <p:childTnLst>
                                    <p:set>
                                      <p:cBhvr>
                                        <p:cTn id="48" dur="1" fill="hold">
                                          <p:stCondLst>
                                            <p:cond delay="0"/>
                                          </p:stCondLst>
                                        </p:cTn>
                                        <p:tgtEl>
                                          <p:spTgt spid="111"/>
                                        </p:tgtEl>
                                        <p:attrNameLst>
                                          <p:attrName>style.visibility</p:attrName>
                                        </p:attrNameLst>
                                      </p:cBhvr>
                                      <p:to>
                                        <p:strVal val="visible"/>
                                      </p:to>
                                    </p:set>
                                    <p:animEffect transition="in" filter="wipe(left)">
                                      <p:cBhvr>
                                        <p:cTn id="49" dur="350"/>
                                        <p:tgtEl>
                                          <p:spTgt spid="111"/>
                                        </p:tgtEl>
                                      </p:cBhvr>
                                    </p:animEffect>
                                  </p:childTnLst>
                                </p:cTn>
                              </p:par>
                            </p:childTnLst>
                          </p:cTn>
                        </p:par>
                        <p:par>
                          <p:cTn id="50" fill="hold">
                            <p:stCondLst>
                              <p:cond delay="4300"/>
                            </p:stCondLst>
                            <p:childTnLst>
                              <p:par>
                                <p:cTn id="51" presetID="22" presetClass="entr" presetSubtype="1" fill="hold" grpId="0" nodeType="afterEffect">
                                  <p:stCondLst>
                                    <p:cond delay="0"/>
                                  </p:stCondLst>
                                  <p:childTnLst>
                                    <p:set>
                                      <p:cBhvr>
                                        <p:cTn id="52" dur="1" fill="hold">
                                          <p:stCondLst>
                                            <p:cond delay="0"/>
                                          </p:stCondLst>
                                        </p:cTn>
                                        <p:tgtEl>
                                          <p:spTgt spid="119"/>
                                        </p:tgtEl>
                                        <p:attrNameLst>
                                          <p:attrName>style.visibility</p:attrName>
                                        </p:attrNameLst>
                                      </p:cBhvr>
                                      <p:to>
                                        <p:strVal val="visible"/>
                                      </p:to>
                                    </p:set>
                                    <p:animEffect transition="in" filter="wipe(up)">
                                      <p:cBhvr>
                                        <p:cTn id="53" dur="400"/>
                                        <p:tgtEl>
                                          <p:spTgt spid="1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 grpId="0"/>
      <p:bldP spid="86" grpId="0"/>
      <p:bldP spid="90" grpId="0"/>
      <p:bldP spid="102" grpId="0"/>
      <p:bldP spid="103" grpId="0"/>
      <p:bldP spid="114" grpId="0"/>
      <p:bldP spid="119"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Группа 1"/>
          <p:cNvGrpSpPr/>
          <p:nvPr/>
        </p:nvGrpSpPr>
        <p:grpSpPr>
          <a:xfrm>
            <a:off x="1165117" y="1841374"/>
            <a:ext cx="4257328" cy="4064446"/>
            <a:chOff x="809039" y="2079680"/>
            <a:chExt cx="4257328" cy="4064446"/>
          </a:xfrm>
          <a:solidFill>
            <a:schemeClr val="tx1"/>
          </a:solidFill>
        </p:grpSpPr>
        <p:sp>
          <p:nvSpPr>
            <p:cNvPr id="3" name="Freeform 256"/>
            <p:cNvSpPr>
              <a:spLocks/>
            </p:cNvSpPr>
            <p:nvPr/>
          </p:nvSpPr>
          <p:spPr bwMode="gray">
            <a:xfrm>
              <a:off x="4018545" y="2361933"/>
              <a:ext cx="105663" cy="249996"/>
            </a:xfrm>
            <a:custGeom>
              <a:avLst/>
              <a:gdLst>
                <a:gd name="T0" fmla="*/ 22 w 22"/>
                <a:gd name="T1" fmla="*/ 0 h 62"/>
                <a:gd name="T2" fmla="*/ 16 w 22"/>
                <a:gd name="T3" fmla="*/ 2 h 62"/>
                <a:gd name="T4" fmla="*/ 16 w 22"/>
                <a:gd name="T5" fmla="*/ 2 h 62"/>
                <a:gd name="T6" fmla="*/ 16 w 22"/>
                <a:gd name="T7" fmla="*/ 6 h 62"/>
                <a:gd name="T8" fmla="*/ 16 w 22"/>
                <a:gd name="T9" fmla="*/ 8 h 62"/>
                <a:gd name="T10" fmla="*/ 14 w 22"/>
                <a:gd name="T11" fmla="*/ 12 h 62"/>
                <a:gd name="T12" fmla="*/ 14 w 22"/>
                <a:gd name="T13" fmla="*/ 14 h 62"/>
                <a:gd name="T14" fmla="*/ 14 w 22"/>
                <a:gd name="T15" fmla="*/ 14 h 62"/>
                <a:gd name="T16" fmla="*/ 14 w 22"/>
                <a:gd name="T17" fmla="*/ 16 h 62"/>
                <a:gd name="T18" fmla="*/ 12 w 22"/>
                <a:gd name="T19" fmla="*/ 20 h 62"/>
                <a:gd name="T20" fmla="*/ 8 w 22"/>
                <a:gd name="T21" fmla="*/ 24 h 62"/>
                <a:gd name="T22" fmla="*/ 0 w 22"/>
                <a:gd name="T23" fmla="*/ 30 h 62"/>
                <a:gd name="T24" fmla="*/ 0 w 22"/>
                <a:gd name="T25" fmla="*/ 30 h 62"/>
                <a:gd name="T26" fmla="*/ 2 w 22"/>
                <a:gd name="T27" fmla="*/ 32 h 62"/>
                <a:gd name="T28" fmla="*/ 4 w 22"/>
                <a:gd name="T29" fmla="*/ 38 h 62"/>
                <a:gd name="T30" fmla="*/ 8 w 22"/>
                <a:gd name="T31" fmla="*/ 48 h 62"/>
                <a:gd name="T32" fmla="*/ 18 w 22"/>
                <a:gd name="T33" fmla="*/ 62 h 62"/>
                <a:gd name="T34" fmla="*/ 18 w 22"/>
                <a:gd name="T35" fmla="*/ 60 h 62"/>
                <a:gd name="T36" fmla="*/ 18 w 22"/>
                <a:gd name="T37" fmla="*/ 56 h 62"/>
                <a:gd name="T38" fmla="*/ 18 w 22"/>
                <a:gd name="T39" fmla="*/ 52 h 62"/>
                <a:gd name="T40" fmla="*/ 18 w 22"/>
                <a:gd name="T41" fmla="*/ 44 h 62"/>
                <a:gd name="T42" fmla="*/ 20 w 22"/>
                <a:gd name="T43" fmla="*/ 40 h 62"/>
                <a:gd name="T44" fmla="*/ 20 w 22"/>
                <a:gd name="T45" fmla="*/ 34 h 62"/>
                <a:gd name="T46" fmla="*/ 22 w 22"/>
                <a:gd name="T47" fmla="*/ 32 h 62"/>
                <a:gd name="T48" fmla="*/ 22 w 22"/>
                <a:gd name="T49" fmla="*/ 26 h 62"/>
                <a:gd name="T50" fmla="*/ 22 w 22"/>
                <a:gd name="T51" fmla="*/ 14 h 62"/>
                <a:gd name="T52" fmla="*/ 22 w 22"/>
                <a:gd name="T53" fmla="*/ 0 h 62"/>
                <a:gd name="T54" fmla="*/ 22 w 22"/>
                <a:gd name="T55" fmla="*/ 0 h 62"/>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22"/>
                <a:gd name="T85" fmla="*/ 0 h 62"/>
                <a:gd name="T86" fmla="*/ 22 w 22"/>
                <a:gd name="T87" fmla="*/ 62 h 62"/>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22" h="62">
                  <a:moveTo>
                    <a:pt x="22" y="0"/>
                  </a:moveTo>
                  <a:lnTo>
                    <a:pt x="16" y="2"/>
                  </a:lnTo>
                  <a:lnTo>
                    <a:pt x="16" y="6"/>
                  </a:lnTo>
                  <a:lnTo>
                    <a:pt x="16" y="8"/>
                  </a:lnTo>
                  <a:lnTo>
                    <a:pt x="14" y="12"/>
                  </a:lnTo>
                  <a:lnTo>
                    <a:pt x="14" y="14"/>
                  </a:lnTo>
                  <a:lnTo>
                    <a:pt x="14" y="16"/>
                  </a:lnTo>
                  <a:lnTo>
                    <a:pt x="12" y="20"/>
                  </a:lnTo>
                  <a:lnTo>
                    <a:pt x="8" y="24"/>
                  </a:lnTo>
                  <a:lnTo>
                    <a:pt x="0" y="30"/>
                  </a:lnTo>
                  <a:lnTo>
                    <a:pt x="2" y="32"/>
                  </a:lnTo>
                  <a:lnTo>
                    <a:pt x="4" y="38"/>
                  </a:lnTo>
                  <a:lnTo>
                    <a:pt x="8" y="48"/>
                  </a:lnTo>
                  <a:lnTo>
                    <a:pt x="18" y="62"/>
                  </a:lnTo>
                  <a:lnTo>
                    <a:pt x="18" y="60"/>
                  </a:lnTo>
                  <a:lnTo>
                    <a:pt x="18" y="56"/>
                  </a:lnTo>
                  <a:lnTo>
                    <a:pt x="18" y="52"/>
                  </a:lnTo>
                  <a:lnTo>
                    <a:pt x="18" y="44"/>
                  </a:lnTo>
                  <a:lnTo>
                    <a:pt x="20" y="40"/>
                  </a:lnTo>
                  <a:lnTo>
                    <a:pt x="20" y="34"/>
                  </a:lnTo>
                  <a:lnTo>
                    <a:pt x="22" y="32"/>
                  </a:lnTo>
                  <a:lnTo>
                    <a:pt x="22" y="26"/>
                  </a:lnTo>
                  <a:lnTo>
                    <a:pt x="22" y="14"/>
                  </a:lnTo>
                  <a:lnTo>
                    <a:pt x="22" y="0"/>
                  </a:lnTo>
                  <a:close/>
                </a:path>
              </a:pathLst>
            </a:custGeom>
            <a:grpFill/>
            <a:ln w="3175">
              <a:solidFill>
                <a:schemeClr val="bg1"/>
              </a:solidFill>
              <a:round/>
              <a:headEnd/>
              <a:tailEnd/>
            </a:ln>
          </p:spPr>
          <p:txBody>
            <a:bodyPr/>
            <a:lstStyle/>
            <a:p>
              <a:pPr>
                <a:defRPr/>
              </a:pPr>
              <a:endParaRPr lang="en-US" sz="3200" dirty="0"/>
            </a:p>
          </p:txBody>
        </p:sp>
        <p:sp>
          <p:nvSpPr>
            <p:cNvPr id="4" name="Freeform 272"/>
            <p:cNvSpPr>
              <a:spLocks/>
            </p:cNvSpPr>
            <p:nvPr/>
          </p:nvSpPr>
          <p:spPr bwMode="gray">
            <a:xfrm>
              <a:off x="1839251" y="3499010"/>
              <a:ext cx="127676" cy="427412"/>
            </a:xfrm>
            <a:custGeom>
              <a:avLst/>
              <a:gdLst>
                <a:gd name="T0" fmla="*/ 0 w 26"/>
                <a:gd name="T1" fmla="*/ 2 h 106"/>
                <a:gd name="T2" fmla="*/ 0 w 26"/>
                <a:gd name="T3" fmla="*/ 2 h 106"/>
                <a:gd name="T4" fmla="*/ 4 w 26"/>
                <a:gd name="T5" fmla="*/ 0 h 106"/>
                <a:gd name="T6" fmla="*/ 8 w 26"/>
                <a:gd name="T7" fmla="*/ 2 h 106"/>
                <a:gd name="T8" fmla="*/ 14 w 26"/>
                <a:gd name="T9" fmla="*/ 2 h 106"/>
                <a:gd name="T10" fmla="*/ 14 w 26"/>
                <a:gd name="T11" fmla="*/ 4 h 106"/>
                <a:gd name="T12" fmla="*/ 14 w 26"/>
                <a:gd name="T13" fmla="*/ 6 h 106"/>
                <a:gd name="T14" fmla="*/ 14 w 26"/>
                <a:gd name="T15" fmla="*/ 8 h 106"/>
                <a:gd name="T16" fmla="*/ 14 w 26"/>
                <a:gd name="T17" fmla="*/ 10 h 106"/>
                <a:gd name="T18" fmla="*/ 16 w 26"/>
                <a:gd name="T19" fmla="*/ 12 h 106"/>
                <a:gd name="T20" fmla="*/ 18 w 26"/>
                <a:gd name="T21" fmla="*/ 14 h 106"/>
                <a:gd name="T22" fmla="*/ 18 w 26"/>
                <a:gd name="T23" fmla="*/ 14 h 106"/>
                <a:gd name="T24" fmla="*/ 20 w 26"/>
                <a:gd name="T25" fmla="*/ 18 h 106"/>
                <a:gd name="T26" fmla="*/ 24 w 26"/>
                <a:gd name="T27" fmla="*/ 22 h 106"/>
                <a:gd name="T28" fmla="*/ 24 w 26"/>
                <a:gd name="T29" fmla="*/ 28 h 106"/>
                <a:gd name="T30" fmla="*/ 26 w 26"/>
                <a:gd name="T31" fmla="*/ 36 h 106"/>
                <a:gd name="T32" fmla="*/ 26 w 26"/>
                <a:gd name="T33" fmla="*/ 42 h 106"/>
                <a:gd name="T34" fmla="*/ 26 w 26"/>
                <a:gd name="T35" fmla="*/ 56 h 106"/>
                <a:gd name="T36" fmla="*/ 26 w 26"/>
                <a:gd name="T37" fmla="*/ 74 h 106"/>
                <a:gd name="T38" fmla="*/ 26 w 26"/>
                <a:gd name="T39" fmla="*/ 90 h 106"/>
                <a:gd name="T40" fmla="*/ 26 w 26"/>
                <a:gd name="T41" fmla="*/ 96 h 106"/>
                <a:gd name="T42" fmla="*/ 24 w 26"/>
                <a:gd name="T43" fmla="*/ 96 h 106"/>
                <a:gd name="T44" fmla="*/ 20 w 26"/>
                <a:gd name="T45" fmla="*/ 98 h 106"/>
                <a:gd name="T46" fmla="*/ 18 w 26"/>
                <a:gd name="T47" fmla="*/ 100 h 106"/>
                <a:gd name="T48" fmla="*/ 14 w 26"/>
                <a:gd name="T49" fmla="*/ 102 h 106"/>
                <a:gd name="T50" fmla="*/ 8 w 26"/>
                <a:gd name="T51" fmla="*/ 106 h 106"/>
                <a:gd name="T52" fmla="*/ 8 w 26"/>
                <a:gd name="T53" fmla="*/ 102 h 106"/>
                <a:gd name="T54" fmla="*/ 10 w 26"/>
                <a:gd name="T55" fmla="*/ 88 h 106"/>
                <a:gd name="T56" fmla="*/ 12 w 26"/>
                <a:gd name="T57" fmla="*/ 74 h 106"/>
                <a:gd name="T58" fmla="*/ 12 w 26"/>
                <a:gd name="T59" fmla="*/ 60 h 106"/>
                <a:gd name="T60" fmla="*/ 10 w 26"/>
                <a:gd name="T61" fmla="*/ 48 h 106"/>
                <a:gd name="T62" fmla="*/ 10 w 26"/>
                <a:gd name="T63" fmla="*/ 40 h 106"/>
                <a:gd name="T64" fmla="*/ 10 w 26"/>
                <a:gd name="T65" fmla="*/ 34 h 106"/>
                <a:gd name="T66" fmla="*/ 8 w 26"/>
                <a:gd name="T67" fmla="*/ 28 h 106"/>
                <a:gd name="T68" fmla="*/ 6 w 26"/>
                <a:gd name="T69" fmla="*/ 10 h 106"/>
                <a:gd name="T70" fmla="*/ 4 w 26"/>
                <a:gd name="T71" fmla="*/ 10 h 106"/>
                <a:gd name="T72" fmla="*/ 4 w 26"/>
                <a:gd name="T73" fmla="*/ 8 h 106"/>
                <a:gd name="T74" fmla="*/ 2 w 26"/>
                <a:gd name="T75" fmla="*/ 4 h 106"/>
                <a:gd name="T76" fmla="*/ 2 w 26"/>
                <a:gd name="T77" fmla="*/ 2 h 106"/>
                <a:gd name="T78" fmla="*/ 0 w 26"/>
                <a:gd name="T79" fmla="*/ 2 h 106"/>
                <a:gd name="T80" fmla="*/ 0 w 26"/>
                <a:gd name="T81" fmla="*/ 2 h 10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6"/>
                <a:gd name="T124" fmla="*/ 0 h 106"/>
                <a:gd name="T125" fmla="*/ 26 w 26"/>
                <a:gd name="T126" fmla="*/ 106 h 10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6" h="106">
                  <a:moveTo>
                    <a:pt x="0" y="2"/>
                  </a:moveTo>
                  <a:lnTo>
                    <a:pt x="0" y="2"/>
                  </a:lnTo>
                  <a:lnTo>
                    <a:pt x="4" y="0"/>
                  </a:lnTo>
                  <a:lnTo>
                    <a:pt x="8" y="2"/>
                  </a:lnTo>
                  <a:lnTo>
                    <a:pt x="14" y="2"/>
                  </a:lnTo>
                  <a:lnTo>
                    <a:pt x="14" y="4"/>
                  </a:lnTo>
                  <a:lnTo>
                    <a:pt x="14" y="6"/>
                  </a:lnTo>
                  <a:lnTo>
                    <a:pt x="14" y="8"/>
                  </a:lnTo>
                  <a:lnTo>
                    <a:pt x="14" y="10"/>
                  </a:lnTo>
                  <a:lnTo>
                    <a:pt x="16" y="12"/>
                  </a:lnTo>
                  <a:lnTo>
                    <a:pt x="18" y="14"/>
                  </a:lnTo>
                  <a:lnTo>
                    <a:pt x="20" y="18"/>
                  </a:lnTo>
                  <a:lnTo>
                    <a:pt x="24" y="22"/>
                  </a:lnTo>
                  <a:lnTo>
                    <a:pt x="24" y="28"/>
                  </a:lnTo>
                  <a:lnTo>
                    <a:pt x="26" y="36"/>
                  </a:lnTo>
                  <a:lnTo>
                    <a:pt x="26" y="42"/>
                  </a:lnTo>
                  <a:lnTo>
                    <a:pt x="26" y="56"/>
                  </a:lnTo>
                  <a:lnTo>
                    <a:pt x="26" y="74"/>
                  </a:lnTo>
                  <a:lnTo>
                    <a:pt x="26" y="90"/>
                  </a:lnTo>
                  <a:lnTo>
                    <a:pt x="26" y="96"/>
                  </a:lnTo>
                  <a:lnTo>
                    <a:pt x="24" y="96"/>
                  </a:lnTo>
                  <a:lnTo>
                    <a:pt x="20" y="98"/>
                  </a:lnTo>
                  <a:lnTo>
                    <a:pt x="18" y="100"/>
                  </a:lnTo>
                  <a:lnTo>
                    <a:pt x="14" y="102"/>
                  </a:lnTo>
                  <a:lnTo>
                    <a:pt x="8" y="106"/>
                  </a:lnTo>
                  <a:lnTo>
                    <a:pt x="8" y="102"/>
                  </a:lnTo>
                  <a:lnTo>
                    <a:pt x="10" y="88"/>
                  </a:lnTo>
                  <a:lnTo>
                    <a:pt x="12" y="74"/>
                  </a:lnTo>
                  <a:lnTo>
                    <a:pt x="12" y="60"/>
                  </a:lnTo>
                  <a:lnTo>
                    <a:pt x="10" y="48"/>
                  </a:lnTo>
                  <a:lnTo>
                    <a:pt x="10" y="40"/>
                  </a:lnTo>
                  <a:lnTo>
                    <a:pt x="10" y="34"/>
                  </a:lnTo>
                  <a:lnTo>
                    <a:pt x="8" y="28"/>
                  </a:lnTo>
                  <a:lnTo>
                    <a:pt x="6" y="10"/>
                  </a:lnTo>
                  <a:lnTo>
                    <a:pt x="4" y="10"/>
                  </a:lnTo>
                  <a:lnTo>
                    <a:pt x="4" y="8"/>
                  </a:lnTo>
                  <a:lnTo>
                    <a:pt x="2" y="4"/>
                  </a:lnTo>
                  <a:lnTo>
                    <a:pt x="2" y="2"/>
                  </a:lnTo>
                  <a:lnTo>
                    <a:pt x="0" y="2"/>
                  </a:lnTo>
                  <a:close/>
                </a:path>
              </a:pathLst>
            </a:custGeom>
            <a:grpFill/>
            <a:ln w="3175">
              <a:solidFill>
                <a:schemeClr val="bg1"/>
              </a:solidFill>
              <a:round/>
              <a:headEnd/>
              <a:tailEnd/>
            </a:ln>
          </p:spPr>
          <p:txBody>
            <a:bodyPr/>
            <a:lstStyle/>
            <a:p>
              <a:pPr>
                <a:defRPr/>
              </a:pPr>
              <a:endParaRPr lang="en-US" sz="3200" dirty="0"/>
            </a:p>
          </p:txBody>
        </p:sp>
        <p:sp>
          <p:nvSpPr>
            <p:cNvPr id="5" name="Freeform 273"/>
            <p:cNvSpPr>
              <a:spLocks/>
            </p:cNvSpPr>
            <p:nvPr/>
          </p:nvSpPr>
          <p:spPr bwMode="gray">
            <a:xfrm>
              <a:off x="1900887" y="3474817"/>
              <a:ext cx="202520" cy="411283"/>
            </a:xfrm>
            <a:custGeom>
              <a:avLst/>
              <a:gdLst>
                <a:gd name="T0" fmla="*/ 14 w 42"/>
                <a:gd name="T1" fmla="*/ 102 h 102"/>
                <a:gd name="T2" fmla="*/ 14 w 42"/>
                <a:gd name="T3" fmla="*/ 96 h 102"/>
                <a:gd name="T4" fmla="*/ 14 w 42"/>
                <a:gd name="T5" fmla="*/ 82 h 102"/>
                <a:gd name="T6" fmla="*/ 14 w 42"/>
                <a:gd name="T7" fmla="*/ 64 h 102"/>
                <a:gd name="T8" fmla="*/ 14 w 42"/>
                <a:gd name="T9" fmla="*/ 46 h 102"/>
                <a:gd name="T10" fmla="*/ 14 w 42"/>
                <a:gd name="T11" fmla="*/ 36 h 102"/>
                <a:gd name="T12" fmla="*/ 12 w 42"/>
                <a:gd name="T13" fmla="*/ 30 h 102"/>
                <a:gd name="T14" fmla="*/ 8 w 42"/>
                <a:gd name="T15" fmla="*/ 24 h 102"/>
                <a:gd name="T16" fmla="*/ 6 w 42"/>
                <a:gd name="T17" fmla="*/ 20 h 102"/>
                <a:gd name="T18" fmla="*/ 2 w 42"/>
                <a:gd name="T19" fmla="*/ 18 h 102"/>
                <a:gd name="T20" fmla="*/ 0 w 42"/>
                <a:gd name="T21" fmla="*/ 12 h 102"/>
                <a:gd name="T22" fmla="*/ 2 w 42"/>
                <a:gd name="T23" fmla="*/ 8 h 102"/>
                <a:gd name="T24" fmla="*/ 14 w 42"/>
                <a:gd name="T25" fmla="*/ 8 h 102"/>
                <a:gd name="T26" fmla="*/ 16 w 42"/>
                <a:gd name="T27" fmla="*/ 0 h 102"/>
                <a:gd name="T28" fmla="*/ 28 w 42"/>
                <a:gd name="T29" fmla="*/ 10 h 102"/>
                <a:gd name="T30" fmla="*/ 30 w 42"/>
                <a:gd name="T31" fmla="*/ 12 h 102"/>
                <a:gd name="T32" fmla="*/ 34 w 42"/>
                <a:gd name="T33" fmla="*/ 16 h 102"/>
                <a:gd name="T34" fmla="*/ 40 w 42"/>
                <a:gd name="T35" fmla="*/ 22 h 102"/>
                <a:gd name="T36" fmla="*/ 42 w 42"/>
                <a:gd name="T37" fmla="*/ 34 h 102"/>
                <a:gd name="T38" fmla="*/ 38 w 42"/>
                <a:gd name="T39" fmla="*/ 48 h 102"/>
                <a:gd name="T40" fmla="*/ 38 w 42"/>
                <a:gd name="T41" fmla="*/ 52 h 102"/>
                <a:gd name="T42" fmla="*/ 36 w 42"/>
                <a:gd name="T43" fmla="*/ 64 h 102"/>
                <a:gd name="T44" fmla="*/ 36 w 42"/>
                <a:gd name="T45" fmla="*/ 82 h 102"/>
                <a:gd name="T46" fmla="*/ 34 w 42"/>
                <a:gd name="T47" fmla="*/ 98 h 102"/>
                <a:gd name="T48" fmla="*/ 14 w 42"/>
                <a:gd name="T49" fmla="*/ 102 h 102"/>
                <a:gd name="T50" fmla="*/ 14 w 42"/>
                <a:gd name="T51" fmla="*/ 102 h 10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42"/>
                <a:gd name="T79" fmla="*/ 0 h 102"/>
                <a:gd name="T80" fmla="*/ 42 w 42"/>
                <a:gd name="T81" fmla="*/ 102 h 102"/>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42" h="102">
                  <a:moveTo>
                    <a:pt x="14" y="102"/>
                  </a:moveTo>
                  <a:lnTo>
                    <a:pt x="14" y="96"/>
                  </a:lnTo>
                  <a:lnTo>
                    <a:pt x="14" y="82"/>
                  </a:lnTo>
                  <a:lnTo>
                    <a:pt x="14" y="64"/>
                  </a:lnTo>
                  <a:lnTo>
                    <a:pt x="14" y="46"/>
                  </a:lnTo>
                  <a:lnTo>
                    <a:pt x="14" y="36"/>
                  </a:lnTo>
                  <a:lnTo>
                    <a:pt x="12" y="30"/>
                  </a:lnTo>
                  <a:lnTo>
                    <a:pt x="8" y="24"/>
                  </a:lnTo>
                  <a:lnTo>
                    <a:pt x="6" y="20"/>
                  </a:lnTo>
                  <a:lnTo>
                    <a:pt x="2" y="18"/>
                  </a:lnTo>
                  <a:lnTo>
                    <a:pt x="0" y="12"/>
                  </a:lnTo>
                  <a:lnTo>
                    <a:pt x="2" y="8"/>
                  </a:lnTo>
                  <a:lnTo>
                    <a:pt x="14" y="8"/>
                  </a:lnTo>
                  <a:lnTo>
                    <a:pt x="16" y="0"/>
                  </a:lnTo>
                  <a:lnTo>
                    <a:pt x="28" y="10"/>
                  </a:lnTo>
                  <a:lnTo>
                    <a:pt x="30" y="12"/>
                  </a:lnTo>
                  <a:lnTo>
                    <a:pt x="34" y="16"/>
                  </a:lnTo>
                  <a:lnTo>
                    <a:pt x="40" y="22"/>
                  </a:lnTo>
                  <a:lnTo>
                    <a:pt x="42" y="34"/>
                  </a:lnTo>
                  <a:lnTo>
                    <a:pt x="38" y="48"/>
                  </a:lnTo>
                  <a:lnTo>
                    <a:pt x="38" y="52"/>
                  </a:lnTo>
                  <a:lnTo>
                    <a:pt x="36" y="64"/>
                  </a:lnTo>
                  <a:lnTo>
                    <a:pt x="36" y="82"/>
                  </a:lnTo>
                  <a:lnTo>
                    <a:pt x="34" y="98"/>
                  </a:lnTo>
                  <a:lnTo>
                    <a:pt x="14" y="102"/>
                  </a:lnTo>
                  <a:close/>
                </a:path>
              </a:pathLst>
            </a:custGeom>
            <a:grpFill/>
            <a:ln w="3175">
              <a:solidFill>
                <a:schemeClr val="bg1"/>
              </a:solidFill>
              <a:round/>
              <a:headEnd/>
              <a:tailEnd/>
            </a:ln>
          </p:spPr>
          <p:txBody>
            <a:bodyPr/>
            <a:lstStyle/>
            <a:p>
              <a:pPr>
                <a:defRPr/>
              </a:pPr>
              <a:endParaRPr lang="en-US" sz="3200" dirty="0"/>
            </a:p>
          </p:txBody>
        </p:sp>
        <p:sp>
          <p:nvSpPr>
            <p:cNvPr id="6" name="Freeform 277"/>
            <p:cNvSpPr>
              <a:spLocks/>
            </p:cNvSpPr>
            <p:nvPr/>
          </p:nvSpPr>
          <p:spPr bwMode="gray">
            <a:xfrm>
              <a:off x="2063784" y="3466753"/>
              <a:ext cx="708821" cy="483863"/>
            </a:xfrm>
            <a:custGeom>
              <a:avLst/>
              <a:gdLst>
                <a:gd name="T0" fmla="*/ 142 w 146"/>
                <a:gd name="T1" fmla="*/ 0 h 120"/>
                <a:gd name="T2" fmla="*/ 132 w 146"/>
                <a:gd name="T3" fmla="*/ 2 h 120"/>
                <a:gd name="T4" fmla="*/ 124 w 146"/>
                <a:gd name="T5" fmla="*/ 6 h 120"/>
                <a:gd name="T6" fmla="*/ 120 w 146"/>
                <a:gd name="T7" fmla="*/ 8 h 120"/>
                <a:gd name="T8" fmla="*/ 96 w 146"/>
                <a:gd name="T9" fmla="*/ 4 h 120"/>
                <a:gd name="T10" fmla="*/ 84 w 146"/>
                <a:gd name="T11" fmla="*/ 8 h 120"/>
                <a:gd name="T12" fmla="*/ 76 w 146"/>
                <a:gd name="T13" fmla="*/ 6 h 120"/>
                <a:gd name="T14" fmla="*/ 68 w 146"/>
                <a:gd name="T15" fmla="*/ 12 h 120"/>
                <a:gd name="T16" fmla="*/ 62 w 146"/>
                <a:gd name="T17" fmla="*/ 16 h 120"/>
                <a:gd name="T18" fmla="*/ 58 w 146"/>
                <a:gd name="T19" fmla="*/ 14 h 120"/>
                <a:gd name="T20" fmla="*/ 50 w 146"/>
                <a:gd name="T21" fmla="*/ 10 h 120"/>
                <a:gd name="T22" fmla="*/ 42 w 146"/>
                <a:gd name="T23" fmla="*/ 8 h 120"/>
                <a:gd name="T24" fmla="*/ 40 w 146"/>
                <a:gd name="T25" fmla="*/ 6 h 120"/>
                <a:gd name="T26" fmla="*/ 38 w 146"/>
                <a:gd name="T27" fmla="*/ 6 h 120"/>
                <a:gd name="T28" fmla="*/ 30 w 146"/>
                <a:gd name="T29" fmla="*/ 6 h 120"/>
                <a:gd name="T30" fmla="*/ 16 w 146"/>
                <a:gd name="T31" fmla="*/ 8 h 120"/>
                <a:gd name="T32" fmla="*/ 6 w 146"/>
                <a:gd name="T33" fmla="*/ 14 h 120"/>
                <a:gd name="T34" fmla="*/ 2 w 146"/>
                <a:gd name="T35" fmla="*/ 20 h 120"/>
                <a:gd name="T36" fmla="*/ 4 w 146"/>
                <a:gd name="T37" fmla="*/ 22 h 120"/>
                <a:gd name="T38" fmla="*/ 6 w 146"/>
                <a:gd name="T39" fmla="*/ 28 h 120"/>
                <a:gd name="T40" fmla="*/ 6 w 146"/>
                <a:gd name="T41" fmla="*/ 40 h 120"/>
                <a:gd name="T42" fmla="*/ 6 w 146"/>
                <a:gd name="T43" fmla="*/ 48 h 120"/>
                <a:gd name="T44" fmla="*/ 2 w 146"/>
                <a:gd name="T45" fmla="*/ 54 h 120"/>
                <a:gd name="T46" fmla="*/ 0 w 146"/>
                <a:gd name="T47" fmla="*/ 64 h 120"/>
                <a:gd name="T48" fmla="*/ 0 w 146"/>
                <a:gd name="T49" fmla="*/ 100 h 120"/>
                <a:gd name="T50" fmla="*/ 16 w 146"/>
                <a:gd name="T51" fmla="*/ 100 h 120"/>
                <a:gd name="T52" fmla="*/ 34 w 146"/>
                <a:gd name="T53" fmla="*/ 112 h 120"/>
                <a:gd name="T54" fmla="*/ 52 w 146"/>
                <a:gd name="T55" fmla="*/ 118 h 120"/>
                <a:gd name="T56" fmla="*/ 76 w 146"/>
                <a:gd name="T57" fmla="*/ 120 h 120"/>
                <a:gd name="T58" fmla="*/ 94 w 146"/>
                <a:gd name="T59" fmla="*/ 102 h 120"/>
                <a:gd name="T60" fmla="*/ 96 w 146"/>
                <a:gd name="T61" fmla="*/ 86 h 120"/>
                <a:gd name="T62" fmla="*/ 100 w 146"/>
                <a:gd name="T63" fmla="*/ 80 h 120"/>
                <a:gd name="T64" fmla="*/ 108 w 146"/>
                <a:gd name="T65" fmla="*/ 72 h 120"/>
                <a:gd name="T66" fmla="*/ 118 w 146"/>
                <a:gd name="T67" fmla="*/ 68 h 120"/>
                <a:gd name="T68" fmla="*/ 122 w 146"/>
                <a:gd name="T69" fmla="*/ 72 h 120"/>
                <a:gd name="T70" fmla="*/ 126 w 146"/>
                <a:gd name="T71" fmla="*/ 72 h 120"/>
                <a:gd name="T72" fmla="*/ 132 w 146"/>
                <a:gd name="T73" fmla="*/ 68 h 120"/>
                <a:gd name="T74" fmla="*/ 138 w 146"/>
                <a:gd name="T75" fmla="*/ 56 h 120"/>
                <a:gd name="T76" fmla="*/ 142 w 146"/>
                <a:gd name="T77" fmla="*/ 46 h 120"/>
                <a:gd name="T78" fmla="*/ 144 w 146"/>
                <a:gd name="T79" fmla="*/ 36 h 120"/>
                <a:gd name="T80" fmla="*/ 146 w 146"/>
                <a:gd name="T81" fmla="*/ 24 h 120"/>
                <a:gd name="T82" fmla="*/ 144 w 146"/>
                <a:gd name="T83" fmla="*/ 14 h 120"/>
                <a:gd name="T84" fmla="*/ 146 w 146"/>
                <a:gd name="T85" fmla="*/ 4 h 120"/>
                <a:gd name="T86" fmla="*/ 146 w 146"/>
                <a:gd name="T87" fmla="*/ 0 h 12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6"/>
                <a:gd name="T133" fmla="*/ 0 h 120"/>
                <a:gd name="T134" fmla="*/ 146 w 146"/>
                <a:gd name="T135" fmla="*/ 120 h 12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6" h="120">
                  <a:moveTo>
                    <a:pt x="146" y="0"/>
                  </a:moveTo>
                  <a:lnTo>
                    <a:pt x="142" y="0"/>
                  </a:lnTo>
                  <a:lnTo>
                    <a:pt x="136" y="0"/>
                  </a:lnTo>
                  <a:lnTo>
                    <a:pt x="132" y="2"/>
                  </a:lnTo>
                  <a:lnTo>
                    <a:pt x="126" y="4"/>
                  </a:lnTo>
                  <a:lnTo>
                    <a:pt x="124" y="6"/>
                  </a:lnTo>
                  <a:lnTo>
                    <a:pt x="120" y="6"/>
                  </a:lnTo>
                  <a:lnTo>
                    <a:pt x="120" y="8"/>
                  </a:lnTo>
                  <a:lnTo>
                    <a:pt x="108" y="2"/>
                  </a:lnTo>
                  <a:lnTo>
                    <a:pt x="96" y="4"/>
                  </a:lnTo>
                  <a:lnTo>
                    <a:pt x="88" y="6"/>
                  </a:lnTo>
                  <a:lnTo>
                    <a:pt x="84" y="8"/>
                  </a:lnTo>
                  <a:lnTo>
                    <a:pt x="80" y="6"/>
                  </a:lnTo>
                  <a:lnTo>
                    <a:pt x="76" y="6"/>
                  </a:lnTo>
                  <a:lnTo>
                    <a:pt x="70" y="8"/>
                  </a:lnTo>
                  <a:lnTo>
                    <a:pt x="68" y="12"/>
                  </a:lnTo>
                  <a:lnTo>
                    <a:pt x="64" y="14"/>
                  </a:lnTo>
                  <a:lnTo>
                    <a:pt x="62" y="16"/>
                  </a:lnTo>
                  <a:lnTo>
                    <a:pt x="58" y="14"/>
                  </a:lnTo>
                  <a:lnTo>
                    <a:pt x="54" y="10"/>
                  </a:lnTo>
                  <a:lnTo>
                    <a:pt x="50" y="10"/>
                  </a:lnTo>
                  <a:lnTo>
                    <a:pt x="46" y="8"/>
                  </a:lnTo>
                  <a:lnTo>
                    <a:pt x="42" y="8"/>
                  </a:lnTo>
                  <a:lnTo>
                    <a:pt x="40" y="6"/>
                  </a:lnTo>
                  <a:lnTo>
                    <a:pt x="38" y="6"/>
                  </a:lnTo>
                  <a:lnTo>
                    <a:pt x="34" y="6"/>
                  </a:lnTo>
                  <a:lnTo>
                    <a:pt x="30" y="6"/>
                  </a:lnTo>
                  <a:lnTo>
                    <a:pt x="22" y="6"/>
                  </a:lnTo>
                  <a:lnTo>
                    <a:pt x="16" y="8"/>
                  </a:lnTo>
                  <a:lnTo>
                    <a:pt x="10" y="12"/>
                  </a:lnTo>
                  <a:lnTo>
                    <a:pt x="6" y="14"/>
                  </a:lnTo>
                  <a:lnTo>
                    <a:pt x="4" y="18"/>
                  </a:lnTo>
                  <a:lnTo>
                    <a:pt x="2" y="20"/>
                  </a:lnTo>
                  <a:lnTo>
                    <a:pt x="4" y="22"/>
                  </a:lnTo>
                  <a:lnTo>
                    <a:pt x="4" y="24"/>
                  </a:lnTo>
                  <a:lnTo>
                    <a:pt x="6" y="28"/>
                  </a:lnTo>
                  <a:lnTo>
                    <a:pt x="6" y="34"/>
                  </a:lnTo>
                  <a:lnTo>
                    <a:pt x="6" y="40"/>
                  </a:lnTo>
                  <a:lnTo>
                    <a:pt x="6" y="46"/>
                  </a:lnTo>
                  <a:lnTo>
                    <a:pt x="6" y="48"/>
                  </a:lnTo>
                  <a:lnTo>
                    <a:pt x="4" y="50"/>
                  </a:lnTo>
                  <a:lnTo>
                    <a:pt x="2" y="54"/>
                  </a:lnTo>
                  <a:lnTo>
                    <a:pt x="2" y="58"/>
                  </a:lnTo>
                  <a:lnTo>
                    <a:pt x="0" y="64"/>
                  </a:lnTo>
                  <a:lnTo>
                    <a:pt x="0" y="70"/>
                  </a:lnTo>
                  <a:lnTo>
                    <a:pt x="0" y="100"/>
                  </a:lnTo>
                  <a:lnTo>
                    <a:pt x="14" y="98"/>
                  </a:lnTo>
                  <a:lnTo>
                    <a:pt x="16" y="100"/>
                  </a:lnTo>
                  <a:lnTo>
                    <a:pt x="24" y="106"/>
                  </a:lnTo>
                  <a:lnTo>
                    <a:pt x="34" y="112"/>
                  </a:lnTo>
                  <a:lnTo>
                    <a:pt x="48" y="118"/>
                  </a:lnTo>
                  <a:lnTo>
                    <a:pt x="52" y="118"/>
                  </a:lnTo>
                  <a:lnTo>
                    <a:pt x="62" y="120"/>
                  </a:lnTo>
                  <a:lnTo>
                    <a:pt x="76" y="120"/>
                  </a:lnTo>
                  <a:lnTo>
                    <a:pt x="86" y="120"/>
                  </a:lnTo>
                  <a:lnTo>
                    <a:pt x="94" y="102"/>
                  </a:lnTo>
                  <a:lnTo>
                    <a:pt x="94" y="88"/>
                  </a:lnTo>
                  <a:lnTo>
                    <a:pt x="96" y="86"/>
                  </a:lnTo>
                  <a:lnTo>
                    <a:pt x="98" y="84"/>
                  </a:lnTo>
                  <a:lnTo>
                    <a:pt x="100" y="80"/>
                  </a:lnTo>
                  <a:lnTo>
                    <a:pt x="104" y="76"/>
                  </a:lnTo>
                  <a:lnTo>
                    <a:pt x="108" y="72"/>
                  </a:lnTo>
                  <a:lnTo>
                    <a:pt x="112" y="70"/>
                  </a:lnTo>
                  <a:lnTo>
                    <a:pt x="118" y="68"/>
                  </a:lnTo>
                  <a:lnTo>
                    <a:pt x="122" y="72"/>
                  </a:lnTo>
                  <a:lnTo>
                    <a:pt x="124" y="72"/>
                  </a:lnTo>
                  <a:lnTo>
                    <a:pt x="126" y="72"/>
                  </a:lnTo>
                  <a:lnTo>
                    <a:pt x="128" y="70"/>
                  </a:lnTo>
                  <a:lnTo>
                    <a:pt x="132" y="68"/>
                  </a:lnTo>
                  <a:lnTo>
                    <a:pt x="136" y="64"/>
                  </a:lnTo>
                  <a:lnTo>
                    <a:pt x="138" y="56"/>
                  </a:lnTo>
                  <a:lnTo>
                    <a:pt x="142" y="46"/>
                  </a:lnTo>
                  <a:lnTo>
                    <a:pt x="144" y="42"/>
                  </a:lnTo>
                  <a:lnTo>
                    <a:pt x="144" y="36"/>
                  </a:lnTo>
                  <a:lnTo>
                    <a:pt x="146" y="30"/>
                  </a:lnTo>
                  <a:lnTo>
                    <a:pt x="146" y="24"/>
                  </a:lnTo>
                  <a:lnTo>
                    <a:pt x="144" y="18"/>
                  </a:lnTo>
                  <a:lnTo>
                    <a:pt x="144" y="14"/>
                  </a:lnTo>
                  <a:lnTo>
                    <a:pt x="144" y="8"/>
                  </a:lnTo>
                  <a:lnTo>
                    <a:pt x="146" y="4"/>
                  </a:lnTo>
                  <a:lnTo>
                    <a:pt x="146" y="2"/>
                  </a:lnTo>
                  <a:lnTo>
                    <a:pt x="146" y="0"/>
                  </a:lnTo>
                  <a:close/>
                </a:path>
              </a:pathLst>
            </a:custGeom>
            <a:grpFill/>
            <a:ln w="3175">
              <a:solidFill>
                <a:schemeClr val="bg1"/>
              </a:solidFill>
              <a:round/>
              <a:headEnd/>
              <a:tailEnd/>
            </a:ln>
          </p:spPr>
          <p:txBody>
            <a:bodyPr/>
            <a:lstStyle/>
            <a:p>
              <a:pPr>
                <a:defRPr/>
              </a:pPr>
              <a:endParaRPr lang="en-US" sz="3200" dirty="0"/>
            </a:p>
          </p:txBody>
        </p:sp>
        <p:sp>
          <p:nvSpPr>
            <p:cNvPr id="7" name="Freeform 280"/>
            <p:cNvSpPr>
              <a:spLocks/>
            </p:cNvSpPr>
            <p:nvPr/>
          </p:nvSpPr>
          <p:spPr bwMode="gray">
            <a:xfrm>
              <a:off x="2482032" y="3466753"/>
              <a:ext cx="427054" cy="596764"/>
            </a:xfrm>
            <a:custGeom>
              <a:avLst/>
              <a:gdLst>
                <a:gd name="T0" fmla="*/ 60 w 88"/>
                <a:gd name="T1" fmla="*/ 2 h 148"/>
                <a:gd name="T2" fmla="*/ 58 w 88"/>
                <a:gd name="T3" fmla="*/ 8 h 148"/>
                <a:gd name="T4" fmla="*/ 58 w 88"/>
                <a:gd name="T5" fmla="*/ 20 h 148"/>
                <a:gd name="T6" fmla="*/ 60 w 88"/>
                <a:gd name="T7" fmla="*/ 30 h 148"/>
                <a:gd name="T8" fmla="*/ 58 w 88"/>
                <a:gd name="T9" fmla="*/ 42 h 148"/>
                <a:gd name="T10" fmla="*/ 56 w 88"/>
                <a:gd name="T11" fmla="*/ 48 h 148"/>
                <a:gd name="T12" fmla="*/ 50 w 88"/>
                <a:gd name="T13" fmla="*/ 64 h 148"/>
                <a:gd name="T14" fmla="*/ 42 w 88"/>
                <a:gd name="T15" fmla="*/ 70 h 148"/>
                <a:gd name="T16" fmla="*/ 38 w 88"/>
                <a:gd name="T17" fmla="*/ 72 h 148"/>
                <a:gd name="T18" fmla="*/ 36 w 88"/>
                <a:gd name="T19" fmla="*/ 72 h 148"/>
                <a:gd name="T20" fmla="*/ 26 w 88"/>
                <a:gd name="T21" fmla="*/ 70 h 148"/>
                <a:gd name="T22" fmla="*/ 18 w 88"/>
                <a:gd name="T23" fmla="*/ 76 h 148"/>
                <a:gd name="T24" fmla="*/ 12 w 88"/>
                <a:gd name="T25" fmla="*/ 84 h 148"/>
                <a:gd name="T26" fmla="*/ 8 w 88"/>
                <a:gd name="T27" fmla="*/ 88 h 148"/>
                <a:gd name="T28" fmla="*/ 0 w 88"/>
                <a:gd name="T29" fmla="*/ 120 h 148"/>
                <a:gd name="T30" fmla="*/ 0 w 88"/>
                <a:gd name="T31" fmla="*/ 124 h 148"/>
                <a:gd name="T32" fmla="*/ 2 w 88"/>
                <a:gd name="T33" fmla="*/ 130 h 148"/>
                <a:gd name="T34" fmla="*/ 10 w 88"/>
                <a:gd name="T35" fmla="*/ 134 h 148"/>
                <a:gd name="T36" fmla="*/ 14 w 88"/>
                <a:gd name="T37" fmla="*/ 136 h 148"/>
                <a:gd name="T38" fmla="*/ 18 w 88"/>
                <a:gd name="T39" fmla="*/ 140 h 148"/>
                <a:gd name="T40" fmla="*/ 18 w 88"/>
                <a:gd name="T41" fmla="*/ 148 h 148"/>
                <a:gd name="T42" fmla="*/ 36 w 88"/>
                <a:gd name="T43" fmla="*/ 148 h 148"/>
                <a:gd name="T44" fmla="*/ 70 w 88"/>
                <a:gd name="T45" fmla="*/ 146 h 148"/>
                <a:gd name="T46" fmla="*/ 86 w 88"/>
                <a:gd name="T47" fmla="*/ 144 h 148"/>
                <a:gd name="T48" fmla="*/ 88 w 88"/>
                <a:gd name="T49" fmla="*/ 138 h 148"/>
                <a:gd name="T50" fmla="*/ 88 w 88"/>
                <a:gd name="T51" fmla="*/ 134 h 148"/>
                <a:gd name="T52" fmla="*/ 82 w 88"/>
                <a:gd name="T53" fmla="*/ 130 h 148"/>
                <a:gd name="T54" fmla="*/ 74 w 88"/>
                <a:gd name="T55" fmla="*/ 122 h 148"/>
                <a:gd name="T56" fmla="*/ 68 w 88"/>
                <a:gd name="T57" fmla="*/ 110 h 148"/>
                <a:gd name="T58" fmla="*/ 62 w 88"/>
                <a:gd name="T59" fmla="*/ 100 h 148"/>
                <a:gd name="T60" fmla="*/ 66 w 88"/>
                <a:gd name="T61" fmla="*/ 98 h 148"/>
                <a:gd name="T62" fmla="*/ 70 w 88"/>
                <a:gd name="T63" fmla="*/ 94 h 148"/>
                <a:gd name="T64" fmla="*/ 72 w 88"/>
                <a:gd name="T65" fmla="*/ 86 h 148"/>
                <a:gd name="T66" fmla="*/ 70 w 88"/>
                <a:gd name="T67" fmla="*/ 78 h 148"/>
                <a:gd name="T68" fmla="*/ 68 w 88"/>
                <a:gd name="T69" fmla="*/ 76 h 148"/>
                <a:gd name="T70" fmla="*/ 64 w 88"/>
                <a:gd name="T71" fmla="*/ 72 h 148"/>
                <a:gd name="T72" fmla="*/ 62 w 88"/>
                <a:gd name="T73" fmla="*/ 64 h 148"/>
                <a:gd name="T74" fmla="*/ 64 w 88"/>
                <a:gd name="T75" fmla="*/ 58 h 148"/>
                <a:gd name="T76" fmla="*/ 68 w 88"/>
                <a:gd name="T77" fmla="*/ 58 h 148"/>
                <a:gd name="T78" fmla="*/ 74 w 88"/>
                <a:gd name="T79" fmla="*/ 56 h 148"/>
                <a:gd name="T80" fmla="*/ 78 w 88"/>
                <a:gd name="T81" fmla="*/ 50 h 148"/>
                <a:gd name="T82" fmla="*/ 78 w 88"/>
                <a:gd name="T83" fmla="*/ 46 h 148"/>
                <a:gd name="T84" fmla="*/ 74 w 88"/>
                <a:gd name="T85" fmla="*/ 40 h 148"/>
                <a:gd name="T86" fmla="*/ 72 w 88"/>
                <a:gd name="T87" fmla="*/ 30 h 148"/>
                <a:gd name="T88" fmla="*/ 72 w 88"/>
                <a:gd name="T89" fmla="*/ 20 h 148"/>
                <a:gd name="T90" fmla="*/ 72 w 88"/>
                <a:gd name="T91" fmla="*/ 16 h 148"/>
                <a:gd name="T92" fmla="*/ 72 w 88"/>
                <a:gd name="T93" fmla="*/ 8 h 148"/>
                <a:gd name="T94" fmla="*/ 66 w 88"/>
                <a:gd name="T95" fmla="*/ 2 h 148"/>
                <a:gd name="T96" fmla="*/ 60 w 88"/>
                <a:gd name="T97" fmla="*/ 0 h 148"/>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88"/>
                <a:gd name="T148" fmla="*/ 0 h 148"/>
                <a:gd name="T149" fmla="*/ 88 w 88"/>
                <a:gd name="T150" fmla="*/ 148 h 148"/>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88" h="148">
                  <a:moveTo>
                    <a:pt x="60" y="0"/>
                  </a:moveTo>
                  <a:lnTo>
                    <a:pt x="60" y="2"/>
                  </a:lnTo>
                  <a:lnTo>
                    <a:pt x="60" y="4"/>
                  </a:lnTo>
                  <a:lnTo>
                    <a:pt x="58" y="8"/>
                  </a:lnTo>
                  <a:lnTo>
                    <a:pt x="58" y="14"/>
                  </a:lnTo>
                  <a:lnTo>
                    <a:pt x="58" y="20"/>
                  </a:lnTo>
                  <a:lnTo>
                    <a:pt x="60" y="24"/>
                  </a:lnTo>
                  <a:lnTo>
                    <a:pt x="60" y="30"/>
                  </a:lnTo>
                  <a:lnTo>
                    <a:pt x="58" y="36"/>
                  </a:lnTo>
                  <a:lnTo>
                    <a:pt x="58" y="42"/>
                  </a:lnTo>
                  <a:lnTo>
                    <a:pt x="56" y="46"/>
                  </a:lnTo>
                  <a:lnTo>
                    <a:pt x="56" y="48"/>
                  </a:lnTo>
                  <a:lnTo>
                    <a:pt x="52" y="56"/>
                  </a:lnTo>
                  <a:lnTo>
                    <a:pt x="50" y="64"/>
                  </a:lnTo>
                  <a:lnTo>
                    <a:pt x="46" y="68"/>
                  </a:lnTo>
                  <a:lnTo>
                    <a:pt x="42" y="70"/>
                  </a:lnTo>
                  <a:lnTo>
                    <a:pt x="40" y="72"/>
                  </a:lnTo>
                  <a:lnTo>
                    <a:pt x="38" y="72"/>
                  </a:lnTo>
                  <a:lnTo>
                    <a:pt x="36" y="72"/>
                  </a:lnTo>
                  <a:lnTo>
                    <a:pt x="32" y="70"/>
                  </a:lnTo>
                  <a:lnTo>
                    <a:pt x="26" y="70"/>
                  </a:lnTo>
                  <a:lnTo>
                    <a:pt x="22" y="72"/>
                  </a:lnTo>
                  <a:lnTo>
                    <a:pt x="18" y="76"/>
                  </a:lnTo>
                  <a:lnTo>
                    <a:pt x="14" y="80"/>
                  </a:lnTo>
                  <a:lnTo>
                    <a:pt x="12" y="84"/>
                  </a:lnTo>
                  <a:lnTo>
                    <a:pt x="10" y="86"/>
                  </a:lnTo>
                  <a:lnTo>
                    <a:pt x="8" y="88"/>
                  </a:lnTo>
                  <a:lnTo>
                    <a:pt x="8" y="102"/>
                  </a:lnTo>
                  <a:lnTo>
                    <a:pt x="0" y="120"/>
                  </a:lnTo>
                  <a:lnTo>
                    <a:pt x="0" y="122"/>
                  </a:lnTo>
                  <a:lnTo>
                    <a:pt x="0" y="124"/>
                  </a:lnTo>
                  <a:lnTo>
                    <a:pt x="2" y="126"/>
                  </a:lnTo>
                  <a:lnTo>
                    <a:pt x="2" y="130"/>
                  </a:lnTo>
                  <a:lnTo>
                    <a:pt x="6" y="132"/>
                  </a:lnTo>
                  <a:lnTo>
                    <a:pt x="10" y="134"/>
                  </a:lnTo>
                  <a:lnTo>
                    <a:pt x="12" y="134"/>
                  </a:lnTo>
                  <a:lnTo>
                    <a:pt x="14" y="136"/>
                  </a:lnTo>
                  <a:lnTo>
                    <a:pt x="16" y="138"/>
                  </a:lnTo>
                  <a:lnTo>
                    <a:pt x="18" y="140"/>
                  </a:lnTo>
                  <a:lnTo>
                    <a:pt x="18" y="144"/>
                  </a:lnTo>
                  <a:lnTo>
                    <a:pt x="18" y="148"/>
                  </a:lnTo>
                  <a:lnTo>
                    <a:pt x="22" y="148"/>
                  </a:lnTo>
                  <a:lnTo>
                    <a:pt x="36" y="148"/>
                  </a:lnTo>
                  <a:lnTo>
                    <a:pt x="52" y="146"/>
                  </a:lnTo>
                  <a:lnTo>
                    <a:pt x="70" y="146"/>
                  </a:lnTo>
                  <a:lnTo>
                    <a:pt x="88" y="146"/>
                  </a:lnTo>
                  <a:lnTo>
                    <a:pt x="86" y="144"/>
                  </a:lnTo>
                  <a:lnTo>
                    <a:pt x="86" y="142"/>
                  </a:lnTo>
                  <a:lnTo>
                    <a:pt x="88" y="138"/>
                  </a:lnTo>
                  <a:lnTo>
                    <a:pt x="88" y="134"/>
                  </a:lnTo>
                  <a:lnTo>
                    <a:pt x="84" y="132"/>
                  </a:lnTo>
                  <a:lnTo>
                    <a:pt x="82" y="130"/>
                  </a:lnTo>
                  <a:lnTo>
                    <a:pt x="78" y="126"/>
                  </a:lnTo>
                  <a:lnTo>
                    <a:pt x="74" y="122"/>
                  </a:lnTo>
                  <a:lnTo>
                    <a:pt x="70" y="116"/>
                  </a:lnTo>
                  <a:lnTo>
                    <a:pt x="68" y="110"/>
                  </a:lnTo>
                  <a:lnTo>
                    <a:pt x="66" y="102"/>
                  </a:lnTo>
                  <a:lnTo>
                    <a:pt x="62" y="100"/>
                  </a:lnTo>
                  <a:lnTo>
                    <a:pt x="66" y="100"/>
                  </a:lnTo>
                  <a:lnTo>
                    <a:pt x="66" y="98"/>
                  </a:lnTo>
                  <a:lnTo>
                    <a:pt x="68" y="96"/>
                  </a:lnTo>
                  <a:lnTo>
                    <a:pt x="70" y="94"/>
                  </a:lnTo>
                  <a:lnTo>
                    <a:pt x="70" y="90"/>
                  </a:lnTo>
                  <a:lnTo>
                    <a:pt x="72" y="86"/>
                  </a:lnTo>
                  <a:lnTo>
                    <a:pt x="72" y="82"/>
                  </a:lnTo>
                  <a:lnTo>
                    <a:pt x="70" y="78"/>
                  </a:lnTo>
                  <a:lnTo>
                    <a:pt x="68" y="76"/>
                  </a:lnTo>
                  <a:lnTo>
                    <a:pt x="66" y="74"/>
                  </a:lnTo>
                  <a:lnTo>
                    <a:pt x="64" y="72"/>
                  </a:lnTo>
                  <a:lnTo>
                    <a:pt x="62" y="68"/>
                  </a:lnTo>
                  <a:lnTo>
                    <a:pt x="62" y="64"/>
                  </a:lnTo>
                  <a:lnTo>
                    <a:pt x="62" y="58"/>
                  </a:lnTo>
                  <a:lnTo>
                    <a:pt x="64" y="58"/>
                  </a:lnTo>
                  <a:lnTo>
                    <a:pt x="66" y="58"/>
                  </a:lnTo>
                  <a:lnTo>
                    <a:pt x="68" y="58"/>
                  </a:lnTo>
                  <a:lnTo>
                    <a:pt x="72" y="58"/>
                  </a:lnTo>
                  <a:lnTo>
                    <a:pt x="74" y="56"/>
                  </a:lnTo>
                  <a:lnTo>
                    <a:pt x="78" y="54"/>
                  </a:lnTo>
                  <a:lnTo>
                    <a:pt x="78" y="50"/>
                  </a:lnTo>
                  <a:lnTo>
                    <a:pt x="78" y="46"/>
                  </a:lnTo>
                  <a:lnTo>
                    <a:pt x="76" y="42"/>
                  </a:lnTo>
                  <a:lnTo>
                    <a:pt x="74" y="40"/>
                  </a:lnTo>
                  <a:lnTo>
                    <a:pt x="72" y="34"/>
                  </a:lnTo>
                  <a:lnTo>
                    <a:pt x="72" y="30"/>
                  </a:lnTo>
                  <a:lnTo>
                    <a:pt x="72" y="24"/>
                  </a:lnTo>
                  <a:lnTo>
                    <a:pt x="72" y="20"/>
                  </a:lnTo>
                  <a:lnTo>
                    <a:pt x="72" y="16"/>
                  </a:lnTo>
                  <a:lnTo>
                    <a:pt x="72" y="12"/>
                  </a:lnTo>
                  <a:lnTo>
                    <a:pt x="72" y="8"/>
                  </a:lnTo>
                  <a:lnTo>
                    <a:pt x="70" y="4"/>
                  </a:lnTo>
                  <a:lnTo>
                    <a:pt x="66" y="2"/>
                  </a:lnTo>
                  <a:lnTo>
                    <a:pt x="60" y="0"/>
                  </a:lnTo>
                  <a:close/>
                </a:path>
              </a:pathLst>
            </a:custGeom>
            <a:grpFill/>
            <a:ln w="3175">
              <a:solidFill>
                <a:schemeClr val="bg1"/>
              </a:solidFill>
              <a:round/>
              <a:headEnd/>
              <a:tailEnd/>
            </a:ln>
          </p:spPr>
          <p:txBody>
            <a:bodyPr/>
            <a:lstStyle/>
            <a:p>
              <a:pPr>
                <a:defRPr/>
              </a:pPr>
              <a:endParaRPr lang="en-US" sz="3200" dirty="0"/>
            </a:p>
          </p:txBody>
        </p:sp>
        <p:sp>
          <p:nvSpPr>
            <p:cNvPr id="8" name="Freeform 283"/>
            <p:cNvSpPr>
              <a:spLocks/>
            </p:cNvSpPr>
            <p:nvPr/>
          </p:nvSpPr>
          <p:spPr bwMode="gray">
            <a:xfrm>
              <a:off x="2781410" y="3668362"/>
              <a:ext cx="722029" cy="338704"/>
            </a:xfrm>
            <a:custGeom>
              <a:avLst/>
              <a:gdLst>
                <a:gd name="T0" fmla="*/ 106 w 148"/>
                <a:gd name="T1" fmla="*/ 0 h 84"/>
                <a:gd name="T2" fmla="*/ 98 w 148"/>
                <a:gd name="T3" fmla="*/ 2 h 84"/>
                <a:gd name="T4" fmla="*/ 90 w 148"/>
                <a:gd name="T5" fmla="*/ 6 h 84"/>
                <a:gd name="T6" fmla="*/ 84 w 148"/>
                <a:gd name="T7" fmla="*/ 12 h 84"/>
                <a:gd name="T8" fmla="*/ 82 w 148"/>
                <a:gd name="T9" fmla="*/ 22 h 84"/>
                <a:gd name="T10" fmla="*/ 76 w 148"/>
                <a:gd name="T11" fmla="*/ 28 h 84"/>
                <a:gd name="T12" fmla="*/ 70 w 148"/>
                <a:gd name="T13" fmla="*/ 28 h 84"/>
                <a:gd name="T14" fmla="*/ 64 w 148"/>
                <a:gd name="T15" fmla="*/ 26 h 84"/>
                <a:gd name="T16" fmla="*/ 60 w 148"/>
                <a:gd name="T17" fmla="*/ 26 h 84"/>
                <a:gd name="T18" fmla="*/ 58 w 148"/>
                <a:gd name="T19" fmla="*/ 26 h 84"/>
                <a:gd name="T20" fmla="*/ 54 w 148"/>
                <a:gd name="T21" fmla="*/ 28 h 84"/>
                <a:gd name="T22" fmla="*/ 48 w 148"/>
                <a:gd name="T23" fmla="*/ 30 h 84"/>
                <a:gd name="T24" fmla="*/ 36 w 148"/>
                <a:gd name="T25" fmla="*/ 34 h 84"/>
                <a:gd name="T26" fmla="*/ 26 w 148"/>
                <a:gd name="T27" fmla="*/ 36 h 84"/>
                <a:gd name="T28" fmla="*/ 10 w 148"/>
                <a:gd name="T29" fmla="*/ 38 h 84"/>
                <a:gd name="T30" fmla="*/ 6 w 148"/>
                <a:gd name="T31" fmla="*/ 46 h 84"/>
                <a:gd name="T32" fmla="*/ 4 w 148"/>
                <a:gd name="T33" fmla="*/ 50 h 84"/>
                <a:gd name="T34" fmla="*/ 0 w 148"/>
                <a:gd name="T35" fmla="*/ 50 h 84"/>
                <a:gd name="T36" fmla="*/ 2 w 148"/>
                <a:gd name="T37" fmla="*/ 52 h 84"/>
                <a:gd name="T38" fmla="*/ 4 w 148"/>
                <a:gd name="T39" fmla="*/ 54 h 84"/>
                <a:gd name="T40" fmla="*/ 6 w 148"/>
                <a:gd name="T41" fmla="*/ 60 h 84"/>
                <a:gd name="T42" fmla="*/ 10 w 148"/>
                <a:gd name="T43" fmla="*/ 70 h 84"/>
                <a:gd name="T44" fmla="*/ 26 w 148"/>
                <a:gd name="T45" fmla="*/ 84 h 84"/>
                <a:gd name="T46" fmla="*/ 38 w 148"/>
                <a:gd name="T47" fmla="*/ 74 h 84"/>
                <a:gd name="T48" fmla="*/ 42 w 148"/>
                <a:gd name="T49" fmla="*/ 68 h 84"/>
                <a:gd name="T50" fmla="*/ 48 w 148"/>
                <a:gd name="T51" fmla="*/ 62 h 84"/>
                <a:gd name="T52" fmla="*/ 58 w 148"/>
                <a:gd name="T53" fmla="*/ 60 h 84"/>
                <a:gd name="T54" fmla="*/ 60 w 148"/>
                <a:gd name="T55" fmla="*/ 62 h 84"/>
                <a:gd name="T56" fmla="*/ 62 w 148"/>
                <a:gd name="T57" fmla="*/ 68 h 84"/>
                <a:gd name="T58" fmla="*/ 64 w 148"/>
                <a:gd name="T59" fmla="*/ 70 h 84"/>
                <a:gd name="T60" fmla="*/ 74 w 148"/>
                <a:gd name="T61" fmla="*/ 68 h 84"/>
                <a:gd name="T62" fmla="*/ 86 w 148"/>
                <a:gd name="T63" fmla="*/ 68 h 84"/>
                <a:gd name="T64" fmla="*/ 118 w 148"/>
                <a:gd name="T65" fmla="*/ 62 h 84"/>
                <a:gd name="T66" fmla="*/ 146 w 148"/>
                <a:gd name="T67" fmla="*/ 52 h 84"/>
                <a:gd name="T68" fmla="*/ 132 w 148"/>
                <a:gd name="T69" fmla="*/ 34 h 84"/>
                <a:gd name="T70" fmla="*/ 122 w 148"/>
                <a:gd name="T71" fmla="*/ 22 h 84"/>
                <a:gd name="T72" fmla="*/ 118 w 148"/>
                <a:gd name="T73" fmla="*/ 16 h 84"/>
                <a:gd name="T74" fmla="*/ 112 w 148"/>
                <a:gd name="T75" fmla="*/ 8 h 84"/>
                <a:gd name="T76" fmla="*/ 106 w 148"/>
                <a:gd name="T77" fmla="*/ 0 h 84"/>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48"/>
                <a:gd name="T118" fmla="*/ 0 h 84"/>
                <a:gd name="T119" fmla="*/ 148 w 148"/>
                <a:gd name="T120" fmla="*/ 84 h 84"/>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48" h="84">
                  <a:moveTo>
                    <a:pt x="106" y="0"/>
                  </a:moveTo>
                  <a:lnTo>
                    <a:pt x="106" y="0"/>
                  </a:lnTo>
                  <a:lnTo>
                    <a:pt x="102" y="0"/>
                  </a:lnTo>
                  <a:lnTo>
                    <a:pt x="98" y="2"/>
                  </a:lnTo>
                  <a:lnTo>
                    <a:pt x="94" y="4"/>
                  </a:lnTo>
                  <a:lnTo>
                    <a:pt x="90" y="6"/>
                  </a:lnTo>
                  <a:lnTo>
                    <a:pt x="86" y="10"/>
                  </a:lnTo>
                  <a:lnTo>
                    <a:pt x="84" y="12"/>
                  </a:lnTo>
                  <a:lnTo>
                    <a:pt x="84" y="18"/>
                  </a:lnTo>
                  <a:lnTo>
                    <a:pt x="82" y="22"/>
                  </a:lnTo>
                  <a:lnTo>
                    <a:pt x="78" y="26"/>
                  </a:lnTo>
                  <a:lnTo>
                    <a:pt x="76" y="28"/>
                  </a:lnTo>
                  <a:lnTo>
                    <a:pt x="74" y="28"/>
                  </a:lnTo>
                  <a:lnTo>
                    <a:pt x="70" y="28"/>
                  </a:lnTo>
                  <a:lnTo>
                    <a:pt x="68" y="28"/>
                  </a:lnTo>
                  <a:lnTo>
                    <a:pt x="64" y="26"/>
                  </a:lnTo>
                  <a:lnTo>
                    <a:pt x="62" y="26"/>
                  </a:lnTo>
                  <a:lnTo>
                    <a:pt x="60" y="26"/>
                  </a:lnTo>
                  <a:lnTo>
                    <a:pt x="60" y="24"/>
                  </a:lnTo>
                  <a:lnTo>
                    <a:pt x="58" y="26"/>
                  </a:lnTo>
                  <a:lnTo>
                    <a:pt x="56" y="28"/>
                  </a:lnTo>
                  <a:lnTo>
                    <a:pt x="54" y="28"/>
                  </a:lnTo>
                  <a:lnTo>
                    <a:pt x="52" y="28"/>
                  </a:lnTo>
                  <a:lnTo>
                    <a:pt x="48" y="30"/>
                  </a:lnTo>
                  <a:lnTo>
                    <a:pt x="42" y="32"/>
                  </a:lnTo>
                  <a:lnTo>
                    <a:pt x="36" y="34"/>
                  </a:lnTo>
                  <a:lnTo>
                    <a:pt x="30" y="36"/>
                  </a:lnTo>
                  <a:lnTo>
                    <a:pt x="26" y="36"/>
                  </a:lnTo>
                  <a:lnTo>
                    <a:pt x="10" y="36"/>
                  </a:lnTo>
                  <a:lnTo>
                    <a:pt x="10" y="38"/>
                  </a:lnTo>
                  <a:lnTo>
                    <a:pt x="8" y="42"/>
                  </a:lnTo>
                  <a:lnTo>
                    <a:pt x="6" y="46"/>
                  </a:lnTo>
                  <a:lnTo>
                    <a:pt x="4" y="50"/>
                  </a:lnTo>
                  <a:lnTo>
                    <a:pt x="2" y="50"/>
                  </a:lnTo>
                  <a:lnTo>
                    <a:pt x="0" y="50"/>
                  </a:lnTo>
                  <a:lnTo>
                    <a:pt x="2" y="52"/>
                  </a:lnTo>
                  <a:lnTo>
                    <a:pt x="4" y="52"/>
                  </a:lnTo>
                  <a:lnTo>
                    <a:pt x="4" y="54"/>
                  </a:lnTo>
                  <a:lnTo>
                    <a:pt x="4" y="56"/>
                  </a:lnTo>
                  <a:lnTo>
                    <a:pt x="6" y="60"/>
                  </a:lnTo>
                  <a:lnTo>
                    <a:pt x="6" y="66"/>
                  </a:lnTo>
                  <a:lnTo>
                    <a:pt x="10" y="70"/>
                  </a:lnTo>
                  <a:lnTo>
                    <a:pt x="14" y="74"/>
                  </a:lnTo>
                  <a:lnTo>
                    <a:pt x="26" y="84"/>
                  </a:lnTo>
                  <a:lnTo>
                    <a:pt x="38" y="74"/>
                  </a:lnTo>
                  <a:lnTo>
                    <a:pt x="40" y="72"/>
                  </a:lnTo>
                  <a:lnTo>
                    <a:pt x="42" y="68"/>
                  </a:lnTo>
                  <a:lnTo>
                    <a:pt x="44" y="66"/>
                  </a:lnTo>
                  <a:lnTo>
                    <a:pt x="48" y="62"/>
                  </a:lnTo>
                  <a:lnTo>
                    <a:pt x="52" y="60"/>
                  </a:lnTo>
                  <a:lnTo>
                    <a:pt x="58" y="60"/>
                  </a:lnTo>
                  <a:lnTo>
                    <a:pt x="60" y="62"/>
                  </a:lnTo>
                  <a:lnTo>
                    <a:pt x="60" y="66"/>
                  </a:lnTo>
                  <a:lnTo>
                    <a:pt x="62" y="68"/>
                  </a:lnTo>
                  <a:lnTo>
                    <a:pt x="64" y="70"/>
                  </a:lnTo>
                  <a:lnTo>
                    <a:pt x="68" y="70"/>
                  </a:lnTo>
                  <a:lnTo>
                    <a:pt x="74" y="68"/>
                  </a:lnTo>
                  <a:lnTo>
                    <a:pt x="80" y="68"/>
                  </a:lnTo>
                  <a:lnTo>
                    <a:pt x="86" y="68"/>
                  </a:lnTo>
                  <a:lnTo>
                    <a:pt x="90" y="68"/>
                  </a:lnTo>
                  <a:lnTo>
                    <a:pt x="118" y="62"/>
                  </a:lnTo>
                  <a:lnTo>
                    <a:pt x="148" y="56"/>
                  </a:lnTo>
                  <a:lnTo>
                    <a:pt x="146" y="52"/>
                  </a:lnTo>
                  <a:lnTo>
                    <a:pt x="140" y="44"/>
                  </a:lnTo>
                  <a:lnTo>
                    <a:pt x="132" y="34"/>
                  </a:lnTo>
                  <a:lnTo>
                    <a:pt x="124" y="22"/>
                  </a:lnTo>
                  <a:lnTo>
                    <a:pt x="122" y="22"/>
                  </a:lnTo>
                  <a:lnTo>
                    <a:pt x="120" y="20"/>
                  </a:lnTo>
                  <a:lnTo>
                    <a:pt x="118" y="16"/>
                  </a:lnTo>
                  <a:lnTo>
                    <a:pt x="114" y="12"/>
                  </a:lnTo>
                  <a:lnTo>
                    <a:pt x="112" y="8"/>
                  </a:lnTo>
                  <a:lnTo>
                    <a:pt x="108" y="2"/>
                  </a:lnTo>
                  <a:lnTo>
                    <a:pt x="106" y="0"/>
                  </a:lnTo>
                  <a:close/>
                </a:path>
              </a:pathLst>
            </a:custGeom>
            <a:grpFill/>
            <a:ln w="3175">
              <a:solidFill>
                <a:schemeClr val="bg1"/>
              </a:solidFill>
              <a:round/>
              <a:headEnd/>
              <a:tailEnd/>
            </a:ln>
          </p:spPr>
          <p:txBody>
            <a:bodyPr/>
            <a:lstStyle/>
            <a:p>
              <a:pPr>
                <a:defRPr/>
              </a:pPr>
              <a:endParaRPr lang="en-US" sz="3200" dirty="0"/>
            </a:p>
          </p:txBody>
        </p:sp>
        <p:sp>
          <p:nvSpPr>
            <p:cNvPr id="9" name="Freeform 284"/>
            <p:cNvSpPr>
              <a:spLocks/>
            </p:cNvSpPr>
            <p:nvPr/>
          </p:nvSpPr>
          <p:spPr bwMode="gray">
            <a:xfrm>
              <a:off x="2442409" y="4055452"/>
              <a:ext cx="361014" cy="330639"/>
            </a:xfrm>
            <a:custGeom>
              <a:avLst/>
              <a:gdLst>
                <a:gd name="T0" fmla="*/ 52 w 74"/>
                <a:gd name="T1" fmla="*/ 0 h 82"/>
                <a:gd name="T2" fmla="*/ 52 w 74"/>
                <a:gd name="T3" fmla="*/ 6 h 82"/>
                <a:gd name="T4" fmla="*/ 54 w 74"/>
                <a:gd name="T5" fmla="*/ 12 h 82"/>
                <a:gd name="T6" fmla="*/ 60 w 74"/>
                <a:gd name="T7" fmla="*/ 12 h 82"/>
                <a:gd name="T8" fmla="*/ 68 w 74"/>
                <a:gd name="T9" fmla="*/ 12 h 82"/>
                <a:gd name="T10" fmla="*/ 72 w 74"/>
                <a:gd name="T11" fmla="*/ 12 h 82"/>
                <a:gd name="T12" fmla="*/ 72 w 74"/>
                <a:gd name="T13" fmla="*/ 14 h 82"/>
                <a:gd name="T14" fmla="*/ 74 w 74"/>
                <a:gd name="T15" fmla="*/ 22 h 82"/>
                <a:gd name="T16" fmla="*/ 72 w 74"/>
                <a:gd name="T17" fmla="*/ 26 h 82"/>
                <a:gd name="T18" fmla="*/ 68 w 74"/>
                <a:gd name="T19" fmla="*/ 26 h 82"/>
                <a:gd name="T20" fmla="*/ 68 w 74"/>
                <a:gd name="T21" fmla="*/ 30 h 82"/>
                <a:gd name="T22" fmla="*/ 68 w 74"/>
                <a:gd name="T23" fmla="*/ 36 h 82"/>
                <a:gd name="T24" fmla="*/ 74 w 74"/>
                <a:gd name="T25" fmla="*/ 38 h 82"/>
                <a:gd name="T26" fmla="*/ 74 w 74"/>
                <a:gd name="T27" fmla="*/ 42 h 82"/>
                <a:gd name="T28" fmla="*/ 74 w 74"/>
                <a:gd name="T29" fmla="*/ 52 h 82"/>
                <a:gd name="T30" fmla="*/ 70 w 74"/>
                <a:gd name="T31" fmla="*/ 60 h 82"/>
                <a:gd name="T32" fmla="*/ 62 w 74"/>
                <a:gd name="T33" fmla="*/ 64 h 82"/>
                <a:gd name="T34" fmla="*/ 52 w 74"/>
                <a:gd name="T35" fmla="*/ 66 h 82"/>
                <a:gd name="T36" fmla="*/ 46 w 74"/>
                <a:gd name="T37" fmla="*/ 68 h 82"/>
                <a:gd name="T38" fmla="*/ 42 w 74"/>
                <a:gd name="T39" fmla="*/ 68 h 82"/>
                <a:gd name="T40" fmla="*/ 32 w 74"/>
                <a:gd name="T41" fmla="*/ 72 h 82"/>
                <a:gd name="T42" fmla="*/ 28 w 74"/>
                <a:gd name="T43" fmla="*/ 78 h 82"/>
                <a:gd name="T44" fmla="*/ 24 w 74"/>
                <a:gd name="T45" fmla="*/ 82 h 82"/>
                <a:gd name="T46" fmla="*/ 22 w 74"/>
                <a:gd name="T47" fmla="*/ 74 h 82"/>
                <a:gd name="T48" fmla="*/ 20 w 74"/>
                <a:gd name="T49" fmla="*/ 72 h 82"/>
                <a:gd name="T50" fmla="*/ 16 w 74"/>
                <a:gd name="T51" fmla="*/ 68 h 82"/>
                <a:gd name="T52" fmla="*/ 14 w 74"/>
                <a:gd name="T53" fmla="*/ 66 h 82"/>
                <a:gd name="T54" fmla="*/ 6 w 74"/>
                <a:gd name="T55" fmla="*/ 58 h 82"/>
                <a:gd name="T56" fmla="*/ 0 w 74"/>
                <a:gd name="T57" fmla="*/ 46 h 82"/>
                <a:gd name="T58" fmla="*/ 0 w 74"/>
                <a:gd name="T59" fmla="*/ 46 h 82"/>
                <a:gd name="T60" fmla="*/ 6 w 74"/>
                <a:gd name="T61" fmla="*/ 18 h 82"/>
                <a:gd name="T62" fmla="*/ 26 w 74"/>
                <a:gd name="T63" fmla="*/ 18 h 82"/>
                <a:gd name="T64" fmla="*/ 30 w 74"/>
                <a:gd name="T65" fmla="*/ 18 h 82"/>
                <a:gd name="T66" fmla="*/ 32 w 74"/>
                <a:gd name="T67" fmla="*/ 2 h 8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74"/>
                <a:gd name="T103" fmla="*/ 0 h 82"/>
                <a:gd name="T104" fmla="*/ 74 w 74"/>
                <a:gd name="T105" fmla="*/ 82 h 82"/>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74" h="82">
                  <a:moveTo>
                    <a:pt x="32" y="2"/>
                  </a:moveTo>
                  <a:lnTo>
                    <a:pt x="52" y="0"/>
                  </a:lnTo>
                  <a:lnTo>
                    <a:pt x="52" y="2"/>
                  </a:lnTo>
                  <a:lnTo>
                    <a:pt x="52" y="6"/>
                  </a:lnTo>
                  <a:lnTo>
                    <a:pt x="52" y="10"/>
                  </a:lnTo>
                  <a:lnTo>
                    <a:pt x="54" y="12"/>
                  </a:lnTo>
                  <a:lnTo>
                    <a:pt x="56" y="12"/>
                  </a:lnTo>
                  <a:lnTo>
                    <a:pt x="60" y="12"/>
                  </a:lnTo>
                  <a:lnTo>
                    <a:pt x="64" y="12"/>
                  </a:lnTo>
                  <a:lnTo>
                    <a:pt x="68" y="12"/>
                  </a:lnTo>
                  <a:lnTo>
                    <a:pt x="72" y="12"/>
                  </a:lnTo>
                  <a:lnTo>
                    <a:pt x="72" y="14"/>
                  </a:lnTo>
                  <a:lnTo>
                    <a:pt x="74" y="18"/>
                  </a:lnTo>
                  <a:lnTo>
                    <a:pt x="74" y="22"/>
                  </a:lnTo>
                  <a:lnTo>
                    <a:pt x="72" y="26"/>
                  </a:lnTo>
                  <a:lnTo>
                    <a:pt x="70" y="26"/>
                  </a:lnTo>
                  <a:lnTo>
                    <a:pt x="68" y="26"/>
                  </a:lnTo>
                  <a:lnTo>
                    <a:pt x="68" y="28"/>
                  </a:lnTo>
                  <a:lnTo>
                    <a:pt x="68" y="30"/>
                  </a:lnTo>
                  <a:lnTo>
                    <a:pt x="68" y="34"/>
                  </a:lnTo>
                  <a:lnTo>
                    <a:pt x="68" y="36"/>
                  </a:lnTo>
                  <a:lnTo>
                    <a:pt x="74" y="38"/>
                  </a:lnTo>
                  <a:lnTo>
                    <a:pt x="74" y="42"/>
                  </a:lnTo>
                  <a:lnTo>
                    <a:pt x="74" y="46"/>
                  </a:lnTo>
                  <a:lnTo>
                    <a:pt x="74" y="52"/>
                  </a:lnTo>
                  <a:lnTo>
                    <a:pt x="72" y="56"/>
                  </a:lnTo>
                  <a:lnTo>
                    <a:pt x="70" y="60"/>
                  </a:lnTo>
                  <a:lnTo>
                    <a:pt x="68" y="62"/>
                  </a:lnTo>
                  <a:lnTo>
                    <a:pt x="62" y="64"/>
                  </a:lnTo>
                  <a:lnTo>
                    <a:pt x="56" y="66"/>
                  </a:lnTo>
                  <a:lnTo>
                    <a:pt x="52" y="66"/>
                  </a:lnTo>
                  <a:lnTo>
                    <a:pt x="48" y="68"/>
                  </a:lnTo>
                  <a:lnTo>
                    <a:pt x="46" y="68"/>
                  </a:lnTo>
                  <a:lnTo>
                    <a:pt x="44" y="62"/>
                  </a:lnTo>
                  <a:lnTo>
                    <a:pt x="42" y="68"/>
                  </a:lnTo>
                  <a:lnTo>
                    <a:pt x="32" y="72"/>
                  </a:lnTo>
                  <a:lnTo>
                    <a:pt x="30" y="74"/>
                  </a:lnTo>
                  <a:lnTo>
                    <a:pt x="28" y="78"/>
                  </a:lnTo>
                  <a:lnTo>
                    <a:pt x="26" y="80"/>
                  </a:lnTo>
                  <a:lnTo>
                    <a:pt x="24" y="82"/>
                  </a:lnTo>
                  <a:lnTo>
                    <a:pt x="22" y="74"/>
                  </a:lnTo>
                  <a:lnTo>
                    <a:pt x="20" y="72"/>
                  </a:lnTo>
                  <a:lnTo>
                    <a:pt x="20" y="68"/>
                  </a:lnTo>
                  <a:lnTo>
                    <a:pt x="16" y="68"/>
                  </a:lnTo>
                  <a:lnTo>
                    <a:pt x="16" y="66"/>
                  </a:lnTo>
                  <a:lnTo>
                    <a:pt x="14" y="66"/>
                  </a:lnTo>
                  <a:lnTo>
                    <a:pt x="10" y="62"/>
                  </a:lnTo>
                  <a:lnTo>
                    <a:pt x="6" y="58"/>
                  </a:lnTo>
                  <a:lnTo>
                    <a:pt x="2" y="54"/>
                  </a:lnTo>
                  <a:lnTo>
                    <a:pt x="0" y="46"/>
                  </a:lnTo>
                  <a:lnTo>
                    <a:pt x="0" y="44"/>
                  </a:lnTo>
                  <a:lnTo>
                    <a:pt x="6" y="18"/>
                  </a:lnTo>
                  <a:lnTo>
                    <a:pt x="26" y="18"/>
                  </a:lnTo>
                  <a:lnTo>
                    <a:pt x="28" y="18"/>
                  </a:lnTo>
                  <a:lnTo>
                    <a:pt x="30" y="18"/>
                  </a:lnTo>
                  <a:lnTo>
                    <a:pt x="30" y="14"/>
                  </a:lnTo>
                  <a:lnTo>
                    <a:pt x="32" y="2"/>
                  </a:lnTo>
                  <a:close/>
                </a:path>
              </a:pathLst>
            </a:custGeom>
            <a:grpFill/>
            <a:ln w="3175">
              <a:solidFill>
                <a:schemeClr val="bg1"/>
              </a:solidFill>
              <a:round/>
              <a:headEnd/>
              <a:tailEnd/>
            </a:ln>
          </p:spPr>
          <p:txBody>
            <a:bodyPr/>
            <a:lstStyle/>
            <a:p>
              <a:pPr>
                <a:defRPr/>
              </a:pPr>
              <a:endParaRPr lang="en-US" sz="3200" dirty="0"/>
            </a:p>
          </p:txBody>
        </p:sp>
        <p:sp>
          <p:nvSpPr>
            <p:cNvPr id="10" name="Freeform 285"/>
            <p:cNvSpPr>
              <a:spLocks/>
            </p:cNvSpPr>
            <p:nvPr/>
          </p:nvSpPr>
          <p:spPr bwMode="gray">
            <a:xfrm>
              <a:off x="2473227" y="4063517"/>
              <a:ext cx="123273" cy="64515"/>
            </a:xfrm>
            <a:custGeom>
              <a:avLst/>
              <a:gdLst>
                <a:gd name="T0" fmla="*/ 20 w 26"/>
                <a:gd name="T1" fmla="*/ 0 h 16"/>
                <a:gd name="T2" fmla="*/ 20 w 26"/>
                <a:gd name="T3" fmla="*/ 0 h 16"/>
                <a:gd name="T4" fmla="*/ 18 w 26"/>
                <a:gd name="T5" fmla="*/ 0 h 16"/>
                <a:gd name="T6" fmla="*/ 14 w 26"/>
                <a:gd name="T7" fmla="*/ 0 h 16"/>
                <a:gd name="T8" fmla="*/ 10 w 26"/>
                <a:gd name="T9" fmla="*/ 2 h 16"/>
                <a:gd name="T10" fmla="*/ 6 w 26"/>
                <a:gd name="T11" fmla="*/ 4 h 16"/>
                <a:gd name="T12" fmla="*/ 4 w 26"/>
                <a:gd name="T13" fmla="*/ 8 h 16"/>
                <a:gd name="T14" fmla="*/ 0 w 26"/>
                <a:gd name="T15" fmla="*/ 16 h 16"/>
                <a:gd name="T16" fmla="*/ 22 w 26"/>
                <a:gd name="T17" fmla="*/ 16 h 16"/>
                <a:gd name="T18" fmla="*/ 22 w 26"/>
                <a:gd name="T19" fmla="*/ 16 h 16"/>
                <a:gd name="T20" fmla="*/ 24 w 26"/>
                <a:gd name="T21" fmla="*/ 14 h 16"/>
                <a:gd name="T22" fmla="*/ 24 w 26"/>
                <a:gd name="T23" fmla="*/ 12 h 16"/>
                <a:gd name="T24" fmla="*/ 24 w 26"/>
                <a:gd name="T25" fmla="*/ 10 h 16"/>
                <a:gd name="T26" fmla="*/ 26 w 26"/>
                <a:gd name="T27" fmla="*/ 6 h 16"/>
                <a:gd name="T28" fmla="*/ 26 w 26"/>
                <a:gd name="T29" fmla="*/ 2 h 16"/>
                <a:gd name="T30" fmla="*/ 26 w 26"/>
                <a:gd name="T31" fmla="*/ 0 h 16"/>
                <a:gd name="T32" fmla="*/ 20 w 26"/>
                <a:gd name="T33" fmla="*/ 0 h 16"/>
                <a:gd name="T34" fmla="*/ 20 w 26"/>
                <a:gd name="T35" fmla="*/ 0 h 1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6"/>
                <a:gd name="T55" fmla="*/ 0 h 16"/>
                <a:gd name="T56" fmla="*/ 26 w 26"/>
                <a:gd name="T57" fmla="*/ 16 h 1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6" h="16">
                  <a:moveTo>
                    <a:pt x="20" y="0"/>
                  </a:moveTo>
                  <a:lnTo>
                    <a:pt x="20" y="0"/>
                  </a:lnTo>
                  <a:lnTo>
                    <a:pt x="18" y="0"/>
                  </a:lnTo>
                  <a:lnTo>
                    <a:pt x="14" y="0"/>
                  </a:lnTo>
                  <a:lnTo>
                    <a:pt x="10" y="2"/>
                  </a:lnTo>
                  <a:lnTo>
                    <a:pt x="6" y="4"/>
                  </a:lnTo>
                  <a:lnTo>
                    <a:pt x="4" y="8"/>
                  </a:lnTo>
                  <a:lnTo>
                    <a:pt x="0" y="16"/>
                  </a:lnTo>
                  <a:lnTo>
                    <a:pt x="22" y="16"/>
                  </a:lnTo>
                  <a:lnTo>
                    <a:pt x="24" y="14"/>
                  </a:lnTo>
                  <a:lnTo>
                    <a:pt x="24" y="12"/>
                  </a:lnTo>
                  <a:lnTo>
                    <a:pt x="24" y="10"/>
                  </a:lnTo>
                  <a:lnTo>
                    <a:pt x="26" y="6"/>
                  </a:lnTo>
                  <a:lnTo>
                    <a:pt x="26" y="2"/>
                  </a:lnTo>
                  <a:lnTo>
                    <a:pt x="26" y="0"/>
                  </a:lnTo>
                  <a:lnTo>
                    <a:pt x="20" y="0"/>
                  </a:lnTo>
                  <a:close/>
                </a:path>
              </a:pathLst>
            </a:custGeom>
            <a:grpFill/>
            <a:ln w="3175">
              <a:solidFill>
                <a:schemeClr val="bg1"/>
              </a:solidFill>
              <a:round/>
              <a:headEnd/>
              <a:tailEnd/>
            </a:ln>
          </p:spPr>
          <p:txBody>
            <a:bodyPr/>
            <a:lstStyle/>
            <a:p>
              <a:pPr>
                <a:defRPr/>
              </a:pPr>
              <a:endParaRPr lang="en-US" sz="3200" dirty="0"/>
            </a:p>
          </p:txBody>
        </p:sp>
        <p:sp>
          <p:nvSpPr>
            <p:cNvPr id="11" name="Freeform 294"/>
            <p:cNvSpPr>
              <a:spLocks/>
            </p:cNvSpPr>
            <p:nvPr/>
          </p:nvSpPr>
          <p:spPr bwMode="gray">
            <a:xfrm>
              <a:off x="3736777" y="3974809"/>
              <a:ext cx="347807" cy="306446"/>
            </a:xfrm>
            <a:custGeom>
              <a:avLst/>
              <a:gdLst>
                <a:gd name="T0" fmla="*/ 16 w 72"/>
                <a:gd name="T1" fmla="*/ 6 h 76"/>
                <a:gd name="T2" fmla="*/ 16 w 72"/>
                <a:gd name="T3" fmla="*/ 6 h 76"/>
                <a:gd name="T4" fmla="*/ 14 w 72"/>
                <a:gd name="T5" fmla="*/ 8 h 76"/>
                <a:gd name="T6" fmla="*/ 14 w 72"/>
                <a:gd name="T7" fmla="*/ 12 h 76"/>
                <a:gd name="T8" fmla="*/ 14 w 72"/>
                <a:gd name="T9" fmla="*/ 16 h 76"/>
                <a:gd name="T10" fmla="*/ 14 w 72"/>
                <a:gd name="T11" fmla="*/ 18 h 76"/>
                <a:gd name="T12" fmla="*/ 12 w 72"/>
                <a:gd name="T13" fmla="*/ 20 h 76"/>
                <a:gd name="T14" fmla="*/ 10 w 72"/>
                <a:gd name="T15" fmla="*/ 22 h 76"/>
                <a:gd name="T16" fmla="*/ 10 w 72"/>
                <a:gd name="T17" fmla="*/ 26 h 76"/>
                <a:gd name="T18" fmla="*/ 10 w 72"/>
                <a:gd name="T19" fmla="*/ 30 h 76"/>
                <a:gd name="T20" fmla="*/ 10 w 72"/>
                <a:gd name="T21" fmla="*/ 32 h 76"/>
                <a:gd name="T22" fmla="*/ 8 w 72"/>
                <a:gd name="T23" fmla="*/ 34 h 76"/>
                <a:gd name="T24" fmla="*/ 8 w 72"/>
                <a:gd name="T25" fmla="*/ 38 h 76"/>
                <a:gd name="T26" fmla="*/ 6 w 72"/>
                <a:gd name="T27" fmla="*/ 44 h 76"/>
                <a:gd name="T28" fmla="*/ 4 w 72"/>
                <a:gd name="T29" fmla="*/ 48 h 76"/>
                <a:gd name="T30" fmla="*/ 2 w 72"/>
                <a:gd name="T31" fmla="*/ 52 h 76"/>
                <a:gd name="T32" fmla="*/ 2 w 72"/>
                <a:gd name="T33" fmla="*/ 54 h 76"/>
                <a:gd name="T34" fmla="*/ 0 w 72"/>
                <a:gd name="T35" fmla="*/ 58 h 76"/>
                <a:gd name="T36" fmla="*/ 0 w 72"/>
                <a:gd name="T37" fmla="*/ 62 h 76"/>
                <a:gd name="T38" fmla="*/ 0 w 72"/>
                <a:gd name="T39" fmla="*/ 68 h 76"/>
                <a:gd name="T40" fmla="*/ 2 w 72"/>
                <a:gd name="T41" fmla="*/ 72 h 76"/>
                <a:gd name="T42" fmla="*/ 2 w 72"/>
                <a:gd name="T43" fmla="*/ 76 h 76"/>
                <a:gd name="T44" fmla="*/ 4 w 72"/>
                <a:gd name="T45" fmla="*/ 76 h 76"/>
                <a:gd name="T46" fmla="*/ 8 w 72"/>
                <a:gd name="T47" fmla="*/ 74 h 76"/>
                <a:gd name="T48" fmla="*/ 12 w 72"/>
                <a:gd name="T49" fmla="*/ 74 h 76"/>
                <a:gd name="T50" fmla="*/ 18 w 72"/>
                <a:gd name="T51" fmla="*/ 72 h 76"/>
                <a:gd name="T52" fmla="*/ 24 w 72"/>
                <a:gd name="T53" fmla="*/ 70 h 76"/>
                <a:gd name="T54" fmla="*/ 28 w 72"/>
                <a:gd name="T55" fmla="*/ 68 h 76"/>
                <a:gd name="T56" fmla="*/ 44 w 72"/>
                <a:gd name="T57" fmla="*/ 56 h 76"/>
                <a:gd name="T58" fmla="*/ 44 w 72"/>
                <a:gd name="T59" fmla="*/ 54 h 76"/>
                <a:gd name="T60" fmla="*/ 44 w 72"/>
                <a:gd name="T61" fmla="*/ 54 h 76"/>
                <a:gd name="T62" fmla="*/ 44 w 72"/>
                <a:gd name="T63" fmla="*/ 52 h 76"/>
                <a:gd name="T64" fmla="*/ 46 w 72"/>
                <a:gd name="T65" fmla="*/ 50 h 76"/>
                <a:gd name="T66" fmla="*/ 50 w 72"/>
                <a:gd name="T67" fmla="*/ 50 h 76"/>
                <a:gd name="T68" fmla="*/ 56 w 72"/>
                <a:gd name="T69" fmla="*/ 50 h 76"/>
                <a:gd name="T70" fmla="*/ 72 w 72"/>
                <a:gd name="T71" fmla="*/ 34 h 76"/>
                <a:gd name="T72" fmla="*/ 68 w 72"/>
                <a:gd name="T73" fmla="*/ 10 h 76"/>
                <a:gd name="T74" fmla="*/ 68 w 72"/>
                <a:gd name="T75" fmla="*/ 8 h 76"/>
                <a:gd name="T76" fmla="*/ 68 w 72"/>
                <a:gd name="T77" fmla="*/ 6 h 76"/>
                <a:gd name="T78" fmla="*/ 68 w 72"/>
                <a:gd name="T79" fmla="*/ 4 h 76"/>
                <a:gd name="T80" fmla="*/ 66 w 72"/>
                <a:gd name="T81" fmla="*/ 2 h 76"/>
                <a:gd name="T82" fmla="*/ 64 w 72"/>
                <a:gd name="T83" fmla="*/ 0 h 76"/>
                <a:gd name="T84" fmla="*/ 64 w 72"/>
                <a:gd name="T85" fmla="*/ 0 h 76"/>
                <a:gd name="T86" fmla="*/ 60 w 72"/>
                <a:gd name="T87" fmla="*/ 2 h 76"/>
                <a:gd name="T88" fmla="*/ 54 w 72"/>
                <a:gd name="T89" fmla="*/ 2 h 76"/>
                <a:gd name="T90" fmla="*/ 48 w 72"/>
                <a:gd name="T91" fmla="*/ 2 h 76"/>
                <a:gd name="T92" fmla="*/ 44 w 72"/>
                <a:gd name="T93" fmla="*/ 4 h 76"/>
                <a:gd name="T94" fmla="*/ 42 w 72"/>
                <a:gd name="T95" fmla="*/ 4 h 76"/>
                <a:gd name="T96" fmla="*/ 22 w 72"/>
                <a:gd name="T97" fmla="*/ 4 h 76"/>
                <a:gd name="T98" fmla="*/ 16 w 72"/>
                <a:gd name="T99" fmla="*/ 6 h 76"/>
                <a:gd name="T100" fmla="*/ 16 w 72"/>
                <a:gd name="T101" fmla="*/ 6 h 7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72"/>
                <a:gd name="T154" fmla="*/ 0 h 76"/>
                <a:gd name="T155" fmla="*/ 72 w 72"/>
                <a:gd name="T156" fmla="*/ 76 h 7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72" h="76">
                  <a:moveTo>
                    <a:pt x="16" y="6"/>
                  </a:moveTo>
                  <a:lnTo>
                    <a:pt x="16" y="6"/>
                  </a:lnTo>
                  <a:lnTo>
                    <a:pt x="14" y="8"/>
                  </a:lnTo>
                  <a:lnTo>
                    <a:pt x="14" y="12"/>
                  </a:lnTo>
                  <a:lnTo>
                    <a:pt x="14" y="16"/>
                  </a:lnTo>
                  <a:lnTo>
                    <a:pt x="14" y="18"/>
                  </a:lnTo>
                  <a:lnTo>
                    <a:pt x="12" y="20"/>
                  </a:lnTo>
                  <a:lnTo>
                    <a:pt x="10" y="22"/>
                  </a:lnTo>
                  <a:lnTo>
                    <a:pt x="10" y="26"/>
                  </a:lnTo>
                  <a:lnTo>
                    <a:pt x="10" y="30"/>
                  </a:lnTo>
                  <a:lnTo>
                    <a:pt x="10" y="32"/>
                  </a:lnTo>
                  <a:lnTo>
                    <a:pt x="8" y="34"/>
                  </a:lnTo>
                  <a:lnTo>
                    <a:pt x="8" y="38"/>
                  </a:lnTo>
                  <a:lnTo>
                    <a:pt x="6" y="44"/>
                  </a:lnTo>
                  <a:lnTo>
                    <a:pt x="4" y="48"/>
                  </a:lnTo>
                  <a:lnTo>
                    <a:pt x="2" y="52"/>
                  </a:lnTo>
                  <a:lnTo>
                    <a:pt x="2" y="54"/>
                  </a:lnTo>
                  <a:lnTo>
                    <a:pt x="0" y="58"/>
                  </a:lnTo>
                  <a:lnTo>
                    <a:pt x="0" y="62"/>
                  </a:lnTo>
                  <a:lnTo>
                    <a:pt x="0" y="68"/>
                  </a:lnTo>
                  <a:lnTo>
                    <a:pt x="2" y="72"/>
                  </a:lnTo>
                  <a:lnTo>
                    <a:pt x="2" y="76"/>
                  </a:lnTo>
                  <a:lnTo>
                    <a:pt x="4" y="76"/>
                  </a:lnTo>
                  <a:lnTo>
                    <a:pt x="8" y="74"/>
                  </a:lnTo>
                  <a:lnTo>
                    <a:pt x="12" y="74"/>
                  </a:lnTo>
                  <a:lnTo>
                    <a:pt x="18" y="72"/>
                  </a:lnTo>
                  <a:lnTo>
                    <a:pt x="24" y="70"/>
                  </a:lnTo>
                  <a:lnTo>
                    <a:pt x="28" y="68"/>
                  </a:lnTo>
                  <a:lnTo>
                    <a:pt x="44" y="56"/>
                  </a:lnTo>
                  <a:lnTo>
                    <a:pt x="44" y="54"/>
                  </a:lnTo>
                  <a:lnTo>
                    <a:pt x="44" y="52"/>
                  </a:lnTo>
                  <a:lnTo>
                    <a:pt x="46" y="50"/>
                  </a:lnTo>
                  <a:lnTo>
                    <a:pt x="50" y="50"/>
                  </a:lnTo>
                  <a:lnTo>
                    <a:pt x="56" y="50"/>
                  </a:lnTo>
                  <a:lnTo>
                    <a:pt x="72" y="34"/>
                  </a:lnTo>
                  <a:lnTo>
                    <a:pt x="68" y="10"/>
                  </a:lnTo>
                  <a:lnTo>
                    <a:pt x="68" y="8"/>
                  </a:lnTo>
                  <a:lnTo>
                    <a:pt x="68" y="6"/>
                  </a:lnTo>
                  <a:lnTo>
                    <a:pt x="68" y="4"/>
                  </a:lnTo>
                  <a:lnTo>
                    <a:pt x="66" y="2"/>
                  </a:lnTo>
                  <a:lnTo>
                    <a:pt x="64" y="0"/>
                  </a:lnTo>
                  <a:lnTo>
                    <a:pt x="60" y="2"/>
                  </a:lnTo>
                  <a:lnTo>
                    <a:pt x="54" y="2"/>
                  </a:lnTo>
                  <a:lnTo>
                    <a:pt x="48" y="2"/>
                  </a:lnTo>
                  <a:lnTo>
                    <a:pt x="44" y="4"/>
                  </a:lnTo>
                  <a:lnTo>
                    <a:pt x="42" y="4"/>
                  </a:lnTo>
                  <a:lnTo>
                    <a:pt x="22" y="4"/>
                  </a:lnTo>
                  <a:lnTo>
                    <a:pt x="16" y="6"/>
                  </a:lnTo>
                  <a:close/>
                </a:path>
              </a:pathLst>
            </a:custGeom>
            <a:grpFill/>
            <a:ln w="3175">
              <a:solidFill>
                <a:schemeClr val="bg1"/>
              </a:solidFill>
              <a:round/>
              <a:headEnd/>
              <a:tailEnd/>
            </a:ln>
          </p:spPr>
          <p:txBody>
            <a:bodyPr/>
            <a:lstStyle/>
            <a:p>
              <a:pPr>
                <a:defRPr/>
              </a:pPr>
              <a:endParaRPr lang="en-US" sz="3200" dirty="0"/>
            </a:p>
          </p:txBody>
        </p:sp>
        <p:sp>
          <p:nvSpPr>
            <p:cNvPr id="12" name="Freeform 296"/>
            <p:cNvSpPr>
              <a:spLocks/>
            </p:cNvSpPr>
            <p:nvPr/>
          </p:nvSpPr>
          <p:spPr bwMode="gray">
            <a:xfrm>
              <a:off x="3745583" y="4257062"/>
              <a:ext cx="105663" cy="104837"/>
            </a:xfrm>
            <a:custGeom>
              <a:avLst/>
              <a:gdLst>
                <a:gd name="T0" fmla="*/ 0 w 22"/>
                <a:gd name="T1" fmla="*/ 6 h 26"/>
                <a:gd name="T2" fmla="*/ 18 w 22"/>
                <a:gd name="T3" fmla="*/ 0 h 26"/>
                <a:gd name="T4" fmla="*/ 20 w 22"/>
                <a:gd name="T5" fmla="*/ 0 h 26"/>
                <a:gd name="T6" fmla="*/ 20 w 22"/>
                <a:gd name="T7" fmla="*/ 2 h 26"/>
                <a:gd name="T8" fmla="*/ 22 w 22"/>
                <a:gd name="T9" fmla="*/ 4 h 26"/>
                <a:gd name="T10" fmla="*/ 22 w 22"/>
                <a:gd name="T11" fmla="*/ 6 h 26"/>
                <a:gd name="T12" fmla="*/ 22 w 22"/>
                <a:gd name="T13" fmla="*/ 6 h 26"/>
                <a:gd name="T14" fmla="*/ 22 w 22"/>
                <a:gd name="T15" fmla="*/ 8 h 26"/>
                <a:gd name="T16" fmla="*/ 22 w 22"/>
                <a:gd name="T17" fmla="*/ 12 h 26"/>
                <a:gd name="T18" fmla="*/ 22 w 22"/>
                <a:gd name="T19" fmla="*/ 16 h 26"/>
                <a:gd name="T20" fmla="*/ 22 w 22"/>
                <a:gd name="T21" fmla="*/ 20 h 26"/>
                <a:gd name="T22" fmla="*/ 18 w 22"/>
                <a:gd name="T23" fmla="*/ 22 h 26"/>
                <a:gd name="T24" fmla="*/ 18 w 22"/>
                <a:gd name="T25" fmla="*/ 22 h 26"/>
                <a:gd name="T26" fmla="*/ 16 w 22"/>
                <a:gd name="T27" fmla="*/ 22 h 26"/>
                <a:gd name="T28" fmla="*/ 12 w 22"/>
                <a:gd name="T29" fmla="*/ 24 h 26"/>
                <a:gd name="T30" fmla="*/ 12 w 22"/>
                <a:gd name="T31" fmla="*/ 26 h 26"/>
                <a:gd name="T32" fmla="*/ 12 w 22"/>
                <a:gd name="T33" fmla="*/ 26 h 26"/>
                <a:gd name="T34" fmla="*/ 10 w 22"/>
                <a:gd name="T35" fmla="*/ 26 h 26"/>
                <a:gd name="T36" fmla="*/ 8 w 22"/>
                <a:gd name="T37" fmla="*/ 26 h 26"/>
                <a:gd name="T38" fmla="*/ 2 w 22"/>
                <a:gd name="T39" fmla="*/ 24 h 26"/>
                <a:gd name="T40" fmla="*/ 2 w 22"/>
                <a:gd name="T41" fmla="*/ 24 h 26"/>
                <a:gd name="T42" fmla="*/ 2 w 22"/>
                <a:gd name="T43" fmla="*/ 22 h 26"/>
                <a:gd name="T44" fmla="*/ 0 w 22"/>
                <a:gd name="T45" fmla="*/ 18 h 26"/>
                <a:gd name="T46" fmla="*/ 0 w 22"/>
                <a:gd name="T47" fmla="*/ 14 h 26"/>
                <a:gd name="T48" fmla="*/ 0 w 22"/>
                <a:gd name="T49" fmla="*/ 10 h 26"/>
                <a:gd name="T50" fmla="*/ 0 w 22"/>
                <a:gd name="T51" fmla="*/ 6 h 26"/>
                <a:gd name="T52" fmla="*/ 0 w 22"/>
                <a:gd name="T53" fmla="*/ 6 h 2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22"/>
                <a:gd name="T82" fmla="*/ 0 h 26"/>
                <a:gd name="T83" fmla="*/ 22 w 22"/>
                <a:gd name="T84" fmla="*/ 26 h 2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22" h="26">
                  <a:moveTo>
                    <a:pt x="0" y="6"/>
                  </a:moveTo>
                  <a:lnTo>
                    <a:pt x="18" y="0"/>
                  </a:lnTo>
                  <a:lnTo>
                    <a:pt x="20" y="0"/>
                  </a:lnTo>
                  <a:lnTo>
                    <a:pt x="20" y="2"/>
                  </a:lnTo>
                  <a:lnTo>
                    <a:pt x="22" y="4"/>
                  </a:lnTo>
                  <a:lnTo>
                    <a:pt x="22" y="6"/>
                  </a:lnTo>
                  <a:lnTo>
                    <a:pt x="22" y="8"/>
                  </a:lnTo>
                  <a:lnTo>
                    <a:pt x="22" y="12"/>
                  </a:lnTo>
                  <a:lnTo>
                    <a:pt x="22" y="16"/>
                  </a:lnTo>
                  <a:lnTo>
                    <a:pt x="22" y="20"/>
                  </a:lnTo>
                  <a:lnTo>
                    <a:pt x="18" y="22"/>
                  </a:lnTo>
                  <a:lnTo>
                    <a:pt x="16" y="22"/>
                  </a:lnTo>
                  <a:lnTo>
                    <a:pt x="12" y="24"/>
                  </a:lnTo>
                  <a:lnTo>
                    <a:pt x="12" y="26"/>
                  </a:lnTo>
                  <a:lnTo>
                    <a:pt x="10" y="26"/>
                  </a:lnTo>
                  <a:lnTo>
                    <a:pt x="8" y="26"/>
                  </a:lnTo>
                  <a:lnTo>
                    <a:pt x="2" y="24"/>
                  </a:lnTo>
                  <a:lnTo>
                    <a:pt x="2" y="22"/>
                  </a:lnTo>
                  <a:lnTo>
                    <a:pt x="0" y="18"/>
                  </a:lnTo>
                  <a:lnTo>
                    <a:pt x="0" y="14"/>
                  </a:lnTo>
                  <a:lnTo>
                    <a:pt x="0" y="10"/>
                  </a:lnTo>
                  <a:lnTo>
                    <a:pt x="0" y="6"/>
                  </a:lnTo>
                  <a:close/>
                </a:path>
              </a:pathLst>
            </a:custGeom>
            <a:grpFill/>
            <a:ln w="3175">
              <a:solidFill>
                <a:schemeClr val="bg1"/>
              </a:solidFill>
              <a:round/>
              <a:headEnd/>
              <a:tailEnd/>
            </a:ln>
          </p:spPr>
          <p:txBody>
            <a:bodyPr/>
            <a:lstStyle/>
            <a:p>
              <a:pPr>
                <a:defRPr/>
              </a:pPr>
              <a:endParaRPr lang="en-US" sz="3200" dirty="0"/>
            </a:p>
          </p:txBody>
        </p:sp>
        <p:sp>
          <p:nvSpPr>
            <p:cNvPr id="13" name="Freeform 259"/>
            <p:cNvSpPr>
              <a:spLocks/>
            </p:cNvSpPr>
            <p:nvPr/>
          </p:nvSpPr>
          <p:spPr bwMode="gray">
            <a:xfrm>
              <a:off x="2609708" y="4418349"/>
              <a:ext cx="136481" cy="88708"/>
            </a:xfrm>
            <a:custGeom>
              <a:avLst/>
              <a:gdLst>
                <a:gd name="T0" fmla="*/ 2 w 28"/>
                <a:gd name="T1" fmla="*/ 10 h 22"/>
                <a:gd name="T2" fmla="*/ 4 w 28"/>
                <a:gd name="T3" fmla="*/ 22 h 22"/>
                <a:gd name="T4" fmla="*/ 28 w 28"/>
                <a:gd name="T5" fmla="*/ 4 h 22"/>
                <a:gd name="T6" fmla="*/ 26 w 28"/>
                <a:gd name="T7" fmla="*/ 2 h 22"/>
                <a:gd name="T8" fmla="*/ 26 w 28"/>
                <a:gd name="T9" fmla="*/ 2 h 22"/>
                <a:gd name="T10" fmla="*/ 24 w 28"/>
                <a:gd name="T11" fmla="*/ 0 h 22"/>
                <a:gd name="T12" fmla="*/ 22 w 28"/>
                <a:gd name="T13" fmla="*/ 0 h 22"/>
                <a:gd name="T14" fmla="*/ 20 w 28"/>
                <a:gd name="T15" fmla="*/ 0 h 22"/>
                <a:gd name="T16" fmla="*/ 14 w 28"/>
                <a:gd name="T17" fmla="*/ 2 h 22"/>
                <a:gd name="T18" fmla="*/ 0 w 28"/>
                <a:gd name="T19" fmla="*/ 8 h 22"/>
                <a:gd name="T20" fmla="*/ 2 w 28"/>
                <a:gd name="T21" fmla="*/ 10 h 2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8"/>
                <a:gd name="T34" fmla="*/ 0 h 22"/>
                <a:gd name="T35" fmla="*/ 28 w 28"/>
                <a:gd name="T36" fmla="*/ 22 h 2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8" h="22">
                  <a:moveTo>
                    <a:pt x="2" y="10"/>
                  </a:moveTo>
                  <a:lnTo>
                    <a:pt x="4" y="22"/>
                  </a:lnTo>
                  <a:lnTo>
                    <a:pt x="28" y="4"/>
                  </a:lnTo>
                  <a:lnTo>
                    <a:pt x="26" y="2"/>
                  </a:lnTo>
                  <a:lnTo>
                    <a:pt x="24" y="0"/>
                  </a:lnTo>
                  <a:lnTo>
                    <a:pt x="22" y="0"/>
                  </a:lnTo>
                  <a:lnTo>
                    <a:pt x="20" y="0"/>
                  </a:lnTo>
                  <a:lnTo>
                    <a:pt x="14" y="2"/>
                  </a:lnTo>
                  <a:lnTo>
                    <a:pt x="0" y="8"/>
                  </a:lnTo>
                  <a:lnTo>
                    <a:pt x="2" y="10"/>
                  </a:lnTo>
                </a:path>
              </a:pathLst>
            </a:custGeom>
            <a:grpFill/>
            <a:ln w="3175">
              <a:solidFill>
                <a:schemeClr val="bg1"/>
              </a:solidFill>
              <a:round/>
              <a:headEnd/>
              <a:tailEnd/>
            </a:ln>
          </p:spPr>
          <p:txBody>
            <a:bodyPr/>
            <a:lstStyle/>
            <a:p>
              <a:pPr>
                <a:defRPr/>
              </a:pPr>
              <a:endParaRPr lang="en-US" sz="3200" dirty="0"/>
            </a:p>
          </p:txBody>
        </p:sp>
        <p:sp>
          <p:nvSpPr>
            <p:cNvPr id="14" name="Freeform 260"/>
            <p:cNvSpPr>
              <a:spLocks/>
            </p:cNvSpPr>
            <p:nvPr/>
          </p:nvSpPr>
          <p:spPr bwMode="gray">
            <a:xfrm>
              <a:off x="1363768" y="2095809"/>
              <a:ext cx="1263550" cy="991918"/>
            </a:xfrm>
            <a:custGeom>
              <a:avLst/>
              <a:gdLst>
                <a:gd name="T0" fmla="*/ 0 w 260"/>
                <a:gd name="T1" fmla="*/ 128 h 246"/>
                <a:gd name="T2" fmla="*/ 20 w 260"/>
                <a:gd name="T3" fmla="*/ 114 h 246"/>
                <a:gd name="T4" fmla="*/ 86 w 260"/>
                <a:gd name="T5" fmla="*/ 92 h 246"/>
                <a:gd name="T6" fmla="*/ 88 w 260"/>
                <a:gd name="T7" fmla="*/ 76 h 246"/>
                <a:gd name="T8" fmla="*/ 94 w 260"/>
                <a:gd name="T9" fmla="*/ 72 h 246"/>
                <a:gd name="T10" fmla="*/ 102 w 260"/>
                <a:gd name="T11" fmla="*/ 72 h 246"/>
                <a:gd name="T12" fmla="*/ 108 w 260"/>
                <a:gd name="T13" fmla="*/ 72 h 246"/>
                <a:gd name="T14" fmla="*/ 102 w 260"/>
                <a:gd name="T15" fmla="*/ 64 h 246"/>
                <a:gd name="T16" fmla="*/ 98 w 260"/>
                <a:gd name="T17" fmla="*/ 56 h 246"/>
                <a:gd name="T18" fmla="*/ 98 w 260"/>
                <a:gd name="T19" fmla="*/ 46 h 246"/>
                <a:gd name="T20" fmla="*/ 96 w 260"/>
                <a:gd name="T21" fmla="*/ 36 h 246"/>
                <a:gd name="T22" fmla="*/ 90 w 260"/>
                <a:gd name="T23" fmla="*/ 30 h 246"/>
                <a:gd name="T24" fmla="*/ 86 w 260"/>
                <a:gd name="T25" fmla="*/ 30 h 246"/>
                <a:gd name="T26" fmla="*/ 92 w 260"/>
                <a:gd name="T27" fmla="*/ 26 h 246"/>
                <a:gd name="T28" fmla="*/ 116 w 260"/>
                <a:gd name="T29" fmla="*/ 16 h 246"/>
                <a:gd name="T30" fmla="*/ 126 w 260"/>
                <a:gd name="T31" fmla="*/ 14 h 246"/>
                <a:gd name="T32" fmla="*/ 136 w 260"/>
                <a:gd name="T33" fmla="*/ 10 h 246"/>
                <a:gd name="T34" fmla="*/ 142 w 260"/>
                <a:gd name="T35" fmla="*/ 8 h 246"/>
                <a:gd name="T36" fmla="*/ 148 w 260"/>
                <a:gd name="T37" fmla="*/ 8 h 246"/>
                <a:gd name="T38" fmla="*/ 170 w 260"/>
                <a:gd name="T39" fmla="*/ 4 h 246"/>
                <a:gd name="T40" fmla="*/ 198 w 260"/>
                <a:gd name="T41" fmla="*/ 2 h 246"/>
                <a:gd name="T42" fmla="*/ 202 w 260"/>
                <a:gd name="T43" fmla="*/ 0 h 246"/>
                <a:gd name="T44" fmla="*/ 210 w 260"/>
                <a:gd name="T45" fmla="*/ 2 h 246"/>
                <a:gd name="T46" fmla="*/ 216 w 260"/>
                <a:gd name="T47" fmla="*/ 4 h 246"/>
                <a:gd name="T48" fmla="*/ 218 w 260"/>
                <a:gd name="T49" fmla="*/ 8 h 246"/>
                <a:gd name="T50" fmla="*/ 216 w 260"/>
                <a:gd name="T51" fmla="*/ 14 h 246"/>
                <a:gd name="T52" fmla="*/ 216 w 260"/>
                <a:gd name="T53" fmla="*/ 24 h 246"/>
                <a:gd name="T54" fmla="*/ 214 w 260"/>
                <a:gd name="T55" fmla="*/ 28 h 246"/>
                <a:gd name="T56" fmla="*/ 212 w 260"/>
                <a:gd name="T57" fmla="*/ 34 h 246"/>
                <a:gd name="T58" fmla="*/ 210 w 260"/>
                <a:gd name="T59" fmla="*/ 36 h 246"/>
                <a:gd name="T60" fmla="*/ 210 w 260"/>
                <a:gd name="T61" fmla="*/ 40 h 246"/>
                <a:gd name="T62" fmla="*/ 212 w 260"/>
                <a:gd name="T63" fmla="*/ 46 h 246"/>
                <a:gd name="T64" fmla="*/ 214 w 260"/>
                <a:gd name="T65" fmla="*/ 50 h 246"/>
                <a:gd name="T66" fmla="*/ 214 w 260"/>
                <a:gd name="T67" fmla="*/ 54 h 246"/>
                <a:gd name="T68" fmla="*/ 216 w 260"/>
                <a:gd name="T69" fmla="*/ 60 h 246"/>
                <a:gd name="T70" fmla="*/ 218 w 260"/>
                <a:gd name="T71" fmla="*/ 60 h 246"/>
                <a:gd name="T72" fmla="*/ 220 w 260"/>
                <a:gd name="T73" fmla="*/ 64 h 246"/>
                <a:gd name="T74" fmla="*/ 224 w 260"/>
                <a:gd name="T75" fmla="*/ 88 h 246"/>
                <a:gd name="T76" fmla="*/ 234 w 260"/>
                <a:gd name="T77" fmla="*/ 110 h 246"/>
                <a:gd name="T78" fmla="*/ 234 w 260"/>
                <a:gd name="T79" fmla="*/ 110 h 246"/>
                <a:gd name="T80" fmla="*/ 234 w 260"/>
                <a:gd name="T81" fmla="*/ 116 h 246"/>
                <a:gd name="T82" fmla="*/ 236 w 260"/>
                <a:gd name="T83" fmla="*/ 126 h 246"/>
                <a:gd name="T84" fmla="*/ 238 w 260"/>
                <a:gd name="T85" fmla="*/ 134 h 246"/>
                <a:gd name="T86" fmla="*/ 238 w 260"/>
                <a:gd name="T87" fmla="*/ 138 h 246"/>
                <a:gd name="T88" fmla="*/ 240 w 260"/>
                <a:gd name="T89" fmla="*/ 142 h 246"/>
                <a:gd name="T90" fmla="*/ 244 w 260"/>
                <a:gd name="T91" fmla="*/ 146 h 246"/>
                <a:gd name="T92" fmla="*/ 244 w 260"/>
                <a:gd name="T93" fmla="*/ 154 h 246"/>
                <a:gd name="T94" fmla="*/ 242 w 260"/>
                <a:gd name="T95" fmla="*/ 166 h 246"/>
                <a:gd name="T96" fmla="*/ 244 w 260"/>
                <a:gd name="T97" fmla="*/ 168 h 246"/>
                <a:gd name="T98" fmla="*/ 246 w 260"/>
                <a:gd name="T99" fmla="*/ 174 h 246"/>
                <a:gd name="T100" fmla="*/ 246 w 260"/>
                <a:gd name="T101" fmla="*/ 180 h 246"/>
                <a:gd name="T102" fmla="*/ 250 w 260"/>
                <a:gd name="T103" fmla="*/ 186 h 246"/>
                <a:gd name="T104" fmla="*/ 192 w 260"/>
                <a:gd name="T105" fmla="*/ 236 h 246"/>
                <a:gd name="T106" fmla="*/ 148 w 260"/>
                <a:gd name="T107" fmla="*/ 230 h 246"/>
                <a:gd name="T108" fmla="*/ 4 w 260"/>
                <a:gd name="T109" fmla="*/ 144 h 24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260"/>
                <a:gd name="T166" fmla="*/ 0 h 246"/>
                <a:gd name="T167" fmla="*/ 260 w 260"/>
                <a:gd name="T168" fmla="*/ 246 h 24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260" h="246">
                  <a:moveTo>
                    <a:pt x="4" y="144"/>
                  </a:moveTo>
                  <a:lnTo>
                    <a:pt x="0" y="128"/>
                  </a:lnTo>
                  <a:lnTo>
                    <a:pt x="12" y="122"/>
                  </a:lnTo>
                  <a:lnTo>
                    <a:pt x="20" y="114"/>
                  </a:lnTo>
                  <a:lnTo>
                    <a:pt x="34" y="110"/>
                  </a:lnTo>
                  <a:lnTo>
                    <a:pt x="86" y="92"/>
                  </a:lnTo>
                  <a:lnTo>
                    <a:pt x="88" y="80"/>
                  </a:lnTo>
                  <a:lnTo>
                    <a:pt x="88" y="76"/>
                  </a:lnTo>
                  <a:lnTo>
                    <a:pt x="92" y="74"/>
                  </a:lnTo>
                  <a:lnTo>
                    <a:pt x="94" y="72"/>
                  </a:lnTo>
                  <a:lnTo>
                    <a:pt x="98" y="72"/>
                  </a:lnTo>
                  <a:lnTo>
                    <a:pt x="102" y="72"/>
                  </a:lnTo>
                  <a:lnTo>
                    <a:pt x="106" y="72"/>
                  </a:lnTo>
                  <a:lnTo>
                    <a:pt x="108" y="72"/>
                  </a:lnTo>
                  <a:lnTo>
                    <a:pt x="110" y="72"/>
                  </a:lnTo>
                  <a:lnTo>
                    <a:pt x="102" y="64"/>
                  </a:lnTo>
                  <a:lnTo>
                    <a:pt x="100" y="60"/>
                  </a:lnTo>
                  <a:lnTo>
                    <a:pt x="98" y="56"/>
                  </a:lnTo>
                  <a:lnTo>
                    <a:pt x="98" y="52"/>
                  </a:lnTo>
                  <a:lnTo>
                    <a:pt x="98" y="46"/>
                  </a:lnTo>
                  <a:lnTo>
                    <a:pt x="98" y="40"/>
                  </a:lnTo>
                  <a:lnTo>
                    <a:pt x="96" y="36"/>
                  </a:lnTo>
                  <a:lnTo>
                    <a:pt x="94" y="32"/>
                  </a:lnTo>
                  <a:lnTo>
                    <a:pt x="90" y="30"/>
                  </a:lnTo>
                  <a:lnTo>
                    <a:pt x="88" y="30"/>
                  </a:lnTo>
                  <a:lnTo>
                    <a:pt x="86" y="30"/>
                  </a:lnTo>
                  <a:lnTo>
                    <a:pt x="88" y="28"/>
                  </a:lnTo>
                  <a:lnTo>
                    <a:pt x="92" y="26"/>
                  </a:lnTo>
                  <a:lnTo>
                    <a:pt x="94" y="24"/>
                  </a:lnTo>
                  <a:lnTo>
                    <a:pt x="116" y="16"/>
                  </a:lnTo>
                  <a:lnTo>
                    <a:pt x="120" y="14"/>
                  </a:lnTo>
                  <a:lnTo>
                    <a:pt x="126" y="14"/>
                  </a:lnTo>
                  <a:lnTo>
                    <a:pt x="130" y="12"/>
                  </a:lnTo>
                  <a:lnTo>
                    <a:pt x="136" y="10"/>
                  </a:lnTo>
                  <a:lnTo>
                    <a:pt x="140" y="10"/>
                  </a:lnTo>
                  <a:lnTo>
                    <a:pt x="142" y="8"/>
                  </a:lnTo>
                  <a:lnTo>
                    <a:pt x="144" y="8"/>
                  </a:lnTo>
                  <a:lnTo>
                    <a:pt x="148" y="8"/>
                  </a:lnTo>
                  <a:lnTo>
                    <a:pt x="158" y="4"/>
                  </a:lnTo>
                  <a:lnTo>
                    <a:pt x="170" y="4"/>
                  </a:lnTo>
                  <a:lnTo>
                    <a:pt x="176" y="4"/>
                  </a:lnTo>
                  <a:lnTo>
                    <a:pt x="198" y="2"/>
                  </a:lnTo>
                  <a:lnTo>
                    <a:pt x="202" y="0"/>
                  </a:lnTo>
                  <a:lnTo>
                    <a:pt x="206" y="0"/>
                  </a:lnTo>
                  <a:lnTo>
                    <a:pt x="210" y="2"/>
                  </a:lnTo>
                  <a:lnTo>
                    <a:pt x="214" y="2"/>
                  </a:lnTo>
                  <a:lnTo>
                    <a:pt x="216" y="4"/>
                  </a:lnTo>
                  <a:lnTo>
                    <a:pt x="220" y="8"/>
                  </a:lnTo>
                  <a:lnTo>
                    <a:pt x="218" y="8"/>
                  </a:lnTo>
                  <a:lnTo>
                    <a:pt x="218" y="10"/>
                  </a:lnTo>
                  <a:lnTo>
                    <a:pt x="216" y="14"/>
                  </a:lnTo>
                  <a:lnTo>
                    <a:pt x="216" y="18"/>
                  </a:lnTo>
                  <a:lnTo>
                    <a:pt x="216" y="24"/>
                  </a:lnTo>
                  <a:lnTo>
                    <a:pt x="214" y="24"/>
                  </a:lnTo>
                  <a:lnTo>
                    <a:pt x="214" y="28"/>
                  </a:lnTo>
                  <a:lnTo>
                    <a:pt x="214" y="30"/>
                  </a:lnTo>
                  <a:lnTo>
                    <a:pt x="212" y="34"/>
                  </a:lnTo>
                  <a:lnTo>
                    <a:pt x="210" y="34"/>
                  </a:lnTo>
                  <a:lnTo>
                    <a:pt x="210" y="36"/>
                  </a:lnTo>
                  <a:lnTo>
                    <a:pt x="210" y="38"/>
                  </a:lnTo>
                  <a:lnTo>
                    <a:pt x="210" y="40"/>
                  </a:lnTo>
                  <a:lnTo>
                    <a:pt x="212" y="44"/>
                  </a:lnTo>
                  <a:lnTo>
                    <a:pt x="212" y="46"/>
                  </a:lnTo>
                  <a:lnTo>
                    <a:pt x="212" y="48"/>
                  </a:lnTo>
                  <a:lnTo>
                    <a:pt x="214" y="50"/>
                  </a:lnTo>
                  <a:lnTo>
                    <a:pt x="214" y="52"/>
                  </a:lnTo>
                  <a:lnTo>
                    <a:pt x="214" y="54"/>
                  </a:lnTo>
                  <a:lnTo>
                    <a:pt x="214" y="56"/>
                  </a:lnTo>
                  <a:lnTo>
                    <a:pt x="216" y="60"/>
                  </a:lnTo>
                  <a:lnTo>
                    <a:pt x="218" y="60"/>
                  </a:lnTo>
                  <a:lnTo>
                    <a:pt x="220" y="62"/>
                  </a:lnTo>
                  <a:lnTo>
                    <a:pt x="220" y="64"/>
                  </a:lnTo>
                  <a:lnTo>
                    <a:pt x="222" y="74"/>
                  </a:lnTo>
                  <a:lnTo>
                    <a:pt x="224" y="88"/>
                  </a:lnTo>
                  <a:lnTo>
                    <a:pt x="228" y="102"/>
                  </a:lnTo>
                  <a:lnTo>
                    <a:pt x="234" y="110"/>
                  </a:lnTo>
                  <a:lnTo>
                    <a:pt x="234" y="112"/>
                  </a:lnTo>
                  <a:lnTo>
                    <a:pt x="234" y="116"/>
                  </a:lnTo>
                  <a:lnTo>
                    <a:pt x="234" y="120"/>
                  </a:lnTo>
                  <a:lnTo>
                    <a:pt x="236" y="126"/>
                  </a:lnTo>
                  <a:lnTo>
                    <a:pt x="236" y="130"/>
                  </a:lnTo>
                  <a:lnTo>
                    <a:pt x="238" y="134"/>
                  </a:lnTo>
                  <a:lnTo>
                    <a:pt x="238" y="138"/>
                  </a:lnTo>
                  <a:lnTo>
                    <a:pt x="238" y="140"/>
                  </a:lnTo>
                  <a:lnTo>
                    <a:pt x="240" y="142"/>
                  </a:lnTo>
                  <a:lnTo>
                    <a:pt x="244" y="144"/>
                  </a:lnTo>
                  <a:lnTo>
                    <a:pt x="244" y="146"/>
                  </a:lnTo>
                  <a:lnTo>
                    <a:pt x="244" y="150"/>
                  </a:lnTo>
                  <a:lnTo>
                    <a:pt x="244" y="154"/>
                  </a:lnTo>
                  <a:lnTo>
                    <a:pt x="246" y="158"/>
                  </a:lnTo>
                  <a:lnTo>
                    <a:pt x="242" y="166"/>
                  </a:lnTo>
                  <a:lnTo>
                    <a:pt x="244" y="168"/>
                  </a:lnTo>
                  <a:lnTo>
                    <a:pt x="246" y="170"/>
                  </a:lnTo>
                  <a:lnTo>
                    <a:pt x="246" y="174"/>
                  </a:lnTo>
                  <a:lnTo>
                    <a:pt x="246" y="176"/>
                  </a:lnTo>
                  <a:lnTo>
                    <a:pt x="246" y="180"/>
                  </a:lnTo>
                  <a:lnTo>
                    <a:pt x="248" y="184"/>
                  </a:lnTo>
                  <a:lnTo>
                    <a:pt x="250" y="186"/>
                  </a:lnTo>
                  <a:lnTo>
                    <a:pt x="260" y="200"/>
                  </a:lnTo>
                  <a:lnTo>
                    <a:pt x="192" y="236"/>
                  </a:lnTo>
                  <a:lnTo>
                    <a:pt x="152" y="246"/>
                  </a:lnTo>
                  <a:lnTo>
                    <a:pt x="148" y="230"/>
                  </a:lnTo>
                  <a:lnTo>
                    <a:pt x="120" y="230"/>
                  </a:lnTo>
                  <a:lnTo>
                    <a:pt x="4" y="144"/>
                  </a:lnTo>
                  <a:close/>
                </a:path>
              </a:pathLst>
            </a:custGeom>
            <a:solidFill>
              <a:srgbClr val="E23936"/>
            </a:solidFill>
            <a:ln w="3175">
              <a:solidFill>
                <a:schemeClr val="bg1"/>
              </a:solidFill>
              <a:round/>
              <a:headEnd/>
              <a:tailEnd/>
            </a:ln>
          </p:spPr>
          <p:txBody>
            <a:bodyPr/>
            <a:lstStyle/>
            <a:p>
              <a:pPr>
                <a:defRPr/>
              </a:pPr>
              <a:endParaRPr lang="en-US" sz="3200" dirty="0"/>
            </a:p>
          </p:txBody>
        </p:sp>
        <p:sp>
          <p:nvSpPr>
            <p:cNvPr id="15" name="Freeform 261"/>
            <p:cNvSpPr>
              <a:spLocks/>
            </p:cNvSpPr>
            <p:nvPr/>
          </p:nvSpPr>
          <p:spPr bwMode="gray">
            <a:xfrm>
              <a:off x="839857" y="2652251"/>
              <a:ext cx="545924" cy="395154"/>
            </a:xfrm>
            <a:custGeom>
              <a:avLst/>
              <a:gdLst>
                <a:gd name="T0" fmla="*/ 0 w 112"/>
                <a:gd name="T1" fmla="*/ 90 h 98"/>
                <a:gd name="T2" fmla="*/ 2 w 112"/>
                <a:gd name="T3" fmla="*/ 82 h 98"/>
                <a:gd name="T4" fmla="*/ 6 w 112"/>
                <a:gd name="T5" fmla="*/ 74 h 98"/>
                <a:gd name="T6" fmla="*/ 16 w 112"/>
                <a:gd name="T7" fmla="*/ 68 h 98"/>
                <a:gd name="T8" fmla="*/ 28 w 112"/>
                <a:gd name="T9" fmla="*/ 64 h 98"/>
                <a:gd name="T10" fmla="*/ 32 w 112"/>
                <a:gd name="T11" fmla="*/ 60 h 98"/>
                <a:gd name="T12" fmla="*/ 32 w 112"/>
                <a:gd name="T13" fmla="*/ 56 h 98"/>
                <a:gd name="T14" fmla="*/ 28 w 112"/>
                <a:gd name="T15" fmla="*/ 54 h 98"/>
                <a:gd name="T16" fmla="*/ 24 w 112"/>
                <a:gd name="T17" fmla="*/ 42 h 98"/>
                <a:gd name="T18" fmla="*/ 30 w 112"/>
                <a:gd name="T19" fmla="*/ 32 h 98"/>
                <a:gd name="T20" fmla="*/ 40 w 112"/>
                <a:gd name="T21" fmla="*/ 26 h 98"/>
                <a:gd name="T22" fmla="*/ 46 w 112"/>
                <a:gd name="T23" fmla="*/ 24 h 98"/>
                <a:gd name="T24" fmla="*/ 50 w 112"/>
                <a:gd name="T25" fmla="*/ 16 h 98"/>
                <a:gd name="T26" fmla="*/ 52 w 112"/>
                <a:gd name="T27" fmla="*/ 10 h 98"/>
                <a:gd name="T28" fmla="*/ 56 w 112"/>
                <a:gd name="T29" fmla="*/ 4 h 98"/>
                <a:gd name="T30" fmla="*/ 66 w 112"/>
                <a:gd name="T31" fmla="*/ 0 h 98"/>
                <a:gd name="T32" fmla="*/ 112 w 112"/>
                <a:gd name="T33" fmla="*/ 20 h 98"/>
                <a:gd name="T34" fmla="*/ 88 w 112"/>
                <a:gd name="T35" fmla="*/ 20 h 98"/>
                <a:gd name="T36" fmla="*/ 86 w 112"/>
                <a:gd name="T37" fmla="*/ 18 h 98"/>
                <a:gd name="T38" fmla="*/ 82 w 112"/>
                <a:gd name="T39" fmla="*/ 20 h 98"/>
                <a:gd name="T40" fmla="*/ 82 w 112"/>
                <a:gd name="T41" fmla="*/ 26 h 98"/>
                <a:gd name="T42" fmla="*/ 80 w 112"/>
                <a:gd name="T43" fmla="*/ 38 h 98"/>
                <a:gd name="T44" fmla="*/ 80 w 112"/>
                <a:gd name="T45" fmla="*/ 50 h 98"/>
                <a:gd name="T46" fmla="*/ 80 w 112"/>
                <a:gd name="T47" fmla="*/ 54 h 98"/>
                <a:gd name="T48" fmla="*/ 80 w 112"/>
                <a:gd name="T49" fmla="*/ 56 h 98"/>
                <a:gd name="T50" fmla="*/ 78 w 112"/>
                <a:gd name="T51" fmla="*/ 60 h 98"/>
                <a:gd name="T52" fmla="*/ 76 w 112"/>
                <a:gd name="T53" fmla="*/ 60 h 98"/>
                <a:gd name="T54" fmla="*/ 72 w 112"/>
                <a:gd name="T55" fmla="*/ 60 h 98"/>
                <a:gd name="T56" fmla="*/ 66 w 112"/>
                <a:gd name="T57" fmla="*/ 60 h 98"/>
                <a:gd name="T58" fmla="*/ 62 w 112"/>
                <a:gd name="T59" fmla="*/ 64 h 98"/>
                <a:gd name="T60" fmla="*/ 60 w 112"/>
                <a:gd name="T61" fmla="*/ 74 h 98"/>
                <a:gd name="T62" fmla="*/ 0 w 112"/>
                <a:gd name="T63" fmla="*/ 94 h 9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12"/>
                <a:gd name="T97" fmla="*/ 0 h 98"/>
                <a:gd name="T98" fmla="*/ 112 w 112"/>
                <a:gd name="T99" fmla="*/ 98 h 9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12" h="98">
                  <a:moveTo>
                    <a:pt x="0" y="94"/>
                  </a:moveTo>
                  <a:lnTo>
                    <a:pt x="0" y="90"/>
                  </a:lnTo>
                  <a:lnTo>
                    <a:pt x="0" y="86"/>
                  </a:lnTo>
                  <a:lnTo>
                    <a:pt x="2" y="82"/>
                  </a:lnTo>
                  <a:lnTo>
                    <a:pt x="4" y="78"/>
                  </a:lnTo>
                  <a:lnTo>
                    <a:pt x="6" y="74"/>
                  </a:lnTo>
                  <a:lnTo>
                    <a:pt x="10" y="70"/>
                  </a:lnTo>
                  <a:lnTo>
                    <a:pt x="16" y="68"/>
                  </a:lnTo>
                  <a:lnTo>
                    <a:pt x="22" y="66"/>
                  </a:lnTo>
                  <a:lnTo>
                    <a:pt x="28" y="64"/>
                  </a:lnTo>
                  <a:lnTo>
                    <a:pt x="32" y="62"/>
                  </a:lnTo>
                  <a:lnTo>
                    <a:pt x="32" y="60"/>
                  </a:lnTo>
                  <a:lnTo>
                    <a:pt x="32" y="58"/>
                  </a:lnTo>
                  <a:lnTo>
                    <a:pt x="32" y="56"/>
                  </a:lnTo>
                  <a:lnTo>
                    <a:pt x="30" y="54"/>
                  </a:lnTo>
                  <a:lnTo>
                    <a:pt x="28" y="54"/>
                  </a:lnTo>
                  <a:lnTo>
                    <a:pt x="24" y="42"/>
                  </a:lnTo>
                  <a:lnTo>
                    <a:pt x="28" y="36"/>
                  </a:lnTo>
                  <a:lnTo>
                    <a:pt x="30" y="32"/>
                  </a:lnTo>
                  <a:lnTo>
                    <a:pt x="36" y="28"/>
                  </a:lnTo>
                  <a:lnTo>
                    <a:pt x="40" y="26"/>
                  </a:lnTo>
                  <a:lnTo>
                    <a:pt x="44" y="24"/>
                  </a:lnTo>
                  <a:lnTo>
                    <a:pt x="46" y="24"/>
                  </a:lnTo>
                  <a:lnTo>
                    <a:pt x="48" y="24"/>
                  </a:lnTo>
                  <a:lnTo>
                    <a:pt x="50" y="16"/>
                  </a:lnTo>
                  <a:lnTo>
                    <a:pt x="52" y="12"/>
                  </a:lnTo>
                  <a:lnTo>
                    <a:pt x="52" y="10"/>
                  </a:lnTo>
                  <a:lnTo>
                    <a:pt x="54" y="10"/>
                  </a:lnTo>
                  <a:lnTo>
                    <a:pt x="56" y="4"/>
                  </a:lnTo>
                  <a:lnTo>
                    <a:pt x="60" y="0"/>
                  </a:lnTo>
                  <a:lnTo>
                    <a:pt x="66" y="0"/>
                  </a:lnTo>
                  <a:lnTo>
                    <a:pt x="112" y="6"/>
                  </a:lnTo>
                  <a:lnTo>
                    <a:pt x="112" y="20"/>
                  </a:lnTo>
                  <a:lnTo>
                    <a:pt x="88" y="20"/>
                  </a:lnTo>
                  <a:lnTo>
                    <a:pt x="86" y="18"/>
                  </a:lnTo>
                  <a:lnTo>
                    <a:pt x="84" y="18"/>
                  </a:lnTo>
                  <a:lnTo>
                    <a:pt x="82" y="20"/>
                  </a:lnTo>
                  <a:lnTo>
                    <a:pt x="82" y="22"/>
                  </a:lnTo>
                  <a:lnTo>
                    <a:pt x="82" y="26"/>
                  </a:lnTo>
                  <a:lnTo>
                    <a:pt x="82" y="30"/>
                  </a:lnTo>
                  <a:lnTo>
                    <a:pt x="80" y="38"/>
                  </a:lnTo>
                  <a:lnTo>
                    <a:pt x="80" y="44"/>
                  </a:lnTo>
                  <a:lnTo>
                    <a:pt x="80" y="50"/>
                  </a:lnTo>
                  <a:lnTo>
                    <a:pt x="80" y="54"/>
                  </a:lnTo>
                  <a:lnTo>
                    <a:pt x="80" y="56"/>
                  </a:lnTo>
                  <a:lnTo>
                    <a:pt x="80" y="58"/>
                  </a:lnTo>
                  <a:lnTo>
                    <a:pt x="78" y="60"/>
                  </a:lnTo>
                  <a:lnTo>
                    <a:pt x="76" y="60"/>
                  </a:lnTo>
                  <a:lnTo>
                    <a:pt x="74" y="60"/>
                  </a:lnTo>
                  <a:lnTo>
                    <a:pt x="72" y="60"/>
                  </a:lnTo>
                  <a:lnTo>
                    <a:pt x="70" y="60"/>
                  </a:lnTo>
                  <a:lnTo>
                    <a:pt x="66" y="60"/>
                  </a:lnTo>
                  <a:lnTo>
                    <a:pt x="64" y="62"/>
                  </a:lnTo>
                  <a:lnTo>
                    <a:pt x="62" y="64"/>
                  </a:lnTo>
                  <a:lnTo>
                    <a:pt x="60" y="68"/>
                  </a:lnTo>
                  <a:lnTo>
                    <a:pt x="60" y="74"/>
                  </a:lnTo>
                  <a:lnTo>
                    <a:pt x="58" y="98"/>
                  </a:lnTo>
                  <a:lnTo>
                    <a:pt x="0" y="94"/>
                  </a:lnTo>
                  <a:close/>
                </a:path>
              </a:pathLst>
            </a:custGeom>
            <a:grpFill/>
            <a:ln w="3175">
              <a:solidFill>
                <a:schemeClr val="bg1"/>
              </a:solidFill>
              <a:round/>
              <a:headEnd/>
              <a:tailEnd/>
            </a:ln>
          </p:spPr>
          <p:txBody>
            <a:bodyPr/>
            <a:lstStyle/>
            <a:p>
              <a:pPr>
                <a:defRPr/>
              </a:pPr>
              <a:endParaRPr lang="en-US" sz="3200" dirty="0"/>
            </a:p>
          </p:txBody>
        </p:sp>
        <p:sp>
          <p:nvSpPr>
            <p:cNvPr id="16" name="Freeform 262"/>
            <p:cNvSpPr>
              <a:spLocks/>
            </p:cNvSpPr>
            <p:nvPr/>
          </p:nvSpPr>
          <p:spPr bwMode="gray">
            <a:xfrm>
              <a:off x="809039" y="2676444"/>
              <a:ext cx="770457" cy="733858"/>
            </a:xfrm>
            <a:custGeom>
              <a:avLst/>
              <a:gdLst>
                <a:gd name="T0" fmla="*/ 4 w 158"/>
                <a:gd name="T1" fmla="*/ 158 h 182"/>
                <a:gd name="T2" fmla="*/ 10 w 158"/>
                <a:gd name="T3" fmla="*/ 150 h 182"/>
                <a:gd name="T4" fmla="*/ 14 w 158"/>
                <a:gd name="T5" fmla="*/ 146 h 182"/>
                <a:gd name="T6" fmla="*/ 18 w 158"/>
                <a:gd name="T7" fmla="*/ 142 h 182"/>
                <a:gd name="T8" fmla="*/ 18 w 158"/>
                <a:gd name="T9" fmla="*/ 132 h 182"/>
                <a:gd name="T10" fmla="*/ 14 w 158"/>
                <a:gd name="T11" fmla="*/ 124 h 182"/>
                <a:gd name="T12" fmla="*/ 12 w 158"/>
                <a:gd name="T13" fmla="*/ 120 h 182"/>
                <a:gd name="T14" fmla="*/ 16 w 158"/>
                <a:gd name="T15" fmla="*/ 96 h 182"/>
                <a:gd name="T16" fmla="*/ 14 w 158"/>
                <a:gd name="T17" fmla="*/ 88 h 182"/>
                <a:gd name="T18" fmla="*/ 66 w 158"/>
                <a:gd name="T19" fmla="*/ 68 h 182"/>
                <a:gd name="T20" fmla="*/ 68 w 158"/>
                <a:gd name="T21" fmla="*/ 58 h 182"/>
                <a:gd name="T22" fmla="*/ 72 w 158"/>
                <a:gd name="T23" fmla="*/ 54 h 182"/>
                <a:gd name="T24" fmla="*/ 78 w 158"/>
                <a:gd name="T25" fmla="*/ 54 h 182"/>
                <a:gd name="T26" fmla="*/ 82 w 158"/>
                <a:gd name="T27" fmla="*/ 54 h 182"/>
                <a:gd name="T28" fmla="*/ 84 w 158"/>
                <a:gd name="T29" fmla="*/ 54 h 182"/>
                <a:gd name="T30" fmla="*/ 86 w 158"/>
                <a:gd name="T31" fmla="*/ 50 h 182"/>
                <a:gd name="T32" fmla="*/ 86 w 158"/>
                <a:gd name="T33" fmla="*/ 48 h 182"/>
                <a:gd name="T34" fmla="*/ 86 w 158"/>
                <a:gd name="T35" fmla="*/ 44 h 182"/>
                <a:gd name="T36" fmla="*/ 86 w 158"/>
                <a:gd name="T37" fmla="*/ 32 h 182"/>
                <a:gd name="T38" fmla="*/ 88 w 158"/>
                <a:gd name="T39" fmla="*/ 20 h 182"/>
                <a:gd name="T40" fmla="*/ 88 w 158"/>
                <a:gd name="T41" fmla="*/ 14 h 182"/>
                <a:gd name="T42" fmla="*/ 92 w 158"/>
                <a:gd name="T43" fmla="*/ 12 h 182"/>
                <a:gd name="T44" fmla="*/ 94 w 158"/>
                <a:gd name="T45" fmla="*/ 14 h 182"/>
                <a:gd name="T46" fmla="*/ 118 w 158"/>
                <a:gd name="T47" fmla="*/ 14 h 182"/>
                <a:gd name="T48" fmla="*/ 118 w 158"/>
                <a:gd name="T49" fmla="*/ 0 h 182"/>
                <a:gd name="T50" fmla="*/ 138 w 158"/>
                <a:gd name="T51" fmla="*/ 28 h 182"/>
                <a:gd name="T52" fmla="*/ 138 w 158"/>
                <a:gd name="T53" fmla="*/ 28 h 182"/>
                <a:gd name="T54" fmla="*/ 136 w 158"/>
                <a:gd name="T55" fmla="*/ 30 h 182"/>
                <a:gd name="T56" fmla="*/ 142 w 158"/>
                <a:gd name="T57" fmla="*/ 142 h 182"/>
                <a:gd name="T58" fmla="*/ 144 w 158"/>
                <a:gd name="T59" fmla="*/ 146 h 182"/>
                <a:gd name="T60" fmla="*/ 146 w 158"/>
                <a:gd name="T61" fmla="*/ 152 h 182"/>
                <a:gd name="T62" fmla="*/ 140 w 158"/>
                <a:gd name="T63" fmla="*/ 164 h 182"/>
                <a:gd name="T64" fmla="*/ 88 w 158"/>
                <a:gd name="T65" fmla="*/ 158 h 182"/>
                <a:gd name="T66" fmla="*/ 84 w 158"/>
                <a:gd name="T67" fmla="*/ 162 h 182"/>
                <a:gd name="T68" fmla="*/ 82 w 158"/>
                <a:gd name="T69" fmla="*/ 162 h 182"/>
                <a:gd name="T70" fmla="*/ 80 w 158"/>
                <a:gd name="T71" fmla="*/ 160 h 182"/>
                <a:gd name="T72" fmla="*/ 76 w 158"/>
                <a:gd name="T73" fmla="*/ 162 h 182"/>
                <a:gd name="T74" fmla="*/ 76 w 158"/>
                <a:gd name="T75" fmla="*/ 166 h 182"/>
                <a:gd name="T76" fmla="*/ 76 w 158"/>
                <a:gd name="T77" fmla="*/ 170 h 182"/>
                <a:gd name="T78" fmla="*/ 72 w 158"/>
                <a:gd name="T79" fmla="*/ 172 h 182"/>
                <a:gd name="T80" fmla="*/ 70 w 158"/>
                <a:gd name="T81" fmla="*/ 176 h 182"/>
                <a:gd name="T82" fmla="*/ 66 w 158"/>
                <a:gd name="T83" fmla="*/ 182 h 182"/>
                <a:gd name="T84" fmla="*/ 62 w 158"/>
                <a:gd name="T85" fmla="*/ 182 h 182"/>
                <a:gd name="T86" fmla="*/ 60 w 158"/>
                <a:gd name="T87" fmla="*/ 178 h 182"/>
                <a:gd name="T88" fmla="*/ 54 w 158"/>
                <a:gd name="T89" fmla="*/ 178 h 182"/>
                <a:gd name="T90" fmla="*/ 46 w 158"/>
                <a:gd name="T91" fmla="*/ 172 h 182"/>
                <a:gd name="T92" fmla="*/ 42 w 158"/>
                <a:gd name="T93" fmla="*/ 166 h 182"/>
                <a:gd name="T94" fmla="*/ 36 w 158"/>
                <a:gd name="T95" fmla="*/ 160 h 182"/>
                <a:gd name="T96" fmla="*/ 26 w 158"/>
                <a:gd name="T97" fmla="*/ 156 h 182"/>
                <a:gd name="T98" fmla="*/ 0 w 158"/>
                <a:gd name="T99" fmla="*/ 164 h 18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58"/>
                <a:gd name="T151" fmla="*/ 0 h 182"/>
                <a:gd name="T152" fmla="*/ 158 w 158"/>
                <a:gd name="T153" fmla="*/ 182 h 182"/>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58" h="182">
                  <a:moveTo>
                    <a:pt x="0" y="164"/>
                  </a:moveTo>
                  <a:lnTo>
                    <a:pt x="4" y="158"/>
                  </a:lnTo>
                  <a:lnTo>
                    <a:pt x="6" y="154"/>
                  </a:lnTo>
                  <a:lnTo>
                    <a:pt x="10" y="150"/>
                  </a:lnTo>
                  <a:lnTo>
                    <a:pt x="12" y="148"/>
                  </a:lnTo>
                  <a:lnTo>
                    <a:pt x="14" y="146"/>
                  </a:lnTo>
                  <a:lnTo>
                    <a:pt x="16" y="146"/>
                  </a:lnTo>
                  <a:lnTo>
                    <a:pt x="18" y="142"/>
                  </a:lnTo>
                  <a:lnTo>
                    <a:pt x="18" y="138"/>
                  </a:lnTo>
                  <a:lnTo>
                    <a:pt x="18" y="132"/>
                  </a:lnTo>
                  <a:lnTo>
                    <a:pt x="16" y="128"/>
                  </a:lnTo>
                  <a:lnTo>
                    <a:pt x="14" y="124"/>
                  </a:lnTo>
                  <a:lnTo>
                    <a:pt x="12" y="122"/>
                  </a:lnTo>
                  <a:lnTo>
                    <a:pt x="12" y="120"/>
                  </a:lnTo>
                  <a:lnTo>
                    <a:pt x="6" y="110"/>
                  </a:lnTo>
                  <a:lnTo>
                    <a:pt x="16" y="96"/>
                  </a:lnTo>
                  <a:lnTo>
                    <a:pt x="6" y="88"/>
                  </a:lnTo>
                  <a:lnTo>
                    <a:pt x="14" y="88"/>
                  </a:lnTo>
                  <a:lnTo>
                    <a:pt x="64" y="92"/>
                  </a:lnTo>
                  <a:lnTo>
                    <a:pt x="66" y="68"/>
                  </a:lnTo>
                  <a:lnTo>
                    <a:pt x="66" y="62"/>
                  </a:lnTo>
                  <a:lnTo>
                    <a:pt x="68" y="58"/>
                  </a:lnTo>
                  <a:lnTo>
                    <a:pt x="70" y="56"/>
                  </a:lnTo>
                  <a:lnTo>
                    <a:pt x="72" y="54"/>
                  </a:lnTo>
                  <a:lnTo>
                    <a:pt x="76" y="54"/>
                  </a:lnTo>
                  <a:lnTo>
                    <a:pt x="78" y="54"/>
                  </a:lnTo>
                  <a:lnTo>
                    <a:pt x="80" y="54"/>
                  </a:lnTo>
                  <a:lnTo>
                    <a:pt x="82" y="54"/>
                  </a:lnTo>
                  <a:lnTo>
                    <a:pt x="84" y="54"/>
                  </a:lnTo>
                  <a:lnTo>
                    <a:pt x="86" y="52"/>
                  </a:lnTo>
                  <a:lnTo>
                    <a:pt x="86" y="50"/>
                  </a:lnTo>
                  <a:lnTo>
                    <a:pt x="86" y="48"/>
                  </a:lnTo>
                  <a:lnTo>
                    <a:pt x="86" y="44"/>
                  </a:lnTo>
                  <a:lnTo>
                    <a:pt x="86" y="38"/>
                  </a:lnTo>
                  <a:lnTo>
                    <a:pt x="86" y="32"/>
                  </a:lnTo>
                  <a:lnTo>
                    <a:pt x="88" y="24"/>
                  </a:lnTo>
                  <a:lnTo>
                    <a:pt x="88" y="20"/>
                  </a:lnTo>
                  <a:lnTo>
                    <a:pt x="88" y="16"/>
                  </a:lnTo>
                  <a:lnTo>
                    <a:pt x="88" y="14"/>
                  </a:lnTo>
                  <a:lnTo>
                    <a:pt x="90" y="12"/>
                  </a:lnTo>
                  <a:lnTo>
                    <a:pt x="92" y="12"/>
                  </a:lnTo>
                  <a:lnTo>
                    <a:pt x="94" y="14"/>
                  </a:lnTo>
                  <a:lnTo>
                    <a:pt x="118" y="14"/>
                  </a:lnTo>
                  <a:lnTo>
                    <a:pt x="118" y="4"/>
                  </a:lnTo>
                  <a:lnTo>
                    <a:pt x="118" y="0"/>
                  </a:lnTo>
                  <a:lnTo>
                    <a:pt x="158" y="28"/>
                  </a:lnTo>
                  <a:lnTo>
                    <a:pt x="138" y="28"/>
                  </a:lnTo>
                  <a:lnTo>
                    <a:pt x="136" y="28"/>
                  </a:lnTo>
                  <a:lnTo>
                    <a:pt x="136" y="30"/>
                  </a:lnTo>
                  <a:lnTo>
                    <a:pt x="136" y="32"/>
                  </a:lnTo>
                  <a:lnTo>
                    <a:pt x="142" y="142"/>
                  </a:lnTo>
                  <a:lnTo>
                    <a:pt x="144" y="146"/>
                  </a:lnTo>
                  <a:lnTo>
                    <a:pt x="144" y="148"/>
                  </a:lnTo>
                  <a:lnTo>
                    <a:pt x="146" y="152"/>
                  </a:lnTo>
                  <a:lnTo>
                    <a:pt x="146" y="156"/>
                  </a:lnTo>
                  <a:lnTo>
                    <a:pt x="140" y="164"/>
                  </a:lnTo>
                  <a:lnTo>
                    <a:pt x="88" y="158"/>
                  </a:lnTo>
                  <a:lnTo>
                    <a:pt x="86" y="160"/>
                  </a:lnTo>
                  <a:lnTo>
                    <a:pt x="84" y="162"/>
                  </a:lnTo>
                  <a:lnTo>
                    <a:pt x="82" y="162"/>
                  </a:lnTo>
                  <a:lnTo>
                    <a:pt x="80" y="160"/>
                  </a:lnTo>
                  <a:lnTo>
                    <a:pt x="78" y="160"/>
                  </a:lnTo>
                  <a:lnTo>
                    <a:pt x="76" y="162"/>
                  </a:lnTo>
                  <a:lnTo>
                    <a:pt x="76" y="166"/>
                  </a:lnTo>
                  <a:lnTo>
                    <a:pt x="76" y="168"/>
                  </a:lnTo>
                  <a:lnTo>
                    <a:pt x="76" y="170"/>
                  </a:lnTo>
                  <a:lnTo>
                    <a:pt x="74" y="172"/>
                  </a:lnTo>
                  <a:lnTo>
                    <a:pt x="72" y="172"/>
                  </a:lnTo>
                  <a:lnTo>
                    <a:pt x="72" y="174"/>
                  </a:lnTo>
                  <a:lnTo>
                    <a:pt x="70" y="176"/>
                  </a:lnTo>
                  <a:lnTo>
                    <a:pt x="68" y="178"/>
                  </a:lnTo>
                  <a:lnTo>
                    <a:pt x="66" y="182"/>
                  </a:lnTo>
                  <a:lnTo>
                    <a:pt x="64" y="182"/>
                  </a:lnTo>
                  <a:lnTo>
                    <a:pt x="62" y="182"/>
                  </a:lnTo>
                  <a:lnTo>
                    <a:pt x="62" y="180"/>
                  </a:lnTo>
                  <a:lnTo>
                    <a:pt x="60" y="178"/>
                  </a:lnTo>
                  <a:lnTo>
                    <a:pt x="56" y="178"/>
                  </a:lnTo>
                  <a:lnTo>
                    <a:pt x="54" y="178"/>
                  </a:lnTo>
                  <a:lnTo>
                    <a:pt x="50" y="176"/>
                  </a:lnTo>
                  <a:lnTo>
                    <a:pt x="46" y="172"/>
                  </a:lnTo>
                  <a:lnTo>
                    <a:pt x="44" y="166"/>
                  </a:lnTo>
                  <a:lnTo>
                    <a:pt x="42" y="166"/>
                  </a:lnTo>
                  <a:lnTo>
                    <a:pt x="40" y="162"/>
                  </a:lnTo>
                  <a:lnTo>
                    <a:pt x="36" y="160"/>
                  </a:lnTo>
                  <a:lnTo>
                    <a:pt x="32" y="158"/>
                  </a:lnTo>
                  <a:lnTo>
                    <a:pt x="26" y="156"/>
                  </a:lnTo>
                  <a:lnTo>
                    <a:pt x="20" y="156"/>
                  </a:lnTo>
                  <a:lnTo>
                    <a:pt x="0" y="164"/>
                  </a:lnTo>
                  <a:close/>
                </a:path>
              </a:pathLst>
            </a:custGeom>
            <a:grpFill/>
            <a:ln w="3175">
              <a:solidFill>
                <a:schemeClr val="bg1"/>
              </a:solidFill>
              <a:round/>
              <a:headEnd/>
              <a:tailEnd/>
            </a:ln>
          </p:spPr>
          <p:txBody>
            <a:bodyPr/>
            <a:lstStyle/>
            <a:p>
              <a:pPr>
                <a:defRPr/>
              </a:pPr>
              <a:endParaRPr lang="en-US" sz="3200" dirty="0"/>
            </a:p>
          </p:txBody>
        </p:sp>
        <p:sp>
          <p:nvSpPr>
            <p:cNvPr id="17" name="Freeform 263"/>
            <p:cNvSpPr>
              <a:spLocks/>
            </p:cNvSpPr>
            <p:nvPr/>
          </p:nvSpPr>
          <p:spPr bwMode="gray">
            <a:xfrm>
              <a:off x="879481" y="3474817"/>
              <a:ext cx="193715" cy="112901"/>
            </a:xfrm>
            <a:custGeom>
              <a:avLst/>
              <a:gdLst>
                <a:gd name="T0" fmla="*/ 24 w 40"/>
                <a:gd name="T1" fmla="*/ 0 h 28"/>
                <a:gd name="T2" fmla="*/ 24 w 40"/>
                <a:gd name="T3" fmla="*/ 0 h 28"/>
                <a:gd name="T4" fmla="*/ 22 w 40"/>
                <a:gd name="T5" fmla="*/ 0 h 28"/>
                <a:gd name="T6" fmla="*/ 20 w 40"/>
                <a:gd name="T7" fmla="*/ 0 h 28"/>
                <a:gd name="T8" fmla="*/ 18 w 40"/>
                <a:gd name="T9" fmla="*/ 2 h 28"/>
                <a:gd name="T10" fmla="*/ 14 w 40"/>
                <a:gd name="T11" fmla="*/ 2 h 28"/>
                <a:gd name="T12" fmla="*/ 8 w 40"/>
                <a:gd name="T13" fmla="*/ 4 h 28"/>
                <a:gd name="T14" fmla="*/ 0 w 40"/>
                <a:gd name="T15" fmla="*/ 8 h 28"/>
                <a:gd name="T16" fmla="*/ 0 w 40"/>
                <a:gd name="T17" fmla="*/ 8 h 28"/>
                <a:gd name="T18" fmla="*/ 2 w 40"/>
                <a:gd name="T19" fmla="*/ 12 h 28"/>
                <a:gd name="T20" fmla="*/ 6 w 40"/>
                <a:gd name="T21" fmla="*/ 16 h 28"/>
                <a:gd name="T22" fmla="*/ 10 w 40"/>
                <a:gd name="T23" fmla="*/ 22 h 28"/>
                <a:gd name="T24" fmla="*/ 16 w 40"/>
                <a:gd name="T25" fmla="*/ 28 h 28"/>
                <a:gd name="T26" fmla="*/ 18 w 40"/>
                <a:gd name="T27" fmla="*/ 28 h 28"/>
                <a:gd name="T28" fmla="*/ 20 w 40"/>
                <a:gd name="T29" fmla="*/ 26 h 28"/>
                <a:gd name="T30" fmla="*/ 24 w 40"/>
                <a:gd name="T31" fmla="*/ 26 h 28"/>
                <a:gd name="T32" fmla="*/ 28 w 40"/>
                <a:gd name="T33" fmla="*/ 24 h 28"/>
                <a:gd name="T34" fmla="*/ 32 w 40"/>
                <a:gd name="T35" fmla="*/ 22 h 28"/>
                <a:gd name="T36" fmla="*/ 36 w 40"/>
                <a:gd name="T37" fmla="*/ 22 h 28"/>
                <a:gd name="T38" fmla="*/ 38 w 40"/>
                <a:gd name="T39" fmla="*/ 20 h 28"/>
                <a:gd name="T40" fmla="*/ 38 w 40"/>
                <a:gd name="T41" fmla="*/ 16 h 28"/>
                <a:gd name="T42" fmla="*/ 40 w 40"/>
                <a:gd name="T43" fmla="*/ 16 h 28"/>
                <a:gd name="T44" fmla="*/ 38 w 40"/>
                <a:gd name="T45" fmla="*/ 8 h 28"/>
                <a:gd name="T46" fmla="*/ 38 w 40"/>
                <a:gd name="T47" fmla="*/ 2 h 28"/>
                <a:gd name="T48" fmla="*/ 24 w 40"/>
                <a:gd name="T49" fmla="*/ 0 h 28"/>
                <a:gd name="T50" fmla="*/ 24 w 40"/>
                <a:gd name="T51" fmla="*/ 0 h 2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40"/>
                <a:gd name="T79" fmla="*/ 0 h 28"/>
                <a:gd name="T80" fmla="*/ 40 w 40"/>
                <a:gd name="T81" fmla="*/ 28 h 2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40" h="28">
                  <a:moveTo>
                    <a:pt x="24" y="0"/>
                  </a:moveTo>
                  <a:lnTo>
                    <a:pt x="24" y="0"/>
                  </a:lnTo>
                  <a:lnTo>
                    <a:pt x="22" y="0"/>
                  </a:lnTo>
                  <a:lnTo>
                    <a:pt x="20" y="0"/>
                  </a:lnTo>
                  <a:lnTo>
                    <a:pt x="18" y="2"/>
                  </a:lnTo>
                  <a:lnTo>
                    <a:pt x="14" y="2"/>
                  </a:lnTo>
                  <a:lnTo>
                    <a:pt x="8" y="4"/>
                  </a:lnTo>
                  <a:lnTo>
                    <a:pt x="0" y="8"/>
                  </a:lnTo>
                  <a:lnTo>
                    <a:pt x="2" y="12"/>
                  </a:lnTo>
                  <a:lnTo>
                    <a:pt x="6" y="16"/>
                  </a:lnTo>
                  <a:lnTo>
                    <a:pt x="10" y="22"/>
                  </a:lnTo>
                  <a:lnTo>
                    <a:pt x="16" y="28"/>
                  </a:lnTo>
                  <a:lnTo>
                    <a:pt x="18" y="28"/>
                  </a:lnTo>
                  <a:lnTo>
                    <a:pt x="20" y="26"/>
                  </a:lnTo>
                  <a:lnTo>
                    <a:pt x="24" y="26"/>
                  </a:lnTo>
                  <a:lnTo>
                    <a:pt x="28" y="24"/>
                  </a:lnTo>
                  <a:lnTo>
                    <a:pt x="32" y="22"/>
                  </a:lnTo>
                  <a:lnTo>
                    <a:pt x="36" y="22"/>
                  </a:lnTo>
                  <a:lnTo>
                    <a:pt x="38" y="20"/>
                  </a:lnTo>
                  <a:lnTo>
                    <a:pt x="38" y="16"/>
                  </a:lnTo>
                  <a:lnTo>
                    <a:pt x="40" y="16"/>
                  </a:lnTo>
                  <a:lnTo>
                    <a:pt x="38" y="8"/>
                  </a:lnTo>
                  <a:lnTo>
                    <a:pt x="38" y="2"/>
                  </a:lnTo>
                  <a:lnTo>
                    <a:pt x="24" y="0"/>
                  </a:lnTo>
                  <a:close/>
                </a:path>
              </a:pathLst>
            </a:custGeom>
            <a:grpFill/>
            <a:ln w="3175">
              <a:solidFill>
                <a:schemeClr val="bg1"/>
              </a:solidFill>
              <a:round/>
              <a:headEnd/>
              <a:tailEnd/>
            </a:ln>
          </p:spPr>
          <p:txBody>
            <a:bodyPr/>
            <a:lstStyle/>
            <a:p>
              <a:pPr>
                <a:defRPr/>
              </a:pPr>
              <a:endParaRPr lang="en-US" sz="3200" dirty="0"/>
            </a:p>
          </p:txBody>
        </p:sp>
        <p:sp>
          <p:nvSpPr>
            <p:cNvPr id="18" name="Freeform 264"/>
            <p:cNvSpPr>
              <a:spLocks/>
            </p:cNvSpPr>
            <p:nvPr/>
          </p:nvSpPr>
          <p:spPr bwMode="gray">
            <a:xfrm>
              <a:off x="809039" y="3305465"/>
              <a:ext cx="321391" cy="201609"/>
            </a:xfrm>
            <a:custGeom>
              <a:avLst/>
              <a:gdLst>
                <a:gd name="T0" fmla="*/ 2 w 66"/>
                <a:gd name="T1" fmla="*/ 30 h 50"/>
                <a:gd name="T2" fmla="*/ 2 w 66"/>
                <a:gd name="T3" fmla="*/ 22 h 50"/>
                <a:gd name="T4" fmla="*/ 0 w 66"/>
                <a:gd name="T5" fmla="*/ 16 h 50"/>
                <a:gd name="T6" fmla="*/ 0 w 66"/>
                <a:gd name="T7" fmla="*/ 10 h 50"/>
                <a:gd name="T8" fmla="*/ 0 w 66"/>
                <a:gd name="T9" fmla="*/ 6 h 50"/>
                <a:gd name="T10" fmla="*/ 2 w 66"/>
                <a:gd name="T11" fmla="*/ 6 h 50"/>
                <a:gd name="T12" fmla="*/ 2 w 66"/>
                <a:gd name="T13" fmla="*/ 6 h 50"/>
                <a:gd name="T14" fmla="*/ 2 w 66"/>
                <a:gd name="T15" fmla="*/ 6 h 50"/>
                <a:gd name="T16" fmla="*/ 20 w 66"/>
                <a:gd name="T17" fmla="*/ 0 h 50"/>
                <a:gd name="T18" fmla="*/ 26 w 66"/>
                <a:gd name="T19" fmla="*/ 0 h 50"/>
                <a:gd name="T20" fmla="*/ 32 w 66"/>
                <a:gd name="T21" fmla="*/ 2 h 50"/>
                <a:gd name="T22" fmla="*/ 38 w 66"/>
                <a:gd name="T23" fmla="*/ 4 h 50"/>
                <a:gd name="T24" fmla="*/ 40 w 66"/>
                <a:gd name="T25" fmla="*/ 8 h 50"/>
                <a:gd name="T26" fmla="*/ 42 w 66"/>
                <a:gd name="T27" fmla="*/ 10 h 50"/>
                <a:gd name="T28" fmla="*/ 44 w 66"/>
                <a:gd name="T29" fmla="*/ 10 h 50"/>
                <a:gd name="T30" fmla="*/ 46 w 66"/>
                <a:gd name="T31" fmla="*/ 14 h 50"/>
                <a:gd name="T32" fmla="*/ 48 w 66"/>
                <a:gd name="T33" fmla="*/ 18 h 50"/>
                <a:gd name="T34" fmla="*/ 50 w 66"/>
                <a:gd name="T35" fmla="*/ 20 h 50"/>
                <a:gd name="T36" fmla="*/ 50 w 66"/>
                <a:gd name="T37" fmla="*/ 20 h 50"/>
                <a:gd name="T38" fmla="*/ 50 w 66"/>
                <a:gd name="T39" fmla="*/ 20 h 50"/>
                <a:gd name="T40" fmla="*/ 56 w 66"/>
                <a:gd name="T41" fmla="*/ 22 h 50"/>
                <a:gd name="T42" fmla="*/ 60 w 66"/>
                <a:gd name="T43" fmla="*/ 24 h 50"/>
                <a:gd name="T44" fmla="*/ 62 w 66"/>
                <a:gd name="T45" fmla="*/ 26 h 50"/>
                <a:gd name="T46" fmla="*/ 64 w 66"/>
                <a:gd name="T47" fmla="*/ 26 h 50"/>
                <a:gd name="T48" fmla="*/ 64 w 66"/>
                <a:gd name="T49" fmla="*/ 26 h 50"/>
                <a:gd name="T50" fmla="*/ 64 w 66"/>
                <a:gd name="T51" fmla="*/ 30 h 50"/>
                <a:gd name="T52" fmla="*/ 64 w 66"/>
                <a:gd name="T53" fmla="*/ 32 h 50"/>
                <a:gd name="T54" fmla="*/ 64 w 66"/>
                <a:gd name="T55" fmla="*/ 36 h 50"/>
                <a:gd name="T56" fmla="*/ 66 w 66"/>
                <a:gd name="T57" fmla="*/ 42 h 50"/>
                <a:gd name="T58" fmla="*/ 66 w 66"/>
                <a:gd name="T59" fmla="*/ 44 h 50"/>
                <a:gd name="T60" fmla="*/ 66 w 66"/>
                <a:gd name="T61" fmla="*/ 44 h 50"/>
                <a:gd name="T62" fmla="*/ 58 w 66"/>
                <a:gd name="T63" fmla="*/ 44 h 50"/>
                <a:gd name="T64" fmla="*/ 50 w 66"/>
                <a:gd name="T65" fmla="*/ 44 h 50"/>
                <a:gd name="T66" fmla="*/ 44 w 66"/>
                <a:gd name="T67" fmla="*/ 44 h 50"/>
                <a:gd name="T68" fmla="*/ 40 w 66"/>
                <a:gd name="T69" fmla="*/ 44 h 50"/>
                <a:gd name="T70" fmla="*/ 38 w 66"/>
                <a:gd name="T71" fmla="*/ 42 h 50"/>
                <a:gd name="T72" fmla="*/ 34 w 66"/>
                <a:gd name="T73" fmla="*/ 42 h 50"/>
                <a:gd name="T74" fmla="*/ 30 w 66"/>
                <a:gd name="T75" fmla="*/ 44 h 50"/>
                <a:gd name="T76" fmla="*/ 26 w 66"/>
                <a:gd name="T77" fmla="*/ 44 h 50"/>
                <a:gd name="T78" fmla="*/ 22 w 66"/>
                <a:gd name="T79" fmla="*/ 46 h 50"/>
                <a:gd name="T80" fmla="*/ 18 w 66"/>
                <a:gd name="T81" fmla="*/ 48 h 50"/>
                <a:gd name="T82" fmla="*/ 16 w 66"/>
                <a:gd name="T83" fmla="*/ 48 h 50"/>
                <a:gd name="T84" fmla="*/ 14 w 66"/>
                <a:gd name="T85" fmla="*/ 50 h 50"/>
                <a:gd name="T86" fmla="*/ 12 w 66"/>
                <a:gd name="T87" fmla="*/ 46 h 50"/>
                <a:gd name="T88" fmla="*/ 10 w 66"/>
                <a:gd name="T89" fmla="*/ 44 h 50"/>
                <a:gd name="T90" fmla="*/ 8 w 66"/>
                <a:gd name="T91" fmla="*/ 42 h 50"/>
                <a:gd name="T92" fmla="*/ 6 w 66"/>
                <a:gd name="T93" fmla="*/ 40 h 50"/>
                <a:gd name="T94" fmla="*/ 4 w 66"/>
                <a:gd name="T95" fmla="*/ 36 h 50"/>
                <a:gd name="T96" fmla="*/ 2 w 66"/>
                <a:gd name="T97" fmla="*/ 30 h 50"/>
                <a:gd name="T98" fmla="*/ 2 w 66"/>
                <a:gd name="T99" fmla="*/ 30 h 5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6"/>
                <a:gd name="T151" fmla="*/ 0 h 50"/>
                <a:gd name="T152" fmla="*/ 66 w 66"/>
                <a:gd name="T153" fmla="*/ 50 h 5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6" h="50">
                  <a:moveTo>
                    <a:pt x="2" y="30"/>
                  </a:moveTo>
                  <a:lnTo>
                    <a:pt x="2" y="22"/>
                  </a:lnTo>
                  <a:lnTo>
                    <a:pt x="0" y="16"/>
                  </a:lnTo>
                  <a:lnTo>
                    <a:pt x="0" y="10"/>
                  </a:lnTo>
                  <a:lnTo>
                    <a:pt x="0" y="6"/>
                  </a:lnTo>
                  <a:lnTo>
                    <a:pt x="2" y="6"/>
                  </a:lnTo>
                  <a:lnTo>
                    <a:pt x="20" y="0"/>
                  </a:lnTo>
                  <a:lnTo>
                    <a:pt x="26" y="0"/>
                  </a:lnTo>
                  <a:lnTo>
                    <a:pt x="32" y="2"/>
                  </a:lnTo>
                  <a:lnTo>
                    <a:pt x="38" y="4"/>
                  </a:lnTo>
                  <a:lnTo>
                    <a:pt x="40" y="8"/>
                  </a:lnTo>
                  <a:lnTo>
                    <a:pt x="42" y="10"/>
                  </a:lnTo>
                  <a:lnTo>
                    <a:pt x="44" y="10"/>
                  </a:lnTo>
                  <a:lnTo>
                    <a:pt x="46" y="14"/>
                  </a:lnTo>
                  <a:lnTo>
                    <a:pt x="48" y="18"/>
                  </a:lnTo>
                  <a:lnTo>
                    <a:pt x="50" y="20"/>
                  </a:lnTo>
                  <a:lnTo>
                    <a:pt x="56" y="22"/>
                  </a:lnTo>
                  <a:lnTo>
                    <a:pt x="60" y="24"/>
                  </a:lnTo>
                  <a:lnTo>
                    <a:pt x="62" y="26"/>
                  </a:lnTo>
                  <a:lnTo>
                    <a:pt x="64" y="26"/>
                  </a:lnTo>
                  <a:lnTo>
                    <a:pt x="64" y="30"/>
                  </a:lnTo>
                  <a:lnTo>
                    <a:pt x="64" y="32"/>
                  </a:lnTo>
                  <a:lnTo>
                    <a:pt x="64" y="36"/>
                  </a:lnTo>
                  <a:lnTo>
                    <a:pt x="66" y="42"/>
                  </a:lnTo>
                  <a:lnTo>
                    <a:pt x="66" y="44"/>
                  </a:lnTo>
                  <a:lnTo>
                    <a:pt x="58" y="44"/>
                  </a:lnTo>
                  <a:lnTo>
                    <a:pt x="50" y="44"/>
                  </a:lnTo>
                  <a:lnTo>
                    <a:pt x="44" y="44"/>
                  </a:lnTo>
                  <a:lnTo>
                    <a:pt x="40" y="44"/>
                  </a:lnTo>
                  <a:lnTo>
                    <a:pt x="38" y="42"/>
                  </a:lnTo>
                  <a:lnTo>
                    <a:pt x="34" y="42"/>
                  </a:lnTo>
                  <a:lnTo>
                    <a:pt x="30" y="44"/>
                  </a:lnTo>
                  <a:lnTo>
                    <a:pt x="26" y="44"/>
                  </a:lnTo>
                  <a:lnTo>
                    <a:pt x="22" y="46"/>
                  </a:lnTo>
                  <a:lnTo>
                    <a:pt x="18" y="48"/>
                  </a:lnTo>
                  <a:lnTo>
                    <a:pt x="16" y="48"/>
                  </a:lnTo>
                  <a:lnTo>
                    <a:pt x="14" y="50"/>
                  </a:lnTo>
                  <a:lnTo>
                    <a:pt x="12" y="46"/>
                  </a:lnTo>
                  <a:lnTo>
                    <a:pt x="10" y="44"/>
                  </a:lnTo>
                  <a:lnTo>
                    <a:pt x="8" y="42"/>
                  </a:lnTo>
                  <a:lnTo>
                    <a:pt x="6" y="40"/>
                  </a:lnTo>
                  <a:lnTo>
                    <a:pt x="4" y="36"/>
                  </a:lnTo>
                  <a:lnTo>
                    <a:pt x="2" y="30"/>
                  </a:lnTo>
                  <a:close/>
                </a:path>
              </a:pathLst>
            </a:custGeom>
            <a:grpFill/>
            <a:ln w="3175">
              <a:solidFill>
                <a:schemeClr val="bg1"/>
              </a:solidFill>
              <a:round/>
              <a:headEnd/>
              <a:tailEnd/>
            </a:ln>
          </p:spPr>
          <p:txBody>
            <a:bodyPr/>
            <a:lstStyle/>
            <a:p>
              <a:pPr>
                <a:defRPr/>
              </a:pPr>
              <a:endParaRPr lang="en-US" sz="3200" dirty="0"/>
            </a:p>
          </p:txBody>
        </p:sp>
        <p:sp>
          <p:nvSpPr>
            <p:cNvPr id="19" name="Freeform 265"/>
            <p:cNvSpPr>
              <a:spLocks/>
            </p:cNvSpPr>
            <p:nvPr/>
          </p:nvSpPr>
          <p:spPr bwMode="gray">
            <a:xfrm>
              <a:off x="831052" y="3386109"/>
              <a:ext cx="202520" cy="40322"/>
            </a:xfrm>
            <a:custGeom>
              <a:avLst/>
              <a:gdLst>
                <a:gd name="T0" fmla="*/ 0 w 42"/>
                <a:gd name="T1" fmla="*/ 0 h 10"/>
                <a:gd name="T2" fmla="*/ 0 w 42"/>
                <a:gd name="T3" fmla="*/ 8 h 10"/>
                <a:gd name="T4" fmla="*/ 2 w 42"/>
                <a:gd name="T5" fmla="*/ 8 h 10"/>
                <a:gd name="T6" fmla="*/ 6 w 42"/>
                <a:gd name="T7" fmla="*/ 6 h 10"/>
                <a:gd name="T8" fmla="*/ 10 w 42"/>
                <a:gd name="T9" fmla="*/ 6 h 10"/>
                <a:gd name="T10" fmla="*/ 16 w 42"/>
                <a:gd name="T11" fmla="*/ 8 h 10"/>
                <a:gd name="T12" fmla="*/ 22 w 42"/>
                <a:gd name="T13" fmla="*/ 10 h 10"/>
                <a:gd name="T14" fmla="*/ 28 w 42"/>
                <a:gd name="T15" fmla="*/ 10 h 10"/>
                <a:gd name="T16" fmla="*/ 30 w 42"/>
                <a:gd name="T17" fmla="*/ 8 h 10"/>
                <a:gd name="T18" fmla="*/ 32 w 42"/>
                <a:gd name="T19" fmla="*/ 8 h 10"/>
                <a:gd name="T20" fmla="*/ 34 w 42"/>
                <a:gd name="T21" fmla="*/ 6 h 10"/>
                <a:gd name="T22" fmla="*/ 36 w 42"/>
                <a:gd name="T23" fmla="*/ 6 h 10"/>
                <a:gd name="T24" fmla="*/ 38 w 42"/>
                <a:gd name="T25" fmla="*/ 6 h 10"/>
                <a:gd name="T26" fmla="*/ 38 w 42"/>
                <a:gd name="T27" fmla="*/ 6 h 10"/>
                <a:gd name="T28" fmla="*/ 40 w 42"/>
                <a:gd name="T29" fmla="*/ 6 h 10"/>
                <a:gd name="T30" fmla="*/ 42 w 42"/>
                <a:gd name="T31" fmla="*/ 6 h 10"/>
                <a:gd name="T32" fmla="*/ 42 w 42"/>
                <a:gd name="T33" fmla="*/ 4 h 10"/>
                <a:gd name="T34" fmla="*/ 40 w 42"/>
                <a:gd name="T35" fmla="*/ 4 h 10"/>
                <a:gd name="T36" fmla="*/ 36 w 42"/>
                <a:gd name="T37" fmla="*/ 2 h 10"/>
                <a:gd name="T38" fmla="*/ 32 w 42"/>
                <a:gd name="T39" fmla="*/ 0 h 10"/>
                <a:gd name="T40" fmla="*/ 28 w 42"/>
                <a:gd name="T41" fmla="*/ 0 h 10"/>
                <a:gd name="T42" fmla="*/ 24 w 42"/>
                <a:gd name="T43" fmla="*/ 2 h 10"/>
                <a:gd name="T44" fmla="*/ 22 w 42"/>
                <a:gd name="T45" fmla="*/ 2 h 10"/>
                <a:gd name="T46" fmla="*/ 18 w 42"/>
                <a:gd name="T47" fmla="*/ 2 h 10"/>
                <a:gd name="T48" fmla="*/ 16 w 42"/>
                <a:gd name="T49" fmla="*/ 2 h 10"/>
                <a:gd name="T50" fmla="*/ 12 w 42"/>
                <a:gd name="T51" fmla="*/ 2 h 10"/>
                <a:gd name="T52" fmla="*/ 10 w 42"/>
                <a:gd name="T53" fmla="*/ 0 h 10"/>
                <a:gd name="T54" fmla="*/ 8 w 42"/>
                <a:gd name="T55" fmla="*/ 0 h 10"/>
                <a:gd name="T56" fmla="*/ 6 w 42"/>
                <a:gd name="T57" fmla="*/ 0 h 10"/>
                <a:gd name="T58" fmla="*/ 2 w 42"/>
                <a:gd name="T59" fmla="*/ 0 h 10"/>
                <a:gd name="T60" fmla="*/ 0 w 42"/>
                <a:gd name="T61" fmla="*/ 0 h 10"/>
                <a:gd name="T62" fmla="*/ 0 w 42"/>
                <a:gd name="T63" fmla="*/ 0 h 10"/>
                <a:gd name="T64" fmla="*/ 0 w 42"/>
                <a:gd name="T65" fmla="*/ 0 h 1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2"/>
                <a:gd name="T100" fmla="*/ 0 h 10"/>
                <a:gd name="T101" fmla="*/ 42 w 42"/>
                <a:gd name="T102" fmla="*/ 10 h 1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2" h="10">
                  <a:moveTo>
                    <a:pt x="0" y="0"/>
                  </a:moveTo>
                  <a:lnTo>
                    <a:pt x="0" y="8"/>
                  </a:lnTo>
                  <a:lnTo>
                    <a:pt x="2" y="8"/>
                  </a:lnTo>
                  <a:lnTo>
                    <a:pt x="6" y="6"/>
                  </a:lnTo>
                  <a:lnTo>
                    <a:pt x="10" y="6"/>
                  </a:lnTo>
                  <a:lnTo>
                    <a:pt x="16" y="8"/>
                  </a:lnTo>
                  <a:lnTo>
                    <a:pt x="22" y="10"/>
                  </a:lnTo>
                  <a:lnTo>
                    <a:pt x="28" y="10"/>
                  </a:lnTo>
                  <a:lnTo>
                    <a:pt x="30" y="8"/>
                  </a:lnTo>
                  <a:lnTo>
                    <a:pt x="32" y="8"/>
                  </a:lnTo>
                  <a:lnTo>
                    <a:pt x="34" y="6"/>
                  </a:lnTo>
                  <a:lnTo>
                    <a:pt x="36" y="6"/>
                  </a:lnTo>
                  <a:lnTo>
                    <a:pt x="38" y="6"/>
                  </a:lnTo>
                  <a:lnTo>
                    <a:pt x="40" y="6"/>
                  </a:lnTo>
                  <a:lnTo>
                    <a:pt x="42" y="6"/>
                  </a:lnTo>
                  <a:lnTo>
                    <a:pt x="42" y="4"/>
                  </a:lnTo>
                  <a:lnTo>
                    <a:pt x="40" y="4"/>
                  </a:lnTo>
                  <a:lnTo>
                    <a:pt x="36" y="2"/>
                  </a:lnTo>
                  <a:lnTo>
                    <a:pt x="32" y="0"/>
                  </a:lnTo>
                  <a:lnTo>
                    <a:pt x="28" y="0"/>
                  </a:lnTo>
                  <a:lnTo>
                    <a:pt x="24" y="2"/>
                  </a:lnTo>
                  <a:lnTo>
                    <a:pt x="22" y="2"/>
                  </a:lnTo>
                  <a:lnTo>
                    <a:pt x="18" y="2"/>
                  </a:lnTo>
                  <a:lnTo>
                    <a:pt x="16" y="2"/>
                  </a:lnTo>
                  <a:lnTo>
                    <a:pt x="12" y="2"/>
                  </a:lnTo>
                  <a:lnTo>
                    <a:pt x="10" y="0"/>
                  </a:lnTo>
                  <a:lnTo>
                    <a:pt x="8" y="0"/>
                  </a:lnTo>
                  <a:lnTo>
                    <a:pt x="6" y="0"/>
                  </a:lnTo>
                  <a:lnTo>
                    <a:pt x="2" y="0"/>
                  </a:lnTo>
                  <a:lnTo>
                    <a:pt x="0" y="0"/>
                  </a:lnTo>
                  <a:close/>
                </a:path>
              </a:pathLst>
            </a:custGeom>
            <a:grpFill/>
            <a:ln w="3175">
              <a:solidFill>
                <a:schemeClr val="bg1"/>
              </a:solidFill>
              <a:round/>
              <a:headEnd/>
              <a:tailEnd/>
            </a:ln>
          </p:spPr>
          <p:txBody>
            <a:bodyPr/>
            <a:lstStyle/>
            <a:p>
              <a:pPr>
                <a:defRPr/>
              </a:pPr>
              <a:endParaRPr lang="en-US" sz="3200" dirty="0"/>
            </a:p>
          </p:txBody>
        </p:sp>
        <p:sp>
          <p:nvSpPr>
            <p:cNvPr id="20" name="Freeform 266"/>
            <p:cNvSpPr>
              <a:spLocks/>
            </p:cNvSpPr>
            <p:nvPr/>
          </p:nvSpPr>
          <p:spPr bwMode="gray">
            <a:xfrm>
              <a:off x="1200872" y="3724813"/>
              <a:ext cx="405041" cy="225803"/>
            </a:xfrm>
            <a:custGeom>
              <a:avLst/>
              <a:gdLst>
                <a:gd name="T0" fmla="*/ 24 w 84"/>
                <a:gd name="T1" fmla="*/ 44 h 56"/>
                <a:gd name="T2" fmla="*/ 22 w 84"/>
                <a:gd name="T3" fmla="*/ 38 h 56"/>
                <a:gd name="T4" fmla="*/ 0 w 84"/>
                <a:gd name="T5" fmla="*/ 20 h 56"/>
                <a:gd name="T6" fmla="*/ 0 w 84"/>
                <a:gd name="T7" fmla="*/ 20 h 56"/>
                <a:gd name="T8" fmla="*/ 4 w 84"/>
                <a:gd name="T9" fmla="*/ 18 h 56"/>
                <a:gd name="T10" fmla="*/ 6 w 84"/>
                <a:gd name="T11" fmla="*/ 16 h 56"/>
                <a:gd name="T12" fmla="*/ 12 w 84"/>
                <a:gd name="T13" fmla="*/ 12 h 56"/>
                <a:gd name="T14" fmla="*/ 14 w 84"/>
                <a:gd name="T15" fmla="*/ 8 h 56"/>
                <a:gd name="T16" fmla="*/ 16 w 84"/>
                <a:gd name="T17" fmla="*/ 0 h 56"/>
                <a:gd name="T18" fmla="*/ 28 w 84"/>
                <a:gd name="T19" fmla="*/ 0 h 56"/>
                <a:gd name="T20" fmla="*/ 28 w 84"/>
                <a:gd name="T21" fmla="*/ 0 h 56"/>
                <a:gd name="T22" fmla="*/ 30 w 84"/>
                <a:gd name="T23" fmla="*/ 2 h 56"/>
                <a:gd name="T24" fmla="*/ 34 w 84"/>
                <a:gd name="T25" fmla="*/ 4 h 56"/>
                <a:gd name="T26" fmla="*/ 38 w 84"/>
                <a:gd name="T27" fmla="*/ 6 h 56"/>
                <a:gd name="T28" fmla="*/ 40 w 84"/>
                <a:gd name="T29" fmla="*/ 8 h 56"/>
                <a:gd name="T30" fmla="*/ 44 w 84"/>
                <a:gd name="T31" fmla="*/ 10 h 56"/>
                <a:gd name="T32" fmla="*/ 46 w 84"/>
                <a:gd name="T33" fmla="*/ 10 h 56"/>
                <a:gd name="T34" fmla="*/ 46 w 84"/>
                <a:gd name="T35" fmla="*/ 8 h 56"/>
                <a:gd name="T36" fmla="*/ 48 w 84"/>
                <a:gd name="T37" fmla="*/ 8 h 56"/>
                <a:gd name="T38" fmla="*/ 50 w 84"/>
                <a:gd name="T39" fmla="*/ 6 h 56"/>
                <a:gd name="T40" fmla="*/ 52 w 84"/>
                <a:gd name="T41" fmla="*/ 4 h 56"/>
                <a:gd name="T42" fmla="*/ 56 w 84"/>
                <a:gd name="T43" fmla="*/ 4 h 56"/>
                <a:gd name="T44" fmla="*/ 58 w 84"/>
                <a:gd name="T45" fmla="*/ 4 h 56"/>
                <a:gd name="T46" fmla="*/ 62 w 84"/>
                <a:gd name="T47" fmla="*/ 6 h 56"/>
                <a:gd name="T48" fmla="*/ 64 w 84"/>
                <a:gd name="T49" fmla="*/ 10 h 56"/>
                <a:gd name="T50" fmla="*/ 64 w 84"/>
                <a:gd name="T51" fmla="*/ 10 h 56"/>
                <a:gd name="T52" fmla="*/ 64 w 84"/>
                <a:gd name="T53" fmla="*/ 12 h 56"/>
                <a:gd name="T54" fmla="*/ 64 w 84"/>
                <a:gd name="T55" fmla="*/ 16 h 56"/>
                <a:gd name="T56" fmla="*/ 64 w 84"/>
                <a:gd name="T57" fmla="*/ 18 h 56"/>
                <a:gd name="T58" fmla="*/ 66 w 84"/>
                <a:gd name="T59" fmla="*/ 22 h 56"/>
                <a:gd name="T60" fmla="*/ 70 w 84"/>
                <a:gd name="T61" fmla="*/ 24 h 56"/>
                <a:gd name="T62" fmla="*/ 72 w 84"/>
                <a:gd name="T63" fmla="*/ 24 h 56"/>
                <a:gd name="T64" fmla="*/ 74 w 84"/>
                <a:gd name="T65" fmla="*/ 24 h 56"/>
                <a:gd name="T66" fmla="*/ 76 w 84"/>
                <a:gd name="T67" fmla="*/ 24 h 56"/>
                <a:gd name="T68" fmla="*/ 78 w 84"/>
                <a:gd name="T69" fmla="*/ 24 h 56"/>
                <a:gd name="T70" fmla="*/ 80 w 84"/>
                <a:gd name="T71" fmla="*/ 26 h 56"/>
                <a:gd name="T72" fmla="*/ 82 w 84"/>
                <a:gd name="T73" fmla="*/ 30 h 56"/>
                <a:gd name="T74" fmla="*/ 84 w 84"/>
                <a:gd name="T75" fmla="*/ 36 h 56"/>
                <a:gd name="T76" fmla="*/ 82 w 84"/>
                <a:gd name="T77" fmla="*/ 40 h 56"/>
                <a:gd name="T78" fmla="*/ 82 w 84"/>
                <a:gd name="T79" fmla="*/ 42 h 56"/>
                <a:gd name="T80" fmla="*/ 80 w 84"/>
                <a:gd name="T81" fmla="*/ 44 h 56"/>
                <a:gd name="T82" fmla="*/ 80 w 84"/>
                <a:gd name="T83" fmla="*/ 46 h 56"/>
                <a:gd name="T84" fmla="*/ 48 w 84"/>
                <a:gd name="T85" fmla="*/ 56 h 56"/>
                <a:gd name="T86" fmla="*/ 48 w 84"/>
                <a:gd name="T87" fmla="*/ 56 h 56"/>
                <a:gd name="T88" fmla="*/ 46 w 84"/>
                <a:gd name="T89" fmla="*/ 56 h 56"/>
                <a:gd name="T90" fmla="*/ 44 w 84"/>
                <a:gd name="T91" fmla="*/ 56 h 56"/>
                <a:gd name="T92" fmla="*/ 38 w 84"/>
                <a:gd name="T93" fmla="*/ 54 h 56"/>
                <a:gd name="T94" fmla="*/ 32 w 84"/>
                <a:gd name="T95" fmla="*/ 52 h 56"/>
                <a:gd name="T96" fmla="*/ 32 w 84"/>
                <a:gd name="T97" fmla="*/ 52 h 56"/>
                <a:gd name="T98" fmla="*/ 28 w 84"/>
                <a:gd name="T99" fmla="*/ 50 h 56"/>
                <a:gd name="T100" fmla="*/ 26 w 84"/>
                <a:gd name="T101" fmla="*/ 48 h 56"/>
                <a:gd name="T102" fmla="*/ 24 w 84"/>
                <a:gd name="T103" fmla="*/ 44 h 56"/>
                <a:gd name="T104" fmla="*/ 24 w 84"/>
                <a:gd name="T105" fmla="*/ 44 h 5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84"/>
                <a:gd name="T160" fmla="*/ 0 h 56"/>
                <a:gd name="T161" fmla="*/ 84 w 84"/>
                <a:gd name="T162" fmla="*/ 56 h 5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84" h="56">
                  <a:moveTo>
                    <a:pt x="24" y="44"/>
                  </a:moveTo>
                  <a:lnTo>
                    <a:pt x="22" y="38"/>
                  </a:lnTo>
                  <a:lnTo>
                    <a:pt x="0" y="20"/>
                  </a:lnTo>
                  <a:lnTo>
                    <a:pt x="4" y="18"/>
                  </a:lnTo>
                  <a:lnTo>
                    <a:pt x="6" y="16"/>
                  </a:lnTo>
                  <a:lnTo>
                    <a:pt x="12" y="12"/>
                  </a:lnTo>
                  <a:lnTo>
                    <a:pt x="14" y="8"/>
                  </a:lnTo>
                  <a:lnTo>
                    <a:pt x="16" y="0"/>
                  </a:lnTo>
                  <a:lnTo>
                    <a:pt x="28" y="0"/>
                  </a:lnTo>
                  <a:lnTo>
                    <a:pt x="30" y="2"/>
                  </a:lnTo>
                  <a:lnTo>
                    <a:pt x="34" y="4"/>
                  </a:lnTo>
                  <a:lnTo>
                    <a:pt x="38" y="6"/>
                  </a:lnTo>
                  <a:lnTo>
                    <a:pt x="40" y="8"/>
                  </a:lnTo>
                  <a:lnTo>
                    <a:pt x="44" y="10"/>
                  </a:lnTo>
                  <a:lnTo>
                    <a:pt x="46" y="10"/>
                  </a:lnTo>
                  <a:lnTo>
                    <a:pt x="46" y="8"/>
                  </a:lnTo>
                  <a:lnTo>
                    <a:pt x="48" y="8"/>
                  </a:lnTo>
                  <a:lnTo>
                    <a:pt x="50" y="6"/>
                  </a:lnTo>
                  <a:lnTo>
                    <a:pt x="52" y="4"/>
                  </a:lnTo>
                  <a:lnTo>
                    <a:pt x="56" y="4"/>
                  </a:lnTo>
                  <a:lnTo>
                    <a:pt x="58" y="4"/>
                  </a:lnTo>
                  <a:lnTo>
                    <a:pt x="62" y="6"/>
                  </a:lnTo>
                  <a:lnTo>
                    <a:pt x="64" y="10"/>
                  </a:lnTo>
                  <a:lnTo>
                    <a:pt x="64" y="12"/>
                  </a:lnTo>
                  <a:lnTo>
                    <a:pt x="64" y="16"/>
                  </a:lnTo>
                  <a:lnTo>
                    <a:pt x="64" y="18"/>
                  </a:lnTo>
                  <a:lnTo>
                    <a:pt x="66" y="22"/>
                  </a:lnTo>
                  <a:lnTo>
                    <a:pt x="70" y="24"/>
                  </a:lnTo>
                  <a:lnTo>
                    <a:pt x="72" y="24"/>
                  </a:lnTo>
                  <a:lnTo>
                    <a:pt x="74" y="24"/>
                  </a:lnTo>
                  <a:lnTo>
                    <a:pt x="76" y="24"/>
                  </a:lnTo>
                  <a:lnTo>
                    <a:pt x="78" y="24"/>
                  </a:lnTo>
                  <a:lnTo>
                    <a:pt x="80" y="26"/>
                  </a:lnTo>
                  <a:lnTo>
                    <a:pt x="82" y="30"/>
                  </a:lnTo>
                  <a:lnTo>
                    <a:pt x="84" y="36"/>
                  </a:lnTo>
                  <a:lnTo>
                    <a:pt x="82" y="40"/>
                  </a:lnTo>
                  <a:lnTo>
                    <a:pt x="82" y="42"/>
                  </a:lnTo>
                  <a:lnTo>
                    <a:pt x="80" y="44"/>
                  </a:lnTo>
                  <a:lnTo>
                    <a:pt x="80" y="46"/>
                  </a:lnTo>
                  <a:lnTo>
                    <a:pt x="48" y="56"/>
                  </a:lnTo>
                  <a:lnTo>
                    <a:pt x="46" y="56"/>
                  </a:lnTo>
                  <a:lnTo>
                    <a:pt x="44" y="56"/>
                  </a:lnTo>
                  <a:lnTo>
                    <a:pt x="38" y="54"/>
                  </a:lnTo>
                  <a:lnTo>
                    <a:pt x="32" y="52"/>
                  </a:lnTo>
                  <a:lnTo>
                    <a:pt x="28" y="50"/>
                  </a:lnTo>
                  <a:lnTo>
                    <a:pt x="26" y="48"/>
                  </a:lnTo>
                  <a:lnTo>
                    <a:pt x="24" y="44"/>
                  </a:lnTo>
                  <a:close/>
                </a:path>
              </a:pathLst>
            </a:custGeom>
            <a:grpFill/>
            <a:ln w="3175">
              <a:solidFill>
                <a:schemeClr val="bg1"/>
              </a:solidFill>
              <a:round/>
              <a:headEnd/>
              <a:tailEnd/>
            </a:ln>
          </p:spPr>
          <p:txBody>
            <a:bodyPr/>
            <a:lstStyle/>
            <a:p>
              <a:pPr>
                <a:defRPr/>
              </a:pPr>
              <a:endParaRPr lang="en-US" sz="3200" dirty="0"/>
            </a:p>
          </p:txBody>
        </p:sp>
        <p:sp>
          <p:nvSpPr>
            <p:cNvPr id="21" name="Freeform 267"/>
            <p:cNvSpPr>
              <a:spLocks/>
            </p:cNvSpPr>
            <p:nvPr/>
          </p:nvSpPr>
          <p:spPr bwMode="gray">
            <a:xfrm>
              <a:off x="1112819" y="3628040"/>
              <a:ext cx="176105" cy="177416"/>
            </a:xfrm>
            <a:custGeom>
              <a:avLst/>
              <a:gdLst>
                <a:gd name="T0" fmla="*/ 0 w 36"/>
                <a:gd name="T1" fmla="*/ 18 h 44"/>
                <a:gd name="T2" fmla="*/ 0 w 36"/>
                <a:gd name="T3" fmla="*/ 16 h 44"/>
                <a:gd name="T4" fmla="*/ 0 w 36"/>
                <a:gd name="T5" fmla="*/ 14 h 44"/>
                <a:gd name="T6" fmla="*/ 0 w 36"/>
                <a:gd name="T7" fmla="*/ 12 h 44"/>
                <a:gd name="T8" fmla="*/ 2 w 36"/>
                <a:gd name="T9" fmla="*/ 8 h 44"/>
                <a:gd name="T10" fmla="*/ 4 w 36"/>
                <a:gd name="T11" fmla="*/ 6 h 44"/>
                <a:gd name="T12" fmla="*/ 8 w 36"/>
                <a:gd name="T13" fmla="*/ 2 h 44"/>
                <a:gd name="T14" fmla="*/ 14 w 36"/>
                <a:gd name="T15" fmla="*/ 0 h 44"/>
                <a:gd name="T16" fmla="*/ 18 w 36"/>
                <a:gd name="T17" fmla="*/ 0 h 44"/>
                <a:gd name="T18" fmla="*/ 20 w 36"/>
                <a:gd name="T19" fmla="*/ 0 h 44"/>
                <a:gd name="T20" fmla="*/ 24 w 36"/>
                <a:gd name="T21" fmla="*/ 0 h 44"/>
                <a:gd name="T22" fmla="*/ 26 w 36"/>
                <a:gd name="T23" fmla="*/ 2 h 44"/>
                <a:gd name="T24" fmla="*/ 28 w 36"/>
                <a:gd name="T25" fmla="*/ 2 h 44"/>
                <a:gd name="T26" fmla="*/ 30 w 36"/>
                <a:gd name="T27" fmla="*/ 4 h 44"/>
                <a:gd name="T28" fmla="*/ 32 w 36"/>
                <a:gd name="T29" fmla="*/ 4 h 44"/>
                <a:gd name="T30" fmla="*/ 34 w 36"/>
                <a:gd name="T31" fmla="*/ 8 h 44"/>
                <a:gd name="T32" fmla="*/ 36 w 36"/>
                <a:gd name="T33" fmla="*/ 12 h 44"/>
                <a:gd name="T34" fmla="*/ 36 w 36"/>
                <a:gd name="T35" fmla="*/ 20 h 44"/>
                <a:gd name="T36" fmla="*/ 34 w 36"/>
                <a:gd name="T37" fmla="*/ 28 h 44"/>
                <a:gd name="T38" fmla="*/ 30 w 36"/>
                <a:gd name="T39" fmla="*/ 34 h 44"/>
                <a:gd name="T40" fmla="*/ 30 w 36"/>
                <a:gd name="T41" fmla="*/ 34 h 44"/>
                <a:gd name="T42" fmla="*/ 28 w 36"/>
                <a:gd name="T43" fmla="*/ 38 h 44"/>
                <a:gd name="T44" fmla="*/ 24 w 36"/>
                <a:gd name="T45" fmla="*/ 40 h 44"/>
                <a:gd name="T46" fmla="*/ 20 w 36"/>
                <a:gd name="T47" fmla="*/ 44 h 44"/>
                <a:gd name="T48" fmla="*/ 18 w 36"/>
                <a:gd name="T49" fmla="*/ 44 h 44"/>
                <a:gd name="T50" fmla="*/ 16 w 36"/>
                <a:gd name="T51" fmla="*/ 44 h 44"/>
                <a:gd name="T52" fmla="*/ 14 w 36"/>
                <a:gd name="T53" fmla="*/ 42 h 44"/>
                <a:gd name="T54" fmla="*/ 10 w 36"/>
                <a:gd name="T55" fmla="*/ 40 h 44"/>
                <a:gd name="T56" fmla="*/ 8 w 36"/>
                <a:gd name="T57" fmla="*/ 38 h 44"/>
                <a:gd name="T58" fmla="*/ 0 w 36"/>
                <a:gd name="T59" fmla="*/ 18 h 44"/>
                <a:gd name="T60" fmla="*/ 0 w 36"/>
                <a:gd name="T61" fmla="*/ 18 h 4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36"/>
                <a:gd name="T94" fmla="*/ 0 h 44"/>
                <a:gd name="T95" fmla="*/ 36 w 36"/>
                <a:gd name="T96" fmla="*/ 44 h 44"/>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36" h="44">
                  <a:moveTo>
                    <a:pt x="0" y="18"/>
                  </a:moveTo>
                  <a:lnTo>
                    <a:pt x="0" y="16"/>
                  </a:lnTo>
                  <a:lnTo>
                    <a:pt x="0" y="14"/>
                  </a:lnTo>
                  <a:lnTo>
                    <a:pt x="0" y="12"/>
                  </a:lnTo>
                  <a:lnTo>
                    <a:pt x="2" y="8"/>
                  </a:lnTo>
                  <a:lnTo>
                    <a:pt x="4" y="6"/>
                  </a:lnTo>
                  <a:lnTo>
                    <a:pt x="8" y="2"/>
                  </a:lnTo>
                  <a:lnTo>
                    <a:pt x="14" y="0"/>
                  </a:lnTo>
                  <a:lnTo>
                    <a:pt x="18" y="0"/>
                  </a:lnTo>
                  <a:lnTo>
                    <a:pt x="20" y="0"/>
                  </a:lnTo>
                  <a:lnTo>
                    <a:pt x="24" y="0"/>
                  </a:lnTo>
                  <a:lnTo>
                    <a:pt x="26" y="2"/>
                  </a:lnTo>
                  <a:lnTo>
                    <a:pt x="28" y="2"/>
                  </a:lnTo>
                  <a:lnTo>
                    <a:pt x="30" y="4"/>
                  </a:lnTo>
                  <a:lnTo>
                    <a:pt x="32" y="4"/>
                  </a:lnTo>
                  <a:lnTo>
                    <a:pt x="34" y="8"/>
                  </a:lnTo>
                  <a:lnTo>
                    <a:pt x="36" y="12"/>
                  </a:lnTo>
                  <a:lnTo>
                    <a:pt x="36" y="20"/>
                  </a:lnTo>
                  <a:lnTo>
                    <a:pt x="34" y="28"/>
                  </a:lnTo>
                  <a:lnTo>
                    <a:pt x="30" y="34"/>
                  </a:lnTo>
                  <a:lnTo>
                    <a:pt x="28" y="38"/>
                  </a:lnTo>
                  <a:lnTo>
                    <a:pt x="24" y="40"/>
                  </a:lnTo>
                  <a:lnTo>
                    <a:pt x="20" y="44"/>
                  </a:lnTo>
                  <a:lnTo>
                    <a:pt x="18" y="44"/>
                  </a:lnTo>
                  <a:lnTo>
                    <a:pt x="16" y="44"/>
                  </a:lnTo>
                  <a:lnTo>
                    <a:pt x="14" y="42"/>
                  </a:lnTo>
                  <a:lnTo>
                    <a:pt x="10" y="40"/>
                  </a:lnTo>
                  <a:lnTo>
                    <a:pt x="8" y="38"/>
                  </a:lnTo>
                  <a:lnTo>
                    <a:pt x="0" y="18"/>
                  </a:lnTo>
                  <a:close/>
                </a:path>
              </a:pathLst>
            </a:custGeom>
            <a:grpFill/>
            <a:ln w="3175">
              <a:solidFill>
                <a:schemeClr val="bg1"/>
              </a:solidFill>
              <a:round/>
              <a:headEnd/>
              <a:tailEnd/>
            </a:ln>
          </p:spPr>
          <p:txBody>
            <a:bodyPr/>
            <a:lstStyle/>
            <a:p>
              <a:pPr>
                <a:defRPr/>
              </a:pPr>
              <a:endParaRPr lang="en-US" sz="3200" dirty="0"/>
            </a:p>
          </p:txBody>
        </p:sp>
        <p:sp>
          <p:nvSpPr>
            <p:cNvPr id="22" name="Freeform 268"/>
            <p:cNvSpPr>
              <a:spLocks/>
            </p:cNvSpPr>
            <p:nvPr/>
          </p:nvSpPr>
          <p:spPr bwMode="gray">
            <a:xfrm>
              <a:off x="954325" y="3482882"/>
              <a:ext cx="488690" cy="282253"/>
            </a:xfrm>
            <a:custGeom>
              <a:avLst/>
              <a:gdLst>
                <a:gd name="T0" fmla="*/ 0 w 100"/>
                <a:gd name="T1" fmla="*/ 26 h 70"/>
                <a:gd name="T2" fmla="*/ 18 w 100"/>
                <a:gd name="T3" fmla="*/ 20 h 70"/>
                <a:gd name="T4" fmla="*/ 22 w 100"/>
                <a:gd name="T5" fmla="*/ 16 h 70"/>
                <a:gd name="T6" fmla="*/ 24 w 100"/>
                <a:gd name="T7" fmla="*/ 8 h 70"/>
                <a:gd name="T8" fmla="*/ 22 w 100"/>
                <a:gd name="T9" fmla="*/ 0 h 70"/>
                <a:gd name="T10" fmla="*/ 24 w 100"/>
                <a:gd name="T11" fmla="*/ 0 h 70"/>
                <a:gd name="T12" fmla="*/ 30 w 100"/>
                <a:gd name="T13" fmla="*/ 0 h 70"/>
                <a:gd name="T14" fmla="*/ 36 w 100"/>
                <a:gd name="T15" fmla="*/ 2 h 70"/>
                <a:gd name="T16" fmla="*/ 38 w 100"/>
                <a:gd name="T17" fmla="*/ 4 h 70"/>
                <a:gd name="T18" fmla="*/ 40 w 100"/>
                <a:gd name="T19" fmla="*/ 6 h 70"/>
                <a:gd name="T20" fmla="*/ 44 w 100"/>
                <a:gd name="T21" fmla="*/ 6 h 70"/>
                <a:gd name="T22" fmla="*/ 52 w 100"/>
                <a:gd name="T23" fmla="*/ 10 h 70"/>
                <a:gd name="T24" fmla="*/ 62 w 100"/>
                <a:gd name="T25" fmla="*/ 10 h 70"/>
                <a:gd name="T26" fmla="*/ 64 w 100"/>
                <a:gd name="T27" fmla="*/ 8 h 70"/>
                <a:gd name="T28" fmla="*/ 64 w 100"/>
                <a:gd name="T29" fmla="*/ 6 h 70"/>
                <a:gd name="T30" fmla="*/ 66 w 100"/>
                <a:gd name="T31" fmla="*/ 4 h 70"/>
                <a:gd name="T32" fmla="*/ 70 w 100"/>
                <a:gd name="T33" fmla="*/ 2 h 70"/>
                <a:gd name="T34" fmla="*/ 76 w 100"/>
                <a:gd name="T35" fmla="*/ 4 h 70"/>
                <a:gd name="T36" fmla="*/ 78 w 100"/>
                <a:gd name="T37" fmla="*/ 8 h 70"/>
                <a:gd name="T38" fmla="*/ 80 w 100"/>
                <a:gd name="T39" fmla="*/ 14 h 70"/>
                <a:gd name="T40" fmla="*/ 84 w 100"/>
                <a:gd name="T41" fmla="*/ 22 h 70"/>
                <a:gd name="T42" fmla="*/ 88 w 100"/>
                <a:gd name="T43" fmla="*/ 28 h 70"/>
                <a:gd name="T44" fmla="*/ 90 w 100"/>
                <a:gd name="T45" fmla="*/ 36 h 70"/>
                <a:gd name="T46" fmla="*/ 96 w 100"/>
                <a:gd name="T47" fmla="*/ 50 h 70"/>
                <a:gd name="T48" fmla="*/ 100 w 100"/>
                <a:gd name="T49" fmla="*/ 64 h 70"/>
                <a:gd name="T50" fmla="*/ 96 w 100"/>
                <a:gd name="T51" fmla="*/ 70 h 70"/>
                <a:gd name="T52" fmla="*/ 88 w 100"/>
                <a:gd name="T53" fmla="*/ 66 h 70"/>
                <a:gd name="T54" fmla="*/ 78 w 100"/>
                <a:gd name="T55" fmla="*/ 60 h 70"/>
                <a:gd name="T56" fmla="*/ 78 w 100"/>
                <a:gd name="T57" fmla="*/ 60 h 70"/>
                <a:gd name="T58" fmla="*/ 72 w 100"/>
                <a:gd name="T59" fmla="*/ 60 h 70"/>
                <a:gd name="T60" fmla="*/ 68 w 100"/>
                <a:gd name="T61" fmla="*/ 60 h 70"/>
                <a:gd name="T62" fmla="*/ 68 w 100"/>
                <a:gd name="T63" fmla="*/ 54 h 70"/>
                <a:gd name="T64" fmla="*/ 68 w 100"/>
                <a:gd name="T65" fmla="*/ 46 h 70"/>
                <a:gd name="T66" fmla="*/ 62 w 100"/>
                <a:gd name="T67" fmla="*/ 40 h 70"/>
                <a:gd name="T68" fmla="*/ 50 w 100"/>
                <a:gd name="T69" fmla="*/ 36 h 70"/>
                <a:gd name="T70" fmla="*/ 48 w 100"/>
                <a:gd name="T71" fmla="*/ 36 h 70"/>
                <a:gd name="T72" fmla="*/ 40 w 100"/>
                <a:gd name="T73" fmla="*/ 40 h 70"/>
                <a:gd name="T74" fmla="*/ 32 w 100"/>
                <a:gd name="T75" fmla="*/ 46 h 70"/>
                <a:gd name="T76" fmla="*/ 18 w 100"/>
                <a:gd name="T77" fmla="*/ 40 h 7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00"/>
                <a:gd name="T118" fmla="*/ 0 h 70"/>
                <a:gd name="T119" fmla="*/ 100 w 100"/>
                <a:gd name="T120" fmla="*/ 70 h 7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00" h="70">
                  <a:moveTo>
                    <a:pt x="18" y="40"/>
                  </a:moveTo>
                  <a:lnTo>
                    <a:pt x="0" y="26"/>
                  </a:lnTo>
                  <a:lnTo>
                    <a:pt x="18" y="20"/>
                  </a:lnTo>
                  <a:lnTo>
                    <a:pt x="20" y="18"/>
                  </a:lnTo>
                  <a:lnTo>
                    <a:pt x="22" y="16"/>
                  </a:lnTo>
                  <a:lnTo>
                    <a:pt x="24" y="12"/>
                  </a:lnTo>
                  <a:lnTo>
                    <a:pt x="24" y="8"/>
                  </a:lnTo>
                  <a:lnTo>
                    <a:pt x="22" y="4"/>
                  </a:lnTo>
                  <a:lnTo>
                    <a:pt x="22" y="0"/>
                  </a:lnTo>
                  <a:lnTo>
                    <a:pt x="24" y="0"/>
                  </a:lnTo>
                  <a:lnTo>
                    <a:pt x="26" y="0"/>
                  </a:lnTo>
                  <a:lnTo>
                    <a:pt x="30" y="0"/>
                  </a:lnTo>
                  <a:lnTo>
                    <a:pt x="34" y="0"/>
                  </a:lnTo>
                  <a:lnTo>
                    <a:pt x="36" y="2"/>
                  </a:lnTo>
                  <a:lnTo>
                    <a:pt x="38" y="4"/>
                  </a:lnTo>
                  <a:lnTo>
                    <a:pt x="38" y="6"/>
                  </a:lnTo>
                  <a:lnTo>
                    <a:pt x="40" y="6"/>
                  </a:lnTo>
                  <a:lnTo>
                    <a:pt x="44" y="6"/>
                  </a:lnTo>
                  <a:lnTo>
                    <a:pt x="46" y="8"/>
                  </a:lnTo>
                  <a:lnTo>
                    <a:pt x="52" y="10"/>
                  </a:lnTo>
                  <a:lnTo>
                    <a:pt x="58" y="10"/>
                  </a:lnTo>
                  <a:lnTo>
                    <a:pt x="62" y="10"/>
                  </a:lnTo>
                  <a:lnTo>
                    <a:pt x="64" y="8"/>
                  </a:lnTo>
                  <a:lnTo>
                    <a:pt x="66" y="6"/>
                  </a:lnTo>
                  <a:lnTo>
                    <a:pt x="64" y="6"/>
                  </a:lnTo>
                  <a:lnTo>
                    <a:pt x="64" y="4"/>
                  </a:lnTo>
                  <a:lnTo>
                    <a:pt x="66" y="4"/>
                  </a:lnTo>
                  <a:lnTo>
                    <a:pt x="70" y="2"/>
                  </a:lnTo>
                  <a:lnTo>
                    <a:pt x="72" y="2"/>
                  </a:lnTo>
                  <a:lnTo>
                    <a:pt x="76" y="4"/>
                  </a:lnTo>
                  <a:lnTo>
                    <a:pt x="78" y="6"/>
                  </a:lnTo>
                  <a:lnTo>
                    <a:pt x="78" y="8"/>
                  </a:lnTo>
                  <a:lnTo>
                    <a:pt x="78" y="10"/>
                  </a:lnTo>
                  <a:lnTo>
                    <a:pt x="80" y="14"/>
                  </a:lnTo>
                  <a:lnTo>
                    <a:pt x="82" y="18"/>
                  </a:lnTo>
                  <a:lnTo>
                    <a:pt x="84" y="22"/>
                  </a:lnTo>
                  <a:lnTo>
                    <a:pt x="88" y="26"/>
                  </a:lnTo>
                  <a:lnTo>
                    <a:pt x="88" y="28"/>
                  </a:lnTo>
                  <a:lnTo>
                    <a:pt x="88" y="30"/>
                  </a:lnTo>
                  <a:lnTo>
                    <a:pt x="90" y="36"/>
                  </a:lnTo>
                  <a:lnTo>
                    <a:pt x="92" y="40"/>
                  </a:lnTo>
                  <a:lnTo>
                    <a:pt x="96" y="50"/>
                  </a:lnTo>
                  <a:lnTo>
                    <a:pt x="98" y="58"/>
                  </a:lnTo>
                  <a:lnTo>
                    <a:pt x="100" y="64"/>
                  </a:lnTo>
                  <a:lnTo>
                    <a:pt x="98" y="68"/>
                  </a:lnTo>
                  <a:lnTo>
                    <a:pt x="96" y="70"/>
                  </a:lnTo>
                  <a:lnTo>
                    <a:pt x="92" y="70"/>
                  </a:lnTo>
                  <a:lnTo>
                    <a:pt x="88" y="66"/>
                  </a:lnTo>
                  <a:lnTo>
                    <a:pt x="82" y="64"/>
                  </a:lnTo>
                  <a:lnTo>
                    <a:pt x="78" y="60"/>
                  </a:lnTo>
                  <a:lnTo>
                    <a:pt x="76" y="60"/>
                  </a:lnTo>
                  <a:lnTo>
                    <a:pt x="72" y="60"/>
                  </a:lnTo>
                  <a:lnTo>
                    <a:pt x="66" y="60"/>
                  </a:lnTo>
                  <a:lnTo>
                    <a:pt x="68" y="60"/>
                  </a:lnTo>
                  <a:lnTo>
                    <a:pt x="68" y="56"/>
                  </a:lnTo>
                  <a:lnTo>
                    <a:pt x="68" y="54"/>
                  </a:lnTo>
                  <a:lnTo>
                    <a:pt x="68" y="50"/>
                  </a:lnTo>
                  <a:lnTo>
                    <a:pt x="68" y="46"/>
                  </a:lnTo>
                  <a:lnTo>
                    <a:pt x="66" y="42"/>
                  </a:lnTo>
                  <a:lnTo>
                    <a:pt x="62" y="40"/>
                  </a:lnTo>
                  <a:lnTo>
                    <a:pt x="58" y="38"/>
                  </a:lnTo>
                  <a:lnTo>
                    <a:pt x="50" y="36"/>
                  </a:lnTo>
                  <a:lnTo>
                    <a:pt x="48" y="36"/>
                  </a:lnTo>
                  <a:lnTo>
                    <a:pt x="44" y="38"/>
                  </a:lnTo>
                  <a:lnTo>
                    <a:pt x="40" y="40"/>
                  </a:lnTo>
                  <a:lnTo>
                    <a:pt x="36" y="42"/>
                  </a:lnTo>
                  <a:lnTo>
                    <a:pt x="32" y="46"/>
                  </a:lnTo>
                  <a:lnTo>
                    <a:pt x="32" y="52"/>
                  </a:lnTo>
                  <a:lnTo>
                    <a:pt x="18" y="40"/>
                  </a:lnTo>
                  <a:close/>
                </a:path>
              </a:pathLst>
            </a:custGeom>
            <a:grpFill/>
            <a:ln w="3175">
              <a:solidFill>
                <a:schemeClr val="bg1"/>
              </a:solidFill>
              <a:round/>
              <a:headEnd/>
              <a:tailEnd/>
            </a:ln>
          </p:spPr>
          <p:txBody>
            <a:bodyPr/>
            <a:lstStyle/>
            <a:p>
              <a:pPr>
                <a:defRPr/>
              </a:pPr>
              <a:endParaRPr lang="en-US" sz="3200" dirty="0"/>
            </a:p>
          </p:txBody>
        </p:sp>
        <p:sp>
          <p:nvSpPr>
            <p:cNvPr id="23" name="Freeform 269"/>
            <p:cNvSpPr>
              <a:spLocks/>
            </p:cNvSpPr>
            <p:nvPr/>
          </p:nvSpPr>
          <p:spPr bwMode="gray">
            <a:xfrm>
              <a:off x="1385781" y="3563525"/>
              <a:ext cx="405041" cy="354833"/>
            </a:xfrm>
            <a:custGeom>
              <a:avLst/>
              <a:gdLst>
                <a:gd name="T0" fmla="*/ 42 w 84"/>
                <a:gd name="T1" fmla="*/ 84 h 88"/>
                <a:gd name="T2" fmla="*/ 44 w 84"/>
                <a:gd name="T3" fmla="*/ 78 h 88"/>
                <a:gd name="T4" fmla="*/ 44 w 84"/>
                <a:gd name="T5" fmla="*/ 68 h 88"/>
                <a:gd name="T6" fmla="*/ 42 w 84"/>
                <a:gd name="T7" fmla="*/ 66 h 88"/>
                <a:gd name="T8" fmla="*/ 36 w 84"/>
                <a:gd name="T9" fmla="*/ 64 h 88"/>
                <a:gd name="T10" fmla="*/ 32 w 84"/>
                <a:gd name="T11" fmla="*/ 64 h 88"/>
                <a:gd name="T12" fmla="*/ 28 w 84"/>
                <a:gd name="T13" fmla="*/ 62 h 88"/>
                <a:gd name="T14" fmla="*/ 26 w 84"/>
                <a:gd name="T15" fmla="*/ 54 h 88"/>
                <a:gd name="T16" fmla="*/ 26 w 84"/>
                <a:gd name="T17" fmla="*/ 48 h 88"/>
                <a:gd name="T18" fmla="*/ 24 w 84"/>
                <a:gd name="T19" fmla="*/ 46 h 88"/>
                <a:gd name="T20" fmla="*/ 18 w 84"/>
                <a:gd name="T21" fmla="*/ 42 h 88"/>
                <a:gd name="T22" fmla="*/ 10 w 84"/>
                <a:gd name="T23" fmla="*/ 48 h 88"/>
                <a:gd name="T24" fmla="*/ 10 w 84"/>
                <a:gd name="T25" fmla="*/ 44 h 88"/>
                <a:gd name="T26" fmla="*/ 10 w 84"/>
                <a:gd name="T27" fmla="*/ 36 h 88"/>
                <a:gd name="T28" fmla="*/ 8 w 84"/>
                <a:gd name="T29" fmla="*/ 32 h 88"/>
                <a:gd name="T30" fmla="*/ 4 w 84"/>
                <a:gd name="T31" fmla="*/ 24 h 88"/>
                <a:gd name="T32" fmla="*/ 2 w 84"/>
                <a:gd name="T33" fmla="*/ 14 h 88"/>
                <a:gd name="T34" fmla="*/ 0 w 84"/>
                <a:gd name="T35" fmla="*/ 6 h 88"/>
                <a:gd name="T36" fmla="*/ 6 w 84"/>
                <a:gd name="T37" fmla="*/ 8 h 88"/>
                <a:gd name="T38" fmla="*/ 16 w 84"/>
                <a:gd name="T39" fmla="*/ 6 h 88"/>
                <a:gd name="T40" fmla="*/ 22 w 84"/>
                <a:gd name="T41" fmla="*/ 4 h 88"/>
                <a:gd name="T42" fmla="*/ 24 w 84"/>
                <a:gd name="T43" fmla="*/ 0 h 88"/>
                <a:gd name="T44" fmla="*/ 30 w 84"/>
                <a:gd name="T45" fmla="*/ 2 h 88"/>
                <a:gd name="T46" fmla="*/ 32 w 84"/>
                <a:gd name="T47" fmla="*/ 4 h 88"/>
                <a:gd name="T48" fmla="*/ 36 w 84"/>
                <a:gd name="T49" fmla="*/ 4 h 88"/>
                <a:gd name="T50" fmla="*/ 38 w 84"/>
                <a:gd name="T51" fmla="*/ 2 h 88"/>
                <a:gd name="T52" fmla="*/ 42 w 84"/>
                <a:gd name="T53" fmla="*/ 0 h 88"/>
                <a:gd name="T54" fmla="*/ 50 w 84"/>
                <a:gd name="T55" fmla="*/ 0 h 88"/>
                <a:gd name="T56" fmla="*/ 58 w 84"/>
                <a:gd name="T57" fmla="*/ 2 h 88"/>
                <a:gd name="T58" fmla="*/ 64 w 84"/>
                <a:gd name="T59" fmla="*/ 0 h 88"/>
                <a:gd name="T60" fmla="*/ 72 w 84"/>
                <a:gd name="T61" fmla="*/ 0 h 88"/>
                <a:gd name="T62" fmla="*/ 76 w 84"/>
                <a:gd name="T63" fmla="*/ 4 h 88"/>
                <a:gd name="T64" fmla="*/ 78 w 84"/>
                <a:gd name="T65" fmla="*/ 12 h 88"/>
                <a:gd name="T66" fmla="*/ 82 w 84"/>
                <a:gd name="T67" fmla="*/ 32 h 88"/>
                <a:gd name="T68" fmla="*/ 80 w 84"/>
                <a:gd name="T69" fmla="*/ 46 h 88"/>
                <a:gd name="T70" fmla="*/ 76 w 84"/>
                <a:gd name="T71" fmla="*/ 68 h 88"/>
                <a:gd name="T72" fmla="*/ 84 w 84"/>
                <a:gd name="T73" fmla="*/ 88 h 88"/>
                <a:gd name="T74" fmla="*/ 42 w 84"/>
                <a:gd name="T75" fmla="*/ 86 h 8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84"/>
                <a:gd name="T115" fmla="*/ 0 h 88"/>
                <a:gd name="T116" fmla="*/ 84 w 84"/>
                <a:gd name="T117" fmla="*/ 88 h 88"/>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84" h="88">
                  <a:moveTo>
                    <a:pt x="42" y="86"/>
                  </a:moveTo>
                  <a:lnTo>
                    <a:pt x="42" y="84"/>
                  </a:lnTo>
                  <a:lnTo>
                    <a:pt x="44" y="82"/>
                  </a:lnTo>
                  <a:lnTo>
                    <a:pt x="44" y="78"/>
                  </a:lnTo>
                  <a:lnTo>
                    <a:pt x="46" y="74"/>
                  </a:lnTo>
                  <a:lnTo>
                    <a:pt x="44" y="68"/>
                  </a:lnTo>
                  <a:lnTo>
                    <a:pt x="42" y="66"/>
                  </a:lnTo>
                  <a:lnTo>
                    <a:pt x="40" y="64"/>
                  </a:lnTo>
                  <a:lnTo>
                    <a:pt x="36" y="64"/>
                  </a:lnTo>
                  <a:lnTo>
                    <a:pt x="32" y="64"/>
                  </a:lnTo>
                  <a:lnTo>
                    <a:pt x="30" y="64"/>
                  </a:lnTo>
                  <a:lnTo>
                    <a:pt x="28" y="62"/>
                  </a:lnTo>
                  <a:lnTo>
                    <a:pt x="26" y="58"/>
                  </a:lnTo>
                  <a:lnTo>
                    <a:pt x="26" y="54"/>
                  </a:lnTo>
                  <a:lnTo>
                    <a:pt x="26" y="50"/>
                  </a:lnTo>
                  <a:lnTo>
                    <a:pt x="26" y="48"/>
                  </a:lnTo>
                  <a:lnTo>
                    <a:pt x="24" y="46"/>
                  </a:lnTo>
                  <a:lnTo>
                    <a:pt x="22" y="44"/>
                  </a:lnTo>
                  <a:lnTo>
                    <a:pt x="18" y="42"/>
                  </a:lnTo>
                  <a:lnTo>
                    <a:pt x="14" y="44"/>
                  </a:lnTo>
                  <a:lnTo>
                    <a:pt x="10" y="48"/>
                  </a:lnTo>
                  <a:lnTo>
                    <a:pt x="10" y="46"/>
                  </a:lnTo>
                  <a:lnTo>
                    <a:pt x="10" y="44"/>
                  </a:lnTo>
                  <a:lnTo>
                    <a:pt x="10" y="40"/>
                  </a:lnTo>
                  <a:lnTo>
                    <a:pt x="10" y="36"/>
                  </a:lnTo>
                  <a:lnTo>
                    <a:pt x="8" y="32"/>
                  </a:lnTo>
                  <a:lnTo>
                    <a:pt x="6" y="28"/>
                  </a:lnTo>
                  <a:lnTo>
                    <a:pt x="4" y="24"/>
                  </a:lnTo>
                  <a:lnTo>
                    <a:pt x="2" y="20"/>
                  </a:lnTo>
                  <a:lnTo>
                    <a:pt x="2" y="14"/>
                  </a:lnTo>
                  <a:lnTo>
                    <a:pt x="0" y="10"/>
                  </a:lnTo>
                  <a:lnTo>
                    <a:pt x="0" y="6"/>
                  </a:lnTo>
                  <a:lnTo>
                    <a:pt x="2" y="6"/>
                  </a:lnTo>
                  <a:lnTo>
                    <a:pt x="6" y="8"/>
                  </a:lnTo>
                  <a:lnTo>
                    <a:pt x="10" y="8"/>
                  </a:lnTo>
                  <a:lnTo>
                    <a:pt x="16" y="6"/>
                  </a:lnTo>
                  <a:lnTo>
                    <a:pt x="20" y="4"/>
                  </a:lnTo>
                  <a:lnTo>
                    <a:pt x="22" y="4"/>
                  </a:lnTo>
                  <a:lnTo>
                    <a:pt x="22" y="2"/>
                  </a:lnTo>
                  <a:lnTo>
                    <a:pt x="24" y="0"/>
                  </a:lnTo>
                  <a:lnTo>
                    <a:pt x="28" y="0"/>
                  </a:lnTo>
                  <a:lnTo>
                    <a:pt x="30" y="2"/>
                  </a:lnTo>
                  <a:lnTo>
                    <a:pt x="30" y="4"/>
                  </a:lnTo>
                  <a:lnTo>
                    <a:pt x="32" y="4"/>
                  </a:lnTo>
                  <a:lnTo>
                    <a:pt x="34" y="6"/>
                  </a:lnTo>
                  <a:lnTo>
                    <a:pt x="36" y="4"/>
                  </a:lnTo>
                  <a:lnTo>
                    <a:pt x="38" y="2"/>
                  </a:lnTo>
                  <a:lnTo>
                    <a:pt x="40" y="2"/>
                  </a:lnTo>
                  <a:lnTo>
                    <a:pt x="42" y="0"/>
                  </a:lnTo>
                  <a:lnTo>
                    <a:pt x="46" y="0"/>
                  </a:lnTo>
                  <a:lnTo>
                    <a:pt x="50" y="0"/>
                  </a:lnTo>
                  <a:lnTo>
                    <a:pt x="56" y="2"/>
                  </a:lnTo>
                  <a:lnTo>
                    <a:pt x="58" y="2"/>
                  </a:lnTo>
                  <a:lnTo>
                    <a:pt x="62" y="2"/>
                  </a:lnTo>
                  <a:lnTo>
                    <a:pt x="64" y="0"/>
                  </a:lnTo>
                  <a:lnTo>
                    <a:pt x="68" y="0"/>
                  </a:lnTo>
                  <a:lnTo>
                    <a:pt x="72" y="0"/>
                  </a:lnTo>
                  <a:lnTo>
                    <a:pt x="74" y="2"/>
                  </a:lnTo>
                  <a:lnTo>
                    <a:pt x="76" y="4"/>
                  </a:lnTo>
                  <a:lnTo>
                    <a:pt x="76" y="8"/>
                  </a:lnTo>
                  <a:lnTo>
                    <a:pt x="78" y="12"/>
                  </a:lnTo>
                  <a:lnTo>
                    <a:pt x="80" y="20"/>
                  </a:lnTo>
                  <a:lnTo>
                    <a:pt x="82" y="32"/>
                  </a:lnTo>
                  <a:lnTo>
                    <a:pt x="80" y="42"/>
                  </a:lnTo>
                  <a:lnTo>
                    <a:pt x="80" y="46"/>
                  </a:lnTo>
                  <a:lnTo>
                    <a:pt x="78" y="56"/>
                  </a:lnTo>
                  <a:lnTo>
                    <a:pt x="76" y="68"/>
                  </a:lnTo>
                  <a:lnTo>
                    <a:pt x="78" y="76"/>
                  </a:lnTo>
                  <a:lnTo>
                    <a:pt x="84" y="88"/>
                  </a:lnTo>
                  <a:lnTo>
                    <a:pt x="66" y="82"/>
                  </a:lnTo>
                  <a:lnTo>
                    <a:pt x="42" y="86"/>
                  </a:lnTo>
                  <a:close/>
                </a:path>
              </a:pathLst>
            </a:custGeom>
            <a:grpFill/>
            <a:ln w="3175">
              <a:solidFill>
                <a:schemeClr val="bg1"/>
              </a:solidFill>
              <a:round/>
              <a:headEnd/>
              <a:tailEnd/>
            </a:ln>
          </p:spPr>
          <p:txBody>
            <a:bodyPr/>
            <a:lstStyle/>
            <a:p>
              <a:pPr>
                <a:defRPr/>
              </a:pPr>
              <a:endParaRPr lang="en-US" sz="3200" dirty="0"/>
            </a:p>
          </p:txBody>
        </p:sp>
        <p:sp>
          <p:nvSpPr>
            <p:cNvPr id="24" name="Freeform 270"/>
            <p:cNvSpPr>
              <a:spLocks/>
            </p:cNvSpPr>
            <p:nvPr/>
          </p:nvSpPr>
          <p:spPr bwMode="gray">
            <a:xfrm>
              <a:off x="1570691" y="3418367"/>
              <a:ext cx="356612" cy="153223"/>
            </a:xfrm>
            <a:custGeom>
              <a:avLst/>
              <a:gdLst>
                <a:gd name="T0" fmla="*/ 28 w 74"/>
                <a:gd name="T1" fmla="*/ 8 h 38"/>
                <a:gd name="T2" fmla="*/ 28 w 74"/>
                <a:gd name="T3" fmla="*/ 8 h 38"/>
                <a:gd name="T4" fmla="*/ 24 w 74"/>
                <a:gd name="T5" fmla="*/ 8 h 38"/>
                <a:gd name="T6" fmla="*/ 20 w 74"/>
                <a:gd name="T7" fmla="*/ 8 h 38"/>
                <a:gd name="T8" fmla="*/ 16 w 74"/>
                <a:gd name="T9" fmla="*/ 10 h 38"/>
                <a:gd name="T10" fmla="*/ 12 w 74"/>
                <a:gd name="T11" fmla="*/ 12 h 38"/>
                <a:gd name="T12" fmla="*/ 8 w 74"/>
                <a:gd name="T13" fmla="*/ 16 h 38"/>
                <a:gd name="T14" fmla="*/ 4 w 74"/>
                <a:gd name="T15" fmla="*/ 22 h 38"/>
                <a:gd name="T16" fmla="*/ 0 w 74"/>
                <a:gd name="T17" fmla="*/ 38 h 38"/>
                <a:gd name="T18" fmla="*/ 0 w 74"/>
                <a:gd name="T19" fmla="*/ 38 h 38"/>
                <a:gd name="T20" fmla="*/ 2 w 74"/>
                <a:gd name="T21" fmla="*/ 38 h 38"/>
                <a:gd name="T22" fmla="*/ 6 w 74"/>
                <a:gd name="T23" fmla="*/ 36 h 38"/>
                <a:gd name="T24" fmla="*/ 10 w 74"/>
                <a:gd name="T25" fmla="*/ 36 h 38"/>
                <a:gd name="T26" fmla="*/ 16 w 74"/>
                <a:gd name="T27" fmla="*/ 38 h 38"/>
                <a:gd name="T28" fmla="*/ 16 w 74"/>
                <a:gd name="T29" fmla="*/ 38 h 38"/>
                <a:gd name="T30" fmla="*/ 18 w 74"/>
                <a:gd name="T31" fmla="*/ 38 h 38"/>
                <a:gd name="T32" fmla="*/ 22 w 74"/>
                <a:gd name="T33" fmla="*/ 38 h 38"/>
                <a:gd name="T34" fmla="*/ 28 w 74"/>
                <a:gd name="T35" fmla="*/ 36 h 38"/>
                <a:gd name="T36" fmla="*/ 28 w 74"/>
                <a:gd name="T37" fmla="*/ 36 h 38"/>
                <a:gd name="T38" fmla="*/ 30 w 74"/>
                <a:gd name="T39" fmla="*/ 36 h 38"/>
                <a:gd name="T40" fmla="*/ 32 w 74"/>
                <a:gd name="T41" fmla="*/ 36 h 38"/>
                <a:gd name="T42" fmla="*/ 36 w 74"/>
                <a:gd name="T43" fmla="*/ 36 h 38"/>
                <a:gd name="T44" fmla="*/ 36 w 74"/>
                <a:gd name="T45" fmla="*/ 36 h 38"/>
                <a:gd name="T46" fmla="*/ 36 w 74"/>
                <a:gd name="T47" fmla="*/ 34 h 38"/>
                <a:gd name="T48" fmla="*/ 36 w 74"/>
                <a:gd name="T49" fmla="*/ 32 h 38"/>
                <a:gd name="T50" fmla="*/ 38 w 74"/>
                <a:gd name="T51" fmla="*/ 30 h 38"/>
                <a:gd name="T52" fmla="*/ 40 w 74"/>
                <a:gd name="T53" fmla="*/ 28 h 38"/>
                <a:gd name="T54" fmla="*/ 40 w 74"/>
                <a:gd name="T55" fmla="*/ 26 h 38"/>
                <a:gd name="T56" fmla="*/ 42 w 74"/>
                <a:gd name="T57" fmla="*/ 24 h 38"/>
                <a:gd name="T58" fmla="*/ 44 w 74"/>
                <a:gd name="T59" fmla="*/ 22 h 38"/>
                <a:gd name="T60" fmla="*/ 46 w 74"/>
                <a:gd name="T61" fmla="*/ 22 h 38"/>
                <a:gd name="T62" fmla="*/ 50 w 74"/>
                <a:gd name="T63" fmla="*/ 20 h 38"/>
                <a:gd name="T64" fmla="*/ 60 w 74"/>
                <a:gd name="T65" fmla="*/ 20 h 38"/>
                <a:gd name="T66" fmla="*/ 62 w 74"/>
                <a:gd name="T67" fmla="*/ 20 h 38"/>
                <a:gd name="T68" fmla="*/ 64 w 74"/>
                <a:gd name="T69" fmla="*/ 22 h 38"/>
                <a:gd name="T70" fmla="*/ 68 w 74"/>
                <a:gd name="T71" fmla="*/ 22 h 38"/>
                <a:gd name="T72" fmla="*/ 70 w 74"/>
                <a:gd name="T73" fmla="*/ 22 h 38"/>
                <a:gd name="T74" fmla="*/ 72 w 74"/>
                <a:gd name="T75" fmla="*/ 22 h 38"/>
                <a:gd name="T76" fmla="*/ 74 w 74"/>
                <a:gd name="T77" fmla="*/ 20 h 38"/>
                <a:gd name="T78" fmla="*/ 74 w 74"/>
                <a:gd name="T79" fmla="*/ 20 h 38"/>
                <a:gd name="T80" fmla="*/ 74 w 74"/>
                <a:gd name="T81" fmla="*/ 18 h 38"/>
                <a:gd name="T82" fmla="*/ 72 w 74"/>
                <a:gd name="T83" fmla="*/ 16 h 38"/>
                <a:gd name="T84" fmla="*/ 70 w 74"/>
                <a:gd name="T85" fmla="*/ 16 h 38"/>
                <a:gd name="T86" fmla="*/ 66 w 74"/>
                <a:gd name="T87" fmla="*/ 14 h 38"/>
                <a:gd name="T88" fmla="*/ 64 w 74"/>
                <a:gd name="T89" fmla="*/ 12 h 38"/>
                <a:gd name="T90" fmla="*/ 62 w 74"/>
                <a:gd name="T91" fmla="*/ 8 h 38"/>
                <a:gd name="T92" fmla="*/ 60 w 74"/>
                <a:gd name="T93" fmla="*/ 4 h 38"/>
                <a:gd name="T94" fmla="*/ 60 w 74"/>
                <a:gd name="T95" fmla="*/ 2 h 38"/>
                <a:gd name="T96" fmla="*/ 58 w 74"/>
                <a:gd name="T97" fmla="*/ 0 h 38"/>
                <a:gd name="T98" fmla="*/ 58 w 74"/>
                <a:gd name="T99" fmla="*/ 0 h 38"/>
                <a:gd name="T100" fmla="*/ 56 w 74"/>
                <a:gd name="T101" fmla="*/ 0 h 38"/>
                <a:gd name="T102" fmla="*/ 54 w 74"/>
                <a:gd name="T103" fmla="*/ 2 h 38"/>
                <a:gd name="T104" fmla="*/ 50 w 74"/>
                <a:gd name="T105" fmla="*/ 2 h 38"/>
                <a:gd name="T106" fmla="*/ 46 w 74"/>
                <a:gd name="T107" fmla="*/ 4 h 38"/>
                <a:gd name="T108" fmla="*/ 40 w 74"/>
                <a:gd name="T109" fmla="*/ 6 h 38"/>
                <a:gd name="T110" fmla="*/ 36 w 74"/>
                <a:gd name="T111" fmla="*/ 8 h 38"/>
                <a:gd name="T112" fmla="*/ 28 w 74"/>
                <a:gd name="T113" fmla="*/ 8 h 38"/>
                <a:gd name="T114" fmla="*/ 28 w 74"/>
                <a:gd name="T115" fmla="*/ 8 h 38"/>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74"/>
                <a:gd name="T175" fmla="*/ 0 h 38"/>
                <a:gd name="T176" fmla="*/ 74 w 74"/>
                <a:gd name="T177" fmla="*/ 38 h 38"/>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74" h="38">
                  <a:moveTo>
                    <a:pt x="28" y="8"/>
                  </a:moveTo>
                  <a:lnTo>
                    <a:pt x="28" y="8"/>
                  </a:lnTo>
                  <a:lnTo>
                    <a:pt x="24" y="8"/>
                  </a:lnTo>
                  <a:lnTo>
                    <a:pt x="20" y="8"/>
                  </a:lnTo>
                  <a:lnTo>
                    <a:pt x="16" y="10"/>
                  </a:lnTo>
                  <a:lnTo>
                    <a:pt x="12" y="12"/>
                  </a:lnTo>
                  <a:lnTo>
                    <a:pt x="8" y="16"/>
                  </a:lnTo>
                  <a:lnTo>
                    <a:pt x="4" y="22"/>
                  </a:lnTo>
                  <a:lnTo>
                    <a:pt x="0" y="38"/>
                  </a:lnTo>
                  <a:lnTo>
                    <a:pt x="2" y="38"/>
                  </a:lnTo>
                  <a:lnTo>
                    <a:pt x="6" y="36"/>
                  </a:lnTo>
                  <a:lnTo>
                    <a:pt x="10" y="36"/>
                  </a:lnTo>
                  <a:lnTo>
                    <a:pt x="16" y="38"/>
                  </a:lnTo>
                  <a:lnTo>
                    <a:pt x="18" y="38"/>
                  </a:lnTo>
                  <a:lnTo>
                    <a:pt x="22" y="38"/>
                  </a:lnTo>
                  <a:lnTo>
                    <a:pt x="28" y="36"/>
                  </a:lnTo>
                  <a:lnTo>
                    <a:pt x="30" y="36"/>
                  </a:lnTo>
                  <a:lnTo>
                    <a:pt x="32" y="36"/>
                  </a:lnTo>
                  <a:lnTo>
                    <a:pt x="36" y="36"/>
                  </a:lnTo>
                  <a:lnTo>
                    <a:pt x="36" y="34"/>
                  </a:lnTo>
                  <a:lnTo>
                    <a:pt x="36" y="32"/>
                  </a:lnTo>
                  <a:lnTo>
                    <a:pt x="38" y="30"/>
                  </a:lnTo>
                  <a:lnTo>
                    <a:pt x="40" y="28"/>
                  </a:lnTo>
                  <a:lnTo>
                    <a:pt x="40" y="26"/>
                  </a:lnTo>
                  <a:lnTo>
                    <a:pt x="42" y="24"/>
                  </a:lnTo>
                  <a:lnTo>
                    <a:pt x="44" y="22"/>
                  </a:lnTo>
                  <a:lnTo>
                    <a:pt x="46" y="22"/>
                  </a:lnTo>
                  <a:lnTo>
                    <a:pt x="50" y="20"/>
                  </a:lnTo>
                  <a:lnTo>
                    <a:pt x="60" y="20"/>
                  </a:lnTo>
                  <a:lnTo>
                    <a:pt x="62" y="20"/>
                  </a:lnTo>
                  <a:lnTo>
                    <a:pt x="64" y="22"/>
                  </a:lnTo>
                  <a:lnTo>
                    <a:pt x="68" y="22"/>
                  </a:lnTo>
                  <a:lnTo>
                    <a:pt x="70" y="22"/>
                  </a:lnTo>
                  <a:lnTo>
                    <a:pt x="72" y="22"/>
                  </a:lnTo>
                  <a:lnTo>
                    <a:pt x="74" y="20"/>
                  </a:lnTo>
                  <a:lnTo>
                    <a:pt x="74" y="18"/>
                  </a:lnTo>
                  <a:lnTo>
                    <a:pt x="72" y="16"/>
                  </a:lnTo>
                  <a:lnTo>
                    <a:pt x="70" y="16"/>
                  </a:lnTo>
                  <a:lnTo>
                    <a:pt x="66" y="14"/>
                  </a:lnTo>
                  <a:lnTo>
                    <a:pt x="64" y="12"/>
                  </a:lnTo>
                  <a:lnTo>
                    <a:pt x="62" y="8"/>
                  </a:lnTo>
                  <a:lnTo>
                    <a:pt x="60" y="4"/>
                  </a:lnTo>
                  <a:lnTo>
                    <a:pt x="60" y="2"/>
                  </a:lnTo>
                  <a:lnTo>
                    <a:pt x="58" y="0"/>
                  </a:lnTo>
                  <a:lnTo>
                    <a:pt x="56" y="0"/>
                  </a:lnTo>
                  <a:lnTo>
                    <a:pt x="54" y="2"/>
                  </a:lnTo>
                  <a:lnTo>
                    <a:pt x="50" y="2"/>
                  </a:lnTo>
                  <a:lnTo>
                    <a:pt x="46" y="4"/>
                  </a:lnTo>
                  <a:lnTo>
                    <a:pt x="40" y="6"/>
                  </a:lnTo>
                  <a:lnTo>
                    <a:pt x="36" y="8"/>
                  </a:lnTo>
                  <a:lnTo>
                    <a:pt x="28" y="8"/>
                  </a:lnTo>
                  <a:close/>
                </a:path>
              </a:pathLst>
            </a:custGeom>
            <a:grpFill/>
            <a:ln w="3175">
              <a:solidFill>
                <a:schemeClr val="bg1"/>
              </a:solidFill>
              <a:round/>
              <a:headEnd/>
              <a:tailEnd/>
            </a:ln>
          </p:spPr>
          <p:txBody>
            <a:bodyPr/>
            <a:lstStyle/>
            <a:p>
              <a:pPr>
                <a:defRPr/>
              </a:pPr>
              <a:endParaRPr lang="en-US" sz="3200" dirty="0"/>
            </a:p>
          </p:txBody>
        </p:sp>
        <p:sp>
          <p:nvSpPr>
            <p:cNvPr id="25" name="Freeform 271"/>
            <p:cNvSpPr>
              <a:spLocks/>
            </p:cNvSpPr>
            <p:nvPr/>
          </p:nvSpPr>
          <p:spPr bwMode="gray">
            <a:xfrm>
              <a:off x="1742393" y="3499010"/>
              <a:ext cx="158494" cy="427412"/>
            </a:xfrm>
            <a:custGeom>
              <a:avLst/>
              <a:gdLst>
                <a:gd name="T0" fmla="*/ 14 w 32"/>
                <a:gd name="T1" fmla="*/ 0 h 106"/>
                <a:gd name="T2" fmla="*/ 14 w 32"/>
                <a:gd name="T3" fmla="*/ 0 h 106"/>
                <a:gd name="T4" fmla="*/ 12 w 32"/>
                <a:gd name="T5" fmla="*/ 0 h 106"/>
                <a:gd name="T6" fmla="*/ 8 w 32"/>
                <a:gd name="T7" fmla="*/ 2 h 106"/>
                <a:gd name="T8" fmla="*/ 6 w 32"/>
                <a:gd name="T9" fmla="*/ 4 h 106"/>
                <a:gd name="T10" fmla="*/ 4 w 32"/>
                <a:gd name="T11" fmla="*/ 6 h 106"/>
                <a:gd name="T12" fmla="*/ 4 w 32"/>
                <a:gd name="T13" fmla="*/ 8 h 106"/>
                <a:gd name="T14" fmla="*/ 4 w 32"/>
                <a:gd name="T15" fmla="*/ 10 h 106"/>
                <a:gd name="T16" fmla="*/ 2 w 32"/>
                <a:gd name="T17" fmla="*/ 12 h 106"/>
                <a:gd name="T18" fmla="*/ 0 w 32"/>
                <a:gd name="T19" fmla="*/ 12 h 106"/>
                <a:gd name="T20" fmla="*/ 0 w 32"/>
                <a:gd name="T21" fmla="*/ 14 h 106"/>
                <a:gd name="T22" fmla="*/ 2 w 32"/>
                <a:gd name="T23" fmla="*/ 18 h 106"/>
                <a:gd name="T24" fmla="*/ 2 w 32"/>
                <a:gd name="T25" fmla="*/ 24 h 106"/>
                <a:gd name="T26" fmla="*/ 4 w 32"/>
                <a:gd name="T27" fmla="*/ 28 h 106"/>
                <a:gd name="T28" fmla="*/ 6 w 32"/>
                <a:gd name="T29" fmla="*/ 32 h 106"/>
                <a:gd name="T30" fmla="*/ 6 w 32"/>
                <a:gd name="T31" fmla="*/ 36 h 106"/>
                <a:gd name="T32" fmla="*/ 6 w 32"/>
                <a:gd name="T33" fmla="*/ 40 h 106"/>
                <a:gd name="T34" fmla="*/ 6 w 32"/>
                <a:gd name="T35" fmla="*/ 44 h 106"/>
                <a:gd name="T36" fmla="*/ 8 w 32"/>
                <a:gd name="T37" fmla="*/ 50 h 106"/>
                <a:gd name="T38" fmla="*/ 6 w 32"/>
                <a:gd name="T39" fmla="*/ 58 h 106"/>
                <a:gd name="T40" fmla="*/ 6 w 32"/>
                <a:gd name="T41" fmla="*/ 58 h 106"/>
                <a:gd name="T42" fmla="*/ 6 w 32"/>
                <a:gd name="T43" fmla="*/ 62 h 106"/>
                <a:gd name="T44" fmla="*/ 4 w 32"/>
                <a:gd name="T45" fmla="*/ 68 h 106"/>
                <a:gd name="T46" fmla="*/ 4 w 32"/>
                <a:gd name="T47" fmla="*/ 74 h 106"/>
                <a:gd name="T48" fmla="*/ 2 w 32"/>
                <a:gd name="T49" fmla="*/ 80 h 106"/>
                <a:gd name="T50" fmla="*/ 2 w 32"/>
                <a:gd name="T51" fmla="*/ 88 h 106"/>
                <a:gd name="T52" fmla="*/ 10 w 32"/>
                <a:gd name="T53" fmla="*/ 104 h 106"/>
                <a:gd name="T54" fmla="*/ 28 w 32"/>
                <a:gd name="T55" fmla="*/ 106 h 106"/>
                <a:gd name="T56" fmla="*/ 28 w 32"/>
                <a:gd name="T57" fmla="*/ 102 h 106"/>
                <a:gd name="T58" fmla="*/ 30 w 32"/>
                <a:gd name="T59" fmla="*/ 88 h 106"/>
                <a:gd name="T60" fmla="*/ 32 w 32"/>
                <a:gd name="T61" fmla="*/ 74 h 106"/>
                <a:gd name="T62" fmla="*/ 32 w 32"/>
                <a:gd name="T63" fmla="*/ 62 h 106"/>
                <a:gd name="T64" fmla="*/ 32 w 32"/>
                <a:gd name="T65" fmla="*/ 50 h 106"/>
                <a:gd name="T66" fmla="*/ 30 w 32"/>
                <a:gd name="T67" fmla="*/ 40 h 106"/>
                <a:gd name="T68" fmla="*/ 30 w 32"/>
                <a:gd name="T69" fmla="*/ 36 h 106"/>
                <a:gd name="T70" fmla="*/ 24 w 32"/>
                <a:gd name="T71" fmla="*/ 8 h 106"/>
                <a:gd name="T72" fmla="*/ 20 w 32"/>
                <a:gd name="T73" fmla="*/ 2 h 106"/>
                <a:gd name="T74" fmla="*/ 14 w 32"/>
                <a:gd name="T75" fmla="*/ 0 h 106"/>
                <a:gd name="T76" fmla="*/ 14 w 32"/>
                <a:gd name="T77" fmla="*/ 0 h 10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32"/>
                <a:gd name="T118" fmla="*/ 0 h 106"/>
                <a:gd name="T119" fmla="*/ 32 w 32"/>
                <a:gd name="T120" fmla="*/ 106 h 10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32" h="106">
                  <a:moveTo>
                    <a:pt x="14" y="0"/>
                  </a:moveTo>
                  <a:lnTo>
                    <a:pt x="14" y="0"/>
                  </a:lnTo>
                  <a:lnTo>
                    <a:pt x="12" y="0"/>
                  </a:lnTo>
                  <a:lnTo>
                    <a:pt x="8" y="2"/>
                  </a:lnTo>
                  <a:lnTo>
                    <a:pt x="6" y="4"/>
                  </a:lnTo>
                  <a:lnTo>
                    <a:pt x="4" y="6"/>
                  </a:lnTo>
                  <a:lnTo>
                    <a:pt x="4" y="8"/>
                  </a:lnTo>
                  <a:lnTo>
                    <a:pt x="4" y="10"/>
                  </a:lnTo>
                  <a:lnTo>
                    <a:pt x="2" y="12"/>
                  </a:lnTo>
                  <a:lnTo>
                    <a:pt x="0" y="12"/>
                  </a:lnTo>
                  <a:lnTo>
                    <a:pt x="0" y="14"/>
                  </a:lnTo>
                  <a:lnTo>
                    <a:pt x="2" y="18"/>
                  </a:lnTo>
                  <a:lnTo>
                    <a:pt x="2" y="24"/>
                  </a:lnTo>
                  <a:lnTo>
                    <a:pt x="4" y="28"/>
                  </a:lnTo>
                  <a:lnTo>
                    <a:pt x="6" y="32"/>
                  </a:lnTo>
                  <a:lnTo>
                    <a:pt x="6" y="36"/>
                  </a:lnTo>
                  <a:lnTo>
                    <a:pt x="6" y="40"/>
                  </a:lnTo>
                  <a:lnTo>
                    <a:pt x="6" y="44"/>
                  </a:lnTo>
                  <a:lnTo>
                    <a:pt x="8" y="50"/>
                  </a:lnTo>
                  <a:lnTo>
                    <a:pt x="6" y="58"/>
                  </a:lnTo>
                  <a:lnTo>
                    <a:pt x="6" y="62"/>
                  </a:lnTo>
                  <a:lnTo>
                    <a:pt x="4" y="68"/>
                  </a:lnTo>
                  <a:lnTo>
                    <a:pt x="4" y="74"/>
                  </a:lnTo>
                  <a:lnTo>
                    <a:pt x="2" y="80"/>
                  </a:lnTo>
                  <a:lnTo>
                    <a:pt x="2" y="88"/>
                  </a:lnTo>
                  <a:lnTo>
                    <a:pt x="10" y="104"/>
                  </a:lnTo>
                  <a:lnTo>
                    <a:pt x="28" y="106"/>
                  </a:lnTo>
                  <a:lnTo>
                    <a:pt x="28" y="102"/>
                  </a:lnTo>
                  <a:lnTo>
                    <a:pt x="30" y="88"/>
                  </a:lnTo>
                  <a:lnTo>
                    <a:pt x="32" y="74"/>
                  </a:lnTo>
                  <a:lnTo>
                    <a:pt x="32" y="62"/>
                  </a:lnTo>
                  <a:lnTo>
                    <a:pt x="32" y="50"/>
                  </a:lnTo>
                  <a:lnTo>
                    <a:pt x="30" y="40"/>
                  </a:lnTo>
                  <a:lnTo>
                    <a:pt x="30" y="36"/>
                  </a:lnTo>
                  <a:lnTo>
                    <a:pt x="24" y="8"/>
                  </a:lnTo>
                  <a:lnTo>
                    <a:pt x="20" y="2"/>
                  </a:lnTo>
                  <a:lnTo>
                    <a:pt x="14" y="0"/>
                  </a:lnTo>
                  <a:close/>
                </a:path>
              </a:pathLst>
            </a:custGeom>
            <a:grpFill/>
            <a:ln w="3175">
              <a:solidFill>
                <a:schemeClr val="bg1"/>
              </a:solidFill>
              <a:round/>
              <a:headEnd/>
              <a:tailEnd/>
            </a:ln>
          </p:spPr>
          <p:txBody>
            <a:bodyPr/>
            <a:lstStyle/>
            <a:p>
              <a:pPr>
                <a:defRPr/>
              </a:pPr>
              <a:endParaRPr lang="en-US" sz="3200" dirty="0"/>
            </a:p>
          </p:txBody>
        </p:sp>
        <p:sp>
          <p:nvSpPr>
            <p:cNvPr id="26" name="Freeform 274"/>
            <p:cNvSpPr>
              <a:spLocks/>
            </p:cNvSpPr>
            <p:nvPr/>
          </p:nvSpPr>
          <p:spPr bwMode="gray">
            <a:xfrm>
              <a:off x="1130430" y="2168388"/>
              <a:ext cx="770457" cy="508056"/>
            </a:xfrm>
            <a:custGeom>
              <a:avLst/>
              <a:gdLst>
                <a:gd name="T0" fmla="*/ 0 w 158"/>
                <a:gd name="T1" fmla="*/ 120 h 126"/>
                <a:gd name="T2" fmla="*/ 2 w 158"/>
                <a:gd name="T3" fmla="*/ 118 h 126"/>
                <a:gd name="T4" fmla="*/ 2 w 158"/>
                <a:gd name="T5" fmla="*/ 116 h 126"/>
                <a:gd name="T6" fmla="*/ 14 w 158"/>
                <a:gd name="T7" fmla="*/ 112 h 126"/>
                <a:gd name="T8" fmla="*/ 22 w 158"/>
                <a:gd name="T9" fmla="*/ 106 h 126"/>
                <a:gd name="T10" fmla="*/ 30 w 158"/>
                <a:gd name="T11" fmla="*/ 98 h 126"/>
                <a:gd name="T12" fmla="*/ 38 w 158"/>
                <a:gd name="T13" fmla="*/ 90 h 126"/>
                <a:gd name="T14" fmla="*/ 44 w 158"/>
                <a:gd name="T15" fmla="*/ 82 h 126"/>
                <a:gd name="T16" fmla="*/ 46 w 158"/>
                <a:gd name="T17" fmla="*/ 80 h 126"/>
                <a:gd name="T18" fmla="*/ 46 w 158"/>
                <a:gd name="T19" fmla="*/ 68 h 126"/>
                <a:gd name="T20" fmla="*/ 50 w 158"/>
                <a:gd name="T21" fmla="*/ 60 h 126"/>
                <a:gd name="T22" fmla="*/ 56 w 158"/>
                <a:gd name="T23" fmla="*/ 54 h 126"/>
                <a:gd name="T24" fmla="*/ 60 w 158"/>
                <a:gd name="T25" fmla="*/ 48 h 126"/>
                <a:gd name="T26" fmla="*/ 60 w 158"/>
                <a:gd name="T27" fmla="*/ 44 h 126"/>
                <a:gd name="T28" fmla="*/ 64 w 158"/>
                <a:gd name="T29" fmla="*/ 40 h 126"/>
                <a:gd name="T30" fmla="*/ 66 w 158"/>
                <a:gd name="T31" fmla="*/ 36 h 126"/>
                <a:gd name="T32" fmla="*/ 70 w 158"/>
                <a:gd name="T33" fmla="*/ 34 h 126"/>
                <a:gd name="T34" fmla="*/ 74 w 158"/>
                <a:gd name="T35" fmla="*/ 32 h 126"/>
                <a:gd name="T36" fmla="*/ 76 w 158"/>
                <a:gd name="T37" fmla="*/ 30 h 126"/>
                <a:gd name="T38" fmla="*/ 78 w 158"/>
                <a:gd name="T39" fmla="*/ 30 h 126"/>
                <a:gd name="T40" fmla="*/ 76 w 158"/>
                <a:gd name="T41" fmla="*/ 20 h 126"/>
                <a:gd name="T42" fmla="*/ 76 w 158"/>
                <a:gd name="T43" fmla="*/ 14 h 126"/>
                <a:gd name="T44" fmla="*/ 78 w 158"/>
                <a:gd name="T45" fmla="*/ 8 h 126"/>
                <a:gd name="T46" fmla="*/ 78 w 158"/>
                <a:gd name="T47" fmla="*/ 4 h 126"/>
                <a:gd name="T48" fmla="*/ 80 w 158"/>
                <a:gd name="T49" fmla="*/ 0 h 126"/>
                <a:gd name="T50" fmla="*/ 80 w 158"/>
                <a:gd name="T51" fmla="*/ 0 h 126"/>
                <a:gd name="T52" fmla="*/ 82 w 158"/>
                <a:gd name="T53" fmla="*/ 0 h 126"/>
                <a:gd name="T54" fmla="*/ 84 w 158"/>
                <a:gd name="T55" fmla="*/ 2 h 126"/>
                <a:gd name="T56" fmla="*/ 88 w 158"/>
                <a:gd name="T57" fmla="*/ 4 h 126"/>
                <a:gd name="T58" fmla="*/ 92 w 158"/>
                <a:gd name="T59" fmla="*/ 6 h 126"/>
                <a:gd name="T60" fmla="*/ 98 w 158"/>
                <a:gd name="T61" fmla="*/ 8 h 126"/>
                <a:gd name="T62" fmla="*/ 104 w 158"/>
                <a:gd name="T63" fmla="*/ 10 h 126"/>
                <a:gd name="T64" fmla="*/ 114 w 158"/>
                <a:gd name="T65" fmla="*/ 12 h 126"/>
                <a:gd name="T66" fmla="*/ 126 w 158"/>
                <a:gd name="T67" fmla="*/ 12 h 126"/>
                <a:gd name="T68" fmla="*/ 134 w 158"/>
                <a:gd name="T69" fmla="*/ 12 h 126"/>
                <a:gd name="T70" fmla="*/ 136 w 158"/>
                <a:gd name="T71" fmla="*/ 12 h 126"/>
                <a:gd name="T72" fmla="*/ 138 w 158"/>
                <a:gd name="T73" fmla="*/ 12 h 126"/>
                <a:gd name="T74" fmla="*/ 142 w 158"/>
                <a:gd name="T75" fmla="*/ 14 h 126"/>
                <a:gd name="T76" fmla="*/ 144 w 158"/>
                <a:gd name="T77" fmla="*/ 18 h 126"/>
                <a:gd name="T78" fmla="*/ 146 w 158"/>
                <a:gd name="T79" fmla="*/ 22 h 126"/>
                <a:gd name="T80" fmla="*/ 146 w 158"/>
                <a:gd name="T81" fmla="*/ 28 h 126"/>
                <a:gd name="T82" fmla="*/ 146 w 158"/>
                <a:gd name="T83" fmla="*/ 34 h 126"/>
                <a:gd name="T84" fmla="*/ 146 w 158"/>
                <a:gd name="T85" fmla="*/ 38 h 126"/>
                <a:gd name="T86" fmla="*/ 148 w 158"/>
                <a:gd name="T87" fmla="*/ 42 h 126"/>
                <a:gd name="T88" fmla="*/ 150 w 158"/>
                <a:gd name="T89" fmla="*/ 46 h 126"/>
                <a:gd name="T90" fmla="*/ 158 w 158"/>
                <a:gd name="T91" fmla="*/ 54 h 126"/>
                <a:gd name="T92" fmla="*/ 156 w 158"/>
                <a:gd name="T93" fmla="*/ 54 h 126"/>
                <a:gd name="T94" fmla="*/ 154 w 158"/>
                <a:gd name="T95" fmla="*/ 54 h 126"/>
                <a:gd name="T96" fmla="*/ 150 w 158"/>
                <a:gd name="T97" fmla="*/ 54 h 126"/>
                <a:gd name="T98" fmla="*/ 146 w 158"/>
                <a:gd name="T99" fmla="*/ 54 h 126"/>
                <a:gd name="T100" fmla="*/ 142 w 158"/>
                <a:gd name="T101" fmla="*/ 54 h 126"/>
                <a:gd name="T102" fmla="*/ 140 w 158"/>
                <a:gd name="T103" fmla="*/ 56 h 126"/>
                <a:gd name="T104" fmla="*/ 136 w 158"/>
                <a:gd name="T105" fmla="*/ 58 h 126"/>
                <a:gd name="T106" fmla="*/ 136 w 158"/>
                <a:gd name="T107" fmla="*/ 62 h 126"/>
                <a:gd name="T108" fmla="*/ 134 w 158"/>
                <a:gd name="T109" fmla="*/ 74 h 126"/>
                <a:gd name="T110" fmla="*/ 82 w 158"/>
                <a:gd name="T111" fmla="*/ 92 h 126"/>
                <a:gd name="T112" fmla="*/ 68 w 158"/>
                <a:gd name="T113" fmla="*/ 96 h 126"/>
                <a:gd name="T114" fmla="*/ 60 w 158"/>
                <a:gd name="T115" fmla="*/ 104 h 126"/>
                <a:gd name="T116" fmla="*/ 48 w 158"/>
                <a:gd name="T117" fmla="*/ 110 h 126"/>
                <a:gd name="T118" fmla="*/ 52 w 158"/>
                <a:gd name="T119" fmla="*/ 126 h 126"/>
                <a:gd name="T120" fmla="*/ 0 w 158"/>
                <a:gd name="T121" fmla="*/ 120 h 126"/>
                <a:gd name="T122" fmla="*/ 0 w 158"/>
                <a:gd name="T123" fmla="*/ 120 h 12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58"/>
                <a:gd name="T187" fmla="*/ 0 h 126"/>
                <a:gd name="T188" fmla="*/ 158 w 158"/>
                <a:gd name="T189" fmla="*/ 126 h 12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58" h="126">
                  <a:moveTo>
                    <a:pt x="0" y="120"/>
                  </a:moveTo>
                  <a:lnTo>
                    <a:pt x="2" y="118"/>
                  </a:lnTo>
                  <a:lnTo>
                    <a:pt x="2" y="116"/>
                  </a:lnTo>
                  <a:lnTo>
                    <a:pt x="14" y="112"/>
                  </a:lnTo>
                  <a:lnTo>
                    <a:pt x="22" y="106"/>
                  </a:lnTo>
                  <a:lnTo>
                    <a:pt x="30" y="98"/>
                  </a:lnTo>
                  <a:lnTo>
                    <a:pt x="38" y="90"/>
                  </a:lnTo>
                  <a:lnTo>
                    <a:pt x="44" y="82"/>
                  </a:lnTo>
                  <a:lnTo>
                    <a:pt x="46" y="80"/>
                  </a:lnTo>
                  <a:lnTo>
                    <a:pt x="46" y="68"/>
                  </a:lnTo>
                  <a:lnTo>
                    <a:pt x="50" y="60"/>
                  </a:lnTo>
                  <a:lnTo>
                    <a:pt x="56" y="54"/>
                  </a:lnTo>
                  <a:lnTo>
                    <a:pt x="60" y="48"/>
                  </a:lnTo>
                  <a:lnTo>
                    <a:pt x="60" y="44"/>
                  </a:lnTo>
                  <a:lnTo>
                    <a:pt x="64" y="40"/>
                  </a:lnTo>
                  <a:lnTo>
                    <a:pt x="66" y="36"/>
                  </a:lnTo>
                  <a:lnTo>
                    <a:pt x="70" y="34"/>
                  </a:lnTo>
                  <a:lnTo>
                    <a:pt x="74" y="32"/>
                  </a:lnTo>
                  <a:lnTo>
                    <a:pt x="76" y="30"/>
                  </a:lnTo>
                  <a:lnTo>
                    <a:pt x="78" y="30"/>
                  </a:lnTo>
                  <a:lnTo>
                    <a:pt x="76" y="20"/>
                  </a:lnTo>
                  <a:lnTo>
                    <a:pt x="76" y="14"/>
                  </a:lnTo>
                  <a:lnTo>
                    <a:pt x="78" y="8"/>
                  </a:lnTo>
                  <a:lnTo>
                    <a:pt x="78" y="4"/>
                  </a:lnTo>
                  <a:lnTo>
                    <a:pt x="80" y="0"/>
                  </a:lnTo>
                  <a:lnTo>
                    <a:pt x="82" y="0"/>
                  </a:lnTo>
                  <a:lnTo>
                    <a:pt x="84" y="2"/>
                  </a:lnTo>
                  <a:lnTo>
                    <a:pt x="88" y="4"/>
                  </a:lnTo>
                  <a:lnTo>
                    <a:pt x="92" y="6"/>
                  </a:lnTo>
                  <a:lnTo>
                    <a:pt x="98" y="8"/>
                  </a:lnTo>
                  <a:lnTo>
                    <a:pt x="104" y="10"/>
                  </a:lnTo>
                  <a:lnTo>
                    <a:pt x="114" y="12"/>
                  </a:lnTo>
                  <a:lnTo>
                    <a:pt x="126" y="12"/>
                  </a:lnTo>
                  <a:lnTo>
                    <a:pt x="134" y="12"/>
                  </a:lnTo>
                  <a:lnTo>
                    <a:pt x="136" y="12"/>
                  </a:lnTo>
                  <a:lnTo>
                    <a:pt x="138" y="12"/>
                  </a:lnTo>
                  <a:lnTo>
                    <a:pt x="142" y="14"/>
                  </a:lnTo>
                  <a:lnTo>
                    <a:pt x="144" y="18"/>
                  </a:lnTo>
                  <a:lnTo>
                    <a:pt x="146" y="22"/>
                  </a:lnTo>
                  <a:lnTo>
                    <a:pt x="146" y="28"/>
                  </a:lnTo>
                  <a:lnTo>
                    <a:pt x="146" y="34"/>
                  </a:lnTo>
                  <a:lnTo>
                    <a:pt x="146" y="38"/>
                  </a:lnTo>
                  <a:lnTo>
                    <a:pt x="148" y="42"/>
                  </a:lnTo>
                  <a:lnTo>
                    <a:pt x="150" y="46"/>
                  </a:lnTo>
                  <a:lnTo>
                    <a:pt x="158" y="54"/>
                  </a:lnTo>
                  <a:lnTo>
                    <a:pt x="156" y="54"/>
                  </a:lnTo>
                  <a:lnTo>
                    <a:pt x="154" y="54"/>
                  </a:lnTo>
                  <a:lnTo>
                    <a:pt x="150" y="54"/>
                  </a:lnTo>
                  <a:lnTo>
                    <a:pt x="146" y="54"/>
                  </a:lnTo>
                  <a:lnTo>
                    <a:pt x="142" y="54"/>
                  </a:lnTo>
                  <a:lnTo>
                    <a:pt x="140" y="56"/>
                  </a:lnTo>
                  <a:lnTo>
                    <a:pt x="136" y="58"/>
                  </a:lnTo>
                  <a:lnTo>
                    <a:pt x="136" y="62"/>
                  </a:lnTo>
                  <a:lnTo>
                    <a:pt x="134" y="74"/>
                  </a:lnTo>
                  <a:lnTo>
                    <a:pt x="82" y="92"/>
                  </a:lnTo>
                  <a:lnTo>
                    <a:pt x="68" y="96"/>
                  </a:lnTo>
                  <a:lnTo>
                    <a:pt x="60" y="104"/>
                  </a:lnTo>
                  <a:lnTo>
                    <a:pt x="48" y="110"/>
                  </a:lnTo>
                  <a:lnTo>
                    <a:pt x="52" y="126"/>
                  </a:lnTo>
                  <a:lnTo>
                    <a:pt x="0" y="120"/>
                  </a:lnTo>
                  <a:close/>
                </a:path>
              </a:pathLst>
            </a:custGeom>
            <a:grpFill/>
            <a:ln w="3175">
              <a:solidFill>
                <a:schemeClr val="bg1"/>
              </a:solidFill>
              <a:round/>
              <a:headEnd/>
              <a:tailEnd/>
            </a:ln>
          </p:spPr>
          <p:txBody>
            <a:bodyPr/>
            <a:lstStyle/>
            <a:p>
              <a:pPr>
                <a:defRPr/>
              </a:pPr>
              <a:endParaRPr lang="en-US" sz="3200" dirty="0"/>
            </a:p>
          </p:txBody>
        </p:sp>
        <p:sp>
          <p:nvSpPr>
            <p:cNvPr id="27" name="Freeform 275"/>
            <p:cNvSpPr>
              <a:spLocks/>
            </p:cNvSpPr>
            <p:nvPr/>
          </p:nvSpPr>
          <p:spPr bwMode="gray">
            <a:xfrm>
              <a:off x="2385175" y="2079680"/>
              <a:ext cx="250949" cy="451605"/>
            </a:xfrm>
            <a:custGeom>
              <a:avLst/>
              <a:gdLst>
                <a:gd name="T0" fmla="*/ 8 w 52"/>
                <a:gd name="T1" fmla="*/ 12 h 112"/>
                <a:gd name="T2" fmla="*/ 6 w 52"/>
                <a:gd name="T3" fmla="*/ 18 h 112"/>
                <a:gd name="T4" fmla="*/ 4 w 52"/>
                <a:gd name="T5" fmla="*/ 28 h 112"/>
                <a:gd name="T6" fmla="*/ 4 w 52"/>
                <a:gd name="T7" fmla="*/ 32 h 112"/>
                <a:gd name="T8" fmla="*/ 2 w 52"/>
                <a:gd name="T9" fmla="*/ 38 h 112"/>
                <a:gd name="T10" fmla="*/ 0 w 52"/>
                <a:gd name="T11" fmla="*/ 40 h 112"/>
                <a:gd name="T12" fmla="*/ 0 w 52"/>
                <a:gd name="T13" fmla="*/ 46 h 112"/>
                <a:gd name="T14" fmla="*/ 2 w 52"/>
                <a:gd name="T15" fmla="*/ 50 h 112"/>
                <a:gd name="T16" fmla="*/ 2 w 52"/>
                <a:gd name="T17" fmla="*/ 54 h 112"/>
                <a:gd name="T18" fmla="*/ 2 w 52"/>
                <a:gd name="T19" fmla="*/ 58 h 112"/>
                <a:gd name="T20" fmla="*/ 6 w 52"/>
                <a:gd name="T21" fmla="*/ 64 h 112"/>
                <a:gd name="T22" fmla="*/ 8 w 52"/>
                <a:gd name="T23" fmla="*/ 64 h 112"/>
                <a:gd name="T24" fmla="*/ 10 w 52"/>
                <a:gd name="T25" fmla="*/ 68 h 112"/>
                <a:gd name="T26" fmla="*/ 14 w 52"/>
                <a:gd name="T27" fmla="*/ 88 h 112"/>
                <a:gd name="T28" fmla="*/ 22 w 52"/>
                <a:gd name="T29" fmla="*/ 112 h 112"/>
                <a:gd name="T30" fmla="*/ 26 w 52"/>
                <a:gd name="T31" fmla="*/ 108 h 112"/>
                <a:gd name="T32" fmla="*/ 34 w 52"/>
                <a:gd name="T33" fmla="*/ 102 h 112"/>
                <a:gd name="T34" fmla="*/ 40 w 52"/>
                <a:gd name="T35" fmla="*/ 96 h 112"/>
                <a:gd name="T36" fmla="*/ 40 w 52"/>
                <a:gd name="T37" fmla="*/ 92 h 112"/>
                <a:gd name="T38" fmla="*/ 38 w 52"/>
                <a:gd name="T39" fmla="*/ 88 h 112"/>
                <a:gd name="T40" fmla="*/ 38 w 52"/>
                <a:gd name="T41" fmla="*/ 84 h 112"/>
                <a:gd name="T42" fmla="*/ 44 w 52"/>
                <a:gd name="T43" fmla="*/ 82 h 112"/>
                <a:gd name="T44" fmla="*/ 48 w 52"/>
                <a:gd name="T45" fmla="*/ 76 h 112"/>
                <a:gd name="T46" fmla="*/ 46 w 52"/>
                <a:gd name="T47" fmla="*/ 68 h 112"/>
                <a:gd name="T48" fmla="*/ 44 w 52"/>
                <a:gd name="T49" fmla="*/ 62 h 112"/>
                <a:gd name="T50" fmla="*/ 42 w 52"/>
                <a:gd name="T51" fmla="*/ 60 h 112"/>
                <a:gd name="T52" fmla="*/ 42 w 52"/>
                <a:gd name="T53" fmla="*/ 54 h 112"/>
                <a:gd name="T54" fmla="*/ 44 w 52"/>
                <a:gd name="T55" fmla="*/ 50 h 112"/>
                <a:gd name="T56" fmla="*/ 48 w 52"/>
                <a:gd name="T57" fmla="*/ 46 h 112"/>
                <a:gd name="T58" fmla="*/ 50 w 52"/>
                <a:gd name="T59" fmla="*/ 44 h 112"/>
                <a:gd name="T60" fmla="*/ 50 w 52"/>
                <a:gd name="T61" fmla="*/ 42 h 112"/>
                <a:gd name="T62" fmla="*/ 48 w 52"/>
                <a:gd name="T63" fmla="*/ 40 h 112"/>
                <a:gd name="T64" fmla="*/ 46 w 52"/>
                <a:gd name="T65" fmla="*/ 36 h 112"/>
                <a:gd name="T66" fmla="*/ 44 w 52"/>
                <a:gd name="T67" fmla="*/ 28 h 112"/>
                <a:gd name="T68" fmla="*/ 46 w 52"/>
                <a:gd name="T69" fmla="*/ 24 h 112"/>
                <a:gd name="T70" fmla="*/ 52 w 52"/>
                <a:gd name="T71" fmla="*/ 20 h 112"/>
                <a:gd name="T72" fmla="*/ 32 w 52"/>
                <a:gd name="T73" fmla="*/ 2 h 112"/>
                <a:gd name="T74" fmla="*/ 30 w 52"/>
                <a:gd name="T75" fmla="*/ 0 h 112"/>
                <a:gd name="T76" fmla="*/ 22 w 52"/>
                <a:gd name="T77" fmla="*/ 2 h 112"/>
                <a:gd name="T78" fmla="*/ 16 w 52"/>
                <a:gd name="T79" fmla="*/ 4 h 112"/>
                <a:gd name="T80" fmla="*/ 12 w 52"/>
                <a:gd name="T81" fmla="*/ 8 h 112"/>
                <a:gd name="T82" fmla="*/ 10 w 52"/>
                <a:gd name="T83" fmla="*/ 12 h 112"/>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52"/>
                <a:gd name="T127" fmla="*/ 0 h 112"/>
                <a:gd name="T128" fmla="*/ 52 w 52"/>
                <a:gd name="T129" fmla="*/ 112 h 112"/>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52" h="112">
                  <a:moveTo>
                    <a:pt x="10" y="12"/>
                  </a:moveTo>
                  <a:lnTo>
                    <a:pt x="8" y="12"/>
                  </a:lnTo>
                  <a:lnTo>
                    <a:pt x="8" y="14"/>
                  </a:lnTo>
                  <a:lnTo>
                    <a:pt x="6" y="18"/>
                  </a:lnTo>
                  <a:lnTo>
                    <a:pt x="4" y="22"/>
                  </a:lnTo>
                  <a:lnTo>
                    <a:pt x="4" y="28"/>
                  </a:lnTo>
                  <a:lnTo>
                    <a:pt x="4" y="30"/>
                  </a:lnTo>
                  <a:lnTo>
                    <a:pt x="4" y="32"/>
                  </a:lnTo>
                  <a:lnTo>
                    <a:pt x="4" y="36"/>
                  </a:lnTo>
                  <a:lnTo>
                    <a:pt x="2" y="38"/>
                  </a:lnTo>
                  <a:lnTo>
                    <a:pt x="0" y="40"/>
                  </a:lnTo>
                  <a:lnTo>
                    <a:pt x="0" y="42"/>
                  </a:lnTo>
                  <a:lnTo>
                    <a:pt x="0" y="46"/>
                  </a:lnTo>
                  <a:lnTo>
                    <a:pt x="0" y="48"/>
                  </a:lnTo>
                  <a:lnTo>
                    <a:pt x="2" y="50"/>
                  </a:lnTo>
                  <a:lnTo>
                    <a:pt x="2" y="52"/>
                  </a:lnTo>
                  <a:lnTo>
                    <a:pt x="2" y="54"/>
                  </a:lnTo>
                  <a:lnTo>
                    <a:pt x="2" y="56"/>
                  </a:lnTo>
                  <a:lnTo>
                    <a:pt x="2" y="58"/>
                  </a:lnTo>
                  <a:lnTo>
                    <a:pt x="4" y="62"/>
                  </a:lnTo>
                  <a:lnTo>
                    <a:pt x="6" y="64"/>
                  </a:lnTo>
                  <a:lnTo>
                    <a:pt x="8" y="64"/>
                  </a:lnTo>
                  <a:lnTo>
                    <a:pt x="10" y="66"/>
                  </a:lnTo>
                  <a:lnTo>
                    <a:pt x="10" y="68"/>
                  </a:lnTo>
                  <a:lnTo>
                    <a:pt x="12" y="76"/>
                  </a:lnTo>
                  <a:lnTo>
                    <a:pt x="14" y="88"/>
                  </a:lnTo>
                  <a:lnTo>
                    <a:pt x="18" y="102"/>
                  </a:lnTo>
                  <a:lnTo>
                    <a:pt x="22" y="112"/>
                  </a:lnTo>
                  <a:lnTo>
                    <a:pt x="24" y="112"/>
                  </a:lnTo>
                  <a:lnTo>
                    <a:pt x="26" y="108"/>
                  </a:lnTo>
                  <a:lnTo>
                    <a:pt x="30" y="106"/>
                  </a:lnTo>
                  <a:lnTo>
                    <a:pt x="34" y="102"/>
                  </a:lnTo>
                  <a:lnTo>
                    <a:pt x="36" y="98"/>
                  </a:lnTo>
                  <a:lnTo>
                    <a:pt x="40" y="96"/>
                  </a:lnTo>
                  <a:lnTo>
                    <a:pt x="40" y="92"/>
                  </a:lnTo>
                  <a:lnTo>
                    <a:pt x="38" y="90"/>
                  </a:lnTo>
                  <a:lnTo>
                    <a:pt x="38" y="88"/>
                  </a:lnTo>
                  <a:lnTo>
                    <a:pt x="38" y="86"/>
                  </a:lnTo>
                  <a:lnTo>
                    <a:pt x="38" y="84"/>
                  </a:lnTo>
                  <a:lnTo>
                    <a:pt x="42" y="82"/>
                  </a:lnTo>
                  <a:lnTo>
                    <a:pt x="44" y="82"/>
                  </a:lnTo>
                  <a:lnTo>
                    <a:pt x="46" y="80"/>
                  </a:lnTo>
                  <a:lnTo>
                    <a:pt x="48" y="76"/>
                  </a:lnTo>
                  <a:lnTo>
                    <a:pt x="48" y="72"/>
                  </a:lnTo>
                  <a:lnTo>
                    <a:pt x="46" y="68"/>
                  </a:lnTo>
                  <a:lnTo>
                    <a:pt x="46" y="64"/>
                  </a:lnTo>
                  <a:lnTo>
                    <a:pt x="44" y="62"/>
                  </a:lnTo>
                  <a:lnTo>
                    <a:pt x="44" y="60"/>
                  </a:lnTo>
                  <a:lnTo>
                    <a:pt x="42" y="60"/>
                  </a:lnTo>
                  <a:lnTo>
                    <a:pt x="42" y="56"/>
                  </a:lnTo>
                  <a:lnTo>
                    <a:pt x="42" y="54"/>
                  </a:lnTo>
                  <a:lnTo>
                    <a:pt x="44" y="50"/>
                  </a:lnTo>
                  <a:lnTo>
                    <a:pt x="46" y="48"/>
                  </a:lnTo>
                  <a:lnTo>
                    <a:pt x="48" y="46"/>
                  </a:lnTo>
                  <a:lnTo>
                    <a:pt x="50" y="46"/>
                  </a:lnTo>
                  <a:lnTo>
                    <a:pt x="50" y="44"/>
                  </a:lnTo>
                  <a:lnTo>
                    <a:pt x="50" y="42"/>
                  </a:lnTo>
                  <a:lnTo>
                    <a:pt x="48" y="40"/>
                  </a:lnTo>
                  <a:lnTo>
                    <a:pt x="46" y="38"/>
                  </a:lnTo>
                  <a:lnTo>
                    <a:pt x="46" y="36"/>
                  </a:lnTo>
                  <a:lnTo>
                    <a:pt x="44" y="32"/>
                  </a:lnTo>
                  <a:lnTo>
                    <a:pt x="44" y="28"/>
                  </a:lnTo>
                  <a:lnTo>
                    <a:pt x="46" y="26"/>
                  </a:lnTo>
                  <a:lnTo>
                    <a:pt x="46" y="24"/>
                  </a:lnTo>
                  <a:lnTo>
                    <a:pt x="50" y="22"/>
                  </a:lnTo>
                  <a:lnTo>
                    <a:pt x="52" y="20"/>
                  </a:lnTo>
                  <a:lnTo>
                    <a:pt x="48" y="12"/>
                  </a:lnTo>
                  <a:lnTo>
                    <a:pt x="32" y="2"/>
                  </a:lnTo>
                  <a:lnTo>
                    <a:pt x="30" y="0"/>
                  </a:lnTo>
                  <a:lnTo>
                    <a:pt x="26" y="0"/>
                  </a:lnTo>
                  <a:lnTo>
                    <a:pt x="22" y="2"/>
                  </a:lnTo>
                  <a:lnTo>
                    <a:pt x="18" y="4"/>
                  </a:lnTo>
                  <a:lnTo>
                    <a:pt x="16" y="4"/>
                  </a:lnTo>
                  <a:lnTo>
                    <a:pt x="14" y="6"/>
                  </a:lnTo>
                  <a:lnTo>
                    <a:pt x="12" y="8"/>
                  </a:lnTo>
                  <a:lnTo>
                    <a:pt x="10" y="12"/>
                  </a:lnTo>
                  <a:close/>
                </a:path>
              </a:pathLst>
            </a:custGeom>
            <a:grpFill/>
            <a:ln w="3175">
              <a:solidFill>
                <a:schemeClr val="bg1"/>
              </a:solidFill>
              <a:round/>
              <a:headEnd/>
              <a:tailEnd/>
            </a:ln>
          </p:spPr>
          <p:txBody>
            <a:bodyPr/>
            <a:lstStyle/>
            <a:p>
              <a:pPr>
                <a:defRPr/>
              </a:pPr>
              <a:endParaRPr lang="en-US" sz="3200" dirty="0"/>
            </a:p>
          </p:txBody>
        </p:sp>
        <p:sp>
          <p:nvSpPr>
            <p:cNvPr id="28" name="Freeform 276"/>
            <p:cNvSpPr>
              <a:spLocks/>
            </p:cNvSpPr>
            <p:nvPr/>
          </p:nvSpPr>
          <p:spPr bwMode="gray">
            <a:xfrm>
              <a:off x="2490838" y="2329676"/>
              <a:ext cx="1003796" cy="814502"/>
            </a:xfrm>
            <a:custGeom>
              <a:avLst/>
              <a:gdLst>
                <a:gd name="T0" fmla="*/ 200 w 206"/>
                <a:gd name="T1" fmla="*/ 34 h 202"/>
                <a:gd name="T2" fmla="*/ 192 w 206"/>
                <a:gd name="T3" fmla="*/ 30 h 202"/>
                <a:gd name="T4" fmla="*/ 182 w 206"/>
                <a:gd name="T5" fmla="*/ 24 h 202"/>
                <a:gd name="T6" fmla="*/ 174 w 206"/>
                <a:gd name="T7" fmla="*/ 22 h 202"/>
                <a:gd name="T8" fmla="*/ 170 w 206"/>
                <a:gd name="T9" fmla="*/ 22 h 202"/>
                <a:gd name="T10" fmla="*/ 162 w 206"/>
                <a:gd name="T11" fmla="*/ 22 h 202"/>
                <a:gd name="T12" fmla="*/ 148 w 206"/>
                <a:gd name="T13" fmla="*/ 26 h 202"/>
                <a:gd name="T14" fmla="*/ 138 w 206"/>
                <a:gd name="T15" fmla="*/ 28 h 202"/>
                <a:gd name="T16" fmla="*/ 136 w 206"/>
                <a:gd name="T17" fmla="*/ 34 h 202"/>
                <a:gd name="T18" fmla="*/ 138 w 206"/>
                <a:gd name="T19" fmla="*/ 42 h 202"/>
                <a:gd name="T20" fmla="*/ 140 w 206"/>
                <a:gd name="T21" fmla="*/ 46 h 202"/>
                <a:gd name="T22" fmla="*/ 138 w 206"/>
                <a:gd name="T23" fmla="*/ 54 h 202"/>
                <a:gd name="T24" fmla="*/ 122 w 206"/>
                <a:gd name="T25" fmla="*/ 56 h 202"/>
                <a:gd name="T26" fmla="*/ 106 w 206"/>
                <a:gd name="T27" fmla="*/ 52 h 202"/>
                <a:gd name="T28" fmla="*/ 96 w 206"/>
                <a:gd name="T29" fmla="*/ 44 h 202"/>
                <a:gd name="T30" fmla="*/ 88 w 206"/>
                <a:gd name="T31" fmla="*/ 36 h 202"/>
                <a:gd name="T32" fmla="*/ 84 w 206"/>
                <a:gd name="T33" fmla="*/ 26 h 202"/>
                <a:gd name="T34" fmla="*/ 80 w 206"/>
                <a:gd name="T35" fmla="*/ 18 h 202"/>
                <a:gd name="T36" fmla="*/ 78 w 206"/>
                <a:gd name="T37" fmla="*/ 16 h 202"/>
                <a:gd name="T38" fmla="*/ 56 w 206"/>
                <a:gd name="T39" fmla="*/ 10 h 202"/>
                <a:gd name="T40" fmla="*/ 46 w 206"/>
                <a:gd name="T41" fmla="*/ 6 h 202"/>
                <a:gd name="T42" fmla="*/ 38 w 206"/>
                <a:gd name="T43" fmla="*/ 4 h 202"/>
                <a:gd name="T44" fmla="*/ 24 w 206"/>
                <a:gd name="T45" fmla="*/ 0 h 202"/>
                <a:gd name="T46" fmla="*/ 24 w 206"/>
                <a:gd name="T47" fmla="*/ 4 h 202"/>
                <a:gd name="T48" fmla="*/ 26 w 206"/>
                <a:gd name="T49" fmla="*/ 12 h 202"/>
                <a:gd name="T50" fmla="*/ 24 w 206"/>
                <a:gd name="T51" fmla="*/ 18 h 202"/>
                <a:gd name="T52" fmla="*/ 22 w 206"/>
                <a:gd name="T53" fmla="*/ 20 h 202"/>
                <a:gd name="T54" fmla="*/ 18 w 206"/>
                <a:gd name="T55" fmla="*/ 20 h 202"/>
                <a:gd name="T56" fmla="*/ 16 w 206"/>
                <a:gd name="T57" fmla="*/ 22 h 202"/>
                <a:gd name="T58" fmla="*/ 18 w 206"/>
                <a:gd name="T59" fmla="*/ 30 h 202"/>
                <a:gd name="T60" fmla="*/ 18 w 206"/>
                <a:gd name="T61" fmla="*/ 30 h 202"/>
                <a:gd name="T62" fmla="*/ 16 w 206"/>
                <a:gd name="T63" fmla="*/ 34 h 202"/>
                <a:gd name="T64" fmla="*/ 12 w 206"/>
                <a:gd name="T65" fmla="*/ 40 h 202"/>
                <a:gd name="T66" fmla="*/ 6 w 206"/>
                <a:gd name="T67" fmla="*/ 46 h 202"/>
                <a:gd name="T68" fmla="*/ 2 w 206"/>
                <a:gd name="T69" fmla="*/ 50 h 202"/>
                <a:gd name="T70" fmla="*/ 0 w 206"/>
                <a:gd name="T71" fmla="*/ 50 h 202"/>
                <a:gd name="T72" fmla="*/ 2 w 206"/>
                <a:gd name="T73" fmla="*/ 54 h 202"/>
                <a:gd name="T74" fmla="*/ 4 w 206"/>
                <a:gd name="T75" fmla="*/ 60 h 202"/>
                <a:gd name="T76" fmla="*/ 4 w 206"/>
                <a:gd name="T77" fmla="*/ 72 h 202"/>
                <a:gd name="T78" fmla="*/ 6 w 206"/>
                <a:gd name="T79" fmla="*/ 80 h 202"/>
                <a:gd name="T80" fmla="*/ 8 w 206"/>
                <a:gd name="T81" fmla="*/ 82 h 202"/>
                <a:gd name="T82" fmla="*/ 12 w 206"/>
                <a:gd name="T83" fmla="*/ 88 h 202"/>
                <a:gd name="T84" fmla="*/ 12 w 206"/>
                <a:gd name="T85" fmla="*/ 96 h 202"/>
                <a:gd name="T86" fmla="*/ 12 w 206"/>
                <a:gd name="T87" fmla="*/ 106 h 202"/>
                <a:gd name="T88" fmla="*/ 10 w 206"/>
                <a:gd name="T89" fmla="*/ 108 h 202"/>
                <a:gd name="T90" fmla="*/ 14 w 206"/>
                <a:gd name="T91" fmla="*/ 112 h 202"/>
                <a:gd name="T92" fmla="*/ 14 w 206"/>
                <a:gd name="T93" fmla="*/ 122 h 202"/>
                <a:gd name="T94" fmla="*/ 30 w 206"/>
                <a:gd name="T95" fmla="*/ 142 h 202"/>
                <a:gd name="T96" fmla="*/ 36 w 206"/>
                <a:gd name="T97" fmla="*/ 142 h 202"/>
                <a:gd name="T98" fmla="*/ 40 w 206"/>
                <a:gd name="T99" fmla="*/ 146 h 202"/>
                <a:gd name="T100" fmla="*/ 44 w 206"/>
                <a:gd name="T101" fmla="*/ 152 h 202"/>
                <a:gd name="T102" fmla="*/ 48 w 206"/>
                <a:gd name="T103" fmla="*/ 158 h 202"/>
                <a:gd name="T104" fmla="*/ 184 w 206"/>
                <a:gd name="T105" fmla="*/ 202 h 202"/>
                <a:gd name="T106" fmla="*/ 206 w 206"/>
                <a:gd name="T107" fmla="*/ 184 h 202"/>
                <a:gd name="T108" fmla="*/ 206 w 206"/>
                <a:gd name="T109" fmla="*/ 34 h 20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206"/>
                <a:gd name="T166" fmla="*/ 0 h 202"/>
                <a:gd name="T167" fmla="*/ 206 w 206"/>
                <a:gd name="T168" fmla="*/ 202 h 202"/>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206" h="202">
                  <a:moveTo>
                    <a:pt x="206" y="34"/>
                  </a:moveTo>
                  <a:lnTo>
                    <a:pt x="200" y="34"/>
                  </a:lnTo>
                  <a:lnTo>
                    <a:pt x="196" y="32"/>
                  </a:lnTo>
                  <a:lnTo>
                    <a:pt x="192" y="30"/>
                  </a:lnTo>
                  <a:lnTo>
                    <a:pt x="186" y="26"/>
                  </a:lnTo>
                  <a:lnTo>
                    <a:pt x="182" y="24"/>
                  </a:lnTo>
                  <a:lnTo>
                    <a:pt x="176" y="24"/>
                  </a:lnTo>
                  <a:lnTo>
                    <a:pt x="174" y="22"/>
                  </a:lnTo>
                  <a:lnTo>
                    <a:pt x="172" y="22"/>
                  </a:lnTo>
                  <a:lnTo>
                    <a:pt x="170" y="22"/>
                  </a:lnTo>
                  <a:lnTo>
                    <a:pt x="166" y="22"/>
                  </a:lnTo>
                  <a:lnTo>
                    <a:pt x="162" y="22"/>
                  </a:lnTo>
                  <a:lnTo>
                    <a:pt x="154" y="24"/>
                  </a:lnTo>
                  <a:lnTo>
                    <a:pt x="148" y="26"/>
                  </a:lnTo>
                  <a:lnTo>
                    <a:pt x="142" y="26"/>
                  </a:lnTo>
                  <a:lnTo>
                    <a:pt x="138" y="28"/>
                  </a:lnTo>
                  <a:lnTo>
                    <a:pt x="138" y="32"/>
                  </a:lnTo>
                  <a:lnTo>
                    <a:pt x="136" y="34"/>
                  </a:lnTo>
                  <a:lnTo>
                    <a:pt x="138" y="38"/>
                  </a:lnTo>
                  <a:lnTo>
                    <a:pt x="138" y="42"/>
                  </a:lnTo>
                  <a:lnTo>
                    <a:pt x="140" y="44"/>
                  </a:lnTo>
                  <a:lnTo>
                    <a:pt x="140" y="46"/>
                  </a:lnTo>
                  <a:lnTo>
                    <a:pt x="138" y="54"/>
                  </a:lnTo>
                  <a:lnTo>
                    <a:pt x="132" y="56"/>
                  </a:lnTo>
                  <a:lnTo>
                    <a:pt x="122" y="56"/>
                  </a:lnTo>
                  <a:lnTo>
                    <a:pt x="114" y="54"/>
                  </a:lnTo>
                  <a:lnTo>
                    <a:pt x="106" y="52"/>
                  </a:lnTo>
                  <a:lnTo>
                    <a:pt x="100" y="48"/>
                  </a:lnTo>
                  <a:lnTo>
                    <a:pt x="96" y="44"/>
                  </a:lnTo>
                  <a:lnTo>
                    <a:pt x="90" y="40"/>
                  </a:lnTo>
                  <a:lnTo>
                    <a:pt x="88" y="36"/>
                  </a:lnTo>
                  <a:lnTo>
                    <a:pt x="86" y="30"/>
                  </a:lnTo>
                  <a:lnTo>
                    <a:pt x="84" y="26"/>
                  </a:lnTo>
                  <a:lnTo>
                    <a:pt x="82" y="22"/>
                  </a:lnTo>
                  <a:lnTo>
                    <a:pt x="80" y="18"/>
                  </a:lnTo>
                  <a:lnTo>
                    <a:pt x="78" y="16"/>
                  </a:lnTo>
                  <a:lnTo>
                    <a:pt x="58" y="12"/>
                  </a:lnTo>
                  <a:lnTo>
                    <a:pt x="56" y="10"/>
                  </a:lnTo>
                  <a:lnTo>
                    <a:pt x="52" y="8"/>
                  </a:lnTo>
                  <a:lnTo>
                    <a:pt x="46" y="6"/>
                  </a:lnTo>
                  <a:lnTo>
                    <a:pt x="42" y="4"/>
                  </a:lnTo>
                  <a:lnTo>
                    <a:pt x="38" y="4"/>
                  </a:lnTo>
                  <a:lnTo>
                    <a:pt x="24" y="0"/>
                  </a:lnTo>
                  <a:lnTo>
                    <a:pt x="24" y="2"/>
                  </a:lnTo>
                  <a:lnTo>
                    <a:pt x="24" y="4"/>
                  </a:lnTo>
                  <a:lnTo>
                    <a:pt x="26" y="8"/>
                  </a:lnTo>
                  <a:lnTo>
                    <a:pt x="26" y="12"/>
                  </a:lnTo>
                  <a:lnTo>
                    <a:pt x="26" y="16"/>
                  </a:lnTo>
                  <a:lnTo>
                    <a:pt x="24" y="18"/>
                  </a:lnTo>
                  <a:lnTo>
                    <a:pt x="22" y="20"/>
                  </a:lnTo>
                  <a:lnTo>
                    <a:pt x="20" y="20"/>
                  </a:lnTo>
                  <a:lnTo>
                    <a:pt x="18" y="20"/>
                  </a:lnTo>
                  <a:lnTo>
                    <a:pt x="18" y="22"/>
                  </a:lnTo>
                  <a:lnTo>
                    <a:pt x="16" y="22"/>
                  </a:lnTo>
                  <a:lnTo>
                    <a:pt x="16" y="26"/>
                  </a:lnTo>
                  <a:lnTo>
                    <a:pt x="18" y="30"/>
                  </a:lnTo>
                  <a:lnTo>
                    <a:pt x="18" y="32"/>
                  </a:lnTo>
                  <a:lnTo>
                    <a:pt x="16" y="34"/>
                  </a:lnTo>
                  <a:lnTo>
                    <a:pt x="14" y="36"/>
                  </a:lnTo>
                  <a:lnTo>
                    <a:pt x="12" y="40"/>
                  </a:lnTo>
                  <a:lnTo>
                    <a:pt x="8" y="42"/>
                  </a:lnTo>
                  <a:lnTo>
                    <a:pt x="6" y="46"/>
                  </a:lnTo>
                  <a:lnTo>
                    <a:pt x="2" y="48"/>
                  </a:lnTo>
                  <a:lnTo>
                    <a:pt x="2" y="50"/>
                  </a:lnTo>
                  <a:lnTo>
                    <a:pt x="0" y="50"/>
                  </a:lnTo>
                  <a:lnTo>
                    <a:pt x="2" y="50"/>
                  </a:lnTo>
                  <a:lnTo>
                    <a:pt x="2" y="54"/>
                  </a:lnTo>
                  <a:lnTo>
                    <a:pt x="2" y="56"/>
                  </a:lnTo>
                  <a:lnTo>
                    <a:pt x="4" y="60"/>
                  </a:lnTo>
                  <a:lnTo>
                    <a:pt x="4" y="66"/>
                  </a:lnTo>
                  <a:lnTo>
                    <a:pt x="4" y="72"/>
                  </a:lnTo>
                  <a:lnTo>
                    <a:pt x="6" y="76"/>
                  </a:lnTo>
                  <a:lnTo>
                    <a:pt x="6" y="80"/>
                  </a:lnTo>
                  <a:lnTo>
                    <a:pt x="8" y="82"/>
                  </a:lnTo>
                  <a:lnTo>
                    <a:pt x="10" y="84"/>
                  </a:lnTo>
                  <a:lnTo>
                    <a:pt x="12" y="88"/>
                  </a:lnTo>
                  <a:lnTo>
                    <a:pt x="12" y="92"/>
                  </a:lnTo>
                  <a:lnTo>
                    <a:pt x="12" y="96"/>
                  </a:lnTo>
                  <a:lnTo>
                    <a:pt x="12" y="102"/>
                  </a:lnTo>
                  <a:lnTo>
                    <a:pt x="12" y="106"/>
                  </a:lnTo>
                  <a:lnTo>
                    <a:pt x="10" y="108"/>
                  </a:lnTo>
                  <a:lnTo>
                    <a:pt x="12" y="110"/>
                  </a:lnTo>
                  <a:lnTo>
                    <a:pt x="14" y="112"/>
                  </a:lnTo>
                  <a:lnTo>
                    <a:pt x="14" y="116"/>
                  </a:lnTo>
                  <a:lnTo>
                    <a:pt x="14" y="122"/>
                  </a:lnTo>
                  <a:lnTo>
                    <a:pt x="28" y="142"/>
                  </a:lnTo>
                  <a:lnTo>
                    <a:pt x="30" y="142"/>
                  </a:lnTo>
                  <a:lnTo>
                    <a:pt x="32" y="142"/>
                  </a:lnTo>
                  <a:lnTo>
                    <a:pt x="36" y="142"/>
                  </a:lnTo>
                  <a:lnTo>
                    <a:pt x="40" y="146"/>
                  </a:lnTo>
                  <a:lnTo>
                    <a:pt x="42" y="148"/>
                  </a:lnTo>
                  <a:lnTo>
                    <a:pt x="44" y="152"/>
                  </a:lnTo>
                  <a:lnTo>
                    <a:pt x="46" y="154"/>
                  </a:lnTo>
                  <a:lnTo>
                    <a:pt x="48" y="158"/>
                  </a:lnTo>
                  <a:lnTo>
                    <a:pt x="76" y="156"/>
                  </a:lnTo>
                  <a:lnTo>
                    <a:pt x="184" y="202"/>
                  </a:lnTo>
                  <a:lnTo>
                    <a:pt x="184" y="184"/>
                  </a:lnTo>
                  <a:lnTo>
                    <a:pt x="206" y="184"/>
                  </a:lnTo>
                  <a:lnTo>
                    <a:pt x="206" y="34"/>
                  </a:lnTo>
                  <a:close/>
                </a:path>
              </a:pathLst>
            </a:custGeom>
            <a:grpFill/>
            <a:ln w="3175">
              <a:solidFill>
                <a:schemeClr val="bg1"/>
              </a:solidFill>
              <a:round/>
              <a:headEnd/>
              <a:tailEnd/>
            </a:ln>
          </p:spPr>
          <p:txBody>
            <a:bodyPr/>
            <a:lstStyle/>
            <a:p>
              <a:pPr>
                <a:defRPr/>
              </a:pPr>
              <a:endParaRPr lang="en-US" sz="3200" dirty="0"/>
            </a:p>
          </p:txBody>
        </p:sp>
        <p:sp>
          <p:nvSpPr>
            <p:cNvPr id="29" name="Freeform 278"/>
            <p:cNvSpPr>
              <a:spLocks/>
            </p:cNvSpPr>
            <p:nvPr/>
          </p:nvSpPr>
          <p:spPr bwMode="gray">
            <a:xfrm>
              <a:off x="2649332" y="2902246"/>
              <a:ext cx="250949" cy="532249"/>
            </a:xfrm>
            <a:custGeom>
              <a:avLst/>
              <a:gdLst>
                <a:gd name="T0" fmla="*/ 28 w 52"/>
                <a:gd name="T1" fmla="*/ 132 h 132"/>
                <a:gd name="T2" fmla="*/ 30 w 52"/>
                <a:gd name="T3" fmla="*/ 118 h 132"/>
                <a:gd name="T4" fmla="*/ 30 w 52"/>
                <a:gd name="T5" fmla="*/ 118 h 132"/>
                <a:gd name="T6" fmla="*/ 30 w 52"/>
                <a:gd name="T7" fmla="*/ 116 h 132"/>
                <a:gd name="T8" fmla="*/ 32 w 52"/>
                <a:gd name="T9" fmla="*/ 112 h 132"/>
                <a:gd name="T10" fmla="*/ 32 w 52"/>
                <a:gd name="T11" fmla="*/ 108 h 132"/>
                <a:gd name="T12" fmla="*/ 36 w 52"/>
                <a:gd name="T13" fmla="*/ 104 h 132"/>
                <a:gd name="T14" fmla="*/ 40 w 52"/>
                <a:gd name="T15" fmla="*/ 100 h 132"/>
                <a:gd name="T16" fmla="*/ 44 w 52"/>
                <a:gd name="T17" fmla="*/ 96 h 132"/>
                <a:gd name="T18" fmla="*/ 44 w 52"/>
                <a:gd name="T19" fmla="*/ 92 h 132"/>
                <a:gd name="T20" fmla="*/ 44 w 52"/>
                <a:gd name="T21" fmla="*/ 80 h 132"/>
                <a:gd name="T22" fmla="*/ 44 w 52"/>
                <a:gd name="T23" fmla="*/ 66 h 132"/>
                <a:gd name="T24" fmla="*/ 46 w 52"/>
                <a:gd name="T25" fmla="*/ 52 h 132"/>
                <a:gd name="T26" fmla="*/ 52 w 52"/>
                <a:gd name="T27" fmla="*/ 44 h 132"/>
                <a:gd name="T28" fmla="*/ 50 w 52"/>
                <a:gd name="T29" fmla="*/ 44 h 132"/>
                <a:gd name="T30" fmla="*/ 50 w 52"/>
                <a:gd name="T31" fmla="*/ 40 h 132"/>
                <a:gd name="T32" fmla="*/ 48 w 52"/>
                <a:gd name="T33" fmla="*/ 36 h 132"/>
                <a:gd name="T34" fmla="*/ 46 w 52"/>
                <a:gd name="T35" fmla="*/ 30 h 132"/>
                <a:gd name="T36" fmla="*/ 44 w 52"/>
                <a:gd name="T37" fmla="*/ 24 h 132"/>
                <a:gd name="T38" fmla="*/ 44 w 52"/>
                <a:gd name="T39" fmla="*/ 20 h 132"/>
                <a:gd name="T40" fmla="*/ 44 w 52"/>
                <a:gd name="T41" fmla="*/ 14 h 132"/>
                <a:gd name="T42" fmla="*/ 16 w 52"/>
                <a:gd name="T43" fmla="*/ 16 h 132"/>
                <a:gd name="T44" fmla="*/ 16 w 52"/>
                <a:gd name="T45" fmla="*/ 14 h 132"/>
                <a:gd name="T46" fmla="*/ 14 w 52"/>
                <a:gd name="T47" fmla="*/ 12 h 132"/>
                <a:gd name="T48" fmla="*/ 12 w 52"/>
                <a:gd name="T49" fmla="*/ 8 h 132"/>
                <a:gd name="T50" fmla="*/ 8 w 52"/>
                <a:gd name="T51" fmla="*/ 4 h 132"/>
                <a:gd name="T52" fmla="*/ 4 w 52"/>
                <a:gd name="T53" fmla="*/ 2 h 132"/>
                <a:gd name="T54" fmla="*/ 0 w 52"/>
                <a:gd name="T55" fmla="*/ 0 h 132"/>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52"/>
                <a:gd name="T85" fmla="*/ 0 h 132"/>
                <a:gd name="T86" fmla="*/ 52 w 52"/>
                <a:gd name="T87" fmla="*/ 132 h 132"/>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52" h="132">
                  <a:moveTo>
                    <a:pt x="28" y="132"/>
                  </a:moveTo>
                  <a:lnTo>
                    <a:pt x="30" y="118"/>
                  </a:lnTo>
                  <a:lnTo>
                    <a:pt x="30" y="116"/>
                  </a:lnTo>
                  <a:lnTo>
                    <a:pt x="32" y="112"/>
                  </a:lnTo>
                  <a:lnTo>
                    <a:pt x="32" y="108"/>
                  </a:lnTo>
                  <a:lnTo>
                    <a:pt x="36" y="104"/>
                  </a:lnTo>
                  <a:lnTo>
                    <a:pt x="40" y="100"/>
                  </a:lnTo>
                  <a:lnTo>
                    <a:pt x="44" y="96"/>
                  </a:lnTo>
                  <a:lnTo>
                    <a:pt x="44" y="92"/>
                  </a:lnTo>
                  <a:lnTo>
                    <a:pt x="44" y="80"/>
                  </a:lnTo>
                  <a:lnTo>
                    <a:pt x="44" y="66"/>
                  </a:lnTo>
                  <a:lnTo>
                    <a:pt x="46" y="52"/>
                  </a:lnTo>
                  <a:lnTo>
                    <a:pt x="52" y="44"/>
                  </a:lnTo>
                  <a:lnTo>
                    <a:pt x="50" y="44"/>
                  </a:lnTo>
                  <a:lnTo>
                    <a:pt x="50" y="40"/>
                  </a:lnTo>
                  <a:lnTo>
                    <a:pt x="48" y="36"/>
                  </a:lnTo>
                  <a:lnTo>
                    <a:pt x="46" y="30"/>
                  </a:lnTo>
                  <a:lnTo>
                    <a:pt x="44" y="24"/>
                  </a:lnTo>
                  <a:lnTo>
                    <a:pt x="44" y="20"/>
                  </a:lnTo>
                  <a:lnTo>
                    <a:pt x="44" y="14"/>
                  </a:lnTo>
                  <a:lnTo>
                    <a:pt x="16" y="16"/>
                  </a:lnTo>
                  <a:lnTo>
                    <a:pt x="16" y="14"/>
                  </a:lnTo>
                  <a:lnTo>
                    <a:pt x="14" y="12"/>
                  </a:lnTo>
                  <a:lnTo>
                    <a:pt x="12" y="8"/>
                  </a:lnTo>
                  <a:lnTo>
                    <a:pt x="8" y="4"/>
                  </a:lnTo>
                  <a:lnTo>
                    <a:pt x="4" y="2"/>
                  </a:lnTo>
                  <a:lnTo>
                    <a:pt x="0" y="0"/>
                  </a:lnTo>
                </a:path>
              </a:pathLst>
            </a:custGeom>
            <a:grpFill/>
            <a:ln w="3175">
              <a:solidFill>
                <a:schemeClr val="bg1"/>
              </a:solidFill>
              <a:round/>
              <a:headEnd/>
              <a:tailEnd/>
            </a:ln>
          </p:spPr>
          <p:txBody>
            <a:bodyPr/>
            <a:lstStyle/>
            <a:p>
              <a:pPr>
                <a:defRPr/>
              </a:pPr>
              <a:endParaRPr lang="en-US" sz="3200" dirty="0"/>
            </a:p>
          </p:txBody>
        </p:sp>
        <p:sp>
          <p:nvSpPr>
            <p:cNvPr id="30" name="Freeform 279"/>
            <p:cNvSpPr>
              <a:spLocks/>
            </p:cNvSpPr>
            <p:nvPr/>
          </p:nvSpPr>
          <p:spPr bwMode="gray">
            <a:xfrm>
              <a:off x="1839251" y="2902246"/>
              <a:ext cx="1061030" cy="653215"/>
            </a:xfrm>
            <a:custGeom>
              <a:avLst/>
              <a:gdLst>
                <a:gd name="T0" fmla="*/ 94 w 218"/>
                <a:gd name="T1" fmla="*/ 36 h 162"/>
                <a:gd name="T2" fmla="*/ 78 w 218"/>
                <a:gd name="T3" fmla="*/ 40 h 162"/>
                <a:gd name="T4" fmla="*/ 62 w 218"/>
                <a:gd name="T5" fmla="*/ 42 h 162"/>
                <a:gd name="T6" fmla="*/ 60 w 218"/>
                <a:gd name="T7" fmla="*/ 62 h 162"/>
                <a:gd name="T8" fmla="*/ 50 w 218"/>
                <a:gd name="T9" fmla="*/ 100 h 162"/>
                <a:gd name="T10" fmla="*/ 38 w 218"/>
                <a:gd name="T11" fmla="*/ 116 h 162"/>
                <a:gd name="T12" fmla="*/ 32 w 218"/>
                <a:gd name="T13" fmla="*/ 120 h 162"/>
                <a:gd name="T14" fmla="*/ 24 w 218"/>
                <a:gd name="T15" fmla="*/ 122 h 162"/>
                <a:gd name="T16" fmla="*/ 18 w 218"/>
                <a:gd name="T17" fmla="*/ 122 h 162"/>
                <a:gd name="T18" fmla="*/ 10 w 218"/>
                <a:gd name="T19" fmla="*/ 122 h 162"/>
                <a:gd name="T20" fmla="*/ 4 w 218"/>
                <a:gd name="T21" fmla="*/ 122 h 162"/>
                <a:gd name="T22" fmla="*/ 2 w 218"/>
                <a:gd name="T23" fmla="*/ 128 h 162"/>
                <a:gd name="T24" fmla="*/ 4 w 218"/>
                <a:gd name="T25" fmla="*/ 132 h 162"/>
                <a:gd name="T26" fmla="*/ 8 w 218"/>
                <a:gd name="T27" fmla="*/ 138 h 162"/>
                <a:gd name="T28" fmla="*/ 8 w 218"/>
                <a:gd name="T29" fmla="*/ 140 h 162"/>
                <a:gd name="T30" fmla="*/ 14 w 218"/>
                <a:gd name="T31" fmla="*/ 144 h 162"/>
                <a:gd name="T32" fmla="*/ 16 w 218"/>
                <a:gd name="T33" fmla="*/ 144 h 162"/>
                <a:gd name="T34" fmla="*/ 16 w 218"/>
                <a:gd name="T35" fmla="*/ 150 h 162"/>
                <a:gd name="T36" fmla="*/ 28 w 218"/>
                <a:gd name="T37" fmla="*/ 142 h 162"/>
                <a:gd name="T38" fmla="*/ 30 w 218"/>
                <a:gd name="T39" fmla="*/ 146 h 162"/>
                <a:gd name="T40" fmla="*/ 36 w 218"/>
                <a:gd name="T41" fmla="*/ 150 h 162"/>
                <a:gd name="T42" fmla="*/ 42 w 218"/>
                <a:gd name="T43" fmla="*/ 154 h 162"/>
                <a:gd name="T44" fmla="*/ 44 w 218"/>
                <a:gd name="T45" fmla="*/ 156 h 162"/>
                <a:gd name="T46" fmla="*/ 50 w 218"/>
                <a:gd name="T47" fmla="*/ 162 h 162"/>
                <a:gd name="T48" fmla="*/ 50 w 218"/>
                <a:gd name="T49" fmla="*/ 158 h 162"/>
                <a:gd name="T50" fmla="*/ 56 w 218"/>
                <a:gd name="T51" fmla="*/ 152 h 162"/>
                <a:gd name="T52" fmla="*/ 68 w 218"/>
                <a:gd name="T53" fmla="*/ 146 h 162"/>
                <a:gd name="T54" fmla="*/ 82 w 218"/>
                <a:gd name="T55" fmla="*/ 146 h 162"/>
                <a:gd name="T56" fmla="*/ 88 w 218"/>
                <a:gd name="T57" fmla="*/ 146 h 162"/>
                <a:gd name="T58" fmla="*/ 88 w 218"/>
                <a:gd name="T59" fmla="*/ 148 h 162"/>
                <a:gd name="T60" fmla="*/ 96 w 218"/>
                <a:gd name="T61" fmla="*/ 150 h 162"/>
                <a:gd name="T62" fmla="*/ 106 w 218"/>
                <a:gd name="T63" fmla="*/ 154 h 162"/>
                <a:gd name="T64" fmla="*/ 110 w 218"/>
                <a:gd name="T65" fmla="*/ 156 h 162"/>
                <a:gd name="T66" fmla="*/ 114 w 218"/>
                <a:gd name="T67" fmla="*/ 152 h 162"/>
                <a:gd name="T68" fmla="*/ 122 w 218"/>
                <a:gd name="T69" fmla="*/ 148 h 162"/>
                <a:gd name="T70" fmla="*/ 130 w 218"/>
                <a:gd name="T71" fmla="*/ 148 h 162"/>
                <a:gd name="T72" fmla="*/ 144 w 218"/>
                <a:gd name="T73" fmla="*/ 144 h 162"/>
                <a:gd name="T74" fmla="*/ 166 w 218"/>
                <a:gd name="T75" fmla="*/ 148 h 162"/>
                <a:gd name="T76" fmla="*/ 170 w 218"/>
                <a:gd name="T77" fmla="*/ 146 h 162"/>
                <a:gd name="T78" fmla="*/ 178 w 218"/>
                <a:gd name="T79" fmla="*/ 142 h 162"/>
                <a:gd name="T80" fmla="*/ 188 w 218"/>
                <a:gd name="T81" fmla="*/ 140 h 162"/>
                <a:gd name="T82" fmla="*/ 196 w 218"/>
                <a:gd name="T83" fmla="*/ 118 h 162"/>
                <a:gd name="T84" fmla="*/ 196 w 218"/>
                <a:gd name="T85" fmla="*/ 116 h 162"/>
                <a:gd name="T86" fmla="*/ 198 w 218"/>
                <a:gd name="T87" fmla="*/ 108 h 162"/>
                <a:gd name="T88" fmla="*/ 206 w 218"/>
                <a:gd name="T89" fmla="*/ 100 h 162"/>
                <a:gd name="T90" fmla="*/ 210 w 218"/>
                <a:gd name="T91" fmla="*/ 92 h 162"/>
                <a:gd name="T92" fmla="*/ 210 w 218"/>
                <a:gd name="T93" fmla="*/ 66 h 162"/>
                <a:gd name="T94" fmla="*/ 218 w 218"/>
                <a:gd name="T95" fmla="*/ 44 h 162"/>
                <a:gd name="T96" fmla="*/ 216 w 218"/>
                <a:gd name="T97" fmla="*/ 40 h 162"/>
                <a:gd name="T98" fmla="*/ 212 w 218"/>
                <a:gd name="T99" fmla="*/ 30 h 162"/>
                <a:gd name="T100" fmla="*/ 210 w 218"/>
                <a:gd name="T101" fmla="*/ 20 h 162"/>
                <a:gd name="T102" fmla="*/ 182 w 218"/>
                <a:gd name="T103" fmla="*/ 16 h 162"/>
                <a:gd name="T104" fmla="*/ 180 w 218"/>
                <a:gd name="T105" fmla="*/ 12 h 162"/>
                <a:gd name="T106" fmla="*/ 174 w 218"/>
                <a:gd name="T107" fmla="*/ 4 h 162"/>
                <a:gd name="T108" fmla="*/ 166 w 218"/>
                <a:gd name="T109" fmla="*/ 0 h 162"/>
                <a:gd name="T110" fmla="*/ 162 w 218"/>
                <a:gd name="T111" fmla="*/ 0 h 16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218"/>
                <a:gd name="T169" fmla="*/ 0 h 162"/>
                <a:gd name="T170" fmla="*/ 218 w 218"/>
                <a:gd name="T171" fmla="*/ 162 h 16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218" h="162">
                  <a:moveTo>
                    <a:pt x="162" y="0"/>
                  </a:moveTo>
                  <a:lnTo>
                    <a:pt x="94" y="36"/>
                  </a:lnTo>
                  <a:lnTo>
                    <a:pt x="90" y="38"/>
                  </a:lnTo>
                  <a:lnTo>
                    <a:pt x="78" y="40"/>
                  </a:lnTo>
                  <a:lnTo>
                    <a:pt x="68" y="42"/>
                  </a:lnTo>
                  <a:lnTo>
                    <a:pt x="62" y="42"/>
                  </a:lnTo>
                  <a:lnTo>
                    <a:pt x="62" y="48"/>
                  </a:lnTo>
                  <a:lnTo>
                    <a:pt x="60" y="62"/>
                  </a:lnTo>
                  <a:lnTo>
                    <a:pt x="56" y="80"/>
                  </a:lnTo>
                  <a:lnTo>
                    <a:pt x="50" y="100"/>
                  </a:lnTo>
                  <a:lnTo>
                    <a:pt x="38" y="116"/>
                  </a:lnTo>
                  <a:lnTo>
                    <a:pt x="36" y="118"/>
                  </a:lnTo>
                  <a:lnTo>
                    <a:pt x="32" y="120"/>
                  </a:lnTo>
                  <a:lnTo>
                    <a:pt x="28" y="120"/>
                  </a:lnTo>
                  <a:lnTo>
                    <a:pt x="24" y="122"/>
                  </a:lnTo>
                  <a:lnTo>
                    <a:pt x="20" y="122"/>
                  </a:lnTo>
                  <a:lnTo>
                    <a:pt x="18" y="122"/>
                  </a:lnTo>
                  <a:lnTo>
                    <a:pt x="14" y="122"/>
                  </a:lnTo>
                  <a:lnTo>
                    <a:pt x="10" y="122"/>
                  </a:lnTo>
                  <a:lnTo>
                    <a:pt x="6" y="122"/>
                  </a:lnTo>
                  <a:lnTo>
                    <a:pt x="4" y="122"/>
                  </a:lnTo>
                  <a:lnTo>
                    <a:pt x="0" y="128"/>
                  </a:lnTo>
                  <a:lnTo>
                    <a:pt x="2" y="128"/>
                  </a:lnTo>
                  <a:lnTo>
                    <a:pt x="2" y="130"/>
                  </a:lnTo>
                  <a:lnTo>
                    <a:pt x="4" y="132"/>
                  </a:lnTo>
                  <a:lnTo>
                    <a:pt x="6" y="136"/>
                  </a:lnTo>
                  <a:lnTo>
                    <a:pt x="8" y="138"/>
                  </a:lnTo>
                  <a:lnTo>
                    <a:pt x="8" y="140"/>
                  </a:lnTo>
                  <a:lnTo>
                    <a:pt x="10" y="142"/>
                  </a:lnTo>
                  <a:lnTo>
                    <a:pt x="14" y="144"/>
                  </a:lnTo>
                  <a:lnTo>
                    <a:pt x="16" y="144"/>
                  </a:lnTo>
                  <a:lnTo>
                    <a:pt x="16" y="146"/>
                  </a:lnTo>
                  <a:lnTo>
                    <a:pt x="16" y="150"/>
                  </a:lnTo>
                  <a:lnTo>
                    <a:pt x="26" y="150"/>
                  </a:lnTo>
                  <a:lnTo>
                    <a:pt x="28" y="142"/>
                  </a:lnTo>
                  <a:lnTo>
                    <a:pt x="28" y="144"/>
                  </a:lnTo>
                  <a:lnTo>
                    <a:pt x="30" y="146"/>
                  </a:lnTo>
                  <a:lnTo>
                    <a:pt x="34" y="148"/>
                  </a:lnTo>
                  <a:lnTo>
                    <a:pt x="36" y="150"/>
                  </a:lnTo>
                  <a:lnTo>
                    <a:pt x="38" y="152"/>
                  </a:lnTo>
                  <a:lnTo>
                    <a:pt x="42" y="154"/>
                  </a:lnTo>
                  <a:lnTo>
                    <a:pt x="44" y="156"/>
                  </a:lnTo>
                  <a:lnTo>
                    <a:pt x="46" y="158"/>
                  </a:lnTo>
                  <a:lnTo>
                    <a:pt x="50" y="162"/>
                  </a:lnTo>
                  <a:lnTo>
                    <a:pt x="50" y="160"/>
                  </a:lnTo>
                  <a:lnTo>
                    <a:pt x="50" y="158"/>
                  </a:lnTo>
                  <a:lnTo>
                    <a:pt x="54" y="156"/>
                  </a:lnTo>
                  <a:lnTo>
                    <a:pt x="56" y="152"/>
                  </a:lnTo>
                  <a:lnTo>
                    <a:pt x="62" y="148"/>
                  </a:lnTo>
                  <a:lnTo>
                    <a:pt x="68" y="146"/>
                  </a:lnTo>
                  <a:lnTo>
                    <a:pt x="76" y="146"/>
                  </a:lnTo>
                  <a:lnTo>
                    <a:pt x="82" y="146"/>
                  </a:lnTo>
                  <a:lnTo>
                    <a:pt x="86" y="146"/>
                  </a:lnTo>
                  <a:lnTo>
                    <a:pt x="88" y="146"/>
                  </a:lnTo>
                  <a:lnTo>
                    <a:pt x="88" y="148"/>
                  </a:lnTo>
                  <a:lnTo>
                    <a:pt x="92" y="148"/>
                  </a:lnTo>
                  <a:lnTo>
                    <a:pt x="96" y="150"/>
                  </a:lnTo>
                  <a:lnTo>
                    <a:pt x="102" y="152"/>
                  </a:lnTo>
                  <a:lnTo>
                    <a:pt x="106" y="154"/>
                  </a:lnTo>
                  <a:lnTo>
                    <a:pt x="108" y="156"/>
                  </a:lnTo>
                  <a:lnTo>
                    <a:pt x="110" y="156"/>
                  </a:lnTo>
                  <a:lnTo>
                    <a:pt x="110" y="154"/>
                  </a:lnTo>
                  <a:lnTo>
                    <a:pt x="114" y="152"/>
                  </a:lnTo>
                  <a:lnTo>
                    <a:pt x="118" y="148"/>
                  </a:lnTo>
                  <a:lnTo>
                    <a:pt x="122" y="148"/>
                  </a:lnTo>
                  <a:lnTo>
                    <a:pt x="126" y="146"/>
                  </a:lnTo>
                  <a:lnTo>
                    <a:pt x="130" y="148"/>
                  </a:lnTo>
                  <a:lnTo>
                    <a:pt x="134" y="146"/>
                  </a:lnTo>
                  <a:lnTo>
                    <a:pt x="144" y="144"/>
                  </a:lnTo>
                  <a:lnTo>
                    <a:pt x="154" y="144"/>
                  </a:lnTo>
                  <a:lnTo>
                    <a:pt x="166" y="148"/>
                  </a:lnTo>
                  <a:lnTo>
                    <a:pt x="168" y="148"/>
                  </a:lnTo>
                  <a:lnTo>
                    <a:pt x="170" y="146"/>
                  </a:lnTo>
                  <a:lnTo>
                    <a:pt x="174" y="144"/>
                  </a:lnTo>
                  <a:lnTo>
                    <a:pt x="178" y="142"/>
                  </a:lnTo>
                  <a:lnTo>
                    <a:pt x="182" y="140"/>
                  </a:lnTo>
                  <a:lnTo>
                    <a:pt x="188" y="140"/>
                  </a:lnTo>
                  <a:lnTo>
                    <a:pt x="192" y="140"/>
                  </a:lnTo>
                  <a:lnTo>
                    <a:pt x="196" y="118"/>
                  </a:lnTo>
                  <a:lnTo>
                    <a:pt x="196" y="116"/>
                  </a:lnTo>
                  <a:lnTo>
                    <a:pt x="198" y="112"/>
                  </a:lnTo>
                  <a:lnTo>
                    <a:pt x="198" y="108"/>
                  </a:lnTo>
                  <a:lnTo>
                    <a:pt x="202" y="104"/>
                  </a:lnTo>
                  <a:lnTo>
                    <a:pt x="206" y="100"/>
                  </a:lnTo>
                  <a:lnTo>
                    <a:pt x="210" y="96"/>
                  </a:lnTo>
                  <a:lnTo>
                    <a:pt x="210" y="92"/>
                  </a:lnTo>
                  <a:lnTo>
                    <a:pt x="210" y="80"/>
                  </a:lnTo>
                  <a:lnTo>
                    <a:pt x="210" y="66"/>
                  </a:lnTo>
                  <a:lnTo>
                    <a:pt x="212" y="52"/>
                  </a:lnTo>
                  <a:lnTo>
                    <a:pt x="218" y="44"/>
                  </a:lnTo>
                  <a:lnTo>
                    <a:pt x="216" y="44"/>
                  </a:lnTo>
                  <a:lnTo>
                    <a:pt x="216" y="40"/>
                  </a:lnTo>
                  <a:lnTo>
                    <a:pt x="214" y="36"/>
                  </a:lnTo>
                  <a:lnTo>
                    <a:pt x="212" y="30"/>
                  </a:lnTo>
                  <a:lnTo>
                    <a:pt x="210" y="24"/>
                  </a:lnTo>
                  <a:lnTo>
                    <a:pt x="210" y="20"/>
                  </a:lnTo>
                  <a:lnTo>
                    <a:pt x="210" y="14"/>
                  </a:lnTo>
                  <a:lnTo>
                    <a:pt x="182" y="16"/>
                  </a:lnTo>
                  <a:lnTo>
                    <a:pt x="182" y="14"/>
                  </a:lnTo>
                  <a:lnTo>
                    <a:pt x="180" y="12"/>
                  </a:lnTo>
                  <a:lnTo>
                    <a:pt x="178" y="8"/>
                  </a:lnTo>
                  <a:lnTo>
                    <a:pt x="174" y="4"/>
                  </a:lnTo>
                  <a:lnTo>
                    <a:pt x="170" y="2"/>
                  </a:lnTo>
                  <a:lnTo>
                    <a:pt x="166" y="0"/>
                  </a:lnTo>
                  <a:lnTo>
                    <a:pt x="162" y="0"/>
                  </a:lnTo>
                  <a:close/>
                </a:path>
              </a:pathLst>
            </a:custGeom>
            <a:grpFill/>
            <a:ln w="3175">
              <a:solidFill>
                <a:schemeClr val="bg1"/>
              </a:solidFill>
              <a:round/>
              <a:headEnd/>
              <a:tailEnd/>
            </a:ln>
          </p:spPr>
          <p:txBody>
            <a:bodyPr/>
            <a:lstStyle/>
            <a:p>
              <a:pPr>
                <a:defRPr/>
              </a:pPr>
              <a:endParaRPr lang="en-US" sz="3200" dirty="0"/>
            </a:p>
          </p:txBody>
        </p:sp>
        <p:sp>
          <p:nvSpPr>
            <p:cNvPr id="31" name="Freeform 281"/>
            <p:cNvSpPr>
              <a:spLocks/>
            </p:cNvSpPr>
            <p:nvPr/>
          </p:nvSpPr>
          <p:spPr bwMode="gray">
            <a:xfrm>
              <a:off x="2772605" y="2958697"/>
              <a:ext cx="611963" cy="854824"/>
            </a:xfrm>
            <a:custGeom>
              <a:avLst/>
              <a:gdLst>
                <a:gd name="T0" fmla="*/ 126 w 126"/>
                <a:gd name="T1" fmla="*/ 46 h 212"/>
                <a:gd name="T2" fmla="*/ 124 w 126"/>
                <a:gd name="T3" fmla="*/ 90 h 212"/>
                <a:gd name="T4" fmla="*/ 120 w 126"/>
                <a:gd name="T5" fmla="*/ 88 h 212"/>
                <a:gd name="T6" fmla="*/ 112 w 126"/>
                <a:gd name="T7" fmla="*/ 90 h 212"/>
                <a:gd name="T8" fmla="*/ 108 w 126"/>
                <a:gd name="T9" fmla="*/ 92 h 212"/>
                <a:gd name="T10" fmla="*/ 106 w 126"/>
                <a:gd name="T11" fmla="*/ 98 h 212"/>
                <a:gd name="T12" fmla="*/ 106 w 126"/>
                <a:gd name="T13" fmla="*/ 104 h 212"/>
                <a:gd name="T14" fmla="*/ 102 w 126"/>
                <a:gd name="T15" fmla="*/ 110 h 212"/>
                <a:gd name="T16" fmla="*/ 98 w 126"/>
                <a:gd name="T17" fmla="*/ 114 h 212"/>
                <a:gd name="T18" fmla="*/ 98 w 126"/>
                <a:gd name="T19" fmla="*/ 120 h 212"/>
                <a:gd name="T20" fmla="*/ 98 w 126"/>
                <a:gd name="T21" fmla="*/ 124 h 212"/>
                <a:gd name="T22" fmla="*/ 98 w 126"/>
                <a:gd name="T23" fmla="*/ 124 h 212"/>
                <a:gd name="T24" fmla="*/ 98 w 126"/>
                <a:gd name="T25" fmla="*/ 122 h 212"/>
                <a:gd name="T26" fmla="*/ 100 w 126"/>
                <a:gd name="T27" fmla="*/ 126 h 212"/>
                <a:gd name="T28" fmla="*/ 104 w 126"/>
                <a:gd name="T29" fmla="*/ 132 h 212"/>
                <a:gd name="T30" fmla="*/ 102 w 126"/>
                <a:gd name="T31" fmla="*/ 138 h 212"/>
                <a:gd name="T32" fmla="*/ 102 w 126"/>
                <a:gd name="T33" fmla="*/ 150 h 212"/>
                <a:gd name="T34" fmla="*/ 104 w 126"/>
                <a:gd name="T35" fmla="*/ 158 h 212"/>
                <a:gd name="T36" fmla="*/ 106 w 126"/>
                <a:gd name="T37" fmla="*/ 168 h 212"/>
                <a:gd name="T38" fmla="*/ 108 w 126"/>
                <a:gd name="T39" fmla="*/ 174 h 212"/>
                <a:gd name="T40" fmla="*/ 108 w 126"/>
                <a:gd name="T41" fmla="*/ 176 h 212"/>
                <a:gd name="T42" fmla="*/ 100 w 126"/>
                <a:gd name="T43" fmla="*/ 178 h 212"/>
                <a:gd name="T44" fmla="*/ 92 w 126"/>
                <a:gd name="T45" fmla="*/ 182 h 212"/>
                <a:gd name="T46" fmla="*/ 86 w 126"/>
                <a:gd name="T47" fmla="*/ 190 h 212"/>
                <a:gd name="T48" fmla="*/ 86 w 126"/>
                <a:gd name="T49" fmla="*/ 192 h 212"/>
                <a:gd name="T50" fmla="*/ 84 w 126"/>
                <a:gd name="T51" fmla="*/ 198 h 212"/>
                <a:gd name="T52" fmla="*/ 78 w 126"/>
                <a:gd name="T53" fmla="*/ 202 h 212"/>
                <a:gd name="T54" fmla="*/ 68 w 126"/>
                <a:gd name="T55" fmla="*/ 204 h 212"/>
                <a:gd name="T56" fmla="*/ 66 w 126"/>
                <a:gd name="T57" fmla="*/ 202 h 212"/>
                <a:gd name="T58" fmla="*/ 60 w 126"/>
                <a:gd name="T59" fmla="*/ 200 h 212"/>
                <a:gd name="T60" fmla="*/ 58 w 126"/>
                <a:gd name="T61" fmla="*/ 204 h 212"/>
                <a:gd name="T62" fmla="*/ 46 w 126"/>
                <a:gd name="T63" fmla="*/ 208 h 212"/>
                <a:gd name="T64" fmla="*/ 12 w 126"/>
                <a:gd name="T65" fmla="*/ 212 h 212"/>
                <a:gd name="T66" fmla="*/ 12 w 126"/>
                <a:gd name="T67" fmla="*/ 210 h 212"/>
                <a:gd name="T68" fmla="*/ 10 w 126"/>
                <a:gd name="T69" fmla="*/ 204 h 212"/>
                <a:gd name="T70" fmla="*/ 6 w 126"/>
                <a:gd name="T71" fmla="*/ 200 h 212"/>
                <a:gd name="T72" fmla="*/ 2 w 126"/>
                <a:gd name="T73" fmla="*/ 194 h 212"/>
                <a:gd name="T74" fmla="*/ 2 w 126"/>
                <a:gd name="T75" fmla="*/ 184 h 212"/>
                <a:gd name="T76" fmla="*/ 6 w 126"/>
                <a:gd name="T77" fmla="*/ 186 h 212"/>
                <a:gd name="T78" fmla="*/ 12 w 126"/>
                <a:gd name="T79" fmla="*/ 184 h 212"/>
                <a:gd name="T80" fmla="*/ 18 w 126"/>
                <a:gd name="T81" fmla="*/ 180 h 212"/>
                <a:gd name="T82" fmla="*/ 18 w 126"/>
                <a:gd name="T83" fmla="*/ 174 h 212"/>
                <a:gd name="T84" fmla="*/ 16 w 126"/>
                <a:gd name="T85" fmla="*/ 168 h 212"/>
                <a:gd name="T86" fmla="*/ 12 w 126"/>
                <a:gd name="T87" fmla="*/ 156 h 212"/>
                <a:gd name="T88" fmla="*/ 12 w 126"/>
                <a:gd name="T89" fmla="*/ 150 h 212"/>
                <a:gd name="T90" fmla="*/ 14 w 126"/>
                <a:gd name="T91" fmla="*/ 144 h 212"/>
                <a:gd name="T92" fmla="*/ 12 w 126"/>
                <a:gd name="T93" fmla="*/ 136 h 212"/>
                <a:gd name="T94" fmla="*/ 10 w 126"/>
                <a:gd name="T95" fmla="*/ 132 h 212"/>
                <a:gd name="T96" fmla="*/ 8 w 126"/>
                <a:gd name="T97" fmla="*/ 130 h 212"/>
                <a:gd name="T98" fmla="*/ 4 w 126"/>
                <a:gd name="T99" fmla="*/ 126 h 212"/>
                <a:gd name="T100" fmla="*/ 0 w 126"/>
                <a:gd name="T101" fmla="*/ 126 h 212"/>
                <a:gd name="T102" fmla="*/ 2 w 126"/>
                <a:gd name="T103" fmla="*/ 120 h 212"/>
                <a:gd name="T104" fmla="*/ 6 w 126"/>
                <a:gd name="T105" fmla="*/ 104 h 212"/>
                <a:gd name="T106" fmla="*/ 4 w 126"/>
                <a:gd name="T107" fmla="*/ 102 h 212"/>
                <a:gd name="T108" fmla="*/ 6 w 126"/>
                <a:gd name="T109" fmla="*/ 96 h 212"/>
                <a:gd name="T110" fmla="*/ 12 w 126"/>
                <a:gd name="T111" fmla="*/ 88 h 212"/>
                <a:gd name="T112" fmla="*/ 18 w 126"/>
                <a:gd name="T113" fmla="*/ 78 h 212"/>
                <a:gd name="T114" fmla="*/ 18 w 126"/>
                <a:gd name="T115" fmla="*/ 50 h 212"/>
                <a:gd name="T116" fmla="*/ 26 w 126"/>
                <a:gd name="T117" fmla="*/ 30 h 212"/>
                <a:gd name="T118" fmla="*/ 24 w 126"/>
                <a:gd name="T119" fmla="*/ 26 h 212"/>
                <a:gd name="T120" fmla="*/ 20 w 126"/>
                <a:gd name="T121" fmla="*/ 16 h 212"/>
                <a:gd name="T122" fmla="*/ 18 w 126"/>
                <a:gd name="T123" fmla="*/ 6 h 212"/>
                <a:gd name="T124" fmla="*/ 18 w 126"/>
                <a:gd name="T125" fmla="*/ 0 h 212"/>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26"/>
                <a:gd name="T190" fmla="*/ 0 h 212"/>
                <a:gd name="T191" fmla="*/ 126 w 126"/>
                <a:gd name="T192" fmla="*/ 212 h 212"/>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26" h="212">
                  <a:moveTo>
                    <a:pt x="18" y="0"/>
                  </a:moveTo>
                  <a:lnTo>
                    <a:pt x="126" y="46"/>
                  </a:lnTo>
                  <a:lnTo>
                    <a:pt x="124" y="90"/>
                  </a:lnTo>
                  <a:lnTo>
                    <a:pt x="122" y="90"/>
                  </a:lnTo>
                  <a:lnTo>
                    <a:pt x="120" y="88"/>
                  </a:lnTo>
                  <a:lnTo>
                    <a:pt x="116" y="88"/>
                  </a:lnTo>
                  <a:lnTo>
                    <a:pt x="112" y="90"/>
                  </a:lnTo>
                  <a:lnTo>
                    <a:pt x="110" y="90"/>
                  </a:lnTo>
                  <a:lnTo>
                    <a:pt x="108" y="92"/>
                  </a:lnTo>
                  <a:lnTo>
                    <a:pt x="106" y="96"/>
                  </a:lnTo>
                  <a:lnTo>
                    <a:pt x="106" y="98"/>
                  </a:lnTo>
                  <a:lnTo>
                    <a:pt x="106" y="100"/>
                  </a:lnTo>
                  <a:lnTo>
                    <a:pt x="106" y="104"/>
                  </a:lnTo>
                  <a:lnTo>
                    <a:pt x="104" y="108"/>
                  </a:lnTo>
                  <a:lnTo>
                    <a:pt x="102" y="110"/>
                  </a:lnTo>
                  <a:lnTo>
                    <a:pt x="100" y="110"/>
                  </a:lnTo>
                  <a:lnTo>
                    <a:pt x="98" y="114"/>
                  </a:lnTo>
                  <a:lnTo>
                    <a:pt x="96" y="116"/>
                  </a:lnTo>
                  <a:lnTo>
                    <a:pt x="98" y="120"/>
                  </a:lnTo>
                  <a:lnTo>
                    <a:pt x="98" y="122"/>
                  </a:lnTo>
                  <a:lnTo>
                    <a:pt x="98" y="124"/>
                  </a:lnTo>
                  <a:lnTo>
                    <a:pt x="98" y="122"/>
                  </a:lnTo>
                  <a:lnTo>
                    <a:pt x="98" y="124"/>
                  </a:lnTo>
                  <a:lnTo>
                    <a:pt x="100" y="126"/>
                  </a:lnTo>
                  <a:lnTo>
                    <a:pt x="102" y="128"/>
                  </a:lnTo>
                  <a:lnTo>
                    <a:pt x="104" y="132"/>
                  </a:lnTo>
                  <a:lnTo>
                    <a:pt x="104" y="134"/>
                  </a:lnTo>
                  <a:lnTo>
                    <a:pt x="102" y="138"/>
                  </a:lnTo>
                  <a:lnTo>
                    <a:pt x="102" y="144"/>
                  </a:lnTo>
                  <a:lnTo>
                    <a:pt x="102" y="150"/>
                  </a:lnTo>
                  <a:lnTo>
                    <a:pt x="102" y="154"/>
                  </a:lnTo>
                  <a:lnTo>
                    <a:pt x="104" y="158"/>
                  </a:lnTo>
                  <a:lnTo>
                    <a:pt x="104" y="162"/>
                  </a:lnTo>
                  <a:lnTo>
                    <a:pt x="106" y="168"/>
                  </a:lnTo>
                  <a:lnTo>
                    <a:pt x="108" y="172"/>
                  </a:lnTo>
                  <a:lnTo>
                    <a:pt x="108" y="174"/>
                  </a:lnTo>
                  <a:lnTo>
                    <a:pt x="108" y="176"/>
                  </a:lnTo>
                  <a:lnTo>
                    <a:pt x="104" y="178"/>
                  </a:lnTo>
                  <a:lnTo>
                    <a:pt x="100" y="178"/>
                  </a:lnTo>
                  <a:lnTo>
                    <a:pt x="96" y="180"/>
                  </a:lnTo>
                  <a:lnTo>
                    <a:pt x="92" y="182"/>
                  </a:lnTo>
                  <a:lnTo>
                    <a:pt x="88" y="186"/>
                  </a:lnTo>
                  <a:lnTo>
                    <a:pt x="86" y="190"/>
                  </a:lnTo>
                  <a:lnTo>
                    <a:pt x="86" y="192"/>
                  </a:lnTo>
                  <a:lnTo>
                    <a:pt x="86" y="194"/>
                  </a:lnTo>
                  <a:lnTo>
                    <a:pt x="84" y="198"/>
                  </a:lnTo>
                  <a:lnTo>
                    <a:pt x="82" y="200"/>
                  </a:lnTo>
                  <a:lnTo>
                    <a:pt x="78" y="202"/>
                  </a:lnTo>
                  <a:lnTo>
                    <a:pt x="74" y="204"/>
                  </a:lnTo>
                  <a:lnTo>
                    <a:pt x="68" y="204"/>
                  </a:lnTo>
                  <a:lnTo>
                    <a:pt x="68" y="202"/>
                  </a:lnTo>
                  <a:lnTo>
                    <a:pt x="66" y="202"/>
                  </a:lnTo>
                  <a:lnTo>
                    <a:pt x="64" y="202"/>
                  </a:lnTo>
                  <a:lnTo>
                    <a:pt x="60" y="200"/>
                  </a:lnTo>
                  <a:lnTo>
                    <a:pt x="58" y="202"/>
                  </a:lnTo>
                  <a:lnTo>
                    <a:pt x="58" y="204"/>
                  </a:lnTo>
                  <a:lnTo>
                    <a:pt x="56" y="204"/>
                  </a:lnTo>
                  <a:lnTo>
                    <a:pt x="46" y="208"/>
                  </a:lnTo>
                  <a:lnTo>
                    <a:pt x="32" y="210"/>
                  </a:lnTo>
                  <a:lnTo>
                    <a:pt x="12" y="212"/>
                  </a:lnTo>
                  <a:lnTo>
                    <a:pt x="12" y="210"/>
                  </a:lnTo>
                  <a:lnTo>
                    <a:pt x="10" y="206"/>
                  </a:lnTo>
                  <a:lnTo>
                    <a:pt x="10" y="204"/>
                  </a:lnTo>
                  <a:lnTo>
                    <a:pt x="6" y="202"/>
                  </a:lnTo>
                  <a:lnTo>
                    <a:pt x="6" y="200"/>
                  </a:lnTo>
                  <a:lnTo>
                    <a:pt x="4" y="198"/>
                  </a:lnTo>
                  <a:lnTo>
                    <a:pt x="2" y="194"/>
                  </a:lnTo>
                  <a:lnTo>
                    <a:pt x="2" y="190"/>
                  </a:lnTo>
                  <a:lnTo>
                    <a:pt x="2" y="184"/>
                  </a:lnTo>
                  <a:lnTo>
                    <a:pt x="4" y="184"/>
                  </a:lnTo>
                  <a:lnTo>
                    <a:pt x="6" y="186"/>
                  </a:lnTo>
                  <a:lnTo>
                    <a:pt x="8" y="184"/>
                  </a:lnTo>
                  <a:lnTo>
                    <a:pt x="12" y="184"/>
                  </a:lnTo>
                  <a:lnTo>
                    <a:pt x="14" y="182"/>
                  </a:lnTo>
                  <a:lnTo>
                    <a:pt x="18" y="180"/>
                  </a:lnTo>
                  <a:lnTo>
                    <a:pt x="18" y="176"/>
                  </a:lnTo>
                  <a:lnTo>
                    <a:pt x="18" y="174"/>
                  </a:lnTo>
                  <a:lnTo>
                    <a:pt x="18" y="172"/>
                  </a:lnTo>
                  <a:lnTo>
                    <a:pt x="16" y="168"/>
                  </a:lnTo>
                  <a:lnTo>
                    <a:pt x="14" y="162"/>
                  </a:lnTo>
                  <a:lnTo>
                    <a:pt x="12" y="156"/>
                  </a:lnTo>
                  <a:lnTo>
                    <a:pt x="12" y="152"/>
                  </a:lnTo>
                  <a:lnTo>
                    <a:pt x="12" y="150"/>
                  </a:lnTo>
                  <a:lnTo>
                    <a:pt x="12" y="146"/>
                  </a:lnTo>
                  <a:lnTo>
                    <a:pt x="14" y="144"/>
                  </a:lnTo>
                  <a:lnTo>
                    <a:pt x="12" y="140"/>
                  </a:lnTo>
                  <a:lnTo>
                    <a:pt x="12" y="136"/>
                  </a:lnTo>
                  <a:lnTo>
                    <a:pt x="10" y="132"/>
                  </a:lnTo>
                  <a:lnTo>
                    <a:pt x="10" y="130"/>
                  </a:lnTo>
                  <a:lnTo>
                    <a:pt x="8" y="130"/>
                  </a:lnTo>
                  <a:lnTo>
                    <a:pt x="6" y="128"/>
                  </a:lnTo>
                  <a:lnTo>
                    <a:pt x="4" y="126"/>
                  </a:lnTo>
                  <a:lnTo>
                    <a:pt x="0" y="128"/>
                  </a:lnTo>
                  <a:lnTo>
                    <a:pt x="0" y="126"/>
                  </a:lnTo>
                  <a:lnTo>
                    <a:pt x="0" y="124"/>
                  </a:lnTo>
                  <a:lnTo>
                    <a:pt x="2" y="120"/>
                  </a:lnTo>
                  <a:lnTo>
                    <a:pt x="4" y="114"/>
                  </a:lnTo>
                  <a:lnTo>
                    <a:pt x="6" y="104"/>
                  </a:lnTo>
                  <a:lnTo>
                    <a:pt x="4" y="104"/>
                  </a:lnTo>
                  <a:lnTo>
                    <a:pt x="4" y="102"/>
                  </a:lnTo>
                  <a:lnTo>
                    <a:pt x="4" y="100"/>
                  </a:lnTo>
                  <a:lnTo>
                    <a:pt x="6" y="96"/>
                  </a:lnTo>
                  <a:lnTo>
                    <a:pt x="8" y="92"/>
                  </a:lnTo>
                  <a:lnTo>
                    <a:pt x="12" y="88"/>
                  </a:lnTo>
                  <a:lnTo>
                    <a:pt x="18" y="82"/>
                  </a:lnTo>
                  <a:lnTo>
                    <a:pt x="18" y="78"/>
                  </a:lnTo>
                  <a:lnTo>
                    <a:pt x="18" y="66"/>
                  </a:lnTo>
                  <a:lnTo>
                    <a:pt x="18" y="50"/>
                  </a:lnTo>
                  <a:lnTo>
                    <a:pt x="20" y="38"/>
                  </a:lnTo>
                  <a:lnTo>
                    <a:pt x="26" y="30"/>
                  </a:lnTo>
                  <a:lnTo>
                    <a:pt x="24" y="30"/>
                  </a:lnTo>
                  <a:lnTo>
                    <a:pt x="24" y="26"/>
                  </a:lnTo>
                  <a:lnTo>
                    <a:pt x="22" y="22"/>
                  </a:lnTo>
                  <a:lnTo>
                    <a:pt x="20" y="16"/>
                  </a:lnTo>
                  <a:lnTo>
                    <a:pt x="18" y="12"/>
                  </a:lnTo>
                  <a:lnTo>
                    <a:pt x="18" y="6"/>
                  </a:lnTo>
                  <a:lnTo>
                    <a:pt x="18" y="0"/>
                  </a:lnTo>
                  <a:close/>
                </a:path>
              </a:pathLst>
            </a:custGeom>
            <a:grpFill/>
            <a:ln w="3175">
              <a:solidFill>
                <a:schemeClr val="bg1"/>
              </a:solidFill>
              <a:round/>
              <a:headEnd/>
              <a:tailEnd/>
            </a:ln>
          </p:spPr>
          <p:txBody>
            <a:bodyPr/>
            <a:lstStyle/>
            <a:p>
              <a:pPr>
                <a:defRPr/>
              </a:pPr>
              <a:endParaRPr lang="en-US" sz="3200" dirty="0"/>
            </a:p>
          </p:txBody>
        </p:sp>
        <p:sp>
          <p:nvSpPr>
            <p:cNvPr id="32" name="Freeform 282"/>
            <p:cNvSpPr>
              <a:spLocks/>
            </p:cNvSpPr>
            <p:nvPr/>
          </p:nvSpPr>
          <p:spPr bwMode="gray">
            <a:xfrm>
              <a:off x="3248087" y="2982890"/>
              <a:ext cx="1061030" cy="1008047"/>
            </a:xfrm>
            <a:custGeom>
              <a:avLst/>
              <a:gdLst>
                <a:gd name="T0" fmla="*/ 186 w 218"/>
                <a:gd name="T1" fmla="*/ 4 h 250"/>
                <a:gd name="T2" fmla="*/ 174 w 218"/>
                <a:gd name="T3" fmla="*/ 16 h 250"/>
                <a:gd name="T4" fmla="*/ 28 w 218"/>
                <a:gd name="T5" fmla="*/ 22 h 250"/>
                <a:gd name="T6" fmla="*/ 24 w 218"/>
                <a:gd name="T7" fmla="*/ 82 h 250"/>
                <a:gd name="T8" fmla="*/ 14 w 218"/>
                <a:gd name="T9" fmla="*/ 84 h 250"/>
                <a:gd name="T10" fmla="*/ 10 w 218"/>
                <a:gd name="T11" fmla="*/ 90 h 250"/>
                <a:gd name="T12" fmla="*/ 6 w 218"/>
                <a:gd name="T13" fmla="*/ 100 h 250"/>
                <a:gd name="T14" fmla="*/ 2 w 218"/>
                <a:gd name="T15" fmla="*/ 106 h 250"/>
                <a:gd name="T16" fmla="*/ 0 w 218"/>
                <a:gd name="T17" fmla="*/ 110 h 250"/>
                <a:gd name="T18" fmla="*/ 4 w 218"/>
                <a:gd name="T19" fmla="*/ 122 h 250"/>
                <a:gd name="T20" fmla="*/ 6 w 218"/>
                <a:gd name="T21" fmla="*/ 128 h 250"/>
                <a:gd name="T22" fmla="*/ 6 w 218"/>
                <a:gd name="T23" fmla="*/ 136 h 250"/>
                <a:gd name="T24" fmla="*/ 6 w 218"/>
                <a:gd name="T25" fmla="*/ 152 h 250"/>
                <a:gd name="T26" fmla="*/ 14 w 218"/>
                <a:gd name="T27" fmla="*/ 174 h 250"/>
                <a:gd name="T28" fmla="*/ 24 w 218"/>
                <a:gd name="T29" fmla="*/ 186 h 250"/>
                <a:gd name="T30" fmla="*/ 32 w 218"/>
                <a:gd name="T31" fmla="*/ 196 h 250"/>
                <a:gd name="T32" fmla="*/ 50 w 218"/>
                <a:gd name="T33" fmla="*/ 222 h 250"/>
                <a:gd name="T34" fmla="*/ 56 w 218"/>
                <a:gd name="T35" fmla="*/ 230 h 250"/>
                <a:gd name="T36" fmla="*/ 66 w 218"/>
                <a:gd name="T37" fmla="*/ 238 h 250"/>
                <a:gd name="T38" fmla="*/ 78 w 218"/>
                <a:gd name="T39" fmla="*/ 240 h 250"/>
                <a:gd name="T40" fmla="*/ 88 w 218"/>
                <a:gd name="T41" fmla="*/ 250 h 250"/>
                <a:gd name="T42" fmla="*/ 114 w 218"/>
                <a:gd name="T43" fmla="*/ 250 h 250"/>
                <a:gd name="T44" fmla="*/ 138 w 218"/>
                <a:gd name="T45" fmla="*/ 250 h 250"/>
                <a:gd name="T46" fmla="*/ 180 w 218"/>
                <a:gd name="T47" fmla="*/ 244 h 250"/>
                <a:gd name="T48" fmla="*/ 180 w 218"/>
                <a:gd name="T49" fmla="*/ 222 h 250"/>
                <a:gd name="T50" fmla="*/ 172 w 218"/>
                <a:gd name="T51" fmla="*/ 210 h 250"/>
                <a:gd name="T52" fmla="*/ 160 w 218"/>
                <a:gd name="T53" fmla="*/ 196 h 250"/>
                <a:gd name="T54" fmla="*/ 154 w 218"/>
                <a:gd name="T55" fmla="*/ 192 h 250"/>
                <a:gd name="T56" fmla="*/ 152 w 218"/>
                <a:gd name="T57" fmla="*/ 184 h 250"/>
                <a:gd name="T58" fmla="*/ 156 w 218"/>
                <a:gd name="T59" fmla="*/ 176 h 250"/>
                <a:gd name="T60" fmla="*/ 156 w 218"/>
                <a:gd name="T61" fmla="*/ 158 h 250"/>
                <a:gd name="T62" fmla="*/ 160 w 218"/>
                <a:gd name="T63" fmla="*/ 150 h 250"/>
                <a:gd name="T64" fmla="*/ 176 w 218"/>
                <a:gd name="T65" fmla="*/ 130 h 250"/>
                <a:gd name="T66" fmla="*/ 188 w 218"/>
                <a:gd name="T67" fmla="*/ 108 h 250"/>
                <a:gd name="T68" fmla="*/ 192 w 218"/>
                <a:gd name="T69" fmla="*/ 94 h 250"/>
                <a:gd name="T70" fmla="*/ 200 w 218"/>
                <a:gd name="T71" fmla="*/ 82 h 250"/>
                <a:gd name="T72" fmla="*/ 208 w 218"/>
                <a:gd name="T73" fmla="*/ 78 h 250"/>
                <a:gd name="T74" fmla="*/ 216 w 218"/>
                <a:gd name="T75" fmla="*/ 70 h 250"/>
                <a:gd name="T76" fmla="*/ 218 w 218"/>
                <a:gd name="T77" fmla="*/ 66 h 250"/>
                <a:gd name="T78" fmla="*/ 212 w 218"/>
                <a:gd name="T79" fmla="*/ 54 h 250"/>
                <a:gd name="T80" fmla="*/ 204 w 218"/>
                <a:gd name="T81" fmla="*/ 40 h 250"/>
                <a:gd name="T82" fmla="*/ 200 w 218"/>
                <a:gd name="T83" fmla="*/ 32 h 250"/>
                <a:gd name="T84" fmla="*/ 200 w 218"/>
                <a:gd name="T85" fmla="*/ 22 h 250"/>
                <a:gd name="T86" fmla="*/ 192 w 218"/>
                <a:gd name="T87" fmla="*/ 8 h 25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18"/>
                <a:gd name="T133" fmla="*/ 0 h 250"/>
                <a:gd name="T134" fmla="*/ 218 w 218"/>
                <a:gd name="T135" fmla="*/ 250 h 25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18" h="250">
                  <a:moveTo>
                    <a:pt x="188" y="0"/>
                  </a:moveTo>
                  <a:lnTo>
                    <a:pt x="188" y="2"/>
                  </a:lnTo>
                  <a:lnTo>
                    <a:pt x="186" y="4"/>
                  </a:lnTo>
                  <a:lnTo>
                    <a:pt x="184" y="8"/>
                  </a:lnTo>
                  <a:lnTo>
                    <a:pt x="180" y="12"/>
                  </a:lnTo>
                  <a:lnTo>
                    <a:pt x="174" y="16"/>
                  </a:lnTo>
                  <a:lnTo>
                    <a:pt x="168" y="20"/>
                  </a:lnTo>
                  <a:lnTo>
                    <a:pt x="160" y="22"/>
                  </a:lnTo>
                  <a:lnTo>
                    <a:pt x="28" y="22"/>
                  </a:lnTo>
                  <a:lnTo>
                    <a:pt x="28" y="84"/>
                  </a:lnTo>
                  <a:lnTo>
                    <a:pt x="28" y="82"/>
                  </a:lnTo>
                  <a:lnTo>
                    <a:pt x="24" y="82"/>
                  </a:lnTo>
                  <a:lnTo>
                    <a:pt x="20" y="82"/>
                  </a:lnTo>
                  <a:lnTo>
                    <a:pt x="18" y="82"/>
                  </a:lnTo>
                  <a:lnTo>
                    <a:pt x="14" y="84"/>
                  </a:lnTo>
                  <a:lnTo>
                    <a:pt x="10" y="86"/>
                  </a:lnTo>
                  <a:lnTo>
                    <a:pt x="10" y="90"/>
                  </a:lnTo>
                  <a:lnTo>
                    <a:pt x="8" y="94"/>
                  </a:lnTo>
                  <a:lnTo>
                    <a:pt x="8" y="98"/>
                  </a:lnTo>
                  <a:lnTo>
                    <a:pt x="6" y="100"/>
                  </a:lnTo>
                  <a:lnTo>
                    <a:pt x="6" y="102"/>
                  </a:lnTo>
                  <a:lnTo>
                    <a:pt x="4" y="104"/>
                  </a:lnTo>
                  <a:lnTo>
                    <a:pt x="2" y="106"/>
                  </a:lnTo>
                  <a:lnTo>
                    <a:pt x="0" y="108"/>
                  </a:lnTo>
                  <a:lnTo>
                    <a:pt x="0" y="110"/>
                  </a:lnTo>
                  <a:lnTo>
                    <a:pt x="0" y="114"/>
                  </a:lnTo>
                  <a:lnTo>
                    <a:pt x="2" y="118"/>
                  </a:lnTo>
                  <a:lnTo>
                    <a:pt x="4" y="122"/>
                  </a:lnTo>
                  <a:lnTo>
                    <a:pt x="6" y="124"/>
                  </a:lnTo>
                  <a:lnTo>
                    <a:pt x="6" y="128"/>
                  </a:lnTo>
                  <a:lnTo>
                    <a:pt x="6" y="132"/>
                  </a:lnTo>
                  <a:lnTo>
                    <a:pt x="6" y="136"/>
                  </a:lnTo>
                  <a:lnTo>
                    <a:pt x="4" y="140"/>
                  </a:lnTo>
                  <a:lnTo>
                    <a:pt x="4" y="146"/>
                  </a:lnTo>
                  <a:lnTo>
                    <a:pt x="6" y="152"/>
                  </a:lnTo>
                  <a:lnTo>
                    <a:pt x="12" y="170"/>
                  </a:lnTo>
                  <a:lnTo>
                    <a:pt x="14" y="174"/>
                  </a:lnTo>
                  <a:lnTo>
                    <a:pt x="16" y="178"/>
                  </a:lnTo>
                  <a:lnTo>
                    <a:pt x="20" y="182"/>
                  </a:lnTo>
                  <a:lnTo>
                    <a:pt x="24" y="186"/>
                  </a:lnTo>
                  <a:lnTo>
                    <a:pt x="26" y="190"/>
                  </a:lnTo>
                  <a:lnTo>
                    <a:pt x="30" y="194"/>
                  </a:lnTo>
                  <a:lnTo>
                    <a:pt x="32" y="196"/>
                  </a:lnTo>
                  <a:lnTo>
                    <a:pt x="38" y="204"/>
                  </a:lnTo>
                  <a:lnTo>
                    <a:pt x="44" y="214"/>
                  </a:lnTo>
                  <a:lnTo>
                    <a:pt x="50" y="222"/>
                  </a:lnTo>
                  <a:lnTo>
                    <a:pt x="54" y="228"/>
                  </a:lnTo>
                  <a:lnTo>
                    <a:pt x="54" y="230"/>
                  </a:lnTo>
                  <a:lnTo>
                    <a:pt x="56" y="230"/>
                  </a:lnTo>
                  <a:lnTo>
                    <a:pt x="60" y="234"/>
                  </a:lnTo>
                  <a:lnTo>
                    <a:pt x="62" y="236"/>
                  </a:lnTo>
                  <a:lnTo>
                    <a:pt x="66" y="238"/>
                  </a:lnTo>
                  <a:lnTo>
                    <a:pt x="72" y="240"/>
                  </a:lnTo>
                  <a:lnTo>
                    <a:pt x="76" y="240"/>
                  </a:lnTo>
                  <a:lnTo>
                    <a:pt x="78" y="240"/>
                  </a:lnTo>
                  <a:lnTo>
                    <a:pt x="80" y="242"/>
                  </a:lnTo>
                  <a:lnTo>
                    <a:pt x="84" y="244"/>
                  </a:lnTo>
                  <a:lnTo>
                    <a:pt x="88" y="250"/>
                  </a:lnTo>
                  <a:lnTo>
                    <a:pt x="92" y="250"/>
                  </a:lnTo>
                  <a:lnTo>
                    <a:pt x="102" y="250"/>
                  </a:lnTo>
                  <a:lnTo>
                    <a:pt x="114" y="250"/>
                  </a:lnTo>
                  <a:lnTo>
                    <a:pt x="122" y="250"/>
                  </a:lnTo>
                  <a:lnTo>
                    <a:pt x="126" y="250"/>
                  </a:lnTo>
                  <a:lnTo>
                    <a:pt x="138" y="250"/>
                  </a:lnTo>
                  <a:lnTo>
                    <a:pt x="152" y="248"/>
                  </a:lnTo>
                  <a:lnTo>
                    <a:pt x="168" y="246"/>
                  </a:lnTo>
                  <a:lnTo>
                    <a:pt x="180" y="244"/>
                  </a:lnTo>
                  <a:lnTo>
                    <a:pt x="184" y="240"/>
                  </a:lnTo>
                  <a:lnTo>
                    <a:pt x="182" y="222"/>
                  </a:lnTo>
                  <a:lnTo>
                    <a:pt x="180" y="222"/>
                  </a:lnTo>
                  <a:lnTo>
                    <a:pt x="178" y="218"/>
                  </a:lnTo>
                  <a:lnTo>
                    <a:pt x="176" y="214"/>
                  </a:lnTo>
                  <a:lnTo>
                    <a:pt x="172" y="210"/>
                  </a:lnTo>
                  <a:lnTo>
                    <a:pt x="168" y="204"/>
                  </a:lnTo>
                  <a:lnTo>
                    <a:pt x="164" y="200"/>
                  </a:lnTo>
                  <a:lnTo>
                    <a:pt x="160" y="196"/>
                  </a:lnTo>
                  <a:lnTo>
                    <a:pt x="158" y="194"/>
                  </a:lnTo>
                  <a:lnTo>
                    <a:pt x="156" y="194"/>
                  </a:lnTo>
                  <a:lnTo>
                    <a:pt x="154" y="192"/>
                  </a:lnTo>
                  <a:lnTo>
                    <a:pt x="152" y="190"/>
                  </a:lnTo>
                  <a:lnTo>
                    <a:pt x="152" y="188"/>
                  </a:lnTo>
                  <a:lnTo>
                    <a:pt x="152" y="184"/>
                  </a:lnTo>
                  <a:lnTo>
                    <a:pt x="156" y="182"/>
                  </a:lnTo>
                  <a:lnTo>
                    <a:pt x="156" y="180"/>
                  </a:lnTo>
                  <a:lnTo>
                    <a:pt x="156" y="176"/>
                  </a:lnTo>
                  <a:lnTo>
                    <a:pt x="156" y="172"/>
                  </a:lnTo>
                  <a:lnTo>
                    <a:pt x="156" y="166"/>
                  </a:lnTo>
                  <a:lnTo>
                    <a:pt x="156" y="158"/>
                  </a:lnTo>
                  <a:lnTo>
                    <a:pt x="158" y="154"/>
                  </a:lnTo>
                  <a:lnTo>
                    <a:pt x="160" y="150"/>
                  </a:lnTo>
                  <a:lnTo>
                    <a:pt x="164" y="144"/>
                  </a:lnTo>
                  <a:lnTo>
                    <a:pt x="168" y="136"/>
                  </a:lnTo>
                  <a:lnTo>
                    <a:pt x="176" y="130"/>
                  </a:lnTo>
                  <a:lnTo>
                    <a:pt x="178" y="128"/>
                  </a:lnTo>
                  <a:lnTo>
                    <a:pt x="182" y="118"/>
                  </a:lnTo>
                  <a:lnTo>
                    <a:pt x="188" y="108"/>
                  </a:lnTo>
                  <a:lnTo>
                    <a:pt x="188" y="98"/>
                  </a:lnTo>
                  <a:lnTo>
                    <a:pt x="190" y="96"/>
                  </a:lnTo>
                  <a:lnTo>
                    <a:pt x="192" y="94"/>
                  </a:lnTo>
                  <a:lnTo>
                    <a:pt x="194" y="90"/>
                  </a:lnTo>
                  <a:lnTo>
                    <a:pt x="198" y="86"/>
                  </a:lnTo>
                  <a:lnTo>
                    <a:pt x="200" y="82"/>
                  </a:lnTo>
                  <a:lnTo>
                    <a:pt x="204" y="80"/>
                  </a:lnTo>
                  <a:lnTo>
                    <a:pt x="206" y="78"/>
                  </a:lnTo>
                  <a:lnTo>
                    <a:pt x="208" y="78"/>
                  </a:lnTo>
                  <a:lnTo>
                    <a:pt x="212" y="76"/>
                  </a:lnTo>
                  <a:lnTo>
                    <a:pt x="214" y="72"/>
                  </a:lnTo>
                  <a:lnTo>
                    <a:pt x="216" y="70"/>
                  </a:lnTo>
                  <a:lnTo>
                    <a:pt x="218" y="68"/>
                  </a:lnTo>
                  <a:lnTo>
                    <a:pt x="218" y="66"/>
                  </a:lnTo>
                  <a:lnTo>
                    <a:pt x="216" y="64"/>
                  </a:lnTo>
                  <a:lnTo>
                    <a:pt x="214" y="60"/>
                  </a:lnTo>
                  <a:lnTo>
                    <a:pt x="212" y="54"/>
                  </a:lnTo>
                  <a:lnTo>
                    <a:pt x="210" y="50"/>
                  </a:lnTo>
                  <a:lnTo>
                    <a:pt x="206" y="44"/>
                  </a:lnTo>
                  <a:lnTo>
                    <a:pt x="204" y="40"/>
                  </a:lnTo>
                  <a:lnTo>
                    <a:pt x="204" y="38"/>
                  </a:lnTo>
                  <a:lnTo>
                    <a:pt x="202" y="34"/>
                  </a:lnTo>
                  <a:lnTo>
                    <a:pt x="200" y="32"/>
                  </a:lnTo>
                  <a:lnTo>
                    <a:pt x="200" y="28"/>
                  </a:lnTo>
                  <a:lnTo>
                    <a:pt x="200" y="22"/>
                  </a:lnTo>
                  <a:lnTo>
                    <a:pt x="198" y="18"/>
                  </a:lnTo>
                  <a:lnTo>
                    <a:pt x="196" y="12"/>
                  </a:lnTo>
                  <a:lnTo>
                    <a:pt x="192" y="8"/>
                  </a:lnTo>
                  <a:lnTo>
                    <a:pt x="188" y="0"/>
                  </a:lnTo>
                  <a:close/>
                </a:path>
              </a:pathLst>
            </a:custGeom>
            <a:grpFill/>
            <a:ln w="3175">
              <a:solidFill>
                <a:schemeClr val="bg1"/>
              </a:solidFill>
              <a:round/>
              <a:headEnd/>
              <a:tailEnd/>
            </a:ln>
          </p:spPr>
          <p:txBody>
            <a:bodyPr/>
            <a:lstStyle/>
            <a:p>
              <a:pPr>
                <a:defRPr/>
              </a:pPr>
              <a:endParaRPr lang="en-US" sz="3200" dirty="0"/>
            </a:p>
          </p:txBody>
        </p:sp>
        <p:sp>
          <p:nvSpPr>
            <p:cNvPr id="33" name="Freeform 286"/>
            <p:cNvSpPr>
              <a:spLocks/>
            </p:cNvSpPr>
            <p:nvPr/>
          </p:nvSpPr>
          <p:spPr bwMode="gray">
            <a:xfrm>
              <a:off x="2561279" y="3966744"/>
              <a:ext cx="427054" cy="491927"/>
            </a:xfrm>
            <a:custGeom>
              <a:avLst/>
              <a:gdLst>
                <a:gd name="T0" fmla="*/ 10 w 88"/>
                <a:gd name="T1" fmla="*/ 120 h 122"/>
                <a:gd name="T2" fmla="*/ 12 w 88"/>
                <a:gd name="T3" fmla="*/ 122 h 122"/>
                <a:gd name="T4" fmla="*/ 10 w 88"/>
                <a:gd name="T5" fmla="*/ 120 h 122"/>
                <a:gd name="T6" fmla="*/ 0 w 88"/>
                <a:gd name="T7" fmla="*/ 104 h 122"/>
                <a:gd name="T8" fmla="*/ 2 w 88"/>
                <a:gd name="T9" fmla="*/ 102 h 122"/>
                <a:gd name="T10" fmla="*/ 6 w 88"/>
                <a:gd name="T11" fmla="*/ 98 h 122"/>
                <a:gd name="T12" fmla="*/ 8 w 88"/>
                <a:gd name="T13" fmla="*/ 96 h 122"/>
                <a:gd name="T14" fmla="*/ 14 w 88"/>
                <a:gd name="T15" fmla="*/ 92 h 122"/>
                <a:gd name="T16" fmla="*/ 20 w 88"/>
                <a:gd name="T17" fmla="*/ 84 h 122"/>
                <a:gd name="T18" fmla="*/ 24 w 88"/>
                <a:gd name="T19" fmla="*/ 90 h 122"/>
                <a:gd name="T20" fmla="*/ 32 w 88"/>
                <a:gd name="T21" fmla="*/ 88 h 122"/>
                <a:gd name="T22" fmla="*/ 44 w 88"/>
                <a:gd name="T23" fmla="*/ 84 h 122"/>
                <a:gd name="T24" fmla="*/ 48 w 88"/>
                <a:gd name="T25" fmla="*/ 82 h 122"/>
                <a:gd name="T26" fmla="*/ 48 w 88"/>
                <a:gd name="T27" fmla="*/ 78 h 122"/>
                <a:gd name="T28" fmla="*/ 50 w 88"/>
                <a:gd name="T29" fmla="*/ 66 h 122"/>
                <a:gd name="T30" fmla="*/ 44 w 88"/>
                <a:gd name="T31" fmla="*/ 58 h 122"/>
                <a:gd name="T32" fmla="*/ 44 w 88"/>
                <a:gd name="T33" fmla="*/ 56 h 122"/>
                <a:gd name="T34" fmla="*/ 44 w 88"/>
                <a:gd name="T35" fmla="*/ 50 h 122"/>
                <a:gd name="T36" fmla="*/ 46 w 88"/>
                <a:gd name="T37" fmla="*/ 48 h 122"/>
                <a:gd name="T38" fmla="*/ 48 w 88"/>
                <a:gd name="T39" fmla="*/ 46 h 122"/>
                <a:gd name="T40" fmla="*/ 50 w 88"/>
                <a:gd name="T41" fmla="*/ 40 h 122"/>
                <a:gd name="T42" fmla="*/ 48 w 88"/>
                <a:gd name="T43" fmla="*/ 34 h 122"/>
                <a:gd name="T44" fmla="*/ 30 w 88"/>
                <a:gd name="T45" fmla="*/ 32 h 122"/>
                <a:gd name="T46" fmla="*/ 28 w 88"/>
                <a:gd name="T47" fmla="*/ 24 h 122"/>
                <a:gd name="T48" fmla="*/ 32 w 88"/>
                <a:gd name="T49" fmla="*/ 22 h 122"/>
                <a:gd name="T50" fmla="*/ 56 w 88"/>
                <a:gd name="T51" fmla="*/ 20 h 122"/>
                <a:gd name="T52" fmla="*/ 72 w 88"/>
                <a:gd name="T53" fmla="*/ 22 h 122"/>
                <a:gd name="T54" fmla="*/ 72 w 88"/>
                <a:gd name="T55" fmla="*/ 18 h 122"/>
                <a:gd name="T56" fmla="*/ 72 w 88"/>
                <a:gd name="T57" fmla="*/ 12 h 122"/>
                <a:gd name="T58" fmla="*/ 78 w 88"/>
                <a:gd name="T59" fmla="*/ 6 h 122"/>
                <a:gd name="T60" fmla="*/ 82 w 88"/>
                <a:gd name="T61" fmla="*/ 4 h 122"/>
                <a:gd name="T62" fmla="*/ 86 w 88"/>
                <a:gd name="T63" fmla="*/ 0 h 122"/>
                <a:gd name="T64" fmla="*/ 88 w 88"/>
                <a:gd name="T65" fmla="*/ 0 h 122"/>
                <a:gd name="T66" fmla="*/ 88 w 88"/>
                <a:gd name="T67" fmla="*/ 10 h 122"/>
                <a:gd name="T68" fmla="*/ 88 w 88"/>
                <a:gd name="T69" fmla="*/ 14 h 122"/>
                <a:gd name="T70" fmla="*/ 86 w 88"/>
                <a:gd name="T71" fmla="*/ 24 h 122"/>
                <a:gd name="T72" fmla="*/ 86 w 88"/>
                <a:gd name="T73" fmla="*/ 34 h 122"/>
                <a:gd name="T74" fmla="*/ 86 w 88"/>
                <a:gd name="T75" fmla="*/ 40 h 122"/>
                <a:gd name="T76" fmla="*/ 86 w 88"/>
                <a:gd name="T77" fmla="*/ 48 h 122"/>
                <a:gd name="T78" fmla="*/ 84 w 88"/>
                <a:gd name="T79" fmla="*/ 60 h 122"/>
                <a:gd name="T80" fmla="*/ 80 w 88"/>
                <a:gd name="T81" fmla="*/ 68 h 122"/>
                <a:gd name="T82" fmla="*/ 78 w 88"/>
                <a:gd name="T83" fmla="*/ 72 h 122"/>
                <a:gd name="T84" fmla="*/ 74 w 88"/>
                <a:gd name="T85" fmla="*/ 82 h 122"/>
                <a:gd name="T86" fmla="*/ 70 w 88"/>
                <a:gd name="T87" fmla="*/ 92 h 122"/>
                <a:gd name="T88" fmla="*/ 66 w 88"/>
                <a:gd name="T89" fmla="*/ 98 h 122"/>
                <a:gd name="T90" fmla="*/ 64 w 88"/>
                <a:gd name="T91" fmla="*/ 102 h 122"/>
                <a:gd name="T92" fmla="*/ 60 w 88"/>
                <a:gd name="T93" fmla="*/ 110 h 122"/>
                <a:gd name="T94" fmla="*/ 56 w 88"/>
                <a:gd name="T95" fmla="*/ 112 h 122"/>
                <a:gd name="T96" fmla="*/ 50 w 88"/>
                <a:gd name="T97" fmla="*/ 112 h 122"/>
                <a:gd name="T98" fmla="*/ 44 w 88"/>
                <a:gd name="T99" fmla="*/ 112 h 122"/>
                <a:gd name="T100" fmla="*/ 38 w 88"/>
                <a:gd name="T101" fmla="*/ 116 h 122"/>
                <a:gd name="T102" fmla="*/ 34 w 88"/>
                <a:gd name="T103" fmla="*/ 114 h 122"/>
                <a:gd name="T104" fmla="*/ 32 w 88"/>
                <a:gd name="T105" fmla="*/ 112 h 122"/>
                <a:gd name="T106" fmla="*/ 28 w 88"/>
                <a:gd name="T107" fmla="*/ 112 h 122"/>
                <a:gd name="T108" fmla="*/ 18 w 88"/>
                <a:gd name="T109" fmla="*/ 116 h 122"/>
                <a:gd name="T110" fmla="*/ 10 w 88"/>
                <a:gd name="T111" fmla="*/ 120 h 12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8"/>
                <a:gd name="T169" fmla="*/ 0 h 122"/>
                <a:gd name="T170" fmla="*/ 88 w 88"/>
                <a:gd name="T171" fmla="*/ 122 h 12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8" h="122">
                  <a:moveTo>
                    <a:pt x="10" y="120"/>
                  </a:moveTo>
                  <a:lnTo>
                    <a:pt x="10" y="120"/>
                  </a:lnTo>
                  <a:lnTo>
                    <a:pt x="12" y="122"/>
                  </a:lnTo>
                  <a:lnTo>
                    <a:pt x="10" y="120"/>
                  </a:lnTo>
                  <a:lnTo>
                    <a:pt x="0" y="108"/>
                  </a:lnTo>
                  <a:lnTo>
                    <a:pt x="0" y="104"/>
                  </a:lnTo>
                  <a:lnTo>
                    <a:pt x="2" y="102"/>
                  </a:lnTo>
                  <a:lnTo>
                    <a:pt x="4" y="100"/>
                  </a:lnTo>
                  <a:lnTo>
                    <a:pt x="6" y="98"/>
                  </a:lnTo>
                  <a:lnTo>
                    <a:pt x="6" y="96"/>
                  </a:lnTo>
                  <a:lnTo>
                    <a:pt x="8" y="96"/>
                  </a:lnTo>
                  <a:lnTo>
                    <a:pt x="10" y="92"/>
                  </a:lnTo>
                  <a:lnTo>
                    <a:pt x="14" y="92"/>
                  </a:lnTo>
                  <a:lnTo>
                    <a:pt x="18" y="90"/>
                  </a:lnTo>
                  <a:lnTo>
                    <a:pt x="20" y="84"/>
                  </a:lnTo>
                  <a:lnTo>
                    <a:pt x="22" y="90"/>
                  </a:lnTo>
                  <a:lnTo>
                    <a:pt x="24" y="90"/>
                  </a:lnTo>
                  <a:lnTo>
                    <a:pt x="28" y="90"/>
                  </a:lnTo>
                  <a:lnTo>
                    <a:pt x="32" y="88"/>
                  </a:lnTo>
                  <a:lnTo>
                    <a:pt x="38" y="86"/>
                  </a:lnTo>
                  <a:lnTo>
                    <a:pt x="44" y="84"/>
                  </a:lnTo>
                  <a:lnTo>
                    <a:pt x="46" y="82"/>
                  </a:lnTo>
                  <a:lnTo>
                    <a:pt x="48" y="82"/>
                  </a:lnTo>
                  <a:lnTo>
                    <a:pt x="48" y="80"/>
                  </a:lnTo>
                  <a:lnTo>
                    <a:pt x="48" y="78"/>
                  </a:lnTo>
                  <a:lnTo>
                    <a:pt x="50" y="74"/>
                  </a:lnTo>
                  <a:lnTo>
                    <a:pt x="50" y="66"/>
                  </a:lnTo>
                  <a:lnTo>
                    <a:pt x="50" y="58"/>
                  </a:lnTo>
                  <a:lnTo>
                    <a:pt x="44" y="58"/>
                  </a:lnTo>
                  <a:lnTo>
                    <a:pt x="44" y="56"/>
                  </a:lnTo>
                  <a:lnTo>
                    <a:pt x="44" y="52"/>
                  </a:lnTo>
                  <a:lnTo>
                    <a:pt x="44" y="50"/>
                  </a:lnTo>
                  <a:lnTo>
                    <a:pt x="44" y="48"/>
                  </a:lnTo>
                  <a:lnTo>
                    <a:pt x="46" y="48"/>
                  </a:lnTo>
                  <a:lnTo>
                    <a:pt x="48" y="48"/>
                  </a:lnTo>
                  <a:lnTo>
                    <a:pt x="48" y="46"/>
                  </a:lnTo>
                  <a:lnTo>
                    <a:pt x="48" y="42"/>
                  </a:lnTo>
                  <a:lnTo>
                    <a:pt x="50" y="40"/>
                  </a:lnTo>
                  <a:lnTo>
                    <a:pt x="50" y="36"/>
                  </a:lnTo>
                  <a:lnTo>
                    <a:pt x="48" y="34"/>
                  </a:lnTo>
                  <a:lnTo>
                    <a:pt x="30" y="32"/>
                  </a:lnTo>
                  <a:lnTo>
                    <a:pt x="28" y="28"/>
                  </a:lnTo>
                  <a:lnTo>
                    <a:pt x="28" y="24"/>
                  </a:lnTo>
                  <a:lnTo>
                    <a:pt x="28" y="22"/>
                  </a:lnTo>
                  <a:lnTo>
                    <a:pt x="32" y="22"/>
                  </a:lnTo>
                  <a:lnTo>
                    <a:pt x="42" y="22"/>
                  </a:lnTo>
                  <a:lnTo>
                    <a:pt x="56" y="20"/>
                  </a:lnTo>
                  <a:lnTo>
                    <a:pt x="66" y="20"/>
                  </a:lnTo>
                  <a:lnTo>
                    <a:pt x="72" y="22"/>
                  </a:lnTo>
                  <a:lnTo>
                    <a:pt x="72" y="20"/>
                  </a:lnTo>
                  <a:lnTo>
                    <a:pt x="72" y="18"/>
                  </a:lnTo>
                  <a:lnTo>
                    <a:pt x="70" y="16"/>
                  </a:lnTo>
                  <a:lnTo>
                    <a:pt x="72" y="12"/>
                  </a:lnTo>
                  <a:lnTo>
                    <a:pt x="74" y="8"/>
                  </a:lnTo>
                  <a:lnTo>
                    <a:pt x="78" y="6"/>
                  </a:lnTo>
                  <a:lnTo>
                    <a:pt x="80" y="6"/>
                  </a:lnTo>
                  <a:lnTo>
                    <a:pt x="82" y="4"/>
                  </a:lnTo>
                  <a:lnTo>
                    <a:pt x="84" y="2"/>
                  </a:lnTo>
                  <a:lnTo>
                    <a:pt x="86" y="0"/>
                  </a:lnTo>
                  <a:lnTo>
                    <a:pt x="88" y="0"/>
                  </a:lnTo>
                  <a:lnTo>
                    <a:pt x="88" y="4"/>
                  </a:lnTo>
                  <a:lnTo>
                    <a:pt x="88" y="10"/>
                  </a:lnTo>
                  <a:lnTo>
                    <a:pt x="88" y="14"/>
                  </a:lnTo>
                  <a:lnTo>
                    <a:pt x="88" y="18"/>
                  </a:lnTo>
                  <a:lnTo>
                    <a:pt x="86" y="24"/>
                  </a:lnTo>
                  <a:lnTo>
                    <a:pt x="86" y="28"/>
                  </a:lnTo>
                  <a:lnTo>
                    <a:pt x="86" y="34"/>
                  </a:lnTo>
                  <a:lnTo>
                    <a:pt x="86" y="38"/>
                  </a:lnTo>
                  <a:lnTo>
                    <a:pt x="86" y="40"/>
                  </a:lnTo>
                  <a:lnTo>
                    <a:pt x="86" y="44"/>
                  </a:lnTo>
                  <a:lnTo>
                    <a:pt x="86" y="48"/>
                  </a:lnTo>
                  <a:lnTo>
                    <a:pt x="84" y="54"/>
                  </a:lnTo>
                  <a:lnTo>
                    <a:pt x="84" y="60"/>
                  </a:lnTo>
                  <a:lnTo>
                    <a:pt x="82" y="66"/>
                  </a:lnTo>
                  <a:lnTo>
                    <a:pt x="80" y="68"/>
                  </a:lnTo>
                  <a:lnTo>
                    <a:pt x="80" y="70"/>
                  </a:lnTo>
                  <a:lnTo>
                    <a:pt x="78" y="72"/>
                  </a:lnTo>
                  <a:lnTo>
                    <a:pt x="76" y="78"/>
                  </a:lnTo>
                  <a:lnTo>
                    <a:pt x="74" y="82"/>
                  </a:lnTo>
                  <a:lnTo>
                    <a:pt x="72" y="88"/>
                  </a:lnTo>
                  <a:lnTo>
                    <a:pt x="70" y="92"/>
                  </a:lnTo>
                  <a:lnTo>
                    <a:pt x="68" y="96"/>
                  </a:lnTo>
                  <a:lnTo>
                    <a:pt x="66" y="98"/>
                  </a:lnTo>
                  <a:lnTo>
                    <a:pt x="66" y="100"/>
                  </a:lnTo>
                  <a:lnTo>
                    <a:pt x="64" y="102"/>
                  </a:lnTo>
                  <a:lnTo>
                    <a:pt x="62" y="106"/>
                  </a:lnTo>
                  <a:lnTo>
                    <a:pt x="60" y="110"/>
                  </a:lnTo>
                  <a:lnTo>
                    <a:pt x="56" y="112"/>
                  </a:lnTo>
                  <a:lnTo>
                    <a:pt x="54" y="112"/>
                  </a:lnTo>
                  <a:lnTo>
                    <a:pt x="50" y="112"/>
                  </a:lnTo>
                  <a:lnTo>
                    <a:pt x="46" y="110"/>
                  </a:lnTo>
                  <a:lnTo>
                    <a:pt x="44" y="112"/>
                  </a:lnTo>
                  <a:lnTo>
                    <a:pt x="42" y="112"/>
                  </a:lnTo>
                  <a:lnTo>
                    <a:pt x="38" y="116"/>
                  </a:lnTo>
                  <a:lnTo>
                    <a:pt x="34" y="114"/>
                  </a:lnTo>
                  <a:lnTo>
                    <a:pt x="34" y="112"/>
                  </a:lnTo>
                  <a:lnTo>
                    <a:pt x="32" y="112"/>
                  </a:lnTo>
                  <a:lnTo>
                    <a:pt x="30" y="112"/>
                  </a:lnTo>
                  <a:lnTo>
                    <a:pt x="28" y="112"/>
                  </a:lnTo>
                  <a:lnTo>
                    <a:pt x="24" y="114"/>
                  </a:lnTo>
                  <a:lnTo>
                    <a:pt x="18" y="116"/>
                  </a:lnTo>
                  <a:lnTo>
                    <a:pt x="10" y="120"/>
                  </a:lnTo>
                  <a:close/>
                </a:path>
              </a:pathLst>
            </a:custGeom>
            <a:grpFill/>
            <a:ln w="3175">
              <a:solidFill>
                <a:schemeClr val="bg1"/>
              </a:solidFill>
              <a:round/>
              <a:headEnd/>
              <a:tailEnd/>
            </a:ln>
          </p:spPr>
          <p:txBody>
            <a:bodyPr/>
            <a:lstStyle/>
            <a:p>
              <a:pPr>
                <a:defRPr/>
              </a:pPr>
              <a:endParaRPr lang="en-US" sz="3200" dirty="0"/>
            </a:p>
          </p:txBody>
        </p:sp>
        <p:sp>
          <p:nvSpPr>
            <p:cNvPr id="34" name="Freeform 287"/>
            <p:cNvSpPr>
              <a:spLocks/>
            </p:cNvSpPr>
            <p:nvPr/>
          </p:nvSpPr>
          <p:spPr bwMode="gray">
            <a:xfrm>
              <a:off x="2609708" y="4531251"/>
              <a:ext cx="629574" cy="629021"/>
            </a:xfrm>
            <a:custGeom>
              <a:avLst/>
              <a:gdLst>
                <a:gd name="T0" fmla="*/ 24 w 130"/>
                <a:gd name="T1" fmla="*/ 2 h 156"/>
                <a:gd name="T2" fmla="*/ 42 w 130"/>
                <a:gd name="T3" fmla="*/ 0 h 156"/>
                <a:gd name="T4" fmla="*/ 56 w 130"/>
                <a:gd name="T5" fmla="*/ 0 h 156"/>
                <a:gd name="T6" fmla="*/ 86 w 130"/>
                <a:gd name="T7" fmla="*/ 26 h 156"/>
                <a:gd name="T8" fmla="*/ 86 w 130"/>
                <a:gd name="T9" fmla="*/ 18 h 156"/>
                <a:gd name="T10" fmla="*/ 88 w 130"/>
                <a:gd name="T11" fmla="*/ 14 h 156"/>
                <a:gd name="T12" fmla="*/ 102 w 130"/>
                <a:gd name="T13" fmla="*/ 18 h 156"/>
                <a:gd name="T14" fmla="*/ 112 w 130"/>
                <a:gd name="T15" fmla="*/ 24 h 156"/>
                <a:gd name="T16" fmla="*/ 112 w 130"/>
                <a:gd name="T17" fmla="*/ 34 h 156"/>
                <a:gd name="T18" fmla="*/ 114 w 130"/>
                <a:gd name="T19" fmla="*/ 38 h 156"/>
                <a:gd name="T20" fmla="*/ 116 w 130"/>
                <a:gd name="T21" fmla="*/ 48 h 156"/>
                <a:gd name="T22" fmla="*/ 114 w 130"/>
                <a:gd name="T23" fmla="*/ 56 h 156"/>
                <a:gd name="T24" fmla="*/ 114 w 130"/>
                <a:gd name="T25" fmla="*/ 60 h 156"/>
                <a:gd name="T26" fmla="*/ 128 w 130"/>
                <a:gd name="T27" fmla="*/ 62 h 156"/>
                <a:gd name="T28" fmla="*/ 128 w 130"/>
                <a:gd name="T29" fmla="*/ 70 h 156"/>
                <a:gd name="T30" fmla="*/ 128 w 130"/>
                <a:gd name="T31" fmla="*/ 82 h 156"/>
                <a:gd name="T32" fmla="*/ 128 w 130"/>
                <a:gd name="T33" fmla="*/ 88 h 156"/>
                <a:gd name="T34" fmla="*/ 112 w 130"/>
                <a:gd name="T35" fmla="*/ 136 h 156"/>
                <a:gd name="T36" fmla="*/ 114 w 130"/>
                <a:gd name="T37" fmla="*/ 138 h 156"/>
                <a:gd name="T38" fmla="*/ 118 w 130"/>
                <a:gd name="T39" fmla="*/ 144 h 156"/>
                <a:gd name="T40" fmla="*/ 130 w 130"/>
                <a:gd name="T41" fmla="*/ 152 h 156"/>
                <a:gd name="T42" fmla="*/ 126 w 130"/>
                <a:gd name="T43" fmla="*/ 152 h 156"/>
                <a:gd name="T44" fmla="*/ 116 w 130"/>
                <a:gd name="T45" fmla="*/ 154 h 156"/>
                <a:gd name="T46" fmla="*/ 106 w 130"/>
                <a:gd name="T47" fmla="*/ 156 h 156"/>
                <a:gd name="T48" fmla="*/ 100 w 130"/>
                <a:gd name="T49" fmla="*/ 156 h 156"/>
                <a:gd name="T50" fmla="*/ 92 w 130"/>
                <a:gd name="T51" fmla="*/ 156 h 156"/>
                <a:gd name="T52" fmla="*/ 82 w 130"/>
                <a:gd name="T53" fmla="*/ 154 h 156"/>
                <a:gd name="T54" fmla="*/ 76 w 130"/>
                <a:gd name="T55" fmla="*/ 150 h 156"/>
                <a:gd name="T56" fmla="*/ 30 w 130"/>
                <a:gd name="T57" fmla="*/ 150 h 156"/>
                <a:gd name="T58" fmla="*/ 24 w 130"/>
                <a:gd name="T59" fmla="*/ 150 h 156"/>
                <a:gd name="T60" fmla="*/ 20 w 130"/>
                <a:gd name="T61" fmla="*/ 144 h 156"/>
                <a:gd name="T62" fmla="*/ 16 w 130"/>
                <a:gd name="T63" fmla="*/ 142 h 156"/>
                <a:gd name="T64" fmla="*/ 6 w 130"/>
                <a:gd name="T65" fmla="*/ 142 h 156"/>
                <a:gd name="T66" fmla="*/ 2 w 130"/>
                <a:gd name="T67" fmla="*/ 140 h 156"/>
                <a:gd name="T68" fmla="*/ 6 w 130"/>
                <a:gd name="T69" fmla="*/ 118 h 156"/>
                <a:gd name="T70" fmla="*/ 10 w 130"/>
                <a:gd name="T71" fmla="*/ 100 h 156"/>
                <a:gd name="T72" fmla="*/ 12 w 130"/>
                <a:gd name="T73" fmla="*/ 94 h 156"/>
                <a:gd name="T74" fmla="*/ 16 w 130"/>
                <a:gd name="T75" fmla="*/ 82 h 156"/>
                <a:gd name="T76" fmla="*/ 24 w 130"/>
                <a:gd name="T77" fmla="*/ 68 h 156"/>
                <a:gd name="T78" fmla="*/ 26 w 130"/>
                <a:gd name="T79" fmla="*/ 68 h 156"/>
                <a:gd name="T80" fmla="*/ 28 w 130"/>
                <a:gd name="T81" fmla="*/ 66 h 156"/>
                <a:gd name="T82" fmla="*/ 28 w 130"/>
                <a:gd name="T83" fmla="*/ 58 h 156"/>
                <a:gd name="T84" fmla="*/ 26 w 130"/>
                <a:gd name="T85" fmla="*/ 46 h 156"/>
                <a:gd name="T86" fmla="*/ 14 w 130"/>
                <a:gd name="T87" fmla="*/ 16 h 156"/>
                <a:gd name="T88" fmla="*/ 6 w 130"/>
                <a:gd name="T89" fmla="*/ 4 h 15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30"/>
                <a:gd name="T136" fmla="*/ 0 h 156"/>
                <a:gd name="T137" fmla="*/ 130 w 130"/>
                <a:gd name="T138" fmla="*/ 156 h 15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30" h="156">
                  <a:moveTo>
                    <a:pt x="6" y="4"/>
                  </a:moveTo>
                  <a:lnTo>
                    <a:pt x="24" y="2"/>
                  </a:lnTo>
                  <a:lnTo>
                    <a:pt x="32" y="0"/>
                  </a:lnTo>
                  <a:lnTo>
                    <a:pt x="42" y="0"/>
                  </a:lnTo>
                  <a:lnTo>
                    <a:pt x="52" y="0"/>
                  </a:lnTo>
                  <a:lnTo>
                    <a:pt x="56" y="0"/>
                  </a:lnTo>
                  <a:lnTo>
                    <a:pt x="64" y="24"/>
                  </a:lnTo>
                  <a:lnTo>
                    <a:pt x="86" y="26"/>
                  </a:lnTo>
                  <a:lnTo>
                    <a:pt x="86" y="22"/>
                  </a:lnTo>
                  <a:lnTo>
                    <a:pt x="86" y="18"/>
                  </a:lnTo>
                  <a:lnTo>
                    <a:pt x="88" y="14"/>
                  </a:lnTo>
                  <a:lnTo>
                    <a:pt x="102" y="12"/>
                  </a:lnTo>
                  <a:lnTo>
                    <a:pt x="102" y="18"/>
                  </a:lnTo>
                  <a:lnTo>
                    <a:pt x="112" y="18"/>
                  </a:lnTo>
                  <a:lnTo>
                    <a:pt x="112" y="24"/>
                  </a:lnTo>
                  <a:lnTo>
                    <a:pt x="112" y="28"/>
                  </a:lnTo>
                  <a:lnTo>
                    <a:pt x="112" y="34"/>
                  </a:lnTo>
                  <a:lnTo>
                    <a:pt x="114" y="38"/>
                  </a:lnTo>
                  <a:lnTo>
                    <a:pt x="116" y="42"/>
                  </a:lnTo>
                  <a:lnTo>
                    <a:pt x="116" y="48"/>
                  </a:lnTo>
                  <a:lnTo>
                    <a:pt x="116" y="52"/>
                  </a:lnTo>
                  <a:lnTo>
                    <a:pt x="114" y="56"/>
                  </a:lnTo>
                  <a:lnTo>
                    <a:pt x="114" y="60"/>
                  </a:lnTo>
                  <a:lnTo>
                    <a:pt x="128" y="62"/>
                  </a:lnTo>
                  <a:lnTo>
                    <a:pt x="128" y="66"/>
                  </a:lnTo>
                  <a:lnTo>
                    <a:pt x="128" y="70"/>
                  </a:lnTo>
                  <a:lnTo>
                    <a:pt x="128" y="76"/>
                  </a:lnTo>
                  <a:lnTo>
                    <a:pt x="128" y="82"/>
                  </a:lnTo>
                  <a:lnTo>
                    <a:pt x="128" y="86"/>
                  </a:lnTo>
                  <a:lnTo>
                    <a:pt x="128" y="88"/>
                  </a:lnTo>
                  <a:lnTo>
                    <a:pt x="112" y="90"/>
                  </a:lnTo>
                  <a:lnTo>
                    <a:pt x="112" y="136"/>
                  </a:lnTo>
                  <a:lnTo>
                    <a:pt x="114" y="138"/>
                  </a:lnTo>
                  <a:lnTo>
                    <a:pt x="116" y="140"/>
                  </a:lnTo>
                  <a:lnTo>
                    <a:pt x="118" y="144"/>
                  </a:lnTo>
                  <a:lnTo>
                    <a:pt x="124" y="148"/>
                  </a:lnTo>
                  <a:lnTo>
                    <a:pt x="130" y="152"/>
                  </a:lnTo>
                  <a:lnTo>
                    <a:pt x="126" y="152"/>
                  </a:lnTo>
                  <a:lnTo>
                    <a:pt x="122" y="152"/>
                  </a:lnTo>
                  <a:lnTo>
                    <a:pt x="116" y="154"/>
                  </a:lnTo>
                  <a:lnTo>
                    <a:pt x="110" y="154"/>
                  </a:lnTo>
                  <a:lnTo>
                    <a:pt x="106" y="156"/>
                  </a:lnTo>
                  <a:lnTo>
                    <a:pt x="102" y="156"/>
                  </a:lnTo>
                  <a:lnTo>
                    <a:pt x="100" y="156"/>
                  </a:lnTo>
                  <a:lnTo>
                    <a:pt x="98" y="156"/>
                  </a:lnTo>
                  <a:lnTo>
                    <a:pt x="92" y="156"/>
                  </a:lnTo>
                  <a:lnTo>
                    <a:pt x="88" y="154"/>
                  </a:lnTo>
                  <a:lnTo>
                    <a:pt x="82" y="154"/>
                  </a:lnTo>
                  <a:lnTo>
                    <a:pt x="78" y="152"/>
                  </a:lnTo>
                  <a:lnTo>
                    <a:pt x="76" y="150"/>
                  </a:lnTo>
                  <a:lnTo>
                    <a:pt x="32" y="150"/>
                  </a:lnTo>
                  <a:lnTo>
                    <a:pt x="30" y="150"/>
                  </a:lnTo>
                  <a:lnTo>
                    <a:pt x="28" y="150"/>
                  </a:lnTo>
                  <a:lnTo>
                    <a:pt x="24" y="150"/>
                  </a:lnTo>
                  <a:lnTo>
                    <a:pt x="22" y="148"/>
                  </a:lnTo>
                  <a:lnTo>
                    <a:pt x="20" y="144"/>
                  </a:lnTo>
                  <a:lnTo>
                    <a:pt x="18" y="144"/>
                  </a:lnTo>
                  <a:lnTo>
                    <a:pt x="16" y="142"/>
                  </a:lnTo>
                  <a:lnTo>
                    <a:pt x="12" y="142"/>
                  </a:lnTo>
                  <a:lnTo>
                    <a:pt x="6" y="142"/>
                  </a:lnTo>
                  <a:lnTo>
                    <a:pt x="0" y="144"/>
                  </a:lnTo>
                  <a:lnTo>
                    <a:pt x="2" y="140"/>
                  </a:lnTo>
                  <a:lnTo>
                    <a:pt x="4" y="130"/>
                  </a:lnTo>
                  <a:lnTo>
                    <a:pt x="6" y="118"/>
                  </a:lnTo>
                  <a:lnTo>
                    <a:pt x="10" y="108"/>
                  </a:lnTo>
                  <a:lnTo>
                    <a:pt x="10" y="100"/>
                  </a:lnTo>
                  <a:lnTo>
                    <a:pt x="10" y="98"/>
                  </a:lnTo>
                  <a:lnTo>
                    <a:pt x="12" y="94"/>
                  </a:lnTo>
                  <a:lnTo>
                    <a:pt x="14" y="90"/>
                  </a:lnTo>
                  <a:lnTo>
                    <a:pt x="16" y="82"/>
                  </a:lnTo>
                  <a:lnTo>
                    <a:pt x="20" y="76"/>
                  </a:lnTo>
                  <a:lnTo>
                    <a:pt x="24" y="68"/>
                  </a:lnTo>
                  <a:lnTo>
                    <a:pt x="26" y="68"/>
                  </a:lnTo>
                  <a:lnTo>
                    <a:pt x="28" y="66"/>
                  </a:lnTo>
                  <a:lnTo>
                    <a:pt x="28" y="62"/>
                  </a:lnTo>
                  <a:lnTo>
                    <a:pt x="28" y="58"/>
                  </a:lnTo>
                  <a:lnTo>
                    <a:pt x="28" y="54"/>
                  </a:lnTo>
                  <a:lnTo>
                    <a:pt x="26" y="46"/>
                  </a:lnTo>
                  <a:lnTo>
                    <a:pt x="24" y="38"/>
                  </a:lnTo>
                  <a:lnTo>
                    <a:pt x="14" y="16"/>
                  </a:lnTo>
                  <a:lnTo>
                    <a:pt x="6" y="10"/>
                  </a:lnTo>
                  <a:lnTo>
                    <a:pt x="6" y="4"/>
                  </a:lnTo>
                </a:path>
              </a:pathLst>
            </a:custGeom>
            <a:grpFill/>
            <a:ln w="3175">
              <a:solidFill>
                <a:schemeClr val="bg1"/>
              </a:solidFill>
              <a:round/>
              <a:headEnd/>
              <a:tailEnd/>
            </a:ln>
          </p:spPr>
          <p:txBody>
            <a:bodyPr/>
            <a:lstStyle/>
            <a:p>
              <a:pPr>
                <a:defRPr/>
              </a:pPr>
              <a:endParaRPr lang="en-US" sz="3200" dirty="0"/>
            </a:p>
          </p:txBody>
        </p:sp>
        <p:sp>
          <p:nvSpPr>
            <p:cNvPr id="35" name="Freeform 288"/>
            <p:cNvSpPr>
              <a:spLocks/>
            </p:cNvSpPr>
            <p:nvPr/>
          </p:nvSpPr>
          <p:spPr bwMode="gray">
            <a:xfrm>
              <a:off x="2627319" y="3894165"/>
              <a:ext cx="1232732" cy="1040305"/>
            </a:xfrm>
            <a:custGeom>
              <a:avLst/>
              <a:gdLst>
                <a:gd name="T0" fmla="*/ 24 w 254"/>
                <a:gd name="T1" fmla="*/ 132 h 258"/>
                <a:gd name="T2" fmla="*/ 32 w 254"/>
                <a:gd name="T3" fmla="*/ 128 h 258"/>
                <a:gd name="T4" fmla="*/ 40 w 254"/>
                <a:gd name="T5" fmla="*/ 130 h 258"/>
                <a:gd name="T6" fmla="*/ 46 w 254"/>
                <a:gd name="T7" fmla="*/ 128 h 258"/>
                <a:gd name="T8" fmla="*/ 50 w 254"/>
                <a:gd name="T9" fmla="*/ 120 h 258"/>
                <a:gd name="T10" fmla="*/ 66 w 254"/>
                <a:gd name="T11" fmla="*/ 86 h 258"/>
                <a:gd name="T12" fmla="*/ 68 w 254"/>
                <a:gd name="T13" fmla="*/ 80 h 258"/>
                <a:gd name="T14" fmla="*/ 72 w 254"/>
                <a:gd name="T15" fmla="*/ 70 h 258"/>
                <a:gd name="T16" fmla="*/ 72 w 254"/>
                <a:gd name="T17" fmla="*/ 52 h 258"/>
                <a:gd name="T18" fmla="*/ 72 w 254"/>
                <a:gd name="T19" fmla="*/ 40 h 258"/>
                <a:gd name="T20" fmla="*/ 76 w 254"/>
                <a:gd name="T21" fmla="*/ 30 h 258"/>
                <a:gd name="T22" fmla="*/ 72 w 254"/>
                <a:gd name="T23" fmla="*/ 18 h 258"/>
                <a:gd name="T24" fmla="*/ 74 w 254"/>
                <a:gd name="T25" fmla="*/ 12 h 258"/>
                <a:gd name="T26" fmla="*/ 84 w 254"/>
                <a:gd name="T27" fmla="*/ 6 h 258"/>
                <a:gd name="T28" fmla="*/ 92 w 254"/>
                <a:gd name="T29" fmla="*/ 8 h 258"/>
                <a:gd name="T30" fmla="*/ 96 w 254"/>
                <a:gd name="T31" fmla="*/ 16 h 258"/>
                <a:gd name="T32" fmla="*/ 104 w 254"/>
                <a:gd name="T33" fmla="*/ 14 h 258"/>
                <a:gd name="T34" fmla="*/ 122 w 254"/>
                <a:gd name="T35" fmla="*/ 12 h 258"/>
                <a:gd name="T36" fmla="*/ 130 w 254"/>
                <a:gd name="T37" fmla="*/ 12 h 258"/>
                <a:gd name="T38" fmla="*/ 180 w 254"/>
                <a:gd name="T39" fmla="*/ 2 h 258"/>
                <a:gd name="T40" fmla="*/ 188 w 254"/>
                <a:gd name="T41" fmla="*/ 10 h 258"/>
                <a:gd name="T42" fmla="*/ 202 w 254"/>
                <a:gd name="T43" fmla="*/ 14 h 258"/>
                <a:gd name="T44" fmla="*/ 212 w 254"/>
                <a:gd name="T45" fmla="*/ 18 h 258"/>
                <a:gd name="T46" fmla="*/ 222 w 254"/>
                <a:gd name="T47" fmla="*/ 24 h 258"/>
                <a:gd name="T48" fmla="*/ 244 w 254"/>
                <a:gd name="T49" fmla="*/ 26 h 258"/>
                <a:gd name="T50" fmla="*/ 242 w 254"/>
                <a:gd name="T51" fmla="*/ 32 h 258"/>
                <a:gd name="T52" fmla="*/ 240 w 254"/>
                <a:gd name="T53" fmla="*/ 40 h 258"/>
                <a:gd name="T54" fmla="*/ 238 w 254"/>
                <a:gd name="T55" fmla="*/ 50 h 258"/>
                <a:gd name="T56" fmla="*/ 236 w 254"/>
                <a:gd name="T57" fmla="*/ 60 h 258"/>
                <a:gd name="T58" fmla="*/ 230 w 254"/>
                <a:gd name="T59" fmla="*/ 74 h 258"/>
                <a:gd name="T60" fmla="*/ 234 w 254"/>
                <a:gd name="T61" fmla="*/ 118 h 258"/>
                <a:gd name="T62" fmla="*/ 244 w 254"/>
                <a:gd name="T63" fmla="*/ 170 h 258"/>
                <a:gd name="T64" fmla="*/ 250 w 254"/>
                <a:gd name="T65" fmla="*/ 194 h 258"/>
                <a:gd name="T66" fmla="*/ 242 w 254"/>
                <a:gd name="T67" fmla="*/ 194 h 258"/>
                <a:gd name="T68" fmla="*/ 232 w 254"/>
                <a:gd name="T69" fmla="*/ 196 h 258"/>
                <a:gd name="T70" fmla="*/ 226 w 254"/>
                <a:gd name="T71" fmla="*/ 204 h 258"/>
                <a:gd name="T72" fmla="*/ 228 w 254"/>
                <a:gd name="T73" fmla="*/ 214 h 258"/>
                <a:gd name="T74" fmla="*/ 234 w 254"/>
                <a:gd name="T75" fmla="*/ 228 h 258"/>
                <a:gd name="T76" fmla="*/ 240 w 254"/>
                <a:gd name="T77" fmla="*/ 240 h 258"/>
                <a:gd name="T78" fmla="*/ 250 w 254"/>
                <a:gd name="T79" fmla="*/ 258 h 258"/>
                <a:gd name="T80" fmla="*/ 214 w 254"/>
                <a:gd name="T81" fmla="*/ 230 h 258"/>
                <a:gd name="T82" fmla="*/ 210 w 254"/>
                <a:gd name="T83" fmla="*/ 230 h 258"/>
                <a:gd name="T84" fmla="*/ 206 w 254"/>
                <a:gd name="T85" fmla="*/ 224 h 258"/>
                <a:gd name="T86" fmla="*/ 204 w 254"/>
                <a:gd name="T87" fmla="*/ 230 h 258"/>
                <a:gd name="T88" fmla="*/ 192 w 254"/>
                <a:gd name="T89" fmla="*/ 230 h 258"/>
                <a:gd name="T90" fmla="*/ 164 w 254"/>
                <a:gd name="T91" fmla="*/ 224 h 258"/>
                <a:gd name="T92" fmla="*/ 158 w 254"/>
                <a:gd name="T93" fmla="*/ 222 h 258"/>
                <a:gd name="T94" fmla="*/ 156 w 254"/>
                <a:gd name="T95" fmla="*/ 220 h 258"/>
                <a:gd name="T96" fmla="*/ 146 w 254"/>
                <a:gd name="T97" fmla="*/ 218 h 258"/>
                <a:gd name="T98" fmla="*/ 136 w 254"/>
                <a:gd name="T99" fmla="*/ 218 h 258"/>
                <a:gd name="T100" fmla="*/ 110 w 254"/>
                <a:gd name="T101" fmla="*/ 218 h 258"/>
                <a:gd name="T102" fmla="*/ 112 w 254"/>
                <a:gd name="T103" fmla="*/ 210 h 258"/>
                <a:gd name="T104" fmla="*/ 110 w 254"/>
                <a:gd name="T105" fmla="*/ 196 h 258"/>
                <a:gd name="T106" fmla="*/ 108 w 254"/>
                <a:gd name="T107" fmla="*/ 186 h 258"/>
                <a:gd name="T108" fmla="*/ 98 w 254"/>
                <a:gd name="T109" fmla="*/ 176 h 258"/>
                <a:gd name="T110" fmla="*/ 84 w 254"/>
                <a:gd name="T111" fmla="*/ 172 h 258"/>
                <a:gd name="T112" fmla="*/ 82 w 254"/>
                <a:gd name="T113" fmla="*/ 184 h 258"/>
                <a:gd name="T114" fmla="*/ 48 w 254"/>
                <a:gd name="T115" fmla="*/ 158 h 258"/>
                <a:gd name="T116" fmla="*/ 20 w 254"/>
                <a:gd name="T117" fmla="*/ 160 h 258"/>
                <a:gd name="T118" fmla="*/ 1 w 254"/>
                <a:gd name="T119" fmla="*/ 161 h 25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254"/>
                <a:gd name="T181" fmla="*/ 0 h 258"/>
                <a:gd name="T182" fmla="*/ 254 w 254"/>
                <a:gd name="T183" fmla="*/ 258 h 258"/>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254" h="258">
                  <a:moveTo>
                    <a:pt x="0" y="152"/>
                  </a:moveTo>
                  <a:lnTo>
                    <a:pt x="24" y="134"/>
                  </a:lnTo>
                  <a:lnTo>
                    <a:pt x="24" y="132"/>
                  </a:lnTo>
                  <a:lnTo>
                    <a:pt x="26" y="132"/>
                  </a:lnTo>
                  <a:lnTo>
                    <a:pt x="28" y="130"/>
                  </a:lnTo>
                  <a:lnTo>
                    <a:pt x="32" y="128"/>
                  </a:lnTo>
                  <a:lnTo>
                    <a:pt x="38" y="130"/>
                  </a:lnTo>
                  <a:lnTo>
                    <a:pt x="40" y="130"/>
                  </a:lnTo>
                  <a:lnTo>
                    <a:pt x="42" y="130"/>
                  </a:lnTo>
                  <a:lnTo>
                    <a:pt x="44" y="130"/>
                  </a:lnTo>
                  <a:lnTo>
                    <a:pt x="46" y="128"/>
                  </a:lnTo>
                  <a:lnTo>
                    <a:pt x="48" y="124"/>
                  </a:lnTo>
                  <a:lnTo>
                    <a:pt x="50" y="124"/>
                  </a:lnTo>
                  <a:lnTo>
                    <a:pt x="50" y="120"/>
                  </a:lnTo>
                  <a:lnTo>
                    <a:pt x="54" y="114"/>
                  </a:lnTo>
                  <a:lnTo>
                    <a:pt x="58" y="106"/>
                  </a:lnTo>
                  <a:lnTo>
                    <a:pt x="66" y="86"/>
                  </a:lnTo>
                  <a:lnTo>
                    <a:pt x="68" y="84"/>
                  </a:lnTo>
                  <a:lnTo>
                    <a:pt x="68" y="80"/>
                  </a:lnTo>
                  <a:lnTo>
                    <a:pt x="70" y="74"/>
                  </a:lnTo>
                  <a:lnTo>
                    <a:pt x="70" y="72"/>
                  </a:lnTo>
                  <a:lnTo>
                    <a:pt x="72" y="70"/>
                  </a:lnTo>
                  <a:lnTo>
                    <a:pt x="72" y="64"/>
                  </a:lnTo>
                  <a:lnTo>
                    <a:pt x="72" y="58"/>
                  </a:lnTo>
                  <a:lnTo>
                    <a:pt x="72" y="52"/>
                  </a:lnTo>
                  <a:lnTo>
                    <a:pt x="72" y="46"/>
                  </a:lnTo>
                  <a:lnTo>
                    <a:pt x="72" y="40"/>
                  </a:lnTo>
                  <a:lnTo>
                    <a:pt x="74" y="34"/>
                  </a:lnTo>
                  <a:lnTo>
                    <a:pt x="74" y="32"/>
                  </a:lnTo>
                  <a:lnTo>
                    <a:pt x="76" y="30"/>
                  </a:lnTo>
                  <a:lnTo>
                    <a:pt x="76" y="24"/>
                  </a:lnTo>
                  <a:lnTo>
                    <a:pt x="74" y="20"/>
                  </a:lnTo>
                  <a:lnTo>
                    <a:pt x="72" y="18"/>
                  </a:lnTo>
                  <a:lnTo>
                    <a:pt x="72" y="16"/>
                  </a:lnTo>
                  <a:lnTo>
                    <a:pt x="72" y="14"/>
                  </a:lnTo>
                  <a:lnTo>
                    <a:pt x="74" y="12"/>
                  </a:lnTo>
                  <a:lnTo>
                    <a:pt x="76" y="10"/>
                  </a:lnTo>
                  <a:lnTo>
                    <a:pt x="80" y="6"/>
                  </a:lnTo>
                  <a:lnTo>
                    <a:pt x="84" y="6"/>
                  </a:lnTo>
                  <a:lnTo>
                    <a:pt x="90" y="4"/>
                  </a:lnTo>
                  <a:lnTo>
                    <a:pt x="90" y="6"/>
                  </a:lnTo>
                  <a:lnTo>
                    <a:pt x="92" y="8"/>
                  </a:lnTo>
                  <a:lnTo>
                    <a:pt x="94" y="10"/>
                  </a:lnTo>
                  <a:lnTo>
                    <a:pt x="96" y="14"/>
                  </a:lnTo>
                  <a:lnTo>
                    <a:pt x="96" y="16"/>
                  </a:lnTo>
                  <a:lnTo>
                    <a:pt x="98" y="16"/>
                  </a:lnTo>
                  <a:lnTo>
                    <a:pt x="100" y="14"/>
                  </a:lnTo>
                  <a:lnTo>
                    <a:pt x="104" y="14"/>
                  </a:lnTo>
                  <a:lnTo>
                    <a:pt x="110" y="12"/>
                  </a:lnTo>
                  <a:lnTo>
                    <a:pt x="116" y="12"/>
                  </a:lnTo>
                  <a:lnTo>
                    <a:pt x="122" y="12"/>
                  </a:lnTo>
                  <a:lnTo>
                    <a:pt x="126" y="12"/>
                  </a:lnTo>
                  <a:lnTo>
                    <a:pt x="130" y="12"/>
                  </a:lnTo>
                  <a:lnTo>
                    <a:pt x="134" y="10"/>
                  </a:lnTo>
                  <a:lnTo>
                    <a:pt x="180" y="0"/>
                  </a:lnTo>
                  <a:lnTo>
                    <a:pt x="180" y="2"/>
                  </a:lnTo>
                  <a:lnTo>
                    <a:pt x="182" y="4"/>
                  </a:lnTo>
                  <a:lnTo>
                    <a:pt x="184" y="6"/>
                  </a:lnTo>
                  <a:lnTo>
                    <a:pt x="188" y="10"/>
                  </a:lnTo>
                  <a:lnTo>
                    <a:pt x="194" y="12"/>
                  </a:lnTo>
                  <a:lnTo>
                    <a:pt x="200" y="14"/>
                  </a:lnTo>
                  <a:lnTo>
                    <a:pt x="202" y="14"/>
                  </a:lnTo>
                  <a:lnTo>
                    <a:pt x="204" y="16"/>
                  </a:lnTo>
                  <a:lnTo>
                    <a:pt x="208" y="16"/>
                  </a:lnTo>
                  <a:lnTo>
                    <a:pt x="212" y="18"/>
                  </a:lnTo>
                  <a:lnTo>
                    <a:pt x="216" y="24"/>
                  </a:lnTo>
                  <a:lnTo>
                    <a:pt x="218" y="24"/>
                  </a:lnTo>
                  <a:lnTo>
                    <a:pt x="222" y="24"/>
                  </a:lnTo>
                  <a:lnTo>
                    <a:pt x="228" y="24"/>
                  </a:lnTo>
                  <a:lnTo>
                    <a:pt x="236" y="26"/>
                  </a:lnTo>
                  <a:lnTo>
                    <a:pt x="244" y="26"/>
                  </a:lnTo>
                  <a:lnTo>
                    <a:pt x="244" y="28"/>
                  </a:lnTo>
                  <a:lnTo>
                    <a:pt x="242" y="32"/>
                  </a:lnTo>
                  <a:lnTo>
                    <a:pt x="242" y="36"/>
                  </a:lnTo>
                  <a:lnTo>
                    <a:pt x="242" y="38"/>
                  </a:lnTo>
                  <a:lnTo>
                    <a:pt x="240" y="40"/>
                  </a:lnTo>
                  <a:lnTo>
                    <a:pt x="238" y="42"/>
                  </a:lnTo>
                  <a:lnTo>
                    <a:pt x="238" y="46"/>
                  </a:lnTo>
                  <a:lnTo>
                    <a:pt x="238" y="50"/>
                  </a:lnTo>
                  <a:lnTo>
                    <a:pt x="238" y="52"/>
                  </a:lnTo>
                  <a:lnTo>
                    <a:pt x="238" y="56"/>
                  </a:lnTo>
                  <a:lnTo>
                    <a:pt x="236" y="60"/>
                  </a:lnTo>
                  <a:lnTo>
                    <a:pt x="234" y="64"/>
                  </a:lnTo>
                  <a:lnTo>
                    <a:pt x="232" y="70"/>
                  </a:lnTo>
                  <a:lnTo>
                    <a:pt x="230" y="74"/>
                  </a:lnTo>
                  <a:lnTo>
                    <a:pt x="230" y="102"/>
                  </a:lnTo>
                  <a:lnTo>
                    <a:pt x="230" y="106"/>
                  </a:lnTo>
                  <a:lnTo>
                    <a:pt x="234" y="118"/>
                  </a:lnTo>
                  <a:lnTo>
                    <a:pt x="238" y="134"/>
                  </a:lnTo>
                  <a:lnTo>
                    <a:pt x="240" y="152"/>
                  </a:lnTo>
                  <a:lnTo>
                    <a:pt x="244" y="170"/>
                  </a:lnTo>
                  <a:lnTo>
                    <a:pt x="248" y="184"/>
                  </a:lnTo>
                  <a:lnTo>
                    <a:pt x="250" y="192"/>
                  </a:lnTo>
                  <a:lnTo>
                    <a:pt x="250" y="194"/>
                  </a:lnTo>
                  <a:lnTo>
                    <a:pt x="248" y="194"/>
                  </a:lnTo>
                  <a:lnTo>
                    <a:pt x="246" y="194"/>
                  </a:lnTo>
                  <a:lnTo>
                    <a:pt x="242" y="194"/>
                  </a:lnTo>
                  <a:lnTo>
                    <a:pt x="240" y="194"/>
                  </a:lnTo>
                  <a:lnTo>
                    <a:pt x="236" y="194"/>
                  </a:lnTo>
                  <a:lnTo>
                    <a:pt x="232" y="196"/>
                  </a:lnTo>
                  <a:lnTo>
                    <a:pt x="230" y="198"/>
                  </a:lnTo>
                  <a:lnTo>
                    <a:pt x="228" y="200"/>
                  </a:lnTo>
                  <a:lnTo>
                    <a:pt x="226" y="204"/>
                  </a:lnTo>
                  <a:lnTo>
                    <a:pt x="226" y="210"/>
                  </a:lnTo>
                  <a:lnTo>
                    <a:pt x="228" y="214"/>
                  </a:lnTo>
                  <a:lnTo>
                    <a:pt x="230" y="218"/>
                  </a:lnTo>
                  <a:lnTo>
                    <a:pt x="232" y="224"/>
                  </a:lnTo>
                  <a:lnTo>
                    <a:pt x="234" y="228"/>
                  </a:lnTo>
                  <a:lnTo>
                    <a:pt x="236" y="234"/>
                  </a:lnTo>
                  <a:lnTo>
                    <a:pt x="238" y="238"/>
                  </a:lnTo>
                  <a:lnTo>
                    <a:pt x="240" y="240"/>
                  </a:lnTo>
                  <a:lnTo>
                    <a:pt x="254" y="242"/>
                  </a:lnTo>
                  <a:lnTo>
                    <a:pt x="254" y="256"/>
                  </a:lnTo>
                  <a:lnTo>
                    <a:pt x="250" y="258"/>
                  </a:lnTo>
                  <a:lnTo>
                    <a:pt x="238" y="254"/>
                  </a:lnTo>
                  <a:lnTo>
                    <a:pt x="222" y="244"/>
                  </a:lnTo>
                  <a:lnTo>
                    <a:pt x="214" y="230"/>
                  </a:lnTo>
                  <a:lnTo>
                    <a:pt x="214" y="232"/>
                  </a:lnTo>
                  <a:lnTo>
                    <a:pt x="212" y="232"/>
                  </a:lnTo>
                  <a:lnTo>
                    <a:pt x="210" y="230"/>
                  </a:lnTo>
                  <a:lnTo>
                    <a:pt x="208" y="230"/>
                  </a:lnTo>
                  <a:lnTo>
                    <a:pt x="206" y="228"/>
                  </a:lnTo>
                  <a:lnTo>
                    <a:pt x="206" y="224"/>
                  </a:lnTo>
                  <a:lnTo>
                    <a:pt x="206" y="226"/>
                  </a:lnTo>
                  <a:lnTo>
                    <a:pt x="204" y="228"/>
                  </a:lnTo>
                  <a:lnTo>
                    <a:pt x="204" y="230"/>
                  </a:lnTo>
                  <a:lnTo>
                    <a:pt x="200" y="230"/>
                  </a:lnTo>
                  <a:lnTo>
                    <a:pt x="198" y="230"/>
                  </a:lnTo>
                  <a:lnTo>
                    <a:pt x="192" y="230"/>
                  </a:lnTo>
                  <a:lnTo>
                    <a:pt x="182" y="228"/>
                  </a:lnTo>
                  <a:lnTo>
                    <a:pt x="170" y="226"/>
                  </a:lnTo>
                  <a:lnTo>
                    <a:pt x="164" y="224"/>
                  </a:lnTo>
                  <a:lnTo>
                    <a:pt x="162" y="224"/>
                  </a:lnTo>
                  <a:lnTo>
                    <a:pt x="160" y="222"/>
                  </a:lnTo>
                  <a:lnTo>
                    <a:pt x="158" y="222"/>
                  </a:lnTo>
                  <a:lnTo>
                    <a:pt x="158" y="220"/>
                  </a:lnTo>
                  <a:lnTo>
                    <a:pt x="156" y="220"/>
                  </a:lnTo>
                  <a:lnTo>
                    <a:pt x="154" y="218"/>
                  </a:lnTo>
                  <a:lnTo>
                    <a:pt x="150" y="218"/>
                  </a:lnTo>
                  <a:lnTo>
                    <a:pt x="146" y="218"/>
                  </a:lnTo>
                  <a:lnTo>
                    <a:pt x="144" y="218"/>
                  </a:lnTo>
                  <a:lnTo>
                    <a:pt x="140" y="218"/>
                  </a:lnTo>
                  <a:lnTo>
                    <a:pt x="136" y="218"/>
                  </a:lnTo>
                  <a:lnTo>
                    <a:pt x="130" y="218"/>
                  </a:lnTo>
                  <a:lnTo>
                    <a:pt x="124" y="220"/>
                  </a:lnTo>
                  <a:lnTo>
                    <a:pt x="110" y="218"/>
                  </a:lnTo>
                  <a:lnTo>
                    <a:pt x="110" y="214"/>
                  </a:lnTo>
                  <a:lnTo>
                    <a:pt x="112" y="210"/>
                  </a:lnTo>
                  <a:lnTo>
                    <a:pt x="112" y="206"/>
                  </a:lnTo>
                  <a:lnTo>
                    <a:pt x="112" y="200"/>
                  </a:lnTo>
                  <a:lnTo>
                    <a:pt x="110" y="196"/>
                  </a:lnTo>
                  <a:lnTo>
                    <a:pt x="108" y="192"/>
                  </a:lnTo>
                  <a:lnTo>
                    <a:pt x="108" y="186"/>
                  </a:lnTo>
                  <a:lnTo>
                    <a:pt x="108" y="182"/>
                  </a:lnTo>
                  <a:lnTo>
                    <a:pt x="108" y="176"/>
                  </a:lnTo>
                  <a:lnTo>
                    <a:pt x="98" y="176"/>
                  </a:lnTo>
                  <a:lnTo>
                    <a:pt x="98" y="170"/>
                  </a:lnTo>
                  <a:lnTo>
                    <a:pt x="84" y="172"/>
                  </a:lnTo>
                  <a:lnTo>
                    <a:pt x="82" y="176"/>
                  </a:lnTo>
                  <a:lnTo>
                    <a:pt x="82" y="180"/>
                  </a:lnTo>
                  <a:lnTo>
                    <a:pt x="82" y="184"/>
                  </a:lnTo>
                  <a:lnTo>
                    <a:pt x="60" y="182"/>
                  </a:lnTo>
                  <a:lnTo>
                    <a:pt x="52" y="158"/>
                  </a:lnTo>
                  <a:lnTo>
                    <a:pt x="48" y="158"/>
                  </a:lnTo>
                  <a:lnTo>
                    <a:pt x="38" y="158"/>
                  </a:lnTo>
                  <a:lnTo>
                    <a:pt x="28" y="158"/>
                  </a:lnTo>
                  <a:lnTo>
                    <a:pt x="20" y="160"/>
                  </a:lnTo>
                  <a:lnTo>
                    <a:pt x="2" y="162"/>
                  </a:lnTo>
                  <a:lnTo>
                    <a:pt x="0" y="152"/>
                  </a:lnTo>
                  <a:lnTo>
                    <a:pt x="1" y="161"/>
                  </a:lnTo>
                  <a:lnTo>
                    <a:pt x="0" y="152"/>
                  </a:lnTo>
                  <a:close/>
                </a:path>
              </a:pathLst>
            </a:custGeom>
            <a:grpFill/>
            <a:ln w="3175">
              <a:solidFill>
                <a:schemeClr val="bg1"/>
              </a:solidFill>
              <a:round/>
              <a:headEnd/>
              <a:tailEnd/>
            </a:ln>
          </p:spPr>
          <p:txBody>
            <a:bodyPr/>
            <a:lstStyle/>
            <a:p>
              <a:pPr>
                <a:defRPr/>
              </a:pPr>
              <a:endParaRPr lang="en-US" sz="3200" dirty="0"/>
            </a:p>
          </p:txBody>
        </p:sp>
        <p:sp>
          <p:nvSpPr>
            <p:cNvPr id="36" name="Freeform 289"/>
            <p:cNvSpPr>
              <a:spLocks/>
            </p:cNvSpPr>
            <p:nvPr/>
          </p:nvSpPr>
          <p:spPr bwMode="gray">
            <a:xfrm>
              <a:off x="3151230" y="4668345"/>
              <a:ext cx="942159" cy="483863"/>
            </a:xfrm>
            <a:custGeom>
              <a:avLst/>
              <a:gdLst>
                <a:gd name="T0" fmla="*/ 142 w 194"/>
                <a:gd name="T1" fmla="*/ 2 h 120"/>
                <a:gd name="T2" fmla="*/ 138 w 194"/>
                <a:gd name="T3" fmla="*/ 2 h 120"/>
                <a:gd name="T4" fmla="*/ 132 w 194"/>
                <a:gd name="T5" fmla="*/ 2 h 120"/>
                <a:gd name="T6" fmla="*/ 124 w 194"/>
                <a:gd name="T7" fmla="*/ 4 h 120"/>
                <a:gd name="T8" fmla="*/ 120 w 194"/>
                <a:gd name="T9" fmla="*/ 8 h 120"/>
                <a:gd name="T10" fmla="*/ 118 w 194"/>
                <a:gd name="T11" fmla="*/ 18 h 120"/>
                <a:gd name="T12" fmla="*/ 120 w 194"/>
                <a:gd name="T13" fmla="*/ 22 h 120"/>
                <a:gd name="T14" fmla="*/ 124 w 194"/>
                <a:gd name="T15" fmla="*/ 32 h 120"/>
                <a:gd name="T16" fmla="*/ 128 w 194"/>
                <a:gd name="T17" fmla="*/ 42 h 120"/>
                <a:gd name="T18" fmla="*/ 132 w 194"/>
                <a:gd name="T19" fmla="*/ 48 h 120"/>
                <a:gd name="T20" fmla="*/ 146 w 194"/>
                <a:gd name="T21" fmla="*/ 64 h 120"/>
                <a:gd name="T22" fmla="*/ 130 w 194"/>
                <a:gd name="T23" fmla="*/ 62 h 120"/>
                <a:gd name="T24" fmla="*/ 106 w 194"/>
                <a:gd name="T25" fmla="*/ 38 h 120"/>
                <a:gd name="T26" fmla="*/ 104 w 194"/>
                <a:gd name="T27" fmla="*/ 40 h 120"/>
                <a:gd name="T28" fmla="*/ 100 w 194"/>
                <a:gd name="T29" fmla="*/ 38 h 120"/>
                <a:gd name="T30" fmla="*/ 98 w 194"/>
                <a:gd name="T31" fmla="*/ 32 h 120"/>
                <a:gd name="T32" fmla="*/ 96 w 194"/>
                <a:gd name="T33" fmla="*/ 36 h 120"/>
                <a:gd name="T34" fmla="*/ 92 w 194"/>
                <a:gd name="T35" fmla="*/ 38 h 120"/>
                <a:gd name="T36" fmla="*/ 84 w 194"/>
                <a:gd name="T37" fmla="*/ 38 h 120"/>
                <a:gd name="T38" fmla="*/ 62 w 194"/>
                <a:gd name="T39" fmla="*/ 34 h 120"/>
                <a:gd name="T40" fmla="*/ 54 w 194"/>
                <a:gd name="T41" fmla="*/ 32 h 120"/>
                <a:gd name="T42" fmla="*/ 50 w 194"/>
                <a:gd name="T43" fmla="*/ 30 h 120"/>
                <a:gd name="T44" fmla="*/ 48 w 194"/>
                <a:gd name="T45" fmla="*/ 28 h 120"/>
                <a:gd name="T46" fmla="*/ 46 w 194"/>
                <a:gd name="T47" fmla="*/ 26 h 120"/>
                <a:gd name="T48" fmla="*/ 38 w 194"/>
                <a:gd name="T49" fmla="*/ 26 h 120"/>
                <a:gd name="T50" fmla="*/ 32 w 194"/>
                <a:gd name="T51" fmla="*/ 26 h 120"/>
                <a:gd name="T52" fmla="*/ 22 w 194"/>
                <a:gd name="T53" fmla="*/ 26 h 120"/>
                <a:gd name="T54" fmla="*/ 16 w 194"/>
                <a:gd name="T55" fmla="*/ 28 h 120"/>
                <a:gd name="T56" fmla="*/ 16 w 194"/>
                <a:gd name="T57" fmla="*/ 38 h 120"/>
                <a:gd name="T58" fmla="*/ 14 w 194"/>
                <a:gd name="T59" fmla="*/ 48 h 120"/>
                <a:gd name="T60" fmla="*/ 16 w 194"/>
                <a:gd name="T61" fmla="*/ 54 h 120"/>
                <a:gd name="T62" fmla="*/ 0 w 194"/>
                <a:gd name="T63" fmla="*/ 102 h 120"/>
                <a:gd name="T64" fmla="*/ 2 w 194"/>
                <a:gd name="T65" fmla="*/ 104 h 120"/>
                <a:gd name="T66" fmla="*/ 8 w 194"/>
                <a:gd name="T67" fmla="*/ 112 h 120"/>
                <a:gd name="T68" fmla="*/ 18 w 194"/>
                <a:gd name="T69" fmla="*/ 118 h 120"/>
                <a:gd name="T70" fmla="*/ 24 w 194"/>
                <a:gd name="T71" fmla="*/ 116 h 120"/>
                <a:gd name="T72" fmla="*/ 36 w 194"/>
                <a:gd name="T73" fmla="*/ 116 h 120"/>
                <a:gd name="T74" fmla="*/ 48 w 194"/>
                <a:gd name="T75" fmla="*/ 116 h 120"/>
                <a:gd name="T76" fmla="*/ 60 w 194"/>
                <a:gd name="T77" fmla="*/ 118 h 120"/>
                <a:gd name="T78" fmla="*/ 72 w 194"/>
                <a:gd name="T79" fmla="*/ 120 h 120"/>
                <a:gd name="T80" fmla="*/ 82 w 194"/>
                <a:gd name="T81" fmla="*/ 120 h 120"/>
                <a:gd name="T82" fmla="*/ 102 w 194"/>
                <a:gd name="T83" fmla="*/ 118 h 120"/>
                <a:gd name="T84" fmla="*/ 114 w 194"/>
                <a:gd name="T85" fmla="*/ 104 h 120"/>
                <a:gd name="T86" fmla="*/ 192 w 194"/>
                <a:gd name="T87" fmla="*/ 64 h 120"/>
                <a:gd name="T88" fmla="*/ 194 w 194"/>
                <a:gd name="T89" fmla="*/ 50 h 120"/>
                <a:gd name="T90" fmla="*/ 190 w 194"/>
                <a:gd name="T91" fmla="*/ 34 h 120"/>
                <a:gd name="T92" fmla="*/ 174 w 194"/>
                <a:gd name="T93" fmla="*/ 10 h 120"/>
                <a:gd name="T94" fmla="*/ 142 w 194"/>
                <a:gd name="T95" fmla="*/ 0 h 12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94"/>
                <a:gd name="T145" fmla="*/ 0 h 120"/>
                <a:gd name="T146" fmla="*/ 194 w 194"/>
                <a:gd name="T147" fmla="*/ 120 h 12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94" h="120">
                  <a:moveTo>
                    <a:pt x="142" y="0"/>
                  </a:moveTo>
                  <a:lnTo>
                    <a:pt x="142" y="2"/>
                  </a:lnTo>
                  <a:lnTo>
                    <a:pt x="140" y="2"/>
                  </a:lnTo>
                  <a:lnTo>
                    <a:pt x="138" y="2"/>
                  </a:lnTo>
                  <a:lnTo>
                    <a:pt x="134" y="2"/>
                  </a:lnTo>
                  <a:lnTo>
                    <a:pt x="132" y="2"/>
                  </a:lnTo>
                  <a:lnTo>
                    <a:pt x="128" y="2"/>
                  </a:lnTo>
                  <a:lnTo>
                    <a:pt x="124" y="4"/>
                  </a:lnTo>
                  <a:lnTo>
                    <a:pt x="122" y="6"/>
                  </a:lnTo>
                  <a:lnTo>
                    <a:pt x="120" y="8"/>
                  </a:lnTo>
                  <a:lnTo>
                    <a:pt x="118" y="12"/>
                  </a:lnTo>
                  <a:lnTo>
                    <a:pt x="118" y="18"/>
                  </a:lnTo>
                  <a:lnTo>
                    <a:pt x="120" y="22"/>
                  </a:lnTo>
                  <a:lnTo>
                    <a:pt x="122" y="26"/>
                  </a:lnTo>
                  <a:lnTo>
                    <a:pt x="124" y="32"/>
                  </a:lnTo>
                  <a:lnTo>
                    <a:pt x="126" y="36"/>
                  </a:lnTo>
                  <a:lnTo>
                    <a:pt x="128" y="42"/>
                  </a:lnTo>
                  <a:lnTo>
                    <a:pt x="130" y="46"/>
                  </a:lnTo>
                  <a:lnTo>
                    <a:pt x="132" y="48"/>
                  </a:lnTo>
                  <a:lnTo>
                    <a:pt x="146" y="50"/>
                  </a:lnTo>
                  <a:lnTo>
                    <a:pt x="146" y="64"/>
                  </a:lnTo>
                  <a:lnTo>
                    <a:pt x="142" y="66"/>
                  </a:lnTo>
                  <a:lnTo>
                    <a:pt x="130" y="62"/>
                  </a:lnTo>
                  <a:lnTo>
                    <a:pt x="114" y="52"/>
                  </a:lnTo>
                  <a:lnTo>
                    <a:pt x="106" y="38"/>
                  </a:lnTo>
                  <a:lnTo>
                    <a:pt x="106" y="40"/>
                  </a:lnTo>
                  <a:lnTo>
                    <a:pt x="104" y="40"/>
                  </a:lnTo>
                  <a:lnTo>
                    <a:pt x="102" y="38"/>
                  </a:lnTo>
                  <a:lnTo>
                    <a:pt x="100" y="38"/>
                  </a:lnTo>
                  <a:lnTo>
                    <a:pt x="98" y="36"/>
                  </a:lnTo>
                  <a:lnTo>
                    <a:pt x="98" y="32"/>
                  </a:lnTo>
                  <a:lnTo>
                    <a:pt x="98" y="34"/>
                  </a:lnTo>
                  <a:lnTo>
                    <a:pt x="96" y="36"/>
                  </a:lnTo>
                  <a:lnTo>
                    <a:pt x="96" y="38"/>
                  </a:lnTo>
                  <a:lnTo>
                    <a:pt x="92" y="38"/>
                  </a:lnTo>
                  <a:lnTo>
                    <a:pt x="90" y="38"/>
                  </a:lnTo>
                  <a:lnTo>
                    <a:pt x="84" y="38"/>
                  </a:lnTo>
                  <a:lnTo>
                    <a:pt x="74" y="36"/>
                  </a:lnTo>
                  <a:lnTo>
                    <a:pt x="62" y="34"/>
                  </a:lnTo>
                  <a:lnTo>
                    <a:pt x="56" y="32"/>
                  </a:lnTo>
                  <a:lnTo>
                    <a:pt x="54" y="32"/>
                  </a:lnTo>
                  <a:lnTo>
                    <a:pt x="52" y="30"/>
                  </a:lnTo>
                  <a:lnTo>
                    <a:pt x="50" y="30"/>
                  </a:lnTo>
                  <a:lnTo>
                    <a:pt x="50" y="28"/>
                  </a:lnTo>
                  <a:lnTo>
                    <a:pt x="48" y="28"/>
                  </a:lnTo>
                  <a:lnTo>
                    <a:pt x="46" y="26"/>
                  </a:lnTo>
                  <a:lnTo>
                    <a:pt x="42" y="26"/>
                  </a:lnTo>
                  <a:lnTo>
                    <a:pt x="38" y="26"/>
                  </a:lnTo>
                  <a:lnTo>
                    <a:pt x="36" y="26"/>
                  </a:lnTo>
                  <a:lnTo>
                    <a:pt x="32" y="26"/>
                  </a:lnTo>
                  <a:lnTo>
                    <a:pt x="28" y="26"/>
                  </a:lnTo>
                  <a:lnTo>
                    <a:pt x="22" y="26"/>
                  </a:lnTo>
                  <a:lnTo>
                    <a:pt x="16" y="28"/>
                  </a:lnTo>
                  <a:lnTo>
                    <a:pt x="16" y="32"/>
                  </a:lnTo>
                  <a:lnTo>
                    <a:pt x="16" y="38"/>
                  </a:lnTo>
                  <a:lnTo>
                    <a:pt x="14" y="42"/>
                  </a:lnTo>
                  <a:lnTo>
                    <a:pt x="14" y="48"/>
                  </a:lnTo>
                  <a:lnTo>
                    <a:pt x="16" y="52"/>
                  </a:lnTo>
                  <a:lnTo>
                    <a:pt x="16" y="54"/>
                  </a:lnTo>
                  <a:lnTo>
                    <a:pt x="0" y="56"/>
                  </a:lnTo>
                  <a:lnTo>
                    <a:pt x="0" y="102"/>
                  </a:lnTo>
                  <a:lnTo>
                    <a:pt x="2" y="104"/>
                  </a:lnTo>
                  <a:lnTo>
                    <a:pt x="4" y="108"/>
                  </a:lnTo>
                  <a:lnTo>
                    <a:pt x="8" y="112"/>
                  </a:lnTo>
                  <a:lnTo>
                    <a:pt x="12" y="114"/>
                  </a:lnTo>
                  <a:lnTo>
                    <a:pt x="18" y="118"/>
                  </a:lnTo>
                  <a:lnTo>
                    <a:pt x="20" y="118"/>
                  </a:lnTo>
                  <a:lnTo>
                    <a:pt x="24" y="116"/>
                  </a:lnTo>
                  <a:lnTo>
                    <a:pt x="30" y="116"/>
                  </a:lnTo>
                  <a:lnTo>
                    <a:pt x="36" y="116"/>
                  </a:lnTo>
                  <a:lnTo>
                    <a:pt x="46" y="116"/>
                  </a:lnTo>
                  <a:lnTo>
                    <a:pt x="48" y="116"/>
                  </a:lnTo>
                  <a:lnTo>
                    <a:pt x="54" y="116"/>
                  </a:lnTo>
                  <a:lnTo>
                    <a:pt x="60" y="118"/>
                  </a:lnTo>
                  <a:lnTo>
                    <a:pt x="66" y="118"/>
                  </a:lnTo>
                  <a:lnTo>
                    <a:pt x="72" y="120"/>
                  </a:lnTo>
                  <a:lnTo>
                    <a:pt x="78" y="120"/>
                  </a:lnTo>
                  <a:lnTo>
                    <a:pt x="82" y="120"/>
                  </a:lnTo>
                  <a:lnTo>
                    <a:pt x="90" y="120"/>
                  </a:lnTo>
                  <a:lnTo>
                    <a:pt x="102" y="118"/>
                  </a:lnTo>
                  <a:lnTo>
                    <a:pt x="110" y="114"/>
                  </a:lnTo>
                  <a:lnTo>
                    <a:pt x="114" y="104"/>
                  </a:lnTo>
                  <a:lnTo>
                    <a:pt x="192" y="88"/>
                  </a:lnTo>
                  <a:lnTo>
                    <a:pt x="192" y="64"/>
                  </a:lnTo>
                  <a:lnTo>
                    <a:pt x="190" y="56"/>
                  </a:lnTo>
                  <a:lnTo>
                    <a:pt x="194" y="50"/>
                  </a:lnTo>
                  <a:lnTo>
                    <a:pt x="194" y="46"/>
                  </a:lnTo>
                  <a:lnTo>
                    <a:pt x="190" y="34"/>
                  </a:lnTo>
                  <a:lnTo>
                    <a:pt x="184" y="20"/>
                  </a:lnTo>
                  <a:lnTo>
                    <a:pt x="174" y="10"/>
                  </a:lnTo>
                  <a:lnTo>
                    <a:pt x="160" y="4"/>
                  </a:lnTo>
                  <a:lnTo>
                    <a:pt x="142" y="0"/>
                  </a:lnTo>
                  <a:close/>
                </a:path>
              </a:pathLst>
            </a:custGeom>
            <a:grpFill/>
            <a:ln w="3175">
              <a:solidFill>
                <a:schemeClr val="bg1"/>
              </a:solidFill>
              <a:round/>
              <a:headEnd/>
              <a:tailEnd/>
            </a:ln>
          </p:spPr>
          <p:txBody>
            <a:bodyPr/>
            <a:lstStyle/>
            <a:p>
              <a:pPr>
                <a:defRPr/>
              </a:pPr>
              <a:endParaRPr lang="en-US" sz="3200" dirty="0"/>
            </a:p>
          </p:txBody>
        </p:sp>
        <p:sp>
          <p:nvSpPr>
            <p:cNvPr id="37" name="Freeform 290"/>
            <p:cNvSpPr>
              <a:spLocks/>
            </p:cNvSpPr>
            <p:nvPr/>
          </p:nvSpPr>
          <p:spPr bwMode="gray">
            <a:xfrm>
              <a:off x="2596500" y="5103821"/>
              <a:ext cx="933354" cy="669343"/>
            </a:xfrm>
            <a:custGeom>
              <a:avLst/>
              <a:gdLst>
                <a:gd name="T0" fmla="*/ 130 w 192"/>
                <a:gd name="T1" fmla="*/ 10 h 166"/>
                <a:gd name="T2" fmla="*/ 122 w 192"/>
                <a:gd name="T3" fmla="*/ 10 h 166"/>
                <a:gd name="T4" fmla="*/ 112 w 192"/>
                <a:gd name="T5" fmla="*/ 12 h 166"/>
                <a:gd name="T6" fmla="*/ 104 w 192"/>
                <a:gd name="T7" fmla="*/ 14 h 166"/>
                <a:gd name="T8" fmla="*/ 98 w 192"/>
                <a:gd name="T9" fmla="*/ 14 h 166"/>
                <a:gd name="T10" fmla="*/ 88 w 192"/>
                <a:gd name="T11" fmla="*/ 12 h 166"/>
                <a:gd name="T12" fmla="*/ 80 w 192"/>
                <a:gd name="T13" fmla="*/ 10 h 166"/>
                <a:gd name="T14" fmla="*/ 34 w 192"/>
                <a:gd name="T15" fmla="*/ 8 h 166"/>
                <a:gd name="T16" fmla="*/ 30 w 192"/>
                <a:gd name="T17" fmla="*/ 8 h 166"/>
                <a:gd name="T18" fmla="*/ 24 w 192"/>
                <a:gd name="T19" fmla="*/ 6 h 166"/>
                <a:gd name="T20" fmla="*/ 20 w 192"/>
                <a:gd name="T21" fmla="*/ 2 h 166"/>
                <a:gd name="T22" fmla="*/ 14 w 192"/>
                <a:gd name="T23" fmla="*/ 0 h 166"/>
                <a:gd name="T24" fmla="*/ 2 w 192"/>
                <a:gd name="T25" fmla="*/ 2 h 166"/>
                <a:gd name="T26" fmla="*/ 2 w 192"/>
                <a:gd name="T27" fmla="*/ 12 h 166"/>
                <a:gd name="T28" fmla="*/ 12 w 192"/>
                <a:gd name="T29" fmla="*/ 32 h 166"/>
                <a:gd name="T30" fmla="*/ 18 w 192"/>
                <a:gd name="T31" fmla="*/ 54 h 166"/>
                <a:gd name="T32" fmla="*/ 24 w 192"/>
                <a:gd name="T33" fmla="*/ 72 h 166"/>
                <a:gd name="T34" fmla="*/ 34 w 192"/>
                <a:gd name="T35" fmla="*/ 110 h 166"/>
                <a:gd name="T36" fmla="*/ 46 w 192"/>
                <a:gd name="T37" fmla="*/ 136 h 166"/>
                <a:gd name="T38" fmla="*/ 48 w 192"/>
                <a:gd name="T39" fmla="*/ 140 h 166"/>
                <a:gd name="T40" fmla="*/ 52 w 192"/>
                <a:gd name="T41" fmla="*/ 148 h 166"/>
                <a:gd name="T42" fmla="*/ 58 w 192"/>
                <a:gd name="T43" fmla="*/ 158 h 166"/>
                <a:gd name="T44" fmla="*/ 60 w 192"/>
                <a:gd name="T45" fmla="*/ 164 h 166"/>
                <a:gd name="T46" fmla="*/ 72 w 192"/>
                <a:gd name="T47" fmla="*/ 160 h 166"/>
                <a:gd name="T48" fmla="*/ 74 w 192"/>
                <a:gd name="T49" fmla="*/ 156 h 166"/>
                <a:gd name="T50" fmla="*/ 76 w 192"/>
                <a:gd name="T51" fmla="*/ 152 h 166"/>
                <a:gd name="T52" fmla="*/ 78 w 192"/>
                <a:gd name="T53" fmla="*/ 150 h 166"/>
                <a:gd name="T54" fmla="*/ 82 w 192"/>
                <a:gd name="T55" fmla="*/ 152 h 166"/>
                <a:gd name="T56" fmla="*/ 82 w 192"/>
                <a:gd name="T57" fmla="*/ 156 h 166"/>
                <a:gd name="T58" fmla="*/ 82 w 192"/>
                <a:gd name="T59" fmla="*/ 162 h 166"/>
                <a:gd name="T60" fmla="*/ 86 w 192"/>
                <a:gd name="T61" fmla="*/ 164 h 166"/>
                <a:gd name="T62" fmla="*/ 94 w 192"/>
                <a:gd name="T63" fmla="*/ 164 h 166"/>
                <a:gd name="T64" fmla="*/ 104 w 192"/>
                <a:gd name="T65" fmla="*/ 166 h 166"/>
                <a:gd name="T66" fmla="*/ 112 w 192"/>
                <a:gd name="T67" fmla="*/ 162 h 166"/>
                <a:gd name="T68" fmla="*/ 114 w 192"/>
                <a:gd name="T69" fmla="*/ 60 h 166"/>
                <a:gd name="T70" fmla="*/ 128 w 192"/>
                <a:gd name="T71" fmla="*/ 16 h 166"/>
                <a:gd name="T72" fmla="*/ 144 w 192"/>
                <a:gd name="T73" fmla="*/ 16 h 166"/>
                <a:gd name="T74" fmla="*/ 164 w 192"/>
                <a:gd name="T75" fmla="*/ 16 h 166"/>
                <a:gd name="T76" fmla="*/ 168 w 192"/>
                <a:gd name="T77" fmla="*/ 18 h 166"/>
                <a:gd name="T78" fmla="*/ 170 w 192"/>
                <a:gd name="T79" fmla="*/ 22 h 166"/>
                <a:gd name="T80" fmla="*/ 172 w 192"/>
                <a:gd name="T81" fmla="*/ 20 h 166"/>
                <a:gd name="T82" fmla="*/ 182 w 192"/>
                <a:gd name="T83" fmla="*/ 16 h 166"/>
                <a:gd name="T84" fmla="*/ 190 w 192"/>
                <a:gd name="T85" fmla="*/ 12 h 166"/>
                <a:gd name="T86" fmla="*/ 188 w 192"/>
                <a:gd name="T87" fmla="*/ 12 h 166"/>
                <a:gd name="T88" fmla="*/ 166 w 192"/>
                <a:gd name="T89" fmla="*/ 8 h 166"/>
                <a:gd name="T90" fmla="*/ 132 w 192"/>
                <a:gd name="T91" fmla="*/ 10 h 16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92"/>
                <a:gd name="T139" fmla="*/ 0 h 166"/>
                <a:gd name="T140" fmla="*/ 192 w 192"/>
                <a:gd name="T141" fmla="*/ 166 h 16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92" h="166">
                  <a:moveTo>
                    <a:pt x="132" y="10"/>
                  </a:moveTo>
                  <a:lnTo>
                    <a:pt x="130" y="10"/>
                  </a:lnTo>
                  <a:lnTo>
                    <a:pt x="128" y="10"/>
                  </a:lnTo>
                  <a:lnTo>
                    <a:pt x="122" y="10"/>
                  </a:lnTo>
                  <a:lnTo>
                    <a:pt x="118" y="12"/>
                  </a:lnTo>
                  <a:lnTo>
                    <a:pt x="112" y="12"/>
                  </a:lnTo>
                  <a:lnTo>
                    <a:pt x="106" y="14"/>
                  </a:lnTo>
                  <a:lnTo>
                    <a:pt x="104" y="14"/>
                  </a:lnTo>
                  <a:lnTo>
                    <a:pt x="102" y="14"/>
                  </a:lnTo>
                  <a:lnTo>
                    <a:pt x="98" y="14"/>
                  </a:lnTo>
                  <a:lnTo>
                    <a:pt x="94" y="14"/>
                  </a:lnTo>
                  <a:lnTo>
                    <a:pt x="88" y="12"/>
                  </a:lnTo>
                  <a:lnTo>
                    <a:pt x="84" y="12"/>
                  </a:lnTo>
                  <a:lnTo>
                    <a:pt x="80" y="10"/>
                  </a:lnTo>
                  <a:lnTo>
                    <a:pt x="76" y="8"/>
                  </a:lnTo>
                  <a:lnTo>
                    <a:pt x="34" y="8"/>
                  </a:lnTo>
                  <a:lnTo>
                    <a:pt x="32" y="8"/>
                  </a:lnTo>
                  <a:lnTo>
                    <a:pt x="30" y="8"/>
                  </a:lnTo>
                  <a:lnTo>
                    <a:pt x="26" y="8"/>
                  </a:lnTo>
                  <a:lnTo>
                    <a:pt x="24" y="6"/>
                  </a:lnTo>
                  <a:lnTo>
                    <a:pt x="20" y="2"/>
                  </a:lnTo>
                  <a:lnTo>
                    <a:pt x="18" y="0"/>
                  </a:lnTo>
                  <a:lnTo>
                    <a:pt x="14" y="0"/>
                  </a:lnTo>
                  <a:lnTo>
                    <a:pt x="8" y="0"/>
                  </a:lnTo>
                  <a:lnTo>
                    <a:pt x="2" y="2"/>
                  </a:lnTo>
                  <a:lnTo>
                    <a:pt x="0" y="10"/>
                  </a:lnTo>
                  <a:lnTo>
                    <a:pt x="2" y="12"/>
                  </a:lnTo>
                  <a:lnTo>
                    <a:pt x="6" y="20"/>
                  </a:lnTo>
                  <a:lnTo>
                    <a:pt x="12" y="32"/>
                  </a:lnTo>
                  <a:lnTo>
                    <a:pt x="16" y="42"/>
                  </a:lnTo>
                  <a:lnTo>
                    <a:pt x="18" y="54"/>
                  </a:lnTo>
                  <a:lnTo>
                    <a:pt x="20" y="58"/>
                  </a:lnTo>
                  <a:lnTo>
                    <a:pt x="24" y="72"/>
                  </a:lnTo>
                  <a:lnTo>
                    <a:pt x="28" y="90"/>
                  </a:lnTo>
                  <a:lnTo>
                    <a:pt x="34" y="110"/>
                  </a:lnTo>
                  <a:lnTo>
                    <a:pt x="42" y="126"/>
                  </a:lnTo>
                  <a:lnTo>
                    <a:pt x="46" y="136"/>
                  </a:lnTo>
                  <a:lnTo>
                    <a:pt x="48" y="136"/>
                  </a:lnTo>
                  <a:lnTo>
                    <a:pt x="48" y="140"/>
                  </a:lnTo>
                  <a:lnTo>
                    <a:pt x="50" y="144"/>
                  </a:lnTo>
                  <a:lnTo>
                    <a:pt x="52" y="148"/>
                  </a:lnTo>
                  <a:lnTo>
                    <a:pt x="56" y="152"/>
                  </a:lnTo>
                  <a:lnTo>
                    <a:pt x="58" y="158"/>
                  </a:lnTo>
                  <a:lnTo>
                    <a:pt x="60" y="162"/>
                  </a:lnTo>
                  <a:lnTo>
                    <a:pt x="60" y="164"/>
                  </a:lnTo>
                  <a:lnTo>
                    <a:pt x="72" y="160"/>
                  </a:lnTo>
                  <a:lnTo>
                    <a:pt x="74" y="158"/>
                  </a:lnTo>
                  <a:lnTo>
                    <a:pt x="74" y="156"/>
                  </a:lnTo>
                  <a:lnTo>
                    <a:pt x="76" y="154"/>
                  </a:lnTo>
                  <a:lnTo>
                    <a:pt x="76" y="152"/>
                  </a:lnTo>
                  <a:lnTo>
                    <a:pt x="78" y="150"/>
                  </a:lnTo>
                  <a:lnTo>
                    <a:pt x="80" y="152"/>
                  </a:lnTo>
                  <a:lnTo>
                    <a:pt x="82" y="152"/>
                  </a:lnTo>
                  <a:lnTo>
                    <a:pt x="82" y="154"/>
                  </a:lnTo>
                  <a:lnTo>
                    <a:pt x="82" y="156"/>
                  </a:lnTo>
                  <a:lnTo>
                    <a:pt x="82" y="160"/>
                  </a:lnTo>
                  <a:lnTo>
                    <a:pt x="82" y="162"/>
                  </a:lnTo>
                  <a:lnTo>
                    <a:pt x="84" y="164"/>
                  </a:lnTo>
                  <a:lnTo>
                    <a:pt x="86" y="164"/>
                  </a:lnTo>
                  <a:lnTo>
                    <a:pt x="88" y="164"/>
                  </a:lnTo>
                  <a:lnTo>
                    <a:pt x="94" y="164"/>
                  </a:lnTo>
                  <a:lnTo>
                    <a:pt x="98" y="166"/>
                  </a:lnTo>
                  <a:lnTo>
                    <a:pt x="104" y="166"/>
                  </a:lnTo>
                  <a:lnTo>
                    <a:pt x="108" y="164"/>
                  </a:lnTo>
                  <a:lnTo>
                    <a:pt x="112" y="162"/>
                  </a:lnTo>
                  <a:lnTo>
                    <a:pt x="114" y="160"/>
                  </a:lnTo>
                  <a:lnTo>
                    <a:pt x="114" y="60"/>
                  </a:lnTo>
                  <a:lnTo>
                    <a:pt x="128" y="60"/>
                  </a:lnTo>
                  <a:lnTo>
                    <a:pt x="128" y="16"/>
                  </a:lnTo>
                  <a:lnTo>
                    <a:pt x="132" y="16"/>
                  </a:lnTo>
                  <a:lnTo>
                    <a:pt x="144" y="16"/>
                  </a:lnTo>
                  <a:lnTo>
                    <a:pt x="156" y="14"/>
                  </a:lnTo>
                  <a:lnTo>
                    <a:pt x="164" y="16"/>
                  </a:lnTo>
                  <a:lnTo>
                    <a:pt x="168" y="18"/>
                  </a:lnTo>
                  <a:lnTo>
                    <a:pt x="168" y="20"/>
                  </a:lnTo>
                  <a:lnTo>
                    <a:pt x="170" y="22"/>
                  </a:lnTo>
                  <a:lnTo>
                    <a:pt x="172" y="20"/>
                  </a:lnTo>
                  <a:lnTo>
                    <a:pt x="176" y="18"/>
                  </a:lnTo>
                  <a:lnTo>
                    <a:pt x="182" y="16"/>
                  </a:lnTo>
                  <a:lnTo>
                    <a:pt x="186" y="14"/>
                  </a:lnTo>
                  <a:lnTo>
                    <a:pt x="190" y="12"/>
                  </a:lnTo>
                  <a:lnTo>
                    <a:pt x="192" y="12"/>
                  </a:lnTo>
                  <a:lnTo>
                    <a:pt x="188" y="12"/>
                  </a:lnTo>
                  <a:lnTo>
                    <a:pt x="178" y="10"/>
                  </a:lnTo>
                  <a:lnTo>
                    <a:pt x="166" y="8"/>
                  </a:lnTo>
                  <a:lnTo>
                    <a:pt x="156" y="8"/>
                  </a:lnTo>
                  <a:lnTo>
                    <a:pt x="132" y="10"/>
                  </a:lnTo>
                  <a:close/>
                </a:path>
              </a:pathLst>
            </a:custGeom>
            <a:solidFill>
              <a:srgbClr val="E23936"/>
            </a:solidFill>
            <a:ln w="3175">
              <a:solidFill>
                <a:schemeClr val="bg1"/>
              </a:solidFill>
              <a:round/>
              <a:headEnd/>
              <a:tailEnd/>
            </a:ln>
          </p:spPr>
          <p:txBody>
            <a:bodyPr/>
            <a:lstStyle/>
            <a:p>
              <a:pPr>
                <a:defRPr/>
              </a:pPr>
              <a:endParaRPr lang="en-US" sz="3200" dirty="0"/>
            </a:p>
          </p:txBody>
        </p:sp>
        <p:sp>
          <p:nvSpPr>
            <p:cNvPr id="38" name="Freeform 292"/>
            <p:cNvSpPr>
              <a:spLocks/>
            </p:cNvSpPr>
            <p:nvPr/>
          </p:nvSpPr>
          <p:spPr bwMode="gray">
            <a:xfrm>
              <a:off x="4502832" y="3563525"/>
              <a:ext cx="563535" cy="661279"/>
            </a:xfrm>
            <a:custGeom>
              <a:avLst/>
              <a:gdLst>
                <a:gd name="T0" fmla="*/ 4 w 116"/>
                <a:gd name="T1" fmla="*/ 164 h 164"/>
                <a:gd name="T2" fmla="*/ 28 w 116"/>
                <a:gd name="T3" fmla="*/ 148 h 164"/>
                <a:gd name="T4" fmla="*/ 32 w 116"/>
                <a:gd name="T5" fmla="*/ 144 h 164"/>
                <a:gd name="T6" fmla="*/ 38 w 116"/>
                <a:gd name="T7" fmla="*/ 136 h 164"/>
                <a:gd name="T8" fmla="*/ 50 w 116"/>
                <a:gd name="T9" fmla="*/ 126 h 164"/>
                <a:gd name="T10" fmla="*/ 62 w 116"/>
                <a:gd name="T11" fmla="*/ 112 h 164"/>
                <a:gd name="T12" fmla="*/ 72 w 116"/>
                <a:gd name="T13" fmla="*/ 98 h 164"/>
                <a:gd name="T14" fmla="*/ 82 w 116"/>
                <a:gd name="T15" fmla="*/ 84 h 164"/>
                <a:gd name="T16" fmla="*/ 92 w 116"/>
                <a:gd name="T17" fmla="*/ 66 h 164"/>
                <a:gd name="T18" fmla="*/ 100 w 116"/>
                <a:gd name="T19" fmla="*/ 50 h 164"/>
                <a:gd name="T20" fmla="*/ 106 w 116"/>
                <a:gd name="T21" fmla="*/ 36 h 164"/>
                <a:gd name="T22" fmla="*/ 108 w 116"/>
                <a:gd name="T23" fmla="*/ 32 h 164"/>
                <a:gd name="T24" fmla="*/ 116 w 116"/>
                <a:gd name="T25" fmla="*/ 18 h 164"/>
                <a:gd name="T26" fmla="*/ 116 w 116"/>
                <a:gd name="T27" fmla="*/ 0 h 164"/>
                <a:gd name="T28" fmla="*/ 108 w 116"/>
                <a:gd name="T29" fmla="*/ 0 h 164"/>
                <a:gd name="T30" fmla="*/ 108 w 116"/>
                <a:gd name="T31" fmla="*/ 0 h 164"/>
                <a:gd name="T32" fmla="*/ 106 w 116"/>
                <a:gd name="T33" fmla="*/ 2 h 164"/>
                <a:gd name="T34" fmla="*/ 102 w 116"/>
                <a:gd name="T35" fmla="*/ 2 h 164"/>
                <a:gd name="T36" fmla="*/ 98 w 116"/>
                <a:gd name="T37" fmla="*/ 4 h 164"/>
                <a:gd name="T38" fmla="*/ 92 w 116"/>
                <a:gd name="T39" fmla="*/ 4 h 164"/>
                <a:gd name="T40" fmla="*/ 80 w 116"/>
                <a:gd name="T41" fmla="*/ 6 h 164"/>
                <a:gd name="T42" fmla="*/ 66 w 116"/>
                <a:gd name="T43" fmla="*/ 8 h 164"/>
                <a:gd name="T44" fmla="*/ 54 w 116"/>
                <a:gd name="T45" fmla="*/ 10 h 164"/>
                <a:gd name="T46" fmla="*/ 50 w 116"/>
                <a:gd name="T47" fmla="*/ 10 h 164"/>
                <a:gd name="T48" fmla="*/ 28 w 116"/>
                <a:gd name="T49" fmla="*/ 14 h 164"/>
                <a:gd name="T50" fmla="*/ 28 w 116"/>
                <a:gd name="T51" fmla="*/ 14 h 164"/>
                <a:gd name="T52" fmla="*/ 26 w 116"/>
                <a:gd name="T53" fmla="*/ 12 h 164"/>
                <a:gd name="T54" fmla="*/ 24 w 116"/>
                <a:gd name="T55" fmla="*/ 12 h 164"/>
                <a:gd name="T56" fmla="*/ 20 w 116"/>
                <a:gd name="T57" fmla="*/ 10 h 164"/>
                <a:gd name="T58" fmla="*/ 14 w 116"/>
                <a:gd name="T59" fmla="*/ 20 h 164"/>
                <a:gd name="T60" fmla="*/ 16 w 116"/>
                <a:gd name="T61" fmla="*/ 22 h 164"/>
                <a:gd name="T62" fmla="*/ 14 w 116"/>
                <a:gd name="T63" fmla="*/ 28 h 164"/>
                <a:gd name="T64" fmla="*/ 24 w 116"/>
                <a:gd name="T65" fmla="*/ 34 h 164"/>
                <a:gd name="T66" fmla="*/ 56 w 116"/>
                <a:gd name="T67" fmla="*/ 52 h 164"/>
                <a:gd name="T68" fmla="*/ 70 w 116"/>
                <a:gd name="T69" fmla="*/ 54 h 164"/>
                <a:gd name="T70" fmla="*/ 40 w 116"/>
                <a:gd name="T71" fmla="*/ 96 h 164"/>
                <a:gd name="T72" fmla="*/ 24 w 116"/>
                <a:gd name="T73" fmla="*/ 102 h 164"/>
                <a:gd name="T74" fmla="*/ 22 w 116"/>
                <a:gd name="T75" fmla="*/ 108 h 164"/>
                <a:gd name="T76" fmla="*/ 6 w 116"/>
                <a:gd name="T77" fmla="*/ 108 h 164"/>
                <a:gd name="T78" fmla="*/ 0 w 116"/>
                <a:gd name="T79" fmla="*/ 122 h 164"/>
                <a:gd name="T80" fmla="*/ 0 w 116"/>
                <a:gd name="T81" fmla="*/ 156 h 164"/>
                <a:gd name="T82" fmla="*/ 4 w 116"/>
                <a:gd name="T83" fmla="*/ 164 h 164"/>
                <a:gd name="T84" fmla="*/ 4 w 116"/>
                <a:gd name="T85" fmla="*/ 164 h 164"/>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16"/>
                <a:gd name="T130" fmla="*/ 0 h 164"/>
                <a:gd name="T131" fmla="*/ 116 w 116"/>
                <a:gd name="T132" fmla="*/ 164 h 164"/>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16" h="164">
                  <a:moveTo>
                    <a:pt x="4" y="164"/>
                  </a:moveTo>
                  <a:lnTo>
                    <a:pt x="28" y="148"/>
                  </a:lnTo>
                  <a:lnTo>
                    <a:pt x="32" y="144"/>
                  </a:lnTo>
                  <a:lnTo>
                    <a:pt x="38" y="136"/>
                  </a:lnTo>
                  <a:lnTo>
                    <a:pt x="50" y="126"/>
                  </a:lnTo>
                  <a:lnTo>
                    <a:pt x="62" y="112"/>
                  </a:lnTo>
                  <a:lnTo>
                    <a:pt x="72" y="98"/>
                  </a:lnTo>
                  <a:lnTo>
                    <a:pt x="82" y="84"/>
                  </a:lnTo>
                  <a:lnTo>
                    <a:pt x="92" y="66"/>
                  </a:lnTo>
                  <a:lnTo>
                    <a:pt x="100" y="50"/>
                  </a:lnTo>
                  <a:lnTo>
                    <a:pt x="106" y="36"/>
                  </a:lnTo>
                  <a:lnTo>
                    <a:pt x="108" y="32"/>
                  </a:lnTo>
                  <a:lnTo>
                    <a:pt x="116" y="18"/>
                  </a:lnTo>
                  <a:lnTo>
                    <a:pt x="116" y="0"/>
                  </a:lnTo>
                  <a:lnTo>
                    <a:pt x="108" y="0"/>
                  </a:lnTo>
                  <a:lnTo>
                    <a:pt x="106" y="2"/>
                  </a:lnTo>
                  <a:lnTo>
                    <a:pt x="102" y="2"/>
                  </a:lnTo>
                  <a:lnTo>
                    <a:pt x="98" y="4"/>
                  </a:lnTo>
                  <a:lnTo>
                    <a:pt x="92" y="4"/>
                  </a:lnTo>
                  <a:lnTo>
                    <a:pt x="80" y="6"/>
                  </a:lnTo>
                  <a:lnTo>
                    <a:pt x="66" y="8"/>
                  </a:lnTo>
                  <a:lnTo>
                    <a:pt x="54" y="10"/>
                  </a:lnTo>
                  <a:lnTo>
                    <a:pt x="50" y="10"/>
                  </a:lnTo>
                  <a:lnTo>
                    <a:pt x="28" y="14"/>
                  </a:lnTo>
                  <a:lnTo>
                    <a:pt x="26" y="12"/>
                  </a:lnTo>
                  <a:lnTo>
                    <a:pt x="24" y="12"/>
                  </a:lnTo>
                  <a:lnTo>
                    <a:pt x="20" y="10"/>
                  </a:lnTo>
                  <a:lnTo>
                    <a:pt x="14" y="20"/>
                  </a:lnTo>
                  <a:lnTo>
                    <a:pt x="16" y="22"/>
                  </a:lnTo>
                  <a:lnTo>
                    <a:pt x="14" y="28"/>
                  </a:lnTo>
                  <a:lnTo>
                    <a:pt x="24" y="34"/>
                  </a:lnTo>
                  <a:lnTo>
                    <a:pt x="56" y="52"/>
                  </a:lnTo>
                  <a:lnTo>
                    <a:pt x="70" y="54"/>
                  </a:lnTo>
                  <a:lnTo>
                    <a:pt x="40" y="96"/>
                  </a:lnTo>
                  <a:lnTo>
                    <a:pt x="24" y="102"/>
                  </a:lnTo>
                  <a:lnTo>
                    <a:pt x="22" y="108"/>
                  </a:lnTo>
                  <a:lnTo>
                    <a:pt x="6" y="108"/>
                  </a:lnTo>
                  <a:lnTo>
                    <a:pt x="0" y="122"/>
                  </a:lnTo>
                  <a:lnTo>
                    <a:pt x="0" y="156"/>
                  </a:lnTo>
                  <a:lnTo>
                    <a:pt x="4" y="164"/>
                  </a:lnTo>
                  <a:close/>
                </a:path>
              </a:pathLst>
            </a:custGeom>
            <a:grpFill/>
            <a:ln w="3175">
              <a:solidFill>
                <a:schemeClr val="bg1"/>
              </a:solidFill>
              <a:round/>
              <a:headEnd/>
              <a:tailEnd/>
            </a:ln>
          </p:spPr>
          <p:txBody>
            <a:bodyPr/>
            <a:lstStyle/>
            <a:p>
              <a:pPr>
                <a:defRPr/>
              </a:pPr>
              <a:endParaRPr lang="en-US" sz="3200" dirty="0"/>
            </a:p>
          </p:txBody>
        </p:sp>
        <p:sp>
          <p:nvSpPr>
            <p:cNvPr id="39" name="Freeform 293"/>
            <p:cNvSpPr>
              <a:spLocks/>
            </p:cNvSpPr>
            <p:nvPr/>
          </p:nvSpPr>
          <p:spPr bwMode="gray">
            <a:xfrm>
              <a:off x="4018545" y="3950615"/>
              <a:ext cx="515106" cy="499991"/>
            </a:xfrm>
            <a:custGeom>
              <a:avLst/>
              <a:gdLst>
                <a:gd name="T0" fmla="*/ 66 w 106"/>
                <a:gd name="T1" fmla="*/ 116 h 124"/>
                <a:gd name="T2" fmla="*/ 82 w 106"/>
                <a:gd name="T3" fmla="*/ 100 h 124"/>
                <a:gd name="T4" fmla="*/ 102 w 106"/>
                <a:gd name="T5" fmla="*/ 68 h 124"/>
                <a:gd name="T6" fmla="*/ 104 w 106"/>
                <a:gd name="T7" fmla="*/ 68 h 124"/>
                <a:gd name="T8" fmla="*/ 100 w 106"/>
                <a:gd name="T9" fmla="*/ 60 h 124"/>
                <a:gd name="T10" fmla="*/ 100 w 106"/>
                <a:gd name="T11" fmla="*/ 26 h 124"/>
                <a:gd name="T12" fmla="*/ 106 w 106"/>
                <a:gd name="T13" fmla="*/ 12 h 124"/>
                <a:gd name="T14" fmla="*/ 104 w 106"/>
                <a:gd name="T15" fmla="*/ 6 h 124"/>
                <a:gd name="T16" fmla="*/ 84 w 106"/>
                <a:gd name="T17" fmla="*/ 10 h 124"/>
                <a:gd name="T18" fmla="*/ 76 w 106"/>
                <a:gd name="T19" fmla="*/ 18 h 124"/>
                <a:gd name="T20" fmla="*/ 58 w 106"/>
                <a:gd name="T21" fmla="*/ 16 h 124"/>
                <a:gd name="T22" fmla="*/ 40 w 106"/>
                <a:gd name="T23" fmla="*/ 0 h 124"/>
                <a:gd name="T24" fmla="*/ 26 w 106"/>
                <a:gd name="T25" fmla="*/ 0 h 124"/>
                <a:gd name="T26" fmla="*/ 26 w 106"/>
                <a:gd name="T27" fmla="*/ 0 h 124"/>
                <a:gd name="T28" fmla="*/ 26 w 106"/>
                <a:gd name="T29" fmla="*/ 0 h 124"/>
                <a:gd name="T30" fmla="*/ 24 w 106"/>
                <a:gd name="T31" fmla="*/ 2 h 124"/>
                <a:gd name="T32" fmla="*/ 22 w 106"/>
                <a:gd name="T33" fmla="*/ 4 h 124"/>
                <a:gd name="T34" fmla="*/ 16 w 106"/>
                <a:gd name="T35" fmla="*/ 4 h 124"/>
                <a:gd name="T36" fmla="*/ 8 w 106"/>
                <a:gd name="T37" fmla="*/ 6 h 124"/>
                <a:gd name="T38" fmla="*/ 10 w 106"/>
                <a:gd name="T39" fmla="*/ 12 h 124"/>
                <a:gd name="T40" fmla="*/ 14 w 106"/>
                <a:gd name="T41" fmla="*/ 40 h 124"/>
                <a:gd name="T42" fmla="*/ 0 w 106"/>
                <a:gd name="T43" fmla="*/ 56 h 124"/>
                <a:gd name="T44" fmla="*/ 0 w 106"/>
                <a:gd name="T45" fmla="*/ 56 h 124"/>
                <a:gd name="T46" fmla="*/ 2 w 106"/>
                <a:gd name="T47" fmla="*/ 58 h 124"/>
                <a:gd name="T48" fmla="*/ 4 w 106"/>
                <a:gd name="T49" fmla="*/ 62 h 124"/>
                <a:gd name="T50" fmla="*/ 4 w 106"/>
                <a:gd name="T51" fmla="*/ 66 h 124"/>
                <a:gd name="T52" fmla="*/ 6 w 106"/>
                <a:gd name="T53" fmla="*/ 70 h 124"/>
                <a:gd name="T54" fmla="*/ 4 w 106"/>
                <a:gd name="T55" fmla="*/ 74 h 124"/>
                <a:gd name="T56" fmla="*/ 2 w 106"/>
                <a:gd name="T57" fmla="*/ 78 h 124"/>
                <a:gd name="T58" fmla="*/ 46 w 106"/>
                <a:gd name="T59" fmla="*/ 110 h 124"/>
                <a:gd name="T60" fmla="*/ 46 w 106"/>
                <a:gd name="T61" fmla="*/ 110 h 124"/>
                <a:gd name="T62" fmla="*/ 48 w 106"/>
                <a:gd name="T63" fmla="*/ 112 h 124"/>
                <a:gd name="T64" fmla="*/ 48 w 106"/>
                <a:gd name="T65" fmla="*/ 114 h 124"/>
                <a:gd name="T66" fmla="*/ 50 w 106"/>
                <a:gd name="T67" fmla="*/ 116 h 124"/>
                <a:gd name="T68" fmla="*/ 62 w 106"/>
                <a:gd name="T69" fmla="*/ 124 h 124"/>
                <a:gd name="T70" fmla="*/ 66 w 106"/>
                <a:gd name="T71" fmla="*/ 116 h 12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06"/>
                <a:gd name="T109" fmla="*/ 0 h 124"/>
                <a:gd name="T110" fmla="*/ 106 w 106"/>
                <a:gd name="T111" fmla="*/ 124 h 12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06" h="124">
                  <a:moveTo>
                    <a:pt x="66" y="116"/>
                  </a:moveTo>
                  <a:lnTo>
                    <a:pt x="82" y="100"/>
                  </a:lnTo>
                  <a:lnTo>
                    <a:pt x="102" y="68"/>
                  </a:lnTo>
                  <a:lnTo>
                    <a:pt x="104" y="68"/>
                  </a:lnTo>
                  <a:lnTo>
                    <a:pt x="100" y="60"/>
                  </a:lnTo>
                  <a:lnTo>
                    <a:pt x="100" y="26"/>
                  </a:lnTo>
                  <a:lnTo>
                    <a:pt x="106" y="12"/>
                  </a:lnTo>
                  <a:lnTo>
                    <a:pt x="104" y="6"/>
                  </a:lnTo>
                  <a:lnTo>
                    <a:pt x="84" y="10"/>
                  </a:lnTo>
                  <a:lnTo>
                    <a:pt x="76" y="18"/>
                  </a:lnTo>
                  <a:lnTo>
                    <a:pt x="58" y="16"/>
                  </a:lnTo>
                  <a:lnTo>
                    <a:pt x="40" y="0"/>
                  </a:lnTo>
                  <a:lnTo>
                    <a:pt x="26" y="0"/>
                  </a:lnTo>
                  <a:lnTo>
                    <a:pt x="24" y="2"/>
                  </a:lnTo>
                  <a:lnTo>
                    <a:pt x="22" y="4"/>
                  </a:lnTo>
                  <a:lnTo>
                    <a:pt x="16" y="4"/>
                  </a:lnTo>
                  <a:lnTo>
                    <a:pt x="8" y="6"/>
                  </a:lnTo>
                  <a:lnTo>
                    <a:pt x="10" y="12"/>
                  </a:lnTo>
                  <a:lnTo>
                    <a:pt x="14" y="40"/>
                  </a:lnTo>
                  <a:lnTo>
                    <a:pt x="0" y="56"/>
                  </a:lnTo>
                  <a:lnTo>
                    <a:pt x="2" y="58"/>
                  </a:lnTo>
                  <a:lnTo>
                    <a:pt x="4" y="62"/>
                  </a:lnTo>
                  <a:lnTo>
                    <a:pt x="4" y="66"/>
                  </a:lnTo>
                  <a:lnTo>
                    <a:pt x="6" y="70"/>
                  </a:lnTo>
                  <a:lnTo>
                    <a:pt x="4" y="74"/>
                  </a:lnTo>
                  <a:lnTo>
                    <a:pt x="2" y="78"/>
                  </a:lnTo>
                  <a:lnTo>
                    <a:pt x="46" y="110"/>
                  </a:lnTo>
                  <a:lnTo>
                    <a:pt x="48" y="112"/>
                  </a:lnTo>
                  <a:lnTo>
                    <a:pt x="48" y="114"/>
                  </a:lnTo>
                  <a:lnTo>
                    <a:pt x="50" y="116"/>
                  </a:lnTo>
                  <a:lnTo>
                    <a:pt x="62" y="124"/>
                  </a:lnTo>
                  <a:lnTo>
                    <a:pt x="66" y="116"/>
                  </a:lnTo>
                  <a:close/>
                </a:path>
              </a:pathLst>
            </a:custGeom>
            <a:grpFill/>
            <a:ln w="3175">
              <a:solidFill>
                <a:schemeClr val="bg1"/>
              </a:solidFill>
              <a:round/>
              <a:headEnd/>
              <a:tailEnd/>
            </a:ln>
          </p:spPr>
          <p:txBody>
            <a:bodyPr/>
            <a:lstStyle/>
            <a:p>
              <a:pPr>
                <a:defRPr/>
              </a:pPr>
              <a:endParaRPr lang="en-US" sz="3200" dirty="0"/>
            </a:p>
          </p:txBody>
        </p:sp>
        <p:sp>
          <p:nvSpPr>
            <p:cNvPr id="40" name="Freeform 295"/>
            <p:cNvSpPr>
              <a:spLocks/>
            </p:cNvSpPr>
            <p:nvPr/>
          </p:nvSpPr>
          <p:spPr bwMode="gray">
            <a:xfrm>
              <a:off x="3987727" y="3257079"/>
              <a:ext cx="867315" cy="766116"/>
            </a:xfrm>
            <a:custGeom>
              <a:avLst/>
              <a:gdLst>
                <a:gd name="T0" fmla="*/ 66 w 178"/>
                <a:gd name="T1" fmla="*/ 0 h 190"/>
                <a:gd name="T2" fmla="*/ 62 w 178"/>
                <a:gd name="T3" fmla="*/ 4 h 190"/>
                <a:gd name="T4" fmla="*/ 56 w 178"/>
                <a:gd name="T5" fmla="*/ 10 h 190"/>
                <a:gd name="T6" fmla="*/ 52 w 178"/>
                <a:gd name="T7" fmla="*/ 12 h 190"/>
                <a:gd name="T8" fmla="*/ 46 w 178"/>
                <a:gd name="T9" fmla="*/ 18 h 190"/>
                <a:gd name="T10" fmla="*/ 40 w 178"/>
                <a:gd name="T11" fmla="*/ 26 h 190"/>
                <a:gd name="T12" fmla="*/ 36 w 178"/>
                <a:gd name="T13" fmla="*/ 30 h 190"/>
                <a:gd name="T14" fmla="*/ 30 w 178"/>
                <a:gd name="T15" fmla="*/ 50 h 190"/>
                <a:gd name="T16" fmla="*/ 24 w 178"/>
                <a:gd name="T17" fmla="*/ 62 h 190"/>
                <a:gd name="T18" fmla="*/ 12 w 178"/>
                <a:gd name="T19" fmla="*/ 76 h 190"/>
                <a:gd name="T20" fmla="*/ 6 w 178"/>
                <a:gd name="T21" fmla="*/ 86 h 190"/>
                <a:gd name="T22" fmla="*/ 4 w 178"/>
                <a:gd name="T23" fmla="*/ 90 h 190"/>
                <a:gd name="T24" fmla="*/ 4 w 178"/>
                <a:gd name="T25" fmla="*/ 104 h 190"/>
                <a:gd name="T26" fmla="*/ 4 w 178"/>
                <a:gd name="T27" fmla="*/ 112 h 190"/>
                <a:gd name="T28" fmla="*/ 0 w 178"/>
                <a:gd name="T29" fmla="*/ 116 h 190"/>
                <a:gd name="T30" fmla="*/ 0 w 178"/>
                <a:gd name="T31" fmla="*/ 122 h 190"/>
                <a:gd name="T32" fmla="*/ 4 w 178"/>
                <a:gd name="T33" fmla="*/ 126 h 190"/>
                <a:gd name="T34" fmla="*/ 8 w 178"/>
                <a:gd name="T35" fmla="*/ 128 h 190"/>
                <a:gd name="T36" fmla="*/ 14 w 178"/>
                <a:gd name="T37" fmla="*/ 134 h 190"/>
                <a:gd name="T38" fmla="*/ 22 w 178"/>
                <a:gd name="T39" fmla="*/ 144 h 190"/>
                <a:gd name="T40" fmla="*/ 28 w 178"/>
                <a:gd name="T41" fmla="*/ 152 h 190"/>
                <a:gd name="T42" fmla="*/ 30 w 178"/>
                <a:gd name="T43" fmla="*/ 154 h 190"/>
                <a:gd name="T44" fmla="*/ 46 w 178"/>
                <a:gd name="T45" fmla="*/ 172 h 190"/>
                <a:gd name="T46" fmla="*/ 82 w 178"/>
                <a:gd name="T47" fmla="*/ 190 h 190"/>
                <a:gd name="T48" fmla="*/ 110 w 178"/>
                <a:gd name="T49" fmla="*/ 178 h 190"/>
                <a:gd name="T50" fmla="*/ 128 w 178"/>
                <a:gd name="T51" fmla="*/ 184 h 190"/>
                <a:gd name="T52" fmla="*/ 146 w 178"/>
                <a:gd name="T53" fmla="*/ 172 h 190"/>
                <a:gd name="T54" fmla="*/ 162 w 178"/>
                <a:gd name="T55" fmla="*/ 128 h 190"/>
                <a:gd name="T56" fmla="*/ 120 w 178"/>
                <a:gd name="T57" fmla="*/ 104 h 190"/>
                <a:gd name="T58" fmla="*/ 120 w 178"/>
                <a:gd name="T59" fmla="*/ 96 h 190"/>
                <a:gd name="T60" fmla="*/ 104 w 178"/>
                <a:gd name="T61" fmla="*/ 80 h 190"/>
                <a:gd name="T62" fmla="*/ 114 w 178"/>
                <a:gd name="T63" fmla="*/ 74 h 190"/>
                <a:gd name="T64" fmla="*/ 118 w 178"/>
                <a:gd name="T65" fmla="*/ 68 h 190"/>
                <a:gd name="T66" fmla="*/ 118 w 178"/>
                <a:gd name="T67" fmla="*/ 66 h 190"/>
                <a:gd name="T68" fmla="*/ 114 w 178"/>
                <a:gd name="T69" fmla="*/ 60 h 190"/>
                <a:gd name="T70" fmla="*/ 104 w 178"/>
                <a:gd name="T71" fmla="*/ 50 h 190"/>
                <a:gd name="T72" fmla="*/ 96 w 178"/>
                <a:gd name="T73" fmla="*/ 42 h 190"/>
                <a:gd name="T74" fmla="*/ 90 w 178"/>
                <a:gd name="T75" fmla="*/ 38 h 190"/>
                <a:gd name="T76" fmla="*/ 82 w 178"/>
                <a:gd name="T77" fmla="*/ 30 h 190"/>
                <a:gd name="T78" fmla="*/ 76 w 178"/>
                <a:gd name="T79" fmla="*/ 20 h 190"/>
                <a:gd name="T80" fmla="*/ 72 w 178"/>
                <a:gd name="T81" fmla="*/ 14 h 190"/>
                <a:gd name="T82" fmla="*/ 70 w 178"/>
                <a:gd name="T83" fmla="*/ 10 h 190"/>
                <a:gd name="T84" fmla="*/ 66 w 178"/>
                <a:gd name="T85" fmla="*/ 0 h 19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78"/>
                <a:gd name="T130" fmla="*/ 0 h 190"/>
                <a:gd name="T131" fmla="*/ 178 w 178"/>
                <a:gd name="T132" fmla="*/ 190 h 190"/>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78" h="190">
                  <a:moveTo>
                    <a:pt x="66" y="0"/>
                  </a:moveTo>
                  <a:lnTo>
                    <a:pt x="66" y="0"/>
                  </a:lnTo>
                  <a:lnTo>
                    <a:pt x="64" y="2"/>
                  </a:lnTo>
                  <a:lnTo>
                    <a:pt x="62" y="4"/>
                  </a:lnTo>
                  <a:lnTo>
                    <a:pt x="58" y="8"/>
                  </a:lnTo>
                  <a:lnTo>
                    <a:pt x="56" y="10"/>
                  </a:lnTo>
                  <a:lnTo>
                    <a:pt x="54" y="10"/>
                  </a:lnTo>
                  <a:lnTo>
                    <a:pt x="52" y="12"/>
                  </a:lnTo>
                  <a:lnTo>
                    <a:pt x="48" y="14"/>
                  </a:lnTo>
                  <a:lnTo>
                    <a:pt x="46" y="18"/>
                  </a:lnTo>
                  <a:lnTo>
                    <a:pt x="42" y="22"/>
                  </a:lnTo>
                  <a:lnTo>
                    <a:pt x="40" y="26"/>
                  </a:lnTo>
                  <a:lnTo>
                    <a:pt x="38" y="28"/>
                  </a:lnTo>
                  <a:lnTo>
                    <a:pt x="36" y="30"/>
                  </a:lnTo>
                  <a:lnTo>
                    <a:pt x="34" y="40"/>
                  </a:lnTo>
                  <a:lnTo>
                    <a:pt x="30" y="50"/>
                  </a:lnTo>
                  <a:lnTo>
                    <a:pt x="26" y="60"/>
                  </a:lnTo>
                  <a:lnTo>
                    <a:pt x="24" y="62"/>
                  </a:lnTo>
                  <a:lnTo>
                    <a:pt x="16" y="68"/>
                  </a:lnTo>
                  <a:lnTo>
                    <a:pt x="12" y="76"/>
                  </a:lnTo>
                  <a:lnTo>
                    <a:pt x="8" y="82"/>
                  </a:lnTo>
                  <a:lnTo>
                    <a:pt x="6" y="86"/>
                  </a:lnTo>
                  <a:lnTo>
                    <a:pt x="4" y="90"/>
                  </a:lnTo>
                  <a:lnTo>
                    <a:pt x="4" y="98"/>
                  </a:lnTo>
                  <a:lnTo>
                    <a:pt x="4" y="104"/>
                  </a:lnTo>
                  <a:lnTo>
                    <a:pt x="4" y="108"/>
                  </a:lnTo>
                  <a:lnTo>
                    <a:pt x="4" y="112"/>
                  </a:lnTo>
                  <a:lnTo>
                    <a:pt x="4" y="114"/>
                  </a:lnTo>
                  <a:lnTo>
                    <a:pt x="0" y="116"/>
                  </a:lnTo>
                  <a:lnTo>
                    <a:pt x="0" y="120"/>
                  </a:lnTo>
                  <a:lnTo>
                    <a:pt x="0" y="122"/>
                  </a:lnTo>
                  <a:lnTo>
                    <a:pt x="2" y="124"/>
                  </a:lnTo>
                  <a:lnTo>
                    <a:pt x="4" y="126"/>
                  </a:lnTo>
                  <a:lnTo>
                    <a:pt x="6" y="126"/>
                  </a:lnTo>
                  <a:lnTo>
                    <a:pt x="8" y="128"/>
                  </a:lnTo>
                  <a:lnTo>
                    <a:pt x="10" y="130"/>
                  </a:lnTo>
                  <a:lnTo>
                    <a:pt x="14" y="134"/>
                  </a:lnTo>
                  <a:lnTo>
                    <a:pt x="18" y="140"/>
                  </a:lnTo>
                  <a:lnTo>
                    <a:pt x="22" y="144"/>
                  </a:lnTo>
                  <a:lnTo>
                    <a:pt x="24" y="148"/>
                  </a:lnTo>
                  <a:lnTo>
                    <a:pt x="28" y="152"/>
                  </a:lnTo>
                  <a:lnTo>
                    <a:pt x="28" y="154"/>
                  </a:lnTo>
                  <a:lnTo>
                    <a:pt x="30" y="154"/>
                  </a:lnTo>
                  <a:lnTo>
                    <a:pt x="32" y="172"/>
                  </a:lnTo>
                  <a:lnTo>
                    <a:pt x="46" y="172"/>
                  </a:lnTo>
                  <a:lnTo>
                    <a:pt x="64" y="188"/>
                  </a:lnTo>
                  <a:lnTo>
                    <a:pt x="82" y="190"/>
                  </a:lnTo>
                  <a:lnTo>
                    <a:pt x="90" y="182"/>
                  </a:lnTo>
                  <a:lnTo>
                    <a:pt x="110" y="178"/>
                  </a:lnTo>
                  <a:lnTo>
                    <a:pt x="112" y="184"/>
                  </a:lnTo>
                  <a:lnTo>
                    <a:pt x="128" y="184"/>
                  </a:lnTo>
                  <a:lnTo>
                    <a:pt x="130" y="178"/>
                  </a:lnTo>
                  <a:lnTo>
                    <a:pt x="146" y="172"/>
                  </a:lnTo>
                  <a:lnTo>
                    <a:pt x="178" y="130"/>
                  </a:lnTo>
                  <a:lnTo>
                    <a:pt x="162" y="128"/>
                  </a:lnTo>
                  <a:lnTo>
                    <a:pt x="130" y="110"/>
                  </a:lnTo>
                  <a:lnTo>
                    <a:pt x="120" y="104"/>
                  </a:lnTo>
                  <a:lnTo>
                    <a:pt x="122" y="98"/>
                  </a:lnTo>
                  <a:lnTo>
                    <a:pt x="120" y="96"/>
                  </a:lnTo>
                  <a:lnTo>
                    <a:pt x="106" y="92"/>
                  </a:lnTo>
                  <a:lnTo>
                    <a:pt x="104" y="80"/>
                  </a:lnTo>
                  <a:lnTo>
                    <a:pt x="112" y="72"/>
                  </a:lnTo>
                  <a:lnTo>
                    <a:pt x="114" y="74"/>
                  </a:lnTo>
                  <a:lnTo>
                    <a:pt x="118" y="70"/>
                  </a:lnTo>
                  <a:lnTo>
                    <a:pt x="118" y="68"/>
                  </a:lnTo>
                  <a:lnTo>
                    <a:pt x="118" y="66"/>
                  </a:lnTo>
                  <a:lnTo>
                    <a:pt x="116" y="64"/>
                  </a:lnTo>
                  <a:lnTo>
                    <a:pt x="114" y="60"/>
                  </a:lnTo>
                  <a:lnTo>
                    <a:pt x="110" y="56"/>
                  </a:lnTo>
                  <a:lnTo>
                    <a:pt x="104" y="50"/>
                  </a:lnTo>
                  <a:lnTo>
                    <a:pt x="96" y="44"/>
                  </a:lnTo>
                  <a:lnTo>
                    <a:pt x="96" y="42"/>
                  </a:lnTo>
                  <a:lnTo>
                    <a:pt x="94" y="40"/>
                  </a:lnTo>
                  <a:lnTo>
                    <a:pt x="90" y="38"/>
                  </a:lnTo>
                  <a:lnTo>
                    <a:pt x="86" y="34"/>
                  </a:lnTo>
                  <a:lnTo>
                    <a:pt x="82" y="30"/>
                  </a:lnTo>
                  <a:lnTo>
                    <a:pt x="78" y="26"/>
                  </a:lnTo>
                  <a:lnTo>
                    <a:pt x="76" y="20"/>
                  </a:lnTo>
                  <a:lnTo>
                    <a:pt x="74" y="16"/>
                  </a:lnTo>
                  <a:lnTo>
                    <a:pt x="72" y="14"/>
                  </a:lnTo>
                  <a:lnTo>
                    <a:pt x="72" y="12"/>
                  </a:lnTo>
                  <a:lnTo>
                    <a:pt x="70" y="10"/>
                  </a:lnTo>
                  <a:lnTo>
                    <a:pt x="70" y="6"/>
                  </a:lnTo>
                  <a:lnTo>
                    <a:pt x="66" y="0"/>
                  </a:lnTo>
                  <a:close/>
                </a:path>
              </a:pathLst>
            </a:custGeom>
            <a:grpFill/>
            <a:ln w="3175">
              <a:solidFill>
                <a:schemeClr val="bg1"/>
              </a:solidFill>
              <a:round/>
              <a:headEnd/>
              <a:tailEnd/>
            </a:ln>
          </p:spPr>
          <p:txBody>
            <a:bodyPr/>
            <a:lstStyle/>
            <a:p>
              <a:pPr>
                <a:defRPr/>
              </a:pPr>
              <a:endParaRPr lang="en-US" sz="3200" dirty="0"/>
            </a:p>
          </p:txBody>
        </p:sp>
        <p:sp>
          <p:nvSpPr>
            <p:cNvPr id="41" name="Freeform 297"/>
            <p:cNvSpPr>
              <a:spLocks/>
            </p:cNvSpPr>
            <p:nvPr/>
          </p:nvSpPr>
          <p:spPr bwMode="gray">
            <a:xfrm>
              <a:off x="3754388" y="4329641"/>
              <a:ext cx="118871" cy="129030"/>
            </a:xfrm>
            <a:custGeom>
              <a:avLst/>
              <a:gdLst>
                <a:gd name="T0" fmla="*/ 18 w 24"/>
                <a:gd name="T1" fmla="*/ 0 h 32"/>
                <a:gd name="T2" fmla="*/ 18 w 24"/>
                <a:gd name="T3" fmla="*/ 2 h 32"/>
                <a:gd name="T4" fmla="*/ 16 w 24"/>
                <a:gd name="T5" fmla="*/ 2 h 32"/>
                <a:gd name="T6" fmla="*/ 12 w 24"/>
                <a:gd name="T7" fmla="*/ 6 h 32"/>
                <a:gd name="T8" fmla="*/ 12 w 24"/>
                <a:gd name="T9" fmla="*/ 6 h 32"/>
                <a:gd name="T10" fmla="*/ 12 w 24"/>
                <a:gd name="T11" fmla="*/ 6 h 32"/>
                <a:gd name="T12" fmla="*/ 10 w 24"/>
                <a:gd name="T13" fmla="*/ 6 h 32"/>
                <a:gd name="T14" fmla="*/ 10 w 24"/>
                <a:gd name="T15" fmla="*/ 8 h 32"/>
                <a:gd name="T16" fmla="*/ 8 w 24"/>
                <a:gd name="T17" fmla="*/ 8 h 32"/>
                <a:gd name="T18" fmla="*/ 6 w 24"/>
                <a:gd name="T19" fmla="*/ 8 h 32"/>
                <a:gd name="T20" fmla="*/ 2 w 24"/>
                <a:gd name="T21" fmla="*/ 6 h 32"/>
                <a:gd name="T22" fmla="*/ 0 w 24"/>
                <a:gd name="T23" fmla="*/ 6 h 32"/>
                <a:gd name="T24" fmla="*/ 8 w 24"/>
                <a:gd name="T25" fmla="*/ 32 h 32"/>
                <a:gd name="T26" fmla="*/ 8 w 24"/>
                <a:gd name="T27" fmla="*/ 32 h 32"/>
                <a:gd name="T28" fmla="*/ 10 w 24"/>
                <a:gd name="T29" fmla="*/ 30 h 32"/>
                <a:gd name="T30" fmla="*/ 14 w 24"/>
                <a:gd name="T31" fmla="*/ 28 h 32"/>
                <a:gd name="T32" fmla="*/ 16 w 24"/>
                <a:gd name="T33" fmla="*/ 24 h 32"/>
                <a:gd name="T34" fmla="*/ 20 w 24"/>
                <a:gd name="T35" fmla="*/ 20 h 32"/>
                <a:gd name="T36" fmla="*/ 22 w 24"/>
                <a:gd name="T37" fmla="*/ 16 h 32"/>
                <a:gd name="T38" fmla="*/ 24 w 24"/>
                <a:gd name="T39" fmla="*/ 12 h 32"/>
                <a:gd name="T40" fmla="*/ 24 w 24"/>
                <a:gd name="T41" fmla="*/ 10 h 32"/>
                <a:gd name="T42" fmla="*/ 22 w 24"/>
                <a:gd name="T43" fmla="*/ 8 h 32"/>
                <a:gd name="T44" fmla="*/ 20 w 24"/>
                <a:gd name="T45" fmla="*/ 6 h 32"/>
                <a:gd name="T46" fmla="*/ 20 w 24"/>
                <a:gd name="T47" fmla="*/ 4 h 32"/>
                <a:gd name="T48" fmla="*/ 18 w 24"/>
                <a:gd name="T49" fmla="*/ 0 h 32"/>
                <a:gd name="T50" fmla="*/ 18 w 24"/>
                <a:gd name="T51" fmla="*/ 0 h 3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24"/>
                <a:gd name="T79" fmla="*/ 0 h 32"/>
                <a:gd name="T80" fmla="*/ 24 w 24"/>
                <a:gd name="T81" fmla="*/ 32 h 32"/>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24" h="32">
                  <a:moveTo>
                    <a:pt x="18" y="0"/>
                  </a:moveTo>
                  <a:lnTo>
                    <a:pt x="18" y="2"/>
                  </a:lnTo>
                  <a:lnTo>
                    <a:pt x="16" y="2"/>
                  </a:lnTo>
                  <a:lnTo>
                    <a:pt x="12" y="6"/>
                  </a:lnTo>
                  <a:lnTo>
                    <a:pt x="10" y="6"/>
                  </a:lnTo>
                  <a:lnTo>
                    <a:pt x="10" y="8"/>
                  </a:lnTo>
                  <a:lnTo>
                    <a:pt x="8" y="8"/>
                  </a:lnTo>
                  <a:lnTo>
                    <a:pt x="6" y="8"/>
                  </a:lnTo>
                  <a:lnTo>
                    <a:pt x="2" y="6"/>
                  </a:lnTo>
                  <a:lnTo>
                    <a:pt x="0" y="6"/>
                  </a:lnTo>
                  <a:lnTo>
                    <a:pt x="8" y="32"/>
                  </a:lnTo>
                  <a:lnTo>
                    <a:pt x="10" y="30"/>
                  </a:lnTo>
                  <a:lnTo>
                    <a:pt x="14" y="28"/>
                  </a:lnTo>
                  <a:lnTo>
                    <a:pt x="16" y="24"/>
                  </a:lnTo>
                  <a:lnTo>
                    <a:pt x="20" y="20"/>
                  </a:lnTo>
                  <a:lnTo>
                    <a:pt x="22" y="16"/>
                  </a:lnTo>
                  <a:lnTo>
                    <a:pt x="24" y="12"/>
                  </a:lnTo>
                  <a:lnTo>
                    <a:pt x="24" y="10"/>
                  </a:lnTo>
                  <a:lnTo>
                    <a:pt x="22" y="8"/>
                  </a:lnTo>
                  <a:lnTo>
                    <a:pt x="20" y="6"/>
                  </a:lnTo>
                  <a:lnTo>
                    <a:pt x="20" y="4"/>
                  </a:lnTo>
                  <a:lnTo>
                    <a:pt x="18" y="0"/>
                  </a:lnTo>
                  <a:close/>
                </a:path>
              </a:pathLst>
            </a:custGeom>
            <a:grpFill/>
            <a:ln w="3175">
              <a:solidFill>
                <a:schemeClr val="bg1"/>
              </a:solidFill>
              <a:round/>
              <a:headEnd/>
              <a:tailEnd/>
            </a:ln>
          </p:spPr>
          <p:txBody>
            <a:bodyPr/>
            <a:lstStyle/>
            <a:p>
              <a:pPr>
                <a:defRPr/>
              </a:pPr>
              <a:endParaRPr lang="en-US" sz="3200" dirty="0"/>
            </a:p>
          </p:txBody>
        </p:sp>
        <p:sp>
          <p:nvSpPr>
            <p:cNvPr id="42" name="Freeform 298"/>
            <p:cNvSpPr>
              <a:spLocks/>
            </p:cNvSpPr>
            <p:nvPr/>
          </p:nvSpPr>
          <p:spPr bwMode="gray">
            <a:xfrm>
              <a:off x="3794011" y="4248997"/>
              <a:ext cx="611963" cy="572571"/>
            </a:xfrm>
            <a:custGeom>
              <a:avLst/>
              <a:gdLst>
                <a:gd name="T0" fmla="*/ 40 w 126"/>
                <a:gd name="T1" fmla="*/ 4 h 142"/>
                <a:gd name="T2" fmla="*/ 40 w 126"/>
                <a:gd name="T3" fmla="*/ 6 h 142"/>
                <a:gd name="T4" fmla="*/ 38 w 126"/>
                <a:gd name="T5" fmla="*/ 12 h 142"/>
                <a:gd name="T6" fmla="*/ 32 w 126"/>
                <a:gd name="T7" fmla="*/ 18 h 142"/>
                <a:gd name="T8" fmla="*/ 28 w 126"/>
                <a:gd name="T9" fmla="*/ 18 h 142"/>
                <a:gd name="T10" fmla="*/ 22 w 126"/>
                <a:gd name="T11" fmla="*/ 12 h 142"/>
                <a:gd name="T12" fmla="*/ 18 w 126"/>
                <a:gd name="T13" fmla="*/ 6 h 142"/>
                <a:gd name="T14" fmla="*/ 10 w 126"/>
                <a:gd name="T15" fmla="*/ 2 h 142"/>
                <a:gd name="T16" fmla="*/ 10 w 126"/>
                <a:gd name="T17" fmla="*/ 6 h 142"/>
                <a:gd name="T18" fmla="*/ 12 w 126"/>
                <a:gd name="T19" fmla="*/ 14 h 142"/>
                <a:gd name="T20" fmla="*/ 14 w 126"/>
                <a:gd name="T21" fmla="*/ 16 h 142"/>
                <a:gd name="T22" fmla="*/ 12 w 126"/>
                <a:gd name="T23" fmla="*/ 22 h 142"/>
                <a:gd name="T24" fmla="*/ 12 w 126"/>
                <a:gd name="T25" fmla="*/ 26 h 142"/>
                <a:gd name="T26" fmla="*/ 16 w 126"/>
                <a:gd name="T27" fmla="*/ 32 h 142"/>
                <a:gd name="T28" fmla="*/ 16 w 126"/>
                <a:gd name="T29" fmla="*/ 34 h 142"/>
                <a:gd name="T30" fmla="*/ 14 w 126"/>
                <a:gd name="T31" fmla="*/ 38 h 142"/>
                <a:gd name="T32" fmla="*/ 6 w 126"/>
                <a:gd name="T33" fmla="*/ 48 h 142"/>
                <a:gd name="T34" fmla="*/ 10 w 126"/>
                <a:gd name="T35" fmla="*/ 104 h 142"/>
                <a:gd name="T36" fmla="*/ 14 w 126"/>
                <a:gd name="T37" fmla="*/ 104 h 142"/>
                <a:gd name="T38" fmla="*/ 22 w 126"/>
                <a:gd name="T39" fmla="*/ 106 h 142"/>
                <a:gd name="T40" fmla="*/ 30 w 126"/>
                <a:gd name="T41" fmla="*/ 108 h 142"/>
                <a:gd name="T42" fmla="*/ 34 w 126"/>
                <a:gd name="T43" fmla="*/ 108 h 142"/>
                <a:gd name="T44" fmla="*/ 40 w 126"/>
                <a:gd name="T45" fmla="*/ 108 h 142"/>
                <a:gd name="T46" fmla="*/ 48 w 126"/>
                <a:gd name="T47" fmla="*/ 108 h 142"/>
                <a:gd name="T48" fmla="*/ 56 w 126"/>
                <a:gd name="T49" fmla="*/ 116 h 142"/>
                <a:gd name="T50" fmla="*/ 60 w 126"/>
                <a:gd name="T51" fmla="*/ 126 h 142"/>
                <a:gd name="T52" fmla="*/ 62 w 126"/>
                <a:gd name="T53" fmla="*/ 132 h 142"/>
                <a:gd name="T54" fmla="*/ 68 w 126"/>
                <a:gd name="T55" fmla="*/ 142 h 142"/>
                <a:gd name="T56" fmla="*/ 84 w 126"/>
                <a:gd name="T57" fmla="*/ 140 h 142"/>
                <a:gd name="T58" fmla="*/ 106 w 126"/>
                <a:gd name="T59" fmla="*/ 142 h 142"/>
                <a:gd name="T60" fmla="*/ 110 w 126"/>
                <a:gd name="T61" fmla="*/ 108 h 142"/>
                <a:gd name="T62" fmla="*/ 106 w 126"/>
                <a:gd name="T63" fmla="*/ 90 h 142"/>
                <a:gd name="T64" fmla="*/ 102 w 126"/>
                <a:gd name="T65" fmla="*/ 84 h 142"/>
                <a:gd name="T66" fmla="*/ 100 w 126"/>
                <a:gd name="T67" fmla="*/ 76 h 142"/>
                <a:gd name="T68" fmla="*/ 110 w 126"/>
                <a:gd name="T69" fmla="*/ 50 h 142"/>
                <a:gd name="T70" fmla="*/ 96 w 126"/>
                <a:gd name="T71" fmla="*/ 42 h 142"/>
                <a:gd name="T72" fmla="*/ 94 w 126"/>
                <a:gd name="T73" fmla="*/ 38 h 142"/>
                <a:gd name="T74" fmla="*/ 48 w 126"/>
                <a:gd name="T75" fmla="*/ 4 h 14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26"/>
                <a:gd name="T115" fmla="*/ 0 h 142"/>
                <a:gd name="T116" fmla="*/ 126 w 126"/>
                <a:gd name="T117" fmla="*/ 142 h 142"/>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26" h="142">
                  <a:moveTo>
                    <a:pt x="48" y="4"/>
                  </a:moveTo>
                  <a:lnTo>
                    <a:pt x="40" y="4"/>
                  </a:lnTo>
                  <a:lnTo>
                    <a:pt x="40" y="6"/>
                  </a:lnTo>
                  <a:lnTo>
                    <a:pt x="38" y="10"/>
                  </a:lnTo>
                  <a:lnTo>
                    <a:pt x="38" y="12"/>
                  </a:lnTo>
                  <a:lnTo>
                    <a:pt x="36" y="16"/>
                  </a:lnTo>
                  <a:lnTo>
                    <a:pt x="32" y="18"/>
                  </a:lnTo>
                  <a:lnTo>
                    <a:pt x="28" y="18"/>
                  </a:lnTo>
                  <a:lnTo>
                    <a:pt x="24" y="16"/>
                  </a:lnTo>
                  <a:lnTo>
                    <a:pt x="22" y="12"/>
                  </a:lnTo>
                  <a:lnTo>
                    <a:pt x="20" y="10"/>
                  </a:lnTo>
                  <a:lnTo>
                    <a:pt x="18" y="6"/>
                  </a:lnTo>
                  <a:lnTo>
                    <a:pt x="18" y="0"/>
                  </a:lnTo>
                  <a:lnTo>
                    <a:pt x="10" y="2"/>
                  </a:lnTo>
                  <a:lnTo>
                    <a:pt x="10" y="4"/>
                  </a:lnTo>
                  <a:lnTo>
                    <a:pt x="10" y="6"/>
                  </a:lnTo>
                  <a:lnTo>
                    <a:pt x="12" y="10"/>
                  </a:lnTo>
                  <a:lnTo>
                    <a:pt x="12" y="14"/>
                  </a:lnTo>
                  <a:lnTo>
                    <a:pt x="14" y="16"/>
                  </a:lnTo>
                  <a:lnTo>
                    <a:pt x="12" y="18"/>
                  </a:lnTo>
                  <a:lnTo>
                    <a:pt x="12" y="22"/>
                  </a:lnTo>
                  <a:lnTo>
                    <a:pt x="12" y="26"/>
                  </a:lnTo>
                  <a:lnTo>
                    <a:pt x="14" y="28"/>
                  </a:lnTo>
                  <a:lnTo>
                    <a:pt x="16" y="32"/>
                  </a:lnTo>
                  <a:lnTo>
                    <a:pt x="16" y="34"/>
                  </a:lnTo>
                  <a:lnTo>
                    <a:pt x="16" y="36"/>
                  </a:lnTo>
                  <a:lnTo>
                    <a:pt x="14" y="38"/>
                  </a:lnTo>
                  <a:lnTo>
                    <a:pt x="10" y="42"/>
                  </a:lnTo>
                  <a:lnTo>
                    <a:pt x="6" y="48"/>
                  </a:lnTo>
                  <a:lnTo>
                    <a:pt x="0" y="54"/>
                  </a:lnTo>
                  <a:lnTo>
                    <a:pt x="10" y="104"/>
                  </a:lnTo>
                  <a:lnTo>
                    <a:pt x="14" y="104"/>
                  </a:lnTo>
                  <a:lnTo>
                    <a:pt x="16" y="106"/>
                  </a:lnTo>
                  <a:lnTo>
                    <a:pt x="22" y="106"/>
                  </a:lnTo>
                  <a:lnTo>
                    <a:pt x="26" y="108"/>
                  </a:lnTo>
                  <a:lnTo>
                    <a:pt x="30" y="108"/>
                  </a:lnTo>
                  <a:lnTo>
                    <a:pt x="34" y="108"/>
                  </a:lnTo>
                  <a:lnTo>
                    <a:pt x="36" y="108"/>
                  </a:lnTo>
                  <a:lnTo>
                    <a:pt x="40" y="108"/>
                  </a:lnTo>
                  <a:lnTo>
                    <a:pt x="42" y="108"/>
                  </a:lnTo>
                  <a:lnTo>
                    <a:pt x="48" y="108"/>
                  </a:lnTo>
                  <a:lnTo>
                    <a:pt x="52" y="112"/>
                  </a:lnTo>
                  <a:lnTo>
                    <a:pt x="56" y="116"/>
                  </a:lnTo>
                  <a:lnTo>
                    <a:pt x="60" y="124"/>
                  </a:lnTo>
                  <a:lnTo>
                    <a:pt x="60" y="126"/>
                  </a:lnTo>
                  <a:lnTo>
                    <a:pt x="62" y="128"/>
                  </a:lnTo>
                  <a:lnTo>
                    <a:pt x="62" y="132"/>
                  </a:lnTo>
                  <a:lnTo>
                    <a:pt x="64" y="138"/>
                  </a:lnTo>
                  <a:lnTo>
                    <a:pt x="68" y="142"/>
                  </a:lnTo>
                  <a:lnTo>
                    <a:pt x="80" y="142"/>
                  </a:lnTo>
                  <a:lnTo>
                    <a:pt x="84" y="140"/>
                  </a:lnTo>
                  <a:lnTo>
                    <a:pt x="86" y="142"/>
                  </a:lnTo>
                  <a:lnTo>
                    <a:pt x="106" y="142"/>
                  </a:lnTo>
                  <a:lnTo>
                    <a:pt x="126" y="134"/>
                  </a:lnTo>
                  <a:lnTo>
                    <a:pt x="110" y="108"/>
                  </a:lnTo>
                  <a:lnTo>
                    <a:pt x="108" y="90"/>
                  </a:lnTo>
                  <a:lnTo>
                    <a:pt x="106" y="90"/>
                  </a:lnTo>
                  <a:lnTo>
                    <a:pt x="104" y="88"/>
                  </a:lnTo>
                  <a:lnTo>
                    <a:pt x="102" y="84"/>
                  </a:lnTo>
                  <a:lnTo>
                    <a:pt x="102" y="80"/>
                  </a:lnTo>
                  <a:lnTo>
                    <a:pt x="100" y="76"/>
                  </a:lnTo>
                  <a:lnTo>
                    <a:pt x="102" y="70"/>
                  </a:lnTo>
                  <a:lnTo>
                    <a:pt x="110" y="50"/>
                  </a:lnTo>
                  <a:lnTo>
                    <a:pt x="98" y="44"/>
                  </a:lnTo>
                  <a:lnTo>
                    <a:pt x="96" y="42"/>
                  </a:lnTo>
                  <a:lnTo>
                    <a:pt x="94" y="40"/>
                  </a:lnTo>
                  <a:lnTo>
                    <a:pt x="94" y="38"/>
                  </a:lnTo>
                  <a:lnTo>
                    <a:pt x="94" y="36"/>
                  </a:lnTo>
                  <a:lnTo>
                    <a:pt x="48" y="4"/>
                  </a:lnTo>
                  <a:close/>
                </a:path>
              </a:pathLst>
            </a:custGeom>
            <a:grpFill/>
            <a:ln w="3175">
              <a:solidFill>
                <a:schemeClr val="bg1"/>
              </a:solidFill>
              <a:round/>
              <a:headEnd/>
              <a:tailEnd/>
            </a:ln>
          </p:spPr>
          <p:txBody>
            <a:bodyPr/>
            <a:lstStyle/>
            <a:p>
              <a:pPr>
                <a:defRPr/>
              </a:pPr>
              <a:endParaRPr lang="en-US" sz="3200" dirty="0"/>
            </a:p>
          </p:txBody>
        </p:sp>
        <p:sp>
          <p:nvSpPr>
            <p:cNvPr id="43" name="Freeform 299"/>
            <p:cNvSpPr>
              <a:spLocks/>
            </p:cNvSpPr>
            <p:nvPr/>
          </p:nvSpPr>
          <p:spPr bwMode="gray">
            <a:xfrm>
              <a:off x="3873259" y="4789311"/>
              <a:ext cx="541522" cy="854824"/>
            </a:xfrm>
            <a:custGeom>
              <a:avLst/>
              <a:gdLst>
                <a:gd name="T0" fmla="*/ 8 w 112"/>
                <a:gd name="T1" fmla="*/ 148 h 212"/>
                <a:gd name="T2" fmla="*/ 28 w 112"/>
                <a:gd name="T3" fmla="*/ 128 h 212"/>
                <a:gd name="T4" fmla="*/ 28 w 112"/>
                <a:gd name="T5" fmla="*/ 96 h 212"/>
                <a:gd name="T6" fmla="*/ 18 w 112"/>
                <a:gd name="T7" fmla="*/ 76 h 212"/>
                <a:gd name="T8" fmla="*/ 8 w 112"/>
                <a:gd name="T9" fmla="*/ 66 h 212"/>
                <a:gd name="T10" fmla="*/ 44 w 112"/>
                <a:gd name="T11" fmla="*/ 34 h 212"/>
                <a:gd name="T12" fmla="*/ 46 w 112"/>
                <a:gd name="T13" fmla="*/ 20 h 212"/>
                <a:gd name="T14" fmla="*/ 54 w 112"/>
                <a:gd name="T15" fmla="*/ 28 h 212"/>
                <a:gd name="T16" fmla="*/ 58 w 112"/>
                <a:gd name="T17" fmla="*/ 36 h 212"/>
                <a:gd name="T18" fmla="*/ 62 w 112"/>
                <a:gd name="T19" fmla="*/ 40 h 212"/>
                <a:gd name="T20" fmla="*/ 64 w 112"/>
                <a:gd name="T21" fmla="*/ 40 h 212"/>
                <a:gd name="T22" fmla="*/ 62 w 112"/>
                <a:gd name="T23" fmla="*/ 26 h 212"/>
                <a:gd name="T24" fmla="*/ 58 w 112"/>
                <a:gd name="T25" fmla="*/ 24 h 212"/>
                <a:gd name="T26" fmla="*/ 56 w 112"/>
                <a:gd name="T27" fmla="*/ 20 h 212"/>
                <a:gd name="T28" fmla="*/ 64 w 112"/>
                <a:gd name="T29" fmla="*/ 8 h 212"/>
                <a:gd name="T30" fmla="*/ 70 w 112"/>
                <a:gd name="T31" fmla="*/ 8 h 212"/>
                <a:gd name="T32" fmla="*/ 110 w 112"/>
                <a:gd name="T33" fmla="*/ 0 h 212"/>
                <a:gd name="T34" fmla="*/ 110 w 112"/>
                <a:gd name="T35" fmla="*/ 10 h 212"/>
                <a:gd name="T36" fmla="*/ 110 w 112"/>
                <a:gd name="T37" fmla="*/ 24 h 212"/>
                <a:gd name="T38" fmla="*/ 110 w 112"/>
                <a:gd name="T39" fmla="*/ 36 h 212"/>
                <a:gd name="T40" fmla="*/ 112 w 112"/>
                <a:gd name="T41" fmla="*/ 42 h 212"/>
                <a:gd name="T42" fmla="*/ 108 w 112"/>
                <a:gd name="T43" fmla="*/ 70 h 212"/>
                <a:gd name="T44" fmla="*/ 96 w 112"/>
                <a:gd name="T45" fmla="*/ 80 h 212"/>
                <a:gd name="T46" fmla="*/ 88 w 112"/>
                <a:gd name="T47" fmla="*/ 82 h 212"/>
                <a:gd name="T48" fmla="*/ 78 w 112"/>
                <a:gd name="T49" fmla="*/ 88 h 212"/>
                <a:gd name="T50" fmla="*/ 72 w 112"/>
                <a:gd name="T51" fmla="*/ 94 h 212"/>
                <a:gd name="T52" fmla="*/ 68 w 112"/>
                <a:gd name="T53" fmla="*/ 100 h 212"/>
                <a:gd name="T54" fmla="*/ 60 w 112"/>
                <a:gd name="T55" fmla="*/ 108 h 212"/>
                <a:gd name="T56" fmla="*/ 56 w 112"/>
                <a:gd name="T57" fmla="*/ 110 h 212"/>
                <a:gd name="T58" fmla="*/ 48 w 112"/>
                <a:gd name="T59" fmla="*/ 118 h 212"/>
                <a:gd name="T60" fmla="*/ 44 w 112"/>
                <a:gd name="T61" fmla="*/ 126 h 212"/>
                <a:gd name="T62" fmla="*/ 44 w 112"/>
                <a:gd name="T63" fmla="*/ 142 h 212"/>
                <a:gd name="T64" fmla="*/ 46 w 112"/>
                <a:gd name="T65" fmla="*/ 168 h 212"/>
                <a:gd name="T66" fmla="*/ 46 w 112"/>
                <a:gd name="T67" fmla="*/ 176 h 212"/>
                <a:gd name="T68" fmla="*/ 46 w 112"/>
                <a:gd name="T69" fmla="*/ 184 h 212"/>
                <a:gd name="T70" fmla="*/ 42 w 112"/>
                <a:gd name="T71" fmla="*/ 188 h 212"/>
                <a:gd name="T72" fmla="*/ 34 w 112"/>
                <a:gd name="T73" fmla="*/ 192 h 212"/>
                <a:gd name="T74" fmla="*/ 30 w 112"/>
                <a:gd name="T75" fmla="*/ 194 h 212"/>
                <a:gd name="T76" fmla="*/ 22 w 112"/>
                <a:gd name="T77" fmla="*/ 198 h 212"/>
                <a:gd name="T78" fmla="*/ 20 w 112"/>
                <a:gd name="T79" fmla="*/ 202 h 212"/>
                <a:gd name="T80" fmla="*/ 20 w 112"/>
                <a:gd name="T81" fmla="*/ 206 h 212"/>
                <a:gd name="T82" fmla="*/ 22 w 112"/>
                <a:gd name="T83" fmla="*/ 208 h 212"/>
                <a:gd name="T84" fmla="*/ 20 w 112"/>
                <a:gd name="T85" fmla="*/ 212 h 212"/>
                <a:gd name="T86" fmla="*/ 18 w 112"/>
                <a:gd name="T87" fmla="*/ 212 h 212"/>
                <a:gd name="T88" fmla="*/ 12 w 112"/>
                <a:gd name="T89" fmla="*/ 204 h 212"/>
                <a:gd name="T90" fmla="*/ 10 w 112"/>
                <a:gd name="T91" fmla="*/ 194 h 212"/>
                <a:gd name="T92" fmla="*/ 8 w 112"/>
                <a:gd name="T93" fmla="*/ 192 h 212"/>
                <a:gd name="T94" fmla="*/ 6 w 112"/>
                <a:gd name="T95" fmla="*/ 192 h 212"/>
                <a:gd name="T96" fmla="*/ 6 w 112"/>
                <a:gd name="T97" fmla="*/ 174 h 212"/>
                <a:gd name="T98" fmla="*/ 2 w 112"/>
                <a:gd name="T99" fmla="*/ 164 h 212"/>
                <a:gd name="T100" fmla="*/ 0 w 112"/>
                <a:gd name="T101" fmla="*/ 160 h 212"/>
                <a:gd name="T102" fmla="*/ 2 w 112"/>
                <a:gd name="T103" fmla="*/ 156 h 212"/>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12"/>
                <a:gd name="T157" fmla="*/ 0 h 212"/>
                <a:gd name="T158" fmla="*/ 112 w 112"/>
                <a:gd name="T159" fmla="*/ 212 h 212"/>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12" h="212">
                  <a:moveTo>
                    <a:pt x="2" y="156"/>
                  </a:moveTo>
                  <a:lnTo>
                    <a:pt x="8" y="148"/>
                  </a:lnTo>
                  <a:lnTo>
                    <a:pt x="20" y="140"/>
                  </a:lnTo>
                  <a:lnTo>
                    <a:pt x="28" y="128"/>
                  </a:lnTo>
                  <a:lnTo>
                    <a:pt x="30" y="112"/>
                  </a:lnTo>
                  <a:lnTo>
                    <a:pt x="28" y="96"/>
                  </a:lnTo>
                  <a:lnTo>
                    <a:pt x="30" y="82"/>
                  </a:lnTo>
                  <a:lnTo>
                    <a:pt x="18" y="76"/>
                  </a:lnTo>
                  <a:lnTo>
                    <a:pt x="8" y="72"/>
                  </a:lnTo>
                  <a:lnTo>
                    <a:pt x="8" y="66"/>
                  </a:lnTo>
                  <a:lnTo>
                    <a:pt x="44" y="58"/>
                  </a:lnTo>
                  <a:lnTo>
                    <a:pt x="44" y="34"/>
                  </a:lnTo>
                  <a:lnTo>
                    <a:pt x="42" y="26"/>
                  </a:lnTo>
                  <a:lnTo>
                    <a:pt x="46" y="20"/>
                  </a:lnTo>
                  <a:lnTo>
                    <a:pt x="50" y="28"/>
                  </a:lnTo>
                  <a:lnTo>
                    <a:pt x="54" y="28"/>
                  </a:lnTo>
                  <a:lnTo>
                    <a:pt x="56" y="34"/>
                  </a:lnTo>
                  <a:lnTo>
                    <a:pt x="58" y="36"/>
                  </a:lnTo>
                  <a:lnTo>
                    <a:pt x="60" y="38"/>
                  </a:lnTo>
                  <a:lnTo>
                    <a:pt x="62" y="40"/>
                  </a:lnTo>
                  <a:lnTo>
                    <a:pt x="64" y="40"/>
                  </a:lnTo>
                  <a:lnTo>
                    <a:pt x="64" y="32"/>
                  </a:lnTo>
                  <a:lnTo>
                    <a:pt x="62" y="26"/>
                  </a:lnTo>
                  <a:lnTo>
                    <a:pt x="60" y="26"/>
                  </a:lnTo>
                  <a:lnTo>
                    <a:pt x="58" y="24"/>
                  </a:lnTo>
                  <a:lnTo>
                    <a:pt x="56" y="22"/>
                  </a:lnTo>
                  <a:lnTo>
                    <a:pt x="56" y="20"/>
                  </a:lnTo>
                  <a:lnTo>
                    <a:pt x="52" y="8"/>
                  </a:lnTo>
                  <a:lnTo>
                    <a:pt x="64" y="8"/>
                  </a:lnTo>
                  <a:lnTo>
                    <a:pt x="68" y="6"/>
                  </a:lnTo>
                  <a:lnTo>
                    <a:pt x="70" y="8"/>
                  </a:lnTo>
                  <a:lnTo>
                    <a:pt x="92" y="8"/>
                  </a:lnTo>
                  <a:lnTo>
                    <a:pt x="110" y="0"/>
                  </a:lnTo>
                  <a:lnTo>
                    <a:pt x="110" y="4"/>
                  </a:lnTo>
                  <a:lnTo>
                    <a:pt x="110" y="10"/>
                  </a:lnTo>
                  <a:lnTo>
                    <a:pt x="110" y="18"/>
                  </a:lnTo>
                  <a:lnTo>
                    <a:pt x="110" y="24"/>
                  </a:lnTo>
                  <a:lnTo>
                    <a:pt x="110" y="32"/>
                  </a:lnTo>
                  <a:lnTo>
                    <a:pt x="110" y="36"/>
                  </a:lnTo>
                  <a:lnTo>
                    <a:pt x="112" y="40"/>
                  </a:lnTo>
                  <a:lnTo>
                    <a:pt x="112" y="42"/>
                  </a:lnTo>
                  <a:lnTo>
                    <a:pt x="112" y="58"/>
                  </a:lnTo>
                  <a:lnTo>
                    <a:pt x="108" y="70"/>
                  </a:lnTo>
                  <a:lnTo>
                    <a:pt x="102" y="76"/>
                  </a:lnTo>
                  <a:lnTo>
                    <a:pt x="96" y="80"/>
                  </a:lnTo>
                  <a:lnTo>
                    <a:pt x="90" y="82"/>
                  </a:lnTo>
                  <a:lnTo>
                    <a:pt x="88" y="82"/>
                  </a:lnTo>
                  <a:lnTo>
                    <a:pt x="82" y="86"/>
                  </a:lnTo>
                  <a:lnTo>
                    <a:pt x="78" y="88"/>
                  </a:lnTo>
                  <a:lnTo>
                    <a:pt x="74" y="92"/>
                  </a:lnTo>
                  <a:lnTo>
                    <a:pt x="72" y="94"/>
                  </a:lnTo>
                  <a:lnTo>
                    <a:pt x="68" y="100"/>
                  </a:lnTo>
                  <a:lnTo>
                    <a:pt x="62" y="106"/>
                  </a:lnTo>
                  <a:lnTo>
                    <a:pt x="60" y="108"/>
                  </a:lnTo>
                  <a:lnTo>
                    <a:pt x="56" y="110"/>
                  </a:lnTo>
                  <a:lnTo>
                    <a:pt x="50" y="114"/>
                  </a:lnTo>
                  <a:lnTo>
                    <a:pt x="48" y="118"/>
                  </a:lnTo>
                  <a:lnTo>
                    <a:pt x="46" y="122"/>
                  </a:lnTo>
                  <a:lnTo>
                    <a:pt x="44" y="126"/>
                  </a:lnTo>
                  <a:lnTo>
                    <a:pt x="44" y="142"/>
                  </a:lnTo>
                  <a:lnTo>
                    <a:pt x="44" y="158"/>
                  </a:lnTo>
                  <a:lnTo>
                    <a:pt x="46" y="168"/>
                  </a:lnTo>
                  <a:lnTo>
                    <a:pt x="46" y="172"/>
                  </a:lnTo>
                  <a:lnTo>
                    <a:pt x="46" y="176"/>
                  </a:lnTo>
                  <a:lnTo>
                    <a:pt x="46" y="180"/>
                  </a:lnTo>
                  <a:lnTo>
                    <a:pt x="46" y="184"/>
                  </a:lnTo>
                  <a:lnTo>
                    <a:pt x="42" y="188"/>
                  </a:lnTo>
                  <a:lnTo>
                    <a:pt x="38" y="190"/>
                  </a:lnTo>
                  <a:lnTo>
                    <a:pt x="34" y="192"/>
                  </a:lnTo>
                  <a:lnTo>
                    <a:pt x="30" y="194"/>
                  </a:lnTo>
                  <a:lnTo>
                    <a:pt x="24" y="196"/>
                  </a:lnTo>
                  <a:lnTo>
                    <a:pt x="22" y="198"/>
                  </a:lnTo>
                  <a:lnTo>
                    <a:pt x="20" y="200"/>
                  </a:lnTo>
                  <a:lnTo>
                    <a:pt x="20" y="202"/>
                  </a:lnTo>
                  <a:lnTo>
                    <a:pt x="20" y="206"/>
                  </a:lnTo>
                  <a:lnTo>
                    <a:pt x="22" y="208"/>
                  </a:lnTo>
                  <a:lnTo>
                    <a:pt x="22" y="210"/>
                  </a:lnTo>
                  <a:lnTo>
                    <a:pt x="20" y="212"/>
                  </a:lnTo>
                  <a:lnTo>
                    <a:pt x="18" y="212"/>
                  </a:lnTo>
                  <a:lnTo>
                    <a:pt x="14" y="212"/>
                  </a:lnTo>
                  <a:lnTo>
                    <a:pt x="12" y="204"/>
                  </a:lnTo>
                  <a:lnTo>
                    <a:pt x="10" y="198"/>
                  </a:lnTo>
                  <a:lnTo>
                    <a:pt x="10" y="194"/>
                  </a:lnTo>
                  <a:lnTo>
                    <a:pt x="8" y="192"/>
                  </a:lnTo>
                  <a:lnTo>
                    <a:pt x="6" y="192"/>
                  </a:lnTo>
                  <a:lnTo>
                    <a:pt x="8" y="182"/>
                  </a:lnTo>
                  <a:lnTo>
                    <a:pt x="6" y="174"/>
                  </a:lnTo>
                  <a:lnTo>
                    <a:pt x="4" y="168"/>
                  </a:lnTo>
                  <a:lnTo>
                    <a:pt x="2" y="164"/>
                  </a:lnTo>
                  <a:lnTo>
                    <a:pt x="0" y="162"/>
                  </a:lnTo>
                  <a:lnTo>
                    <a:pt x="0" y="160"/>
                  </a:lnTo>
                  <a:lnTo>
                    <a:pt x="2" y="156"/>
                  </a:lnTo>
                  <a:close/>
                </a:path>
              </a:pathLst>
            </a:custGeom>
            <a:grpFill/>
            <a:ln w="3175">
              <a:solidFill>
                <a:schemeClr val="bg1"/>
              </a:solidFill>
              <a:round/>
              <a:headEnd/>
              <a:tailEnd/>
            </a:ln>
          </p:spPr>
          <p:txBody>
            <a:bodyPr/>
            <a:lstStyle/>
            <a:p>
              <a:pPr>
                <a:defRPr/>
              </a:pPr>
              <a:endParaRPr lang="en-US" sz="3200" dirty="0"/>
            </a:p>
          </p:txBody>
        </p:sp>
        <p:sp>
          <p:nvSpPr>
            <p:cNvPr id="44" name="Freeform 300"/>
            <p:cNvSpPr>
              <a:spLocks/>
            </p:cNvSpPr>
            <p:nvPr/>
          </p:nvSpPr>
          <p:spPr bwMode="gray">
            <a:xfrm>
              <a:off x="2891476" y="5434461"/>
              <a:ext cx="1087446" cy="709665"/>
            </a:xfrm>
            <a:custGeom>
              <a:avLst/>
              <a:gdLst>
                <a:gd name="T0" fmla="*/ 170 w 224"/>
                <a:gd name="T1" fmla="*/ 6 h 176"/>
                <a:gd name="T2" fmla="*/ 162 w 224"/>
                <a:gd name="T3" fmla="*/ 10 h 176"/>
                <a:gd name="T4" fmla="*/ 152 w 224"/>
                <a:gd name="T5" fmla="*/ 18 h 176"/>
                <a:gd name="T6" fmla="*/ 144 w 224"/>
                <a:gd name="T7" fmla="*/ 22 h 176"/>
                <a:gd name="T8" fmla="*/ 134 w 224"/>
                <a:gd name="T9" fmla="*/ 34 h 176"/>
                <a:gd name="T10" fmla="*/ 128 w 224"/>
                <a:gd name="T11" fmla="*/ 46 h 176"/>
                <a:gd name="T12" fmla="*/ 122 w 224"/>
                <a:gd name="T13" fmla="*/ 46 h 176"/>
                <a:gd name="T14" fmla="*/ 114 w 224"/>
                <a:gd name="T15" fmla="*/ 40 h 176"/>
                <a:gd name="T16" fmla="*/ 102 w 224"/>
                <a:gd name="T17" fmla="*/ 42 h 176"/>
                <a:gd name="T18" fmla="*/ 98 w 224"/>
                <a:gd name="T19" fmla="*/ 46 h 176"/>
                <a:gd name="T20" fmla="*/ 94 w 224"/>
                <a:gd name="T21" fmla="*/ 54 h 176"/>
                <a:gd name="T22" fmla="*/ 80 w 224"/>
                <a:gd name="T23" fmla="*/ 66 h 176"/>
                <a:gd name="T24" fmla="*/ 66 w 224"/>
                <a:gd name="T25" fmla="*/ 68 h 176"/>
                <a:gd name="T26" fmla="*/ 64 w 224"/>
                <a:gd name="T27" fmla="*/ 62 h 176"/>
                <a:gd name="T28" fmla="*/ 68 w 224"/>
                <a:gd name="T29" fmla="*/ 56 h 176"/>
                <a:gd name="T30" fmla="*/ 64 w 224"/>
                <a:gd name="T31" fmla="*/ 38 h 176"/>
                <a:gd name="T32" fmla="*/ 56 w 224"/>
                <a:gd name="T33" fmla="*/ 32 h 176"/>
                <a:gd name="T34" fmla="*/ 54 w 224"/>
                <a:gd name="T35" fmla="*/ 78 h 176"/>
                <a:gd name="T36" fmla="*/ 50 w 224"/>
                <a:gd name="T37" fmla="*/ 82 h 176"/>
                <a:gd name="T38" fmla="*/ 28 w 224"/>
                <a:gd name="T39" fmla="*/ 82 h 176"/>
                <a:gd name="T40" fmla="*/ 24 w 224"/>
                <a:gd name="T41" fmla="*/ 80 h 176"/>
                <a:gd name="T42" fmla="*/ 22 w 224"/>
                <a:gd name="T43" fmla="*/ 70 h 176"/>
                <a:gd name="T44" fmla="*/ 18 w 224"/>
                <a:gd name="T45" fmla="*/ 68 h 176"/>
                <a:gd name="T46" fmla="*/ 0 w 224"/>
                <a:gd name="T47" fmla="*/ 82 h 176"/>
                <a:gd name="T48" fmla="*/ 20 w 224"/>
                <a:gd name="T49" fmla="*/ 160 h 176"/>
                <a:gd name="T50" fmla="*/ 38 w 224"/>
                <a:gd name="T51" fmla="*/ 172 h 176"/>
                <a:gd name="T52" fmla="*/ 70 w 224"/>
                <a:gd name="T53" fmla="*/ 172 h 176"/>
                <a:gd name="T54" fmla="*/ 100 w 224"/>
                <a:gd name="T55" fmla="*/ 164 h 176"/>
                <a:gd name="T56" fmla="*/ 128 w 224"/>
                <a:gd name="T57" fmla="*/ 160 h 176"/>
                <a:gd name="T58" fmla="*/ 146 w 224"/>
                <a:gd name="T59" fmla="*/ 150 h 176"/>
                <a:gd name="T60" fmla="*/ 154 w 224"/>
                <a:gd name="T61" fmla="*/ 142 h 176"/>
                <a:gd name="T62" fmla="*/ 166 w 224"/>
                <a:gd name="T63" fmla="*/ 126 h 176"/>
                <a:gd name="T64" fmla="*/ 186 w 224"/>
                <a:gd name="T65" fmla="*/ 104 h 176"/>
                <a:gd name="T66" fmla="*/ 190 w 224"/>
                <a:gd name="T67" fmla="*/ 96 h 176"/>
                <a:gd name="T68" fmla="*/ 198 w 224"/>
                <a:gd name="T69" fmla="*/ 88 h 176"/>
                <a:gd name="T70" fmla="*/ 202 w 224"/>
                <a:gd name="T71" fmla="*/ 84 h 176"/>
                <a:gd name="T72" fmla="*/ 212 w 224"/>
                <a:gd name="T73" fmla="*/ 76 h 176"/>
                <a:gd name="T74" fmla="*/ 216 w 224"/>
                <a:gd name="T75" fmla="*/ 70 h 176"/>
                <a:gd name="T76" fmla="*/ 222 w 224"/>
                <a:gd name="T77" fmla="*/ 58 h 176"/>
                <a:gd name="T78" fmla="*/ 216 w 224"/>
                <a:gd name="T79" fmla="*/ 52 h 176"/>
                <a:gd name="T80" fmla="*/ 214 w 224"/>
                <a:gd name="T81" fmla="*/ 44 h 176"/>
                <a:gd name="T82" fmla="*/ 210 w 224"/>
                <a:gd name="T83" fmla="*/ 32 h 176"/>
                <a:gd name="T84" fmla="*/ 210 w 224"/>
                <a:gd name="T85" fmla="*/ 26 h 176"/>
                <a:gd name="T86" fmla="*/ 208 w 224"/>
                <a:gd name="T87" fmla="*/ 8 h 176"/>
                <a:gd name="T88" fmla="*/ 176 w 224"/>
                <a:gd name="T89" fmla="*/ 0 h 17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24"/>
                <a:gd name="T136" fmla="*/ 0 h 176"/>
                <a:gd name="T137" fmla="*/ 224 w 224"/>
                <a:gd name="T138" fmla="*/ 176 h 17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24" h="176">
                  <a:moveTo>
                    <a:pt x="176" y="0"/>
                  </a:moveTo>
                  <a:lnTo>
                    <a:pt x="174" y="4"/>
                  </a:lnTo>
                  <a:lnTo>
                    <a:pt x="170" y="6"/>
                  </a:lnTo>
                  <a:lnTo>
                    <a:pt x="166" y="8"/>
                  </a:lnTo>
                  <a:lnTo>
                    <a:pt x="164" y="10"/>
                  </a:lnTo>
                  <a:lnTo>
                    <a:pt x="162" y="10"/>
                  </a:lnTo>
                  <a:lnTo>
                    <a:pt x="160" y="14"/>
                  </a:lnTo>
                  <a:lnTo>
                    <a:pt x="158" y="16"/>
                  </a:lnTo>
                  <a:lnTo>
                    <a:pt x="152" y="18"/>
                  </a:lnTo>
                  <a:lnTo>
                    <a:pt x="148" y="20"/>
                  </a:lnTo>
                  <a:lnTo>
                    <a:pt x="146" y="20"/>
                  </a:lnTo>
                  <a:lnTo>
                    <a:pt x="144" y="22"/>
                  </a:lnTo>
                  <a:lnTo>
                    <a:pt x="140" y="24"/>
                  </a:lnTo>
                  <a:lnTo>
                    <a:pt x="136" y="28"/>
                  </a:lnTo>
                  <a:lnTo>
                    <a:pt x="134" y="34"/>
                  </a:lnTo>
                  <a:lnTo>
                    <a:pt x="132" y="38"/>
                  </a:lnTo>
                  <a:lnTo>
                    <a:pt x="130" y="42"/>
                  </a:lnTo>
                  <a:lnTo>
                    <a:pt x="128" y="46"/>
                  </a:lnTo>
                  <a:lnTo>
                    <a:pt x="128" y="48"/>
                  </a:lnTo>
                  <a:lnTo>
                    <a:pt x="124" y="48"/>
                  </a:lnTo>
                  <a:lnTo>
                    <a:pt x="122" y="46"/>
                  </a:lnTo>
                  <a:lnTo>
                    <a:pt x="120" y="44"/>
                  </a:lnTo>
                  <a:lnTo>
                    <a:pt x="118" y="44"/>
                  </a:lnTo>
                  <a:lnTo>
                    <a:pt x="114" y="40"/>
                  </a:lnTo>
                  <a:lnTo>
                    <a:pt x="110" y="40"/>
                  </a:lnTo>
                  <a:lnTo>
                    <a:pt x="106" y="40"/>
                  </a:lnTo>
                  <a:lnTo>
                    <a:pt x="102" y="42"/>
                  </a:lnTo>
                  <a:lnTo>
                    <a:pt x="100" y="42"/>
                  </a:lnTo>
                  <a:lnTo>
                    <a:pt x="98" y="44"/>
                  </a:lnTo>
                  <a:lnTo>
                    <a:pt x="98" y="46"/>
                  </a:lnTo>
                  <a:lnTo>
                    <a:pt x="96" y="50"/>
                  </a:lnTo>
                  <a:lnTo>
                    <a:pt x="94" y="52"/>
                  </a:lnTo>
                  <a:lnTo>
                    <a:pt x="94" y="54"/>
                  </a:lnTo>
                  <a:lnTo>
                    <a:pt x="94" y="56"/>
                  </a:lnTo>
                  <a:lnTo>
                    <a:pt x="88" y="62"/>
                  </a:lnTo>
                  <a:lnTo>
                    <a:pt x="80" y="66"/>
                  </a:lnTo>
                  <a:lnTo>
                    <a:pt x="74" y="68"/>
                  </a:lnTo>
                  <a:lnTo>
                    <a:pt x="70" y="68"/>
                  </a:lnTo>
                  <a:lnTo>
                    <a:pt x="66" y="68"/>
                  </a:lnTo>
                  <a:lnTo>
                    <a:pt x="64" y="68"/>
                  </a:lnTo>
                  <a:lnTo>
                    <a:pt x="62" y="64"/>
                  </a:lnTo>
                  <a:lnTo>
                    <a:pt x="64" y="62"/>
                  </a:lnTo>
                  <a:lnTo>
                    <a:pt x="66" y="58"/>
                  </a:lnTo>
                  <a:lnTo>
                    <a:pt x="68" y="56"/>
                  </a:lnTo>
                  <a:lnTo>
                    <a:pt x="68" y="50"/>
                  </a:lnTo>
                  <a:lnTo>
                    <a:pt x="66" y="44"/>
                  </a:lnTo>
                  <a:lnTo>
                    <a:pt x="64" y="38"/>
                  </a:lnTo>
                  <a:lnTo>
                    <a:pt x="60" y="36"/>
                  </a:lnTo>
                  <a:lnTo>
                    <a:pt x="58" y="34"/>
                  </a:lnTo>
                  <a:lnTo>
                    <a:pt x="56" y="32"/>
                  </a:lnTo>
                  <a:lnTo>
                    <a:pt x="54" y="32"/>
                  </a:lnTo>
                  <a:lnTo>
                    <a:pt x="54" y="78"/>
                  </a:lnTo>
                  <a:lnTo>
                    <a:pt x="54" y="80"/>
                  </a:lnTo>
                  <a:lnTo>
                    <a:pt x="52" y="80"/>
                  </a:lnTo>
                  <a:lnTo>
                    <a:pt x="50" y="82"/>
                  </a:lnTo>
                  <a:lnTo>
                    <a:pt x="46" y="82"/>
                  </a:lnTo>
                  <a:lnTo>
                    <a:pt x="38" y="82"/>
                  </a:lnTo>
                  <a:lnTo>
                    <a:pt x="28" y="82"/>
                  </a:lnTo>
                  <a:lnTo>
                    <a:pt x="26" y="82"/>
                  </a:lnTo>
                  <a:lnTo>
                    <a:pt x="24" y="80"/>
                  </a:lnTo>
                  <a:lnTo>
                    <a:pt x="22" y="76"/>
                  </a:lnTo>
                  <a:lnTo>
                    <a:pt x="22" y="70"/>
                  </a:lnTo>
                  <a:lnTo>
                    <a:pt x="20" y="70"/>
                  </a:lnTo>
                  <a:lnTo>
                    <a:pt x="20" y="68"/>
                  </a:lnTo>
                  <a:lnTo>
                    <a:pt x="18" y="68"/>
                  </a:lnTo>
                  <a:lnTo>
                    <a:pt x="16" y="68"/>
                  </a:lnTo>
                  <a:lnTo>
                    <a:pt x="12" y="78"/>
                  </a:lnTo>
                  <a:lnTo>
                    <a:pt x="0" y="82"/>
                  </a:lnTo>
                  <a:lnTo>
                    <a:pt x="8" y="110"/>
                  </a:lnTo>
                  <a:lnTo>
                    <a:pt x="20" y="126"/>
                  </a:lnTo>
                  <a:lnTo>
                    <a:pt x="20" y="160"/>
                  </a:lnTo>
                  <a:lnTo>
                    <a:pt x="20" y="162"/>
                  </a:lnTo>
                  <a:lnTo>
                    <a:pt x="28" y="168"/>
                  </a:lnTo>
                  <a:lnTo>
                    <a:pt x="38" y="172"/>
                  </a:lnTo>
                  <a:lnTo>
                    <a:pt x="56" y="176"/>
                  </a:lnTo>
                  <a:lnTo>
                    <a:pt x="60" y="176"/>
                  </a:lnTo>
                  <a:lnTo>
                    <a:pt x="70" y="172"/>
                  </a:lnTo>
                  <a:lnTo>
                    <a:pt x="82" y="166"/>
                  </a:lnTo>
                  <a:lnTo>
                    <a:pt x="92" y="164"/>
                  </a:lnTo>
                  <a:lnTo>
                    <a:pt x="100" y="164"/>
                  </a:lnTo>
                  <a:lnTo>
                    <a:pt x="104" y="164"/>
                  </a:lnTo>
                  <a:lnTo>
                    <a:pt x="116" y="164"/>
                  </a:lnTo>
                  <a:lnTo>
                    <a:pt x="128" y="160"/>
                  </a:lnTo>
                  <a:lnTo>
                    <a:pt x="142" y="154"/>
                  </a:lnTo>
                  <a:lnTo>
                    <a:pt x="144" y="152"/>
                  </a:lnTo>
                  <a:lnTo>
                    <a:pt x="146" y="150"/>
                  </a:lnTo>
                  <a:lnTo>
                    <a:pt x="148" y="148"/>
                  </a:lnTo>
                  <a:lnTo>
                    <a:pt x="152" y="144"/>
                  </a:lnTo>
                  <a:lnTo>
                    <a:pt x="154" y="142"/>
                  </a:lnTo>
                  <a:lnTo>
                    <a:pt x="156" y="138"/>
                  </a:lnTo>
                  <a:lnTo>
                    <a:pt x="158" y="136"/>
                  </a:lnTo>
                  <a:lnTo>
                    <a:pt x="166" y="126"/>
                  </a:lnTo>
                  <a:lnTo>
                    <a:pt x="174" y="116"/>
                  </a:lnTo>
                  <a:lnTo>
                    <a:pt x="182" y="108"/>
                  </a:lnTo>
                  <a:lnTo>
                    <a:pt x="186" y="104"/>
                  </a:lnTo>
                  <a:lnTo>
                    <a:pt x="186" y="102"/>
                  </a:lnTo>
                  <a:lnTo>
                    <a:pt x="188" y="100"/>
                  </a:lnTo>
                  <a:lnTo>
                    <a:pt x="190" y="96"/>
                  </a:lnTo>
                  <a:lnTo>
                    <a:pt x="194" y="94"/>
                  </a:lnTo>
                  <a:lnTo>
                    <a:pt x="196" y="90"/>
                  </a:lnTo>
                  <a:lnTo>
                    <a:pt x="198" y="88"/>
                  </a:lnTo>
                  <a:lnTo>
                    <a:pt x="198" y="86"/>
                  </a:lnTo>
                  <a:lnTo>
                    <a:pt x="200" y="86"/>
                  </a:lnTo>
                  <a:lnTo>
                    <a:pt x="202" y="84"/>
                  </a:lnTo>
                  <a:lnTo>
                    <a:pt x="206" y="82"/>
                  </a:lnTo>
                  <a:lnTo>
                    <a:pt x="208" y="80"/>
                  </a:lnTo>
                  <a:lnTo>
                    <a:pt x="212" y="76"/>
                  </a:lnTo>
                  <a:lnTo>
                    <a:pt x="214" y="74"/>
                  </a:lnTo>
                  <a:lnTo>
                    <a:pt x="216" y="72"/>
                  </a:lnTo>
                  <a:lnTo>
                    <a:pt x="216" y="70"/>
                  </a:lnTo>
                  <a:lnTo>
                    <a:pt x="218" y="68"/>
                  </a:lnTo>
                  <a:lnTo>
                    <a:pt x="220" y="62"/>
                  </a:lnTo>
                  <a:lnTo>
                    <a:pt x="222" y="58"/>
                  </a:lnTo>
                  <a:lnTo>
                    <a:pt x="224" y="54"/>
                  </a:lnTo>
                  <a:lnTo>
                    <a:pt x="224" y="52"/>
                  </a:lnTo>
                  <a:lnTo>
                    <a:pt x="216" y="52"/>
                  </a:lnTo>
                  <a:lnTo>
                    <a:pt x="214" y="52"/>
                  </a:lnTo>
                  <a:lnTo>
                    <a:pt x="214" y="48"/>
                  </a:lnTo>
                  <a:lnTo>
                    <a:pt x="214" y="44"/>
                  </a:lnTo>
                  <a:lnTo>
                    <a:pt x="214" y="40"/>
                  </a:lnTo>
                  <a:lnTo>
                    <a:pt x="212" y="36"/>
                  </a:lnTo>
                  <a:lnTo>
                    <a:pt x="210" y="32"/>
                  </a:lnTo>
                  <a:lnTo>
                    <a:pt x="208" y="30"/>
                  </a:lnTo>
                  <a:lnTo>
                    <a:pt x="210" y="26"/>
                  </a:lnTo>
                  <a:lnTo>
                    <a:pt x="210" y="20"/>
                  </a:lnTo>
                  <a:lnTo>
                    <a:pt x="208" y="14"/>
                  </a:lnTo>
                  <a:lnTo>
                    <a:pt x="208" y="8"/>
                  </a:lnTo>
                  <a:lnTo>
                    <a:pt x="204" y="4"/>
                  </a:lnTo>
                  <a:lnTo>
                    <a:pt x="202" y="0"/>
                  </a:lnTo>
                  <a:lnTo>
                    <a:pt x="176" y="0"/>
                  </a:lnTo>
                  <a:close/>
                </a:path>
              </a:pathLst>
            </a:custGeom>
            <a:grpFill/>
            <a:ln w="3175">
              <a:solidFill>
                <a:schemeClr val="bg1"/>
              </a:solidFill>
              <a:round/>
              <a:headEnd/>
              <a:tailEnd/>
            </a:ln>
          </p:spPr>
          <p:txBody>
            <a:bodyPr/>
            <a:lstStyle/>
            <a:p>
              <a:pPr>
                <a:defRPr/>
              </a:pPr>
              <a:endParaRPr lang="en-US" sz="3200" dirty="0"/>
            </a:p>
          </p:txBody>
        </p:sp>
        <p:sp>
          <p:nvSpPr>
            <p:cNvPr id="45" name="Freeform 301"/>
            <p:cNvSpPr>
              <a:spLocks/>
            </p:cNvSpPr>
            <p:nvPr/>
          </p:nvSpPr>
          <p:spPr bwMode="gray">
            <a:xfrm>
              <a:off x="3873259" y="5555426"/>
              <a:ext cx="66039" cy="112901"/>
            </a:xfrm>
            <a:custGeom>
              <a:avLst/>
              <a:gdLst>
                <a:gd name="T0" fmla="*/ 4 w 14"/>
                <a:gd name="T1" fmla="*/ 2 h 28"/>
                <a:gd name="T2" fmla="*/ 4 w 14"/>
                <a:gd name="T3" fmla="*/ 2 h 28"/>
                <a:gd name="T4" fmla="*/ 6 w 14"/>
                <a:gd name="T5" fmla="*/ 2 h 28"/>
                <a:gd name="T6" fmla="*/ 6 w 14"/>
                <a:gd name="T7" fmla="*/ 0 h 28"/>
                <a:gd name="T8" fmla="*/ 6 w 14"/>
                <a:gd name="T9" fmla="*/ 2 h 28"/>
                <a:gd name="T10" fmla="*/ 8 w 14"/>
                <a:gd name="T11" fmla="*/ 2 h 28"/>
                <a:gd name="T12" fmla="*/ 8 w 14"/>
                <a:gd name="T13" fmla="*/ 4 h 28"/>
                <a:gd name="T14" fmla="*/ 10 w 14"/>
                <a:gd name="T15" fmla="*/ 6 h 28"/>
                <a:gd name="T16" fmla="*/ 12 w 14"/>
                <a:gd name="T17" fmla="*/ 10 h 28"/>
                <a:gd name="T18" fmla="*/ 12 w 14"/>
                <a:gd name="T19" fmla="*/ 14 h 28"/>
                <a:gd name="T20" fmla="*/ 14 w 14"/>
                <a:gd name="T21" fmla="*/ 22 h 28"/>
                <a:gd name="T22" fmla="*/ 12 w 14"/>
                <a:gd name="T23" fmla="*/ 24 h 28"/>
                <a:gd name="T24" fmla="*/ 12 w 14"/>
                <a:gd name="T25" fmla="*/ 24 h 28"/>
                <a:gd name="T26" fmla="*/ 10 w 14"/>
                <a:gd name="T27" fmla="*/ 26 h 28"/>
                <a:gd name="T28" fmla="*/ 6 w 14"/>
                <a:gd name="T29" fmla="*/ 28 h 28"/>
                <a:gd name="T30" fmla="*/ 4 w 14"/>
                <a:gd name="T31" fmla="*/ 26 h 28"/>
                <a:gd name="T32" fmla="*/ 2 w 14"/>
                <a:gd name="T33" fmla="*/ 24 h 28"/>
                <a:gd name="T34" fmla="*/ 2 w 14"/>
                <a:gd name="T35" fmla="*/ 22 h 28"/>
                <a:gd name="T36" fmla="*/ 0 w 14"/>
                <a:gd name="T37" fmla="*/ 18 h 28"/>
                <a:gd name="T38" fmla="*/ 0 w 14"/>
                <a:gd name="T39" fmla="*/ 14 h 28"/>
                <a:gd name="T40" fmla="*/ 0 w 14"/>
                <a:gd name="T41" fmla="*/ 8 h 28"/>
                <a:gd name="T42" fmla="*/ 4 w 14"/>
                <a:gd name="T43" fmla="*/ 2 h 28"/>
                <a:gd name="T44" fmla="*/ 4 w 14"/>
                <a:gd name="T45" fmla="*/ 2 h 2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4"/>
                <a:gd name="T70" fmla="*/ 0 h 28"/>
                <a:gd name="T71" fmla="*/ 14 w 14"/>
                <a:gd name="T72" fmla="*/ 28 h 2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4" h="28">
                  <a:moveTo>
                    <a:pt x="4" y="2"/>
                  </a:moveTo>
                  <a:lnTo>
                    <a:pt x="4" y="2"/>
                  </a:lnTo>
                  <a:lnTo>
                    <a:pt x="6" y="2"/>
                  </a:lnTo>
                  <a:lnTo>
                    <a:pt x="6" y="0"/>
                  </a:lnTo>
                  <a:lnTo>
                    <a:pt x="6" y="2"/>
                  </a:lnTo>
                  <a:lnTo>
                    <a:pt x="8" y="2"/>
                  </a:lnTo>
                  <a:lnTo>
                    <a:pt x="8" y="4"/>
                  </a:lnTo>
                  <a:lnTo>
                    <a:pt x="10" y="6"/>
                  </a:lnTo>
                  <a:lnTo>
                    <a:pt x="12" y="10"/>
                  </a:lnTo>
                  <a:lnTo>
                    <a:pt x="12" y="14"/>
                  </a:lnTo>
                  <a:lnTo>
                    <a:pt x="14" y="22"/>
                  </a:lnTo>
                  <a:lnTo>
                    <a:pt x="12" y="24"/>
                  </a:lnTo>
                  <a:lnTo>
                    <a:pt x="10" y="26"/>
                  </a:lnTo>
                  <a:lnTo>
                    <a:pt x="6" y="28"/>
                  </a:lnTo>
                  <a:lnTo>
                    <a:pt x="4" y="26"/>
                  </a:lnTo>
                  <a:lnTo>
                    <a:pt x="2" y="24"/>
                  </a:lnTo>
                  <a:lnTo>
                    <a:pt x="2" y="22"/>
                  </a:lnTo>
                  <a:lnTo>
                    <a:pt x="0" y="18"/>
                  </a:lnTo>
                  <a:lnTo>
                    <a:pt x="0" y="14"/>
                  </a:lnTo>
                  <a:lnTo>
                    <a:pt x="0" y="8"/>
                  </a:lnTo>
                  <a:lnTo>
                    <a:pt x="4" y="2"/>
                  </a:lnTo>
                  <a:close/>
                </a:path>
              </a:pathLst>
            </a:custGeom>
            <a:grpFill/>
            <a:ln w="3175">
              <a:solidFill>
                <a:schemeClr val="bg1"/>
              </a:solidFill>
              <a:round/>
              <a:headEnd/>
              <a:tailEnd/>
            </a:ln>
          </p:spPr>
          <p:txBody>
            <a:bodyPr/>
            <a:lstStyle/>
            <a:p>
              <a:pPr>
                <a:defRPr/>
              </a:pPr>
              <a:endParaRPr lang="en-US" sz="3200" dirty="0"/>
            </a:p>
          </p:txBody>
        </p:sp>
        <p:sp>
          <p:nvSpPr>
            <p:cNvPr id="46" name="Freeform 302"/>
            <p:cNvSpPr>
              <a:spLocks/>
            </p:cNvSpPr>
            <p:nvPr/>
          </p:nvSpPr>
          <p:spPr bwMode="gray">
            <a:xfrm>
              <a:off x="3591491" y="5740907"/>
              <a:ext cx="105663" cy="104837"/>
            </a:xfrm>
            <a:custGeom>
              <a:avLst/>
              <a:gdLst>
                <a:gd name="T0" fmla="*/ 0 w 22"/>
                <a:gd name="T1" fmla="*/ 12 h 26"/>
                <a:gd name="T2" fmla="*/ 4 w 22"/>
                <a:gd name="T3" fmla="*/ 6 h 26"/>
                <a:gd name="T4" fmla="*/ 4 w 22"/>
                <a:gd name="T5" fmla="*/ 6 h 26"/>
                <a:gd name="T6" fmla="*/ 4 w 22"/>
                <a:gd name="T7" fmla="*/ 6 h 26"/>
                <a:gd name="T8" fmla="*/ 4 w 22"/>
                <a:gd name="T9" fmla="*/ 4 h 26"/>
                <a:gd name="T10" fmla="*/ 6 w 22"/>
                <a:gd name="T11" fmla="*/ 2 h 26"/>
                <a:gd name="T12" fmla="*/ 8 w 22"/>
                <a:gd name="T13" fmla="*/ 2 h 26"/>
                <a:gd name="T14" fmla="*/ 12 w 22"/>
                <a:gd name="T15" fmla="*/ 0 h 26"/>
                <a:gd name="T16" fmla="*/ 22 w 22"/>
                <a:gd name="T17" fmla="*/ 8 h 26"/>
                <a:gd name="T18" fmla="*/ 16 w 22"/>
                <a:gd name="T19" fmla="*/ 18 h 26"/>
                <a:gd name="T20" fmla="*/ 14 w 22"/>
                <a:gd name="T21" fmla="*/ 20 h 26"/>
                <a:gd name="T22" fmla="*/ 14 w 22"/>
                <a:gd name="T23" fmla="*/ 22 h 26"/>
                <a:gd name="T24" fmla="*/ 12 w 22"/>
                <a:gd name="T25" fmla="*/ 24 h 26"/>
                <a:gd name="T26" fmla="*/ 12 w 22"/>
                <a:gd name="T27" fmla="*/ 26 h 26"/>
                <a:gd name="T28" fmla="*/ 8 w 22"/>
                <a:gd name="T29" fmla="*/ 26 h 26"/>
                <a:gd name="T30" fmla="*/ 0 w 22"/>
                <a:gd name="T31" fmla="*/ 12 h 26"/>
                <a:gd name="T32" fmla="*/ 0 w 22"/>
                <a:gd name="T33" fmla="*/ 12 h 2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2"/>
                <a:gd name="T52" fmla="*/ 0 h 26"/>
                <a:gd name="T53" fmla="*/ 22 w 22"/>
                <a:gd name="T54" fmla="*/ 26 h 2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2" h="26">
                  <a:moveTo>
                    <a:pt x="0" y="12"/>
                  </a:moveTo>
                  <a:lnTo>
                    <a:pt x="4" y="6"/>
                  </a:lnTo>
                  <a:lnTo>
                    <a:pt x="4" y="4"/>
                  </a:lnTo>
                  <a:lnTo>
                    <a:pt x="6" y="2"/>
                  </a:lnTo>
                  <a:lnTo>
                    <a:pt x="8" y="2"/>
                  </a:lnTo>
                  <a:lnTo>
                    <a:pt x="12" y="0"/>
                  </a:lnTo>
                  <a:lnTo>
                    <a:pt x="22" y="8"/>
                  </a:lnTo>
                  <a:lnTo>
                    <a:pt x="16" y="18"/>
                  </a:lnTo>
                  <a:lnTo>
                    <a:pt x="14" y="20"/>
                  </a:lnTo>
                  <a:lnTo>
                    <a:pt x="14" y="22"/>
                  </a:lnTo>
                  <a:lnTo>
                    <a:pt x="12" y="24"/>
                  </a:lnTo>
                  <a:lnTo>
                    <a:pt x="12" y="26"/>
                  </a:lnTo>
                  <a:lnTo>
                    <a:pt x="8" y="26"/>
                  </a:lnTo>
                  <a:lnTo>
                    <a:pt x="0" y="12"/>
                  </a:lnTo>
                  <a:close/>
                </a:path>
              </a:pathLst>
            </a:custGeom>
            <a:grpFill/>
            <a:ln w="3175">
              <a:solidFill>
                <a:schemeClr val="bg1"/>
              </a:solidFill>
              <a:round/>
              <a:headEnd/>
              <a:tailEnd/>
            </a:ln>
          </p:spPr>
          <p:txBody>
            <a:bodyPr/>
            <a:lstStyle/>
            <a:p>
              <a:pPr>
                <a:defRPr/>
              </a:pPr>
              <a:endParaRPr lang="en-US" sz="3200" dirty="0"/>
            </a:p>
          </p:txBody>
        </p:sp>
        <p:sp>
          <p:nvSpPr>
            <p:cNvPr id="47" name="Freeform 303"/>
            <p:cNvSpPr>
              <a:spLocks/>
            </p:cNvSpPr>
            <p:nvPr/>
          </p:nvSpPr>
          <p:spPr bwMode="gray">
            <a:xfrm>
              <a:off x="3529855" y="5047371"/>
              <a:ext cx="488690" cy="387090"/>
            </a:xfrm>
            <a:custGeom>
              <a:avLst/>
              <a:gdLst>
                <a:gd name="T0" fmla="*/ 18 w 100"/>
                <a:gd name="T1" fmla="*/ 26 h 96"/>
                <a:gd name="T2" fmla="*/ 34 w 100"/>
                <a:gd name="T3" fmla="*/ 16 h 96"/>
                <a:gd name="T4" fmla="*/ 36 w 100"/>
                <a:gd name="T5" fmla="*/ 10 h 96"/>
                <a:gd name="T6" fmla="*/ 78 w 100"/>
                <a:gd name="T7" fmla="*/ 8 h 96"/>
                <a:gd name="T8" fmla="*/ 100 w 100"/>
                <a:gd name="T9" fmla="*/ 18 h 96"/>
                <a:gd name="T10" fmla="*/ 100 w 100"/>
                <a:gd name="T11" fmla="*/ 48 h 96"/>
                <a:gd name="T12" fmla="*/ 90 w 100"/>
                <a:gd name="T13" fmla="*/ 76 h 96"/>
                <a:gd name="T14" fmla="*/ 72 w 100"/>
                <a:gd name="T15" fmla="*/ 92 h 96"/>
                <a:gd name="T16" fmla="*/ 42 w 100"/>
                <a:gd name="T17" fmla="*/ 96 h 96"/>
                <a:gd name="T18" fmla="*/ 40 w 100"/>
                <a:gd name="T19" fmla="*/ 94 h 96"/>
                <a:gd name="T20" fmla="*/ 34 w 100"/>
                <a:gd name="T21" fmla="*/ 88 h 96"/>
                <a:gd name="T22" fmla="*/ 32 w 100"/>
                <a:gd name="T23" fmla="*/ 88 h 96"/>
                <a:gd name="T24" fmla="*/ 28 w 100"/>
                <a:gd name="T25" fmla="*/ 86 h 96"/>
                <a:gd name="T26" fmla="*/ 26 w 100"/>
                <a:gd name="T27" fmla="*/ 80 h 96"/>
                <a:gd name="T28" fmla="*/ 20 w 100"/>
                <a:gd name="T29" fmla="*/ 74 h 96"/>
                <a:gd name="T30" fmla="*/ 20 w 100"/>
                <a:gd name="T31" fmla="*/ 74 h 96"/>
                <a:gd name="T32" fmla="*/ 18 w 100"/>
                <a:gd name="T33" fmla="*/ 68 h 96"/>
                <a:gd name="T34" fmla="*/ 12 w 100"/>
                <a:gd name="T35" fmla="*/ 58 h 96"/>
                <a:gd name="T36" fmla="*/ 4 w 100"/>
                <a:gd name="T37" fmla="*/ 46 h 96"/>
                <a:gd name="T38" fmla="*/ 0 w 100"/>
                <a:gd name="T39" fmla="*/ 28 h 96"/>
                <a:gd name="T40" fmla="*/ 2 w 100"/>
                <a:gd name="T41" fmla="*/ 38 h 96"/>
                <a:gd name="T42" fmla="*/ 6 w 100"/>
                <a:gd name="T43" fmla="*/ 50 h 96"/>
                <a:gd name="T44" fmla="*/ 10 w 100"/>
                <a:gd name="T45" fmla="*/ 56 h 96"/>
                <a:gd name="T46" fmla="*/ 12 w 100"/>
                <a:gd name="T47" fmla="*/ 58 h 96"/>
                <a:gd name="T48" fmla="*/ 16 w 100"/>
                <a:gd name="T49" fmla="*/ 64 h 96"/>
                <a:gd name="T50" fmla="*/ 20 w 100"/>
                <a:gd name="T51" fmla="*/ 72 h 96"/>
                <a:gd name="T52" fmla="*/ 20 w 100"/>
                <a:gd name="T53" fmla="*/ 74 h 96"/>
                <a:gd name="T54" fmla="*/ 26 w 100"/>
                <a:gd name="T55" fmla="*/ 80 h 96"/>
                <a:gd name="T56" fmla="*/ 28 w 100"/>
                <a:gd name="T57" fmla="*/ 86 h 96"/>
                <a:gd name="T58" fmla="*/ 32 w 100"/>
                <a:gd name="T59" fmla="*/ 88 h 96"/>
                <a:gd name="T60" fmla="*/ 34 w 100"/>
                <a:gd name="T61" fmla="*/ 88 h 96"/>
                <a:gd name="T62" fmla="*/ 40 w 100"/>
                <a:gd name="T63" fmla="*/ 94 h 96"/>
                <a:gd name="T64" fmla="*/ 42 w 100"/>
                <a:gd name="T65" fmla="*/ 96 h 9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0"/>
                <a:gd name="T100" fmla="*/ 0 h 96"/>
                <a:gd name="T101" fmla="*/ 100 w 100"/>
                <a:gd name="T102" fmla="*/ 96 h 9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0" h="96">
                  <a:moveTo>
                    <a:pt x="0" y="26"/>
                  </a:moveTo>
                  <a:lnTo>
                    <a:pt x="18" y="26"/>
                  </a:lnTo>
                  <a:lnTo>
                    <a:pt x="30" y="22"/>
                  </a:lnTo>
                  <a:lnTo>
                    <a:pt x="34" y="16"/>
                  </a:lnTo>
                  <a:lnTo>
                    <a:pt x="36" y="12"/>
                  </a:lnTo>
                  <a:lnTo>
                    <a:pt x="36" y="10"/>
                  </a:lnTo>
                  <a:lnTo>
                    <a:pt x="78" y="0"/>
                  </a:lnTo>
                  <a:lnTo>
                    <a:pt x="78" y="8"/>
                  </a:lnTo>
                  <a:lnTo>
                    <a:pt x="88" y="12"/>
                  </a:lnTo>
                  <a:lnTo>
                    <a:pt x="100" y="18"/>
                  </a:lnTo>
                  <a:lnTo>
                    <a:pt x="98" y="32"/>
                  </a:lnTo>
                  <a:lnTo>
                    <a:pt x="100" y="48"/>
                  </a:lnTo>
                  <a:lnTo>
                    <a:pt x="98" y="64"/>
                  </a:lnTo>
                  <a:lnTo>
                    <a:pt x="90" y="76"/>
                  </a:lnTo>
                  <a:lnTo>
                    <a:pt x="78" y="86"/>
                  </a:lnTo>
                  <a:lnTo>
                    <a:pt x="72" y="92"/>
                  </a:lnTo>
                  <a:lnTo>
                    <a:pt x="70" y="96"/>
                  </a:lnTo>
                  <a:lnTo>
                    <a:pt x="42" y="96"/>
                  </a:lnTo>
                  <a:lnTo>
                    <a:pt x="40" y="94"/>
                  </a:lnTo>
                  <a:lnTo>
                    <a:pt x="38" y="90"/>
                  </a:lnTo>
                  <a:lnTo>
                    <a:pt x="34" y="88"/>
                  </a:lnTo>
                  <a:lnTo>
                    <a:pt x="32" y="88"/>
                  </a:lnTo>
                  <a:lnTo>
                    <a:pt x="30" y="88"/>
                  </a:lnTo>
                  <a:lnTo>
                    <a:pt x="28" y="86"/>
                  </a:lnTo>
                  <a:lnTo>
                    <a:pt x="26" y="84"/>
                  </a:lnTo>
                  <a:lnTo>
                    <a:pt x="26" y="80"/>
                  </a:lnTo>
                  <a:lnTo>
                    <a:pt x="24" y="76"/>
                  </a:lnTo>
                  <a:lnTo>
                    <a:pt x="20" y="74"/>
                  </a:lnTo>
                  <a:lnTo>
                    <a:pt x="20" y="72"/>
                  </a:lnTo>
                  <a:lnTo>
                    <a:pt x="18" y="68"/>
                  </a:lnTo>
                  <a:lnTo>
                    <a:pt x="16" y="64"/>
                  </a:lnTo>
                  <a:lnTo>
                    <a:pt x="12" y="58"/>
                  </a:lnTo>
                  <a:lnTo>
                    <a:pt x="8" y="52"/>
                  </a:lnTo>
                  <a:lnTo>
                    <a:pt x="4" y="46"/>
                  </a:lnTo>
                  <a:lnTo>
                    <a:pt x="0" y="26"/>
                  </a:lnTo>
                  <a:lnTo>
                    <a:pt x="0" y="28"/>
                  </a:lnTo>
                  <a:lnTo>
                    <a:pt x="2" y="32"/>
                  </a:lnTo>
                  <a:lnTo>
                    <a:pt x="2" y="38"/>
                  </a:lnTo>
                  <a:lnTo>
                    <a:pt x="4" y="44"/>
                  </a:lnTo>
                  <a:lnTo>
                    <a:pt x="6" y="50"/>
                  </a:lnTo>
                  <a:lnTo>
                    <a:pt x="8" y="54"/>
                  </a:lnTo>
                  <a:lnTo>
                    <a:pt x="10" y="56"/>
                  </a:lnTo>
                  <a:lnTo>
                    <a:pt x="12" y="58"/>
                  </a:lnTo>
                  <a:lnTo>
                    <a:pt x="14" y="62"/>
                  </a:lnTo>
                  <a:lnTo>
                    <a:pt x="16" y="64"/>
                  </a:lnTo>
                  <a:lnTo>
                    <a:pt x="18" y="68"/>
                  </a:lnTo>
                  <a:lnTo>
                    <a:pt x="20" y="72"/>
                  </a:lnTo>
                  <a:lnTo>
                    <a:pt x="20" y="74"/>
                  </a:lnTo>
                  <a:lnTo>
                    <a:pt x="24" y="76"/>
                  </a:lnTo>
                  <a:lnTo>
                    <a:pt x="26" y="80"/>
                  </a:lnTo>
                  <a:lnTo>
                    <a:pt x="28" y="84"/>
                  </a:lnTo>
                  <a:lnTo>
                    <a:pt x="28" y="86"/>
                  </a:lnTo>
                  <a:lnTo>
                    <a:pt x="30" y="88"/>
                  </a:lnTo>
                  <a:lnTo>
                    <a:pt x="32" y="88"/>
                  </a:lnTo>
                  <a:lnTo>
                    <a:pt x="34" y="88"/>
                  </a:lnTo>
                  <a:lnTo>
                    <a:pt x="38" y="90"/>
                  </a:lnTo>
                  <a:lnTo>
                    <a:pt x="40" y="94"/>
                  </a:lnTo>
                  <a:lnTo>
                    <a:pt x="42" y="96"/>
                  </a:lnTo>
                  <a:lnTo>
                    <a:pt x="0" y="26"/>
                  </a:lnTo>
                  <a:close/>
                </a:path>
              </a:pathLst>
            </a:custGeom>
            <a:grpFill/>
            <a:ln w="3175">
              <a:solidFill>
                <a:schemeClr val="bg1"/>
              </a:solidFill>
              <a:round/>
              <a:headEnd/>
              <a:tailEnd/>
            </a:ln>
          </p:spPr>
          <p:txBody>
            <a:bodyPr/>
            <a:lstStyle/>
            <a:p>
              <a:pPr>
                <a:defRPr/>
              </a:pPr>
              <a:endParaRPr lang="en-US" sz="3200" dirty="0"/>
            </a:p>
          </p:txBody>
        </p:sp>
        <p:sp>
          <p:nvSpPr>
            <p:cNvPr id="48" name="Freeform 304"/>
            <p:cNvSpPr>
              <a:spLocks/>
            </p:cNvSpPr>
            <p:nvPr/>
          </p:nvSpPr>
          <p:spPr bwMode="gray">
            <a:xfrm>
              <a:off x="1121625" y="2789345"/>
              <a:ext cx="1021407" cy="806438"/>
            </a:xfrm>
            <a:custGeom>
              <a:avLst/>
              <a:gdLst>
                <a:gd name="T0" fmla="*/ 74 w 210"/>
                <a:gd name="T1" fmla="*/ 0 h 200"/>
                <a:gd name="T2" fmla="*/ 74 w 210"/>
                <a:gd name="T3" fmla="*/ 0 h 200"/>
                <a:gd name="T4" fmla="*/ 72 w 210"/>
                <a:gd name="T5" fmla="*/ 2 h 200"/>
                <a:gd name="T6" fmla="*/ 78 w 210"/>
                <a:gd name="T7" fmla="*/ 114 h 200"/>
                <a:gd name="T8" fmla="*/ 80 w 210"/>
                <a:gd name="T9" fmla="*/ 120 h 200"/>
                <a:gd name="T10" fmla="*/ 82 w 210"/>
                <a:gd name="T11" fmla="*/ 128 h 200"/>
                <a:gd name="T12" fmla="*/ 24 w 210"/>
                <a:gd name="T13" fmla="*/ 130 h 200"/>
                <a:gd name="T14" fmla="*/ 22 w 210"/>
                <a:gd name="T15" fmla="*/ 132 h 200"/>
                <a:gd name="T16" fmla="*/ 18 w 210"/>
                <a:gd name="T17" fmla="*/ 134 h 200"/>
                <a:gd name="T18" fmla="*/ 16 w 210"/>
                <a:gd name="T19" fmla="*/ 132 h 200"/>
                <a:gd name="T20" fmla="*/ 14 w 210"/>
                <a:gd name="T21" fmla="*/ 132 h 200"/>
                <a:gd name="T22" fmla="*/ 12 w 210"/>
                <a:gd name="T23" fmla="*/ 136 h 200"/>
                <a:gd name="T24" fmla="*/ 12 w 210"/>
                <a:gd name="T25" fmla="*/ 140 h 200"/>
                <a:gd name="T26" fmla="*/ 10 w 210"/>
                <a:gd name="T27" fmla="*/ 144 h 200"/>
                <a:gd name="T28" fmla="*/ 8 w 210"/>
                <a:gd name="T29" fmla="*/ 146 h 200"/>
                <a:gd name="T30" fmla="*/ 6 w 210"/>
                <a:gd name="T31" fmla="*/ 150 h 200"/>
                <a:gd name="T32" fmla="*/ 2 w 210"/>
                <a:gd name="T33" fmla="*/ 154 h 200"/>
                <a:gd name="T34" fmla="*/ 0 w 210"/>
                <a:gd name="T35" fmla="*/ 156 h 200"/>
                <a:gd name="T36" fmla="*/ 0 w 210"/>
                <a:gd name="T37" fmla="*/ 164 h 200"/>
                <a:gd name="T38" fmla="*/ 2 w 210"/>
                <a:gd name="T39" fmla="*/ 172 h 200"/>
                <a:gd name="T40" fmla="*/ 2 w 210"/>
                <a:gd name="T41" fmla="*/ 174 h 200"/>
                <a:gd name="T42" fmla="*/ 4 w 210"/>
                <a:gd name="T43" fmla="*/ 176 h 200"/>
                <a:gd name="T44" fmla="*/ 10 w 210"/>
                <a:gd name="T45" fmla="*/ 178 h 200"/>
                <a:gd name="T46" fmla="*/ 14 w 210"/>
                <a:gd name="T47" fmla="*/ 180 h 200"/>
                <a:gd name="T48" fmla="*/ 22 w 210"/>
                <a:gd name="T49" fmla="*/ 182 h 200"/>
                <a:gd name="T50" fmla="*/ 24 w 210"/>
                <a:gd name="T51" fmla="*/ 182 h 200"/>
                <a:gd name="T52" fmla="*/ 30 w 210"/>
                <a:gd name="T53" fmla="*/ 182 h 200"/>
                <a:gd name="T54" fmla="*/ 30 w 210"/>
                <a:gd name="T55" fmla="*/ 176 h 200"/>
                <a:gd name="T56" fmla="*/ 32 w 210"/>
                <a:gd name="T57" fmla="*/ 176 h 200"/>
                <a:gd name="T58" fmla="*/ 38 w 210"/>
                <a:gd name="T59" fmla="*/ 174 h 200"/>
                <a:gd name="T60" fmla="*/ 44 w 210"/>
                <a:gd name="T61" fmla="*/ 178 h 200"/>
                <a:gd name="T62" fmla="*/ 44 w 210"/>
                <a:gd name="T63" fmla="*/ 182 h 200"/>
                <a:gd name="T64" fmla="*/ 48 w 210"/>
                <a:gd name="T65" fmla="*/ 190 h 200"/>
                <a:gd name="T66" fmla="*/ 56 w 210"/>
                <a:gd name="T67" fmla="*/ 198 h 200"/>
                <a:gd name="T68" fmla="*/ 60 w 210"/>
                <a:gd name="T69" fmla="*/ 200 h 200"/>
                <a:gd name="T70" fmla="*/ 70 w 210"/>
                <a:gd name="T71" fmla="*/ 198 h 200"/>
                <a:gd name="T72" fmla="*/ 74 w 210"/>
                <a:gd name="T73" fmla="*/ 196 h 200"/>
                <a:gd name="T74" fmla="*/ 78 w 210"/>
                <a:gd name="T75" fmla="*/ 192 h 200"/>
                <a:gd name="T76" fmla="*/ 84 w 210"/>
                <a:gd name="T77" fmla="*/ 196 h 200"/>
                <a:gd name="T78" fmla="*/ 86 w 210"/>
                <a:gd name="T79" fmla="*/ 196 h 200"/>
                <a:gd name="T80" fmla="*/ 90 w 210"/>
                <a:gd name="T81" fmla="*/ 196 h 200"/>
                <a:gd name="T82" fmla="*/ 92 w 210"/>
                <a:gd name="T83" fmla="*/ 194 h 200"/>
                <a:gd name="T84" fmla="*/ 94 w 210"/>
                <a:gd name="T85" fmla="*/ 186 h 200"/>
                <a:gd name="T86" fmla="*/ 98 w 210"/>
                <a:gd name="T87" fmla="*/ 176 h 200"/>
                <a:gd name="T88" fmla="*/ 102 w 210"/>
                <a:gd name="T89" fmla="*/ 170 h 200"/>
                <a:gd name="T90" fmla="*/ 106 w 210"/>
                <a:gd name="T91" fmla="*/ 166 h 200"/>
                <a:gd name="T92" fmla="*/ 114 w 210"/>
                <a:gd name="T93" fmla="*/ 164 h 200"/>
                <a:gd name="T94" fmla="*/ 130 w 210"/>
                <a:gd name="T95" fmla="*/ 162 h 200"/>
                <a:gd name="T96" fmla="*/ 148 w 210"/>
                <a:gd name="T97" fmla="*/ 156 h 200"/>
                <a:gd name="T98" fmla="*/ 154 w 210"/>
                <a:gd name="T99" fmla="*/ 150 h 200"/>
                <a:gd name="T100" fmla="*/ 162 w 210"/>
                <a:gd name="T101" fmla="*/ 150 h 200"/>
                <a:gd name="T102" fmla="*/ 176 w 210"/>
                <a:gd name="T103" fmla="*/ 148 h 200"/>
                <a:gd name="T104" fmla="*/ 180 w 210"/>
                <a:gd name="T105" fmla="*/ 148 h 200"/>
                <a:gd name="T106" fmla="*/ 186 w 210"/>
                <a:gd name="T107" fmla="*/ 142 h 200"/>
                <a:gd name="T108" fmla="*/ 196 w 210"/>
                <a:gd name="T109" fmla="*/ 132 h 200"/>
                <a:gd name="T110" fmla="*/ 202 w 210"/>
                <a:gd name="T111" fmla="*/ 120 h 200"/>
                <a:gd name="T112" fmla="*/ 208 w 210"/>
                <a:gd name="T113" fmla="*/ 92 h 200"/>
                <a:gd name="T114" fmla="*/ 202 w 210"/>
                <a:gd name="T115" fmla="*/ 74 h 200"/>
                <a:gd name="T116" fmla="*/ 170 w 210"/>
                <a:gd name="T117" fmla="*/ 58 h 200"/>
                <a:gd name="T118" fmla="*/ 154 w 210"/>
                <a:gd name="T119" fmla="*/ 45 h 200"/>
                <a:gd name="T120" fmla="*/ 94 w 210"/>
                <a:gd name="T121" fmla="*/ 0 h 20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210"/>
                <a:gd name="T184" fmla="*/ 0 h 200"/>
                <a:gd name="T185" fmla="*/ 210 w 210"/>
                <a:gd name="T186" fmla="*/ 200 h 200"/>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210" h="200">
                  <a:moveTo>
                    <a:pt x="94" y="0"/>
                  </a:moveTo>
                  <a:lnTo>
                    <a:pt x="74" y="0"/>
                  </a:lnTo>
                  <a:lnTo>
                    <a:pt x="72" y="0"/>
                  </a:lnTo>
                  <a:lnTo>
                    <a:pt x="72" y="2"/>
                  </a:lnTo>
                  <a:lnTo>
                    <a:pt x="78" y="114"/>
                  </a:lnTo>
                  <a:lnTo>
                    <a:pt x="80" y="118"/>
                  </a:lnTo>
                  <a:lnTo>
                    <a:pt x="80" y="120"/>
                  </a:lnTo>
                  <a:lnTo>
                    <a:pt x="82" y="124"/>
                  </a:lnTo>
                  <a:lnTo>
                    <a:pt x="82" y="128"/>
                  </a:lnTo>
                  <a:lnTo>
                    <a:pt x="76" y="136"/>
                  </a:lnTo>
                  <a:lnTo>
                    <a:pt x="24" y="130"/>
                  </a:lnTo>
                  <a:lnTo>
                    <a:pt x="22" y="132"/>
                  </a:lnTo>
                  <a:lnTo>
                    <a:pt x="20" y="134"/>
                  </a:lnTo>
                  <a:lnTo>
                    <a:pt x="18" y="134"/>
                  </a:lnTo>
                  <a:lnTo>
                    <a:pt x="16" y="132"/>
                  </a:lnTo>
                  <a:lnTo>
                    <a:pt x="14" y="132"/>
                  </a:lnTo>
                  <a:lnTo>
                    <a:pt x="12" y="134"/>
                  </a:lnTo>
                  <a:lnTo>
                    <a:pt x="12" y="136"/>
                  </a:lnTo>
                  <a:lnTo>
                    <a:pt x="12" y="138"/>
                  </a:lnTo>
                  <a:lnTo>
                    <a:pt x="12" y="140"/>
                  </a:lnTo>
                  <a:lnTo>
                    <a:pt x="12" y="144"/>
                  </a:lnTo>
                  <a:lnTo>
                    <a:pt x="10" y="144"/>
                  </a:lnTo>
                  <a:lnTo>
                    <a:pt x="8" y="144"/>
                  </a:lnTo>
                  <a:lnTo>
                    <a:pt x="8" y="146"/>
                  </a:lnTo>
                  <a:lnTo>
                    <a:pt x="8" y="148"/>
                  </a:lnTo>
                  <a:lnTo>
                    <a:pt x="6" y="150"/>
                  </a:lnTo>
                  <a:lnTo>
                    <a:pt x="4" y="154"/>
                  </a:lnTo>
                  <a:lnTo>
                    <a:pt x="2" y="154"/>
                  </a:lnTo>
                  <a:lnTo>
                    <a:pt x="0" y="154"/>
                  </a:lnTo>
                  <a:lnTo>
                    <a:pt x="0" y="156"/>
                  </a:lnTo>
                  <a:lnTo>
                    <a:pt x="0" y="158"/>
                  </a:lnTo>
                  <a:lnTo>
                    <a:pt x="0" y="164"/>
                  </a:lnTo>
                  <a:lnTo>
                    <a:pt x="2" y="168"/>
                  </a:lnTo>
                  <a:lnTo>
                    <a:pt x="2" y="172"/>
                  </a:lnTo>
                  <a:lnTo>
                    <a:pt x="2" y="174"/>
                  </a:lnTo>
                  <a:lnTo>
                    <a:pt x="2" y="176"/>
                  </a:lnTo>
                  <a:lnTo>
                    <a:pt x="4" y="176"/>
                  </a:lnTo>
                  <a:lnTo>
                    <a:pt x="6" y="178"/>
                  </a:lnTo>
                  <a:lnTo>
                    <a:pt x="10" y="178"/>
                  </a:lnTo>
                  <a:lnTo>
                    <a:pt x="14" y="180"/>
                  </a:lnTo>
                  <a:lnTo>
                    <a:pt x="18" y="182"/>
                  </a:lnTo>
                  <a:lnTo>
                    <a:pt x="22" y="182"/>
                  </a:lnTo>
                  <a:lnTo>
                    <a:pt x="24" y="182"/>
                  </a:lnTo>
                  <a:lnTo>
                    <a:pt x="28" y="182"/>
                  </a:lnTo>
                  <a:lnTo>
                    <a:pt x="30" y="182"/>
                  </a:lnTo>
                  <a:lnTo>
                    <a:pt x="30" y="180"/>
                  </a:lnTo>
                  <a:lnTo>
                    <a:pt x="30" y="176"/>
                  </a:lnTo>
                  <a:lnTo>
                    <a:pt x="32" y="176"/>
                  </a:lnTo>
                  <a:lnTo>
                    <a:pt x="36" y="174"/>
                  </a:lnTo>
                  <a:lnTo>
                    <a:pt x="38" y="174"/>
                  </a:lnTo>
                  <a:lnTo>
                    <a:pt x="42" y="176"/>
                  </a:lnTo>
                  <a:lnTo>
                    <a:pt x="44" y="178"/>
                  </a:lnTo>
                  <a:lnTo>
                    <a:pt x="44" y="180"/>
                  </a:lnTo>
                  <a:lnTo>
                    <a:pt x="44" y="182"/>
                  </a:lnTo>
                  <a:lnTo>
                    <a:pt x="46" y="186"/>
                  </a:lnTo>
                  <a:lnTo>
                    <a:pt x="48" y="190"/>
                  </a:lnTo>
                  <a:lnTo>
                    <a:pt x="50" y="194"/>
                  </a:lnTo>
                  <a:lnTo>
                    <a:pt x="56" y="198"/>
                  </a:lnTo>
                  <a:lnTo>
                    <a:pt x="60" y="200"/>
                  </a:lnTo>
                  <a:lnTo>
                    <a:pt x="64" y="200"/>
                  </a:lnTo>
                  <a:lnTo>
                    <a:pt x="70" y="198"/>
                  </a:lnTo>
                  <a:lnTo>
                    <a:pt x="74" y="196"/>
                  </a:lnTo>
                  <a:lnTo>
                    <a:pt x="76" y="194"/>
                  </a:lnTo>
                  <a:lnTo>
                    <a:pt x="78" y="192"/>
                  </a:lnTo>
                  <a:lnTo>
                    <a:pt x="82" y="192"/>
                  </a:lnTo>
                  <a:lnTo>
                    <a:pt x="84" y="196"/>
                  </a:lnTo>
                  <a:lnTo>
                    <a:pt x="86" y="196"/>
                  </a:lnTo>
                  <a:lnTo>
                    <a:pt x="88" y="198"/>
                  </a:lnTo>
                  <a:lnTo>
                    <a:pt x="90" y="196"/>
                  </a:lnTo>
                  <a:lnTo>
                    <a:pt x="92" y="194"/>
                  </a:lnTo>
                  <a:lnTo>
                    <a:pt x="92" y="190"/>
                  </a:lnTo>
                  <a:lnTo>
                    <a:pt x="94" y="186"/>
                  </a:lnTo>
                  <a:lnTo>
                    <a:pt x="96" y="180"/>
                  </a:lnTo>
                  <a:lnTo>
                    <a:pt x="98" y="176"/>
                  </a:lnTo>
                  <a:lnTo>
                    <a:pt x="100" y="172"/>
                  </a:lnTo>
                  <a:lnTo>
                    <a:pt x="102" y="170"/>
                  </a:lnTo>
                  <a:lnTo>
                    <a:pt x="102" y="168"/>
                  </a:lnTo>
                  <a:lnTo>
                    <a:pt x="106" y="166"/>
                  </a:lnTo>
                  <a:lnTo>
                    <a:pt x="108" y="164"/>
                  </a:lnTo>
                  <a:lnTo>
                    <a:pt x="114" y="164"/>
                  </a:lnTo>
                  <a:lnTo>
                    <a:pt x="120" y="164"/>
                  </a:lnTo>
                  <a:lnTo>
                    <a:pt x="130" y="162"/>
                  </a:lnTo>
                  <a:lnTo>
                    <a:pt x="140" y="160"/>
                  </a:lnTo>
                  <a:lnTo>
                    <a:pt x="148" y="156"/>
                  </a:lnTo>
                  <a:lnTo>
                    <a:pt x="152" y="150"/>
                  </a:lnTo>
                  <a:lnTo>
                    <a:pt x="154" y="150"/>
                  </a:lnTo>
                  <a:lnTo>
                    <a:pt x="158" y="150"/>
                  </a:lnTo>
                  <a:lnTo>
                    <a:pt x="162" y="150"/>
                  </a:lnTo>
                  <a:lnTo>
                    <a:pt x="168" y="150"/>
                  </a:lnTo>
                  <a:lnTo>
                    <a:pt x="176" y="148"/>
                  </a:lnTo>
                  <a:lnTo>
                    <a:pt x="180" y="148"/>
                  </a:lnTo>
                  <a:lnTo>
                    <a:pt x="182" y="146"/>
                  </a:lnTo>
                  <a:lnTo>
                    <a:pt x="186" y="142"/>
                  </a:lnTo>
                  <a:lnTo>
                    <a:pt x="192" y="138"/>
                  </a:lnTo>
                  <a:lnTo>
                    <a:pt x="196" y="132"/>
                  </a:lnTo>
                  <a:lnTo>
                    <a:pt x="200" y="124"/>
                  </a:lnTo>
                  <a:lnTo>
                    <a:pt x="202" y="120"/>
                  </a:lnTo>
                  <a:lnTo>
                    <a:pt x="204" y="108"/>
                  </a:lnTo>
                  <a:lnTo>
                    <a:pt x="208" y="92"/>
                  </a:lnTo>
                  <a:lnTo>
                    <a:pt x="210" y="72"/>
                  </a:lnTo>
                  <a:lnTo>
                    <a:pt x="202" y="74"/>
                  </a:lnTo>
                  <a:lnTo>
                    <a:pt x="198" y="58"/>
                  </a:lnTo>
                  <a:lnTo>
                    <a:pt x="170" y="58"/>
                  </a:lnTo>
                  <a:lnTo>
                    <a:pt x="94" y="0"/>
                  </a:lnTo>
                  <a:lnTo>
                    <a:pt x="154" y="45"/>
                  </a:lnTo>
                  <a:lnTo>
                    <a:pt x="127" y="24"/>
                  </a:lnTo>
                  <a:lnTo>
                    <a:pt x="94" y="0"/>
                  </a:lnTo>
                  <a:close/>
                </a:path>
              </a:pathLst>
            </a:custGeom>
            <a:grpFill/>
            <a:ln w="3175">
              <a:solidFill>
                <a:schemeClr val="bg1"/>
              </a:solidFill>
              <a:round/>
              <a:headEnd/>
              <a:tailEnd/>
            </a:ln>
          </p:spPr>
          <p:txBody>
            <a:bodyPr/>
            <a:lstStyle/>
            <a:p>
              <a:pPr>
                <a:defRPr/>
              </a:pPr>
              <a:endParaRPr lang="en-US" sz="3200" dirty="0"/>
            </a:p>
          </p:txBody>
        </p:sp>
        <p:sp>
          <p:nvSpPr>
            <p:cNvPr id="49" name="Freeform 305"/>
            <p:cNvSpPr>
              <a:spLocks/>
            </p:cNvSpPr>
            <p:nvPr/>
          </p:nvSpPr>
          <p:spPr bwMode="gray">
            <a:xfrm>
              <a:off x="3494634" y="2466770"/>
              <a:ext cx="669197" cy="604828"/>
            </a:xfrm>
            <a:custGeom>
              <a:avLst/>
              <a:gdLst>
                <a:gd name="T0" fmla="*/ 0 w 138"/>
                <a:gd name="T1" fmla="*/ 150 h 150"/>
                <a:gd name="T2" fmla="*/ 0 w 138"/>
                <a:gd name="T3" fmla="*/ 0 h 150"/>
                <a:gd name="T4" fmla="*/ 2 w 138"/>
                <a:gd name="T5" fmla="*/ 0 h 150"/>
                <a:gd name="T6" fmla="*/ 6 w 138"/>
                <a:gd name="T7" fmla="*/ 2 h 150"/>
                <a:gd name="T8" fmla="*/ 12 w 138"/>
                <a:gd name="T9" fmla="*/ 2 h 150"/>
                <a:gd name="T10" fmla="*/ 18 w 138"/>
                <a:gd name="T11" fmla="*/ 2 h 150"/>
                <a:gd name="T12" fmla="*/ 22 w 138"/>
                <a:gd name="T13" fmla="*/ 2 h 150"/>
                <a:gd name="T14" fmla="*/ 26 w 138"/>
                <a:gd name="T15" fmla="*/ 4 h 150"/>
                <a:gd name="T16" fmla="*/ 28 w 138"/>
                <a:gd name="T17" fmla="*/ 4 h 150"/>
                <a:gd name="T18" fmla="*/ 30 w 138"/>
                <a:gd name="T19" fmla="*/ 6 h 150"/>
                <a:gd name="T20" fmla="*/ 34 w 138"/>
                <a:gd name="T21" fmla="*/ 8 h 150"/>
                <a:gd name="T22" fmla="*/ 38 w 138"/>
                <a:gd name="T23" fmla="*/ 10 h 150"/>
                <a:gd name="T24" fmla="*/ 44 w 138"/>
                <a:gd name="T25" fmla="*/ 10 h 150"/>
                <a:gd name="T26" fmla="*/ 68 w 138"/>
                <a:gd name="T27" fmla="*/ 4 h 150"/>
                <a:gd name="T28" fmla="*/ 68 w 138"/>
                <a:gd name="T29" fmla="*/ 4 h 150"/>
                <a:gd name="T30" fmla="*/ 70 w 138"/>
                <a:gd name="T31" fmla="*/ 4 h 150"/>
                <a:gd name="T32" fmla="*/ 72 w 138"/>
                <a:gd name="T33" fmla="*/ 2 h 150"/>
                <a:gd name="T34" fmla="*/ 76 w 138"/>
                <a:gd name="T35" fmla="*/ 2 h 150"/>
                <a:gd name="T36" fmla="*/ 80 w 138"/>
                <a:gd name="T37" fmla="*/ 4 h 150"/>
                <a:gd name="T38" fmla="*/ 86 w 138"/>
                <a:gd name="T39" fmla="*/ 6 h 150"/>
                <a:gd name="T40" fmla="*/ 86 w 138"/>
                <a:gd name="T41" fmla="*/ 6 h 150"/>
                <a:gd name="T42" fmla="*/ 86 w 138"/>
                <a:gd name="T43" fmla="*/ 10 h 150"/>
                <a:gd name="T44" fmla="*/ 86 w 138"/>
                <a:gd name="T45" fmla="*/ 14 h 150"/>
                <a:gd name="T46" fmla="*/ 88 w 138"/>
                <a:gd name="T47" fmla="*/ 20 h 150"/>
                <a:gd name="T48" fmla="*/ 92 w 138"/>
                <a:gd name="T49" fmla="*/ 26 h 150"/>
                <a:gd name="T50" fmla="*/ 92 w 138"/>
                <a:gd name="T51" fmla="*/ 30 h 150"/>
                <a:gd name="T52" fmla="*/ 98 w 138"/>
                <a:gd name="T53" fmla="*/ 40 h 150"/>
                <a:gd name="T54" fmla="*/ 106 w 138"/>
                <a:gd name="T55" fmla="*/ 56 h 150"/>
                <a:gd name="T56" fmla="*/ 114 w 138"/>
                <a:gd name="T57" fmla="*/ 74 h 150"/>
                <a:gd name="T58" fmla="*/ 122 w 138"/>
                <a:gd name="T59" fmla="*/ 92 h 150"/>
                <a:gd name="T60" fmla="*/ 130 w 138"/>
                <a:gd name="T61" fmla="*/ 108 h 150"/>
                <a:gd name="T62" fmla="*/ 136 w 138"/>
                <a:gd name="T63" fmla="*/ 122 h 150"/>
                <a:gd name="T64" fmla="*/ 138 w 138"/>
                <a:gd name="T65" fmla="*/ 128 h 150"/>
                <a:gd name="T66" fmla="*/ 138 w 138"/>
                <a:gd name="T67" fmla="*/ 130 h 150"/>
                <a:gd name="T68" fmla="*/ 136 w 138"/>
                <a:gd name="T69" fmla="*/ 132 h 150"/>
                <a:gd name="T70" fmla="*/ 132 w 138"/>
                <a:gd name="T71" fmla="*/ 138 h 150"/>
                <a:gd name="T72" fmla="*/ 126 w 138"/>
                <a:gd name="T73" fmla="*/ 142 h 150"/>
                <a:gd name="T74" fmla="*/ 120 w 138"/>
                <a:gd name="T75" fmla="*/ 146 h 150"/>
                <a:gd name="T76" fmla="*/ 110 w 138"/>
                <a:gd name="T77" fmla="*/ 150 h 150"/>
                <a:gd name="T78" fmla="*/ 0 w 138"/>
                <a:gd name="T79" fmla="*/ 150 h 150"/>
                <a:gd name="T80" fmla="*/ 0 w 138"/>
                <a:gd name="T81" fmla="*/ 150 h 15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38"/>
                <a:gd name="T124" fmla="*/ 0 h 150"/>
                <a:gd name="T125" fmla="*/ 138 w 138"/>
                <a:gd name="T126" fmla="*/ 150 h 15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38" h="150">
                  <a:moveTo>
                    <a:pt x="0" y="150"/>
                  </a:moveTo>
                  <a:lnTo>
                    <a:pt x="0" y="0"/>
                  </a:lnTo>
                  <a:lnTo>
                    <a:pt x="2" y="0"/>
                  </a:lnTo>
                  <a:lnTo>
                    <a:pt x="6" y="2"/>
                  </a:lnTo>
                  <a:lnTo>
                    <a:pt x="12" y="2"/>
                  </a:lnTo>
                  <a:lnTo>
                    <a:pt x="18" y="2"/>
                  </a:lnTo>
                  <a:lnTo>
                    <a:pt x="22" y="2"/>
                  </a:lnTo>
                  <a:lnTo>
                    <a:pt x="26" y="4"/>
                  </a:lnTo>
                  <a:lnTo>
                    <a:pt x="28" y="4"/>
                  </a:lnTo>
                  <a:lnTo>
                    <a:pt x="30" y="6"/>
                  </a:lnTo>
                  <a:lnTo>
                    <a:pt x="34" y="8"/>
                  </a:lnTo>
                  <a:lnTo>
                    <a:pt x="38" y="10"/>
                  </a:lnTo>
                  <a:lnTo>
                    <a:pt x="44" y="10"/>
                  </a:lnTo>
                  <a:lnTo>
                    <a:pt x="68" y="4"/>
                  </a:lnTo>
                  <a:lnTo>
                    <a:pt x="70" y="4"/>
                  </a:lnTo>
                  <a:lnTo>
                    <a:pt x="72" y="2"/>
                  </a:lnTo>
                  <a:lnTo>
                    <a:pt x="76" y="2"/>
                  </a:lnTo>
                  <a:lnTo>
                    <a:pt x="80" y="4"/>
                  </a:lnTo>
                  <a:lnTo>
                    <a:pt x="86" y="6"/>
                  </a:lnTo>
                  <a:lnTo>
                    <a:pt x="86" y="10"/>
                  </a:lnTo>
                  <a:lnTo>
                    <a:pt x="86" y="14"/>
                  </a:lnTo>
                  <a:lnTo>
                    <a:pt x="88" y="20"/>
                  </a:lnTo>
                  <a:lnTo>
                    <a:pt x="92" y="26"/>
                  </a:lnTo>
                  <a:lnTo>
                    <a:pt x="92" y="30"/>
                  </a:lnTo>
                  <a:lnTo>
                    <a:pt x="98" y="40"/>
                  </a:lnTo>
                  <a:lnTo>
                    <a:pt x="106" y="56"/>
                  </a:lnTo>
                  <a:lnTo>
                    <a:pt x="114" y="74"/>
                  </a:lnTo>
                  <a:lnTo>
                    <a:pt x="122" y="92"/>
                  </a:lnTo>
                  <a:lnTo>
                    <a:pt x="130" y="108"/>
                  </a:lnTo>
                  <a:lnTo>
                    <a:pt x="136" y="122"/>
                  </a:lnTo>
                  <a:lnTo>
                    <a:pt x="138" y="128"/>
                  </a:lnTo>
                  <a:lnTo>
                    <a:pt x="138" y="130"/>
                  </a:lnTo>
                  <a:lnTo>
                    <a:pt x="136" y="132"/>
                  </a:lnTo>
                  <a:lnTo>
                    <a:pt x="132" y="138"/>
                  </a:lnTo>
                  <a:lnTo>
                    <a:pt x="126" y="142"/>
                  </a:lnTo>
                  <a:lnTo>
                    <a:pt x="120" y="146"/>
                  </a:lnTo>
                  <a:lnTo>
                    <a:pt x="110" y="150"/>
                  </a:lnTo>
                  <a:lnTo>
                    <a:pt x="0" y="150"/>
                  </a:lnTo>
                  <a:close/>
                </a:path>
              </a:pathLst>
            </a:custGeom>
            <a:solidFill>
              <a:srgbClr val="E23936"/>
            </a:solidFill>
            <a:ln w="3175">
              <a:solidFill>
                <a:schemeClr val="bg1"/>
              </a:solidFill>
              <a:round/>
              <a:headEnd/>
              <a:tailEnd/>
            </a:ln>
          </p:spPr>
          <p:txBody>
            <a:bodyPr/>
            <a:lstStyle/>
            <a:p>
              <a:pPr>
                <a:defRPr/>
              </a:pPr>
              <a:endParaRPr lang="en-US" sz="3200" dirty="0"/>
            </a:p>
          </p:txBody>
        </p:sp>
        <p:sp>
          <p:nvSpPr>
            <p:cNvPr id="50" name="Freeform 306"/>
            <p:cNvSpPr>
              <a:spLocks/>
            </p:cNvSpPr>
            <p:nvPr/>
          </p:nvSpPr>
          <p:spPr bwMode="gray">
            <a:xfrm>
              <a:off x="3908479" y="2482899"/>
              <a:ext cx="198118" cy="201609"/>
            </a:xfrm>
            <a:custGeom>
              <a:avLst/>
              <a:gdLst>
                <a:gd name="T0" fmla="*/ 0 w 40"/>
                <a:gd name="T1" fmla="*/ 0 h 50"/>
                <a:gd name="T2" fmla="*/ 0 w 40"/>
                <a:gd name="T3" fmla="*/ 8 h 50"/>
                <a:gd name="T4" fmla="*/ 0 w 40"/>
                <a:gd name="T5" fmla="*/ 10 h 50"/>
                <a:gd name="T6" fmla="*/ 2 w 40"/>
                <a:gd name="T7" fmla="*/ 12 h 50"/>
                <a:gd name="T8" fmla="*/ 2 w 40"/>
                <a:gd name="T9" fmla="*/ 16 h 50"/>
                <a:gd name="T10" fmla="*/ 4 w 40"/>
                <a:gd name="T11" fmla="*/ 20 h 50"/>
                <a:gd name="T12" fmla="*/ 6 w 40"/>
                <a:gd name="T13" fmla="*/ 24 h 50"/>
                <a:gd name="T14" fmla="*/ 8 w 40"/>
                <a:gd name="T15" fmla="*/ 28 h 50"/>
                <a:gd name="T16" fmla="*/ 10 w 40"/>
                <a:gd name="T17" fmla="*/ 30 h 50"/>
                <a:gd name="T18" fmla="*/ 14 w 40"/>
                <a:gd name="T19" fmla="*/ 34 h 50"/>
                <a:gd name="T20" fmla="*/ 16 w 40"/>
                <a:gd name="T21" fmla="*/ 38 h 50"/>
                <a:gd name="T22" fmla="*/ 22 w 40"/>
                <a:gd name="T23" fmla="*/ 42 h 50"/>
                <a:gd name="T24" fmla="*/ 26 w 40"/>
                <a:gd name="T25" fmla="*/ 44 h 50"/>
                <a:gd name="T26" fmla="*/ 30 w 40"/>
                <a:gd name="T27" fmla="*/ 48 h 50"/>
                <a:gd name="T28" fmla="*/ 32 w 40"/>
                <a:gd name="T29" fmla="*/ 50 h 50"/>
                <a:gd name="T30" fmla="*/ 32 w 40"/>
                <a:gd name="T31" fmla="*/ 50 h 50"/>
                <a:gd name="T32" fmla="*/ 34 w 40"/>
                <a:gd name="T33" fmla="*/ 50 h 50"/>
                <a:gd name="T34" fmla="*/ 36 w 40"/>
                <a:gd name="T35" fmla="*/ 48 h 50"/>
                <a:gd name="T36" fmla="*/ 38 w 40"/>
                <a:gd name="T37" fmla="*/ 44 h 50"/>
                <a:gd name="T38" fmla="*/ 40 w 40"/>
                <a:gd name="T39" fmla="*/ 32 h 50"/>
                <a:gd name="T40" fmla="*/ 38 w 40"/>
                <a:gd name="T41" fmla="*/ 28 h 50"/>
                <a:gd name="T42" fmla="*/ 32 w 40"/>
                <a:gd name="T43" fmla="*/ 18 h 50"/>
                <a:gd name="T44" fmla="*/ 26 w 40"/>
                <a:gd name="T45" fmla="*/ 8 h 50"/>
                <a:gd name="T46" fmla="*/ 22 w 40"/>
                <a:gd name="T47" fmla="*/ 0 h 50"/>
                <a:gd name="T48" fmla="*/ 22 w 40"/>
                <a:gd name="T49" fmla="*/ 0 h 50"/>
                <a:gd name="T50" fmla="*/ 18 w 40"/>
                <a:gd name="T51" fmla="*/ 0 h 50"/>
                <a:gd name="T52" fmla="*/ 12 w 40"/>
                <a:gd name="T53" fmla="*/ 0 h 50"/>
                <a:gd name="T54" fmla="*/ 8 w 40"/>
                <a:gd name="T55" fmla="*/ 0 h 50"/>
                <a:gd name="T56" fmla="*/ 2 w 40"/>
                <a:gd name="T57" fmla="*/ 0 h 50"/>
                <a:gd name="T58" fmla="*/ 0 w 40"/>
                <a:gd name="T59" fmla="*/ 0 h 50"/>
                <a:gd name="T60" fmla="*/ 0 w 40"/>
                <a:gd name="T61" fmla="*/ 0 h 50"/>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0"/>
                <a:gd name="T94" fmla="*/ 0 h 50"/>
                <a:gd name="T95" fmla="*/ 40 w 40"/>
                <a:gd name="T96" fmla="*/ 50 h 50"/>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0" h="50">
                  <a:moveTo>
                    <a:pt x="0" y="0"/>
                  </a:moveTo>
                  <a:lnTo>
                    <a:pt x="0" y="8"/>
                  </a:lnTo>
                  <a:lnTo>
                    <a:pt x="0" y="10"/>
                  </a:lnTo>
                  <a:lnTo>
                    <a:pt x="2" y="12"/>
                  </a:lnTo>
                  <a:lnTo>
                    <a:pt x="2" y="16"/>
                  </a:lnTo>
                  <a:lnTo>
                    <a:pt x="4" y="20"/>
                  </a:lnTo>
                  <a:lnTo>
                    <a:pt x="6" y="24"/>
                  </a:lnTo>
                  <a:lnTo>
                    <a:pt x="8" y="28"/>
                  </a:lnTo>
                  <a:lnTo>
                    <a:pt x="10" y="30"/>
                  </a:lnTo>
                  <a:lnTo>
                    <a:pt x="14" y="34"/>
                  </a:lnTo>
                  <a:lnTo>
                    <a:pt x="16" y="38"/>
                  </a:lnTo>
                  <a:lnTo>
                    <a:pt x="22" y="42"/>
                  </a:lnTo>
                  <a:lnTo>
                    <a:pt x="26" y="44"/>
                  </a:lnTo>
                  <a:lnTo>
                    <a:pt x="30" y="48"/>
                  </a:lnTo>
                  <a:lnTo>
                    <a:pt x="32" y="50"/>
                  </a:lnTo>
                  <a:lnTo>
                    <a:pt x="34" y="50"/>
                  </a:lnTo>
                  <a:lnTo>
                    <a:pt x="36" y="48"/>
                  </a:lnTo>
                  <a:lnTo>
                    <a:pt x="38" y="44"/>
                  </a:lnTo>
                  <a:lnTo>
                    <a:pt x="40" y="32"/>
                  </a:lnTo>
                  <a:lnTo>
                    <a:pt x="38" y="28"/>
                  </a:lnTo>
                  <a:lnTo>
                    <a:pt x="32" y="18"/>
                  </a:lnTo>
                  <a:lnTo>
                    <a:pt x="26" y="8"/>
                  </a:lnTo>
                  <a:lnTo>
                    <a:pt x="22" y="0"/>
                  </a:lnTo>
                  <a:lnTo>
                    <a:pt x="18" y="0"/>
                  </a:lnTo>
                  <a:lnTo>
                    <a:pt x="12" y="0"/>
                  </a:lnTo>
                  <a:lnTo>
                    <a:pt x="8" y="0"/>
                  </a:lnTo>
                  <a:lnTo>
                    <a:pt x="2" y="0"/>
                  </a:lnTo>
                  <a:lnTo>
                    <a:pt x="0" y="0"/>
                  </a:lnTo>
                  <a:close/>
                </a:path>
              </a:pathLst>
            </a:custGeom>
            <a:grpFill/>
            <a:ln w="3175">
              <a:solidFill>
                <a:schemeClr val="bg1"/>
              </a:solidFill>
              <a:round/>
              <a:headEnd/>
              <a:tailEnd/>
            </a:ln>
          </p:spPr>
          <p:txBody>
            <a:bodyPr/>
            <a:lstStyle/>
            <a:p>
              <a:pPr>
                <a:defRPr/>
              </a:pPr>
              <a:endParaRPr lang="en-US" sz="3200" dirty="0"/>
            </a:p>
          </p:txBody>
        </p:sp>
        <p:sp>
          <p:nvSpPr>
            <p:cNvPr id="51" name="Freeform 307"/>
            <p:cNvSpPr>
              <a:spLocks/>
            </p:cNvSpPr>
            <p:nvPr/>
          </p:nvSpPr>
          <p:spPr bwMode="gray">
            <a:xfrm>
              <a:off x="4582079" y="4797375"/>
              <a:ext cx="418248" cy="733858"/>
            </a:xfrm>
            <a:custGeom>
              <a:avLst/>
              <a:gdLst>
                <a:gd name="T0" fmla="*/ 78 w 86"/>
                <a:gd name="T1" fmla="*/ 0 h 182"/>
                <a:gd name="T2" fmla="*/ 72 w 86"/>
                <a:gd name="T3" fmla="*/ 4 h 182"/>
                <a:gd name="T4" fmla="*/ 64 w 86"/>
                <a:gd name="T5" fmla="*/ 12 h 182"/>
                <a:gd name="T6" fmla="*/ 60 w 86"/>
                <a:gd name="T7" fmla="*/ 20 h 182"/>
                <a:gd name="T8" fmla="*/ 56 w 86"/>
                <a:gd name="T9" fmla="*/ 24 h 182"/>
                <a:gd name="T10" fmla="*/ 48 w 86"/>
                <a:gd name="T11" fmla="*/ 32 h 182"/>
                <a:gd name="T12" fmla="*/ 40 w 86"/>
                <a:gd name="T13" fmla="*/ 42 h 182"/>
                <a:gd name="T14" fmla="*/ 34 w 86"/>
                <a:gd name="T15" fmla="*/ 50 h 182"/>
                <a:gd name="T16" fmla="*/ 28 w 86"/>
                <a:gd name="T17" fmla="*/ 54 h 182"/>
                <a:gd name="T18" fmla="*/ 24 w 86"/>
                <a:gd name="T19" fmla="*/ 54 h 182"/>
                <a:gd name="T20" fmla="*/ 22 w 86"/>
                <a:gd name="T21" fmla="*/ 54 h 182"/>
                <a:gd name="T22" fmla="*/ 16 w 86"/>
                <a:gd name="T23" fmla="*/ 54 h 182"/>
                <a:gd name="T24" fmla="*/ 10 w 86"/>
                <a:gd name="T25" fmla="*/ 60 h 182"/>
                <a:gd name="T26" fmla="*/ 6 w 86"/>
                <a:gd name="T27" fmla="*/ 68 h 182"/>
                <a:gd name="T28" fmla="*/ 6 w 86"/>
                <a:gd name="T29" fmla="*/ 82 h 182"/>
                <a:gd name="T30" fmla="*/ 4 w 86"/>
                <a:gd name="T31" fmla="*/ 90 h 182"/>
                <a:gd name="T32" fmla="*/ 6 w 86"/>
                <a:gd name="T33" fmla="*/ 92 h 182"/>
                <a:gd name="T34" fmla="*/ 8 w 86"/>
                <a:gd name="T35" fmla="*/ 92 h 182"/>
                <a:gd name="T36" fmla="*/ 14 w 86"/>
                <a:gd name="T37" fmla="*/ 100 h 182"/>
                <a:gd name="T38" fmla="*/ 14 w 86"/>
                <a:gd name="T39" fmla="*/ 106 h 182"/>
                <a:gd name="T40" fmla="*/ 10 w 86"/>
                <a:gd name="T41" fmla="*/ 110 h 182"/>
                <a:gd name="T42" fmla="*/ 6 w 86"/>
                <a:gd name="T43" fmla="*/ 116 h 182"/>
                <a:gd name="T44" fmla="*/ 0 w 86"/>
                <a:gd name="T45" fmla="*/ 138 h 182"/>
                <a:gd name="T46" fmla="*/ 6 w 86"/>
                <a:gd name="T47" fmla="*/ 172 h 182"/>
                <a:gd name="T48" fmla="*/ 8 w 86"/>
                <a:gd name="T49" fmla="*/ 172 h 182"/>
                <a:gd name="T50" fmla="*/ 16 w 86"/>
                <a:gd name="T51" fmla="*/ 172 h 182"/>
                <a:gd name="T52" fmla="*/ 22 w 86"/>
                <a:gd name="T53" fmla="*/ 172 h 182"/>
                <a:gd name="T54" fmla="*/ 20 w 86"/>
                <a:gd name="T55" fmla="*/ 174 h 182"/>
                <a:gd name="T56" fmla="*/ 24 w 86"/>
                <a:gd name="T57" fmla="*/ 178 h 182"/>
                <a:gd name="T58" fmla="*/ 28 w 86"/>
                <a:gd name="T59" fmla="*/ 182 h 182"/>
                <a:gd name="T60" fmla="*/ 36 w 86"/>
                <a:gd name="T61" fmla="*/ 182 h 182"/>
                <a:gd name="T62" fmla="*/ 44 w 86"/>
                <a:gd name="T63" fmla="*/ 178 h 182"/>
                <a:gd name="T64" fmla="*/ 50 w 86"/>
                <a:gd name="T65" fmla="*/ 164 h 182"/>
                <a:gd name="T66" fmla="*/ 58 w 86"/>
                <a:gd name="T67" fmla="*/ 134 h 182"/>
                <a:gd name="T68" fmla="*/ 58 w 86"/>
                <a:gd name="T69" fmla="*/ 126 h 182"/>
                <a:gd name="T70" fmla="*/ 60 w 86"/>
                <a:gd name="T71" fmla="*/ 120 h 182"/>
                <a:gd name="T72" fmla="*/ 66 w 86"/>
                <a:gd name="T73" fmla="*/ 108 h 182"/>
                <a:gd name="T74" fmla="*/ 72 w 86"/>
                <a:gd name="T75" fmla="*/ 82 h 182"/>
                <a:gd name="T76" fmla="*/ 78 w 86"/>
                <a:gd name="T77" fmla="*/ 54 h 182"/>
                <a:gd name="T78" fmla="*/ 78 w 86"/>
                <a:gd name="T79" fmla="*/ 50 h 182"/>
                <a:gd name="T80" fmla="*/ 82 w 86"/>
                <a:gd name="T81" fmla="*/ 40 h 182"/>
                <a:gd name="T82" fmla="*/ 84 w 86"/>
                <a:gd name="T83" fmla="*/ 28 h 182"/>
                <a:gd name="T84" fmla="*/ 84 w 86"/>
                <a:gd name="T85" fmla="*/ 20 h 182"/>
                <a:gd name="T86" fmla="*/ 86 w 86"/>
                <a:gd name="T87" fmla="*/ 12 h 182"/>
                <a:gd name="T88" fmla="*/ 86 w 86"/>
                <a:gd name="T89" fmla="*/ 4 h 182"/>
                <a:gd name="T90" fmla="*/ 78 w 86"/>
                <a:gd name="T91" fmla="*/ 0 h 182"/>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6"/>
                <a:gd name="T139" fmla="*/ 0 h 182"/>
                <a:gd name="T140" fmla="*/ 86 w 86"/>
                <a:gd name="T141" fmla="*/ 182 h 182"/>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6" h="182">
                  <a:moveTo>
                    <a:pt x="78" y="0"/>
                  </a:moveTo>
                  <a:lnTo>
                    <a:pt x="78" y="0"/>
                  </a:lnTo>
                  <a:lnTo>
                    <a:pt x="76" y="2"/>
                  </a:lnTo>
                  <a:lnTo>
                    <a:pt x="72" y="4"/>
                  </a:lnTo>
                  <a:lnTo>
                    <a:pt x="68" y="6"/>
                  </a:lnTo>
                  <a:lnTo>
                    <a:pt x="64" y="12"/>
                  </a:lnTo>
                  <a:lnTo>
                    <a:pt x="62" y="20"/>
                  </a:lnTo>
                  <a:lnTo>
                    <a:pt x="60" y="20"/>
                  </a:lnTo>
                  <a:lnTo>
                    <a:pt x="58" y="22"/>
                  </a:lnTo>
                  <a:lnTo>
                    <a:pt x="56" y="24"/>
                  </a:lnTo>
                  <a:lnTo>
                    <a:pt x="52" y="28"/>
                  </a:lnTo>
                  <a:lnTo>
                    <a:pt x="48" y="32"/>
                  </a:lnTo>
                  <a:lnTo>
                    <a:pt x="44" y="36"/>
                  </a:lnTo>
                  <a:lnTo>
                    <a:pt x="40" y="42"/>
                  </a:lnTo>
                  <a:lnTo>
                    <a:pt x="38" y="46"/>
                  </a:lnTo>
                  <a:lnTo>
                    <a:pt x="34" y="50"/>
                  </a:lnTo>
                  <a:lnTo>
                    <a:pt x="30" y="52"/>
                  </a:lnTo>
                  <a:lnTo>
                    <a:pt x="28" y="54"/>
                  </a:lnTo>
                  <a:lnTo>
                    <a:pt x="26" y="54"/>
                  </a:lnTo>
                  <a:lnTo>
                    <a:pt x="24" y="54"/>
                  </a:lnTo>
                  <a:lnTo>
                    <a:pt x="22" y="54"/>
                  </a:lnTo>
                  <a:lnTo>
                    <a:pt x="20" y="54"/>
                  </a:lnTo>
                  <a:lnTo>
                    <a:pt x="16" y="54"/>
                  </a:lnTo>
                  <a:lnTo>
                    <a:pt x="14" y="56"/>
                  </a:lnTo>
                  <a:lnTo>
                    <a:pt x="10" y="60"/>
                  </a:lnTo>
                  <a:lnTo>
                    <a:pt x="8" y="64"/>
                  </a:lnTo>
                  <a:lnTo>
                    <a:pt x="6" y="68"/>
                  </a:lnTo>
                  <a:lnTo>
                    <a:pt x="6" y="76"/>
                  </a:lnTo>
                  <a:lnTo>
                    <a:pt x="6" y="82"/>
                  </a:lnTo>
                  <a:lnTo>
                    <a:pt x="6" y="88"/>
                  </a:lnTo>
                  <a:lnTo>
                    <a:pt x="4" y="90"/>
                  </a:lnTo>
                  <a:lnTo>
                    <a:pt x="6" y="90"/>
                  </a:lnTo>
                  <a:lnTo>
                    <a:pt x="6" y="92"/>
                  </a:lnTo>
                  <a:lnTo>
                    <a:pt x="8" y="92"/>
                  </a:lnTo>
                  <a:lnTo>
                    <a:pt x="12" y="96"/>
                  </a:lnTo>
                  <a:lnTo>
                    <a:pt x="14" y="100"/>
                  </a:lnTo>
                  <a:lnTo>
                    <a:pt x="14" y="102"/>
                  </a:lnTo>
                  <a:lnTo>
                    <a:pt x="14" y="106"/>
                  </a:lnTo>
                  <a:lnTo>
                    <a:pt x="12" y="108"/>
                  </a:lnTo>
                  <a:lnTo>
                    <a:pt x="10" y="110"/>
                  </a:lnTo>
                  <a:lnTo>
                    <a:pt x="8" y="112"/>
                  </a:lnTo>
                  <a:lnTo>
                    <a:pt x="6" y="116"/>
                  </a:lnTo>
                  <a:lnTo>
                    <a:pt x="2" y="124"/>
                  </a:lnTo>
                  <a:lnTo>
                    <a:pt x="0" y="138"/>
                  </a:lnTo>
                  <a:lnTo>
                    <a:pt x="0" y="154"/>
                  </a:lnTo>
                  <a:lnTo>
                    <a:pt x="6" y="172"/>
                  </a:lnTo>
                  <a:lnTo>
                    <a:pt x="8" y="172"/>
                  </a:lnTo>
                  <a:lnTo>
                    <a:pt x="12" y="172"/>
                  </a:lnTo>
                  <a:lnTo>
                    <a:pt x="16" y="172"/>
                  </a:lnTo>
                  <a:lnTo>
                    <a:pt x="20" y="172"/>
                  </a:lnTo>
                  <a:lnTo>
                    <a:pt x="22" y="172"/>
                  </a:lnTo>
                  <a:lnTo>
                    <a:pt x="20" y="174"/>
                  </a:lnTo>
                  <a:lnTo>
                    <a:pt x="22" y="176"/>
                  </a:lnTo>
                  <a:lnTo>
                    <a:pt x="24" y="178"/>
                  </a:lnTo>
                  <a:lnTo>
                    <a:pt x="26" y="180"/>
                  </a:lnTo>
                  <a:lnTo>
                    <a:pt x="28" y="182"/>
                  </a:lnTo>
                  <a:lnTo>
                    <a:pt x="32" y="182"/>
                  </a:lnTo>
                  <a:lnTo>
                    <a:pt x="36" y="182"/>
                  </a:lnTo>
                  <a:lnTo>
                    <a:pt x="40" y="182"/>
                  </a:lnTo>
                  <a:lnTo>
                    <a:pt x="44" y="178"/>
                  </a:lnTo>
                  <a:lnTo>
                    <a:pt x="46" y="172"/>
                  </a:lnTo>
                  <a:lnTo>
                    <a:pt x="50" y="164"/>
                  </a:lnTo>
                  <a:lnTo>
                    <a:pt x="56" y="146"/>
                  </a:lnTo>
                  <a:lnTo>
                    <a:pt x="58" y="134"/>
                  </a:lnTo>
                  <a:lnTo>
                    <a:pt x="60" y="128"/>
                  </a:lnTo>
                  <a:lnTo>
                    <a:pt x="58" y="126"/>
                  </a:lnTo>
                  <a:lnTo>
                    <a:pt x="58" y="124"/>
                  </a:lnTo>
                  <a:lnTo>
                    <a:pt x="60" y="120"/>
                  </a:lnTo>
                  <a:lnTo>
                    <a:pt x="62" y="114"/>
                  </a:lnTo>
                  <a:lnTo>
                    <a:pt x="66" y="108"/>
                  </a:lnTo>
                  <a:lnTo>
                    <a:pt x="70" y="98"/>
                  </a:lnTo>
                  <a:lnTo>
                    <a:pt x="72" y="82"/>
                  </a:lnTo>
                  <a:lnTo>
                    <a:pt x="76" y="66"/>
                  </a:lnTo>
                  <a:lnTo>
                    <a:pt x="78" y="54"/>
                  </a:lnTo>
                  <a:lnTo>
                    <a:pt x="78" y="52"/>
                  </a:lnTo>
                  <a:lnTo>
                    <a:pt x="78" y="50"/>
                  </a:lnTo>
                  <a:lnTo>
                    <a:pt x="80" y="44"/>
                  </a:lnTo>
                  <a:lnTo>
                    <a:pt x="82" y="40"/>
                  </a:lnTo>
                  <a:lnTo>
                    <a:pt x="82" y="34"/>
                  </a:lnTo>
                  <a:lnTo>
                    <a:pt x="84" y="28"/>
                  </a:lnTo>
                  <a:lnTo>
                    <a:pt x="84" y="24"/>
                  </a:lnTo>
                  <a:lnTo>
                    <a:pt x="84" y="20"/>
                  </a:lnTo>
                  <a:lnTo>
                    <a:pt x="86" y="16"/>
                  </a:lnTo>
                  <a:lnTo>
                    <a:pt x="86" y="12"/>
                  </a:lnTo>
                  <a:lnTo>
                    <a:pt x="86" y="8"/>
                  </a:lnTo>
                  <a:lnTo>
                    <a:pt x="86" y="4"/>
                  </a:lnTo>
                  <a:lnTo>
                    <a:pt x="84" y="2"/>
                  </a:lnTo>
                  <a:lnTo>
                    <a:pt x="78" y="0"/>
                  </a:lnTo>
                  <a:close/>
                </a:path>
              </a:pathLst>
            </a:custGeom>
            <a:grpFill/>
            <a:ln w="3175">
              <a:solidFill>
                <a:schemeClr val="bg1"/>
              </a:solidFill>
              <a:round/>
              <a:headEnd/>
              <a:tailEnd/>
            </a:ln>
          </p:spPr>
          <p:txBody>
            <a:bodyPr/>
            <a:lstStyle/>
            <a:p>
              <a:pPr>
                <a:defRPr/>
              </a:pPr>
              <a:endParaRPr lang="en-US" sz="3200" dirty="0"/>
            </a:p>
          </p:txBody>
        </p:sp>
        <p:sp>
          <p:nvSpPr>
            <p:cNvPr id="52" name="Freeform 291"/>
            <p:cNvSpPr>
              <a:spLocks/>
            </p:cNvSpPr>
            <p:nvPr/>
          </p:nvSpPr>
          <p:spPr bwMode="gray">
            <a:xfrm>
              <a:off x="3151230" y="5115918"/>
              <a:ext cx="625171" cy="600796"/>
            </a:xfrm>
            <a:custGeom>
              <a:avLst/>
              <a:gdLst>
                <a:gd name="T0" fmla="*/ 98 w 120"/>
                <a:gd name="T1" fmla="*/ 48 h 138"/>
                <a:gd name="T2" fmla="*/ 98 w 120"/>
                <a:gd name="T3" fmla="*/ 44 h 138"/>
                <a:gd name="T4" fmla="*/ 96 w 120"/>
                <a:gd name="T5" fmla="*/ 38 h 138"/>
                <a:gd name="T6" fmla="*/ 90 w 120"/>
                <a:gd name="T7" fmla="*/ 32 h 138"/>
                <a:gd name="T8" fmla="*/ 88 w 120"/>
                <a:gd name="T9" fmla="*/ 28 h 138"/>
                <a:gd name="T10" fmla="*/ 84 w 120"/>
                <a:gd name="T11" fmla="*/ 22 h 138"/>
                <a:gd name="T12" fmla="*/ 80 w 120"/>
                <a:gd name="T13" fmla="*/ 10 h 138"/>
                <a:gd name="T14" fmla="*/ 78 w 120"/>
                <a:gd name="T15" fmla="*/ 0 h 138"/>
                <a:gd name="T16" fmla="*/ 76 w 120"/>
                <a:gd name="T17" fmla="*/ 0 h 138"/>
                <a:gd name="T18" fmla="*/ 68 w 120"/>
                <a:gd name="T19" fmla="*/ 2 h 138"/>
                <a:gd name="T20" fmla="*/ 60 w 120"/>
                <a:gd name="T21" fmla="*/ 6 h 138"/>
                <a:gd name="T22" fmla="*/ 56 w 120"/>
                <a:gd name="T23" fmla="*/ 10 h 138"/>
                <a:gd name="T24" fmla="*/ 46 w 120"/>
                <a:gd name="T25" fmla="*/ 2 h 138"/>
                <a:gd name="T26" fmla="*/ 26 w 120"/>
                <a:gd name="T27" fmla="*/ 2 h 138"/>
                <a:gd name="T28" fmla="*/ 14 w 120"/>
                <a:gd name="T29" fmla="*/ 4 h 138"/>
                <a:gd name="T30" fmla="*/ 0 w 120"/>
                <a:gd name="T31" fmla="*/ 48 h 138"/>
                <a:gd name="T32" fmla="*/ 2 w 120"/>
                <a:gd name="T33" fmla="*/ 102 h 138"/>
                <a:gd name="T34" fmla="*/ 6 w 120"/>
                <a:gd name="T35" fmla="*/ 104 h 138"/>
                <a:gd name="T36" fmla="*/ 12 w 120"/>
                <a:gd name="T37" fmla="*/ 112 h 138"/>
                <a:gd name="T38" fmla="*/ 12 w 120"/>
                <a:gd name="T39" fmla="*/ 126 h 138"/>
                <a:gd name="T40" fmla="*/ 10 w 120"/>
                <a:gd name="T41" fmla="*/ 128 h 138"/>
                <a:gd name="T42" fmla="*/ 8 w 120"/>
                <a:gd name="T43" fmla="*/ 134 h 138"/>
                <a:gd name="T44" fmla="*/ 12 w 120"/>
                <a:gd name="T45" fmla="*/ 138 h 138"/>
                <a:gd name="T46" fmla="*/ 20 w 120"/>
                <a:gd name="T47" fmla="*/ 136 h 138"/>
                <a:gd name="T48" fmla="*/ 32 w 120"/>
                <a:gd name="T49" fmla="*/ 130 h 138"/>
                <a:gd name="T50" fmla="*/ 40 w 120"/>
                <a:gd name="T51" fmla="*/ 124 h 138"/>
                <a:gd name="T52" fmla="*/ 42 w 120"/>
                <a:gd name="T53" fmla="*/ 118 h 138"/>
                <a:gd name="T54" fmla="*/ 44 w 120"/>
                <a:gd name="T55" fmla="*/ 112 h 138"/>
                <a:gd name="T56" fmla="*/ 46 w 120"/>
                <a:gd name="T57" fmla="*/ 110 h 138"/>
                <a:gd name="T58" fmla="*/ 52 w 120"/>
                <a:gd name="T59" fmla="*/ 108 h 138"/>
                <a:gd name="T60" fmla="*/ 60 w 120"/>
                <a:gd name="T61" fmla="*/ 110 h 138"/>
                <a:gd name="T62" fmla="*/ 64 w 120"/>
                <a:gd name="T63" fmla="*/ 114 h 138"/>
                <a:gd name="T64" fmla="*/ 70 w 120"/>
                <a:gd name="T65" fmla="*/ 116 h 138"/>
                <a:gd name="T66" fmla="*/ 74 w 120"/>
                <a:gd name="T67" fmla="*/ 114 h 138"/>
                <a:gd name="T68" fmla="*/ 76 w 120"/>
                <a:gd name="T69" fmla="*/ 106 h 138"/>
                <a:gd name="T70" fmla="*/ 82 w 120"/>
                <a:gd name="T71" fmla="*/ 98 h 138"/>
                <a:gd name="T72" fmla="*/ 90 w 120"/>
                <a:gd name="T73" fmla="*/ 90 h 138"/>
                <a:gd name="T74" fmla="*/ 94 w 120"/>
                <a:gd name="T75" fmla="*/ 88 h 138"/>
                <a:gd name="T76" fmla="*/ 104 w 120"/>
                <a:gd name="T77" fmla="*/ 84 h 138"/>
                <a:gd name="T78" fmla="*/ 108 w 120"/>
                <a:gd name="T79" fmla="*/ 80 h 138"/>
                <a:gd name="T80" fmla="*/ 112 w 120"/>
                <a:gd name="T81" fmla="*/ 78 h 138"/>
                <a:gd name="T82" fmla="*/ 118 w 120"/>
                <a:gd name="T83" fmla="*/ 72 h 138"/>
                <a:gd name="T84" fmla="*/ 120 w 120"/>
                <a:gd name="T85" fmla="*/ 68 h 138"/>
                <a:gd name="T86" fmla="*/ 116 w 120"/>
                <a:gd name="T87" fmla="*/ 62 h 138"/>
                <a:gd name="T88" fmla="*/ 112 w 120"/>
                <a:gd name="T89" fmla="*/ 60 h 138"/>
                <a:gd name="T90" fmla="*/ 110 w 120"/>
                <a:gd name="T91" fmla="*/ 60 h 138"/>
                <a:gd name="T92" fmla="*/ 106 w 120"/>
                <a:gd name="T93" fmla="*/ 56 h 138"/>
                <a:gd name="T94" fmla="*/ 102 w 120"/>
                <a:gd name="T95" fmla="*/ 48 h 13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20"/>
                <a:gd name="T145" fmla="*/ 0 h 138"/>
                <a:gd name="T146" fmla="*/ 120 w 120"/>
                <a:gd name="T147" fmla="*/ 138 h 138"/>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20" h="138">
                  <a:moveTo>
                    <a:pt x="102" y="48"/>
                  </a:moveTo>
                  <a:lnTo>
                    <a:pt x="98" y="48"/>
                  </a:lnTo>
                  <a:lnTo>
                    <a:pt x="100" y="46"/>
                  </a:lnTo>
                  <a:lnTo>
                    <a:pt x="98" y="44"/>
                  </a:lnTo>
                  <a:lnTo>
                    <a:pt x="98" y="40"/>
                  </a:lnTo>
                  <a:lnTo>
                    <a:pt x="96" y="38"/>
                  </a:lnTo>
                  <a:lnTo>
                    <a:pt x="92" y="34"/>
                  </a:lnTo>
                  <a:lnTo>
                    <a:pt x="90" y="32"/>
                  </a:lnTo>
                  <a:lnTo>
                    <a:pt x="90" y="30"/>
                  </a:lnTo>
                  <a:lnTo>
                    <a:pt x="88" y="28"/>
                  </a:lnTo>
                  <a:lnTo>
                    <a:pt x="86" y="26"/>
                  </a:lnTo>
                  <a:lnTo>
                    <a:pt x="84" y="22"/>
                  </a:lnTo>
                  <a:lnTo>
                    <a:pt x="82" y="16"/>
                  </a:lnTo>
                  <a:lnTo>
                    <a:pt x="80" y="10"/>
                  </a:lnTo>
                  <a:lnTo>
                    <a:pt x="80" y="4"/>
                  </a:lnTo>
                  <a:lnTo>
                    <a:pt x="78" y="0"/>
                  </a:lnTo>
                  <a:lnTo>
                    <a:pt x="76" y="0"/>
                  </a:lnTo>
                  <a:lnTo>
                    <a:pt x="72" y="0"/>
                  </a:lnTo>
                  <a:lnTo>
                    <a:pt x="68" y="2"/>
                  </a:lnTo>
                  <a:lnTo>
                    <a:pt x="64" y="4"/>
                  </a:lnTo>
                  <a:lnTo>
                    <a:pt x="60" y="6"/>
                  </a:lnTo>
                  <a:lnTo>
                    <a:pt x="56" y="8"/>
                  </a:lnTo>
                  <a:lnTo>
                    <a:pt x="56" y="10"/>
                  </a:lnTo>
                  <a:lnTo>
                    <a:pt x="52" y="4"/>
                  </a:lnTo>
                  <a:lnTo>
                    <a:pt x="46" y="2"/>
                  </a:lnTo>
                  <a:lnTo>
                    <a:pt x="36" y="0"/>
                  </a:lnTo>
                  <a:lnTo>
                    <a:pt x="26" y="2"/>
                  </a:lnTo>
                  <a:lnTo>
                    <a:pt x="18" y="2"/>
                  </a:lnTo>
                  <a:lnTo>
                    <a:pt x="14" y="4"/>
                  </a:lnTo>
                  <a:lnTo>
                    <a:pt x="14" y="46"/>
                  </a:lnTo>
                  <a:lnTo>
                    <a:pt x="0" y="48"/>
                  </a:lnTo>
                  <a:lnTo>
                    <a:pt x="0" y="100"/>
                  </a:lnTo>
                  <a:lnTo>
                    <a:pt x="2" y="102"/>
                  </a:lnTo>
                  <a:lnTo>
                    <a:pt x="4" y="102"/>
                  </a:lnTo>
                  <a:lnTo>
                    <a:pt x="6" y="104"/>
                  </a:lnTo>
                  <a:lnTo>
                    <a:pt x="10" y="108"/>
                  </a:lnTo>
                  <a:lnTo>
                    <a:pt x="12" y="112"/>
                  </a:lnTo>
                  <a:lnTo>
                    <a:pt x="14" y="118"/>
                  </a:lnTo>
                  <a:lnTo>
                    <a:pt x="12" y="126"/>
                  </a:lnTo>
                  <a:lnTo>
                    <a:pt x="10" y="128"/>
                  </a:lnTo>
                  <a:lnTo>
                    <a:pt x="8" y="130"/>
                  </a:lnTo>
                  <a:lnTo>
                    <a:pt x="8" y="134"/>
                  </a:lnTo>
                  <a:lnTo>
                    <a:pt x="10" y="136"/>
                  </a:lnTo>
                  <a:lnTo>
                    <a:pt x="12" y="138"/>
                  </a:lnTo>
                  <a:lnTo>
                    <a:pt x="16" y="138"/>
                  </a:lnTo>
                  <a:lnTo>
                    <a:pt x="20" y="136"/>
                  </a:lnTo>
                  <a:lnTo>
                    <a:pt x="26" y="134"/>
                  </a:lnTo>
                  <a:lnTo>
                    <a:pt x="32" y="130"/>
                  </a:lnTo>
                  <a:lnTo>
                    <a:pt x="38" y="124"/>
                  </a:lnTo>
                  <a:lnTo>
                    <a:pt x="40" y="124"/>
                  </a:lnTo>
                  <a:lnTo>
                    <a:pt x="40" y="122"/>
                  </a:lnTo>
                  <a:lnTo>
                    <a:pt x="42" y="118"/>
                  </a:lnTo>
                  <a:lnTo>
                    <a:pt x="44" y="116"/>
                  </a:lnTo>
                  <a:lnTo>
                    <a:pt x="44" y="112"/>
                  </a:lnTo>
                  <a:lnTo>
                    <a:pt x="46" y="110"/>
                  </a:lnTo>
                  <a:lnTo>
                    <a:pt x="50" y="110"/>
                  </a:lnTo>
                  <a:lnTo>
                    <a:pt x="52" y="108"/>
                  </a:lnTo>
                  <a:lnTo>
                    <a:pt x="56" y="108"/>
                  </a:lnTo>
                  <a:lnTo>
                    <a:pt x="60" y="110"/>
                  </a:lnTo>
                  <a:lnTo>
                    <a:pt x="64" y="114"/>
                  </a:lnTo>
                  <a:lnTo>
                    <a:pt x="68" y="116"/>
                  </a:lnTo>
                  <a:lnTo>
                    <a:pt x="70" y="116"/>
                  </a:lnTo>
                  <a:lnTo>
                    <a:pt x="74" y="116"/>
                  </a:lnTo>
                  <a:lnTo>
                    <a:pt x="74" y="114"/>
                  </a:lnTo>
                  <a:lnTo>
                    <a:pt x="74" y="112"/>
                  </a:lnTo>
                  <a:lnTo>
                    <a:pt x="76" y="106"/>
                  </a:lnTo>
                  <a:lnTo>
                    <a:pt x="80" y="102"/>
                  </a:lnTo>
                  <a:lnTo>
                    <a:pt x="82" y="98"/>
                  </a:lnTo>
                  <a:lnTo>
                    <a:pt x="86" y="94"/>
                  </a:lnTo>
                  <a:lnTo>
                    <a:pt x="90" y="90"/>
                  </a:lnTo>
                  <a:lnTo>
                    <a:pt x="94" y="88"/>
                  </a:lnTo>
                  <a:lnTo>
                    <a:pt x="98" y="86"/>
                  </a:lnTo>
                  <a:lnTo>
                    <a:pt x="104" y="84"/>
                  </a:lnTo>
                  <a:lnTo>
                    <a:pt x="106" y="82"/>
                  </a:lnTo>
                  <a:lnTo>
                    <a:pt x="108" y="80"/>
                  </a:lnTo>
                  <a:lnTo>
                    <a:pt x="110" y="78"/>
                  </a:lnTo>
                  <a:lnTo>
                    <a:pt x="112" y="78"/>
                  </a:lnTo>
                  <a:lnTo>
                    <a:pt x="116" y="76"/>
                  </a:lnTo>
                  <a:lnTo>
                    <a:pt x="118" y="72"/>
                  </a:lnTo>
                  <a:lnTo>
                    <a:pt x="120" y="70"/>
                  </a:lnTo>
                  <a:lnTo>
                    <a:pt x="120" y="68"/>
                  </a:lnTo>
                  <a:lnTo>
                    <a:pt x="120" y="66"/>
                  </a:lnTo>
                  <a:lnTo>
                    <a:pt x="116" y="62"/>
                  </a:lnTo>
                  <a:lnTo>
                    <a:pt x="112" y="60"/>
                  </a:lnTo>
                  <a:lnTo>
                    <a:pt x="110" y="60"/>
                  </a:lnTo>
                  <a:lnTo>
                    <a:pt x="108" y="58"/>
                  </a:lnTo>
                  <a:lnTo>
                    <a:pt x="106" y="56"/>
                  </a:lnTo>
                  <a:lnTo>
                    <a:pt x="104" y="54"/>
                  </a:lnTo>
                  <a:lnTo>
                    <a:pt x="102" y="48"/>
                  </a:lnTo>
                  <a:close/>
                </a:path>
              </a:pathLst>
            </a:custGeom>
            <a:grpFill/>
            <a:ln w="3175">
              <a:solidFill>
                <a:schemeClr val="bg1"/>
              </a:solidFill>
              <a:round/>
              <a:headEnd/>
              <a:tailEnd/>
            </a:ln>
          </p:spPr>
          <p:txBody>
            <a:bodyPr/>
            <a:lstStyle/>
            <a:p>
              <a:pPr>
                <a:defRPr/>
              </a:pPr>
              <a:endParaRPr lang="en-US" sz="3200" dirty="0"/>
            </a:p>
          </p:txBody>
        </p:sp>
      </p:grpSp>
      <p:sp>
        <p:nvSpPr>
          <p:cNvPr id="53" name="TextBox 52"/>
          <p:cNvSpPr txBox="1"/>
          <p:nvPr/>
        </p:nvSpPr>
        <p:spPr>
          <a:xfrm>
            <a:off x="2966233" y="678428"/>
            <a:ext cx="6259534" cy="923330"/>
          </a:xfrm>
          <a:prstGeom prst="rect">
            <a:avLst/>
          </a:prstGeom>
          <a:noFill/>
        </p:spPr>
        <p:txBody>
          <a:bodyPr wrap="square" rtlCol="0">
            <a:spAutoFit/>
          </a:bodyPr>
          <a:lstStyle/>
          <a:p>
            <a:pPr algn="ctr"/>
            <a:r>
              <a:rPr lang="en-US" sz="4000" dirty="0" smtClean="0">
                <a:solidFill>
                  <a:srgbClr val="C00000"/>
                </a:solidFill>
                <a:latin typeface="Raleway ExtraBold" panose="020B0903030101060003" pitchFamily="34" charset="-52"/>
              </a:rPr>
              <a:t>/</a:t>
            </a:r>
            <a:r>
              <a:rPr lang="en-US" sz="4000" dirty="0" smtClean="0">
                <a:latin typeface="Raleway ExtraBold" panose="020B0903030101060003" pitchFamily="34" charset="-52"/>
              </a:rPr>
              <a:t>Global markets Africa</a:t>
            </a:r>
            <a:endParaRPr lang="en-US" sz="1400" dirty="0" smtClean="0">
              <a:latin typeface="Raleway ExtraBold" panose="020B0903030101060003" pitchFamily="34" charset="-52"/>
            </a:endParaRPr>
          </a:p>
          <a:p>
            <a:pPr algn="ctr"/>
            <a:endParaRPr lang="en-US" sz="1400" dirty="0" smtClean="0">
              <a:solidFill>
                <a:schemeClr val="bg1"/>
              </a:solidFill>
              <a:latin typeface="Raleway ExtraBold" panose="020B0903030101060003" pitchFamily="34" charset="-52"/>
            </a:endParaRPr>
          </a:p>
        </p:txBody>
      </p:sp>
      <p:sp>
        <p:nvSpPr>
          <p:cNvPr id="54" name="Подзаголовок 2"/>
          <p:cNvSpPr txBox="1">
            <a:spLocks/>
          </p:cNvSpPr>
          <p:nvPr/>
        </p:nvSpPr>
        <p:spPr>
          <a:xfrm>
            <a:off x="6920843" y="1892025"/>
            <a:ext cx="4111778" cy="102749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1200"/>
              </a:spcBef>
              <a:buNone/>
            </a:pPr>
            <a:r>
              <a:rPr lang="en-US" sz="1600" b="1" dirty="0">
                <a:latin typeface="Raleway" panose="020B0003030101060003" pitchFamily="34" charset="0"/>
              </a:rPr>
              <a:t> </a:t>
            </a:r>
            <a:r>
              <a:rPr lang="en-US" sz="1600" b="1" dirty="0" smtClean="0">
                <a:latin typeface="Montserrat" panose="02000505000000020004" pitchFamily="2" charset="0"/>
              </a:rPr>
              <a:t>35 </a:t>
            </a:r>
            <a:r>
              <a:rPr lang="en-US" sz="1600" dirty="0" smtClean="0">
                <a:latin typeface="Montserrat" panose="02000505000000020004" pitchFamily="2" charset="0"/>
              </a:rPr>
              <a:t>% </a:t>
            </a:r>
            <a:r>
              <a:rPr lang="en-US" sz="1400" dirty="0" smtClean="0">
                <a:latin typeface="Raleway Heavy" panose="020B0003030101060003" pitchFamily="34" charset="0"/>
              </a:rPr>
              <a:t>GROW</a:t>
            </a:r>
            <a:r>
              <a:rPr lang="en-US" sz="1600" dirty="0" smtClean="0">
                <a:latin typeface="Montserrat" panose="02000505000000020004" pitchFamily="2" charset="0"/>
              </a:rPr>
              <a:t> </a:t>
            </a:r>
            <a:r>
              <a:rPr lang="en-US" sz="1400" dirty="0" smtClean="0">
                <a:latin typeface="Raleway Heavy" panose="020B0003030101060003" pitchFamily="34" charset="0"/>
              </a:rPr>
              <a:t>SALES </a:t>
            </a:r>
          </a:p>
          <a:p>
            <a:pPr marL="0" indent="0">
              <a:lnSpc>
                <a:spcPts val="2000"/>
              </a:lnSpc>
              <a:spcBef>
                <a:spcPts val="1200"/>
              </a:spcBef>
              <a:buNone/>
            </a:pPr>
            <a:r>
              <a:rPr lang="en-US" sz="1100"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Etiam vitae dui congue, semper quam vitae, luctus ligula. Sed posuere nunc in leo commod else cuprum less</a:t>
            </a:r>
            <a:r>
              <a:rPr lang="en-US" sz="110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 Etiam</a:t>
            </a:r>
            <a:endParaRPr lang="en-US" sz="1100" dirty="0">
              <a:solidFill>
                <a:schemeClr val="bg1">
                  <a:lumMod val="65000"/>
                </a:schemeClr>
              </a:solidFill>
              <a:latin typeface="Poppins" panose="02000000000000000000" pitchFamily="2" charset="0"/>
              <a:cs typeface="Poppins" panose="02000000000000000000" pitchFamily="2" charset="0"/>
            </a:endParaRPr>
          </a:p>
        </p:txBody>
      </p:sp>
      <p:sp>
        <p:nvSpPr>
          <p:cNvPr id="55" name="Подзаголовок 2"/>
          <p:cNvSpPr txBox="1">
            <a:spLocks/>
          </p:cNvSpPr>
          <p:nvPr/>
        </p:nvSpPr>
        <p:spPr>
          <a:xfrm>
            <a:off x="6920843" y="3437303"/>
            <a:ext cx="4111778" cy="102335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1200"/>
              </a:spcBef>
              <a:buNone/>
            </a:pPr>
            <a:r>
              <a:rPr lang="en-US" sz="1600" b="1" dirty="0">
                <a:latin typeface="Raleway" panose="020B0003030101060003" pitchFamily="34" charset="0"/>
              </a:rPr>
              <a:t> </a:t>
            </a:r>
            <a:r>
              <a:rPr lang="en-US" sz="1600" b="1" dirty="0">
                <a:latin typeface="Montserrat" panose="02000505000000020004" pitchFamily="2" charset="0"/>
              </a:rPr>
              <a:t>2</a:t>
            </a:r>
            <a:r>
              <a:rPr lang="en-US" sz="1600" b="1" dirty="0" smtClean="0">
                <a:latin typeface="Montserrat" panose="02000505000000020004" pitchFamily="2" charset="0"/>
              </a:rPr>
              <a:t>7 </a:t>
            </a:r>
            <a:r>
              <a:rPr lang="en-US" sz="1600" dirty="0" smtClean="0">
                <a:latin typeface="Montserrat" panose="02000505000000020004" pitchFamily="2" charset="0"/>
              </a:rPr>
              <a:t>% </a:t>
            </a:r>
            <a:r>
              <a:rPr lang="en-US" sz="1400" dirty="0" smtClean="0">
                <a:latin typeface="Raleway Heavy" panose="020B0003030101060003" pitchFamily="34" charset="0"/>
              </a:rPr>
              <a:t>ALL</a:t>
            </a:r>
            <a:r>
              <a:rPr lang="en-US" sz="1600" dirty="0" smtClean="0">
                <a:latin typeface="Montserrat" panose="02000505000000020004" pitchFamily="2" charset="0"/>
              </a:rPr>
              <a:t> </a:t>
            </a:r>
            <a:r>
              <a:rPr lang="en-US" sz="1400" dirty="0" smtClean="0">
                <a:latin typeface="Raleway Heavy" panose="020B0003030101060003" pitchFamily="34" charset="0"/>
              </a:rPr>
              <a:t>NEW DEALS</a:t>
            </a:r>
            <a:endParaRPr lang="en-US" sz="1800" dirty="0">
              <a:latin typeface="Raleway Heavy" panose="020B0003030101060003" pitchFamily="34" charset="0"/>
            </a:endParaRPr>
          </a:p>
          <a:p>
            <a:pPr marL="0" indent="0">
              <a:lnSpc>
                <a:spcPts val="2000"/>
              </a:lnSpc>
              <a:spcBef>
                <a:spcPts val="1200"/>
              </a:spcBef>
              <a:buNone/>
            </a:pPr>
            <a:r>
              <a:rPr lang="en-US" sz="1100"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Etiam vitae dui congue, semper quam vitae, luctus ligula. Sed posuere nunc in leo commod else cuprum less</a:t>
            </a:r>
            <a:r>
              <a:rPr lang="en-US" sz="110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 </a:t>
            </a:r>
            <a:endParaRPr lang="en-US" sz="1100" dirty="0">
              <a:solidFill>
                <a:schemeClr val="bg1">
                  <a:lumMod val="65000"/>
                </a:schemeClr>
              </a:solidFill>
              <a:latin typeface="Poppins" panose="02000000000000000000" pitchFamily="2" charset="0"/>
              <a:cs typeface="Poppins" panose="02000000000000000000" pitchFamily="2" charset="0"/>
            </a:endParaRPr>
          </a:p>
        </p:txBody>
      </p:sp>
      <p:sp>
        <p:nvSpPr>
          <p:cNvPr id="56" name="Подзаголовок 2"/>
          <p:cNvSpPr txBox="1">
            <a:spLocks/>
          </p:cNvSpPr>
          <p:nvPr/>
        </p:nvSpPr>
        <p:spPr>
          <a:xfrm>
            <a:off x="6920843" y="4978443"/>
            <a:ext cx="4111778" cy="105386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1200"/>
              </a:spcBef>
              <a:buNone/>
            </a:pPr>
            <a:r>
              <a:rPr lang="en-US" sz="1600" b="1" dirty="0" smtClean="0">
                <a:latin typeface="Montserrat" panose="02000505000000020004" pitchFamily="2" charset="0"/>
              </a:rPr>
              <a:t>38 </a:t>
            </a:r>
            <a:r>
              <a:rPr lang="en-US" sz="1600" dirty="0" smtClean="0">
                <a:latin typeface="Montserrat" panose="02000505000000020004" pitchFamily="2" charset="0"/>
              </a:rPr>
              <a:t>% </a:t>
            </a:r>
            <a:r>
              <a:rPr lang="en-US" sz="1400" dirty="0" smtClean="0">
                <a:latin typeface="Raleway Heavy" panose="020B0003030101060003" pitchFamily="34" charset="0"/>
              </a:rPr>
              <a:t>ALL</a:t>
            </a:r>
            <a:r>
              <a:rPr lang="en-US" sz="1600" dirty="0" smtClean="0">
                <a:latin typeface="Montserrat" panose="02000505000000020004" pitchFamily="2" charset="0"/>
              </a:rPr>
              <a:t> </a:t>
            </a:r>
            <a:r>
              <a:rPr lang="en-US" sz="1400" dirty="0" smtClean="0">
                <a:latin typeface="Raleway Heavy" panose="020B0003030101060003" pitchFamily="34" charset="0"/>
              </a:rPr>
              <a:t>NEW CLIENTS</a:t>
            </a:r>
            <a:endParaRPr lang="en-US" sz="1800" dirty="0" smtClean="0">
              <a:latin typeface="Raleway Heavy" panose="020B0003030101060003" pitchFamily="34" charset="0"/>
            </a:endParaRPr>
          </a:p>
          <a:p>
            <a:pPr marL="0" indent="0">
              <a:lnSpc>
                <a:spcPts val="2000"/>
              </a:lnSpc>
              <a:spcBef>
                <a:spcPts val="1200"/>
              </a:spcBef>
              <a:buNone/>
            </a:pPr>
            <a:r>
              <a:rPr lang="en-US" sz="1100"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Etiam vitae dui congue, semper quam vitae, luctus ligula. Sed posuere nunc in leo commod else cuprum less</a:t>
            </a:r>
            <a:r>
              <a:rPr lang="en-US" sz="110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 Etiam</a:t>
            </a:r>
            <a:endParaRPr lang="en-US" sz="1100" dirty="0">
              <a:solidFill>
                <a:schemeClr val="bg1">
                  <a:lumMod val="65000"/>
                </a:schemeClr>
              </a:solidFill>
              <a:latin typeface="Poppins" panose="02000000000000000000" pitchFamily="2" charset="0"/>
              <a:cs typeface="Poppins" panose="02000000000000000000" pitchFamily="2" charset="0"/>
            </a:endParaRPr>
          </a:p>
        </p:txBody>
      </p:sp>
      <p:sp>
        <p:nvSpPr>
          <p:cNvPr id="57" name="Прямоугольник 56"/>
          <p:cNvSpPr/>
          <p:nvPr/>
        </p:nvSpPr>
        <p:spPr>
          <a:xfrm>
            <a:off x="6491593" y="1855022"/>
            <a:ext cx="441146" cy="400110"/>
          </a:xfrm>
          <a:prstGeom prst="rect">
            <a:avLst/>
          </a:prstGeom>
        </p:spPr>
        <p:txBody>
          <a:bodyPr wrap="none">
            <a:spAutoFit/>
          </a:bodyPr>
          <a:lstStyle/>
          <a:p>
            <a:pPr algn="r"/>
            <a:r>
              <a:rPr lang="en-US" sz="2000" dirty="0">
                <a:solidFill>
                  <a:srgbClr val="E23936"/>
                </a:solidFill>
                <a:latin typeface="FontAwesome" pitchFamily="2" charset="0"/>
              </a:rPr>
              <a:t></a:t>
            </a:r>
            <a:endParaRPr lang="ru-RU" sz="2000" dirty="0">
              <a:solidFill>
                <a:srgbClr val="E23936"/>
              </a:solidFill>
            </a:endParaRPr>
          </a:p>
        </p:txBody>
      </p:sp>
      <p:sp>
        <p:nvSpPr>
          <p:cNvPr id="58" name="Прямоугольник 57"/>
          <p:cNvSpPr/>
          <p:nvPr/>
        </p:nvSpPr>
        <p:spPr>
          <a:xfrm>
            <a:off x="6491593" y="3400350"/>
            <a:ext cx="441146" cy="400110"/>
          </a:xfrm>
          <a:prstGeom prst="rect">
            <a:avLst/>
          </a:prstGeom>
        </p:spPr>
        <p:txBody>
          <a:bodyPr wrap="none">
            <a:spAutoFit/>
          </a:bodyPr>
          <a:lstStyle/>
          <a:p>
            <a:pPr algn="r"/>
            <a:r>
              <a:rPr lang="en-US" sz="2000" dirty="0">
                <a:solidFill>
                  <a:srgbClr val="E23936"/>
                </a:solidFill>
                <a:latin typeface="FontAwesome" pitchFamily="2" charset="0"/>
              </a:rPr>
              <a:t></a:t>
            </a:r>
            <a:endParaRPr lang="ru-RU" sz="2000" dirty="0">
              <a:solidFill>
                <a:srgbClr val="E23936"/>
              </a:solidFill>
            </a:endParaRPr>
          </a:p>
        </p:txBody>
      </p:sp>
      <p:sp>
        <p:nvSpPr>
          <p:cNvPr id="59" name="Прямоугольник 58"/>
          <p:cNvSpPr/>
          <p:nvPr/>
        </p:nvSpPr>
        <p:spPr>
          <a:xfrm>
            <a:off x="6473960" y="4936537"/>
            <a:ext cx="458779" cy="400110"/>
          </a:xfrm>
          <a:prstGeom prst="rect">
            <a:avLst/>
          </a:prstGeom>
        </p:spPr>
        <p:txBody>
          <a:bodyPr wrap="none">
            <a:spAutoFit/>
          </a:bodyPr>
          <a:lstStyle/>
          <a:p>
            <a:pPr algn="r"/>
            <a:r>
              <a:rPr lang="en-US" sz="2000" dirty="0">
                <a:solidFill>
                  <a:srgbClr val="E23936"/>
                </a:solidFill>
                <a:latin typeface="FontAwesome" pitchFamily="2" charset="0"/>
              </a:rPr>
              <a:t></a:t>
            </a:r>
            <a:endParaRPr lang="ru-RU" sz="2000" dirty="0">
              <a:solidFill>
                <a:srgbClr val="E23936"/>
              </a:solidFill>
            </a:endParaRPr>
          </a:p>
        </p:txBody>
      </p:sp>
    </p:spTree>
    <p:extLst>
      <p:ext uri="{BB962C8B-B14F-4D97-AF65-F5344CB8AC3E}">
        <p14:creationId xmlns:p14="http://schemas.microsoft.com/office/powerpoint/2010/main" val="163885556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wipe(up)">
                                      <p:cBhvr>
                                        <p:cTn id="7" dur="400"/>
                                        <p:tgtEl>
                                          <p:spTgt spid="53"/>
                                        </p:tgtEl>
                                      </p:cBhvr>
                                    </p:animEffect>
                                  </p:childTnLst>
                                </p:cTn>
                              </p:par>
                            </p:childTnLst>
                          </p:cTn>
                        </p:par>
                        <p:par>
                          <p:cTn id="8" fill="hold">
                            <p:stCondLst>
                              <p:cond delay="400"/>
                            </p:stCondLst>
                            <p:childTnLst>
                              <p:par>
                                <p:cTn id="9" presetID="42"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anim calcmode="lin" valueType="num">
                                      <p:cBhvr>
                                        <p:cTn id="12" dur="500" fill="hold"/>
                                        <p:tgtEl>
                                          <p:spTgt spid="2"/>
                                        </p:tgtEl>
                                        <p:attrNameLst>
                                          <p:attrName>ppt_x</p:attrName>
                                        </p:attrNameLst>
                                      </p:cBhvr>
                                      <p:tavLst>
                                        <p:tav tm="0">
                                          <p:val>
                                            <p:strVal val="#ppt_x"/>
                                          </p:val>
                                        </p:tav>
                                        <p:tav tm="100000">
                                          <p:val>
                                            <p:strVal val="#ppt_x"/>
                                          </p:val>
                                        </p:tav>
                                      </p:tavLst>
                                    </p:anim>
                                    <p:anim calcmode="lin" valueType="num">
                                      <p:cBhvr>
                                        <p:cTn id="13" dur="500" fill="hold"/>
                                        <p:tgtEl>
                                          <p:spTgt spid="2"/>
                                        </p:tgtEl>
                                        <p:attrNameLst>
                                          <p:attrName>ppt_y</p:attrName>
                                        </p:attrNameLst>
                                      </p:cBhvr>
                                      <p:tavLst>
                                        <p:tav tm="0">
                                          <p:val>
                                            <p:strVal val="#ppt_y+.1"/>
                                          </p:val>
                                        </p:tav>
                                        <p:tav tm="100000">
                                          <p:val>
                                            <p:strVal val="#ppt_y"/>
                                          </p:val>
                                        </p:tav>
                                      </p:tavLst>
                                    </p:anim>
                                  </p:childTnLst>
                                </p:cTn>
                              </p:par>
                            </p:childTnLst>
                          </p:cTn>
                        </p:par>
                        <p:par>
                          <p:cTn id="14" fill="hold">
                            <p:stCondLst>
                              <p:cond delay="900"/>
                            </p:stCondLst>
                            <p:childTnLst>
                              <p:par>
                                <p:cTn id="15" presetID="22" presetClass="entr" presetSubtype="1" fill="hold" grpId="0" nodeType="afterEffect">
                                  <p:stCondLst>
                                    <p:cond delay="0"/>
                                  </p:stCondLst>
                                  <p:childTnLst>
                                    <p:set>
                                      <p:cBhvr>
                                        <p:cTn id="16" dur="1" fill="hold">
                                          <p:stCondLst>
                                            <p:cond delay="0"/>
                                          </p:stCondLst>
                                        </p:cTn>
                                        <p:tgtEl>
                                          <p:spTgt spid="57"/>
                                        </p:tgtEl>
                                        <p:attrNameLst>
                                          <p:attrName>style.visibility</p:attrName>
                                        </p:attrNameLst>
                                      </p:cBhvr>
                                      <p:to>
                                        <p:strVal val="visible"/>
                                      </p:to>
                                    </p:set>
                                    <p:animEffect transition="in" filter="wipe(up)">
                                      <p:cBhvr>
                                        <p:cTn id="17" dur="400"/>
                                        <p:tgtEl>
                                          <p:spTgt spid="57"/>
                                        </p:tgtEl>
                                      </p:cBhvr>
                                    </p:animEffect>
                                  </p:childTnLst>
                                </p:cTn>
                              </p:par>
                            </p:childTnLst>
                          </p:cTn>
                        </p:par>
                        <p:par>
                          <p:cTn id="18" fill="hold">
                            <p:stCondLst>
                              <p:cond delay="1300"/>
                            </p:stCondLst>
                            <p:childTnLst>
                              <p:par>
                                <p:cTn id="19" presetID="22" presetClass="entr" presetSubtype="1" fill="hold" grpId="0" nodeType="afterEffect">
                                  <p:stCondLst>
                                    <p:cond delay="0"/>
                                  </p:stCondLst>
                                  <p:childTnLst>
                                    <p:set>
                                      <p:cBhvr>
                                        <p:cTn id="20" dur="1" fill="hold">
                                          <p:stCondLst>
                                            <p:cond delay="0"/>
                                          </p:stCondLst>
                                        </p:cTn>
                                        <p:tgtEl>
                                          <p:spTgt spid="54"/>
                                        </p:tgtEl>
                                        <p:attrNameLst>
                                          <p:attrName>style.visibility</p:attrName>
                                        </p:attrNameLst>
                                      </p:cBhvr>
                                      <p:to>
                                        <p:strVal val="visible"/>
                                      </p:to>
                                    </p:set>
                                    <p:animEffect transition="in" filter="wipe(up)">
                                      <p:cBhvr>
                                        <p:cTn id="21" dur="400"/>
                                        <p:tgtEl>
                                          <p:spTgt spid="54"/>
                                        </p:tgtEl>
                                      </p:cBhvr>
                                    </p:animEffect>
                                  </p:childTnLst>
                                </p:cTn>
                              </p:par>
                            </p:childTnLst>
                          </p:cTn>
                        </p:par>
                        <p:par>
                          <p:cTn id="22" fill="hold">
                            <p:stCondLst>
                              <p:cond delay="1700"/>
                            </p:stCondLst>
                            <p:childTnLst>
                              <p:par>
                                <p:cTn id="23" presetID="22" presetClass="entr" presetSubtype="1" fill="hold" grpId="0" nodeType="afterEffect">
                                  <p:stCondLst>
                                    <p:cond delay="0"/>
                                  </p:stCondLst>
                                  <p:childTnLst>
                                    <p:set>
                                      <p:cBhvr>
                                        <p:cTn id="24" dur="1" fill="hold">
                                          <p:stCondLst>
                                            <p:cond delay="0"/>
                                          </p:stCondLst>
                                        </p:cTn>
                                        <p:tgtEl>
                                          <p:spTgt spid="58"/>
                                        </p:tgtEl>
                                        <p:attrNameLst>
                                          <p:attrName>style.visibility</p:attrName>
                                        </p:attrNameLst>
                                      </p:cBhvr>
                                      <p:to>
                                        <p:strVal val="visible"/>
                                      </p:to>
                                    </p:set>
                                    <p:animEffect transition="in" filter="wipe(up)">
                                      <p:cBhvr>
                                        <p:cTn id="25" dur="400"/>
                                        <p:tgtEl>
                                          <p:spTgt spid="58"/>
                                        </p:tgtEl>
                                      </p:cBhvr>
                                    </p:animEffect>
                                  </p:childTnLst>
                                </p:cTn>
                              </p:par>
                            </p:childTnLst>
                          </p:cTn>
                        </p:par>
                        <p:par>
                          <p:cTn id="26" fill="hold">
                            <p:stCondLst>
                              <p:cond delay="2100"/>
                            </p:stCondLst>
                            <p:childTnLst>
                              <p:par>
                                <p:cTn id="27" presetID="22" presetClass="entr" presetSubtype="1" fill="hold" grpId="0" nodeType="afterEffect">
                                  <p:stCondLst>
                                    <p:cond delay="0"/>
                                  </p:stCondLst>
                                  <p:childTnLst>
                                    <p:set>
                                      <p:cBhvr>
                                        <p:cTn id="28" dur="1" fill="hold">
                                          <p:stCondLst>
                                            <p:cond delay="0"/>
                                          </p:stCondLst>
                                        </p:cTn>
                                        <p:tgtEl>
                                          <p:spTgt spid="55"/>
                                        </p:tgtEl>
                                        <p:attrNameLst>
                                          <p:attrName>style.visibility</p:attrName>
                                        </p:attrNameLst>
                                      </p:cBhvr>
                                      <p:to>
                                        <p:strVal val="visible"/>
                                      </p:to>
                                    </p:set>
                                    <p:animEffect transition="in" filter="wipe(up)">
                                      <p:cBhvr>
                                        <p:cTn id="29" dur="400"/>
                                        <p:tgtEl>
                                          <p:spTgt spid="55"/>
                                        </p:tgtEl>
                                      </p:cBhvr>
                                    </p:animEffect>
                                  </p:childTnLst>
                                </p:cTn>
                              </p:par>
                            </p:childTnLst>
                          </p:cTn>
                        </p:par>
                        <p:par>
                          <p:cTn id="30" fill="hold">
                            <p:stCondLst>
                              <p:cond delay="2500"/>
                            </p:stCondLst>
                            <p:childTnLst>
                              <p:par>
                                <p:cTn id="31" presetID="22" presetClass="entr" presetSubtype="1" fill="hold" grpId="0" nodeType="afterEffect">
                                  <p:stCondLst>
                                    <p:cond delay="0"/>
                                  </p:stCondLst>
                                  <p:childTnLst>
                                    <p:set>
                                      <p:cBhvr>
                                        <p:cTn id="32" dur="1" fill="hold">
                                          <p:stCondLst>
                                            <p:cond delay="0"/>
                                          </p:stCondLst>
                                        </p:cTn>
                                        <p:tgtEl>
                                          <p:spTgt spid="59"/>
                                        </p:tgtEl>
                                        <p:attrNameLst>
                                          <p:attrName>style.visibility</p:attrName>
                                        </p:attrNameLst>
                                      </p:cBhvr>
                                      <p:to>
                                        <p:strVal val="visible"/>
                                      </p:to>
                                    </p:set>
                                    <p:animEffect transition="in" filter="wipe(up)">
                                      <p:cBhvr>
                                        <p:cTn id="33" dur="400"/>
                                        <p:tgtEl>
                                          <p:spTgt spid="59"/>
                                        </p:tgtEl>
                                      </p:cBhvr>
                                    </p:animEffect>
                                  </p:childTnLst>
                                </p:cTn>
                              </p:par>
                            </p:childTnLst>
                          </p:cTn>
                        </p:par>
                        <p:par>
                          <p:cTn id="34" fill="hold">
                            <p:stCondLst>
                              <p:cond delay="2900"/>
                            </p:stCondLst>
                            <p:childTnLst>
                              <p:par>
                                <p:cTn id="35" presetID="22" presetClass="entr" presetSubtype="1" fill="hold" grpId="0" nodeType="afterEffect">
                                  <p:stCondLst>
                                    <p:cond delay="0"/>
                                  </p:stCondLst>
                                  <p:childTnLst>
                                    <p:set>
                                      <p:cBhvr>
                                        <p:cTn id="36" dur="1" fill="hold">
                                          <p:stCondLst>
                                            <p:cond delay="0"/>
                                          </p:stCondLst>
                                        </p:cTn>
                                        <p:tgtEl>
                                          <p:spTgt spid="56"/>
                                        </p:tgtEl>
                                        <p:attrNameLst>
                                          <p:attrName>style.visibility</p:attrName>
                                        </p:attrNameLst>
                                      </p:cBhvr>
                                      <p:to>
                                        <p:strVal val="visible"/>
                                      </p:to>
                                    </p:set>
                                    <p:animEffect transition="in" filter="wipe(up)">
                                      <p:cBhvr>
                                        <p:cTn id="37" dur="4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P spid="54" grpId="0"/>
      <p:bldP spid="55" grpId="0"/>
      <p:bldP spid="56" grpId="0"/>
      <p:bldP spid="57" grpId="0"/>
      <p:bldP spid="58" grpId="0"/>
      <p:bldP spid="59"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Диаграмма 1"/>
          <p:cNvGraphicFramePr/>
          <p:nvPr>
            <p:extLst>
              <p:ext uri="{D42A27DB-BD31-4B8C-83A1-F6EECF244321}">
                <p14:modId xmlns:p14="http://schemas.microsoft.com/office/powerpoint/2010/main" val="1504966330"/>
              </p:ext>
            </p:extLst>
          </p:nvPr>
        </p:nvGraphicFramePr>
        <p:xfrm>
          <a:off x="882317" y="1732547"/>
          <a:ext cx="5839325" cy="3926239"/>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p:cNvSpPr txBox="1"/>
          <p:nvPr/>
        </p:nvSpPr>
        <p:spPr>
          <a:xfrm>
            <a:off x="7512054" y="1652336"/>
            <a:ext cx="5049671" cy="1692771"/>
          </a:xfrm>
          <a:prstGeom prst="rect">
            <a:avLst/>
          </a:prstGeom>
          <a:noFill/>
        </p:spPr>
        <p:txBody>
          <a:bodyPr wrap="square" rtlCol="0">
            <a:spAutoFit/>
          </a:bodyPr>
          <a:lstStyle/>
          <a:p>
            <a:r>
              <a:rPr lang="en-US" sz="4400" dirty="0" smtClean="0">
                <a:latin typeface="Raleway ExtraBold" panose="020B0903030101060003" pitchFamily="34" charset="-52"/>
              </a:rPr>
              <a:t>This year</a:t>
            </a:r>
          </a:p>
          <a:p>
            <a:r>
              <a:rPr lang="en-US" sz="4400" dirty="0" smtClean="0">
                <a:latin typeface="Raleway ExtraBold" panose="020B0903030101060003" pitchFamily="34" charset="-52"/>
              </a:rPr>
              <a:t>sales</a:t>
            </a:r>
            <a:endParaRPr lang="en-US" sz="1600" dirty="0" smtClean="0">
              <a:latin typeface="Raleway ExtraBold" panose="020B0903030101060003" pitchFamily="34" charset="-52"/>
            </a:endParaRPr>
          </a:p>
          <a:p>
            <a:endParaRPr lang="en-US" sz="1600" dirty="0" smtClean="0">
              <a:latin typeface="Raleway ExtraBold" panose="020B0903030101060003" pitchFamily="34" charset="-52"/>
            </a:endParaRPr>
          </a:p>
        </p:txBody>
      </p:sp>
      <p:sp>
        <p:nvSpPr>
          <p:cNvPr id="4" name="Подзаголовок 2"/>
          <p:cNvSpPr txBox="1">
            <a:spLocks/>
          </p:cNvSpPr>
          <p:nvPr/>
        </p:nvSpPr>
        <p:spPr>
          <a:xfrm>
            <a:off x="7512054" y="4294957"/>
            <a:ext cx="3680859" cy="152832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1200"/>
              </a:spcBef>
              <a:buNone/>
            </a:pPr>
            <a:r>
              <a:rPr lang="en-US" sz="1100"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Etiam vitae dui congue, semper quam vitae, luctus ligula. Sed posuere nunc in leo commod else cuprum less</a:t>
            </a:r>
            <a:r>
              <a:rPr lang="en-US" sz="110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 </a:t>
            </a:r>
            <a:r>
              <a:rPr lang="en-US" sz="1100" dirty="0">
                <a:solidFill>
                  <a:schemeClr val="bg1">
                    <a:lumMod val="65000"/>
                  </a:schemeClr>
                </a:solidFill>
                <a:latin typeface="Raleway Medium" panose="020B0003030101060003" pitchFamily="34" charset="0"/>
                <a:ea typeface="Karla" pitchFamily="2" charset="0"/>
                <a:cs typeface="Poppins" panose="02000000000000000000" pitchFamily="2" charset="0"/>
              </a:rPr>
              <a:t>Etiam vitae dui congue, semper quam vitae, </a:t>
            </a:r>
            <a:r>
              <a:rPr lang="en-US" sz="110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luctus</a:t>
            </a:r>
            <a:r>
              <a:rPr lang="en-US" sz="1100" dirty="0">
                <a:solidFill>
                  <a:schemeClr val="bg1">
                    <a:lumMod val="65000"/>
                  </a:schemeClr>
                </a:solidFill>
                <a:latin typeface="Raleway Medium" panose="020B0003030101060003" pitchFamily="34" charset="0"/>
                <a:cs typeface="Poppins" panose="02000000000000000000" pitchFamily="2" charset="0"/>
              </a:rPr>
              <a:t>. Pellentesque pharetra nulla in massa </a:t>
            </a:r>
            <a:r>
              <a:rPr lang="en-US" sz="1100" dirty="0" smtClean="0">
                <a:solidFill>
                  <a:schemeClr val="bg1">
                    <a:lumMod val="65000"/>
                  </a:schemeClr>
                </a:solidFill>
                <a:latin typeface="Raleway Medium" panose="020B0003030101060003" pitchFamily="34" charset="0"/>
                <a:cs typeface="Poppins" panose="02000000000000000000" pitchFamily="2" charset="0"/>
              </a:rPr>
              <a:t>ultrices hendrerit. Donec eu nisl ut felis facilisis.</a:t>
            </a:r>
            <a:endParaRPr lang="en-US" sz="1100" dirty="0">
              <a:solidFill>
                <a:schemeClr val="bg1">
                  <a:lumMod val="65000"/>
                </a:schemeClr>
              </a:solidFill>
              <a:latin typeface="Raleway Medium" panose="020B0003030101060003" pitchFamily="34" charset="0"/>
              <a:cs typeface="Poppins" panose="02000000000000000000" pitchFamily="2" charset="0"/>
            </a:endParaRPr>
          </a:p>
        </p:txBody>
      </p:sp>
      <p:sp>
        <p:nvSpPr>
          <p:cNvPr id="5" name="Прямоугольник 4"/>
          <p:cNvSpPr/>
          <p:nvPr/>
        </p:nvSpPr>
        <p:spPr>
          <a:xfrm>
            <a:off x="7512054" y="3008883"/>
            <a:ext cx="2231060" cy="475387"/>
          </a:xfrm>
          <a:prstGeom prst="rect">
            <a:avLst/>
          </a:prstGeom>
        </p:spPr>
        <p:txBody>
          <a:bodyPr wrap="square">
            <a:spAutoFit/>
          </a:bodyPr>
          <a:lstStyle/>
          <a:p>
            <a:pPr>
              <a:lnSpc>
                <a:spcPts val="3600"/>
              </a:lnSpc>
            </a:pPr>
            <a:r>
              <a:rPr lang="en-US" sz="1200" kern="0" spc="50" dirty="0" smtClean="0">
                <a:solidFill>
                  <a:schemeClr val="bg1">
                    <a:lumMod val="75000"/>
                  </a:schemeClr>
                </a:solidFill>
                <a:latin typeface="Raleway ExtraBold" panose="020B0903030101060003" pitchFamily="34" charset="-52"/>
                <a:ea typeface="Karla" pitchFamily="2" charset="0"/>
                <a:cs typeface="Poppins" panose="02000000000000000000" pitchFamily="2" charset="0"/>
              </a:rPr>
              <a:t>YOUR TITLE HERE</a:t>
            </a:r>
            <a:endParaRPr lang="en-US" sz="1200" spc="50" dirty="0">
              <a:solidFill>
                <a:schemeClr val="bg1">
                  <a:lumMod val="75000"/>
                </a:schemeClr>
              </a:solidFill>
              <a:latin typeface="Raleway ExtraBold" panose="020B0903030101060003" pitchFamily="34" charset="-52"/>
            </a:endParaRPr>
          </a:p>
        </p:txBody>
      </p:sp>
      <p:sp>
        <p:nvSpPr>
          <p:cNvPr id="13" name="Скругленный прямоугольник 12"/>
          <p:cNvSpPr/>
          <p:nvPr/>
        </p:nvSpPr>
        <p:spPr>
          <a:xfrm>
            <a:off x="882317" y="1852198"/>
            <a:ext cx="193958" cy="193958"/>
          </a:xfrm>
          <a:prstGeom prst="roundRect">
            <a:avLst/>
          </a:prstGeom>
          <a:solidFill>
            <a:srgbClr val="E7E6E6">
              <a:lumMod val="2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smtClean="0">
              <a:ln>
                <a:noFill/>
              </a:ln>
              <a:solidFill>
                <a:prstClr val="white"/>
              </a:solidFill>
              <a:effectLst/>
              <a:uLnTx/>
              <a:uFillTx/>
              <a:ea typeface="+mn-ea"/>
              <a:cs typeface="+mn-cs"/>
            </a:endParaRPr>
          </a:p>
        </p:txBody>
      </p:sp>
      <p:sp>
        <p:nvSpPr>
          <p:cNvPr id="14" name="Текст 11"/>
          <p:cNvSpPr txBox="1">
            <a:spLocks/>
          </p:cNvSpPr>
          <p:nvPr/>
        </p:nvSpPr>
        <p:spPr>
          <a:xfrm>
            <a:off x="1095414" y="1840834"/>
            <a:ext cx="1897607" cy="267393"/>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100" b="1" dirty="0" smtClean="0">
                <a:solidFill>
                  <a:srgbClr val="E7E6E6">
                    <a:lumMod val="25000"/>
                  </a:srgbClr>
                </a:solidFill>
                <a:latin typeface="+mj-lt"/>
                <a:cs typeface="Poppins SemiBold" panose="02000000000000000000" pitchFamily="2" charset="0"/>
              </a:rPr>
              <a:t>Online Sales </a:t>
            </a:r>
          </a:p>
        </p:txBody>
      </p:sp>
      <p:sp>
        <p:nvSpPr>
          <p:cNvPr id="15" name="Скругленный прямоугольник 14"/>
          <p:cNvSpPr/>
          <p:nvPr/>
        </p:nvSpPr>
        <p:spPr>
          <a:xfrm>
            <a:off x="882317" y="2233601"/>
            <a:ext cx="193958" cy="193958"/>
          </a:xfrm>
          <a:prstGeom prst="roundRect">
            <a:avLst/>
          </a:prstGeom>
          <a:solidFill>
            <a:srgbClr val="E2393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smtClean="0">
              <a:ln>
                <a:noFill/>
              </a:ln>
              <a:solidFill>
                <a:prstClr val="white"/>
              </a:solidFill>
              <a:effectLst/>
              <a:uLnTx/>
              <a:uFillTx/>
              <a:ea typeface="+mn-ea"/>
              <a:cs typeface="+mn-cs"/>
            </a:endParaRPr>
          </a:p>
        </p:txBody>
      </p:sp>
      <p:sp>
        <p:nvSpPr>
          <p:cNvPr id="16" name="Текст 11"/>
          <p:cNvSpPr txBox="1">
            <a:spLocks/>
          </p:cNvSpPr>
          <p:nvPr/>
        </p:nvSpPr>
        <p:spPr>
          <a:xfrm>
            <a:off x="1095414" y="2214864"/>
            <a:ext cx="2483429" cy="262286"/>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100" b="1" dirty="0" smtClean="0">
                <a:solidFill>
                  <a:srgbClr val="E7E6E6">
                    <a:lumMod val="25000"/>
                  </a:srgbClr>
                </a:solidFill>
                <a:latin typeface="+mj-lt"/>
                <a:cs typeface="Poppins SemiBold" panose="02000000000000000000" pitchFamily="2" charset="0"/>
              </a:rPr>
              <a:t>Social Network Dynamic</a:t>
            </a:r>
          </a:p>
        </p:txBody>
      </p:sp>
    </p:spTree>
    <p:extLst>
      <p:ext uri="{BB962C8B-B14F-4D97-AF65-F5344CB8AC3E}">
        <p14:creationId xmlns:p14="http://schemas.microsoft.com/office/powerpoint/2010/main" val="163256385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225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25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250" fill="hold"/>
                                        <p:tgtEl>
                                          <p:spTgt spid="3"/>
                                        </p:tgtEl>
                                        <p:attrNameLst>
                                          <p:attrName>ppt_y</p:attrName>
                                        </p:attrNameLst>
                                      </p:cBhvr>
                                      <p:tavLst>
                                        <p:tav tm="0">
                                          <p:val>
                                            <p:strVal val="#ppt_y"/>
                                          </p:val>
                                        </p:tav>
                                        <p:tav tm="100000">
                                          <p:val>
                                            <p:strVal val="#ppt_y"/>
                                          </p:val>
                                        </p:tav>
                                      </p:tavLst>
                                    </p:anim>
                                    <p:anim calcmode="lin" valueType="num">
                                      <p:cBhvr>
                                        <p:cTn id="9" dur="25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25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250" tmFilter="0,0; .5, 1; 1, 1"/>
                                        <p:tgtEl>
                                          <p:spTgt spid="3"/>
                                        </p:tgtEl>
                                      </p:cBhvr>
                                    </p:animEffect>
                                  </p:childTnLst>
                                </p:cTn>
                              </p:par>
                            </p:childTnLst>
                          </p:cTn>
                        </p:par>
                        <p:par>
                          <p:cTn id="12" fill="hold">
                            <p:stCondLst>
                              <p:cond delay="2800"/>
                            </p:stCondLst>
                            <p:childTnLst>
                              <p:par>
                                <p:cTn id="13" presetID="22" presetClass="entr" presetSubtype="1"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up)">
                                      <p:cBhvr>
                                        <p:cTn id="15" dur="400"/>
                                        <p:tgtEl>
                                          <p:spTgt spid="5"/>
                                        </p:tgtEl>
                                      </p:cBhvr>
                                    </p:animEffect>
                                  </p:childTnLst>
                                </p:cTn>
                              </p:par>
                            </p:childTnLst>
                          </p:cTn>
                        </p:par>
                        <p:par>
                          <p:cTn id="16" fill="hold">
                            <p:stCondLst>
                              <p:cond delay="3200"/>
                            </p:stCondLst>
                            <p:childTnLst>
                              <p:par>
                                <p:cTn id="17" presetID="22" presetClass="entr" presetSubtype="1"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up)">
                                      <p:cBhvr>
                                        <p:cTn id="19" dur="400"/>
                                        <p:tgtEl>
                                          <p:spTgt spid="4"/>
                                        </p:tgtEl>
                                      </p:cBhvr>
                                    </p:animEffect>
                                  </p:childTnLst>
                                </p:cTn>
                              </p:par>
                            </p:childTnLst>
                          </p:cTn>
                        </p:par>
                        <p:par>
                          <p:cTn id="20" fill="hold">
                            <p:stCondLst>
                              <p:cond delay="3600"/>
                            </p:stCondLst>
                            <p:childTnLst>
                              <p:par>
                                <p:cTn id="21" presetID="22" presetClass="entr" presetSubtype="4" fill="hold" grpId="0" nodeType="afterEffect">
                                  <p:stCondLst>
                                    <p:cond delay="0"/>
                                  </p:stCondLst>
                                  <p:childTnLst>
                                    <p:set>
                                      <p:cBhvr>
                                        <p:cTn id="22" dur="1" fill="hold">
                                          <p:stCondLst>
                                            <p:cond delay="0"/>
                                          </p:stCondLst>
                                        </p:cTn>
                                        <p:tgtEl>
                                          <p:spTgt spid="2">
                                            <p:graphicEl>
                                              <a:chart seriesIdx="-3" categoryIdx="-3" bldStep="gridLegend"/>
                                            </p:graphicEl>
                                          </p:spTgt>
                                        </p:tgtEl>
                                        <p:attrNameLst>
                                          <p:attrName>style.visibility</p:attrName>
                                        </p:attrNameLst>
                                      </p:cBhvr>
                                      <p:to>
                                        <p:strVal val="visible"/>
                                      </p:to>
                                    </p:set>
                                    <p:animEffect transition="in" filter="wipe(down)">
                                      <p:cBhvr>
                                        <p:cTn id="23" dur="750"/>
                                        <p:tgtEl>
                                          <p:spTgt spid="2">
                                            <p:graphicEl>
                                              <a:chart seriesIdx="-3" categoryIdx="-3" bldStep="gridLegend"/>
                                            </p:graphicEl>
                                          </p:spTgt>
                                        </p:tgtEl>
                                      </p:cBhvr>
                                    </p:animEffect>
                                  </p:childTnLst>
                                </p:cTn>
                              </p:par>
                            </p:childTnLst>
                          </p:cTn>
                        </p:par>
                        <p:par>
                          <p:cTn id="24" fill="hold">
                            <p:stCondLst>
                              <p:cond delay="4350"/>
                            </p:stCondLst>
                            <p:childTnLst>
                              <p:par>
                                <p:cTn id="25" presetID="22" presetClass="entr" presetSubtype="4" fill="hold" grpId="0" nodeType="afterEffect">
                                  <p:stCondLst>
                                    <p:cond delay="0"/>
                                  </p:stCondLst>
                                  <p:childTnLst>
                                    <p:set>
                                      <p:cBhvr>
                                        <p:cTn id="26" dur="1" fill="hold">
                                          <p:stCondLst>
                                            <p:cond delay="0"/>
                                          </p:stCondLst>
                                        </p:cTn>
                                        <p:tgtEl>
                                          <p:spTgt spid="2">
                                            <p:graphicEl>
                                              <a:chart seriesIdx="0" categoryIdx="-4" bldStep="series"/>
                                            </p:graphicEl>
                                          </p:spTgt>
                                        </p:tgtEl>
                                        <p:attrNameLst>
                                          <p:attrName>style.visibility</p:attrName>
                                        </p:attrNameLst>
                                      </p:cBhvr>
                                      <p:to>
                                        <p:strVal val="visible"/>
                                      </p:to>
                                    </p:set>
                                    <p:animEffect transition="in" filter="wipe(down)">
                                      <p:cBhvr>
                                        <p:cTn id="27" dur="750"/>
                                        <p:tgtEl>
                                          <p:spTgt spid="2">
                                            <p:graphicEl>
                                              <a:chart seriesIdx="0" categoryIdx="-4" bldStep="series"/>
                                            </p:graphicEl>
                                          </p:spTgt>
                                        </p:tgtEl>
                                      </p:cBhvr>
                                    </p:animEffect>
                                  </p:childTnLst>
                                </p:cTn>
                              </p:par>
                            </p:childTnLst>
                          </p:cTn>
                        </p:par>
                        <p:par>
                          <p:cTn id="28" fill="hold">
                            <p:stCondLst>
                              <p:cond delay="5100"/>
                            </p:stCondLst>
                            <p:childTnLst>
                              <p:par>
                                <p:cTn id="29" presetID="22" presetClass="entr" presetSubtype="4" fill="hold" grpId="0" nodeType="afterEffect">
                                  <p:stCondLst>
                                    <p:cond delay="0"/>
                                  </p:stCondLst>
                                  <p:childTnLst>
                                    <p:set>
                                      <p:cBhvr>
                                        <p:cTn id="30" dur="1" fill="hold">
                                          <p:stCondLst>
                                            <p:cond delay="0"/>
                                          </p:stCondLst>
                                        </p:cTn>
                                        <p:tgtEl>
                                          <p:spTgt spid="2">
                                            <p:graphicEl>
                                              <a:chart seriesIdx="1" categoryIdx="-4" bldStep="series"/>
                                            </p:graphicEl>
                                          </p:spTgt>
                                        </p:tgtEl>
                                        <p:attrNameLst>
                                          <p:attrName>style.visibility</p:attrName>
                                        </p:attrNameLst>
                                      </p:cBhvr>
                                      <p:to>
                                        <p:strVal val="visible"/>
                                      </p:to>
                                    </p:set>
                                    <p:animEffect transition="in" filter="wipe(down)">
                                      <p:cBhvr>
                                        <p:cTn id="31" dur="750"/>
                                        <p:tgtEl>
                                          <p:spTgt spid="2">
                                            <p:graphicEl>
                                              <a:chart seriesIdx="1" categoryIdx="-4" bldStep="series"/>
                                            </p:graphicEl>
                                          </p:spTgt>
                                        </p:tgtEl>
                                      </p:cBhvr>
                                    </p:animEffect>
                                  </p:childTnLst>
                                </p:cTn>
                              </p:par>
                            </p:childTnLst>
                          </p:cTn>
                        </p:par>
                        <p:par>
                          <p:cTn id="32" fill="hold">
                            <p:stCondLst>
                              <p:cond delay="5850"/>
                            </p:stCondLst>
                            <p:childTnLst>
                              <p:par>
                                <p:cTn id="33" presetID="22" presetClass="entr" presetSubtype="1"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wipe(up)">
                                      <p:cBhvr>
                                        <p:cTn id="35" dur="350"/>
                                        <p:tgtEl>
                                          <p:spTgt spid="13"/>
                                        </p:tgtEl>
                                      </p:cBhvr>
                                    </p:animEffect>
                                  </p:childTnLst>
                                </p:cTn>
                              </p:par>
                            </p:childTnLst>
                          </p:cTn>
                        </p:par>
                        <p:par>
                          <p:cTn id="36" fill="hold">
                            <p:stCondLst>
                              <p:cond delay="6200"/>
                            </p:stCondLst>
                            <p:childTnLst>
                              <p:par>
                                <p:cTn id="37" presetID="22" presetClass="entr" presetSubtype="1"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wipe(up)">
                                      <p:cBhvr>
                                        <p:cTn id="39" dur="400"/>
                                        <p:tgtEl>
                                          <p:spTgt spid="14"/>
                                        </p:tgtEl>
                                      </p:cBhvr>
                                    </p:animEffect>
                                  </p:childTnLst>
                                </p:cTn>
                              </p:par>
                            </p:childTnLst>
                          </p:cTn>
                        </p:par>
                        <p:par>
                          <p:cTn id="40" fill="hold">
                            <p:stCondLst>
                              <p:cond delay="6600"/>
                            </p:stCondLst>
                            <p:childTnLst>
                              <p:par>
                                <p:cTn id="41" presetID="22" presetClass="entr" presetSubtype="1"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up)">
                                      <p:cBhvr>
                                        <p:cTn id="43" dur="350"/>
                                        <p:tgtEl>
                                          <p:spTgt spid="15"/>
                                        </p:tgtEl>
                                      </p:cBhvr>
                                    </p:animEffect>
                                  </p:childTnLst>
                                </p:cTn>
                              </p:par>
                            </p:childTnLst>
                          </p:cTn>
                        </p:par>
                        <p:par>
                          <p:cTn id="44" fill="hold">
                            <p:stCondLst>
                              <p:cond delay="6950"/>
                            </p:stCondLst>
                            <p:childTnLst>
                              <p:par>
                                <p:cTn id="45" presetID="22" presetClass="entr" presetSubtype="1" fill="hold" grpId="0" nodeType="after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wipe(up)">
                                      <p:cBhvr>
                                        <p:cTn id="47" dur="4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Chart bld="series"/>
        </p:bldSub>
      </p:bldGraphic>
      <p:bldP spid="3" grpId="0"/>
      <p:bldP spid="4" grpId="0"/>
      <p:bldP spid="5" grpId="0"/>
      <p:bldP spid="13" grpId="0" animBg="1"/>
      <p:bldP spid="14" grpId="0"/>
      <p:bldP spid="15" grpId="0" animBg="1"/>
      <p:bldP spid="16"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4"/>
          <p:cNvGraphicFramePr/>
          <p:nvPr>
            <p:extLst>
              <p:ext uri="{D42A27DB-BD31-4B8C-83A1-F6EECF244321}">
                <p14:modId xmlns:p14="http://schemas.microsoft.com/office/powerpoint/2010/main" val="3175297453"/>
              </p:ext>
            </p:extLst>
          </p:nvPr>
        </p:nvGraphicFramePr>
        <p:xfrm>
          <a:off x="723899" y="2388780"/>
          <a:ext cx="6230353" cy="3685161"/>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Box 3"/>
          <p:cNvSpPr txBox="1"/>
          <p:nvPr/>
        </p:nvSpPr>
        <p:spPr>
          <a:xfrm>
            <a:off x="2002465" y="688133"/>
            <a:ext cx="8187070" cy="707886"/>
          </a:xfrm>
          <a:prstGeom prst="rect">
            <a:avLst/>
          </a:prstGeom>
          <a:noFill/>
        </p:spPr>
        <p:txBody>
          <a:bodyPr wrap="square" rtlCol="0">
            <a:spAutoFit/>
          </a:bodyPr>
          <a:lstStyle/>
          <a:p>
            <a:pPr algn="ctr"/>
            <a:r>
              <a:rPr lang="en-US" sz="4000" dirty="0" smtClean="0">
                <a:solidFill>
                  <a:srgbClr val="C00000"/>
                </a:solidFill>
                <a:latin typeface="Raleway ExtraBold" panose="020B0903030101060003" pitchFamily="34" charset="-52"/>
              </a:rPr>
              <a:t>/</a:t>
            </a:r>
            <a:r>
              <a:rPr lang="en-US" sz="4000" dirty="0" smtClean="0">
                <a:solidFill>
                  <a:schemeClr val="bg1"/>
                </a:solidFill>
                <a:latin typeface="Raleway ExtraBold" panose="020B0903030101060003" pitchFamily="34" charset="-52"/>
                <a:cs typeface="Rubik Medium" panose="02000604000000020004" pitchFamily="2" charset="-79"/>
              </a:rPr>
              <a:t>Featured Sales</a:t>
            </a:r>
            <a:endParaRPr lang="ru-RU" sz="4000" dirty="0">
              <a:solidFill>
                <a:schemeClr val="bg1"/>
              </a:solidFill>
              <a:latin typeface="Raleway ExtraBold" panose="020B0903030101060003" pitchFamily="34" charset="-52"/>
              <a:cs typeface="Rubik Medium" panose="02000604000000020004" pitchFamily="2" charset="-79"/>
            </a:endParaRPr>
          </a:p>
        </p:txBody>
      </p:sp>
      <p:sp>
        <p:nvSpPr>
          <p:cNvPr id="5" name="TextBox 4"/>
          <p:cNvSpPr txBox="1"/>
          <p:nvPr/>
        </p:nvSpPr>
        <p:spPr>
          <a:xfrm>
            <a:off x="2922391" y="1408736"/>
            <a:ext cx="6379302" cy="276999"/>
          </a:xfrm>
          <a:prstGeom prst="rect">
            <a:avLst/>
          </a:prstGeom>
          <a:noFill/>
        </p:spPr>
        <p:txBody>
          <a:bodyPr wrap="square" rtlCol="0">
            <a:spAutoFit/>
          </a:bodyPr>
          <a:lstStyle/>
          <a:p>
            <a:pPr algn="ctr"/>
            <a:r>
              <a:rPr lang="en-US" sz="1200" dirty="0" smtClean="0">
                <a:solidFill>
                  <a:schemeClr val="bg1">
                    <a:lumMod val="95000"/>
                  </a:schemeClr>
                </a:solidFill>
                <a:latin typeface="Raleway ExtraBold" panose="020B0903030101060003" pitchFamily="34" charset="-52"/>
                <a:ea typeface="Cardo" panose="02020600000000000000" pitchFamily="18" charset="-79"/>
                <a:cs typeface="Cardo" panose="02020600000000000000" pitchFamily="18" charset="-79"/>
              </a:rPr>
              <a:t>YEAR SALES COLUMN ANALYSIS</a:t>
            </a:r>
            <a:endParaRPr lang="ru-RU" sz="1200" dirty="0">
              <a:solidFill>
                <a:schemeClr val="bg1">
                  <a:lumMod val="95000"/>
                </a:schemeClr>
              </a:solidFill>
              <a:latin typeface="Raleway ExtraBold" panose="020B0903030101060003" pitchFamily="34" charset="-52"/>
              <a:ea typeface="Cardo" panose="02020600000000000000" pitchFamily="18" charset="-79"/>
              <a:cs typeface="Cardo" panose="02020600000000000000" pitchFamily="18" charset="-79"/>
            </a:endParaRPr>
          </a:p>
        </p:txBody>
      </p:sp>
      <p:sp>
        <p:nvSpPr>
          <p:cNvPr id="6" name="Подзаголовок 2"/>
          <p:cNvSpPr txBox="1">
            <a:spLocks/>
          </p:cNvSpPr>
          <p:nvPr/>
        </p:nvSpPr>
        <p:spPr>
          <a:xfrm>
            <a:off x="7355643" y="4545613"/>
            <a:ext cx="4194673" cy="152832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1200"/>
              </a:spcBef>
              <a:buNone/>
            </a:pPr>
            <a:r>
              <a:rPr lang="en-US" sz="1100" kern="0" dirty="0" smtClean="0">
                <a:solidFill>
                  <a:schemeClr val="bg1">
                    <a:lumMod val="85000"/>
                  </a:schemeClr>
                </a:solidFill>
                <a:latin typeface="Raleway Medium" panose="020B0003030101060003" pitchFamily="34" charset="0"/>
                <a:ea typeface="Karla" pitchFamily="2" charset="0"/>
                <a:cs typeface="Poppins" panose="02000000000000000000" pitchFamily="2" charset="0"/>
              </a:rPr>
              <a:t>Etiam vitae dui congue, semper quam vitae, luctus ligula. Sed posuere nunc in leo commod else cuprum less</a:t>
            </a:r>
            <a:r>
              <a:rPr lang="en-US" sz="1100" dirty="0" smtClean="0">
                <a:solidFill>
                  <a:schemeClr val="bg1">
                    <a:lumMod val="85000"/>
                  </a:schemeClr>
                </a:solidFill>
                <a:latin typeface="Raleway Medium" panose="020B0003030101060003" pitchFamily="34" charset="0"/>
                <a:ea typeface="Karla" pitchFamily="2" charset="0"/>
                <a:cs typeface="Poppins" panose="02000000000000000000" pitchFamily="2" charset="0"/>
              </a:rPr>
              <a:t>. </a:t>
            </a:r>
            <a:r>
              <a:rPr lang="en-US" sz="1100" dirty="0">
                <a:solidFill>
                  <a:schemeClr val="bg1">
                    <a:lumMod val="85000"/>
                  </a:schemeClr>
                </a:solidFill>
                <a:latin typeface="Raleway Medium" panose="020B0003030101060003" pitchFamily="34" charset="0"/>
                <a:ea typeface="Karla" pitchFamily="2" charset="0"/>
                <a:cs typeface="Poppins" panose="02000000000000000000" pitchFamily="2" charset="0"/>
              </a:rPr>
              <a:t>Etiam vitae dui congue, semper quam vitae, </a:t>
            </a:r>
            <a:r>
              <a:rPr lang="en-US" sz="1100" dirty="0" smtClean="0">
                <a:solidFill>
                  <a:schemeClr val="bg1">
                    <a:lumMod val="85000"/>
                  </a:schemeClr>
                </a:solidFill>
                <a:latin typeface="Raleway Medium" panose="020B0003030101060003" pitchFamily="34" charset="0"/>
                <a:ea typeface="Karla" pitchFamily="2" charset="0"/>
                <a:cs typeface="Poppins" panose="02000000000000000000" pitchFamily="2" charset="0"/>
              </a:rPr>
              <a:t>luctus</a:t>
            </a:r>
            <a:r>
              <a:rPr lang="en-US" sz="1100" dirty="0">
                <a:solidFill>
                  <a:schemeClr val="bg1">
                    <a:lumMod val="85000"/>
                  </a:schemeClr>
                </a:solidFill>
                <a:latin typeface="Raleway Medium" panose="020B0003030101060003" pitchFamily="34" charset="0"/>
                <a:cs typeface="Poppins" panose="02000000000000000000" pitchFamily="2" charset="0"/>
              </a:rPr>
              <a:t>. Pellentesque pharetra nulla in massa </a:t>
            </a:r>
            <a:r>
              <a:rPr lang="en-US" sz="1100" dirty="0" smtClean="0">
                <a:solidFill>
                  <a:schemeClr val="bg1">
                    <a:lumMod val="85000"/>
                  </a:schemeClr>
                </a:solidFill>
                <a:latin typeface="Raleway Medium" panose="020B0003030101060003" pitchFamily="34" charset="0"/>
                <a:cs typeface="Poppins" panose="02000000000000000000" pitchFamily="2" charset="0"/>
              </a:rPr>
              <a:t>ultrices hendrerit.</a:t>
            </a:r>
            <a:endParaRPr lang="en-US" sz="1100" dirty="0">
              <a:solidFill>
                <a:schemeClr val="bg1">
                  <a:lumMod val="85000"/>
                </a:schemeClr>
              </a:solidFill>
              <a:latin typeface="Raleway Medium" panose="020B0003030101060003" pitchFamily="34" charset="0"/>
              <a:cs typeface="Poppins" panose="02000000000000000000" pitchFamily="2" charset="0"/>
            </a:endParaRPr>
          </a:p>
        </p:txBody>
      </p:sp>
      <p:sp>
        <p:nvSpPr>
          <p:cNvPr id="7" name="Прямоугольник 6"/>
          <p:cNvSpPr/>
          <p:nvPr/>
        </p:nvSpPr>
        <p:spPr>
          <a:xfrm>
            <a:off x="7588031" y="3971210"/>
            <a:ext cx="253388" cy="307777"/>
          </a:xfrm>
          <a:prstGeom prst="rect">
            <a:avLst/>
          </a:prstGeom>
        </p:spPr>
        <p:txBody>
          <a:bodyPr wrap="square">
            <a:spAutoFit/>
          </a:bodyPr>
          <a:lstStyle/>
          <a:p>
            <a:pPr algn="ctr"/>
            <a:r>
              <a:rPr lang="en-US" sz="1400" dirty="0">
                <a:solidFill>
                  <a:schemeClr val="bg1"/>
                </a:solidFill>
                <a:latin typeface="FontAwesome" pitchFamily="2" charset="0"/>
              </a:rPr>
              <a:t></a:t>
            </a:r>
            <a:endParaRPr lang="ru-RU" sz="1400" dirty="0">
              <a:solidFill>
                <a:schemeClr val="bg1"/>
              </a:solidFill>
            </a:endParaRPr>
          </a:p>
        </p:txBody>
      </p:sp>
      <p:sp>
        <p:nvSpPr>
          <p:cNvPr id="9" name="Овал 8"/>
          <p:cNvSpPr/>
          <p:nvPr/>
        </p:nvSpPr>
        <p:spPr>
          <a:xfrm>
            <a:off x="7477286" y="3910106"/>
            <a:ext cx="442514" cy="442514"/>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0" name="Прямоугольник 9"/>
          <p:cNvSpPr/>
          <p:nvPr/>
        </p:nvSpPr>
        <p:spPr>
          <a:xfrm>
            <a:off x="8182842" y="3971210"/>
            <a:ext cx="253388" cy="307777"/>
          </a:xfrm>
          <a:prstGeom prst="rect">
            <a:avLst/>
          </a:prstGeom>
        </p:spPr>
        <p:txBody>
          <a:bodyPr wrap="square">
            <a:spAutoFit/>
          </a:bodyPr>
          <a:lstStyle/>
          <a:p>
            <a:pPr algn="ctr"/>
            <a:r>
              <a:rPr lang="en-US" sz="1400" dirty="0">
                <a:solidFill>
                  <a:schemeClr val="bg1"/>
                </a:solidFill>
                <a:latin typeface="FontAwesome" pitchFamily="2" charset="0"/>
              </a:rPr>
              <a:t></a:t>
            </a:r>
            <a:endParaRPr lang="ru-RU" sz="1400" dirty="0">
              <a:solidFill>
                <a:schemeClr val="bg1"/>
              </a:solidFill>
            </a:endParaRPr>
          </a:p>
        </p:txBody>
      </p:sp>
      <p:sp>
        <p:nvSpPr>
          <p:cNvPr id="11" name="Овал 10"/>
          <p:cNvSpPr/>
          <p:nvPr/>
        </p:nvSpPr>
        <p:spPr>
          <a:xfrm>
            <a:off x="8068687" y="3910106"/>
            <a:ext cx="442514" cy="442514"/>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2" name="Прямоугольник 11"/>
          <p:cNvSpPr/>
          <p:nvPr/>
        </p:nvSpPr>
        <p:spPr>
          <a:xfrm>
            <a:off x="8756825" y="3971210"/>
            <a:ext cx="253388" cy="307777"/>
          </a:xfrm>
          <a:prstGeom prst="rect">
            <a:avLst/>
          </a:prstGeom>
        </p:spPr>
        <p:txBody>
          <a:bodyPr wrap="square">
            <a:spAutoFit/>
          </a:bodyPr>
          <a:lstStyle/>
          <a:p>
            <a:pPr algn="ctr"/>
            <a:r>
              <a:rPr lang="en-US" sz="1400" dirty="0" smtClean="0">
                <a:solidFill>
                  <a:schemeClr val="bg1"/>
                </a:solidFill>
                <a:latin typeface="FontAwesome" pitchFamily="2" charset="0"/>
              </a:rPr>
              <a:t></a:t>
            </a:r>
            <a:endParaRPr lang="ru-RU" sz="1400" dirty="0">
              <a:solidFill>
                <a:schemeClr val="bg1"/>
              </a:solidFill>
            </a:endParaRPr>
          </a:p>
        </p:txBody>
      </p:sp>
      <p:sp>
        <p:nvSpPr>
          <p:cNvPr id="13" name="Овал 12"/>
          <p:cNvSpPr/>
          <p:nvPr/>
        </p:nvSpPr>
        <p:spPr>
          <a:xfrm>
            <a:off x="8660088" y="3910106"/>
            <a:ext cx="442514" cy="442514"/>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4" name="Прямоугольник 13"/>
          <p:cNvSpPr/>
          <p:nvPr/>
        </p:nvSpPr>
        <p:spPr>
          <a:xfrm>
            <a:off x="7355643" y="2388780"/>
            <a:ext cx="4761148" cy="645305"/>
          </a:xfrm>
          <a:prstGeom prst="rect">
            <a:avLst/>
          </a:prstGeom>
        </p:spPr>
        <p:txBody>
          <a:bodyPr wrap="square">
            <a:spAutoFit/>
          </a:bodyPr>
          <a:lstStyle/>
          <a:p>
            <a:pPr>
              <a:lnSpc>
                <a:spcPts val="2300"/>
              </a:lnSpc>
            </a:pPr>
            <a:r>
              <a:rPr lang="en-US" sz="1200" dirty="0" smtClean="0">
                <a:solidFill>
                  <a:schemeClr val="bg1"/>
                </a:solidFill>
                <a:latin typeface="Raleway ExtraBold" panose="020B0903030101060003" pitchFamily="34" charset="-52"/>
              </a:rPr>
              <a:t>“No </a:t>
            </a:r>
            <a:r>
              <a:rPr lang="en-US" sz="1200" dirty="0">
                <a:solidFill>
                  <a:schemeClr val="bg1"/>
                </a:solidFill>
                <a:latin typeface="Raleway ExtraBold" panose="020B0903030101060003" pitchFamily="34" charset="-52"/>
              </a:rPr>
              <a:t>matter how difficult your situation is, you can get through it if you don't look too far into the </a:t>
            </a:r>
            <a:r>
              <a:rPr lang="en-US" sz="1200" dirty="0" smtClean="0">
                <a:solidFill>
                  <a:schemeClr val="bg1"/>
                </a:solidFill>
                <a:latin typeface="Raleway ExtraBold" panose="020B0903030101060003" pitchFamily="34" charset="-52"/>
              </a:rPr>
              <a:t>future.”</a:t>
            </a:r>
            <a:endParaRPr lang="ru-RU" sz="1200" dirty="0">
              <a:solidFill>
                <a:schemeClr val="bg1"/>
              </a:solidFill>
              <a:latin typeface="Raleway ExtraBold" panose="020B0903030101060003" pitchFamily="34" charset="-52"/>
            </a:endParaRPr>
          </a:p>
        </p:txBody>
      </p:sp>
    </p:spTree>
    <p:extLst>
      <p:ext uri="{BB962C8B-B14F-4D97-AF65-F5344CB8AC3E}">
        <p14:creationId xmlns:p14="http://schemas.microsoft.com/office/powerpoint/2010/main" val="148066659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400"/>
                                        <p:tgtEl>
                                          <p:spTgt spid="4"/>
                                        </p:tgtEl>
                                      </p:cBhvr>
                                    </p:animEffect>
                                  </p:childTnLst>
                                </p:cTn>
                              </p:par>
                            </p:childTnLst>
                          </p:cTn>
                        </p:par>
                        <p:par>
                          <p:cTn id="8" fill="hold">
                            <p:stCondLst>
                              <p:cond delay="400"/>
                            </p:stCondLst>
                            <p:childTnLst>
                              <p:par>
                                <p:cTn id="9" presetID="22" presetClass="entr" presetSubtype="8"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400"/>
                                        <p:tgtEl>
                                          <p:spTgt spid="5"/>
                                        </p:tgtEl>
                                      </p:cBhvr>
                                    </p:animEffect>
                                  </p:childTnLst>
                                </p:cTn>
                              </p:par>
                            </p:childTnLst>
                          </p:cTn>
                        </p:par>
                        <p:par>
                          <p:cTn id="12" fill="hold">
                            <p:stCondLst>
                              <p:cond delay="800"/>
                            </p:stCondLst>
                            <p:childTnLst>
                              <p:par>
                                <p:cTn id="13" presetID="22" presetClass="entr" presetSubtype="4" fill="hold" grpId="0" nodeType="afterEffect">
                                  <p:stCondLst>
                                    <p:cond delay="0"/>
                                  </p:stCondLst>
                                  <p:childTnLst>
                                    <p:set>
                                      <p:cBhvr>
                                        <p:cTn id="14" dur="1" fill="hold">
                                          <p:stCondLst>
                                            <p:cond delay="0"/>
                                          </p:stCondLst>
                                        </p:cTn>
                                        <p:tgtEl>
                                          <p:spTgt spid="2">
                                            <p:graphicEl>
                                              <a:chart seriesIdx="-3" categoryIdx="-3" bldStep="gridLegend"/>
                                            </p:graphicEl>
                                          </p:spTgt>
                                        </p:tgtEl>
                                        <p:attrNameLst>
                                          <p:attrName>style.visibility</p:attrName>
                                        </p:attrNameLst>
                                      </p:cBhvr>
                                      <p:to>
                                        <p:strVal val="visible"/>
                                      </p:to>
                                    </p:set>
                                    <p:animEffect transition="in" filter="wipe(down)">
                                      <p:cBhvr>
                                        <p:cTn id="15" dur="500"/>
                                        <p:tgtEl>
                                          <p:spTgt spid="2">
                                            <p:graphicEl>
                                              <a:chart seriesIdx="-3" categoryIdx="-3" bldStep="gridLegend"/>
                                            </p:graphicEl>
                                          </p:spTgt>
                                        </p:tgtEl>
                                      </p:cBhvr>
                                    </p:animEffect>
                                  </p:childTnLst>
                                </p:cTn>
                              </p:par>
                            </p:childTnLst>
                          </p:cTn>
                        </p:par>
                        <p:par>
                          <p:cTn id="16" fill="hold">
                            <p:stCondLst>
                              <p:cond delay="1300"/>
                            </p:stCondLst>
                            <p:childTnLst>
                              <p:par>
                                <p:cTn id="17" presetID="22" presetClass="entr" presetSubtype="4" fill="hold" grpId="0" nodeType="afterEffect">
                                  <p:stCondLst>
                                    <p:cond delay="0"/>
                                  </p:stCondLst>
                                  <p:childTnLst>
                                    <p:set>
                                      <p:cBhvr>
                                        <p:cTn id="18" dur="1" fill="hold">
                                          <p:stCondLst>
                                            <p:cond delay="0"/>
                                          </p:stCondLst>
                                        </p:cTn>
                                        <p:tgtEl>
                                          <p:spTgt spid="2">
                                            <p:graphicEl>
                                              <a:chart seriesIdx="0" categoryIdx="-4" bldStep="series"/>
                                            </p:graphicEl>
                                          </p:spTgt>
                                        </p:tgtEl>
                                        <p:attrNameLst>
                                          <p:attrName>style.visibility</p:attrName>
                                        </p:attrNameLst>
                                      </p:cBhvr>
                                      <p:to>
                                        <p:strVal val="visible"/>
                                      </p:to>
                                    </p:set>
                                    <p:animEffect transition="in" filter="wipe(down)">
                                      <p:cBhvr>
                                        <p:cTn id="19" dur="500"/>
                                        <p:tgtEl>
                                          <p:spTgt spid="2">
                                            <p:graphicEl>
                                              <a:chart seriesIdx="0" categoryIdx="-4" bldStep="series"/>
                                            </p:graphicEl>
                                          </p:spTgt>
                                        </p:tgtEl>
                                      </p:cBhvr>
                                    </p:animEffect>
                                  </p:childTnLst>
                                </p:cTn>
                              </p:par>
                            </p:childTnLst>
                          </p:cTn>
                        </p:par>
                        <p:par>
                          <p:cTn id="20" fill="hold">
                            <p:stCondLst>
                              <p:cond delay="1800"/>
                            </p:stCondLst>
                            <p:childTnLst>
                              <p:par>
                                <p:cTn id="21" presetID="22" presetClass="entr" presetSubtype="4" fill="hold" grpId="0" nodeType="afterEffect">
                                  <p:stCondLst>
                                    <p:cond delay="0"/>
                                  </p:stCondLst>
                                  <p:childTnLst>
                                    <p:set>
                                      <p:cBhvr>
                                        <p:cTn id="22" dur="1" fill="hold">
                                          <p:stCondLst>
                                            <p:cond delay="0"/>
                                          </p:stCondLst>
                                        </p:cTn>
                                        <p:tgtEl>
                                          <p:spTgt spid="2">
                                            <p:graphicEl>
                                              <a:chart seriesIdx="1" categoryIdx="-4" bldStep="series"/>
                                            </p:graphicEl>
                                          </p:spTgt>
                                        </p:tgtEl>
                                        <p:attrNameLst>
                                          <p:attrName>style.visibility</p:attrName>
                                        </p:attrNameLst>
                                      </p:cBhvr>
                                      <p:to>
                                        <p:strVal val="visible"/>
                                      </p:to>
                                    </p:set>
                                    <p:animEffect transition="in" filter="wipe(down)">
                                      <p:cBhvr>
                                        <p:cTn id="23" dur="500"/>
                                        <p:tgtEl>
                                          <p:spTgt spid="2">
                                            <p:graphicEl>
                                              <a:chart seriesIdx="1" categoryIdx="-4" bldStep="series"/>
                                            </p:graphicEl>
                                          </p:spTgt>
                                        </p:tgtEl>
                                      </p:cBhvr>
                                    </p:animEffect>
                                  </p:childTnLst>
                                </p:cTn>
                              </p:par>
                            </p:childTnLst>
                          </p:cTn>
                        </p:par>
                        <p:par>
                          <p:cTn id="24" fill="hold">
                            <p:stCondLst>
                              <p:cond delay="2300"/>
                            </p:stCondLst>
                            <p:childTnLst>
                              <p:par>
                                <p:cTn id="25" presetID="22" presetClass="entr" presetSubtype="1"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up)">
                                      <p:cBhvr>
                                        <p:cTn id="27" dur="400"/>
                                        <p:tgtEl>
                                          <p:spTgt spid="14"/>
                                        </p:tgtEl>
                                      </p:cBhvr>
                                    </p:animEffect>
                                  </p:childTnLst>
                                </p:cTn>
                              </p:par>
                            </p:childTnLst>
                          </p:cTn>
                        </p:par>
                        <p:par>
                          <p:cTn id="28" fill="hold">
                            <p:stCondLst>
                              <p:cond delay="2700"/>
                            </p:stCondLst>
                            <p:childTnLst>
                              <p:par>
                                <p:cTn id="29" presetID="22" presetClass="entr" presetSubtype="1"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up)">
                                      <p:cBhvr>
                                        <p:cTn id="31" dur="400"/>
                                        <p:tgtEl>
                                          <p:spTgt spid="9"/>
                                        </p:tgtEl>
                                      </p:cBhvr>
                                    </p:animEffect>
                                  </p:childTnLst>
                                </p:cTn>
                              </p:par>
                              <p:par>
                                <p:cTn id="32" presetID="22" presetClass="entr" presetSubtype="1" fill="hold" grpId="0" nodeType="with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wipe(up)">
                                      <p:cBhvr>
                                        <p:cTn id="34" dur="400"/>
                                        <p:tgtEl>
                                          <p:spTgt spid="7"/>
                                        </p:tgtEl>
                                      </p:cBhvr>
                                    </p:animEffect>
                                  </p:childTnLst>
                                </p:cTn>
                              </p:par>
                            </p:childTnLst>
                          </p:cTn>
                        </p:par>
                        <p:par>
                          <p:cTn id="35" fill="hold">
                            <p:stCondLst>
                              <p:cond delay="3100"/>
                            </p:stCondLst>
                            <p:childTnLst>
                              <p:par>
                                <p:cTn id="36" presetID="22" presetClass="entr" presetSubtype="1" fill="hold" grpId="0" nodeType="after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wipe(up)">
                                      <p:cBhvr>
                                        <p:cTn id="38" dur="400"/>
                                        <p:tgtEl>
                                          <p:spTgt spid="11"/>
                                        </p:tgtEl>
                                      </p:cBhvr>
                                    </p:animEffect>
                                  </p:childTnLst>
                                </p:cTn>
                              </p:par>
                              <p:par>
                                <p:cTn id="39" presetID="22" presetClass="entr" presetSubtype="1" fill="hold" grpId="0" nodeType="with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wipe(up)">
                                      <p:cBhvr>
                                        <p:cTn id="41" dur="400"/>
                                        <p:tgtEl>
                                          <p:spTgt spid="10"/>
                                        </p:tgtEl>
                                      </p:cBhvr>
                                    </p:animEffect>
                                  </p:childTnLst>
                                </p:cTn>
                              </p:par>
                            </p:childTnLst>
                          </p:cTn>
                        </p:par>
                        <p:par>
                          <p:cTn id="42" fill="hold">
                            <p:stCondLst>
                              <p:cond delay="3500"/>
                            </p:stCondLst>
                            <p:childTnLst>
                              <p:par>
                                <p:cTn id="43" presetID="22" presetClass="entr" presetSubtype="1" fill="hold" grpId="0" nodeType="after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wipe(up)">
                                      <p:cBhvr>
                                        <p:cTn id="45" dur="400"/>
                                        <p:tgtEl>
                                          <p:spTgt spid="13"/>
                                        </p:tgtEl>
                                      </p:cBhvr>
                                    </p:animEffect>
                                  </p:childTnLst>
                                </p:cTn>
                              </p:par>
                              <p:par>
                                <p:cTn id="46" presetID="22" presetClass="entr" presetSubtype="1" fill="hold" grpId="0" nodeType="withEffect">
                                  <p:stCondLst>
                                    <p:cond delay="0"/>
                                  </p:stCondLst>
                                  <p:childTnLst>
                                    <p:set>
                                      <p:cBhvr>
                                        <p:cTn id="47" dur="1" fill="hold">
                                          <p:stCondLst>
                                            <p:cond delay="0"/>
                                          </p:stCondLst>
                                        </p:cTn>
                                        <p:tgtEl>
                                          <p:spTgt spid="12"/>
                                        </p:tgtEl>
                                        <p:attrNameLst>
                                          <p:attrName>style.visibility</p:attrName>
                                        </p:attrNameLst>
                                      </p:cBhvr>
                                      <p:to>
                                        <p:strVal val="visible"/>
                                      </p:to>
                                    </p:set>
                                    <p:animEffect transition="in" filter="wipe(up)">
                                      <p:cBhvr>
                                        <p:cTn id="48" dur="400"/>
                                        <p:tgtEl>
                                          <p:spTgt spid="12"/>
                                        </p:tgtEl>
                                      </p:cBhvr>
                                    </p:animEffect>
                                  </p:childTnLst>
                                </p:cTn>
                              </p:par>
                            </p:childTnLst>
                          </p:cTn>
                        </p:par>
                        <p:par>
                          <p:cTn id="49" fill="hold">
                            <p:stCondLst>
                              <p:cond delay="3900"/>
                            </p:stCondLst>
                            <p:childTnLst>
                              <p:par>
                                <p:cTn id="50" presetID="22" presetClass="entr" presetSubtype="1" fill="hold" grpId="0" nodeType="afterEffect">
                                  <p:stCondLst>
                                    <p:cond delay="0"/>
                                  </p:stCondLst>
                                  <p:childTnLst>
                                    <p:set>
                                      <p:cBhvr>
                                        <p:cTn id="51" dur="1" fill="hold">
                                          <p:stCondLst>
                                            <p:cond delay="0"/>
                                          </p:stCondLst>
                                        </p:cTn>
                                        <p:tgtEl>
                                          <p:spTgt spid="6"/>
                                        </p:tgtEl>
                                        <p:attrNameLst>
                                          <p:attrName>style.visibility</p:attrName>
                                        </p:attrNameLst>
                                      </p:cBhvr>
                                      <p:to>
                                        <p:strVal val="visible"/>
                                      </p:to>
                                    </p:set>
                                    <p:animEffect transition="in" filter="wipe(up)">
                                      <p:cBhvr>
                                        <p:cTn id="52" dur="4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uiExpand="1">
        <p:bldSub>
          <a:bldChart bld="series"/>
        </p:bldSub>
      </p:bldGraphic>
      <p:bldP spid="4" grpId="0"/>
      <p:bldP spid="5" grpId="0"/>
      <p:bldP spid="6" grpId="0"/>
      <p:bldP spid="7" grpId="0"/>
      <p:bldP spid="9" grpId="0" animBg="1"/>
      <p:bldP spid="10" grpId="0"/>
      <p:bldP spid="11" grpId="0" animBg="1"/>
      <p:bldP spid="12" grpId="0"/>
      <p:bldP spid="13" grpId="0" animBg="1"/>
      <p:bldP spid="14"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12192000" cy="6858000"/>
          </a:xfrm>
          <a:prstGeom prst="rect">
            <a:avLst/>
          </a:prstGeom>
          <a:solidFill>
            <a:schemeClr val="bg2">
              <a:lumMod val="10000"/>
              <a:alpha val="8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5" name="TextBox 4"/>
          <p:cNvSpPr txBox="1"/>
          <p:nvPr/>
        </p:nvSpPr>
        <p:spPr>
          <a:xfrm>
            <a:off x="2002465" y="688133"/>
            <a:ext cx="8187070" cy="707886"/>
          </a:xfrm>
          <a:prstGeom prst="rect">
            <a:avLst/>
          </a:prstGeom>
          <a:noFill/>
        </p:spPr>
        <p:txBody>
          <a:bodyPr wrap="square" rtlCol="0">
            <a:spAutoFit/>
          </a:bodyPr>
          <a:lstStyle/>
          <a:p>
            <a:pPr algn="ctr"/>
            <a:r>
              <a:rPr lang="en-US" sz="4000" dirty="0" smtClean="0">
                <a:solidFill>
                  <a:srgbClr val="C00000"/>
                </a:solidFill>
                <a:latin typeface="Raleway ExtraBold" panose="020B0903030101060003" pitchFamily="34" charset="-52"/>
              </a:rPr>
              <a:t>/</a:t>
            </a:r>
            <a:r>
              <a:rPr lang="en-US" sz="4000" dirty="0" smtClean="0">
                <a:solidFill>
                  <a:schemeClr val="bg1"/>
                </a:solidFill>
                <a:latin typeface="Raleway ExtraBold" panose="020B0903030101060003" pitchFamily="34" charset="-52"/>
                <a:cs typeface="Rubik Medium" panose="02000604000000020004" pitchFamily="2" charset="-79"/>
              </a:rPr>
              <a:t>Column chart slide</a:t>
            </a:r>
            <a:endParaRPr lang="ru-RU" sz="4000" dirty="0">
              <a:solidFill>
                <a:schemeClr val="bg1"/>
              </a:solidFill>
              <a:latin typeface="Raleway ExtraBold" panose="020B0903030101060003" pitchFamily="34" charset="-52"/>
              <a:cs typeface="Rubik Medium" panose="02000604000000020004" pitchFamily="2" charset="-79"/>
            </a:endParaRPr>
          </a:p>
        </p:txBody>
      </p:sp>
      <p:sp>
        <p:nvSpPr>
          <p:cNvPr id="6" name="TextBox 5"/>
          <p:cNvSpPr txBox="1"/>
          <p:nvPr/>
        </p:nvSpPr>
        <p:spPr>
          <a:xfrm>
            <a:off x="2922391" y="1408736"/>
            <a:ext cx="6379302" cy="276999"/>
          </a:xfrm>
          <a:prstGeom prst="rect">
            <a:avLst/>
          </a:prstGeom>
          <a:noFill/>
        </p:spPr>
        <p:txBody>
          <a:bodyPr wrap="square" rtlCol="0">
            <a:spAutoFit/>
          </a:bodyPr>
          <a:lstStyle/>
          <a:p>
            <a:pPr algn="ctr"/>
            <a:r>
              <a:rPr lang="en-US" sz="1200" dirty="0">
                <a:solidFill>
                  <a:schemeClr val="bg1">
                    <a:lumMod val="95000"/>
                  </a:schemeClr>
                </a:solidFill>
                <a:latin typeface="Raleway ExtraBold" panose="020B0903030101060003" pitchFamily="34" charset="-52"/>
                <a:ea typeface="Cardo" panose="02020600000000000000" pitchFamily="18" charset="-79"/>
                <a:cs typeface="Cardo" panose="02020600000000000000" pitchFamily="18" charset="-79"/>
              </a:rPr>
              <a:t>YEAR SALES COLUMN ANALYSIS</a:t>
            </a:r>
            <a:endParaRPr lang="ru-RU" sz="1200" dirty="0">
              <a:solidFill>
                <a:schemeClr val="bg1">
                  <a:lumMod val="95000"/>
                </a:schemeClr>
              </a:solidFill>
              <a:latin typeface="Raleway ExtraBold" panose="020B0903030101060003" pitchFamily="34" charset="-52"/>
              <a:ea typeface="Cardo" panose="02020600000000000000" pitchFamily="18" charset="-79"/>
              <a:cs typeface="Cardo" panose="02020600000000000000" pitchFamily="18" charset="-79"/>
            </a:endParaRPr>
          </a:p>
        </p:txBody>
      </p:sp>
      <p:graphicFrame>
        <p:nvGraphicFramePr>
          <p:cNvPr id="7" name="Диаграмма 6"/>
          <p:cNvGraphicFramePr/>
          <p:nvPr>
            <p:extLst>
              <p:ext uri="{D42A27DB-BD31-4B8C-83A1-F6EECF244321}">
                <p14:modId xmlns:p14="http://schemas.microsoft.com/office/powerpoint/2010/main" val="120258403"/>
              </p:ext>
            </p:extLst>
          </p:nvPr>
        </p:nvGraphicFramePr>
        <p:xfrm>
          <a:off x="4942621" y="2388730"/>
          <a:ext cx="6428097" cy="3476558"/>
        </p:xfrm>
        <a:graphic>
          <a:graphicData uri="http://schemas.openxmlformats.org/drawingml/2006/chart">
            <c:chart xmlns:c="http://schemas.openxmlformats.org/drawingml/2006/chart" xmlns:r="http://schemas.openxmlformats.org/officeDocument/2006/relationships" r:id="rId2"/>
          </a:graphicData>
        </a:graphic>
      </p:graphicFrame>
      <p:grpSp>
        <p:nvGrpSpPr>
          <p:cNvPr id="8" name="Группа 7"/>
          <p:cNvGrpSpPr/>
          <p:nvPr/>
        </p:nvGrpSpPr>
        <p:grpSpPr>
          <a:xfrm>
            <a:off x="296779" y="363665"/>
            <a:ext cx="240632" cy="165462"/>
            <a:chOff x="11345779" y="324853"/>
            <a:chExt cx="240632" cy="165462"/>
          </a:xfrm>
        </p:grpSpPr>
        <p:cxnSp>
          <p:nvCxnSpPr>
            <p:cNvPr id="9" name="Прямая соединительная линия 8"/>
            <p:cNvCxnSpPr/>
            <p:nvPr/>
          </p:nvCxnSpPr>
          <p:spPr>
            <a:xfrm>
              <a:off x="11345779" y="324853"/>
              <a:ext cx="24063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Прямая соединительная линия 9"/>
            <p:cNvCxnSpPr/>
            <p:nvPr/>
          </p:nvCxnSpPr>
          <p:spPr>
            <a:xfrm>
              <a:off x="11345779" y="407584"/>
              <a:ext cx="24063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Прямая соединительная линия 10"/>
            <p:cNvCxnSpPr/>
            <p:nvPr/>
          </p:nvCxnSpPr>
          <p:spPr>
            <a:xfrm>
              <a:off x="11345779" y="490315"/>
              <a:ext cx="24063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12" name="Рисунок 11"/>
          <p:cNvPicPr>
            <a:picLocks noChangeAspect="1"/>
          </p:cNvPicPr>
          <p:nvPr/>
        </p:nvPicPr>
        <p:blipFill>
          <a:blip r:embed="rId3">
            <a:lum bright="70000" contrast="-70000"/>
          </a:blip>
          <a:stretch>
            <a:fillRect/>
          </a:stretch>
        </p:blipFill>
        <p:spPr>
          <a:xfrm>
            <a:off x="11567645" y="365997"/>
            <a:ext cx="159022" cy="160799"/>
          </a:xfrm>
          <a:prstGeom prst="rect">
            <a:avLst/>
          </a:prstGeom>
        </p:spPr>
      </p:pic>
      <p:sp>
        <p:nvSpPr>
          <p:cNvPr id="13" name="Подзаголовок 2"/>
          <p:cNvSpPr txBox="1">
            <a:spLocks/>
          </p:cNvSpPr>
          <p:nvPr/>
        </p:nvSpPr>
        <p:spPr>
          <a:xfrm>
            <a:off x="1276258" y="2666363"/>
            <a:ext cx="3073763" cy="176349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1200"/>
              </a:spcBef>
              <a:buNone/>
            </a:pPr>
            <a:r>
              <a:rPr lang="en-US" sz="1600" b="1" dirty="0">
                <a:solidFill>
                  <a:schemeClr val="bg1"/>
                </a:solidFill>
                <a:latin typeface="Raleway" panose="020B0003030101060003" pitchFamily="34" charset="0"/>
              </a:rPr>
              <a:t> </a:t>
            </a:r>
            <a:r>
              <a:rPr lang="en-US" sz="1600" b="1" dirty="0" smtClean="0">
                <a:solidFill>
                  <a:schemeClr val="bg1"/>
                </a:solidFill>
                <a:latin typeface="Montserrat" panose="02000505000000020004" pitchFamily="2" charset="0"/>
              </a:rPr>
              <a:t>35 </a:t>
            </a:r>
            <a:r>
              <a:rPr lang="en-US" sz="1600" dirty="0" smtClean="0">
                <a:solidFill>
                  <a:schemeClr val="bg1"/>
                </a:solidFill>
                <a:latin typeface="Montserrat" panose="02000505000000020004" pitchFamily="2" charset="0"/>
              </a:rPr>
              <a:t>% </a:t>
            </a:r>
            <a:r>
              <a:rPr lang="en-US" sz="1400" dirty="0" smtClean="0">
                <a:solidFill>
                  <a:schemeClr val="bg1"/>
                </a:solidFill>
                <a:latin typeface="Raleway Heavy" panose="020B0003030101060003" pitchFamily="34" charset="0"/>
              </a:rPr>
              <a:t>GROW</a:t>
            </a:r>
            <a:r>
              <a:rPr lang="en-US" sz="1600" dirty="0" smtClean="0">
                <a:solidFill>
                  <a:schemeClr val="bg1"/>
                </a:solidFill>
                <a:latin typeface="Montserrat" panose="02000505000000020004" pitchFamily="2" charset="0"/>
              </a:rPr>
              <a:t> </a:t>
            </a:r>
            <a:r>
              <a:rPr lang="en-US" sz="1400" dirty="0" smtClean="0">
                <a:solidFill>
                  <a:schemeClr val="bg1"/>
                </a:solidFill>
                <a:latin typeface="Raleway Heavy" panose="020B0003030101060003" pitchFamily="34" charset="0"/>
              </a:rPr>
              <a:t>SALES </a:t>
            </a:r>
          </a:p>
          <a:p>
            <a:pPr marL="0" indent="0">
              <a:lnSpc>
                <a:spcPts val="2000"/>
              </a:lnSpc>
              <a:spcBef>
                <a:spcPts val="1200"/>
              </a:spcBef>
              <a:buNone/>
            </a:pPr>
            <a:r>
              <a:rPr lang="en-US" sz="1100" kern="0" dirty="0" smtClean="0">
                <a:solidFill>
                  <a:schemeClr val="bg1"/>
                </a:solidFill>
                <a:latin typeface="Raleway Medium" panose="020B0003030101060003" pitchFamily="34" charset="0"/>
                <a:ea typeface="Karla" pitchFamily="2" charset="0"/>
                <a:cs typeface="Poppins" panose="02000000000000000000" pitchFamily="2" charset="0"/>
              </a:rPr>
              <a:t>Etiam vitae dui congue, semper quam vitae, luctus ligula. Sed posuere nunc in leo commod else cuprum less</a:t>
            </a:r>
            <a:r>
              <a:rPr lang="en-US" sz="1100" dirty="0" smtClean="0">
                <a:solidFill>
                  <a:schemeClr val="bg1"/>
                </a:solidFill>
                <a:latin typeface="Raleway Medium" panose="020B0003030101060003" pitchFamily="34" charset="0"/>
                <a:ea typeface="Karla" pitchFamily="2" charset="0"/>
                <a:cs typeface="Poppins" panose="02000000000000000000" pitchFamily="2" charset="0"/>
              </a:rPr>
              <a:t>. Etiam</a:t>
            </a:r>
            <a:endParaRPr lang="en-US" sz="1100" dirty="0">
              <a:solidFill>
                <a:schemeClr val="bg1"/>
              </a:solidFill>
              <a:latin typeface="Poppins" panose="02000000000000000000" pitchFamily="2" charset="0"/>
              <a:cs typeface="Poppins" panose="02000000000000000000" pitchFamily="2" charset="0"/>
            </a:endParaRPr>
          </a:p>
        </p:txBody>
      </p:sp>
      <p:sp>
        <p:nvSpPr>
          <p:cNvPr id="14" name="Прямоугольник 13"/>
          <p:cNvSpPr/>
          <p:nvPr/>
        </p:nvSpPr>
        <p:spPr>
          <a:xfrm>
            <a:off x="847008" y="2629360"/>
            <a:ext cx="441146" cy="400110"/>
          </a:xfrm>
          <a:prstGeom prst="rect">
            <a:avLst/>
          </a:prstGeom>
        </p:spPr>
        <p:txBody>
          <a:bodyPr wrap="none">
            <a:spAutoFit/>
          </a:bodyPr>
          <a:lstStyle/>
          <a:p>
            <a:pPr algn="r"/>
            <a:r>
              <a:rPr lang="en-US" sz="2000" dirty="0">
                <a:solidFill>
                  <a:srgbClr val="E23936"/>
                </a:solidFill>
                <a:latin typeface="FontAwesome" pitchFamily="2" charset="0"/>
              </a:rPr>
              <a:t></a:t>
            </a:r>
            <a:endParaRPr lang="ru-RU" sz="2000" dirty="0">
              <a:solidFill>
                <a:srgbClr val="E23936"/>
              </a:solidFill>
            </a:endParaRPr>
          </a:p>
        </p:txBody>
      </p:sp>
      <p:sp>
        <p:nvSpPr>
          <p:cNvPr id="15" name="Подзаголовок 2"/>
          <p:cNvSpPr txBox="1">
            <a:spLocks/>
          </p:cNvSpPr>
          <p:nvPr/>
        </p:nvSpPr>
        <p:spPr>
          <a:xfrm>
            <a:off x="1276258" y="4359155"/>
            <a:ext cx="3073763" cy="172938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1200"/>
              </a:spcBef>
              <a:buNone/>
            </a:pPr>
            <a:r>
              <a:rPr lang="en-US" sz="1600" b="1" dirty="0">
                <a:solidFill>
                  <a:schemeClr val="bg1"/>
                </a:solidFill>
                <a:latin typeface="Raleway" panose="020B0003030101060003" pitchFamily="34" charset="0"/>
              </a:rPr>
              <a:t> </a:t>
            </a:r>
            <a:r>
              <a:rPr lang="en-US" sz="1600" b="1" dirty="0">
                <a:solidFill>
                  <a:schemeClr val="bg1"/>
                </a:solidFill>
                <a:latin typeface="Montserrat" panose="02000505000000020004" pitchFamily="2" charset="0"/>
              </a:rPr>
              <a:t>2</a:t>
            </a:r>
            <a:r>
              <a:rPr lang="en-US" sz="1600" b="1" dirty="0" smtClean="0">
                <a:solidFill>
                  <a:schemeClr val="bg1"/>
                </a:solidFill>
                <a:latin typeface="Montserrat" panose="02000505000000020004" pitchFamily="2" charset="0"/>
              </a:rPr>
              <a:t>7 </a:t>
            </a:r>
            <a:r>
              <a:rPr lang="en-US" sz="1600" dirty="0" smtClean="0">
                <a:solidFill>
                  <a:schemeClr val="bg1"/>
                </a:solidFill>
                <a:latin typeface="Montserrat" panose="02000505000000020004" pitchFamily="2" charset="0"/>
              </a:rPr>
              <a:t>% </a:t>
            </a:r>
            <a:r>
              <a:rPr lang="en-US" sz="1400" dirty="0" smtClean="0">
                <a:solidFill>
                  <a:schemeClr val="bg1"/>
                </a:solidFill>
                <a:latin typeface="Raleway Heavy" panose="020B0003030101060003" pitchFamily="34" charset="0"/>
              </a:rPr>
              <a:t>ALL</a:t>
            </a:r>
            <a:r>
              <a:rPr lang="en-US" sz="1600" dirty="0" smtClean="0">
                <a:solidFill>
                  <a:schemeClr val="bg1"/>
                </a:solidFill>
                <a:latin typeface="Montserrat" panose="02000505000000020004" pitchFamily="2" charset="0"/>
              </a:rPr>
              <a:t> </a:t>
            </a:r>
            <a:r>
              <a:rPr lang="en-US" sz="1400" dirty="0" smtClean="0">
                <a:solidFill>
                  <a:schemeClr val="bg1"/>
                </a:solidFill>
                <a:latin typeface="Raleway Heavy" panose="020B0003030101060003" pitchFamily="34" charset="0"/>
              </a:rPr>
              <a:t>NEW DEALS</a:t>
            </a:r>
            <a:endParaRPr lang="en-US" sz="1800" dirty="0">
              <a:solidFill>
                <a:schemeClr val="bg1"/>
              </a:solidFill>
              <a:latin typeface="Raleway Heavy" panose="020B0003030101060003" pitchFamily="34" charset="0"/>
            </a:endParaRPr>
          </a:p>
          <a:p>
            <a:pPr marL="0" indent="0">
              <a:lnSpc>
                <a:spcPts val="2000"/>
              </a:lnSpc>
              <a:spcBef>
                <a:spcPts val="1200"/>
              </a:spcBef>
              <a:buNone/>
            </a:pPr>
            <a:r>
              <a:rPr lang="en-US" sz="1100" kern="0" dirty="0" smtClean="0">
                <a:solidFill>
                  <a:schemeClr val="bg1"/>
                </a:solidFill>
                <a:latin typeface="Raleway Medium" panose="020B0003030101060003" pitchFamily="34" charset="0"/>
                <a:ea typeface="Karla" pitchFamily="2" charset="0"/>
                <a:cs typeface="Poppins" panose="02000000000000000000" pitchFamily="2" charset="0"/>
              </a:rPr>
              <a:t>Etiam vitae dui congue, semper quam vitae, luctus ligula. Sed posuere nunc in leo commod else cuprum less</a:t>
            </a:r>
            <a:r>
              <a:rPr lang="en-US" sz="1100" dirty="0" smtClean="0">
                <a:solidFill>
                  <a:schemeClr val="bg1"/>
                </a:solidFill>
                <a:latin typeface="Raleway Medium" panose="020B0003030101060003" pitchFamily="34" charset="0"/>
                <a:ea typeface="Karla" pitchFamily="2" charset="0"/>
                <a:cs typeface="Poppins" panose="02000000000000000000" pitchFamily="2" charset="0"/>
              </a:rPr>
              <a:t>. </a:t>
            </a:r>
            <a:endParaRPr lang="en-US" sz="1100" dirty="0">
              <a:solidFill>
                <a:schemeClr val="bg1"/>
              </a:solidFill>
              <a:latin typeface="Poppins" panose="02000000000000000000" pitchFamily="2" charset="0"/>
              <a:cs typeface="Poppins" panose="02000000000000000000" pitchFamily="2" charset="0"/>
            </a:endParaRPr>
          </a:p>
        </p:txBody>
      </p:sp>
      <p:sp>
        <p:nvSpPr>
          <p:cNvPr id="16" name="Прямоугольник 15"/>
          <p:cNvSpPr/>
          <p:nvPr/>
        </p:nvSpPr>
        <p:spPr>
          <a:xfrm>
            <a:off x="847008" y="4322202"/>
            <a:ext cx="441146" cy="400110"/>
          </a:xfrm>
          <a:prstGeom prst="rect">
            <a:avLst/>
          </a:prstGeom>
        </p:spPr>
        <p:txBody>
          <a:bodyPr wrap="none">
            <a:spAutoFit/>
          </a:bodyPr>
          <a:lstStyle/>
          <a:p>
            <a:pPr algn="r"/>
            <a:r>
              <a:rPr lang="en-US" sz="2000" dirty="0">
                <a:solidFill>
                  <a:srgbClr val="E23936"/>
                </a:solidFill>
                <a:latin typeface="FontAwesome" pitchFamily="2" charset="0"/>
              </a:rPr>
              <a:t></a:t>
            </a:r>
            <a:endParaRPr lang="ru-RU" sz="2000" dirty="0">
              <a:solidFill>
                <a:srgbClr val="E23936"/>
              </a:solidFill>
            </a:endParaRPr>
          </a:p>
        </p:txBody>
      </p:sp>
      <p:sp>
        <p:nvSpPr>
          <p:cNvPr id="2" name="Рисунок 1"/>
          <p:cNvSpPr>
            <a:spLocks noGrp="1"/>
          </p:cNvSpPr>
          <p:nvPr>
            <p:ph type="pic" sz="quarter" idx="10"/>
          </p:nvPr>
        </p:nvSpPr>
        <p:spPr/>
      </p:sp>
    </p:spTree>
    <p:extLst>
      <p:ext uri="{BB962C8B-B14F-4D97-AF65-F5344CB8AC3E}">
        <p14:creationId xmlns:p14="http://schemas.microsoft.com/office/powerpoint/2010/main" val="152162738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400"/>
                                        <p:tgtEl>
                                          <p:spTgt spid="5"/>
                                        </p:tgtEl>
                                      </p:cBhvr>
                                    </p:animEffect>
                                  </p:childTnLst>
                                </p:cTn>
                              </p:par>
                            </p:childTnLst>
                          </p:cTn>
                        </p:par>
                        <p:par>
                          <p:cTn id="8" fill="hold">
                            <p:stCondLst>
                              <p:cond delay="400"/>
                            </p:stCondLst>
                            <p:childTnLst>
                              <p:par>
                                <p:cTn id="9" presetID="22" presetClass="entr" presetSubtype="8"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400"/>
                                        <p:tgtEl>
                                          <p:spTgt spid="6"/>
                                        </p:tgtEl>
                                      </p:cBhvr>
                                    </p:animEffect>
                                  </p:childTnLst>
                                </p:cTn>
                              </p:par>
                            </p:childTnLst>
                          </p:cTn>
                        </p:par>
                        <p:par>
                          <p:cTn id="12" fill="hold">
                            <p:stCondLst>
                              <p:cond delay="800"/>
                            </p:stCondLst>
                            <p:childTnLst>
                              <p:par>
                                <p:cTn id="13" presetID="10" presetClass="entr" presetSubtype="0" fill="hold" grpId="0" nodeType="afterEffect">
                                  <p:stCondLst>
                                    <p:cond delay="0"/>
                                  </p:stCondLst>
                                  <p:childTnLst>
                                    <p:set>
                                      <p:cBhvr>
                                        <p:cTn id="14" dur="1" fill="hold">
                                          <p:stCondLst>
                                            <p:cond delay="0"/>
                                          </p:stCondLst>
                                        </p:cTn>
                                        <p:tgtEl>
                                          <p:spTgt spid="7">
                                            <p:graphicEl>
                                              <a:chart seriesIdx="-3" categoryIdx="-3" bldStep="gridLegend"/>
                                            </p:graphicEl>
                                          </p:spTgt>
                                        </p:tgtEl>
                                        <p:attrNameLst>
                                          <p:attrName>style.visibility</p:attrName>
                                        </p:attrNameLst>
                                      </p:cBhvr>
                                      <p:to>
                                        <p:strVal val="visible"/>
                                      </p:to>
                                    </p:set>
                                    <p:animEffect transition="in" filter="fade">
                                      <p:cBhvr>
                                        <p:cTn id="15" dur="500"/>
                                        <p:tgtEl>
                                          <p:spTgt spid="7">
                                            <p:graphicEl>
                                              <a:chart seriesIdx="-3" categoryIdx="-3" bldStep="gridLegend"/>
                                            </p:graphicEl>
                                          </p:spTgt>
                                        </p:tgtEl>
                                      </p:cBhvr>
                                    </p:animEffect>
                                  </p:childTnLst>
                                </p:cTn>
                              </p:par>
                            </p:childTnLst>
                          </p:cTn>
                        </p:par>
                        <p:par>
                          <p:cTn id="16" fill="hold">
                            <p:stCondLst>
                              <p:cond delay="1300"/>
                            </p:stCondLst>
                            <p:childTnLst>
                              <p:par>
                                <p:cTn id="17" presetID="10" presetClass="entr" presetSubtype="0" fill="hold" grpId="0" nodeType="afterEffect">
                                  <p:stCondLst>
                                    <p:cond delay="0"/>
                                  </p:stCondLst>
                                  <p:childTnLst>
                                    <p:set>
                                      <p:cBhvr>
                                        <p:cTn id="18" dur="1" fill="hold">
                                          <p:stCondLst>
                                            <p:cond delay="0"/>
                                          </p:stCondLst>
                                        </p:cTn>
                                        <p:tgtEl>
                                          <p:spTgt spid="7">
                                            <p:graphicEl>
                                              <a:chart seriesIdx="0" categoryIdx="0" bldStep="ptInSeries"/>
                                            </p:graphicEl>
                                          </p:spTgt>
                                        </p:tgtEl>
                                        <p:attrNameLst>
                                          <p:attrName>style.visibility</p:attrName>
                                        </p:attrNameLst>
                                      </p:cBhvr>
                                      <p:to>
                                        <p:strVal val="visible"/>
                                      </p:to>
                                    </p:set>
                                    <p:animEffect transition="in" filter="fade">
                                      <p:cBhvr>
                                        <p:cTn id="19" dur="500"/>
                                        <p:tgtEl>
                                          <p:spTgt spid="7">
                                            <p:graphicEl>
                                              <a:chart seriesIdx="0" categoryIdx="0" bldStep="ptInSeries"/>
                                            </p:graphicEl>
                                          </p:spTgt>
                                        </p:tgtEl>
                                      </p:cBhvr>
                                    </p:animEffect>
                                  </p:childTnLst>
                                </p:cTn>
                              </p:par>
                            </p:childTnLst>
                          </p:cTn>
                        </p:par>
                        <p:par>
                          <p:cTn id="20" fill="hold">
                            <p:stCondLst>
                              <p:cond delay="1800"/>
                            </p:stCondLst>
                            <p:childTnLst>
                              <p:par>
                                <p:cTn id="21" presetID="10" presetClass="entr" presetSubtype="0" fill="hold" grpId="0" nodeType="afterEffect">
                                  <p:stCondLst>
                                    <p:cond delay="0"/>
                                  </p:stCondLst>
                                  <p:childTnLst>
                                    <p:set>
                                      <p:cBhvr>
                                        <p:cTn id="22" dur="1" fill="hold">
                                          <p:stCondLst>
                                            <p:cond delay="0"/>
                                          </p:stCondLst>
                                        </p:cTn>
                                        <p:tgtEl>
                                          <p:spTgt spid="7">
                                            <p:graphicEl>
                                              <a:chart seriesIdx="0" categoryIdx="1" bldStep="ptInSeries"/>
                                            </p:graphicEl>
                                          </p:spTgt>
                                        </p:tgtEl>
                                        <p:attrNameLst>
                                          <p:attrName>style.visibility</p:attrName>
                                        </p:attrNameLst>
                                      </p:cBhvr>
                                      <p:to>
                                        <p:strVal val="visible"/>
                                      </p:to>
                                    </p:set>
                                    <p:animEffect transition="in" filter="fade">
                                      <p:cBhvr>
                                        <p:cTn id="23" dur="500"/>
                                        <p:tgtEl>
                                          <p:spTgt spid="7">
                                            <p:graphicEl>
                                              <a:chart seriesIdx="0" categoryIdx="1" bldStep="ptInSeries"/>
                                            </p:graphicEl>
                                          </p:spTgt>
                                        </p:tgtEl>
                                      </p:cBhvr>
                                    </p:animEffect>
                                  </p:childTnLst>
                                </p:cTn>
                              </p:par>
                            </p:childTnLst>
                          </p:cTn>
                        </p:par>
                        <p:par>
                          <p:cTn id="24" fill="hold">
                            <p:stCondLst>
                              <p:cond delay="2300"/>
                            </p:stCondLst>
                            <p:childTnLst>
                              <p:par>
                                <p:cTn id="25" presetID="10" presetClass="entr" presetSubtype="0" fill="hold" grpId="0" nodeType="afterEffect">
                                  <p:stCondLst>
                                    <p:cond delay="0"/>
                                  </p:stCondLst>
                                  <p:childTnLst>
                                    <p:set>
                                      <p:cBhvr>
                                        <p:cTn id="26" dur="1" fill="hold">
                                          <p:stCondLst>
                                            <p:cond delay="0"/>
                                          </p:stCondLst>
                                        </p:cTn>
                                        <p:tgtEl>
                                          <p:spTgt spid="7">
                                            <p:graphicEl>
                                              <a:chart seriesIdx="0" categoryIdx="2" bldStep="ptInSeries"/>
                                            </p:graphicEl>
                                          </p:spTgt>
                                        </p:tgtEl>
                                        <p:attrNameLst>
                                          <p:attrName>style.visibility</p:attrName>
                                        </p:attrNameLst>
                                      </p:cBhvr>
                                      <p:to>
                                        <p:strVal val="visible"/>
                                      </p:to>
                                    </p:set>
                                    <p:animEffect transition="in" filter="fade">
                                      <p:cBhvr>
                                        <p:cTn id="27" dur="500"/>
                                        <p:tgtEl>
                                          <p:spTgt spid="7">
                                            <p:graphicEl>
                                              <a:chart seriesIdx="0" categoryIdx="2" bldStep="ptInSeries"/>
                                            </p:graphicEl>
                                          </p:spTgt>
                                        </p:tgtEl>
                                      </p:cBhvr>
                                    </p:animEffect>
                                  </p:childTnLst>
                                </p:cTn>
                              </p:par>
                            </p:childTnLst>
                          </p:cTn>
                        </p:par>
                        <p:par>
                          <p:cTn id="28" fill="hold">
                            <p:stCondLst>
                              <p:cond delay="2800"/>
                            </p:stCondLst>
                            <p:childTnLst>
                              <p:par>
                                <p:cTn id="29" presetID="10" presetClass="entr" presetSubtype="0" fill="hold" grpId="0" nodeType="afterEffect">
                                  <p:stCondLst>
                                    <p:cond delay="0"/>
                                  </p:stCondLst>
                                  <p:childTnLst>
                                    <p:set>
                                      <p:cBhvr>
                                        <p:cTn id="30" dur="1" fill="hold">
                                          <p:stCondLst>
                                            <p:cond delay="0"/>
                                          </p:stCondLst>
                                        </p:cTn>
                                        <p:tgtEl>
                                          <p:spTgt spid="7">
                                            <p:graphicEl>
                                              <a:chart seriesIdx="0" categoryIdx="3" bldStep="ptInSeries"/>
                                            </p:graphicEl>
                                          </p:spTgt>
                                        </p:tgtEl>
                                        <p:attrNameLst>
                                          <p:attrName>style.visibility</p:attrName>
                                        </p:attrNameLst>
                                      </p:cBhvr>
                                      <p:to>
                                        <p:strVal val="visible"/>
                                      </p:to>
                                    </p:set>
                                    <p:animEffect transition="in" filter="fade">
                                      <p:cBhvr>
                                        <p:cTn id="31" dur="500"/>
                                        <p:tgtEl>
                                          <p:spTgt spid="7">
                                            <p:graphicEl>
                                              <a:chart seriesIdx="0" categoryIdx="3" bldStep="ptInSeries"/>
                                            </p:graphicEl>
                                          </p:spTgt>
                                        </p:tgtEl>
                                      </p:cBhvr>
                                    </p:animEffect>
                                  </p:childTnLst>
                                </p:cTn>
                              </p:par>
                            </p:childTnLst>
                          </p:cTn>
                        </p:par>
                        <p:par>
                          <p:cTn id="32" fill="hold">
                            <p:stCondLst>
                              <p:cond delay="3300"/>
                            </p:stCondLst>
                            <p:childTnLst>
                              <p:par>
                                <p:cTn id="33" presetID="10" presetClass="entr" presetSubtype="0" fill="hold" grpId="0" nodeType="afterEffect">
                                  <p:stCondLst>
                                    <p:cond delay="0"/>
                                  </p:stCondLst>
                                  <p:childTnLst>
                                    <p:set>
                                      <p:cBhvr>
                                        <p:cTn id="34" dur="1" fill="hold">
                                          <p:stCondLst>
                                            <p:cond delay="0"/>
                                          </p:stCondLst>
                                        </p:cTn>
                                        <p:tgtEl>
                                          <p:spTgt spid="7">
                                            <p:graphicEl>
                                              <a:chart seriesIdx="1" categoryIdx="0" bldStep="ptInSeries"/>
                                            </p:graphicEl>
                                          </p:spTgt>
                                        </p:tgtEl>
                                        <p:attrNameLst>
                                          <p:attrName>style.visibility</p:attrName>
                                        </p:attrNameLst>
                                      </p:cBhvr>
                                      <p:to>
                                        <p:strVal val="visible"/>
                                      </p:to>
                                    </p:set>
                                    <p:animEffect transition="in" filter="fade">
                                      <p:cBhvr>
                                        <p:cTn id="35" dur="500"/>
                                        <p:tgtEl>
                                          <p:spTgt spid="7">
                                            <p:graphicEl>
                                              <a:chart seriesIdx="1" categoryIdx="0" bldStep="ptInSeries"/>
                                            </p:graphicEl>
                                          </p:spTgt>
                                        </p:tgtEl>
                                      </p:cBhvr>
                                    </p:animEffect>
                                  </p:childTnLst>
                                </p:cTn>
                              </p:par>
                            </p:childTnLst>
                          </p:cTn>
                        </p:par>
                        <p:par>
                          <p:cTn id="36" fill="hold">
                            <p:stCondLst>
                              <p:cond delay="3800"/>
                            </p:stCondLst>
                            <p:childTnLst>
                              <p:par>
                                <p:cTn id="37" presetID="10" presetClass="entr" presetSubtype="0" fill="hold" grpId="0" nodeType="afterEffect">
                                  <p:stCondLst>
                                    <p:cond delay="0"/>
                                  </p:stCondLst>
                                  <p:childTnLst>
                                    <p:set>
                                      <p:cBhvr>
                                        <p:cTn id="38" dur="1" fill="hold">
                                          <p:stCondLst>
                                            <p:cond delay="0"/>
                                          </p:stCondLst>
                                        </p:cTn>
                                        <p:tgtEl>
                                          <p:spTgt spid="7">
                                            <p:graphicEl>
                                              <a:chart seriesIdx="1" categoryIdx="1" bldStep="ptInSeries"/>
                                            </p:graphicEl>
                                          </p:spTgt>
                                        </p:tgtEl>
                                        <p:attrNameLst>
                                          <p:attrName>style.visibility</p:attrName>
                                        </p:attrNameLst>
                                      </p:cBhvr>
                                      <p:to>
                                        <p:strVal val="visible"/>
                                      </p:to>
                                    </p:set>
                                    <p:animEffect transition="in" filter="fade">
                                      <p:cBhvr>
                                        <p:cTn id="39" dur="500"/>
                                        <p:tgtEl>
                                          <p:spTgt spid="7">
                                            <p:graphicEl>
                                              <a:chart seriesIdx="1" categoryIdx="1" bldStep="ptInSeries"/>
                                            </p:graphicEl>
                                          </p:spTgt>
                                        </p:tgtEl>
                                      </p:cBhvr>
                                    </p:animEffect>
                                  </p:childTnLst>
                                </p:cTn>
                              </p:par>
                            </p:childTnLst>
                          </p:cTn>
                        </p:par>
                        <p:par>
                          <p:cTn id="40" fill="hold">
                            <p:stCondLst>
                              <p:cond delay="4300"/>
                            </p:stCondLst>
                            <p:childTnLst>
                              <p:par>
                                <p:cTn id="41" presetID="10" presetClass="entr" presetSubtype="0" fill="hold" grpId="0" nodeType="afterEffect">
                                  <p:stCondLst>
                                    <p:cond delay="0"/>
                                  </p:stCondLst>
                                  <p:childTnLst>
                                    <p:set>
                                      <p:cBhvr>
                                        <p:cTn id="42" dur="1" fill="hold">
                                          <p:stCondLst>
                                            <p:cond delay="0"/>
                                          </p:stCondLst>
                                        </p:cTn>
                                        <p:tgtEl>
                                          <p:spTgt spid="7">
                                            <p:graphicEl>
                                              <a:chart seriesIdx="1" categoryIdx="2" bldStep="ptInSeries"/>
                                            </p:graphicEl>
                                          </p:spTgt>
                                        </p:tgtEl>
                                        <p:attrNameLst>
                                          <p:attrName>style.visibility</p:attrName>
                                        </p:attrNameLst>
                                      </p:cBhvr>
                                      <p:to>
                                        <p:strVal val="visible"/>
                                      </p:to>
                                    </p:set>
                                    <p:animEffect transition="in" filter="fade">
                                      <p:cBhvr>
                                        <p:cTn id="43" dur="500"/>
                                        <p:tgtEl>
                                          <p:spTgt spid="7">
                                            <p:graphicEl>
                                              <a:chart seriesIdx="1" categoryIdx="2" bldStep="ptInSeries"/>
                                            </p:graphicEl>
                                          </p:spTgt>
                                        </p:tgtEl>
                                      </p:cBhvr>
                                    </p:animEffect>
                                  </p:childTnLst>
                                </p:cTn>
                              </p:par>
                            </p:childTnLst>
                          </p:cTn>
                        </p:par>
                        <p:par>
                          <p:cTn id="44" fill="hold">
                            <p:stCondLst>
                              <p:cond delay="4800"/>
                            </p:stCondLst>
                            <p:childTnLst>
                              <p:par>
                                <p:cTn id="45" presetID="10" presetClass="entr" presetSubtype="0" fill="hold" grpId="0" nodeType="afterEffect">
                                  <p:stCondLst>
                                    <p:cond delay="0"/>
                                  </p:stCondLst>
                                  <p:childTnLst>
                                    <p:set>
                                      <p:cBhvr>
                                        <p:cTn id="46" dur="1" fill="hold">
                                          <p:stCondLst>
                                            <p:cond delay="0"/>
                                          </p:stCondLst>
                                        </p:cTn>
                                        <p:tgtEl>
                                          <p:spTgt spid="7">
                                            <p:graphicEl>
                                              <a:chart seriesIdx="1" categoryIdx="3" bldStep="ptInSeries"/>
                                            </p:graphicEl>
                                          </p:spTgt>
                                        </p:tgtEl>
                                        <p:attrNameLst>
                                          <p:attrName>style.visibility</p:attrName>
                                        </p:attrNameLst>
                                      </p:cBhvr>
                                      <p:to>
                                        <p:strVal val="visible"/>
                                      </p:to>
                                    </p:set>
                                    <p:animEffect transition="in" filter="fade">
                                      <p:cBhvr>
                                        <p:cTn id="47" dur="500"/>
                                        <p:tgtEl>
                                          <p:spTgt spid="7">
                                            <p:graphicEl>
                                              <a:chart seriesIdx="1" categoryIdx="3" bldStep="ptInSeries"/>
                                            </p:graphicEl>
                                          </p:spTgt>
                                        </p:tgtEl>
                                      </p:cBhvr>
                                    </p:animEffect>
                                  </p:childTnLst>
                                </p:cTn>
                              </p:par>
                            </p:childTnLst>
                          </p:cTn>
                        </p:par>
                        <p:par>
                          <p:cTn id="48" fill="hold">
                            <p:stCondLst>
                              <p:cond delay="5300"/>
                            </p:stCondLst>
                            <p:childTnLst>
                              <p:par>
                                <p:cTn id="49" presetID="22" presetClass="entr" presetSubtype="1" fill="hold" grpId="0" nodeType="after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wipe(up)">
                                      <p:cBhvr>
                                        <p:cTn id="51" dur="400"/>
                                        <p:tgtEl>
                                          <p:spTgt spid="14"/>
                                        </p:tgtEl>
                                      </p:cBhvr>
                                    </p:animEffect>
                                  </p:childTnLst>
                                </p:cTn>
                              </p:par>
                            </p:childTnLst>
                          </p:cTn>
                        </p:par>
                        <p:par>
                          <p:cTn id="52" fill="hold">
                            <p:stCondLst>
                              <p:cond delay="5700"/>
                            </p:stCondLst>
                            <p:childTnLst>
                              <p:par>
                                <p:cTn id="53" presetID="22" presetClass="entr" presetSubtype="1" fill="hold" grpId="0" nodeType="afterEffect">
                                  <p:stCondLst>
                                    <p:cond delay="0"/>
                                  </p:stCondLst>
                                  <p:childTnLst>
                                    <p:set>
                                      <p:cBhvr>
                                        <p:cTn id="54" dur="1" fill="hold">
                                          <p:stCondLst>
                                            <p:cond delay="0"/>
                                          </p:stCondLst>
                                        </p:cTn>
                                        <p:tgtEl>
                                          <p:spTgt spid="13"/>
                                        </p:tgtEl>
                                        <p:attrNameLst>
                                          <p:attrName>style.visibility</p:attrName>
                                        </p:attrNameLst>
                                      </p:cBhvr>
                                      <p:to>
                                        <p:strVal val="visible"/>
                                      </p:to>
                                    </p:set>
                                    <p:animEffect transition="in" filter="wipe(up)">
                                      <p:cBhvr>
                                        <p:cTn id="55" dur="400"/>
                                        <p:tgtEl>
                                          <p:spTgt spid="13"/>
                                        </p:tgtEl>
                                      </p:cBhvr>
                                    </p:animEffect>
                                  </p:childTnLst>
                                </p:cTn>
                              </p:par>
                            </p:childTnLst>
                          </p:cTn>
                        </p:par>
                        <p:par>
                          <p:cTn id="56" fill="hold">
                            <p:stCondLst>
                              <p:cond delay="6100"/>
                            </p:stCondLst>
                            <p:childTnLst>
                              <p:par>
                                <p:cTn id="57" presetID="22" presetClass="entr" presetSubtype="1" fill="hold" grpId="0" nodeType="afterEffect">
                                  <p:stCondLst>
                                    <p:cond delay="0"/>
                                  </p:stCondLst>
                                  <p:childTnLst>
                                    <p:set>
                                      <p:cBhvr>
                                        <p:cTn id="58" dur="1" fill="hold">
                                          <p:stCondLst>
                                            <p:cond delay="0"/>
                                          </p:stCondLst>
                                        </p:cTn>
                                        <p:tgtEl>
                                          <p:spTgt spid="16"/>
                                        </p:tgtEl>
                                        <p:attrNameLst>
                                          <p:attrName>style.visibility</p:attrName>
                                        </p:attrNameLst>
                                      </p:cBhvr>
                                      <p:to>
                                        <p:strVal val="visible"/>
                                      </p:to>
                                    </p:set>
                                    <p:animEffect transition="in" filter="wipe(up)">
                                      <p:cBhvr>
                                        <p:cTn id="59" dur="400"/>
                                        <p:tgtEl>
                                          <p:spTgt spid="16"/>
                                        </p:tgtEl>
                                      </p:cBhvr>
                                    </p:animEffect>
                                  </p:childTnLst>
                                </p:cTn>
                              </p:par>
                            </p:childTnLst>
                          </p:cTn>
                        </p:par>
                        <p:par>
                          <p:cTn id="60" fill="hold">
                            <p:stCondLst>
                              <p:cond delay="6500"/>
                            </p:stCondLst>
                            <p:childTnLst>
                              <p:par>
                                <p:cTn id="61" presetID="22" presetClass="entr" presetSubtype="1" fill="hold" grpId="0" nodeType="after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wipe(up)">
                                      <p:cBhvr>
                                        <p:cTn id="63" dur="4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Graphic spid="7" grpId="0">
        <p:bldSub>
          <a:bldChart bld="seriesEl"/>
        </p:bldSub>
      </p:bldGraphic>
      <p:bldP spid="13" grpId="0"/>
      <p:bldP spid="14" grpId="0"/>
      <p:bldP spid="15" grpId="0"/>
      <p:bldP spid="16"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002465" y="531721"/>
            <a:ext cx="8187070" cy="707886"/>
          </a:xfrm>
          <a:prstGeom prst="rect">
            <a:avLst/>
          </a:prstGeom>
          <a:noFill/>
        </p:spPr>
        <p:txBody>
          <a:bodyPr wrap="square" rtlCol="0">
            <a:spAutoFit/>
          </a:bodyPr>
          <a:lstStyle/>
          <a:p>
            <a:pPr algn="ctr"/>
            <a:r>
              <a:rPr lang="en-US" sz="4000" dirty="0" smtClean="0">
                <a:solidFill>
                  <a:srgbClr val="C00000"/>
                </a:solidFill>
                <a:latin typeface="Raleway ExtraBold" panose="020B0903030101060003" pitchFamily="34" charset="-52"/>
              </a:rPr>
              <a:t>/</a:t>
            </a:r>
            <a:r>
              <a:rPr lang="en-US" sz="4000" dirty="0" smtClean="0">
                <a:latin typeface="Raleway ExtraBold" panose="020B0903030101060003" pitchFamily="34" charset="-52"/>
                <a:cs typeface="Rubik Medium" panose="02000604000000020004" pitchFamily="2" charset="-79"/>
              </a:rPr>
              <a:t>Round chart slide</a:t>
            </a:r>
            <a:endParaRPr lang="ru-RU" sz="4000" dirty="0">
              <a:latin typeface="Raleway ExtraBold" panose="020B0903030101060003" pitchFamily="34" charset="-52"/>
              <a:cs typeface="Rubik Medium" panose="02000604000000020004" pitchFamily="2" charset="-79"/>
            </a:endParaRPr>
          </a:p>
        </p:txBody>
      </p:sp>
      <p:grpSp>
        <p:nvGrpSpPr>
          <p:cNvPr id="7" name="Группа 6"/>
          <p:cNvGrpSpPr/>
          <p:nvPr/>
        </p:nvGrpSpPr>
        <p:grpSpPr>
          <a:xfrm>
            <a:off x="296779" y="363665"/>
            <a:ext cx="240632" cy="165462"/>
            <a:chOff x="11345779" y="324853"/>
            <a:chExt cx="240632" cy="165462"/>
          </a:xfrm>
        </p:grpSpPr>
        <p:cxnSp>
          <p:nvCxnSpPr>
            <p:cNvPr id="8" name="Прямая соединительная линия 7"/>
            <p:cNvCxnSpPr/>
            <p:nvPr/>
          </p:nvCxnSpPr>
          <p:spPr>
            <a:xfrm>
              <a:off x="11345779" y="324853"/>
              <a:ext cx="24063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Прямая соединительная линия 8"/>
            <p:cNvCxnSpPr/>
            <p:nvPr/>
          </p:nvCxnSpPr>
          <p:spPr>
            <a:xfrm>
              <a:off x="11345779" y="407584"/>
              <a:ext cx="24063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Прямая соединительная линия 9"/>
            <p:cNvCxnSpPr/>
            <p:nvPr/>
          </p:nvCxnSpPr>
          <p:spPr>
            <a:xfrm>
              <a:off x="11345779" y="490315"/>
              <a:ext cx="24063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2" name="TextBox 11"/>
          <p:cNvSpPr txBox="1"/>
          <p:nvPr/>
        </p:nvSpPr>
        <p:spPr>
          <a:xfrm>
            <a:off x="2922391" y="1252324"/>
            <a:ext cx="6379302" cy="276999"/>
          </a:xfrm>
          <a:prstGeom prst="rect">
            <a:avLst/>
          </a:prstGeom>
          <a:noFill/>
        </p:spPr>
        <p:txBody>
          <a:bodyPr wrap="square" rtlCol="0">
            <a:spAutoFit/>
          </a:bodyPr>
          <a:lstStyle/>
          <a:p>
            <a:pPr algn="ctr"/>
            <a:r>
              <a:rPr lang="en-US" sz="1200" dirty="0">
                <a:solidFill>
                  <a:schemeClr val="bg1">
                    <a:lumMod val="65000"/>
                  </a:schemeClr>
                </a:solidFill>
                <a:latin typeface="Raleway ExtraBold" panose="020B0903030101060003" pitchFamily="34" charset="-52"/>
                <a:ea typeface="Cardo" panose="02020600000000000000" pitchFamily="18" charset="-79"/>
                <a:cs typeface="Cardo" panose="02020600000000000000" pitchFamily="18" charset="-79"/>
              </a:rPr>
              <a:t>YEAR SALES COLUMN ANALYSIS</a:t>
            </a:r>
            <a:endParaRPr lang="ru-RU" sz="1200" dirty="0">
              <a:solidFill>
                <a:schemeClr val="bg1">
                  <a:lumMod val="65000"/>
                </a:schemeClr>
              </a:solidFill>
              <a:latin typeface="Raleway ExtraBold" panose="020B0903030101060003" pitchFamily="34" charset="-52"/>
              <a:ea typeface="Cardo" panose="02020600000000000000" pitchFamily="18" charset="-79"/>
              <a:cs typeface="Cardo" panose="02020600000000000000" pitchFamily="18" charset="-79"/>
            </a:endParaRPr>
          </a:p>
        </p:txBody>
      </p:sp>
      <p:graphicFrame>
        <p:nvGraphicFramePr>
          <p:cNvPr id="16" name="Диаграмма 15"/>
          <p:cNvGraphicFramePr/>
          <p:nvPr>
            <p:extLst>
              <p:ext uri="{D42A27DB-BD31-4B8C-83A1-F6EECF244321}">
                <p14:modId xmlns:p14="http://schemas.microsoft.com/office/powerpoint/2010/main" val="1879164494"/>
              </p:ext>
            </p:extLst>
          </p:nvPr>
        </p:nvGraphicFramePr>
        <p:xfrm>
          <a:off x="1061060" y="1955471"/>
          <a:ext cx="6358021" cy="4238681"/>
        </p:xfrm>
        <a:graphic>
          <a:graphicData uri="http://schemas.openxmlformats.org/drawingml/2006/chart">
            <c:chart xmlns:c="http://schemas.openxmlformats.org/drawingml/2006/chart" xmlns:r="http://schemas.openxmlformats.org/officeDocument/2006/relationships" r:id="rId2"/>
          </a:graphicData>
        </a:graphic>
      </p:graphicFrame>
      <p:grpSp>
        <p:nvGrpSpPr>
          <p:cNvPr id="17" name="Группа 16"/>
          <p:cNvGrpSpPr/>
          <p:nvPr/>
        </p:nvGrpSpPr>
        <p:grpSpPr>
          <a:xfrm flipH="1">
            <a:off x="6478140" y="3394783"/>
            <a:ext cx="1936743" cy="86603"/>
            <a:chOff x="4380271" y="3418007"/>
            <a:chExt cx="1936743" cy="86603"/>
          </a:xfrm>
        </p:grpSpPr>
        <p:cxnSp>
          <p:nvCxnSpPr>
            <p:cNvPr id="18" name="Прямая соединительная линия 17"/>
            <p:cNvCxnSpPr/>
            <p:nvPr/>
          </p:nvCxnSpPr>
          <p:spPr>
            <a:xfrm>
              <a:off x="4380271" y="3465513"/>
              <a:ext cx="19314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Овал 18"/>
            <p:cNvSpPr/>
            <p:nvPr/>
          </p:nvSpPr>
          <p:spPr>
            <a:xfrm>
              <a:off x="6230411" y="3418007"/>
              <a:ext cx="86603" cy="86603"/>
            </a:xfrm>
            <a:prstGeom prst="ellipse">
              <a:avLst/>
            </a:prstGeom>
            <a:solidFill>
              <a:schemeClr val="tx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grpSp>
      <p:sp>
        <p:nvSpPr>
          <p:cNvPr id="20" name="Подзаголовок 2"/>
          <p:cNvSpPr txBox="1">
            <a:spLocks/>
          </p:cNvSpPr>
          <p:nvPr/>
        </p:nvSpPr>
        <p:spPr>
          <a:xfrm>
            <a:off x="8474338" y="3262131"/>
            <a:ext cx="2554599" cy="255490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1200"/>
              </a:spcBef>
              <a:buNone/>
            </a:pPr>
            <a:r>
              <a:rPr lang="en-US" sz="1200" b="1" dirty="0" smtClean="0">
                <a:latin typeface="Montserrat" panose="02000505000000020004" pitchFamily="2" charset="0"/>
              </a:rPr>
              <a:t>10,1 </a:t>
            </a:r>
            <a:r>
              <a:rPr lang="en-US" sz="1200" dirty="0">
                <a:latin typeface="Montserrat" panose="02000505000000020004" pitchFamily="2" charset="0"/>
              </a:rPr>
              <a:t>% </a:t>
            </a:r>
            <a:r>
              <a:rPr lang="en-US" sz="1100" dirty="0">
                <a:latin typeface="Raleway Heavy" panose="020B0003030101060003" pitchFamily="34" charset="0"/>
              </a:rPr>
              <a:t>GROW</a:t>
            </a:r>
            <a:r>
              <a:rPr lang="en-US" sz="1200" dirty="0">
                <a:latin typeface="Montserrat" panose="02000505000000020004" pitchFamily="2" charset="0"/>
              </a:rPr>
              <a:t> </a:t>
            </a:r>
            <a:r>
              <a:rPr lang="en-US" sz="1100" dirty="0">
                <a:latin typeface="Raleway Heavy" panose="020B0003030101060003" pitchFamily="34" charset="0"/>
              </a:rPr>
              <a:t>SALES </a:t>
            </a:r>
          </a:p>
          <a:p>
            <a:pPr marL="0" indent="0">
              <a:lnSpc>
                <a:spcPts val="2000"/>
              </a:lnSpc>
              <a:spcBef>
                <a:spcPts val="1200"/>
              </a:spcBef>
              <a:buNone/>
            </a:pPr>
            <a:r>
              <a:rPr lang="en-US" sz="1100"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Etiam vitae dui congue, semper quam vitae, luctus ligula. Sed posuere nunc in leo commod else cuprum less</a:t>
            </a:r>
            <a:r>
              <a:rPr lang="en-US" sz="110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 </a:t>
            </a:r>
            <a:r>
              <a:rPr lang="en-US" sz="1100" dirty="0">
                <a:solidFill>
                  <a:schemeClr val="bg1">
                    <a:lumMod val="65000"/>
                  </a:schemeClr>
                </a:solidFill>
                <a:latin typeface="Raleway Medium" panose="020B0003030101060003" pitchFamily="34" charset="0"/>
                <a:ea typeface="Karla" pitchFamily="2" charset="0"/>
                <a:cs typeface="Poppins" panose="02000000000000000000" pitchFamily="2" charset="0"/>
              </a:rPr>
              <a:t>Etiam vitae dui congue, semper quam vitae, </a:t>
            </a:r>
            <a:r>
              <a:rPr lang="en-US" sz="110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luctus</a:t>
            </a:r>
            <a:r>
              <a:rPr lang="en-US" sz="1100" dirty="0">
                <a:solidFill>
                  <a:schemeClr val="bg1">
                    <a:lumMod val="65000"/>
                  </a:schemeClr>
                </a:solidFill>
                <a:latin typeface="Raleway Medium" panose="020B0003030101060003" pitchFamily="34" charset="0"/>
                <a:cs typeface="Poppins" panose="02000000000000000000" pitchFamily="2" charset="0"/>
              </a:rPr>
              <a:t>. Pellentesque pharetra nulla in massa </a:t>
            </a:r>
            <a:r>
              <a:rPr lang="en-US" sz="1100" dirty="0" smtClean="0">
                <a:solidFill>
                  <a:schemeClr val="bg1">
                    <a:lumMod val="65000"/>
                  </a:schemeClr>
                </a:solidFill>
                <a:latin typeface="Raleway Medium" panose="020B0003030101060003" pitchFamily="34" charset="0"/>
                <a:cs typeface="Poppins" panose="02000000000000000000" pitchFamily="2" charset="0"/>
              </a:rPr>
              <a:t>ultrices hendrerit.</a:t>
            </a:r>
            <a:endParaRPr lang="en-US" sz="1100" dirty="0">
              <a:solidFill>
                <a:schemeClr val="bg1">
                  <a:lumMod val="65000"/>
                </a:schemeClr>
              </a:solidFill>
              <a:latin typeface="Raleway Medium" panose="020B0003030101060003" pitchFamily="34" charset="0"/>
              <a:cs typeface="Poppins" panose="02000000000000000000" pitchFamily="2" charset="0"/>
            </a:endParaRPr>
          </a:p>
        </p:txBody>
      </p:sp>
    </p:spTree>
    <p:extLst>
      <p:ext uri="{BB962C8B-B14F-4D97-AF65-F5344CB8AC3E}">
        <p14:creationId xmlns:p14="http://schemas.microsoft.com/office/powerpoint/2010/main" val="149148393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400"/>
                                        <p:tgtEl>
                                          <p:spTgt spid="6"/>
                                        </p:tgtEl>
                                      </p:cBhvr>
                                    </p:animEffect>
                                  </p:childTnLst>
                                </p:cTn>
                              </p:par>
                            </p:childTnLst>
                          </p:cTn>
                        </p:par>
                        <p:par>
                          <p:cTn id="8" fill="hold">
                            <p:stCondLst>
                              <p:cond delay="400"/>
                            </p:stCondLst>
                            <p:childTnLst>
                              <p:par>
                                <p:cTn id="9" presetID="22" presetClass="entr" presetSubtype="8"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left)">
                                      <p:cBhvr>
                                        <p:cTn id="11" dur="400"/>
                                        <p:tgtEl>
                                          <p:spTgt spid="12"/>
                                        </p:tgtEl>
                                      </p:cBhvr>
                                    </p:animEffect>
                                  </p:childTnLst>
                                </p:cTn>
                              </p:par>
                            </p:childTnLst>
                          </p:cTn>
                        </p:par>
                        <p:par>
                          <p:cTn id="12" fill="hold">
                            <p:stCondLst>
                              <p:cond delay="1550"/>
                            </p:stCondLst>
                            <p:childTnLst>
                              <p:par>
                                <p:cTn id="13" presetID="22" presetClass="entr" presetSubtype="4" fill="hold" grpId="0" nodeType="afterEffect">
                                  <p:stCondLst>
                                    <p:cond delay="0"/>
                                  </p:stCondLst>
                                  <p:childTnLst>
                                    <p:set>
                                      <p:cBhvr>
                                        <p:cTn id="14" dur="1" fill="hold">
                                          <p:stCondLst>
                                            <p:cond delay="0"/>
                                          </p:stCondLst>
                                        </p:cTn>
                                        <p:tgtEl>
                                          <p:spTgt spid="16">
                                            <p:graphicEl>
                                              <a:chart seriesIdx="-3" categoryIdx="-3" bldStep="gridLegend"/>
                                            </p:graphicEl>
                                          </p:spTgt>
                                        </p:tgtEl>
                                        <p:attrNameLst>
                                          <p:attrName>style.visibility</p:attrName>
                                        </p:attrNameLst>
                                      </p:cBhvr>
                                      <p:to>
                                        <p:strVal val="visible"/>
                                      </p:to>
                                    </p:set>
                                    <p:animEffect transition="in" filter="wipe(down)">
                                      <p:cBhvr>
                                        <p:cTn id="15" dur="500"/>
                                        <p:tgtEl>
                                          <p:spTgt spid="16">
                                            <p:graphicEl>
                                              <a:chart seriesIdx="-3" categoryIdx="-3" bldStep="gridLegend"/>
                                            </p:graphicEl>
                                          </p:spTgt>
                                        </p:tgtEl>
                                      </p:cBhvr>
                                    </p:animEffect>
                                  </p:childTnLst>
                                </p:cTn>
                              </p:par>
                            </p:childTnLst>
                          </p:cTn>
                        </p:par>
                        <p:par>
                          <p:cTn id="16" fill="hold">
                            <p:stCondLst>
                              <p:cond delay="2050"/>
                            </p:stCondLst>
                            <p:childTnLst>
                              <p:par>
                                <p:cTn id="17" presetID="22" presetClass="entr" presetSubtype="4" fill="hold" grpId="0" nodeType="afterEffect">
                                  <p:stCondLst>
                                    <p:cond delay="0"/>
                                  </p:stCondLst>
                                  <p:childTnLst>
                                    <p:set>
                                      <p:cBhvr>
                                        <p:cTn id="18" dur="1" fill="hold">
                                          <p:stCondLst>
                                            <p:cond delay="0"/>
                                          </p:stCondLst>
                                        </p:cTn>
                                        <p:tgtEl>
                                          <p:spTgt spid="16">
                                            <p:graphicEl>
                                              <a:chart seriesIdx="0" categoryIdx="0" bldStep="ptInCategory"/>
                                            </p:graphicEl>
                                          </p:spTgt>
                                        </p:tgtEl>
                                        <p:attrNameLst>
                                          <p:attrName>style.visibility</p:attrName>
                                        </p:attrNameLst>
                                      </p:cBhvr>
                                      <p:to>
                                        <p:strVal val="visible"/>
                                      </p:to>
                                    </p:set>
                                    <p:animEffect transition="in" filter="wipe(down)">
                                      <p:cBhvr>
                                        <p:cTn id="19" dur="500"/>
                                        <p:tgtEl>
                                          <p:spTgt spid="16">
                                            <p:graphicEl>
                                              <a:chart seriesIdx="0" categoryIdx="0" bldStep="ptInCategory"/>
                                            </p:graphicEl>
                                          </p:spTgt>
                                        </p:tgtEl>
                                      </p:cBhvr>
                                    </p:animEffect>
                                  </p:childTnLst>
                                </p:cTn>
                              </p:par>
                            </p:childTnLst>
                          </p:cTn>
                        </p:par>
                        <p:par>
                          <p:cTn id="20" fill="hold">
                            <p:stCondLst>
                              <p:cond delay="2550"/>
                            </p:stCondLst>
                            <p:childTnLst>
                              <p:par>
                                <p:cTn id="21" presetID="22" presetClass="entr" presetSubtype="4" fill="hold" grpId="0" nodeType="afterEffect">
                                  <p:stCondLst>
                                    <p:cond delay="0"/>
                                  </p:stCondLst>
                                  <p:childTnLst>
                                    <p:set>
                                      <p:cBhvr>
                                        <p:cTn id="22" dur="1" fill="hold">
                                          <p:stCondLst>
                                            <p:cond delay="0"/>
                                          </p:stCondLst>
                                        </p:cTn>
                                        <p:tgtEl>
                                          <p:spTgt spid="16">
                                            <p:graphicEl>
                                              <a:chart seriesIdx="0" categoryIdx="1" bldStep="ptInCategory"/>
                                            </p:graphicEl>
                                          </p:spTgt>
                                        </p:tgtEl>
                                        <p:attrNameLst>
                                          <p:attrName>style.visibility</p:attrName>
                                        </p:attrNameLst>
                                      </p:cBhvr>
                                      <p:to>
                                        <p:strVal val="visible"/>
                                      </p:to>
                                    </p:set>
                                    <p:animEffect transition="in" filter="wipe(down)">
                                      <p:cBhvr>
                                        <p:cTn id="23" dur="500"/>
                                        <p:tgtEl>
                                          <p:spTgt spid="16">
                                            <p:graphicEl>
                                              <a:chart seriesIdx="0" categoryIdx="1" bldStep="ptInCategory"/>
                                            </p:graphicEl>
                                          </p:spTgt>
                                        </p:tgtEl>
                                      </p:cBhvr>
                                    </p:animEffect>
                                  </p:childTnLst>
                                </p:cTn>
                              </p:par>
                            </p:childTnLst>
                          </p:cTn>
                        </p:par>
                        <p:par>
                          <p:cTn id="24" fill="hold">
                            <p:stCondLst>
                              <p:cond delay="3050"/>
                            </p:stCondLst>
                            <p:childTnLst>
                              <p:par>
                                <p:cTn id="25" presetID="22" presetClass="entr" presetSubtype="4" fill="hold" grpId="0" nodeType="afterEffect">
                                  <p:stCondLst>
                                    <p:cond delay="0"/>
                                  </p:stCondLst>
                                  <p:childTnLst>
                                    <p:set>
                                      <p:cBhvr>
                                        <p:cTn id="26" dur="1" fill="hold">
                                          <p:stCondLst>
                                            <p:cond delay="0"/>
                                          </p:stCondLst>
                                        </p:cTn>
                                        <p:tgtEl>
                                          <p:spTgt spid="16">
                                            <p:graphicEl>
                                              <a:chart seriesIdx="0" categoryIdx="2" bldStep="ptInCategory"/>
                                            </p:graphicEl>
                                          </p:spTgt>
                                        </p:tgtEl>
                                        <p:attrNameLst>
                                          <p:attrName>style.visibility</p:attrName>
                                        </p:attrNameLst>
                                      </p:cBhvr>
                                      <p:to>
                                        <p:strVal val="visible"/>
                                      </p:to>
                                    </p:set>
                                    <p:animEffect transition="in" filter="wipe(down)">
                                      <p:cBhvr>
                                        <p:cTn id="27" dur="500"/>
                                        <p:tgtEl>
                                          <p:spTgt spid="16">
                                            <p:graphicEl>
                                              <a:chart seriesIdx="0" categoryIdx="2" bldStep="ptInCategory"/>
                                            </p:graphicEl>
                                          </p:spTgt>
                                        </p:tgtEl>
                                      </p:cBhvr>
                                    </p:animEffect>
                                  </p:childTnLst>
                                </p:cTn>
                              </p:par>
                            </p:childTnLst>
                          </p:cTn>
                        </p:par>
                        <p:par>
                          <p:cTn id="28" fill="hold">
                            <p:stCondLst>
                              <p:cond delay="3550"/>
                            </p:stCondLst>
                            <p:childTnLst>
                              <p:par>
                                <p:cTn id="29" presetID="22" presetClass="entr" presetSubtype="4" fill="hold" grpId="0" nodeType="afterEffect">
                                  <p:stCondLst>
                                    <p:cond delay="0"/>
                                  </p:stCondLst>
                                  <p:childTnLst>
                                    <p:set>
                                      <p:cBhvr>
                                        <p:cTn id="30" dur="1" fill="hold">
                                          <p:stCondLst>
                                            <p:cond delay="0"/>
                                          </p:stCondLst>
                                        </p:cTn>
                                        <p:tgtEl>
                                          <p:spTgt spid="16">
                                            <p:graphicEl>
                                              <a:chart seriesIdx="0" categoryIdx="3" bldStep="ptInCategory"/>
                                            </p:graphicEl>
                                          </p:spTgt>
                                        </p:tgtEl>
                                        <p:attrNameLst>
                                          <p:attrName>style.visibility</p:attrName>
                                        </p:attrNameLst>
                                      </p:cBhvr>
                                      <p:to>
                                        <p:strVal val="visible"/>
                                      </p:to>
                                    </p:set>
                                    <p:animEffect transition="in" filter="wipe(down)">
                                      <p:cBhvr>
                                        <p:cTn id="31" dur="500"/>
                                        <p:tgtEl>
                                          <p:spTgt spid="16">
                                            <p:graphicEl>
                                              <a:chart seriesIdx="0" categoryIdx="3" bldStep="ptInCategory"/>
                                            </p:graphicEl>
                                          </p:spTgt>
                                        </p:tgtEl>
                                      </p:cBhvr>
                                    </p:animEffect>
                                  </p:childTnLst>
                                </p:cTn>
                              </p:par>
                            </p:childTnLst>
                          </p:cTn>
                        </p:par>
                        <p:par>
                          <p:cTn id="32" fill="hold">
                            <p:stCondLst>
                              <p:cond delay="4050"/>
                            </p:stCondLst>
                            <p:childTnLst>
                              <p:par>
                                <p:cTn id="33" presetID="22" presetClass="entr" presetSubtype="8" fill="hold"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wipe(left)">
                                      <p:cBhvr>
                                        <p:cTn id="35" dur="350"/>
                                        <p:tgtEl>
                                          <p:spTgt spid="17"/>
                                        </p:tgtEl>
                                      </p:cBhvr>
                                    </p:animEffect>
                                  </p:childTnLst>
                                </p:cTn>
                              </p:par>
                            </p:childTnLst>
                          </p:cTn>
                        </p:par>
                        <p:par>
                          <p:cTn id="36" fill="hold">
                            <p:stCondLst>
                              <p:cond delay="4400"/>
                            </p:stCondLst>
                            <p:childTnLst>
                              <p:par>
                                <p:cTn id="37" presetID="22" presetClass="entr" presetSubtype="1" fill="hold" grpId="0" nodeType="after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wipe(up)">
                                      <p:cBhvr>
                                        <p:cTn id="39" dur="4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2" grpId="0"/>
      <p:bldGraphic spid="16" grpId="0" uiExpand="1">
        <p:bldSub>
          <a:bldChart bld="categoryEl"/>
        </p:bldSub>
      </p:bldGraphic>
      <p:bldP spid="20"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Группа 5"/>
          <p:cNvGrpSpPr/>
          <p:nvPr/>
        </p:nvGrpSpPr>
        <p:grpSpPr>
          <a:xfrm>
            <a:off x="477368" y="414868"/>
            <a:ext cx="354843" cy="665253"/>
            <a:chOff x="1091823" y="2224585"/>
            <a:chExt cx="354843" cy="665253"/>
          </a:xfrm>
        </p:grpSpPr>
        <p:sp>
          <p:nvSpPr>
            <p:cNvPr id="7" name="Овал 6"/>
            <p:cNvSpPr/>
            <p:nvPr/>
          </p:nvSpPr>
          <p:spPr>
            <a:xfrm>
              <a:off x="1091824" y="2224585"/>
              <a:ext cx="354842" cy="354842"/>
            </a:xfrm>
            <a:prstGeom prst="ellipse">
              <a:avLst/>
            </a:prstGeom>
            <a:solidFill>
              <a:srgbClr val="E239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8" name="Подзаголовок 2"/>
            <p:cNvSpPr txBox="1">
              <a:spLocks/>
            </p:cNvSpPr>
            <p:nvPr/>
          </p:nvSpPr>
          <p:spPr>
            <a:xfrm>
              <a:off x="1091823" y="2303851"/>
              <a:ext cx="346120" cy="58598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1200"/>
                </a:spcBef>
                <a:buNone/>
              </a:pPr>
              <a:r>
                <a:rPr lang="en-US" sz="3200" dirty="0" smtClean="0">
                  <a:solidFill>
                    <a:schemeClr val="bg1"/>
                  </a:solidFill>
                  <a:latin typeface="Raleway" panose="020B0003030101060003" pitchFamily="34" charset="0"/>
                </a:rPr>
                <a:t>+</a:t>
              </a:r>
              <a:endParaRPr lang="en-US" sz="1800" dirty="0">
                <a:solidFill>
                  <a:schemeClr val="bg1"/>
                </a:solidFill>
                <a:latin typeface="Raleway" panose="020B0003030101060003" pitchFamily="34" charset="0"/>
                <a:cs typeface="Poppins" panose="02000000000000000000" pitchFamily="2" charset="0"/>
              </a:endParaRPr>
            </a:p>
          </p:txBody>
        </p:sp>
      </p:grpSp>
      <p:graphicFrame>
        <p:nvGraphicFramePr>
          <p:cNvPr id="15" name="Chart 14"/>
          <p:cNvGraphicFramePr/>
          <p:nvPr>
            <p:extLst>
              <p:ext uri="{D42A27DB-BD31-4B8C-83A1-F6EECF244321}">
                <p14:modId xmlns:p14="http://schemas.microsoft.com/office/powerpoint/2010/main" val="3168638526"/>
              </p:ext>
            </p:extLst>
          </p:nvPr>
        </p:nvGraphicFramePr>
        <p:xfrm>
          <a:off x="6506646" y="3211489"/>
          <a:ext cx="5189164" cy="2892335"/>
        </p:xfrm>
        <a:graphic>
          <a:graphicData uri="http://schemas.openxmlformats.org/drawingml/2006/chart">
            <c:chart xmlns:c="http://schemas.openxmlformats.org/drawingml/2006/chart" xmlns:r="http://schemas.openxmlformats.org/officeDocument/2006/relationships" r:id="rId2"/>
          </a:graphicData>
        </a:graphic>
      </p:graphicFrame>
      <p:sp>
        <p:nvSpPr>
          <p:cNvPr id="22" name="Скругленный прямоугольник 21"/>
          <p:cNvSpPr/>
          <p:nvPr/>
        </p:nvSpPr>
        <p:spPr>
          <a:xfrm>
            <a:off x="6798452" y="2570452"/>
            <a:ext cx="193958" cy="193958"/>
          </a:xfrm>
          <a:prstGeom prst="roundRect">
            <a:avLst/>
          </a:prstGeom>
          <a:solidFill>
            <a:schemeClr val="tx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smtClean="0">
              <a:ln>
                <a:noFill/>
              </a:ln>
              <a:solidFill>
                <a:prstClr val="white"/>
              </a:solidFill>
              <a:effectLst/>
              <a:uLnTx/>
              <a:uFillTx/>
              <a:ea typeface="+mn-ea"/>
              <a:cs typeface="+mn-cs"/>
            </a:endParaRPr>
          </a:p>
        </p:txBody>
      </p:sp>
      <p:sp>
        <p:nvSpPr>
          <p:cNvPr id="23" name="Текст 11"/>
          <p:cNvSpPr txBox="1">
            <a:spLocks/>
          </p:cNvSpPr>
          <p:nvPr/>
        </p:nvSpPr>
        <p:spPr>
          <a:xfrm>
            <a:off x="7011549" y="2559088"/>
            <a:ext cx="1897607" cy="267393"/>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100" b="1" dirty="0" smtClean="0">
                <a:latin typeface="+mj-lt"/>
                <a:cs typeface="Poppins SemiBold" panose="02000000000000000000" pitchFamily="2" charset="0"/>
              </a:rPr>
              <a:t>Online Sales </a:t>
            </a:r>
          </a:p>
        </p:txBody>
      </p:sp>
      <p:sp>
        <p:nvSpPr>
          <p:cNvPr id="24" name="Скругленный прямоугольник 23"/>
          <p:cNvSpPr/>
          <p:nvPr/>
        </p:nvSpPr>
        <p:spPr>
          <a:xfrm>
            <a:off x="6798452" y="3048107"/>
            <a:ext cx="193958" cy="193958"/>
          </a:xfrm>
          <a:prstGeom prst="roundRect">
            <a:avLst/>
          </a:prstGeom>
          <a:solidFill>
            <a:srgbClr val="E2393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smtClean="0">
              <a:ln>
                <a:noFill/>
              </a:ln>
              <a:solidFill>
                <a:prstClr val="white"/>
              </a:solidFill>
              <a:effectLst/>
              <a:uLnTx/>
              <a:uFillTx/>
              <a:ea typeface="+mn-ea"/>
              <a:cs typeface="+mn-cs"/>
            </a:endParaRPr>
          </a:p>
        </p:txBody>
      </p:sp>
      <p:sp>
        <p:nvSpPr>
          <p:cNvPr id="25" name="Текст 11"/>
          <p:cNvSpPr txBox="1">
            <a:spLocks/>
          </p:cNvSpPr>
          <p:nvPr/>
        </p:nvSpPr>
        <p:spPr>
          <a:xfrm>
            <a:off x="7011549" y="3029370"/>
            <a:ext cx="2483429" cy="262286"/>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100" b="1" dirty="0" smtClean="0">
                <a:latin typeface="+mj-lt"/>
                <a:cs typeface="Poppins SemiBold" panose="02000000000000000000" pitchFamily="2" charset="0"/>
              </a:rPr>
              <a:t>Social Network Dynamic</a:t>
            </a:r>
          </a:p>
        </p:txBody>
      </p:sp>
      <p:sp>
        <p:nvSpPr>
          <p:cNvPr id="26" name="Скругленный прямоугольник 25"/>
          <p:cNvSpPr/>
          <p:nvPr/>
        </p:nvSpPr>
        <p:spPr>
          <a:xfrm>
            <a:off x="9314717" y="2582932"/>
            <a:ext cx="193958" cy="193958"/>
          </a:xfrm>
          <a:prstGeom prst="roundRect">
            <a:avLst/>
          </a:prstGeom>
          <a:solidFill>
            <a:schemeClr val="accent3"/>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smtClean="0">
              <a:ln>
                <a:noFill/>
              </a:ln>
              <a:solidFill>
                <a:prstClr val="white"/>
              </a:solidFill>
              <a:effectLst/>
              <a:uLnTx/>
              <a:uFillTx/>
              <a:ea typeface="+mn-ea"/>
              <a:cs typeface="+mn-cs"/>
            </a:endParaRPr>
          </a:p>
        </p:txBody>
      </p:sp>
      <p:sp>
        <p:nvSpPr>
          <p:cNvPr id="27" name="Текст 11"/>
          <p:cNvSpPr txBox="1">
            <a:spLocks/>
          </p:cNvSpPr>
          <p:nvPr/>
        </p:nvSpPr>
        <p:spPr>
          <a:xfrm>
            <a:off x="9527814" y="2564195"/>
            <a:ext cx="2483429" cy="262286"/>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100" b="1" dirty="0" smtClean="0">
                <a:latin typeface="+mj-lt"/>
                <a:cs typeface="Poppins SemiBold" panose="02000000000000000000" pitchFamily="2" charset="0"/>
              </a:rPr>
              <a:t>Social Network Dynamic</a:t>
            </a:r>
          </a:p>
        </p:txBody>
      </p:sp>
      <p:sp>
        <p:nvSpPr>
          <p:cNvPr id="28" name="Подзаголовок 2"/>
          <p:cNvSpPr txBox="1">
            <a:spLocks/>
          </p:cNvSpPr>
          <p:nvPr/>
        </p:nvSpPr>
        <p:spPr>
          <a:xfrm>
            <a:off x="6691050" y="993316"/>
            <a:ext cx="4621988" cy="152832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1200"/>
              </a:spcBef>
              <a:buNone/>
            </a:pPr>
            <a:r>
              <a:rPr lang="en-US" sz="1100"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Etiam vitae dui congue, semper quam vitae, luctus ligula. Sed posuere nunc in leo commod else cuprum less</a:t>
            </a:r>
            <a:r>
              <a:rPr lang="en-US" sz="110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 </a:t>
            </a:r>
            <a:r>
              <a:rPr lang="en-US" sz="1100" dirty="0">
                <a:solidFill>
                  <a:schemeClr val="bg1">
                    <a:lumMod val="65000"/>
                  </a:schemeClr>
                </a:solidFill>
                <a:latin typeface="Raleway Medium" panose="020B0003030101060003" pitchFamily="34" charset="0"/>
                <a:ea typeface="Karla" pitchFamily="2" charset="0"/>
                <a:cs typeface="Poppins" panose="02000000000000000000" pitchFamily="2" charset="0"/>
              </a:rPr>
              <a:t>Etiam vitae dui congue, semper quam vitae, </a:t>
            </a:r>
            <a:r>
              <a:rPr lang="en-US" sz="110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luctus</a:t>
            </a:r>
            <a:r>
              <a:rPr lang="en-US" sz="1100" dirty="0">
                <a:solidFill>
                  <a:schemeClr val="bg1">
                    <a:lumMod val="65000"/>
                  </a:schemeClr>
                </a:solidFill>
                <a:latin typeface="Raleway Medium" panose="020B0003030101060003" pitchFamily="34" charset="0"/>
                <a:cs typeface="Poppins" panose="02000000000000000000" pitchFamily="2" charset="0"/>
              </a:rPr>
              <a:t>. Pellentesque pharetra nulla in massa </a:t>
            </a:r>
            <a:r>
              <a:rPr lang="en-US" sz="1100" dirty="0" smtClean="0">
                <a:solidFill>
                  <a:schemeClr val="bg1">
                    <a:lumMod val="65000"/>
                  </a:schemeClr>
                </a:solidFill>
                <a:latin typeface="Raleway Medium" panose="020B0003030101060003" pitchFamily="34" charset="0"/>
                <a:cs typeface="Poppins" panose="02000000000000000000" pitchFamily="2" charset="0"/>
              </a:rPr>
              <a:t>ultrices hendrerit.</a:t>
            </a:r>
            <a:endParaRPr lang="en-US" sz="1100" dirty="0">
              <a:solidFill>
                <a:schemeClr val="bg1">
                  <a:lumMod val="65000"/>
                </a:schemeClr>
              </a:solidFill>
              <a:latin typeface="Raleway Medium" panose="020B0003030101060003" pitchFamily="34" charset="0"/>
              <a:cs typeface="Poppins" panose="02000000000000000000" pitchFamily="2" charset="0"/>
            </a:endParaRPr>
          </a:p>
        </p:txBody>
      </p:sp>
      <p:sp>
        <p:nvSpPr>
          <p:cNvPr id="29" name="TextBox 28"/>
          <p:cNvSpPr txBox="1"/>
          <p:nvPr/>
        </p:nvSpPr>
        <p:spPr>
          <a:xfrm>
            <a:off x="477368" y="4302998"/>
            <a:ext cx="2779179" cy="1569660"/>
          </a:xfrm>
          <a:prstGeom prst="rect">
            <a:avLst/>
          </a:prstGeom>
          <a:noFill/>
        </p:spPr>
        <p:txBody>
          <a:bodyPr wrap="square" rtlCol="0">
            <a:spAutoFit/>
          </a:bodyPr>
          <a:lstStyle/>
          <a:p>
            <a:r>
              <a:rPr lang="en-US" sz="3200" dirty="0" smtClean="0">
                <a:solidFill>
                  <a:schemeClr val="bg1"/>
                </a:solidFill>
                <a:latin typeface="Raleway ExtraBold" panose="020B0903030101060003" pitchFamily="34" charset="-52"/>
              </a:rPr>
              <a:t>Line analysis social network</a:t>
            </a:r>
          </a:p>
        </p:txBody>
      </p:sp>
      <p:sp>
        <p:nvSpPr>
          <p:cNvPr id="30" name="Прямоугольник 29"/>
          <p:cNvSpPr/>
          <p:nvPr/>
        </p:nvSpPr>
        <p:spPr>
          <a:xfrm>
            <a:off x="477368" y="5761015"/>
            <a:ext cx="2231060" cy="475387"/>
          </a:xfrm>
          <a:prstGeom prst="rect">
            <a:avLst/>
          </a:prstGeom>
        </p:spPr>
        <p:txBody>
          <a:bodyPr wrap="square">
            <a:spAutoFit/>
          </a:bodyPr>
          <a:lstStyle/>
          <a:p>
            <a:pPr>
              <a:lnSpc>
                <a:spcPts val="3600"/>
              </a:lnSpc>
            </a:pPr>
            <a:r>
              <a:rPr lang="en-US" sz="1100" kern="0" spc="50" dirty="0" smtClean="0">
                <a:solidFill>
                  <a:schemeClr val="bg1"/>
                </a:solidFill>
                <a:latin typeface="Raleway ExtraBold" panose="020B0903030101060003" pitchFamily="34" charset="-52"/>
                <a:ea typeface="Karla" pitchFamily="2" charset="0"/>
                <a:cs typeface="Poppins" panose="02000000000000000000" pitchFamily="2" charset="0"/>
              </a:rPr>
              <a:t>YOUR TITLE HERE</a:t>
            </a:r>
            <a:endParaRPr lang="en-US" sz="1100" spc="50" dirty="0">
              <a:solidFill>
                <a:schemeClr val="bg1"/>
              </a:solidFill>
              <a:latin typeface="Raleway ExtraBold" panose="020B0903030101060003" pitchFamily="34" charset="-52"/>
            </a:endParaRPr>
          </a:p>
        </p:txBody>
      </p:sp>
      <p:sp>
        <p:nvSpPr>
          <p:cNvPr id="31" name="Прямоугольник 30"/>
          <p:cNvSpPr/>
          <p:nvPr/>
        </p:nvSpPr>
        <p:spPr>
          <a:xfrm>
            <a:off x="887683" y="256440"/>
            <a:ext cx="1414511" cy="475387"/>
          </a:xfrm>
          <a:prstGeom prst="rect">
            <a:avLst/>
          </a:prstGeom>
        </p:spPr>
        <p:txBody>
          <a:bodyPr wrap="square">
            <a:spAutoFit/>
          </a:bodyPr>
          <a:lstStyle/>
          <a:p>
            <a:pPr>
              <a:lnSpc>
                <a:spcPts val="3600"/>
              </a:lnSpc>
            </a:pPr>
            <a:r>
              <a:rPr lang="en-US" sz="1200" kern="0" spc="50" dirty="0" smtClean="0">
                <a:solidFill>
                  <a:schemeClr val="bg1"/>
                </a:solidFill>
                <a:latin typeface="Raleway ExtraBold" panose="020B0903030101060003" pitchFamily="34" charset="-52"/>
                <a:ea typeface="Karla" pitchFamily="2" charset="0"/>
                <a:cs typeface="Poppins" panose="02000000000000000000" pitchFamily="2" charset="0"/>
              </a:rPr>
              <a:t>BY BEN MILLER</a:t>
            </a:r>
            <a:endParaRPr lang="en-US" sz="1200" spc="50" dirty="0">
              <a:solidFill>
                <a:schemeClr val="bg1"/>
              </a:solidFill>
              <a:latin typeface="Raleway ExtraBold" panose="020B0903030101060003" pitchFamily="34" charset="-52"/>
            </a:endParaRPr>
          </a:p>
        </p:txBody>
      </p:sp>
      <p:sp>
        <p:nvSpPr>
          <p:cNvPr id="2" name="Рисунок 1"/>
          <p:cNvSpPr>
            <a:spLocks noGrp="1"/>
          </p:cNvSpPr>
          <p:nvPr>
            <p:ph type="pic" sz="quarter" idx="10"/>
          </p:nvPr>
        </p:nvSpPr>
        <p:spPr/>
      </p:sp>
    </p:spTree>
    <p:extLst>
      <p:ext uri="{BB962C8B-B14F-4D97-AF65-F5344CB8AC3E}">
        <p14:creationId xmlns:p14="http://schemas.microsoft.com/office/powerpoint/2010/main" val="1679293484"/>
      </p:ext>
    </p:extLst>
  </p:cSld>
  <p:clrMapOvr>
    <a:masterClrMapping/>
  </p:clrMapOvr>
  <p:transition spd="slow">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400"/>
                                        <p:tgtEl>
                                          <p:spTgt spid="6"/>
                                        </p:tgtEl>
                                      </p:cBhvr>
                                    </p:animEffect>
                                  </p:childTnLst>
                                </p:cTn>
                              </p:par>
                            </p:childTnLst>
                          </p:cTn>
                        </p:par>
                        <p:par>
                          <p:cTn id="8" fill="hold">
                            <p:stCondLst>
                              <p:cond delay="400"/>
                            </p:stCondLst>
                            <p:childTnLst>
                              <p:par>
                                <p:cTn id="9" presetID="22" presetClass="entr" presetSubtype="1"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wipe(up)">
                                      <p:cBhvr>
                                        <p:cTn id="11" dur="400"/>
                                        <p:tgtEl>
                                          <p:spTgt spid="31"/>
                                        </p:tgtEl>
                                      </p:cBhvr>
                                    </p:animEffect>
                                  </p:childTnLst>
                                </p:cTn>
                              </p:par>
                            </p:childTnLst>
                          </p:cTn>
                        </p:par>
                        <p:par>
                          <p:cTn id="12" fill="hold">
                            <p:stCondLst>
                              <p:cond delay="8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29"/>
                                        </p:tgtEl>
                                        <p:attrNameLst>
                                          <p:attrName>style.visibility</p:attrName>
                                        </p:attrNameLst>
                                      </p:cBhvr>
                                      <p:to>
                                        <p:strVal val="visible"/>
                                      </p:to>
                                    </p:set>
                                    <p:anim calcmode="lin" valueType="num">
                                      <p:cBhvr>
                                        <p:cTn id="15" dur="25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16" dur="250" fill="hold"/>
                                        <p:tgtEl>
                                          <p:spTgt spid="29"/>
                                        </p:tgtEl>
                                        <p:attrNameLst>
                                          <p:attrName>ppt_y</p:attrName>
                                        </p:attrNameLst>
                                      </p:cBhvr>
                                      <p:tavLst>
                                        <p:tav tm="0">
                                          <p:val>
                                            <p:strVal val="#ppt_y"/>
                                          </p:val>
                                        </p:tav>
                                        <p:tav tm="100000">
                                          <p:val>
                                            <p:strVal val="#ppt_y"/>
                                          </p:val>
                                        </p:tav>
                                      </p:tavLst>
                                    </p:anim>
                                    <p:anim calcmode="lin" valueType="num">
                                      <p:cBhvr>
                                        <p:cTn id="17" dur="25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18" dur="25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19" dur="250" tmFilter="0,0; .5, 1; 1, 1"/>
                                        <p:tgtEl>
                                          <p:spTgt spid="29"/>
                                        </p:tgtEl>
                                      </p:cBhvr>
                                    </p:animEffect>
                                  </p:childTnLst>
                                </p:cTn>
                              </p:par>
                            </p:childTnLst>
                          </p:cTn>
                        </p:par>
                        <p:par>
                          <p:cTn id="20" fill="hold">
                            <p:stCondLst>
                              <p:cond delay="1650"/>
                            </p:stCondLst>
                            <p:childTnLst>
                              <p:par>
                                <p:cTn id="21" presetID="22" presetClass="entr" presetSubtype="1" fill="hold" grpId="0" nodeType="afterEffect">
                                  <p:stCondLst>
                                    <p:cond delay="0"/>
                                  </p:stCondLst>
                                  <p:childTnLst>
                                    <p:set>
                                      <p:cBhvr>
                                        <p:cTn id="22" dur="1" fill="hold">
                                          <p:stCondLst>
                                            <p:cond delay="0"/>
                                          </p:stCondLst>
                                        </p:cTn>
                                        <p:tgtEl>
                                          <p:spTgt spid="30"/>
                                        </p:tgtEl>
                                        <p:attrNameLst>
                                          <p:attrName>style.visibility</p:attrName>
                                        </p:attrNameLst>
                                      </p:cBhvr>
                                      <p:to>
                                        <p:strVal val="visible"/>
                                      </p:to>
                                    </p:set>
                                    <p:animEffect transition="in" filter="wipe(up)">
                                      <p:cBhvr>
                                        <p:cTn id="23" dur="400"/>
                                        <p:tgtEl>
                                          <p:spTgt spid="30"/>
                                        </p:tgtEl>
                                      </p:cBhvr>
                                    </p:animEffect>
                                  </p:childTnLst>
                                </p:cTn>
                              </p:par>
                            </p:childTnLst>
                          </p:cTn>
                        </p:par>
                        <p:par>
                          <p:cTn id="24" fill="hold">
                            <p:stCondLst>
                              <p:cond delay="2050"/>
                            </p:stCondLst>
                            <p:childTnLst>
                              <p:par>
                                <p:cTn id="25" presetID="22" presetClass="entr" presetSubtype="1" fill="hold" grpId="0" nodeType="after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wipe(up)">
                                      <p:cBhvr>
                                        <p:cTn id="27" dur="400"/>
                                        <p:tgtEl>
                                          <p:spTgt spid="28"/>
                                        </p:tgtEl>
                                      </p:cBhvr>
                                    </p:animEffect>
                                  </p:childTnLst>
                                </p:cTn>
                              </p:par>
                            </p:childTnLst>
                          </p:cTn>
                        </p:par>
                        <p:par>
                          <p:cTn id="28" fill="hold">
                            <p:stCondLst>
                              <p:cond delay="2450"/>
                            </p:stCondLst>
                            <p:childTnLst>
                              <p:par>
                                <p:cTn id="29" presetID="22" presetClass="entr" presetSubtype="4" fill="hold" grpId="0" nodeType="afterEffect">
                                  <p:stCondLst>
                                    <p:cond delay="0"/>
                                  </p:stCondLst>
                                  <p:childTnLst>
                                    <p:set>
                                      <p:cBhvr>
                                        <p:cTn id="30" dur="1" fill="hold">
                                          <p:stCondLst>
                                            <p:cond delay="0"/>
                                          </p:stCondLst>
                                        </p:cTn>
                                        <p:tgtEl>
                                          <p:spTgt spid="15">
                                            <p:graphicEl>
                                              <a:chart seriesIdx="-3" categoryIdx="-3" bldStep="gridLegend"/>
                                            </p:graphicEl>
                                          </p:spTgt>
                                        </p:tgtEl>
                                        <p:attrNameLst>
                                          <p:attrName>style.visibility</p:attrName>
                                        </p:attrNameLst>
                                      </p:cBhvr>
                                      <p:to>
                                        <p:strVal val="visible"/>
                                      </p:to>
                                    </p:set>
                                    <p:animEffect transition="in" filter="wipe(down)">
                                      <p:cBhvr>
                                        <p:cTn id="31" dur="500"/>
                                        <p:tgtEl>
                                          <p:spTgt spid="15">
                                            <p:graphicEl>
                                              <a:chart seriesIdx="-3" categoryIdx="-3" bldStep="gridLegend"/>
                                            </p:graphicEl>
                                          </p:spTgt>
                                        </p:tgtEl>
                                      </p:cBhvr>
                                    </p:animEffect>
                                  </p:childTnLst>
                                </p:cTn>
                              </p:par>
                            </p:childTnLst>
                          </p:cTn>
                        </p:par>
                        <p:par>
                          <p:cTn id="32" fill="hold">
                            <p:stCondLst>
                              <p:cond delay="2950"/>
                            </p:stCondLst>
                            <p:childTnLst>
                              <p:par>
                                <p:cTn id="33" presetID="22" presetClass="entr" presetSubtype="4" fill="hold" grpId="0" nodeType="afterEffect">
                                  <p:stCondLst>
                                    <p:cond delay="0"/>
                                  </p:stCondLst>
                                  <p:childTnLst>
                                    <p:set>
                                      <p:cBhvr>
                                        <p:cTn id="34" dur="1" fill="hold">
                                          <p:stCondLst>
                                            <p:cond delay="0"/>
                                          </p:stCondLst>
                                        </p:cTn>
                                        <p:tgtEl>
                                          <p:spTgt spid="15">
                                            <p:graphicEl>
                                              <a:chart seriesIdx="0" categoryIdx="-4" bldStep="series"/>
                                            </p:graphicEl>
                                          </p:spTgt>
                                        </p:tgtEl>
                                        <p:attrNameLst>
                                          <p:attrName>style.visibility</p:attrName>
                                        </p:attrNameLst>
                                      </p:cBhvr>
                                      <p:to>
                                        <p:strVal val="visible"/>
                                      </p:to>
                                    </p:set>
                                    <p:animEffect transition="in" filter="wipe(down)">
                                      <p:cBhvr>
                                        <p:cTn id="35" dur="500"/>
                                        <p:tgtEl>
                                          <p:spTgt spid="15">
                                            <p:graphicEl>
                                              <a:chart seriesIdx="0" categoryIdx="-4" bldStep="series"/>
                                            </p:graphicEl>
                                          </p:spTgt>
                                        </p:tgtEl>
                                      </p:cBhvr>
                                    </p:animEffect>
                                  </p:childTnLst>
                                </p:cTn>
                              </p:par>
                            </p:childTnLst>
                          </p:cTn>
                        </p:par>
                        <p:par>
                          <p:cTn id="36" fill="hold">
                            <p:stCondLst>
                              <p:cond delay="3450"/>
                            </p:stCondLst>
                            <p:childTnLst>
                              <p:par>
                                <p:cTn id="37" presetID="22" presetClass="entr" presetSubtype="4" fill="hold" grpId="0" nodeType="afterEffect">
                                  <p:stCondLst>
                                    <p:cond delay="0"/>
                                  </p:stCondLst>
                                  <p:childTnLst>
                                    <p:set>
                                      <p:cBhvr>
                                        <p:cTn id="38" dur="1" fill="hold">
                                          <p:stCondLst>
                                            <p:cond delay="0"/>
                                          </p:stCondLst>
                                        </p:cTn>
                                        <p:tgtEl>
                                          <p:spTgt spid="15">
                                            <p:graphicEl>
                                              <a:chart seriesIdx="1" categoryIdx="-4" bldStep="series"/>
                                            </p:graphicEl>
                                          </p:spTgt>
                                        </p:tgtEl>
                                        <p:attrNameLst>
                                          <p:attrName>style.visibility</p:attrName>
                                        </p:attrNameLst>
                                      </p:cBhvr>
                                      <p:to>
                                        <p:strVal val="visible"/>
                                      </p:to>
                                    </p:set>
                                    <p:animEffect transition="in" filter="wipe(down)">
                                      <p:cBhvr>
                                        <p:cTn id="39" dur="500"/>
                                        <p:tgtEl>
                                          <p:spTgt spid="15">
                                            <p:graphicEl>
                                              <a:chart seriesIdx="1" categoryIdx="-4" bldStep="series"/>
                                            </p:graphicEl>
                                          </p:spTgt>
                                        </p:tgtEl>
                                      </p:cBhvr>
                                    </p:animEffect>
                                  </p:childTnLst>
                                </p:cTn>
                              </p:par>
                            </p:childTnLst>
                          </p:cTn>
                        </p:par>
                        <p:par>
                          <p:cTn id="40" fill="hold">
                            <p:stCondLst>
                              <p:cond delay="3950"/>
                            </p:stCondLst>
                            <p:childTnLst>
                              <p:par>
                                <p:cTn id="41" presetID="22" presetClass="entr" presetSubtype="4" fill="hold" grpId="0" nodeType="afterEffect">
                                  <p:stCondLst>
                                    <p:cond delay="0"/>
                                  </p:stCondLst>
                                  <p:childTnLst>
                                    <p:set>
                                      <p:cBhvr>
                                        <p:cTn id="42" dur="1" fill="hold">
                                          <p:stCondLst>
                                            <p:cond delay="0"/>
                                          </p:stCondLst>
                                        </p:cTn>
                                        <p:tgtEl>
                                          <p:spTgt spid="15">
                                            <p:graphicEl>
                                              <a:chart seriesIdx="2" categoryIdx="-4" bldStep="series"/>
                                            </p:graphicEl>
                                          </p:spTgt>
                                        </p:tgtEl>
                                        <p:attrNameLst>
                                          <p:attrName>style.visibility</p:attrName>
                                        </p:attrNameLst>
                                      </p:cBhvr>
                                      <p:to>
                                        <p:strVal val="visible"/>
                                      </p:to>
                                    </p:set>
                                    <p:animEffect transition="in" filter="wipe(down)">
                                      <p:cBhvr>
                                        <p:cTn id="43" dur="500"/>
                                        <p:tgtEl>
                                          <p:spTgt spid="15">
                                            <p:graphicEl>
                                              <a:chart seriesIdx="2" categoryIdx="-4" bldStep="series"/>
                                            </p:graphicEl>
                                          </p:spTgt>
                                        </p:tgtEl>
                                      </p:cBhvr>
                                    </p:animEffect>
                                  </p:childTnLst>
                                </p:cTn>
                              </p:par>
                            </p:childTnLst>
                          </p:cTn>
                        </p:par>
                        <p:par>
                          <p:cTn id="44" fill="hold">
                            <p:stCondLst>
                              <p:cond delay="4450"/>
                            </p:stCondLst>
                            <p:childTnLst>
                              <p:par>
                                <p:cTn id="45" presetID="22" presetClass="entr" presetSubtype="1" fill="hold" grpId="0" nodeType="after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wipe(up)">
                                      <p:cBhvr>
                                        <p:cTn id="47" dur="350"/>
                                        <p:tgtEl>
                                          <p:spTgt spid="22"/>
                                        </p:tgtEl>
                                      </p:cBhvr>
                                    </p:animEffect>
                                  </p:childTnLst>
                                </p:cTn>
                              </p:par>
                            </p:childTnLst>
                          </p:cTn>
                        </p:par>
                        <p:par>
                          <p:cTn id="48" fill="hold">
                            <p:stCondLst>
                              <p:cond delay="4800"/>
                            </p:stCondLst>
                            <p:childTnLst>
                              <p:par>
                                <p:cTn id="49" presetID="22" presetClass="entr" presetSubtype="1" fill="hold" grpId="0" nodeType="after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wipe(up)">
                                      <p:cBhvr>
                                        <p:cTn id="51" dur="400"/>
                                        <p:tgtEl>
                                          <p:spTgt spid="23"/>
                                        </p:tgtEl>
                                      </p:cBhvr>
                                    </p:animEffect>
                                  </p:childTnLst>
                                </p:cTn>
                              </p:par>
                            </p:childTnLst>
                          </p:cTn>
                        </p:par>
                        <p:par>
                          <p:cTn id="52" fill="hold">
                            <p:stCondLst>
                              <p:cond delay="5200"/>
                            </p:stCondLst>
                            <p:childTnLst>
                              <p:par>
                                <p:cTn id="53" presetID="22" presetClass="entr" presetSubtype="1" fill="hold" grpId="0" nodeType="afterEffect">
                                  <p:stCondLst>
                                    <p:cond delay="0"/>
                                  </p:stCondLst>
                                  <p:childTnLst>
                                    <p:set>
                                      <p:cBhvr>
                                        <p:cTn id="54" dur="1" fill="hold">
                                          <p:stCondLst>
                                            <p:cond delay="0"/>
                                          </p:stCondLst>
                                        </p:cTn>
                                        <p:tgtEl>
                                          <p:spTgt spid="24"/>
                                        </p:tgtEl>
                                        <p:attrNameLst>
                                          <p:attrName>style.visibility</p:attrName>
                                        </p:attrNameLst>
                                      </p:cBhvr>
                                      <p:to>
                                        <p:strVal val="visible"/>
                                      </p:to>
                                    </p:set>
                                    <p:animEffect transition="in" filter="wipe(up)">
                                      <p:cBhvr>
                                        <p:cTn id="55" dur="350"/>
                                        <p:tgtEl>
                                          <p:spTgt spid="24"/>
                                        </p:tgtEl>
                                      </p:cBhvr>
                                    </p:animEffect>
                                  </p:childTnLst>
                                </p:cTn>
                              </p:par>
                            </p:childTnLst>
                          </p:cTn>
                        </p:par>
                        <p:par>
                          <p:cTn id="56" fill="hold">
                            <p:stCondLst>
                              <p:cond delay="5550"/>
                            </p:stCondLst>
                            <p:childTnLst>
                              <p:par>
                                <p:cTn id="57" presetID="22" presetClass="entr" presetSubtype="1" fill="hold" grpId="0"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wipe(up)">
                                      <p:cBhvr>
                                        <p:cTn id="59" dur="400"/>
                                        <p:tgtEl>
                                          <p:spTgt spid="25"/>
                                        </p:tgtEl>
                                      </p:cBhvr>
                                    </p:animEffect>
                                  </p:childTnLst>
                                </p:cTn>
                              </p:par>
                            </p:childTnLst>
                          </p:cTn>
                        </p:par>
                        <p:par>
                          <p:cTn id="60" fill="hold">
                            <p:stCondLst>
                              <p:cond delay="5950"/>
                            </p:stCondLst>
                            <p:childTnLst>
                              <p:par>
                                <p:cTn id="61" presetID="22" presetClass="entr" presetSubtype="1" fill="hold" grpId="0" nodeType="after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wipe(up)">
                                      <p:cBhvr>
                                        <p:cTn id="63" dur="350"/>
                                        <p:tgtEl>
                                          <p:spTgt spid="26"/>
                                        </p:tgtEl>
                                      </p:cBhvr>
                                    </p:animEffect>
                                  </p:childTnLst>
                                </p:cTn>
                              </p:par>
                            </p:childTnLst>
                          </p:cTn>
                        </p:par>
                        <p:par>
                          <p:cTn id="64" fill="hold">
                            <p:stCondLst>
                              <p:cond delay="6300"/>
                            </p:stCondLst>
                            <p:childTnLst>
                              <p:par>
                                <p:cTn id="65" presetID="22" presetClass="entr" presetSubtype="1" fill="hold" grpId="0" nodeType="after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wipe(up)">
                                      <p:cBhvr>
                                        <p:cTn id="67" dur="4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5" grpId="0" uiExpand="1">
        <p:bldSub>
          <a:bldChart bld="series"/>
        </p:bldSub>
      </p:bldGraphic>
      <p:bldP spid="22" grpId="0" animBg="1"/>
      <p:bldP spid="23" grpId="0"/>
      <p:bldP spid="24" grpId="0" animBg="1"/>
      <p:bldP spid="25" grpId="0"/>
      <p:bldP spid="26" grpId="0" animBg="1"/>
      <p:bldP spid="27" grpId="0"/>
      <p:bldP spid="28" grpId="0"/>
      <p:bldP spid="29" grpId="0"/>
      <p:bldP spid="30" grpId="0"/>
      <p:bldP spid="31"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11"/>
          <p:cNvSpPr txBox="1">
            <a:spLocks/>
          </p:cNvSpPr>
          <p:nvPr/>
        </p:nvSpPr>
        <p:spPr>
          <a:xfrm>
            <a:off x="966466" y="3621003"/>
            <a:ext cx="1753491" cy="2349361"/>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indent="-228600">
              <a:lnSpc>
                <a:spcPts val="2200"/>
              </a:lnSpc>
              <a:spcBef>
                <a:spcPts val="0"/>
              </a:spcBef>
              <a:buFont typeface="+mj-lt"/>
              <a:buAutoNum type="arabicPeriod"/>
            </a:pPr>
            <a:r>
              <a:rPr lang="en-US" sz="1200" kern="0" dirty="0" smtClean="0">
                <a:latin typeface="Raleway Heavy" panose="020B0003030101060003" pitchFamily="34" charset="0"/>
                <a:ea typeface="Cardo" panose="02020600000000000000" pitchFamily="18" charset="-79"/>
                <a:cs typeface="Cardo" panose="02020600000000000000" pitchFamily="18" charset="-79"/>
              </a:rPr>
              <a:t>USA                          </a:t>
            </a:r>
          </a:p>
          <a:p>
            <a:pPr marL="228600" indent="-228600">
              <a:lnSpc>
                <a:spcPts val="2200"/>
              </a:lnSpc>
              <a:spcBef>
                <a:spcPts val="0"/>
              </a:spcBef>
              <a:buFont typeface="+mj-lt"/>
              <a:buAutoNum type="arabicPeriod"/>
            </a:pPr>
            <a:r>
              <a:rPr lang="en-US" sz="1200" kern="0" dirty="0" smtClean="0">
                <a:latin typeface="Raleway Heavy" panose="020B0003030101060003" pitchFamily="34" charset="0"/>
                <a:ea typeface="Cardo" panose="02020600000000000000" pitchFamily="18" charset="-79"/>
                <a:cs typeface="Cardo" panose="02020600000000000000" pitchFamily="18" charset="-79"/>
              </a:rPr>
              <a:t>Europe                    </a:t>
            </a:r>
          </a:p>
          <a:p>
            <a:pPr marL="228600" indent="-228600">
              <a:lnSpc>
                <a:spcPts val="2200"/>
              </a:lnSpc>
              <a:spcBef>
                <a:spcPts val="0"/>
              </a:spcBef>
              <a:buFont typeface="+mj-lt"/>
              <a:buAutoNum type="arabicPeriod"/>
            </a:pPr>
            <a:r>
              <a:rPr lang="en-US" sz="1200" kern="0" dirty="0" smtClean="0">
                <a:latin typeface="Raleway Heavy" panose="020B0003030101060003" pitchFamily="34" charset="0"/>
                <a:ea typeface="Cardo" panose="02020600000000000000" pitchFamily="18" charset="-79"/>
                <a:cs typeface="Cardo" panose="02020600000000000000" pitchFamily="18" charset="-79"/>
              </a:rPr>
              <a:t>South America     </a:t>
            </a:r>
          </a:p>
          <a:p>
            <a:pPr marL="228600" indent="-228600">
              <a:lnSpc>
                <a:spcPts val="2200"/>
              </a:lnSpc>
              <a:spcBef>
                <a:spcPts val="0"/>
              </a:spcBef>
              <a:buFont typeface="+mj-lt"/>
              <a:buAutoNum type="arabicPeriod"/>
            </a:pPr>
            <a:r>
              <a:rPr lang="en-US" sz="1200" kern="0" dirty="0" smtClean="0">
                <a:latin typeface="Raleway Heavy" panose="020B0003030101060003" pitchFamily="34" charset="0"/>
                <a:ea typeface="Cardo" panose="02020600000000000000" pitchFamily="18" charset="-79"/>
                <a:cs typeface="Cardo" panose="02020600000000000000" pitchFamily="18" charset="-79"/>
              </a:rPr>
              <a:t>Africa                      </a:t>
            </a:r>
            <a:endParaRPr lang="en-US" sz="1200" kern="0" dirty="0" smtClean="0">
              <a:solidFill>
                <a:schemeClr val="bg1">
                  <a:lumMod val="85000"/>
                </a:schemeClr>
              </a:solidFill>
              <a:latin typeface="Raleway Heavy" panose="020B0003030101060003" pitchFamily="34" charset="0"/>
              <a:ea typeface="Cardo" panose="02020600000000000000" pitchFamily="18" charset="-79"/>
              <a:cs typeface="Cardo" panose="02020600000000000000" pitchFamily="18" charset="-79"/>
            </a:endParaRPr>
          </a:p>
          <a:p>
            <a:pPr marL="228600" indent="-228600">
              <a:lnSpc>
                <a:spcPts val="2200"/>
              </a:lnSpc>
              <a:spcBef>
                <a:spcPts val="0"/>
              </a:spcBef>
              <a:buFont typeface="+mj-lt"/>
              <a:buAutoNum type="arabicPeriod"/>
            </a:pPr>
            <a:r>
              <a:rPr lang="en-US" sz="1200" kern="0" dirty="0" smtClean="0">
                <a:latin typeface="Raleway Heavy" panose="020B0003030101060003" pitchFamily="34" charset="0"/>
                <a:ea typeface="Cardo" panose="02020600000000000000" pitchFamily="18" charset="-79"/>
                <a:cs typeface="Cardo" panose="02020600000000000000" pitchFamily="18" charset="-79"/>
              </a:rPr>
              <a:t>Australia                </a:t>
            </a:r>
          </a:p>
          <a:p>
            <a:pPr marL="228600" indent="-228600">
              <a:lnSpc>
                <a:spcPts val="2200"/>
              </a:lnSpc>
              <a:spcBef>
                <a:spcPts val="0"/>
              </a:spcBef>
              <a:buFont typeface="+mj-lt"/>
              <a:buAutoNum type="arabicPeriod"/>
            </a:pPr>
            <a:r>
              <a:rPr lang="en-US" sz="1200" kern="0" dirty="0" smtClean="0">
                <a:latin typeface="Raleway Heavy" panose="020B0003030101060003" pitchFamily="34" charset="0"/>
                <a:ea typeface="Cardo" panose="02020600000000000000" pitchFamily="18" charset="-79"/>
                <a:cs typeface="Cardo" panose="02020600000000000000" pitchFamily="18" charset="-79"/>
              </a:rPr>
              <a:t>China</a:t>
            </a:r>
          </a:p>
          <a:p>
            <a:pPr marL="228600" indent="-228600">
              <a:lnSpc>
                <a:spcPts val="2200"/>
              </a:lnSpc>
              <a:spcBef>
                <a:spcPts val="0"/>
              </a:spcBef>
              <a:buFont typeface="+mj-lt"/>
              <a:buAutoNum type="arabicPeriod"/>
            </a:pPr>
            <a:r>
              <a:rPr lang="en-US" sz="1200" b="1" kern="0" dirty="0" smtClean="0">
                <a:latin typeface="Raleway Heavy" panose="020B0003030101060003" pitchFamily="34" charset="0"/>
                <a:ea typeface="Cardo" panose="02020600000000000000" pitchFamily="18" charset="-79"/>
                <a:cs typeface="Cardo" panose="02020600000000000000" pitchFamily="18" charset="-79"/>
              </a:rPr>
              <a:t>Central Asia</a:t>
            </a:r>
          </a:p>
          <a:p>
            <a:pPr marL="228600" indent="-228600">
              <a:lnSpc>
                <a:spcPts val="2200"/>
              </a:lnSpc>
              <a:spcBef>
                <a:spcPts val="0"/>
              </a:spcBef>
              <a:buFont typeface="+mj-lt"/>
              <a:buAutoNum type="arabicPeriod"/>
            </a:pPr>
            <a:r>
              <a:rPr lang="en-US" sz="1200" b="1" kern="0" dirty="0" smtClean="0">
                <a:latin typeface="Raleway Heavy" panose="020B0003030101060003" pitchFamily="34" charset="0"/>
                <a:ea typeface="Cardo" panose="02020600000000000000" pitchFamily="18" charset="-79"/>
                <a:cs typeface="Cardo" panose="02020600000000000000" pitchFamily="18" charset="-79"/>
              </a:rPr>
              <a:t>Russia</a:t>
            </a:r>
            <a:endParaRPr lang="en-US" sz="1200" b="1" dirty="0">
              <a:latin typeface="Raleway Heavy" panose="020B0003030101060003" pitchFamily="34" charset="0"/>
              <a:ea typeface="Cardo" panose="02020600000000000000" pitchFamily="18" charset="-79"/>
              <a:cs typeface="Cardo" panose="02020600000000000000" pitchFamily="18" charset="-79"/>
            </a:endParaRPr>
          </a:p>
          <a:p>
            <a:pPr>
              <a:lnSpc>
                <a:spcPts val="2200"/>
              </a:lnSpc>
              <a:spcBef>
                <a:spcPts val="0"/>
              </a:spcBef>
            </a:pPr>
            <a:endParaRPr lang="en-US" sz="1200" b="1" dirty="0" smtClean="0">
              <a:latin typeface="Raleway Heavy" panose="020B0003030101060003" pitchFamily="34" charset="0"/>
              <a:ea typeface="Cardo" panose="02020600000000000000" pitchFamily="18" charset="-79"/>
              <a:cs typeface="Cardo" panose="02020600000000000000" pitchFamily="18" charset="-79"/>
            </a:endParaRPr>
          </a:p>
        </p:txBody>
      </p:sp>
      <p:sp>
        <p:nvSpPr>
          <p:cNvPr id="4" name="Прямоугольник 3"/>
          <p:cNvSpPr/>
          <p:nvPr/>
        </p:nvSpPr>
        <p:spPr>
          <a:xfrm>
            <a:off x="2918379" y="3621003"/>
            <a:ext cx="997364" cy="2349361"/>
          </a:xfrm>
          <a:prstGeom prst="rect">
            <a:avLst/>
          </a:prstGeom>
        </p:spPr>
        <p:txBody>
          <a:bodyPr wrap="square">
            <a:spAutoFit/>
          </a:bodyPr>
          <a:lstStyle/>
          <a:p>
            <a:pPr>
              <a:lnSpc>
                <a:spcPts val="2200"/>
              </a:lnSpc>
              <a:spcBef>
                <a:spcPts val="0"/>
              </a:spcBef>
            </a:pPr>
            <a:r>
              <a:rPr lang="en-US" sz="1200" kern="0" dirty="0">
                <a:solidFill>
                  <a:schemeClr val="bg1">
                    <a:lumMod val="85000"/>
                  </a:schemeClr>
                </a:solidFill>
                <a:latin typeface="Montserrat" panose="02000505000000020004" pitchFamily="2" charset="0"/>
                <a:ea typeface="Cardo" panose="02020600000000000000" pitchFamily="18" charset="-79"/>
                <a:cs typeface="Cardo" panose="02020600000000000000" pitchFamily="18" charset="-79"/>
              </a:rPr>
              <a:t>$456.25</a:t>
            </a:r>
          </a:p>
          <a:p>
            <a:pPr>
              <a:lnSpc>
                <a:spcPts val="2200"/>
              </a:lnSpc>
              <a:spcBef>
                <a:spcPts val="0"/>
              </a:spcBef>
            </a:pPr>
            <a:r>
              <a:rPr lang="en-US" sz="1200" kern="0" dirty="0" smtClean="0">
                <a:solidFill>
                  <a:schemeClr val="bg1">
                    <a:lumMod val="85000"/>
                  </a:schemeClr>
                </a:solidFill>
                <a:latin typeface="Montserrat" panose="02000505000000020004" pitchFamily="2" charset="0"/>
                <a:ea typeface="Cardo" panose="02020600000000000000" pitchFamily="18" charset="-79"/>
                <a:cs typeface="Cardo" panose="02020600000000000000" pitchFamily="18" charset="-79"/>
              </a:rPr>
              <a:t>$</a:t>
            </a:r>
            <a:r>
              <a:rPr lang="en-US" sz="1200" kern="0" dirty="0">
                <a:solidFill>
                  <a:schemeClr val="bg1">
                    <a:lumMod val="85000"/>
                  </a:schemeClr>
                </a:solidFill>
                <a:latin typeface="Montserrat" panose="02000505000000020004" pitchFamily="2" charset="0"/>
                <a:ea typeface="Cardo" panose="02020600000000000000" pitchFamily="18" charset="-79"/>
                <a:cs typeface="Cardo" panose="02020600000000000000" pitchFamily="18" charset="-79"/>
              </a:rPr>
              <a:t>456.25 </a:t>
            </a:r>
            <a:endParaRPr lang="en-US" sz="1200" b="1" dirty="0">
              <a:solidFill>
                <a:schemeClr val="bg1">
                  <a:lumMod val="85000"/>
                </a:schemeClr>
              </a:solidFill>
              <a:latin typeface="Montserrat" panose="02000505000000020004" pitchFamily="2" charset="0"/>
              <a:ea typeface="Cardo" panose="02020600000000000000" pitchFamily="18" charset="-79"/>
              <a:cs typeface="Cardo" panose="02020600000000000000" pitchFamily="18" charset="-79"/>
            </a:endParaRPr>
          </a:p>
          <a:p>
            <a:pPr>
              <a:lnSpc>
                <a:spcPts val="2200"/>
              </a:lnSpc>
              <a:spcBef>
                <a:spcPts val="0"/>
              </a:spcBef>
            </a:pPr>
            <a:r>
              <a:rPr lang="en-US" sz="1200" kern="0" dirty="0" smtClean="0">
                <a:solidFill>
                  <a:schemeClr val="bg1">
                    <a:lumMod val="85000"/>
                  </a:schemeClr>
                </a:solidFill>
                <a:latin typeface="Montserrat" panose="02000505000000020004" pitchFamily="2" charset="0"/>
                <a:ea typeface="Cardo" panose="02020600000000000000" pitchFamily="18" charset="-79"/>
                <a:cs typeface="Cardo" panose="02020600000000000000" pitchFamily="18" charset="-79"/>
              </a:rPr>
              <a:t>+987.65</a:t>
            </a:r>
            <a:endParaRPr lang="en-US" sz="1200" b="1" dirty="0" smtClean="0">
              <a:solidFill>
                <a:schemeClr val="bg1">
                  <a:lumMod val="85000"/>
                </a:schemeClr>
              </a:solidFill>
              <a:latin typeface="Montserrat" panose="02000505000000020004" pitchFamily="2" charset="0"/>
              <a:ea typeface="Cardo" panose="02020600000000000000" pitchFamily="18" charset="-79"/>
              <a:cs typeface="Cardo" panose="02020600000000000000" pitchFamily="18" charset="-79"/>
            </a:endParaRPr>
          </a:p>
          <a:p>
            <a:pPr>
              <a:lnSpc>
                <a:spcPts val="2200"/>
              </a:lnSpc>
              <a:spcBef>
                <a:spcPts val="0"/>
              </a:spcBef>
            </a:pPr>
            <a:r>
              <a:rPr lang="en-US" sz="1200" kern="0" dirty="0" smtClean="0">
                <a:solidFill>
                  <a:schemeClr val="bg1">
                    <a:lumMod val="85000"/>
                  </a:schemeClr>
                </a:solidFill>
                <a:latin typeface="Montserrat" panose="02000505000000020004" pitchFamily="2" charset="0"/>
                <a:ea typeface="Cardo" panose="02020600000000000000" pitchFamily="18" charset="-79"/>
                <a:cs typeface="Cardo" panose="02020600000000000000" pitchFamily="18" charset="-79"/>
              </a:rPr>
              <a:t>+297%</a:t>
            </a:r>
          </a:p>
          <a:p>
            <a:pPr>
              <a:lnSpc>
                <a:spcPts val="2200"/>
              </a:lnSpc>
              <a:spcBef>
                <a:spcPts val="0"/>
              </a:spcBef>
            </a:pPr>
            <a:r>
              <a:rPr lang="en-US" sz="1200" kern="0" dirty="0" smtClean="0">
                <a:solidFill>
                  <a:schemeClr val="bg1">
                    <a:lumMod val="85000"/>
                  </a:schemeClr>
                </a:solidFill>
                <a:latin typeface="Montserrat" panose="02000505000000020004" pitchFamily="2" charset="0"/>
                <a:ea typeface="Cardo" panose="02020600000000000000" pitchFamily="18" charset="-79"/>
                <a:cs typeface="Cardo" panose="02020600000000000000" pitchFamily="18" charset="-79"/>
              </a:rPr>
              <a:t>$</a:t>
            </a:r>
            <a:r>
              <a:rPr lang="en-US" sz="1200" kern="0" dirty="0">
                <a:solidFill>
                  <a:schemeClr val="bg1">
                    <a:lumMod val="85000"/>
                  </a:schemeClr>
                </a:solidFill>
                <a:latin typeface="Montserrat" panose="02000505000000020004" pitchFamily="2" charset="0"/>
                <a:ea typeface="Cardo" panose="02020600000000000000" pitchFamily="18" charset="-79"/>
                <a:cs typeface="Cardo" panose="02020600000000000000" pitchFamily="18" charset="-79"/>
              </a:rPr>
              <a:t>1556.25</a:t>
            </a:r>
          </a:p>
          <a:p>
            <a:pPr>
              <a:lnSpc>
                <a:spcPts val="2200"/>
              </a:lnSpc>
              <a:spcBef>
                <a:spcPts val="0"/>
              </a:spcBef>
            </a:pPr>
            <a:r>
              <a:rPr lang="en-US" sz="1200" kern="0" dirty="0" smtClean="0">
                <a:solidFill>
                  <a:schemeClr val="bg1">
                    <a:lumMod val="85000"/>
                  </a:schemeClr>
                </a:solidFill>
                <a:latin typeface="Montserrat" panose="02000505000000020004" pitchFamily="2" charset="0"/>
                <a:ea typeface="Cardo" panose="02020600000000000000" pitchFamily="18" charset="-79"/>
                <a:cs typeface="Cardo" panose="02020600000000000000" pitchFamily="18" charset="-79"/>
              </a:rPr>
              <a:t>$1556.25</a:t>
            </a:r>
          </a:p>
          <a:p>
            <a:pPr>
              <a:lnSpc>
                <a:spcPts val="2200"/>
              </a:lnSpc>
              <a:spcBef>
                <a:spcPts val="0"/>
              </a:spcBef>
            </a:pPr>
            <a:r>
              <a:rPr lang="en-US" sz="1200" kern="0" dirty="0" smtClean="0">
                <a:solidFill>
                  <a:schemeClr val="bg1">
                    <a:lumMod val="85000"/>
                  </a:schemeClr>
                </a:solidFill>
                <a:latin typeface="Montserrat" panose="02000505000000020004" pitchFamily="2" charset="0"/>
                <a:ea typeface="Cardo" panose="02020600000000000000" pitchFamily="18" charset="-79"/>
                <a:cs typeface="Cardo" panose="02020600000000000000" pitchFamily="18" charset="-79"/>
              </a:rPr>
              <a:t>+23%</a:t>
            </a:r>
          </a:p>
          <a:p>
            <a:pPr>
              <a:lnSpc>
                <a:spcPts val="2200"/>
              </a:lnSpc>
              <a:spcBef>
                <a:spcPts val="0"/>
              </a:spcBef>
            </a:pPr>
            <a:r>
              <a:rPr lang="en-US" sz="1200" kern="0" dirty="0" smtClean="0">
                <a:solidFill>
                  <a:schemeClr val="bg1">
                    <a:lumMod val="85000"/>
                  </a:schemeClr>
                </a:solidFill>
                <a:latin typeface="Montserrat" panose="02000505000000020004" pitchFamily="2" charset="0"/>
                <a:ea typeface="Cardo" panose="02020600000000000000" pitchFamily="18" charset="-79"/>
                <a:cs typeface="Cardo" panose="02020600000000000000" pitchFamily="18" charset="-79"/>
              </a:rPr>
              <a:t>+15,56% </a:t>
            </a:r>
            <a:endParaRPr lang="en-US" sz="1200" b="1" dirty="0">
              <a:solidFill>
                <a:schemeClr val="bg1">
                  <a:lumMod val="85000"/>
                </a:schemeClr>
              </a:solidFill>
              <a:latin typeface="Montserrat" panose="02000505000000020004" pitchFamily="2" charset="0"/>
              <a:ea typeface="Cardo" panose="02020600000000000000" pitchFamily="18" charset="-79"/>
              <a:cs typeface="Cardo" panose="02020600000000000000" pitchFamily="18" charset="-79"/>
            </a:endParaRPr>
          </a:p>
        </p:txBody>
      </p:sp>
      <p:sp>
        <p:nvSpPr>
          <p:cNvPr id="5" name="TextBox 4"/>
          <p:cNvSpPr txBox="1"/>
          <p:nvPr/>
        </p:nvSpPr>
        <p:spPr>
          <a:xfrm>
            <a:off x="966466" y="1122717"/>
            <a:ext cx="5049671" cy="1569660"/>
          </a:xfrm>
          <a:prstGeom prst="rect">
            <a:avLst/>
          </a:prstGeom>
          <a:noFill/>
        </p:spPr>
        <p:txBody>
          <a:bodyPr wrap="square" rtlCol="0">
            <a:spAutoFit/>
          </a:bodyPr>
          <a:lstStyle/>
          <a:p>
            <a:r>
              <a:rPr lang="en-US" sz="3200" dirty="0" smtClean="0">
                <a:latin typeface="Raleway ExtraBold" panose="020B0903030101060003" pitchFamily="34" charset="-52"/>
              </a:rPr>
              <a:t>Dynamic sales</a:t>
            </a:r>
          </a:p>
          <a:p>
            <a:r>
              <a:rPr lang="en-US" sz="3200" dirty="0">
                <a:latin typeface="Raleway ExtraBold" panose="020B0903030101060003" pitchFamily="34" charset="-52"/>
              </a:rPr>
              <a:t>c</a:t>
            </a:r>
            <a:r>
              <a:rPr lang="en-US" sz="3200" dirty="0" smtClean="0">
                <a:latin typeface="Raleway ExtraBold" panose="020B0903030101060003" pitchFamily="34" charset="-52"/>
              </a:rPr>
              <a:t>hart slide</a:t>
            </a:r>
          </a:p>
          <a:p>
            <a:endParaRPr lang="en-US" sz="3200" dirty="0" smtClean="0">
              <a:latin typeface="Raleway ExtraBold" panose="020B0903030101060003" pitchFamily="34" charset="-52"/>
            </a:endParaRPr>
          </a:p>
        </p:txBody>
      </p:sp>
      <p:sp>
        <p:nvSpPr>
          <p:cNvPr id="7" name="Подзаголовок 2"/>
          <p:cNvSpPr txBox="1">
            <a:spLocks/>
          </p:cNvSpPr>
          <p:nvPr/>
        </p:nvSpPr>
        <p:spPr>
          <a:xfrm>
            <a:off x="915094" y="2406097"/>
            <a:ext cx="3596749" cy="86649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1200"/>
              </a:spcBef>
              <a:buNone/>
            </a:pPr>
            <a:r>
              <a:rPr lang="en-US" sz="1100"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Etiam vitae dui congue, semper quam vitae, luctus ligula. Sed posuere nunc in leo commod else cuprum less</a:t>
            </a:r>
            <a:r>
              <a:rPr lang="en-US" sz="110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 </a:t>
            </a:r>
            <a:r>
              <a:rPr lang="en-US" sz="1100" dirty="0">
                <a:solidFill>
                  <a:schemeClr val="bg1">
                    <a:lumMod val="65000"/>
                  </a:schemeClr>
                </a:solidFill>
                <a:latin typeface="Raleway Medium" panose="020B0003030101060003" pitchFamily="34" charset="0"/>
                <a:ea typeface="Karla" pitchFamily="2" charset="0"/>
                <a:cs typeface="Poppins" panose="02000000000000000000" pitchFamily="2" charset="0"/>
              </a:rPr>
              <a:t>Etiam vitae </a:t>
            </a:r>
            <a:r>
              <a:rPr lang="en-US" sz="110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semper</a:t>
            </a:r>
            <a:r>
              <a:rPr lang="en-US" sz="1100" dirty="0" smtClean="0">
                <a:solidFill>
                  <a:schemeClr val="bg1">
                    <a:lumMod val="65000"/>
                  </a:schemeClr>
                </a:solidFill>
                <a:latin typeface="Raleway Medium" panose="020B0003030101060003" pitchFamily="34" charset="0"/>
                <a:cs typeface="Poppins" panose="02000000000000000000" pitchFamily="2" charset="0"/>
              </a:rPr>
              <a:t>.</a:t>
            </a:r>
            <a:endParaRPr lang="en-US" sz="1100" dirty="0">
              <a:solidFill>
                <a:schemeClr val="bg1">
                  <a:lumMod val="65000"/>
                </a:schemeClr>
              </a:solidFill>
              <a:latin typeface="Raleway Medium" panose="020B0003030101060003" pitchFamily="34" charset="0"/>
              <a:cs typeface="Poppins" panose="02000000000000000000" pitchFamily="2" charset="0"/>
            </a:endParaRPr>
          </a:p>
        </p:txBody>
      </p:sp>
      <p:graphicFrame>
        <p:nvGraphicFramePr>
          <p:cNvPr id="17" name="Chart 14"/>
          <p:cNvGraphicFramePr/>
          <p:nvPr>
            <p:extLst>
              <p:ext uri="{D42A27DB-BD31-4B8C-83A1-F6EECF244321}">
                <p14:modId xmlns:p14="http://schemas.microsoft.com/office/powerpoint/2010/main" val="3170674864"/>
              </p:ext>
            </p:extLst>
          </p:nvPr>
        </p:nvGraphicFramePr>
        <p:xfrm>
          <a:off x="4710265" y="1323473"/>
          <a:ext cx="6807967" cy="4646891"/>
        </p:xfrm>
        <a:graphic>
          <a:graphicData uri="http://schemas.openxmlformats.org/drawingml/2006/chart">
            <c:chart xmlns:c="http://schemas.openxmlformats.org/drawingml/2006/chart" xmlns:r="http://schemas.openxmlformats.org/officeDocument/2006/relationships" r:id="rId2"/>
          </a:graphicData>
        </a:graphic>
      </p:graphicFrame>
      <p:sp>
        <p:nvSpPr>
          <p:cNvPr id="20" name="Скругленный прямоугольник 19"/>
          <p:cNvSpPr/>
          <p:nvPr/>
        </p:nvSpPr>
        <p:spPr>
          <a:xfrm>
            <a:off x="5384417" y="1404330"/>
            <a:ext cx="193958" cy="193958"/>
          </a:xfrm>
          <a:prstGeom prst="roundRect">
            <a:avLst/>
          </a:prstGeom>
          <a:solidFill>
            <a:schemeClr val="tx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smtClean="0">
              <a:ln>
                <a:noFill/>
              </a:ln>
              <a:solidFill>
                <a:prstClr val="white"/>
              </a:solidFill>
              <a:effectLst/>
              <a:uLnTx/>
              <a:uFillTx/>
              <a:ea typeface="+mn-ea"/>
              <a:cs typeface="+mn-cs"/>
            </a:endParaRPr>
          </a:p>
        </p:txBody>
      </p:sp>
      <p:sp>
        <p:nvSpPr>
          <p:cNvPr id="21" name="Текст 11"/>
          <p:cNvSpPr txBox="1">
            <a:spLocks/>
          </p:cNvSpPr>
          <p:nvPr/>
        </p:nvSpPr>
        <p:spPr>
          <a:xfrm>
            <a:off x="5597514" y="1392966"/>
            <a:ext cx="1897607" cy="267393"/>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100" b="1" dirty="0" smtClean="0">
                <a:latin typeface="+mj-lt"/>
                <a:cs typeface="Poppins SemiBold" panose="02000000000000000000" pitchFamily="2" charset="0"/>
              </a:rPr>
              <a:t>Male sales</a:t>
            </a:r>
          </a:p>
        </p:txBody>
      </p:sp>
      <p:sp>
        <p:nvSpPr>
          <p:cNvPr id="22" name="Скругленный прямоугольник 21"/>
          <p:cNvSpPr/>
          <p:nvPr/>
        </p:nvSpPr>
        <p:spPr>
          <a:xfrm>
            <a:off x="5384417" y="1881985"/>
            <a:ext cx="193958" cy="193958"/>
          </a:xfrm>
          <a:prstGeom prst="roundRect">
            <a:avLst/>
          </a:prstGeom>
          <a:solidFill>
            <a:srgbClr val="E2393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smtClean="0">
              <a:ln>
                <a:noFill/>
              </a:ln>
              <a:solidFill>
                <a:prstClr val="white"/>
              </a:solidFill>
              <a:effectLst/>
              <a:uLnTx/>
              <a:uFillTx/>
              <a:ea typeface="+mn-ea"/>
              <a:cs typeface="+mn-cs"/>
            </a:endParaRPr>
          </a:p>
        </p:txBody>
      </p:sp>
      <p:sp>
        <p:nvSpPr>
          <p:cNvPr id="23" name="Текст 11"/>
          <p:cNvSpPr txBox="1">
            <a:spLocks/>
          </p:cNvSpPr>
          <p:nvPr/>
        </p:nvSpPr>
        <p:spPr>
          <a:xfrm>
            <a:off x="5597514" y="1863248"/>
            <a:ext cx="2483429" cy="262286"/>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100" b="1" dirty="0" smtClean="0">
                <a:latin typeface="+mj-lt"/>
                <a:cs typeface="Poppins SemiBold" panose="02000000000000000000" pitchFamily="2" charset="0"/>
              </a:rPr>
              <a:t>Female sales</a:t>
            </a:r>
          </a:p>
        </p:txBody>
      </p:sp>
    </p:spTree>
    <p:extLst>
      <p:ext uri="{BB962C8B-B14F-4D97-AF65-F5344CB8AC3E}">
        <p14:creationId xmlns:p14="http://schemas.microsoft.com/office/powerpoint/2010/main" val="63213984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calcmode="lin" valueType="num">
                                      <p:cBhvr>
                                        <p:cTn id="7" dur="25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8" dur="250" fill="hold"/>
                                        <p:tgtEl>
                                          <p:spTgt spid="5"/>
                                        </p:tgtEl>
                                        <p:attrNameLst>
                                          <p:attrName>ppt_y</p:attrName>
                                        </p:attrNameLst>
                                      </p:cBhvr>
                                      <p:tavLst>
                                        <p:tav tm="0">
                                          <p:val>
                                            <p:strVal val="#ppt_y"/>
                                          </p:val>
                                        </p:tav>
                                        <p:tav tm="100000">
                                          <p:val>
                                            <p:strVal val="#ppt_y"/>
                                          </p:val>
                                        </p:tav>
                                      </p:tavLst>
                                    </p:anim>
                                    <p:anim calcmode="lin" valueType="num">
                                      <p:cBhvr>
                                        <p:cTn id="9" dur="25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0" dur="25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250" tmFilter="0,0; .5, 1; 1, 1"/>
                                        <p:tgtEl>
                                          <p:spTgt spid="5"/>
                                        </p:tgtEl>
                                      </p:cBhvr>
                                    </p:animEffect>
                                  </p:childTnLst>
                                </p:cTn>
                              </p:par>
                            </p:childTnLst>
                          </p:cTn>
                        </p:par>
                        <p:par>
                          <p:cTn id="12" fill="hold">
                            <p:stCondLst>
                              <p:cond delay="775"/>
                            </p:stCondLst>
                            <p:childTnLst>
                              <p:par>
                                <p:cTn id="13" presetID="22" presetClass="entr" presetSubtype="1"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up)">
                                      <p:cBhvr>
                                        <p:cTn id="15" dur="400"/>
                                        <p:tgtEl>
                                          <p:spTgt spid="7"/>
                                        </p:tgtEl>
                                      </p:cBhvr>
                                    </p:animEffect>
                                  </p:childTnLst>
                                </p:cTn>
                              </p:par>
                            </p:childTnLst>
                          </p:cTn>
                        </p:par>
                        <p:par>
                          <p:cTn id="16" fill="hold">
                            <p:stCondLst>
                              <p:cond delay="1175"/>
                            </p:stCondLst>
                            <p:childTnLst>
                              <p:par>
                                <p:cTn id="17" presetID="22" presetClass="entr" presetSubtype="1"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up)">
                                      <p:cBhvr>
                                        <p:cTn id="19" dur="400"/>
                                        <p:tgtEl>
                                          <p:spTgt spid="3"/>
                                        </p:tgtEl>
                                      </p:cBhvr>
                                    </p:animEffect>
                                  </p:childTnLst>
                                </p:cTn>
                              </p:par>
                              <p:par>
                                <p:cTn id="20" presetID="22" presetClass="entr" presetSubtype="1" fill="hold" grpId="0" nodeType="with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up)">
                                      <p:cBhvr>
                                        <p:cTn id="22" dur="400"/>
                                        <p:tgtEl>
                                          <p:spTgt spid="4"/>
                                        </p:tgtEl>
                                      </p:cBhvr>
                                    </p:animEffect>
                                  </p:childTnLst>
                                </p:cTn>
                              </p:par>
                            </p:childTnLst>
                          </p:cTn>
                        </p:par>
                        <p:par>
                          <p:cTn id="23" fill="hold">
                            <p:stCondLst>
                              <p:cond delay="1575"/>
                            </p:stCondLst>
                            <p:childTnLst>
                              <p:par>
                                <p:cTn id="24" presetID="22" presetClass="entr" presetSubtype="4" fill="hold" grpId="0" nodeType="afterEffect">
                                  <p:stCondLst>
                                    <p:cond delay="0"/>
                                  </p:stCondLst>
                                  <p:childTnLst>
                                    <p:set>
                                      <p:cBhvr>
                                        <p:cTn id="25" dur="1" fill="hold">
                                          <p:stCondLst>
                                            <p:cond delay="0"/>
                                          </p:stCondLst>
                                        </p:cTn>
                                        <p:tgtEl>
                                          <p:spTgt spid="17">
                                            <p:graphicEl>
                                              <a:chart seriesIdx="-3" categoryIdx="-3" bldStep="gridLegend"/>
                                            </p:graphicEl>
                                          </p:spTgt>
                                        </p:tgtEl>
                                        <p:attrNameLst>
                                          <p:attrName>style.visibility</p:attrName>
                                        </p:attrNameLst>
                                      </p:cBhvr>
                                      <p:to>
                                        <p:strVal val="visible"/>
                                      </p:to>
                                    </p:set>
                                    <p:animEffect transition="in" filter="wipe(down)">
                                      <p:cBhvr>
                                        <p:cTn id="26" dur="500"/>
                                        <p:tgtEl>
                                          <p:spTgt spid="17">
                                            <p:graphicEl>
                                              <a:chart seriesIdx="-3" categoryIdx="-3" bldStep="gridLegend"/>
                                            </p:graphicEl>
                                          </p:spTgt>
                                        </p:tgtEl>
                                      </p:cBhvr>
                                    </p:animEffect>
                                  </p:childTnLst>
                                </p:cTn>
                              </p:par>
                            </p:childTnLst>
                          </p:cTn>
                        </p:par>
                        <p:par>
                          <p:cTn id="27" fill="hold">
                            <p:stCondLst>
                              <p:cond delay="2075"/>
                            </p:stCondLst>
                            <p:childTnLst>
                              <p:par>
                                <p:cTn id="28" presetID="22" presetClass="entr" presetSubtype="4" fill="hold" grpId="0" nodeType="afterEffect">
                                  <p:stCondLst>
                                    <p:cond delay="0"/>
                                  </p:stCondLst>
                                  <p:childTnLst>
                                    <p:set>
                                      <p:cBhvr>
                                        <p:cTn id="29" dur="1" fill="hold">
                                          <p:stCondLst>
                                            <p:cond delay="0"/>
                                          </p:stCondLst>
                                        </p:cTn>
                                        <p:tgtEl>
                                          <p:spTgt spid="17">
                                            <p:graphicEl>
                                              <a:chart seriesIdx="0" categoryIdx="-4" bldStep="series"/>
                                            </p:graphicEl>
                                          </p:spTgt>
                                        </p:tgtEl>
                                        <p:attrNameLst>
                                          <p:attrName>style.visibility</p:attrName>
                                        </p:attrNameLst>
                                      </p:cBhvr>
                                      <p:to>
                                        <p:strVal val="visible"/>
                                      </p:to>
                                    </p:set>
                                    <p:animEffect transition="in" filter="wipe(down)">
                                      <p:cBhvr>
                                        <p:cTn id="30" dur="500"/>
                                        <p:tgtEl>
                                          <p:spTgt spid="17">
                                            <p:graphicEl>
                                              <a:chart seriesIdx="0" categoryIdx="-4" bldStep="series"/>
                                            </p:graphicEl>
                                          </p:spTgt>
                                        </p:tgtEl>
                                      </p:cBhvr>
                                    </p:animEffect>
                                  </p:childTnLst>
                                </p:cTn>
                              </p:par>
                            </p:childTnLst>
                          </p:cTn>
                        </p:par>
                        <p:par>
                          <p:cTn id="31" fill="hold">
                            <p:stCondLst>
                              <p:cond delay="2575"/>
                            </p:stCondLst>
                            <p:childTnLst>
                              <p:par>
                                <p:cTn id="32" presetID="22" presetClass="entr" presetSubtype="4" fill="hold" grpId="0" nodeType="afterEffect">
                                  <p:stCondLst>
                                    <p:cond delay="0"/>
                                  </p:stCondLst>
                                  <p:childTnLst>
                                    <p:set>
                                      <p:cBhvr>
                                        <p:cTn id="33" dur="1" fill="hold">
                                          <p:stCondLst>
                                            <p:cond delay="0"/>
                                          </p:stCondLst>
                                        </p:cTn>
                                        <p:tgtEl>
                                          <p:spTgt spid="17">
                                            <p:graphicEl>
                                              <a:chart seriesIdx="1" categoryIdx="-4" bldStep="series"/>
                                            </p:graphicEl>
                                          </p:spTgt>
                                        </p:tgtEl>
                                        <p:attrNameLst>
                                          <p:attrName>style.visibility</p:attrName>
                                        </p:attrNameLst>
                                      </p:cBhvr>
                                      <p:to>
                                        <p:strVal val="visible"/>
                                      </p:to>
                                    </p:set>
                                    <p:animEffect transition="in" filter="wipe(down)">
                                      <p:cBhvr>
                                        <p:cTn id="34" dur="500"/>
                                        <p:tgtEl>
                                          <p:spTgt spid="17">
                                            <p:graphicEl>
                                              <a:chart seriesIdx="1" categoryIdx="-4" bldStep="series"/>
                                            </p:graphicEl>
                                          </p:spTgt>
                                        </p:tgtEl>
                                      </p:cBhvr>
                                    </p:animEffect>
                                  </p:childTnLst>
                                </p:cTn>
                              </p:par>
                            </p:childTnLst>
                          </p:cTn>
                        </p:par>
                        <p:par>
                          <p:cTn id="35" fill="hold">
                            <p:stCondLst>
                              <p:cond delay="3075"/>
                            </p:stCondLst>
                            <p:childTnLst>
                              <p:par>
                                <p:cTn id="36" presetID="22" presetClass="entr" presetSubtype="1" fill="hold" grpId="0" nodeType="afterEffect">
                                  <p:stCondLst>
                                    <p:cond delay="0"/>
                                  </p:stCondLst>
                                  <p:childTnLst>
                                    <p:set>
                                      <p:cBhvr>
                                        <p:cTn id="37" dur="1" fill="hold">
                                          <p:stCondLst>
                                            <p:cond delay="0"/>
                                          </p:stCondLst>
                                        </p:cTn>
                                        <p:tgtEl>
                                          <p:spTgt spid="20"/>
                                        </p:tgtEl>
                                        <p:attrNameLst>
                                          <p:attrName>style.visibility</p:attrName>
                                        </p:attrNameLst>
                                      </p:cBhvr>
                                      <p:to>
                                        <p:strVal val="visible"/>
                                      </p:to>
                                    </p:set>
                                    <p:animEffect transition="in" filter="wipe(up)">
                                      <p:cBhvr>
                                        <p:cTn id="38" dur="350"/>
                                        <p:tgtEl>
                                          <p:spTgt spid="20"/>
                                        </p:tgtEl>
                                      </p:cBhvr>
                                    </p:animEffect>
                                  </p:childTnLst>
                                </p:cTn>
                              </p:par>
                            </p:childTnLst>
                          </p:cTn>
                        </p:par>
                        <p:par>
                          <p:cTn id="39" fill="hold">
                            <p:stCondLst>
                              <p:cond delay="3425"/>
                            </p:stCondLst>
                            <p:childTnLst>
                              <p:par>
                                <p:cTn id="40" presetID="22" presetClass="entr" presetSubtype="1" fill="hold" grpId="0" nodeType="after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wipe(up)">
                                      <p:cBhvr>
                                        <p:cTn id="42" dur="400"/>
                                        <p:tgtEl>
                                          <p:spTgt spid="21"/>
                                        </p:tgtEl>
                                      </p:cBhvr>
                                    </p:animEffect>
                                  </p:childTnLst>
                                </p:cTn>
                              </p:par>
                            </p:childTnLst>
                          </p:cTn>
                        </p:par>
                        <p:par>
                          <p:cTn id="43" fill="hold">
                            <p:stCondLst>
                              <p:cond delay="3825"/>
                            </p:stCondLst>
                            <p:childTnLst>
                              <p:par>
                                <p:cTn id="44" presetID="22" presetClass="entr" presetSubtype="1" fill="hold" grpId="0" nodeType="after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wipe(up)">
                                      <p:cBhvr>
                                        <p:cTn id="46" dur="350"/>
                                        <p:tgtEl>
                                          <p:spTgt spid="22"/>
                                        </p:tgtEl>
                                      </p:cBhvr>
                                    </p:animEffect>
                                  </p:childTnLst>
                                </p:cTn>
                              </p:par>
                            </p:childTnLst>
                          </p:cTn>
                        </p:par>
                        <p:par>
                          <p:cTn id="47" fill="hold">
                            <p:stCondLst>
                              <p:cond delay="4175"/>
                            </p:stCondLst>
                            <p:childTnLst>
                              <p:par>
                                <p:cTn id="48" presetID="22" presetClass="entr" presetSubtype="1" fill="hold" grpId="0" nodeType="afterEffect">
                                  <p:stCondLst>
                                    <p:cond delay="0"/>
                                  </p:stCondLst>
                                  <p:childTnLst>
                                    <p:set>
                                      <p:cBhvr>
                                        <p:cTn id="49" dur="1" fill="hold">
                                          <p:stCondLst>
                                            <p:cond delay="0"/>
                                          </p:stCondLst>
                                        </p:cTn>
                                        <p:tgtEl>
                                          <p:spTgt spid="23"/>
                                        </p:tgtEl>
                                        <p:attrNameLst>
                                          <p:attrName>style.visibility</p:attrName>
                                        </p:attrNameLst>
                                      </p:cBhvr>
                                      <p:to>
                                        <p:strVal val="visible"/>
                                      </p:to>
                                    </p:set>
                                    <p:animEffect transition="in" filter="wipe(up)">
                                      <p:cBhvr>
                                        <p:cTn id="50" dur="4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7" grpId="0"/>
      <p:bldGraphic spid="17" grpId="0" uiExpand="1">
        <p:bldSub>
          <a:bldChart bld="series"/>
        </p:bldSub>
      </p:bldGraphic>
      <p:bldP spid="20" grpId="0" animBg="1"/>
      <p:bldP spid="21" grpId="0"/>
      <p:bldP spid="22" grpId="0" animBg="1"/>
      <p:bldP spid="23"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5057161" y="1765460"/>
            <a:ext cx="6317648" cy="3625408"/>
          </a:xfrm>
          <a:prstGeom prst="rect">
            <a:avLst/>
          </a:prstGeom>
        </p:spPr>
      </p:pic>
      <p:sp>
        <p:nvSpPr>
          <p:cNvPr id="3" name="TextBox 2"/>
          <p:cNvSpPr txBox="1"/>
          <p:nvPr/>
        </p:nvSpPr>
        <p:spPr>
          <a:xfrm>
            <a:off x="-679956" y="1728586"/>
            <a:ext cx="5049671" cy="1692771"/>
          </a:xfrm>
          <a:prstGeom prst="rect">
            <a:avLst/>
          </a:prstGeom>
          <a:noFill/>
        </p:spPr>
        <p:txBody>
          <a:bodyPr wrap="square" rtlCol="0">
            <a:spAutoFit/>
          </a:bodyPr>
          <a:lstStyle/>
          <a:p>
            <a:pPr algn="r"/>
            <a:r>
              <a:rPr lang="en-US" sz="4400" dirty="0" smtClean="0">
                <a:solidFill>
                  <a:srgbClr val="E23936"/>
                </a:solidFill>
                <a:latin typeface="Raleway ExtraBold" panose="020B0903030101060003" pitchFamily="34" charset="-52"/>
              </a:rPr>
              <a:t>/</a:t>
            </a:r>
            <a:r>
              <a:rPr lang="en-US" sz="4400" dirty="0" smtClean="0">
                <a:latin typeface="Raleway ExtraBold" panose="020B0903030101060003" pitchFamily="34" charset="-52"/>
              </a:rPr>
              <a:t>MacBook</a:t>
            </a:r>
          </a:p>
          <a:p>
            <a:pPr algn="r"/>
            <a:r>
              <a:rPr lang="en-US" sz="4400" dirty="0" smtClean="0">
                <a:latin typeface="Raleway ExtraBold" panose="020B0903030101060003" pitchFamily="34" charset="-52"/>
              </a:rPr>
              <a:t>slide</a:t>
            </a:r>
            <a:endParaRPr lang="en-US" sz="1600" dirty="0" smtClean="0">
              <a:latin typeface="Raleway ExtraBold" panose="020B0903030101060003" pitchFamily="34" charset="-52"/>
            </a:endParaRPr>
          </a:p>
          <a:p>
            <a:pPr algn="r"/>
            <a:endParaRPr lang="en-US" sz="1600" dirty="0" smtClean="0">
              <a:latin typeface="Raleway ExtraBold" panose="020B0903030101060003" pitchFamily="34" charset="-52"/>
            </a:endParaRPr>
          </a:p>
        </p:txBody>
      </p:sp>
      <p:sp>
        <p:nvSpPr>
          <p:cNvPr id="4" name="Подзаголовок 2"/>
          <p:cNvSpPr txBox="1">
            <a:spLocks/>
          </p:cNvSpPr>
          <p:nvPr/>
        </p:nvSpPr>
        <p:spPr>
          <a:xfrm>
            <a:off x="688855" y="3805906"/>
            <a:ext cx="3680859" cy="237508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ts val="2000"/>
              </a:lnSpc>
              <a:spcBef>
                <a:spcPts val="1200"/>
              </a:spcBef>
              <a:buNone/>
            </a:pPr>
            <a:r>
              <a:rPr lang="en-US" sz="1100"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Etiam vitae dui congue, semper quam vitae, luctus ligula. Sed posuere nunc in leo commod else cuprum less</a:t>
            </a:r>
            <a:r>
              <a:rPr lang="en-US" sz="110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 </a:t>
            </a:r>
            <a:r>
              <a:rPr lang="en-US" sz="1100" dirty="0">
                <a:solidFill>
                  <a:schemeClr val="bg1">
                    <a:lumMod val="65000"/>
                  </a:schemeClr>
                </a:solidFill>
                <a:latin typeface="Raleway Medium" panose="020B0003030101060003" pitchFamily="34" charset="0"/>
                <a:ea typeface="Karla" pitchFamily="2" charset="0"/>
                <a:cs typeface="Poppins" panose="02000000000000000000" pitchFamily="2" charset="0"/>
              </a:rPr>
              <a:t>Etiam vitae dui congue, semper quam vitae, </a:t>
            </a:r>
            <a:r>
              <a:rPr lang="en-US" sz="110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luctus</a:t>
            </a:r>
            <a:r>
              <a:rPr lang="en-US" sz="1100" dirty="0">
                <a:solidFill>
                  <a:schemeClr val="bg1">
                    <a:lumMod val="65000"/>
                  </a:schemeClr>
                </a:solidFill>
                <a:latin typeface="Raleway Medium" panose="020B0003030101060003" pitchFamily="34" charset="0"/>
                <a:cs typeface="Poppins" panose="02000000000000000000" pitchFamily="2" charset="0"/>
              </a:rPr>
              <a:t>. Pellentesque pharetra nulla in massa ultrices hendrerit. </a:t>
            </a:r>
            <a:r>
              <a:rPr lang="en-US" sz="1100" dirty="0" smtClean="0">
                <a:solidFill>
                  <a:schemeClr val="bg1">
                    <a:lumMod val="65000"/>
                  </a:schemeClr>
                </a:solidFill>
                <a:latin typeface="Raleway Medium" panose="020B0003030101060003" pitchFamily="34" charset="0"/>
                <a:cs typeface="Poppins" panose="02000000000000000000" pitchFamily="2" charset="0"/>
              </a:rPr>
              <a:t>Donec eu nisl ut felis facilisis.</a:t>
            </a:r>
            <a:endParaRPr lang="en-US" sz="1100" dirty="0">
              <a:solidFill>
                <a:schemeClr val="bg1">
                  <a:lumMod val="65000"/>
                </a:schemeClr>
              </a:solidFill>
              <a:latin typeface="Raleway Medium" panose="020B0003030101060003" pitchFamily="34" charset="0"/>
              <a:cs typeface="Poppins" panose="02000000000000000000" pitchFamily="2" charset="0"/>
            </a:endParaRPr>
          </a:p>
        </p:txBody>
      </p:sp>
      <p:sp>
        <p:nvSpPr>
          <p:cNvPr id="5" name="Прямоугольник 4"/>
          <p:cNvSpPr/>
          <p:nvPr/>
        </p:nvSpPr>
        <p:spPr>
          <a:xfrm>
            <a:off x="2083840" y="3085133"/>
            <a:ext cx="2231060" cy="475387"/>
          </a:xfrm>
          <a:prstGeom prst="rect">
            <a:avLst/>
          </a:prstGeom>
        </p:spPr>
        <p:txBody>
          <a:bodyPr wrap="square">
            <a:spAutoFit/>
          </a:bodyPr>
          <a:lstStyle/>
          <a:p>
            <a:pPr algn="r">
              <a:lnSpc>
                <a:spcPts val="3600"/>
              </a:lnSpc>
            </a:pPr>
            <a:r>
              <a:rPr lang="en-US" sz="1200" kern="0" spc="50" dirty="0" smtClean="0">
                <a:solidFill>
                  <a:schemeClr val="bg1">
                    <a:lumMod val="75000"/>
                  </a:schemeClr>
                </a:solidFill>
                <a:latin typeface="Raleway ExtraBold" panose="020B0903030101060003" pitchFamily="34" charset="-52"/>
                <a:ea typeface="Karla" pitchFamily="2" charset="0"/>
                <a:cs typeface="Poppins" panose="02000000000000000000" pitchFamily="2" charset="0"/>
              </a:rPr>
              <a:t>YOUR TITLE HERE</a:t>
            </a:r>
            <a:endParaRPr lang="en-US" sz="1200" spc="50" dirty="0">
              <a:solidFill>
                <a:schemeClr val="bg1">
                  <a:lumMod val="75000"/>
                </a:schemeClr>
              </a:solidFill>
              <a:latin typeface="Raleway ExtraBold" panose="020B0903030101060003" pitchFamily="34" charset="-52"/>
            </a:endParaRPr>
          </a:p>
        </p:txBody>
      </p:sp>
      <p:sp>
        <p:nvSpPr>
          <p:cNvPr id="6" name="Рисунок 5"/>
          <p:cNvSpPr>
            <a:spLocks noGrp="1"/>
          </p:cNvSpPr>
          <p:nvPr>
            <p:ph type="pic" sz="quarter" idx="10"/>
          </p:nvPr>
        </p:nvSpPr>
        <p:spPr/>
      </p:sp>
    </p:spTree>
    <p:extLst>
      <p:ext uri="{BB962C8B-B14F-4D97-AF65-F5344CB8AC3E}">
        <p14:creationId xmlns:p14="http://schemas.microsoft.com/office/powerpoint/2010/main" val="361466585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25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250" fill="hold"/>
                                        <p:tgtEl>
                                          <p:spTgt spid="3"/>
                                        </p:tgtEl>
                                        <p:attrNameLst>
                                          <p:attrName>ppt_y</p:attrName>
                                        </p:attrNameLst>
                                      </p:cBhvr>
                                      <p:tavLst>
                                        <p:tav tm="0">
                                          <p:val>
                                            <p:strVal val="#ppt_y"/>
                                          </p:val>
                                        </p:tav>
                                        <p:tav tm="100000">
                                          <p:val>
                                            <p:strVal val="#ppt_y"/>
                                          </p:val>
                                        </p:tav>
                                      </p:tavLst>
                                    </p:anim>
                                    <p:anim calcmode="lin" valueType="num">
                                      <p:cBhvr>
                                        <p:cTn id="9" dur="25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25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250" tmFilter="0,0; .5, 1; 1, 1"/>
                                        <p:tgtEl>
                                          <p:spTgt spid="3"/>
                                        </p:tgtEl>
                                      </p:cBhvr>
                                    </p:animEffect>
                                  </p:childTnLst>
                                </p:cTn>
                              </p:par>
                            </p:childTnLst>
                          </p:cTn>
                        </p:par>
                        <p:par>
                          <p:cTn id="12" fill="hold">
                            <p:stCondLst>
                              <p:cond delay="550"/>
                            </p:stCondLst>
                            <p:childTnLst>
                              <p:par>
                                <p:cTn id="13" presetID="22" presetClass="entr" presetSubtype="1"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up)">
                                      <p:cBhvr>
                                        <p:cTn id="15" dur="400"/>
                                        <p:tgtEl>
                                          <p:spTgt spid="5"/>
                                        </p:tgtEl>
                                      </p:cBhvr>
                                    </p:animEffect>
                                  </p:childTnLst>
                                </p:cTn>
                              </p:par>
                            </p:childTnLst>
                          </p:cTn>
                        </p:par>
                        <p:par>
                          <p:cTn id="16" fill="hold">
                            <p:stCondLst>
                              <p:cond delay="950"/>
                            </p:stCondLst>
                            <p:childTnLst>
                              <p:par>
                                <p:cTn id="17" presetID="22" presetClass="entr" presetSubtype="1"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up)">
                                      <p:cBhvr>
                                        <p:cTn id="19" dur="4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Рисунок 7"/>
          <p:cNvPicPr>
            <a:picLocks noChangeAspect="1"/>
          </p:cNvPicPr>
          <p:nvPr/>
        </p:nvPicPr>
        <p:blipFill>
          <a:blip r:embed="rId2"/>
          <a:stretch>
            <a:fillRect/>
          </a:stretch>
        </p:blipFill>
        <p:spPr>
          <a:xfrm>
            <a:off x="807757" y="2353398"/>
            <a:ext cx="5515491" cy="3165086"/>
          </a:xfrm>
          <a:prstGeom prst="rect">
            <a:avLst/>
          </a:prstGeom>
        </p:spPr>
      </p:pic>
      <p:sp>
        <p:nvSpPr>
          <p:cNvPr id="5" name="TextBox 4"/>
          <p:cNvSpPr txBox="1"/>
          <p:nvPr/>
        </p:nvSpPr>
        <p:spPr>
          <a:xfrm>
            <a:off x="2002465" y="531721"/>
            <a:ext cx="8187070" cy="707886"/>
          </a:xfrm>
          <a:prstGeom prst="rect">
            <a:avLst/>
          </a:prstGeom>
          <a:noFill/>
        </p:spPr>
        <p:txBody>
          <a:bodyPr wrap="square" rtlCol="0">
            <a:spAutoFit/>
          </a:bodyPr>
          <a:lstStyle/>
          <a:p>
            <a:pPr algn="ctr"/>
            <a:r>
              <a:rPr lang="en-US" sz="4000" dirty="0" smtClean="0">
                <a:latin typeface="Raleway ExtraBold" panose="020B0903030101060003" pitchFamily="34" charset="-52"/>
                <a:cs typeface="Rubik Medium" panose="02000604000000020004" pitchFamily="2" charset="-79"/>
              </a:rPr>
              <a:t>Create your shop now</a:t>
            </a:r>
            <a:endParaRPr lang="ru-RU" sz="4000" dirty="0">
              <a:latin typeface="Raleway ExtraBold" panose="020B0903030101060003" pitchFamily="34" charset="-52"/>
              <a:cs typeface="Rubik Medium" panose="02000604000000020004" pitchFamily="2" charset="-79"/>
            </a:endParaRPr>
          </a:p>
        </p:txBody>
      </p:sp>
      <p:sp>
        <p:nvSpPr>
          <p:cNvPr id="6" name="TextBox 5"/>
          <p:cNvSpPr txBox="1"/>
          <p:nvPr/>
        </p:nvSpPr>
        <p:spPr>
          <a:xfrm>
            <a:off x="2906349" y="1252324"/>
            <a:ext cx="6379302" cy="276999"/>
          </a:xfrm>
          <a:prstGeom prst="rect">
            <a:avLst/>
          </a:prstGeom>
          <a:noFill/>
        </p:spPr>
        <p:txBody>
          <a:bodyPr wrap="square" rtlCol="0">
            <a:spAutoFit/>
          </a:bodyPr>
          <a:lstStyle/>
          <a:p>
            <a:pPr algn="ctr"/>
            <a:r>
              <a:rPr lang="en-US" sz="1200" dirty="0">
                <a:solidFill>
                  <a:schemeClr val="bg1">
                    <a:lumMod val="65000"/>
                  </a:schemeClr>
                </a:solidFill>
                <a:latin typeface="Raleway ExtraBold" panose="020B0903030101060003" pitchFamily="34" charset="-52"/>
                <a:ea typeface="Cardo" panose="02020600000000000000" pitchFamily="18" charset="-79"/>
                <a:cs typeface="Cardo" panose="02020600000000000000" pitchFamily="18" charset="-79"/>
              </a:rPr>
              <a:t>YEAR SALES COLUMN ANALYSIS</a:t>
            </a:r>
            <a:endParaRPr lang="ru-RU" sz="1200" dirty="0">
              <a:solidFill>
                <a:schemeClr val="bg1">
                  <a:lumMod val="65000"/>
                </a:schemeClr>
              </a:solidFill>
              <a:latin typeface="Raleway ExtraBold" panose="020B0903030101060003" pitchFamily="34" charset="-52"/>
              <a:ea typeface="Cardo" panose="02020600000000000000" pitchFamily="18" charset="-79"/>
              <a:cs typeface="Cardo" panose="02020600000000000000" pitchFamily="18" charset="-79"/>
            </a:endParaRPr>
          </a:p>
        </p:txBody>
      </p:sp>
      <p:sp>
        <p:nvSpPr>
          <p:cNvPr id="7" name="Подзаголовок 2"/>
          <p:cNvSpPr txBox="1">
            <a:spLocks/>
          </p:cNvSpPr>
          <p:nvPr/>
        </p:nvSpPr>
        <p:spPr>
          <a:xfrm>
            <a:off x="6517758" y="2523522"/>
            <a:ext cx="4907888" cy="98522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1200"/>
              </a:spcBef>
              <a:buNone/>
            </a:pPr>
            <a:r>
              <a:rPr lang="en-US" sz="1100"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Etiam vitae dui congue, semper quam vitae, luctus ligula. Sed posuere nunc in leo commod else cuprum less</a:t>
            </a:r>
            <a:r>
              <a:rPr lang="en-US" sz="110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 </a:t>
            </a:r>
            <a:r>
              <a:rPr lang="en-US" sz="1100" dirty="0">
                <a:solidFill>
                  <a:schemeClr val="bg1">
                    <a:lumMod val="65000"/>
                  </a:schemeClr>
                </a:solidFill>
                <a:latin typeface="Raleway Medium" panose="020B0003030101060003" pitchFamily="34" charset="0"/>
                <a:ea typeface="Karla" pitchFamily="2" charset="0"/>
                <a:cs typeface="Poppins" panose="02000000000000000000" pitchFamily="2" charset="0"/>
              </a:rPr>
              <a:t>Etiam vitae dui congue, semper quam vitae, </a:t>
            </a:r>
            <a:r>
              <a:rPr lang="en-US" sz="110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luctus</a:t>
            </a:r>
            <a:r>
              <a:rPr lang="en-US" sz="1100" dirty="0">
                <a:solidFill>
                  <a:schemeClr val="bg1">
                    <a:lumMod val="65000"/>
                  </a:schemeClr>
                </a:solidFill>
                <a:latin typeface="Raleway Medium" panose="020B0003030101060003" pitchFamily="34" charset="0"/>
                <a:cs typeface="Poppins" panose="02000000000000000000" pitchFamily="2" charset="0"/>
              </a:rPr>
              <a:t>. Pellentesque pharetra nulla in massa </a:t>
            </a:r>
            <a:r>
              <a:rPr lang="en-US" sz="1100" dirty="0" smtClean="0">
                <a:solidFill>
                  <a:schemeClr val="bg1">
                    <a:lumMod val="65000"/>
                  </a:schemeClr>
                </a:solidFill>
                <a:latin typeface="Raleway Medium" panose="020B0003030101060003" pitchFamily="34" charset="0"/>
                <a:cs typeface="Poppins" panose="02000000000000000000" pitchFamily="2" charset="0"/>
              </a:rPr>
              <a:t>ultrices</a:t>
            </a:r>
            <a:endParaRPr lang="en-US" sz="1100" dirty="0">
              <a:solidFill>
                <a:schemeClr val="bg1">
                  <a:lumMod val="65000"/>
                </a:schemeClr>
              </a:solidFill>
              <a:latin typeface="Raleway Medium" panose="020B0003030101060003" pitchFamily="34" charset="0"/>
              <a:cs typeface="Poppins" panose="02000000000000000000" pitchFamily="2" charset="0"/>
            </a:endParaRPr>
          </a:p>
        </p:txBody>
      </p:sp>
      <p:sp>
        <p:nvSpPr>
          <p:cNvPr id="9" name="Прямоугольник 8"/>
          <p:cNvSpPr/>
          <p:nvPr/>
        </p:nvSpPr>
        <p:spPr>
          <a:xfrm>
            <a:off x="6538775" y="3755779"/>
            <a:ext cx="514886" cy="400110"/>
          </a:xfrm>
          <a:prstGeom prst="rect">
            <a:avLst/>
          </a:prstGeom>
        </p:spPr>
        <p:txBody>
          <a:bodyPr wrap="none">
            <a:spAutoFit/>
          </a:bodyPr>
          <a:lstStyle/>
          <a:p>
            <a:pPr algn="r"/>
            <a:r>
              <a:rPr lang="en-US" sz="2000" dirty="0">
                <a:solidFill>
                  <a:srgbClr val="E23936"/>
                </a:solidFill>
                <a:latin typeface="FontAwesome" pitchFamily="2" charset="0"/>
              </a:rPr>
              <a:t></a:t>
            </a:r>
            <a:endParaRPr lang="ru-RU" sz="2000" dirty="0">
              <a:solidFill>
                <a:srgbClr val="E23936"/>
              </a:solidFill>
            </a:endParaRPr>
          </a:p>
        </p:txBody>
      </p:sp>
      <p:sp>
        <p:nvSpPr>
          <p:cNvPr id="10" name="Подзаголовок 2"/>
          <p:cNvSpPr txBox="1">
            <a:spLocks/>
          </p:cNvSpPr>
          <p:nvPr/>
        </p:nvSpPr>
        <p:spPr>
          <a:xfrm>
            <a:off x="7121263" y="3755779"/>
            <a:ext cx="4325399" cy="69926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0"/>
              </a:spcBef>
              <a:buNone/>
            </a:pPr>
            <a:r>
              <a:rPr lang="en-US" sz="1100" b="1" dirty="0" smtClean="0">
                <a:latin typeface="Montserrat" panose="02000505000000020004" pitchFamily="2" charset="0"/>
              </a:rPr>
              <a:t>FAST PROCESS</a:t>
            </a:r>
            <a:endParaRPr lang="en-US" sz="1050" dirty="0">
              <a:latin typeface="Raleway Heavy" panose="020B0003030101060003" pitchFamily="34" charset="0"/>
            </a:endParaRPr>
          </a:p>
          <a:p>
            <a:pPr marL="0" indent="0">
              <a:lnSpc>
                <a:spcPts val="2000"/>
              </a:lnSpc>
              <a:spcBef>
                <a:spcPts val="0"/>
              </a:spcBef>
              <a:buNone/>
            </a:pPr>
            <a:r>
              <a:rPr lang="en-US" sz="1100"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Etiam vitae dui congue, semper quam </a:t>
            </a:r>
            <a:r>
              <a:rPr lang="en-US" sz="1100" kern="0" dirty="0">
                <a:solidFill>
                  <a:schemeClr val="bg1">
                    <a:lumMod val="65000"/>
                  </a:schemeClr>
                </a:solidFill>
                <a:latin typeface="Raleway Medium" panose="020B0003030101060003" pitchFamily="34" charset="0"/>
                <a:ea typeface="Karla" pitchFamily="2" charset="0"/>
                <a:cs typeface="Poppins" panose="02000000000000000000" pitchFamily="2" charset="0"/>
              </a:rPr>
              <a:t>vitae  luctus </a:t>
            </a:r>
            <a:r>
              <a:rPr lang="en-US" sz="1100"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posuere</a:t>
            </a:r>
            <a:endParaRPr lang="en-US" sz="1100" dirty="0">
              <a:solidFill>
                <a:schemeClr val="bg1">
                  <a:lumMod val="65000"/>
                </a:schemeClr>
              </a:solidFill>
              <a:latin typeface="Raleway Medium" panose="020B0003030101060003" pitchFamily="34" charset="0"/>
              <a:cs typeface="Poppins" panose="02000000000000000000" pitchFamily="2" charset="0"/>
            </a:endParaRPr>
          </a:p>
        </p:txBody>
      </p:sp>
      <p:sp>
        <p:nvSpPr>
          <p:cNvPr id="11" name="Прямоугольник 10"/>
          <p:cNvSpPr/>
          <p:nvPr/>
        </p:nvSpPr>
        <p:spPr>
          <a:xfrm>
            <a:off x="6557931" y="4547731"/>
            <a:ext cx="478016" cy="400110"/>
          </a:xfrm>
          <a:prstGeom prst="rect">
            <a:avLst/>
          </a:prstGeom>
        </p:spPr>
        <p:txBody>
          <a:bodyPr wrap="none">
            <a:spAutoFit/>
          </a:bodyPr>
          <a:lstStyle/>
          <a:p>
            <a:pPr algn="r"/>
            <a:r>
              <a:rPr lang="en-US" sz="2000" dirty="0">
                <a:solidFill>
                  <a:srgbClr val="E23936"/>
                </a:solidFill>
                <a:latin typeface="FontAwesome" pitchFamily="2" charset="0"/>
              </a:rPr>
              <a:t></a:t>
            </a:r>
            <a:endParaRPr lang="ru-RU" sz="2000" dirty="0">
              <a:solidFill>
                <a:srgbClr val="E23936"/>
              </a:solidFill>
            </a:endParaRPr>
          </a:p>
        </p:txBody>
      </p:sp>
      <p:sp>
        <p:nvSpPr>
          <p:cNvPr id="12" name="Подзаголовок 2"/>
          <p:cNvSpPr txBox="1">
            <a:spLocks/>
          </p:cNvSpPr>
          <p:nvPr/>
        </p:nvSpPr>
        <p:spPr>
          <a:xfrm>
            <a:off x="7122951" y="4547731"/>
            <a:ext cx="4325399" cy="69926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0"/>
              </a:spcBef>
              <a:buNone/>
            </a:pPr>
            <a:r>
              <a:rPr lang="en-US" sz="1100" b="1" dirty="0" smtClean="0">
                <a:latin typeface="Montserrat" panose="02000505000000020004" pitchFamily="2" charset="0"/>
              </a:rPr>
              <a:t>EXCLUSIVE SUPPORT</a:t>
            </a:r>
            <a:endParaRPr lang="en-US" sz="1050" dirty="0">
              <a:latin typeface="Raleway Heavy" panose="020B0003030101060003" pitchFamily="34" charset="0"/>
            </a:endParaRPr>
          </a:p>
          <a:p>
            <a:pPr marL="0" indent="0">
              <a:lnSpc>
                <a:spcPts val="2000"/>
              </a:lnSpc>
              <a:spcBef>
                <a:spcPts val="0"/>
              </a:spcBef>
              <a:buNone/>
            </a:pPr>
            <a:r>
              <a:rPr lang="en-US" sz="1100"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Etiam vitae dui congue, semper quam </a:t>
            </a:r>
            <a:r>
              <a:rPr lang="en-US" sz="1100" kern="0" dirty="0">
                <a:solidFill>
                  <a:schemeClr val="bg1">
                    <a:lumMod val="65000"/>
                  </a:schemeClr>
                </a:solidFill>
                <a:latin typeface="Raleway Medium" panose="020B0003030101060003" pitchFamily="34" charset="0"/>
                <a:ea typeface="Karla" pitchFamily="2" charset="0"/>
                <a:cs typeface="Poppins" panose="02000000000000000000" pitchFamily="2" charset="0"/>
              </a:rPr>
              <a:t>vitae  luctus </a:t>
            </a:r>
            <a:r>
              <a:rPr lang="en-US" sz="1100"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posuere</a:t>
            </a:r>
            <a:endParaRPr lang="en-US" sz="1100" dirty="0">
              <a:solidFill>
                <a:schemeClr val="bg1">
                  <a:lumMod val="65000"/>
                </a:schemeClr>
              </a:solidFill>
              <a:latin typeface="Raleway Medium" panose="020B0003030101060003" pitchFamily="34" charset="0"/>
              <a:cs typeface="Poppins" panose="02000000000000000000" pitchFamily="2" charset="0"/>
            </a:endParaRPr>
          </a:p>
        </p:txBody>
      </p:sp>
      <p:sp>
        <p:nvSpPr>
          <p:cNvPr id="2" name="Рисунок 1"/>
          <p:cNvSpPr>
            <a:spLocks noGrp="1"/>
          </p:cNvSpPr>
          <p:nvPr>
            <p:ph type="pic" sz="quarter" idx="10"/>
          </p:nvPr>
        </p:nvSpPr>
        <p:spPr/>
      </p:sp>
    </p:spTree>
    <p:extLst>
      <p:ext uri="{BB962C8B-B14F-4D97-AF65-F5344CB8AC3E}">
        <p14:creationId xmlns:p14="http://schemas.microsoft.com/office/powerpoint/2010/main" val="45779019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400"/>
                                        <p:tgtEl>
                                          <p:spTgt spid="5"/>
                                        </p:tgtEl>
                                      </p:cBhvr>
                                    </p:animEffect>
                                  </p:childTnLst>
                                </p:cTn>
                              </p:par>
                            </p:childTnLst>
                          </p:cTn>
                        </p:par>
                        <p:par>
                          <p:cTn id="8" fill="hold">
                            <p:stCondLst>
                              <p:cond delay="400"/>
                            </p:stCondLst>
                            <p:childTnLst>
                              <p:par>
                                <p:cTn id="9" presetID="22" presetClass="entr" presetSubtype="8"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400"/>
                                        <p:tgtEl>
                                          <p:spTgt spid="6"/>
                                        </p:tgtEl>
                                      </p:cBhvr>
                                    </p:animEffect>
                                  </p:childTnLst>
                                </p:cTn>
                              </p:par>
                            </p:childTnLst>
                          </p:cTn>
                        </p:par>
                        <p:par>
                          <p:cTn id="12" fill="hold">
                            <p:stCondLst>
                              <p:cond delay="800"/>
                            </p:stCondLst>
                            <p:childTnLst>
                              <p:par>
                                <p:cTn id="13" presetID="22" presetClass="entr" presetSubtype="1"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up)">
                                      <p:cBhvr>
                                        <p:cTn id="15" dur="400"/>
                                        <p:tgtEl>
                                          <p:spTgt spid="7"/>
                                        </p:tgtEl>
                                      </p:cBhvr>
                                    </p:animEffect>
                                  </p:childTnLst>
                                </p:cTn>
                              </p:par>
                            </p:childTnLst>
                          </p:cTn>
                        </p:par>
                        <p:par>
                          <p:cTn id="16" fill="hold">
                            <p:stCondLst>
                              <p:cond delay="1200"/>
                            </p:stCondLst>
                            <p:childTnLst>
                              <p:par>
                                <p:cTn id="17" presetID="22" presetClass="entr" presetSubtype="1"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up)">
                                      <p:cBhvr>
                                        <p:cTn id="19" dur="400"/>
                                        <p:tgtEl>
                                          <p:spTgt spid="9"/>
                                        </p:tgtEl>
                                      </p:cBhvr>
                                    </p:animEffect>
                                  </p:childTnLst>
                                </p:cTn>
                              </p:par>
                            </p:childTnLst>
                          </p:cTn>
                        </p:par>
                        <p:par>
                          <p:cTn id="20" fill="hold">
                            <p:stCondLst>
                              <p:cond delay="1600"/>
                            </p:stCondLst>
                            <p:childTnLst>
                              <p:par>
                                <p:cTn id="21" presetID="22" presetClass="entr" presetSubtype="1"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up)">
                                      <p:cBhvr>
                                        <p:cTn id="23" dur="400"/>
                                        <p:tgtEl>
                                          <p:spTgt spid="10"/>
                                        </p:tgtEl>
                                      </p:cBhvr>
                                    </p:animEffect>
                                  </p:childTnLst>
                                </p:cTn>
                              </p:par>
                            </p:childTnLst>
                          </p:cTn>
                        </p:par>
                        <p:par>
                          <p:cTn id="24" fill="hold">
                            <p:stCondLst>
                              <p:cond delay="2000"/>
                            </p:stCondLst>
                            <p:childTnLst>
                              <p:par>
                                <p:cTn id="25" presetID="22" presetClass="entr" presetSubtype="1"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up)">
                                      <p:cBhvr>
                                        <p:cTn id="27" dur="400"/>
                                        <p:tgtEl>
                                          <p:spTgt spid="11"/>
                                        </p:tgtEl>
                                      </p:cBhvr>
                                    </p:animEffect>
                                  </p:childTnLst>
                                </p:cTn>
                              </p:par>
                            </p:childTnLst>
                          </p:cTn>
                        </p:par>
                        <p:par>
                          <p:cTn id="28" fill="hold">
                            <p:stCondLst>
                              <p:cond delay="2400"/>
                            </p:stCondLst>
                            <p:childTnLst>
                              <p:par>
                                <p:cTn id="29" presetID="22" presetClass="entr" presetSubtype="1"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up)">
                                      <p:cBhvr>
                                        <p:cTn id="31" dur="4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9" grpId="0"/>
      <p:bldP spid="10" grpId="0"/>
      <p:bldP spid="11" grpId="0"/>
      <p:bldP spid="1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102352" y="1369586"/>
            <a:ext cx="5049671" cy="1015663"/>
          </a:xfrm>
          <a:prstGeom prst="rect">
            <a:avLst/>
          </a:prstGeom>
          <a:noFill/>
        </p:spPr>
        <p:txBody>
          <a:bodyPr wrap="square" rtlCol="0">
            <a:spAutoFit/>
          </a:bodyPr>
          <a:lstStyle/>
          <a:p>
            <a:pPr algn="r"/>
            <a:r>
              <a:rPr lang="en-US" sz="4400" dirty="0" smtClean="0">
                <a:solidFill>
                  <a:srgbClr val="E23936"/>
                </a:solidFill>
                <a:latin typeface="Raleway ExtraBold" panose="020B0903030101060003" pitchFamily="34" charset="-52"/>
              </a:rPr>
              <a:t>/</a:t>
            </a:r>
            <a:r>
              <a:rPr lang="en-US" sz="4400" dirty="0" smtClean="0">
                <a:latin typeface="Raleway ExtraBold" panose="020B0903030101060003" pitchFamily="34" charset="-52"/>
              </a:rPr>
              <a:t>About Company</a:t>
            </a:r>
            <a:endParaRPr lang="en-US" sz="1600" dirty="0" smtClean="0">
              <a:latin typeface="Raleway ExtraBold" panose="020B0903030101060003" pitchFamily="34" charset="-52"/>
            </a:endParaRPr>
          </a:p>
          <a:p>
            <a:pPr algn="r"/>
            <a:endParaRPr lang="en-US" sz="1600" dirty="0" smtClean="0">
              <a:latin typeface="Raleway ExtraBold" panose="020B0903030101060003" pitchFamily="34" charset="-52"/>
            </a:endParaRPr>
          </a:p>
        </p:txBody>
      </p:sp>
      <p:sp>
        <p:nvSpPr>
          <p:cNvPr id="7" name="Подзаголовок 2"/>
          <p:cNvSpPr txBox="1">
            <a:spLocks/>
          </p:cNvSpPr>
          <p:nvPr/>
        </p:nvSpPr>
        <p:spPr>
          <a:xfrm>
            <a:off x="1494151" y="2742929"/>
            <a:ext cx="4657872" cy="135282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ts val="2000"/>
              </a:lnSpc>
              <a:spcBef>
                <a:spcPts val="1200"/>
              </a:spcBef>
              <a:buNone/>
            </a:pPr>
            <a:r>
              <a:rPr lang="en-US" sz="1600" b="1" dirty="0">
                <a:latin typeface="Raleway" panose="020B0003030101060003" pitchFamily="34" charset="0"/>
              </a:rPr>
              <a:t> </a:t>
            </a:r>
            <a:r>
              <a:rPr lang="en-US" sz="1600" b="1" dirty="0" smtClean="0">
                <a:solidFill>
                  <a:srgbClr val="E23936"/>
                </a:solidFill>
                <a:latin typeface="Montserrat" panose="02000505000000020004" pitchFamily="2" charset="0"/>
              </a:rPr>
              <a:t>98 </a:t>
            </a:r>
            <a:r>
              <a:rPr lang="en-US" sz="1600" dirty="0" smtClean="0">
                <a:solidFill>
                  <a:srgbClr val="E23936"/>
                </a:solidFill>
                <a:latin typeface="Montserrat" panose="02000505000000020004" pitchFamily="2" charset="0"/>
              </a:rPr>
              <a:t>% </a:t>
            </a:r>
            <a:r>
              <a:rPr lang="en-US" sz="1400" dirty="0" smtClean="0">
                <a:latin typeface="Raleway Heavy" panose="020B0003030101060003" pitchFamily="34" charset="0"/>
              </a:rPr>
              <a:t>CLIENTS RECOMMEND US</a:t>
            </a:r>
            <a:endParaRPr lang="en-US" sz="1800" dirty="0">
              <a:latin typeface="Raleway Heavy" panose="020B0003030101060003" pitchFamily="34" charset="0"/>
            </a:endParaRPr>
          </a:p>
          <a:p>
            <a:pPr marL="0" indent="0" algn="r">
              <a:lnSpc>
                <a:spcPts val="2000"/>
              </a:lnSpc>
              <a:spcBef>
                <a:spcPts val="1200"/>
              </a:spcBef>
              <a:buNone/>
            </a:pPr>
            <a:r>
              <a:rPr lang="en-US" sz="1100"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Etiam vitae dui congue, semper quam vitae, luctus ligula. Sed posuere nunc in leo commod else cuprum less</a:t>
            </a:r>
            <a:r>
              <a:rPr lang="en-US" sz="110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 </a:t>
            </a:r>
            <a:r>
              <a:rPr lang="en-US" sz="1100" dirty="0">
                <a:solidFill>
                  <a:schemeClr val="bg1">
                    <a:lumMod val="65000"/>
                  </a:schemeClr>
                </a:solidFill>
                <a:latin typeface="Raleway Medium" panose="020B0003030101060003" pitchFamily="34" charset="0"/>
                <a:ea typeface="Karla" pitchFamily="2" charset="0"/>
                <a:cs typeface="Poppins" panose="02000000000000000000" pitchFamily="2" charset="0"/>
              </a:rPr>
              <a:t>Etiam vitae dui congue, semper quam vitae, </a:t>
            </a:r>
            <a:r>
              <a:rPr lang="en-US" sz="110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luctus</a:t>
            </a:r>
            <a:r>
              <a:rPr lang="en-US" sz="1100" dirty="0" smtClean="0">
                <a:solidFill>
                  <a:schemeClr val="bg1">
                    <a:lumMod val="65000"/>
                  </a:schemeClr>
                </a:solidFill>
                <a:latin typeface="Poppins" panose="02000000000000000000" pitchFamily="2" charset="0"/>
                <a:cs typeface="Poppins" panose="02000000000000000000" pitchFamily="2" charset="0"/>
              </a:rPr>
              <a:t>.</a:t>
            </a:r>
            <a:endParaRPr lang="en-US" sz="1100" dirty="0">
              <a:solidFill>
                <a:schemeClr val="bg1">
                  <a:lumMod val="65000"/>
                </a:schemeClr>
              </a:solidFill>
              <a:latin typeface="Poppins" panose="02000000000000000000" pitchFamily="2" charset="0"/>
              <a:cs typeface="Poppins" panose="02000000000000000000" pitchFamily="2" charset="0"/>
            </a:endParaRPr>
          </a:p>
        </p:txBody>
      </p:sp>
      <p:sp>
        <p:nvSpPr>
          <p:cNvPr id="8" name="Подзаголовок 2"/>
          <p:cNvSpPr txBox="1">
            <a:spLocks/>
          </p:cNvSpPr>
          <p:nvPr/>
        </p:nvSpPr>
        <p:spPr>
          <a:xfrm>
            <a:off x="1494151" y="4453430"/>
            <a:ext cx="4657872" cy="135282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ts val="2000"/>
              </a:lnSpc>
              <a:spcBef>
                <a:spcPts val="1200"/>
              </a:spcBef>
              <a:buNone/>
            </a:pPr>
            <a:r>
              <a:rPr lang="en-US" sz="1600" b="1" dirty="0">
                <a:latin typeface="Raleway" panose="020B0003030101060003" pitchFamily="34" charset="0"/>
              </a:rPr>
              <a:t> </a:t>
            </a:r>
            <a:r>
              <a:rPr lang="en-US" sz="1600" b="1" dirty="0" smtClean="0">
                <a:solidFill>
                  <a:srgbClr val="E23936"/>
                </a:solidFill>
                <a:latin typeface="Montserrat" panose="02000505000000020004" pitchFamily="2" charset="0"/>
              </a:rPr>
              <a:t>87 </a:t>
            </a:r>
            <a:r>
              <a:rPr lang="en-US" sz="1600" dirty="0" smtClean="0">
                <a:solidFill>
                  <a:srgbClr val="E23936"/>
                </a:solidFill>
                <a:latin typeface="Montserrat" panose="02000505000000020004" pitchFamily="2" charset="0"/>
              </a:rPr>
              <a:t>% </a:t>
            </a:r>
            <a:r>
              <a:rPr lang="en-US" sz="1400" dirty="0" smtClean="0">
                <a:latin typeface="Raleway Heavy" panose="020B0003030101060003" pitchFamily="34" charset="0"/>
              </a:rPr>
              <a:t>BACK AGAIN</a:t>
            </a:r>
            <a:endParaRPr lang="en-US" sz="1800" dirty="0">
              <a:latin typeface="Raleway Heavy" panose="020B0003030101060003" pitchFamily="34" charset="0"/>
            </a:endParaRPr>
          </a:p>
          <a:p>
            <a:pPr marL="0" indent="0" algn="r">
              <a:lnSpc>
                <a:spcPts val="2000"/>
              </a:lnSpc>
              <a:spcBef>
                <a:spcPts val="1200"/>
              </a:spcBef>
              <a:buNone/>
            </a:pPr>
            <a:r>
              <a:rPr lang="en-US" sz="1100"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Etiam vitae dui congue, semper quam vitae, luctus ligula. Sed posuere nunc in leo commod else cuprum less</a:t>
            </a:r>
            <a:r>
              <a:rPr lang="en-US" sz="110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 </a:t>
            </a:r>
            <a:r>
              <a:rPr lang="en-US" sz="1100" dirty="0">
                <a:solidFill>
                  <a:schemeClr val="bg1">
                    <a:lumMod val="65000"/>
                  </a:schemeClr>
                </a:solidFill>
                <a:latin typeface="Raleway Medium" panose="020B0003030101060003" pitchFamily="34" charset="0"/>
                <a:ea typeface="Karla" pitchFamily="2" charset="0"/>
                <a:cs typeface="Poppins" panose="02000000000000000000" pitchFamily="2" charset="0"/>
              </a:rPr>
              <a:t>Etiam vitae dui congue, semper quam vitae, </a:t>
            </a:r>
            <a:r>
              <a:rPr lang="en-US" sz="110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luctus</a:t>
            </a:r>
            <a:r>
              <a:rPr lang="en-US" sz="1100" dirty="0" smtClean="0">
                <a:solidFill>
                  <a:schemeClr val="bg1">
                    <a:lumMod val="65000"/>
                  </a:schemeClr>
                </a:solidFill>
                <a:latin typeface="Poppins" panose="02000000000000000000" pitchFamily="2" charset="0"/>
                <a:cs typeface="Poppins" panose="02000000000000000000" pitchFamily="2" charset="0"/>
              </a:rPr>
              <a:t>.</a:t>
            </a:r>
            <a:endParaRPr lang="en-US" sz="1100" dirty="0">
              <a:solidFill>
                <a:schemeClr val="bg1">
                  <a:lumMod val="65000"/>
                </a:schemeClr>
              </a:solidFill>
              <a:latin typeface="Poppins" panose="02000000000000000000" pitchFamily="2" charset="0"/>
              <a:cs typeface="Poppins" panose="02000000000000000000" pitchFamily="2" charset="0"/>
            </a:endParaRPr>
          </a:p>
        </p:txBody>
      </p:sp>
      <p:sp>
        <p:nvSpPr>
          <p:cNvPr id="2" name="Рисунок 1"/>
          <p:cNvSpPr>
            <a:spLocks noGrp="1"/>
          </p:cNvSpPr>
          <p:nvPr>
            <p:ph type="pic" sz="quarter" idx="10"/>
          </p:nvPr>
        </p:nvSpPr>
        <p:spPr/>
      </p:sp>
    </p:spTree>
    <p:extLst>
      <p:ext uri="{BB962C8B-B14F-4D97-AF65-F5344CB8AC3E}">
        <p14:creationId xmlns:p14="http://schemas.microsoft.com/office/powerpoint/2010/main" val="197809595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25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8" dur="250" fill="hold"/>
                                        <p:tgtEl>
                                          <p:spTgt spid="6"/>
                                        </p:tgtEl>
                                        <p:attrNameLst>
                                          <p:attrName>ppt_y</p:attrName>
                                        </p:attrNameLst>
                                      </p:cBhvr>
                                      <p:tavLst>
                                        <p:tav tm="0">
                                          <p:val>
                                            <p:strVal val="#ppt_y"/>
                                          </p:val>
                                        </p:tav>
                                        <p:tav tm="100000">
                                          <p:val>
                                            <p:strVal val="#ppt_y"/>
                                          </p:val>
                                        </p:tav>
                                      </p:tavLst>
                                    </p:anim>
                                    <p:anim calcmode="lin" valueType="num">
                                      <p:cBhvr>
                                        <p:cTn id="9" dur="25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0" dur="25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250" tmFilter="0,0; .5, 1; 1, 1"/>
                                        <p:tgtEl>
                                          <p:spTgt spid="6"/>
                                        </p:tgtEl>
                                      </p:cBhvr>
                                    </p:animEffect>
                                  </p:childTnLst>
                                </p:cTn>
                              </p:par>
                            </p:childTnLst>
                          </p:cTn>
                        </p:par>
                        <p:par>
                          <p:cTn id="12" fill="hold">
                            <p:stCondLst>
                              <p:cond delay="550"/>
                            </p:stCondLst>
                            <p:childTnLst>
                              <p:par>
                                <p:cTn id="13" presetID="22" presetClass="entr" presetSubtype="1"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up)">
                                      <p:cBhvr>
                                        <p:cTn id="15" dur="400"/>
                                        <p:tgtEl>
                                          <p:spTgt spid="7"/>
                                        </p:tgtEl>
                                      </p:cBhvr>
                                    </p:animEffect>
                                  </p:childTnLst>
                                </p:cTn>
                              </p:par>
                            </p:childTnLst>
                          </p:cTn>
                        </p:par>
                        <p:par>
                          <p:cTn id="16" fill="hold">
                            <p:stCondLst>
                              <p:cond delay="950"/>
                            </p:stCondLst>
                            <p:childTnLst>
                              <p:par>
                                <p:cTn id="17" presetID="22" presetClass="entr" presetSubtype="1"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up)">
                                      <p:cBhvr>
                                        <p:cTn id="19" dur="4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Рисунок 3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328650" y="1261873"/>
            <a:ext cx="3785502" cy="5721015"/>
          </a:xfrm>
          <a:prstGeom prst="rect">
            <a:avLst/>
          </a:prstGeom>
        </p:spPr>
      </p:pic>
      <p:sp>
        <p:nvSpPr>
          <p:cNvPr id="5" name="TextBox 4"/>
          <p:cNvSpPr txBox="1"/>
          <p:nvPr/>
        </p:nvSpPr>
        <p:spPr>
          <a:xfrm>
            <a:off x="2002465" y="531721"/>
            <a:ext cx="8187070" cy="707886"/>
          </a:xfrm>
          <a:prstGeom prst="rect">
            <a:avLst/>
          </a:prstGeom>
          <a:noFill/>
        </p:spPr>
        <p:txBody>
          <a:bodyPr wrap="square" rtlCol="0">
            <a:spAutoFit/>
          </a:bodyPr>
          <a:lstStyle/>
          <a:p>
            <a:pPr algn="ctr"/>
            <a:r>
              <a:rPr lang="en-US" sz="4000" dirty="0" smtClean="0">
                <a:solidFill>
                  <a:srgbClr val="E23936"/>
                </a:solidFill>
                <a:latin typeface="Raleway ExtraBold" panose="020B0903030101060003" pitchFamily="34" charset="-52"/>
              </a:rPr>
              <a:t>/</a:t>
            </a:r>
            <a:r>
              <a:rPr lang="en-US" sz="4000" dirty="0" smtClean="0">
                <a:solidFill>
                  <a:schemeClr val="bg1"/>
                </a:solidFill>
                <a:latin typeface="Raleway ExtraBold" panose="020B0903030101060003" pitchFamily="34" charset="-52"/>
                <a:cs typeface="Rubik Medium" panose="02000604000000020004" pitchFamily="2" charset="-79"/>
              </a:rPr>
              <a:t>Easy and elegant</a:t>
            </a:r>
            <a:endParaRPr lang="ru-RU" sz="4000" dirty="0">
              <a:solidFill>
                <a:schemeClr val="bg1"/>
              </a:solidFill>
              <a:latin typeface="Raleway ExtraBold" panose="020B0903030101060003" pitchFamily="34" charset="-52"/>
              <a:cs typeface="Rubik Medium" panose="02000604000000020004" pitchFamily="2" charset="-79"/>
            </a:endParaRPr>
          </a:p>
        </p:txBody>
      </p:sp>
      <p:sp>
        <p:nvSpPr>
          <p:cNvPr id="6" name="TextBox 5"/>
          <p:cNvSpPr txBox="1"/>
          <p:nvPr/>
        </p:nvSpPr>
        <p:spPr>
          <a:xfrm>
            <a:off x="2906349" y="1252324"/>
            <a:ext cx="6379302" cy="276999"/>
          </a:xfrm>
          <a:prstGeom prst="rect">
            <a:avLst/>
          </a:prstGeom>
          <a:noFill/>
        </p:spPr>
        <p:txBody>
          <a:bodyPr wrap="square" rtlCol="0">
            <a:spAutoFit/>
          </a:bodyPr>
          <a:lstStyle/>
          <a:p>
            <a:pPr algn="ctr"/>
            <a:r>
              <a:rPr lang="en-US" sz="1200" dirty="0">
                <a:solidFill>
                  <a:schemeClr val="bg1"/>
                </a:solidFill>
                <a:latin typeface="Raleway ExtraBold" panose="020B0903030101060003" pitchFamily="34" charset="-52"/>
                <a:ea typeface="Cardo" panose="02020600000000000000" pitchFamily="18" charset="-79"/>
                <a:cs typeface="Cardo" panose="02020600000000000000" pitchFamily="18" charset="-79"/>
              </a:rPr>
              <a:t>YEAR SALES COLUMN ANALYSIS</a:t>
            </a:r>
            <a:endParaRPr lang="ru-RU" sz="1200" dirty="0">
              <a:solidFill>
                <a:schemeClr val="bg1"/>
              </a:solidFill>
              <a:latin typeface="Raleway ExtraBold" panose="020B0903030101060003" pitchFamily="34" charset="-52"/>
              <a:ea typeface="Cardo" panose="02020600000000000000" pitchFamily="18" charset="-79"/>
              <a:cs typeface="Cardo" panose="02020600000000000000" pitchFamily="18" charset="-79"/>
            </a:endParaRPr>
          </a:p>
        </p:txBody>
      </p:sp>
      <p:cxnSp>
        <p:nvCxnSpPr>
          <p:cNvPr id="8" name="Прямая соединительная линия 7"/>
          <p:cNvCxnSpPr/>
          <p:nvPr/>
        </p:nvCxnSpPr>
        <p:spPr>
          <a:xfrm flipH="1">
            <a:off x="7068711" y="2674899"/>
            <a:ext cx="895075" cy="0"/>
          </a:xfrm>
          <a:prstGeom prst="line">
            <a:avLst/>
          </a:prstGeom>
          <a:ln w="127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sp>
        <p:nvSpPr>
          <p:cNvPr id="12" name="Прямоугольник 11"/>
          <p:cNvSpPr/>
          <p:nvPr/>
        </p:nvSpPr>
        <p:spPr>
          <a:xfrm>
            <a:off x="8040412" y="2458607"/>
            <a:ext cx="514886" cy="400110"/>
          </a:xfrm>
          <a:prstGeom prst="rect">
            <a:avLst/>
          </a:prstGeom>
        </p:spPr>
        <p:txBody>
          <a:bodyPr wrap="none">
            <a:spAutoFit/>
          </a:bodyPr>
          <a:lstStyle/>
          <a:p>
            <a:pPr algn="r"/>
            <a:r>
              <a:rPr lang="en-US" sz="2000" dirty="0">
                <a:solidFill>
                  <a:schemeClr val="bg1">
                    <a:lumMod val="65000"/>
                  </a:schemeClr>
                </a:solidFill>
                <a:latin typeface="FontAwesome" pitchFamily="2" charset="0"/>
              </a:rPr>
              <a:t></a:t>
            </a:r>
            <a:endParaRPr lang="ru-RU" sz="2000" dirty="0">
              <a:solidFill>
                <a:schemeClr val="bg1">
                  <a:lumMod val="65000"/>
                </a:schemeClr>
              </a:solidFill>
            </a:endParaRPr>
          </a:p>
        </p:txBody>
      </p:sp>
      <p:sp>
        <p:nvSpPr>
          <p:cNvPr id="13" name="Подзаголовок 2"/>
          <p:cNvSpPr txBox="1">
            <a:spLocks/>
          </p:cNvSpPr>
          <p:nvPr/>
        </p:nvSpPr>
        <p:spPr>
          <a:xfrm>
            <a:off x="8622902" y="2458606"/>
            <a:ext cx="2167930" cy="115349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0"/>
              </a:spcBef>
              <a:buNone/>
            </a:pPr>
            <a:r>
              <a:rPr lang="en-US" sz="1200" b="1" dirty="0" smtClean="0">
                <a:solidFill>
                  <a:schemeClr val="bg1"/>
                </a:solidFill>
                <a:latin typeface="Montserrat" panose="02000505000000020004" pitchFamily="2" charset="0"/>
              </a:rPr>
              <a:t>FAST PROCESS</a:t>
            </a:r>
            <a:endParaRPr lang="en-US" sz="1100" dirty="0">
              <a:solidFill>
                <a:schemeClr val="bg1"/>
              </a:solidFill>
              <a:latin typeface="Raleway Heavy" panose="020B0003030101060003" pitchFamily="34" charset="0"/>
            </a:endParaRPr>
          </a:p>
          <a:p>
            <a:pPr marL="0" indent="0">
              <a:lnSpc>
                <a:spcPts val="2000"/>
              </a:lnSpc>
              <a:spcBef>
                <a:spcPts val="0"/>
              </a:spcBef>
              <a:buNone/>
            </a:pPr>
            <a:r>
              <a:rPr lang="en-US" sz="1100"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Etiam vitae dui congue, semper quam vitae, luctus</a:t>
            </a:r>
            <a:endParaRPr lang="en-US" sz="1100" dirty="0">
              <a:solidFill>
                <a:schemeClr val="bg1">
                  <a:lumMod val="65000"/>
                </a:schemeClr>
              </a:solidFill>
              <a:latin typeface="Raleway Medium" panose="020B0003030101060003" pitchFamily="34" charset="0"/>
              <a:cs typeface="Poppins" panose="02000000000000000000" pitchFamily="2" charset="0"/>
            </a:endParaRPr>
          </a:p>
        </p:txBody>
      </p:sp>
      <p:cxnSp>
        <p:nvCxnSpPr>
          <p:cNvPr id="16" name="Прямая соединительная линия 15"/>
          <p:cNvCxnSpPr/>
          <p:nvPr/>
        </p:nvCxnSpPr>
        <p:spPr>
          <a:xfrm flipH="1">
            <a:off x="7068711" y="3828398"/>
            <a:ext cx="895075" cy="0"/>
          </a:xfrm>
          <a:prstGeom prst="line">
            <a:avLst/>
          </a:prstGeom>
          <a:ln w="127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sp>
        <p:nvSpPr>
          <p:cNvPr id="17" name="Прямоугольник 16"/>
          <p:cNvSpPr/>
          <p:nvPr/>
        </p:nvSpPr>
        <p:spPr>
          <a:xfrm>
            <a:off x="8114151" y="3612106"/>
            <a:ext cx="441147" cy="400110"/>
          </a:xfrm>
          <a:prstGeom prst="rect">
            <a:avLst/>
          </a:prstGeom>
        </p:spPr>
        <p:txBody>
          <a:bodyPr wrap="none">
            <a:spAutoFit/>
          </a:bodyPr>
          <a:lstStyle/>
          <a:p>
            <a:pPr algn="r"/>
            <a:r>
              <a:rPr lang="en-US" sz="2000" dirty="0">
                <a:solidFill>
                  <a:schemeClr val="bg1">
                    <a:lumMod val="65000"/>
                  </a:schemeClr>
                </a:solidFill>
                <a:latin typeface="FontAwesome" pitchFamily="2" charset="0"/>
              </a:rPr>
              <a:t></a:t>
            </a:r>
            <a:endParaRPr lang="ru-RU" sz="2000" dirty="0">
              <a:solidFill>
                <a:schemeClr val="bg1">
                  <a:lumMod val="65000"/>
                </a:schemeClr>
              </a:solidFill>
            </a:endParaRPr>
          </a:p>
        </p:txBody>
      </p:sp>
      <p:sp>
        <p:nvSpPr>
          <p:cNvPr id="18" name="Подзаголовок 2"/>
          <p:cNvSpPr txBox="1">
            <a:spLocks/>
          </p:cNvSpPr>
          <p:nvPr/>
        </p:nvSpPr>
        <p:spPr>
          <a:xfrm>
            <a:off x="8622902" y="3612105"/>
            <a:ext cx="2167930" cy="115349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0"/>
              </a:spcBef>
              <a:buNone/>
            </a:pPr>
            <a:r>
              <a:rPr lang="en-US" sz="1200" b="1" dirty="0" smtClean="0">
                <a:solidFill>
                  <a:schemeClr val="bg1"/>
                </a:solidFill>
                <a:latin typeface="Montserrat" panose="02000505000000020004" pitchFamily="2" charset="0"/>
              </a:rPr>
              <a:t>FRIENDLY INTERFACE</a:t>
            </a:r>
            <a:endParaRPr lang="en-US" sz="1100" dirty="0">
              <a:solidFill>
                <a:schemeClr val="bg1"/>
              </a:solidFill>
              <a:latin typeface="Raleway Heavy" panose="020B0003030101060003" pitchFamily="34" charset="0"/>
            </a:endParaRPr>
          </a:p>
          <a:p>
            <a:pPr marL="0" indent="0">
              <a:lnSpc>
                <a:spcPts val="2000"/>
              </a:lnSpc>
              <a:spcBef>
                <a:spcPts val="0"/>
              </a:spcBef>
              <a:buNone/>
            </a:pPr>
            <a:r>
              <a:rPr lang="en-US" sz="1100"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Etiam vitae dui congue, semper quam vitae, luctus</a:t>
            </a:r>
            <a:endParaRPr lang="en-US" sz="1100" dirty="0">
              <a:solidFill>
                <a:schemeClr val="bg1">
                  <a:lumMod val="65000"/>
                </a:schemeClr>
              </a:solidFill>
              <a:latin typeface="Raleway Medium" panose="020B0003030101060003" pitchFamily="34" charset="0"/>
              <a:cs typeface="Poppins" panose="02000000000000000000" pitchFamily="2" charset="0"/>
            </a:endParaRPr>
          </a:p>
        </p:txBody>
      </p:sp>
      <p:cxnSp>
        <p:nvCxnSpPr>
          <p:cNvPr id="22" name="Прямая соединительная линия 21"/>
          <p:cNvCxnSpPr/>
          <p:nvPr/>
        </p:nvCxnSpPr>
        <p:spPr>
          <a:xfrm flipH="1">
            <a:off x="7068711" y="4981897"/>
            <a:ext cx="895075" cy="0"/>
          </a:xfrm>
          <a:prstGeom prst="line">
            <a:avLst/>
          </a:prstGeom>
          <a:ln w="127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sp>
        <p:nvSpPr>
          <p:cNvPr id="23" name="Прямоугольник 22"/>
          <p:cNvSpPr/>
          <p:nvPr/>
        </p:nvSpPr>
        <p:spPr>
          <a:xfrm>
            <a:off x="8131784" y="4765605"/>
            <a:ext cx="423514" cy="400110"/>
          </a:xfrm>
          <a:prstGeom prst="rect">
            <a:avLst/>
          </a:prstGeom>
        </p:spPr>
        <p:txBody>
          <a:bodyPr wrap="none">
            <a:spAutoFit/>
          </a:bodyPr>
          <a:lstStyle/>
          <a:p>
            <a:pPr algn="r"/>
            <a:r>
              <a:rPr lang="en-US" sz="2000" dirty="0">
                <a:solidFill>
                  <a:schemeClr val="bg1">
                    <a:lumMod val="65000"/>
                  </a:schemeClr>
                </a:solidFill>
                <a:latin typeface="FontAwesome" pitchFamily="2" charset="0"/>
              </a:rPr>
              <a:t></a:t>
            </a:r>
            <a:endParaRPr lang="ru-RU" sz="2000" dirty="0">
              <a:solidFill>
                <a:schemeClr val="bg1">
                  <a:lumMod val="65000"/>
                </a:schemeClr>
              </a:solidFill>
            </a:endParaRPr>
          </a:p>
        </p:txBody>
      </p:sp>
      <p:sp>
        <p:nvSpPr>
          <p:cNvPr id="24" name="Подзаголовок 2"/>
          <p:cNvSpPr txBox="1">
            <a:spLocks/>
          </p:cNvSpPr>
          <p:nvPr/>
        </p:nvSpPr>
        <p:spPr>
          <a:xfrm>
            <a:off x="8622902" y="4765604"/>
            <a:ext cx="2167930" cy="115349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0"/>
              </a:spcBef>
              <a:buNone/>
            </a:pPr>
            <a:r>
              <a:rPr lang="en-US" sz="1200" b="1" dirty="0" smtClean="0">
                <a:solidFill>
                  <a:schemeClr val="bg1"/>
                </a:solidFill>
                <a:latin typeface="Montserrat" panose="02000505000000020004" pitchFamily="2" charset="0"/>
              </a:rPr>
              <a:t>SMART tools</a:t>
            </a:r>
            <a:endParaRPr lang="en-US" sz="1100" dirty="0">
              <a:solidFill>
                <a:schemeClr val="bg1"/>
              </a:solidFill>
              <a:latin typeface="Raleway Heavy" panose="020B0003030101060003" pitchFamily="34" charset="0"/>
            </a:endParaRPr>
          </a:p>
          <a:p>
            <a:pPr marL="0" indent="0">
              <a:lnSpc>
                <a:spcPts val="2000"/>
              </a:lnSpc>
              <a:spcBef>
                <a:spcPts val="0"/>
              </a:spcBef>
              <a:buNone/>
            </a:pPr>
            <a:r>
              <a:rPr lang="en-US" sz="1100"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Etiam vitae dui congue, semper quam vitae, luctus</a:t>
            </a:r>
            <a:endParaRPr lang="en-US" sz="1100" dirty="0">
              <a:solidFill>
                <a:schemeClr val="bg1">
                  <a:lumMod val="65000"/>
                </a:schemeClr>
              </a:solidFill>
              <a:latin typeface="Raleway Medium" panose="020B0003030101060003" pitchFamily="34" charset="0"/>
              <a:cs typeface="Poppins" panose="02000000000000000000" pitchFamily="2" charset="0"/>
            </a:endParaRPr>
          </a:p>
        </p:txBody>
      </p:sp>
      <p:cxnSp>
        <p:nvCxnSpPr>
          <p:cNvPr id="25" name="Прямая соединительная линия 24"/>
          <p:cNvCxnSpPr/>
          <p:nvPr/>
        </p:nvCxnSpPr>
        <p:spPr>
          <a:xfrm flipH="1">
            <a:off x="4110488" y="2674899"/>
            <a:ext cx="895075" cy="0"/>
          </a:xfrm>
          <a:prstGeom prst="line">
            <a:avLst/>
          </a:prstGeom>
          <a:ln w="127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26" name="Прямая соединительная линия 25"/>
          <p:cNvCxnSpPr/>
          <p:nvPr/>
        </p:nvCxnSpPr>
        <p:spPr>
          <a:xfrm flipH="1">
            <a:off x="4110488" y="3828398"/>
            <a:ext cx="895075" cy="0"/>
          </a:xfrm>
          <a:prstGeom prst="line">
            <a:avLst/>
          </a:prstGeom>
          <a:ln w="127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27" name="Прямая соединительная линия 26"/>
          <p:cNvCxnSpPr/>
          <p:nvPr/>
        </p:nvCxnSpPr>
        <p:spPr>
          <a:xfrm flipH="1">
            <a:off x="4110488" y="4981897"/>
            <a:ext cx="895075" cy="0"/>
          </a:xfrm>
          <a:prstGeom prst="line">
            <a:avLst/>
          </a:prstGeom>
          <a:ln w="127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sp>
        <p:nvSpPr>
          <p:cNvPr id="28" name="Прямоугольник 27"/>
          <p:cNvSpPr/>
          <p:nvPr/>
        </p:nvSpPr>
        <p:spPr>
          <a:xfrm>
            <a:off x="3597917" y="2458607"/>
            <a:ext cx="386645" cy="400110"/>
          </a:xfrm>
          <a:prstGeom prst="rect">
            <a:avLst/>
          </a:prstGeom>
        </p:spPr>
        <p:txBody>
          <a:bodyPr wrap="none">
            <a:spAutoFit/>
          </a:bodyPr>
          <a:lstStyle/>
          <a:p>
            <a:pPr algn="r"/>
            <a:r>
              <a:rPr lang="en-US" sz="2000" dirty="0">
                <a:solidFill>
                  <a:schemeClr val="bg1">
                    <a:lumMod val="65000"/>
                  </a:schemeClr>
                </a:solidFill>
                <a:latin typeface="FontAwesome" pitchFamily="2" charset="0"/>
              </a:rPr>
              <a:t></a:t>
            </a:r>
            <a:endParaRPr lang="ru-RU" sz="2000" dirty="0">
              <a:solidFill>
                <a:schemeClr val="bg1">
                  <a:lumMod val="65000"/>
                </a:schemeClr>
              </a:solidFill>
            </a:endParaRPr>
          </a:p>
        </p:txBody>
      </p:sp>
      <p:sp>
        <p:nvSpPr>
          <p:cNvPr id="29" name="Прямоугольник 28"/>
          <p:cNvSpPr/>
          <p:nvPr/>
        </p:nvSpPr>
        <p:spPr>
          <a:xfrm>
            <a:off x="3561048" y="3612106"/>
            <a:ext cx="423514" cy="400110"/>
          </a:xfrm>
          <a:prstGeom prst="rect">
            <a:avLst/>
          </a:prstGeom>
        </p:spPr>
        <p:txBody>
          <a:bodyPr wrap="none">
            <a:spAutoFit/>
          </a:bodyPr>
          <a:lstStyle/>
          <a:p>
            <a:pPr algn="r"/>
            <a:r>
              <a:rPr lang="en-US" sz="2000" dirty="0">
                <a:solidFill>
                  <a:schemeClr val="bg1">
                    <a:lumMod val="65000"/>
                  </a:schemeClr>
                </a:solidFill>
                <a:latin typeface="FontAwesome" pitchFamily="2" charset="0"/>
              </a:rPr>
              <a:t></a:t>
            </a:r>
            <a:endParaRPr lang="ru-RU" sz="2000" dirty="0">
              <a:solidFill>
                <a:schemeClr val="bg1">
                  <a:lumMod val="65000"/>
                </a:schemeClr>
              </a:solidFill>
            </a:endParaRPr>
          </a:p>
        </p:txBody>
      </p:sp>
      <p:sp>
        <p:nvSpPr>
          <p:cNvPr id="30" name="Прямоугольник 29"/>
          <p:cNvSpPr/>
          <p:nvPr/>
        </p:nvSpPr>
        <p:spPr>
          <a:xfrm>
            <a:off x="3543415" y="4765605"/>
            <a:ext cx="441147" cy="400110"/>
          </a:xfrm>
          <a:prstGeom prst="rect">
            <a:avLst/>
          </a:prstGeom>
        </p:spPr>
        <p:txBody>
          <a:bodyPr wrap="none">
            <a:spAutoFit/>
          </a:bodyPr>
          <a:lstStyle/>
          <a:p>
            <a:pPr algn="r"/>
            <a:r>
              <a:rPr lang="en-US" sz="2000" dirty="0">
                <a:solidFill>
                  <a:schemeClr val="bg1">
                    <a:lumMod val="65000"/>
                  </a:schemeClr>
                </a:solidFill>
                <a:latin typeface="FontAwesome" pitchFamily="2" charset="0"/>
              </a:rPr>
              <a:t></a:t>
            </a:r>
            <a:endParaRPr lang="ru-RU" sz="2000" dirty="0">
              <a:solidFill>
                <a:schemeClr val="bg1">
                  <a:lumMod val="65000"/>
                </a:schemeClr>
              </a:solidFill>
            </a:endParaRPr>
          </a:p>
        </p:txBody>
      </p:sp>
      <p:sp>
        <p:nvSpPr>
          <p:cNvPr id="31" name="Подзаголовок 2"/>
          <p:cNvSpPr txBox="1">
            <a:spLocks/>
          </p:cNvSpPr>
          <p:nvPr/>
        </p:nvSpPr>
        <p:spPr>
          <a:xfrm>
            <a:off x="1175820" y="2452308"/>
            <a:ext cx="2167930" cy="115349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ts val="2000"/>
              </a:lnSpc>
              <a:spcBef>
                <a:spcPts val="0"/>
              </a:spcBef>
              <a:buNone/>
            </a:pPr>
            <a:r>
              <a:rPr lang="en-US" sz="1200" b="1" dirty="0" smtClean="0">
                <a:solidFill>
                  <a:schemeClr val="bg1"/>
                </a:solidFill>
                <a:latin typeface="Montserrat" panose="02000505000000020004" pitchFamily="2" charset="0"/>
              </a:rPr>
              <a:t>ELEGANT DESIGN</a:t>
            </a:r>
            <a:endParaRPr lang="en-US" sz="1100" dirty="0" smtClean="0">
              <a:solidFill>
                <a:schemeClr val="bg1"/>
              </a:solidFill>
              <a:latin typeface="Raleway Heavy" panose="020B0003030101060003" pitchFamily="34" charset="0"/>
            </a:endParaRPr>
          </a:p>
          <a:p>
            <a:pPr marL="0" indent="0" algn="r">
              <a:lnSpc>
                <a:spcPts val="2000"/>
              </a:lnSpc>
              <a:spcBef>
                <a:spcPts val="0"/>
              </a:spcBef>
              <a:buNone/>
            </a:pPr>
            <a:r>
              <a:rPr lang="en-US" sz="1100"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Etiam vitae dui congue, semper quam vitae, luctus</a:t>
            </a:r>
            <a:endParaRPr lang="en-US" sz="1100" dirty="0">
              <a:solidFill>
                <a:schemeClr val="bg1">
                  <a:lumMod val="65000"/>
                </a:schemeClr>
              </a:solidFill>
              <a:latin typeface="Raleway Medium" panose="020B0003030101060003" pitchFamily="34" charset="0"/>
              <a:cs typeface="Poppins" panose="02000000000000000000" pitchFamily="2" charset="0"/>
            </a:endParaRPr>
          </a:p>
        </p:txBody>
      </p:sp>
      <p:sp>
        <p:nvSpPr>
          <p:cNvPr id="32" name="Подзаголовок 2"/>
          <p:cNvSpPr txBox="1">
            <a:spLocks/>
          </p:cNvSpPr>
          <p:nvPr/>
        </p:nvSpPr>
        <p:spPr>
          <a:xfrm>
            <a:off x="1175820" y="3605807"/>
            <a:ext cx="2167930" cy="115349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ts val="2000"/>
              </a:lnSpc>
              <a:spcBef>
                <a:spcPts val="0"/>
              </a:spcBef>
              <a:buNone/>
            </a:pPr>
            <a:r>
              <a:rPr lang="en-US" sz="1200" b="1" dirty="0" smtClean="0">
                <a:solidFill>
                  <a:schemeClr val="bg1"/>
                </a:solidFill>
                <a:latin typeface="Montserrat" panose="02000505000000020004" pitchFamily="2" charset="0"/>
              </a:rPr>
              <a:t>INTUITIVE MANAGE</a:t>
            </a:r>
            <a:endParaRPr lang="en-US" sz="1100" dirty="0">
              <a:solidFill>
                <a:schemeClr val="bg1"/>
              </a:solidFill>
              <a:latin typeface="Raleway Heavy" panose="020B0003030101060003" pitchFamily="34" charset="0"/>
            </a:endParaRPr>
          </a:p>
          <a:p>
            <a:pPr marL="0" indent="0" algn="r">
              <a:lnSpc>
                <a:spcPts val="2000"/>
              </a:lnSpc>
              <a:spcBef>
                <a:spcPts val="0"/>
              </a:spcBef>
              <a:buNone/>
            </a:pPr>
            <a:r>
              <a:rPr lang="en-US" sz="1100"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Etiam vitae dui congue, semper quam vitae, luctus</a:t>
            </a:r>
            <a:endParaRPr lang="en-US" sz="1100" dirty="0">
              <a:solidFill>
                <a:schemeClr val="bg1">
                  <a:lumMod val="65000"/>
                </a:schemeClr>
              </a:solidFill>
              <a:latin typeface="Raleway Medium" panose="020B0003030101060003" pitchFamily="34" charset="0"/>
              <a:cs typeface="Poppins" panose="02000000000000000000" pitchFamily="2" charset="0"/>
            </a:endParaRPr>
          </a:p>
        </p:txBody>
      </p:sp>
      <p:sp>
        <p:nvSpPr>
          <p:cNvPr id="33" name="Подзаголовок 2"/>
          <p:cNvSpPr txBox="1">
            <a:spLocks/>
          </p:cNvSpPr>
          <p:nvPr/>
        </p:nvSpPr>
        <p:spPr>
          <a:xfrm>
            <a:off x="1175820" y="4759306"/>
            <a:ext cx="2167930" cy="115349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ts val="2000"/>
              </a:lnSpc>
              <a:spcBef>
                <a:spcPts val="0"/>
              </a:spcBef>
              <a:buNone/>
            </a:pPr>
            <a:r>
              <a:rPr lang="en-US" sz="1200" b="1" dirty="0" smtClean="0">
                <a:solidFill>
                  <a:schemeClr val="bg1"/>
                </a:solidFill>
                <a:latin typeface="Montserrat" panose="02000505000000020004" pitchFamily="2" charset="0"/>
              </a:rPr>
              <a:t>CLEAR CODE</a:t>
            </a:r>
            <a:endParaRPr lang="en-US" sz="1100" dirty="0">
              <a:solidFill>
                <a:schemeClr val="bg1"/>
              </a:solidFill>
              <a:latin typeface="Raleway Heavy" panose="020B0003030101060003" pitchFamily="34" charset="0"/>
            </a:endParaRPr>
          </a:p>
          <a:p>
            <a:pPr marL="0" indent="0" algn="r">
              <a:lnSpc>
                <a:spcPts val="2000"/>
              </a:lnSpc>
              <a:spcBef>
                <a:spcPts val="0"/>
              </a:spcBef>
              <a:buNone/>
            </a:pPr>
            <a:r>
              <a:rPr lang="en-US" sz="1100"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Etiam vitae dui congue, semper quam vitae, luctus</a:t>
            </a:r>
            <a:endParaRPr lang="en-US" sz="1100" dirty="0">
              <a:solidFill>
                <a:schemeClr val="bg1">
                  <a:lumMod val="65000"/>
                </a:schemeClr>
              </a:solidFill>
              <a:latin typeface="Raleway Medium" panose="020B0003030101060003" pitchFamily="34" charset="0"/>
              <a:cs typeface="Poppins" panose="02000000000000000000" pitchFamily="2" charset="0"/>
            </a:endParaRPr>
          </a:p>
        </p:txBody>
      </p:sp>
      <p:sp>
        <p:nvSpPr>
          <p:cNvPr id="2" name="Рисунок 1"/>
          <p:cNvSpPr>
            <a:spLocks noGrp="1"/>
          </p:cNvSpPr>
          <p:nvPr>
            <p:ph type="pic" sz="quarter" idx="10"/>
          </p:nvPr>
        </p:nvSpPr>
        <p:spPr/>
      </p:sp>
    </p:spTree>
    <p:extLst>
      <p:ext uri="{BB962C8B-B14F-4D97-AF65-F5344CB8AC3E}">
        <p14:creationId xmlns:p14="http://schemas.microsoft.com/office/powerpoint/2010/main" val="220608009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400"/>
                                        <p:tgtEl>
                                          <p:spTgt spid="5"/>
                                        </p:tgtEl>
                                      </p:cBhvr>
                                    </p:animEffect>
                                  </p:childTnLst>
                                </p:cTn>
                              </p:par>
                            </p:childTnLst>
                          </p:cTn>
                        </p:par>
                        <p:par>
                          <p:cTn id="8" fill="hold">
                            <p:stCondLst>
                              <p:cond delay="400"/>
                            </p:stCondLst>
                            <p:childTnLst>
                              <p:par>
                                <p:cTn id="9" presetID="22" presetClass="entr" presetSubtype="8"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400"/>
                                        <p:tgtEl>
                                          <p:spTgt spid="6"/>
                                        </p:tgtEl>
                                      </p:cBhvr>
                                    </p:animEffect>
                                  </p:childTnLst>
                                </p:cTn>
                              </p:par>
                            </p:childTnLst>
                          </p:cTn>
                        </p:par>
                        <p:par>
                          <p:cTn id="12" fill="hold">
                            <p:stCondLst>
                              <p:cond delay="800"/>
                            </p:stCondLst>
                            <p:childTnLst>
                              <p:par>
                                <p:cTn id="13" presetID="22" presetClass="entr" presetSubtype="8" fill="hold"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wipe(left)">
                                      <p:cBhvr>
                                        <p:cTn id="15" dur="350"/>
                                        <p:tgtEl>
                                          <p:spTgt spid="25"/>
                                        </p:tgtEl>
                                      </p:cBhvr>
                                    </p:animEffect>
                                  </p:childTnLst>
                                </p:cTn>
                              </p:par>
                              <p:par>
                                <p:cTn id="16" presetID="22" presetClass="entr" presetSubtype="1" fill="hold" grpId="0" nodeType="withEffect">
                                  <p:stCondLst>
                                    <p:cond delay="0"/>
                                  </p:stCondLst>
                                  <p:childTnLst>
                                    <p:set>
                                      <p:cBhvr>
                                        <p:cTn id="17" dur="1" fill="hold">
                                          <p:stCondLst>
                                            <p:cond delay="0"/>
                                          </p:stCondLst>
                                        </p:cTn>
                                        <p:tgtEl>
                                          <p:spTgt spid="31"/>
                                        </p:tgtEl>
                                        <p:attrNameLst>
                                          <p:attrName>style.visibility</p:attrName>
                                        </p:attrNameLst>
                                      </p:cBhvr>
                                      <p:to>
                                        <p:strVal val="visible"/>
                                      </p:to>
                                    </p:set>
                                    <p:animEffect transition="in" filter="wipe(up)">
                                      <p:cBhvr>
                                        <p:cTn id="18" dur="400"/>
                                        <p:tgtEl>
                                          <p:spTgt spid="31"/>
                                        </p:tgtEl>
                                      </p:cBhvr>
                                    </p:animEffect>
                                  </p:childTnLst>
                                </p:cTn>
                              </p:par>
                              <p:par>
                                <p:cTn id="19" presetID="22" presetClass="entr" presetSubtype="1" fill="hold" grpId="0" nodeType="with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wipe(up)">
                                      <p:cBhvr>
                                        <p:cTn id="21" dur="400"/>
                                        <p:tgtEl>
                                          <p:spTgt spid="28"/>
                                        </p:tgtEl>
                                      </p:cBhvr>
                                    </p:animEffect>
                                  </p:childTnLst>
                                </p:cTn>
                              </p:par>
                            </p:childTnLst>
                          </p:cTn>
                        </p:par>
                        <p:par>
                          <p:cTn id="22" fill="hold">
                            <p:stCondLst>
                              <p:cond delay="1200"/>
                            </p:stCondLst>
                            <p:childTnLst>
                              <p:par>
                                <p:cTn id="23" presetID="22" presetClass="entr" presetSubtype="8" fill="hold" nodeType="afterEffect">
                                  <p:stCondLst>
                                    <p:cond delay="0"/>
                                  </p:stCondLst>
                                  <p:childTnLst>
                                    <p:set>
                                      <p:cBhvr>
                                        <p:cTn id="24" dur="1" fill="hold">
                                          <p:stCondLst>
                                            <p:cond delay="0"/>
                                          </p:stCondLst>
                                        </p:cTn>
                                        <p:tgtEl>
                                          <p:spTgt spid="26"/>
                                        </p:tgtEl>
                                        <p:attrNameLst>
                                          <p:attrName>style.visibility</p:attrName>
                                        </p:attrNameLst>
                                      </p:cBhvr>
                                      <p:to>
                                        <p:strVal val="visible"/>
                                      </p:to>
                                    </p:set>
                                    <p:animEffect transition="in" filter="wipe(left)">
                                      <p:cBhvr>
                                        <p:cTn id="25" dur="350"/>
                                        <p:tgtEl>
                                          <p:spTgt spid="26"/>
                                        </p:tgtEl>
                                      </p:cBhvr>
                                    </p:animEffect>
                                  </p:childTnLst>
                                </p:cTn>
                              </p:par>
                              <p:par>
                                <p:cTn id="26" presetID="22" presetClass="entr" presetSubtype="1" fill="hold" grpId="0" nodeType="withEffect">
                                  <p:stCondLst>
                                    <p:cond delay="0"/>
                                  </p:stCondLst>
                                  <p:childTnLst>
                                    <p:set>
                                      <p:cBhvr>
                                        <p:cTn id="27" dur="1" fill="hold">
                                          <p:stCondLst>
                                            <p:cond delay="0"/>
                                          </p:stCondLst>
                                        </p:cTn>
                                        <p:tgtEl>
                                          <p:spTgt spid="32"/>
                                        </p:tgtEl>
                                        <p:attrNameLst>
                                          <p:attrName>style.visibility</p:attrName>
                                        </p:attrNameLst>
                                      </p:cBhvr>
                                      <p:to>
                                        <p:strVal val="visible"/>
                                      </p:to>
                                    </p:set>
                                    <p:animEffect transition="in" filter="wipe(up)">
                                      <p:cBhvr>
                                        <p:cTn id="28" dur="400"/>
                                        <p:tgtEl>
                                          <p:spTgt spid="32"/>
                                        </p:tgtEl>
                                      </p:cBhvr>
                                    </p:animEffect>
                                  </p:childTnLst>
                                </p:cTn>
                              </p:par>
                              <p:par>
                                <p:cTn id="29" presetID="22" presetClass="entr" presetSubtype="1" fill="hold" grpId="0" nodeType="with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wipe(up)">
                                      <p:cBhvr>
                                        <p:cTn id="31" dur="400"/>
                                        <p:tgtEl>
                                          <p:spTgt spid="29"/>
                                        </p:tgtEl>
                                      </p:cBhvr>
                                    </p:animEffect>
                                  </p:childTnLst>
                                </p:cTn>
                              </p:par>
                            </p:childTnLst>
                          </p:cTn>
                        </p:par>
                        <p:par>
                          <p:cTn id="32" fill="hold">
                            <p:stCondLst>
                              <p:cond delay="1600"/>
                            </p:stCondLst>
                            <p:childTnLst>
                              <p:par>
                                <p:cTn id="33" presetID="22" presetClass="entr" presetSubtype="8" fill="hold" nodeType="after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wipe(left)">
                                      <p:cBhvr>
                                        <p:cTn id="35" dur="350"/>
                                        <p:tgtEl>
                                          <p:spTgt spid="27"/>
                                        </p:tgtEl>
                                      </p:cBhvr>
                                    </p:animEffect>
                                  </p:childTnLst>
                                </p:cTn>
                              </p:par>
                              <p:par>
                                <p:cTn id="36" presetID="22" presetClass="entr" presetSubtype="1" fill="hold" grpId="0" nodeType="withEffect">
                                  <p:stCondLst>
                                    <p:cond delay="0"/>
                                  </p:stCondLst>
                                  <p:childTnLst>
                                    <p:set>
                                      <p:cBhvr>
                                        <p:cTn id="37" dur="1" fill="hold">
                                          <p:stCondLst>
                                            <p:cond delay="0"/>
                                          </p:stCondLst>
                                        </p:cTn>
                                        <p:tgtEl>
                                          <p:spTgt spid="33"/>
                                        </p:tgtEl>
                                        <p:attrNameLst>
                                          <p:attrName>style.visibility</p:attrName>
                                        </p:attrNameLst>
                                      </p:cBhvr>
                                      <p:to>
                                        <p:strVal val="visible"/>
                                      </p:to>
                                    </p:set>
                                    <p:animEffect transition="in" filter="wipe(up)">
                                      <p:cBhvr>
                                        <p:cTn id="38" dur="400"/>
                                        <p:tgtEl>
                                          <p:spTgt spid="33"/>
                                        </p:tgtEl>
                                      </p:cBhvr>
                                    </p:animEffect>
                                  </p:childTnLst>
                                </p:cTn>
                              </p:par>
                              <p:par>
                                <p:cTn id="39" presetID="22" presetClass="entr" presetSubtype="1" fill="hold" grpId="0" nodeType="with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wipe(up)">
                                      <p:cBhvr>
                                        <p:cTn id="41" dur="400"/>
                                        <p:tgtEl>
                                          <p:spTgt spid="30"/>
                                        </p:tgtEl>
                                      </p:cBhvr>
                                    </p:animEffect>
                                  </p:childTnLst>
                                </p:cTn>
                              </p:par>
                            </p:childTnLst>
                          </p:cTn>
                        </p:par>
                        <p:par>
                          <p:cTn id="42" fill="hold">
                            <p:stCondLst>
                              <p:cond delay="2000"/>
                            </p:stCondLst>
                            <p:childTnLst>
                              <p:par>
                                <p:cTn id="43" presetID="22" presetClass="entr" presetSubtype="8" fill="hold" nodeType="afterEffect">
                                  <p:stCondLst>
                                    <p:cond delay="0"/>
                                  </p:stCondLst>
                                  <p:childTnLst>
                                    <p:set>
                                      <p:cBhvr>
                                        <p:cTn id="44" dur="1" fill="hold">
                                          <p:stCondLst>
                                            <p:cond delay="0"/>
                                          </p:stCondLst>
                                        </p:cTn>
                                        <p:tgtEl>
                                          <p:spTgt spid="8"/>
                                        </p:tgtEl>
                                        <p:attrNameLst>
                                          <p:attrName>style.visibility</p:attrName>
                                        </p:attrNameLst>
                                      </p:cBhvr>
                                      <p:to>
                                        <p:strVal val="visible"/>
                                      </p:to>
                                    </p:set>
                                    <p:animEffect transition="in" filter="wipe(left)">
                                      <p:cBhvr>
                                        <p:cTn id="45" dur="350"/>
                                        <p:tgtEl>
                                          <p:spTgt spid="8"/>
                                        </p:tgtEl>
                                      </p:cBhvr>
                                    </p:animEffect>
                                  </p:childTnLst>
                                </p:cTn>
                              </p:par>
                              <p:par>
                                <p:cTn id="46" presetID="22" presetClass="entr" presetSubtype="1" fill="hold" grpId="0" nodeType="withEffect">
                                  <p:stCondLst>
                                    <p:cond delay="0"/>
                                  </p:stCondLst>
                                  <p:childTnLst>
                                    <p:set>
                                      <p:cBhvr>
                                        <p:cTn id="47" dur="1" fill="hold">
                                          <p:stCondLst>
                                            <p:cond delay="0"/>
                                          </p:stCondLst>
                                        </p:cTn>
                                        <p:tgtEl>
                                          <p:spTgt spid="12"/>
                                        </p:tgtEl>
                                        <p:attrNameLst>
                                          <p:attrName>style.visibility</p:attrName>
                                        </p:attrNameLst>
                                      </p:cBhvr>
                                      <p:to>
                                        <p:strVal val="visible"/>
                                      </p:to>
                                    </p:set>
                                    <p:animEffect transition="in" filter="wipe(up)">
                                      <p:cBhvr>
                                        <p:cTn id="48" dur="400"/>
                                        <p:tgtEl>
                                          <p:spTgt spid="12"/>
                                        </p:tgtEl>
                                      </p:cBhvr>
                                    </p:animEffect>
                                  </p:childTnLst>
                                </p:cTn>
                              </p:par>
                              <p:par>
                                <p:cTn id="49" presetID="22" presetClass="entr" presetSubtype="1" fill="hold" grpId="0" nodeType="with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wipe(up)">
                                      <p:cBhvr>
                                        <p:cTn id="51" dur="400"/>
                                        <p:tgtEl>
                                          <p:spTgt spid="13"/>
                                        </p:tgtEl>
                                      </p:cBhvr>
                                    </p:animEffect>
                                  </p:childTnLst>
                                </p:cTn>
                              </p:par>
                            </p:childTnLst>
                          </p:cTn>
                        </p:par>
                        <p:par>
                          <p:cTn id="52" fill="hold">
                            <p:stCondLst>
                              <p:cond delay="2400"/>
                            </p:stCondLst>
                            <p:childTnLst>
                              <p:par>
                                <p:cTn id="53" presetID="22" presetClass="entr" presetSubtype="8" fill="hold"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ipe(left)">
                                      <p:cBhvr>
                                        <p:cTn id="55" dur="350"/>
                                        <p:tgtEl>
                                          <p:spTgt spid="16"/>
                                        </p:tgtEl>
                                      </p:cBhvr>
                                    </p:animEffect>
                                  </p:childTnLst>
                                </p:cTn>
                              </p:par>
                              <p:par>
                                <p:cTn id="56" presetID="22" presetClass="entr" presetSubtype="1" fill="hold" grpId="0" nodeType="withEffect">
                                  <p:stCondLst>
                                    <p:cond delay="0"/>
                                  </p:stCondLst>
                                  <p:childTnLst>
                                    <p:set>
                                      <p:cBhvr>
                                        <p:cTn id="57" dur="1" fill="hold">
                                          <p:stCondLst>
                                            <p:cond delay="0"/>
                                          </p:stCondLst>
                                        </p:cTn>
                                        <p:tgtEl>
                                          <p:spTgt spid="17"/>
                                        </p:tgtEl>
                                        <p:attrNameLst>
                                          <p:attrName>style.visibility</p:attrName>
                                        </p:attrNameLst>
                                      </p:cBhvr>
                                      <p:to>
                                        <p:strVal val="visible"/>
                                      </p:to>
                                    </p:set>
                                    <p:animEffect transition="in" filter="wipe(up)">
                                      <p:cBhvr>
                                        <p:cTn id="58" dur="400"/>
                                        <p:tgtEl>
                                          <p:spTgt spid="17"/>
                                        </p:tgtEl>
                                      </p:cBhvr>
                                    </p:animEffect>
                                  </p:childTnLst>
                                </p:cTn>
                              </p:par>
                              <p:par>
                                <p:cTn id="59" presetID="22" presetClass="entr" presetSubtype="1" fill="hold" grpId="0" nodeType="withEffect">
                                  <p:stCondLst>
                                    <p:cond delay="0"/>
                                  </p:stCondLst>
                                  <p:childTnLst>
                                    <p:set>
                                      <p:cBhvr>
                                        <p:cTn id="60" dur="1" fill="hold">
                                          <p:stCondLst>
                                            <p:cond delay="0"/>
                                          </p:stCondLst>
                                        </p:cTn>
                                        <p:tgtEl>
                                          <p:spTgt spid="18"/>
                                        </p:tgtEl>
                                        <p:attrNameLst>
                                          <p:attrName>style.visibility</p:attrName>
                                        </p:attrNameLst>
                                      </p:cBhvr>
                                      <p:to>
                                        <p:strVal val="visible"/>
                                      </p:to>
                                    </p:set>
                                    <p:animEffect transition="in" filter="wipe(up)">
                                      <p:cBhvr>
                                        <p:cTn id="61" dur="400"/>
                                        <p:tgtEl>
                                          <p:spTgt spid="18"/>
                                        </p:tgtEl>
                                      </p:cBhvr>
                                    </p:animEffect>
                                  </p:childTnLst>
                                </p:cTn>
                              </p:par>
                            </p:childTnLst>
                          </p:cTn>
                        </p:par>
                        <p:par>
                          <p:cTn id="62" fill="hold">
                            <p:stCondLst>
                              <p:cond delay="2800"/>
                            </p:stCondLst>
                            <p:childTnLst>
                              <p:par>
                                <p:cTn id="63" presetID="22" presetClass="entr" presetSubtype="8" fill="hold" nodeType="afterEffect">
                                  <p:stCondLst>
                                    <p:cond delay="0"/>
                                  </p:stCondLst>
                                  <p:childTnLst>
                                    <p:set>
                                      <p:cBhvr>
                                        <p:cTn id="64" dur="1" fill="hold">
                                          <p:stCondLst>
                                            <p:cond delay="0"/>
                                          </p:stCondLst>
                                        </p:cTn>
                                        <p:tgtEl>
                                          <p:spTgt spid="22"/>
                                        </p:tgtEl>
                                        <p:attrNameLst>
                                          <p:attrName>style.visibility</p:attrName>
                                        </p:attrNameLst>
                                      </p:cBhvr>
                                      <p:to>
                                        <p:strVal val="visible"/>
                                      </p:to>
                                    </p:set>
                                    <p:animEffect transition="in" filter="wipe(left)">
                                      <p:cBhvr>
                                        <p:cTn id="65" dur="350"/>
                                        <p:tgtEl>
                                          <p:spTgt spid="22"/>
                                        </p:tgtEl>
                                      </p:cBhvr>
                                    </p:animEffect>
                                  </p:childTnLst>
                                </p:cTn>
                              </p:par>
                              <p:par>
                                <p:cTn id="66" presetID="22" presetClass="entr" presetSubtype="1" fill="hold" grpId="0" nodeType="withEffect">
                                  <p:stCondLst>
                                    <p:cond delay="0"/>
                                  </p:stCondLst>
                                  <p:childTnLst>
                                    <p:set>
                                      <p:cBhvr>
                                        <p:cTn id="67" dur="1" fill="hold">
                                          <p:stCondLst>
                                            <p:cond delay="0"/>
                                          </p:stCondLst>
                                        </p:cTn>
                                        <p:tgtEl>
                                          <p:spTgt spid="23"/>
                                        </p:tgtEl>
                                        <p:attrNameLst>
                                          <p:attrName>style.visibility</p:attrName>
                                        </p:attrNameLst>
                                      </p:cBhvr>
                                      <p:to>
                                        <p:strVal val="visible"/>
                                      </p:to>
                                    </p:set>
                                    <p:animEffect transition="in" filter="wipe(up)">
                                      <p:cBhvr>
                                        <p:cTn id="68" dur="400"/>
                                        <p:tgtEl>
                                          <p:spTgt spid="23"/>
                                        </p:tgtEl>
                                      </p:cBhvr>
                                    </p:animEffect>
                                  </p:childTnLst>
                                </p:cTn>
                              </p:par>
                              <p:par>
                                <p:cTn id="69" presetID="22" presetClass="entr" presetSubtype="1" fill="hold" grpId="0" nodeType="withEffect">
                                  <p:stCondLst>
                                    <p:cond delay="0"/>
                                  </p:stCondLst>
                                  <p:childTnLst>
                                    <p:set>
                                      <p:cBhvr>
                                        <p:cTn id="70" dur="1" fill="hold">
                                          <p:stCondLst>
                                            <p:cond delay="0"/>
                                          </p:stCondLst>
                                        </p:cTn>
                                        <p:tgtEl>
                                          <p:spTgt spid="24"/>
                                        </p:tgtEl>
                                        <p:attrNameLst>
                                          <p:attrName>style.visibility</p:attrName>
                                        </p:attrNameLst>
                                      </p:cBhvr>
                                      <p:to>
                                        <p:strVal val="visible"/>
                                      </p:to>
                                    </p:set>
                                    <p:animEffect transition="in" filter="wipe(up)">
                                      <p:cBhvr>
                                        <p:cTn id="71" dur="4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12" grpId="0"/>
      <p:bldP spid="13" grpId="0"/>
      <p:bldP spid="17" grpId="0"/>
      <p:bldP spid="18" grpId="0"/>
      <p:bldP spid="23" grpId="0"/>
      <p:bldP spid="24" grpId="0"/>
      <p:bldP spid="28" grpId="0"/>
      <p:bldP spid="29" grpId="0"/>
      <p:bldP spid="30" grpId="0"/>
      <p:bldP spid="31" grpId="0"/>
      <p:bldP spid="32" grpId="0"/>
      <p:bldP spid="33"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781050" y="1483057"/>
            <a:ext cx="10629900" cy="4817479"/>
          </a:xfrm>
          <a:prstGeom prst="rect">
            <a:avLst/>
          </a:prstGeom>
          <a:solidFill>
            <a:schemeClr val="bg2">
              <a:lumMod val="10000"/>
              <a:alpha val="9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9" name="TextBox 8"/>
          <p:cNvSpPr txBox="1"/>
          <p:nvPr/>
        </p:nvSpPr>
        <p:spPr>
          <a:xfrm>
            <a:off x="4218506" y="469232"/>
            <a:ext cx="8187070" cy="1323439"/>
          </a:xfrm>
          <a:prstGeom prst="rect">
            <a:avLst/>
          </a:prstGeom>
          <a:noFill/>
        </p:spPr>
        <p:txBody>
          <a:bodyPr wrap="square" rtlCol="0">
            <a:spAutoFit/>
          </a:bodyPr>
          <a:lstStyle/>
          <a:p>
            <a:r>
              <a:rPr lang="en-US" sz="4000" dirty="0" smtClean="0">
                <a:solidFill>
                  <a:schemeClr val="bg1"/>
                </a:solidFill>
                <a:latin typeface="Raleway ExtraBold" panose="020B0903030101060003" pitchFamily="34" charset="-52"/>
                <a:cs typeface="Rubik Medium" panose="02000604000000020004" pitchFamily="2" charset="-79"/>
              </a:rPr>
              <a:t>Product application:</a:t>
            </a:r>
          </a:p>
          <a:p>
            <a:r>
              <a:rPr lang="en-US" sz="4000" dirty="0">
                <a:solidFill>
                  <a:srgbClr val="C00000"/>
                </a:solidFill>
                <a:latin typeface="Raleway ExtraBold" panose="020B0903030101060003" pitchFamily="34" charset="-52"/>
                <a:cs typeface="Rubik Medium" panose="02000604000000020004" pitchFamily="2" charset="-79"/>
              </a:rPr>
              <a:t>s</a:t>
            </a:r>
            <a:r>
              <a:rPr lang="en-US" sz="4000" dirty="0" smtClean="0">
                <a:solidFill>
                  <a:srgbClr val="C00000"/>
                </a:solidFill>
                <a:latin typeface="Raleway ExtraBold" panose="020B0903030101060003" pitchFamily="34" charset="-52"/>
                <a:cs typeface="Rubik Medium" panose="02000604000000020004" pitchFamily="2" charset="-79"/>
              </a:rPr>
              <a:t>ome details</a:t>
            </a:r>
            <a:endParaRPr lang="ru-RU" sz="4000" dirty="0">
              <a:solidFill>
                <a:srgbClr val="C00000"/>
              </a:solidFill>
              <a:latin typeface="Raleway ExtraBold" panose="020B0903030101060003" pitchFamily="34" charset="-52"/>
              <a:cs typeface="Rubik Medium" panose="02000604000000020004" pitchFamily="2" charset="-79"/>
            </a:endParaRPr>
          </a:p>
        </p:txBody>
      </p:sp>
      <p:pic>
        <p:nvPicPr>
          <p:cNvPr id="8" name="Рисунок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3900" y="-31081"/>
            <a:ext cx="3785502" cy="5721015"/>
          </a:xfrm>
          <a:prstGeom prst="rect">
            <a:avLst/>
          </a:prstGeom>
        </p:spPr>
      </p:pic>
      <p:sp>
        <p:nvSpPr>
          <p:cNvPr id="12" name="Прямоугольник 11"/>
          <p:cNvSpPr/>
          <p:nvPr/>
        </p:nvSpPr>
        <p:spPr>
          <a:xfrm>
            <a:off x="1285168" y="5252838"/>
            <a:ext cx="2300240" cy="651460"/>
          </a:xfrm>
          <a:prstGeom prst="rect">
            <a:avLst/>
          </a:prstGeom>
        </p:spPr>
        <p:txBody>
          <a:bodyPr wrap="square">
            <a:spAutoFit/>
          </a:bodyPr>
          <a:lstStyle/>
          <a:p>
            <a:pPr algn="ctr">
              <a:lnSpc>
                <a:spcPts val="2300"/>
              </a:lnSpc>
            </a:pPr>
            <a:r>
              <a:rPr lang="en-US" sz="1400" dirty="0" smtClean="0">
                <a:solidFill>
                  <a:srgbClr val="E23936"/>
                </a:solidFill>
                <a:latin typeface="Raleway ExtraBold" panose="020B0903030101060003" pitchFamily="34" charset="-52"/>
              </a:rPr>
              <a:t>“</a:t>
            </a:r>
            <a:r>
              <a:rPr lang="en-US" sz="1400" dirty="0" smtClean="0">
                <a:solidFill>
                  <a:schemeClr val="bg1"/>
                </a:solidFill>
                <a:latin typeface="Raleway ExtraBold" panose="020B0903030101060003" pitchFamily="34" charset="-52"/>
              </a:rPr>
              <a:t>No </a:t>
            </a:r>
            <a:r>
              <a:rPr lang="en-US" sz="1400" dirty="0">
                <a:solidFill>
                  <a:schemeClr val="bg1"/>
                </a:solidFill>
                <a:latin typeface="Raleway ExtraBold" panose="020B0903030101060003" pitchFamily="34" charset="-52"/>
              </a:rPr>
              <a:t>matter how difficult your </a:t>
            </a:r>
            <a:r>
              <a:rPr lang="en-US" sz="1400" dirty="0" smtClean="0">
                <a:solidFill>
                  <a:schemeClr val="bg1"/>
                </a:solidFill>
                <a:latin typeface="Raleway ExtraBold" panose="020B0903030101060003" pitchFamily="34" charset="-52"/>
              </a:rPr>
              <a:t>situation.</a:t>
            </a:r>
            <a:r>
              <a:rPr lang="en-US" sz="1400" dirty="0" smtClean="0">
                <a:solidFill>
                  <a:srgbClr val="E23936"/>
                </a:solidFill>
                <a:latin typeface="Raleway ExtraBold" panose="020B0903030101060003" pitchFamily="34" charset="-52"/>
              </a:rPr>
              <a:t>”</a:t>
            </a:r>
            <a:endParaRPr lang="ru-RU" sz="1400" dirty="0">
              <a:solidFill>
                <a:srgbClr val="E23936"/>
              </a:solidFill>
              <a:latin typeface="Raleway ExtraBold" panose="020B0903030101060003" pitchFamily="34" charset="-52"/>
            </a:endParaRPr>
          </a:p>
        </p:txBody>
      </p:sp>
      <p:sp>
        <p:nvSpPr>
          <p:cNvPr id="13" name="Овал 12"/>
          <p:cNvSpPr/>
          <p:nvPr/>
        </p:nvSpPr>
        <p:spPr>
          <a:xfrm>
            <a:off x="4221096" y="1987901"/>
            <a:ext cx="1048420" cy="104842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4" name="Прямоугольник 13"/>
          <p:cNvSpPr/>
          <p:nvPr/>
        </p:nvSpPr>
        <p:spPr>
          <a:xfrm>
            <a:off x="4543978" y="2167592"/>
            <a:ext cx="426720" cy="461665"/>
          </a:xfrm>
          <a:prstGeom prst="rect">
            <a:avLst/>
          </a:prstGeom>
        </p:spPr>
        <p:txBody>
          <a:bodyPr wrap="none">
            <a:spAutoFit/>
          </a:bodyPr>
          <a:lstStyle/>
          <a:p>
            <a:pPr algn="ctr"/>
            <a:r>
              <a:rPr lang="en-US" sz="2400" dirty="0" smtClean="0">
                <a:solidFill>
                  <a:schemeClr val="bg1"/>
                </a:solidFill>
                <a:latin typeface="FontAwesome" pitchFamily="2" charset="0"/>
              </a:rPr>
              <a:t></a:t>
            </a:r>
            <a:endParaRPr lang="ru-RU" sz="2400" dirty="0">
              <a:solidFill>
                <a:schemeClr val="bg1"/>
              </a:solidFill>
            </a:endParaRPr>
          </a:p>
        </p:txBody>
      </p:sp>
      <p:sp>
        <p:nvSpPr>
          <p:cNvPr id="15" name="Прямоугольник 14"/>
          <p:cNvSpPr/>
          <p:nvPr/>
        </p:nvSpPr>
        <p:spPr>
          <a:xfrm>
            <a:off x="4218506" y="2627608"/>
            <a:ext cx="1077664" cy="200055"/>
          </a:xfrm>
          <a:prstGeom prst="rect">
            <a:avLst/>
          </a:prstGeom>
        </p:spPr>
        <p:txBody>
          <a:bodyPr wrap="square">
            <a:spAutoFit/>
          </a:bodyPr>
          <a:lstStyle/>
          <a:p>
            <a:pPr algn="ctr"/>
            <a:r>
              <a:rPr lang="en-US" sz="700" dirty="0" smtClean="0">
                <a:solidFill>
                  <a:schemeClr val="bg1"/>
                </a:solidFill>
                <a:latin typeface="Raleway Heavy" panose="020B0003030101060003" pitchFamily="34" charset="0"/>
              </a:rPr>
              <a:t>1</a:t>
            </a:r>
            <a:r>
              <a:rPr lang="en-US" sz="700" baseline="30000" dirty="0" smtClean="0">
                <a:solidFill>
                  <a:schemeClr val="bg1"/>
                </a:solidFill>
                <a:latin typeface="Raleway Heavy" panose="020B0003030101060003" pitchFamily="34" charset="0"/>
              </a:rPr>
              <a:t>ST</a:t>
            </a:r>
            <a:r>
              <a:rPr lang="en-US" sz="700" dirty="0" smtClean="0">
                <a:solidFill>
                  <a:schemeClr val="bg1"/>
                </a:solidFill>
                <a:latin typeface="Raleway Heavy" panose="020B0003030101060003" pitchFamily="34" charset="0"/>
              </a:rPr>
              <a:t> FEATURES</a:t>
            </a:r>
            <a:endParaRPr lang="en-US" sz="700" dirty="0">
              <a:solidFill>
                <a:schemeClr val="bg1"/>
              </a:solidFill>
              <a:latin typeface="Raleway Heavy" panose="020B0003030101060003" pitchFamily="34" charset="0"/>
            </a:endParaRPr>
          </a:p>
        </p:txBody>
      </p:sp>
      <p:sp>
        <p:nvSpPr>
          <p:cNvPr id="16" name="Подзаголовок 2"/>
          <p:cNvSpPr txBox="1">
            <a:spLocks/>
          </p:cNvSpPr>
          <p:nvPr/>
        </p:nvSpPr>
        <p:spPr>
          <a:xfrm>
            <a:off x="5494266" y="2069486"/>
            <a:ext cx="4715959" cy="96683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1200"/>
              </a:spcBef>
              <a:buNone/>
            </a:pPr>
            <a:r>
              <a:rPr lang="en-US" sz="1200" spc="150" dirty="0">
                <a:solidFill>
                  <a:srgbClr val="E23936"/>
                </a:solidFill>
                <a:latin typeface="FontAwesome" pitchFamily="2" charset="0"/>
              </a:rPr>
              <a:t> </a:t>
            </a:r>
            <a:r>
              <a:rPr lang="en-US" sz="1200" spc="150" dirty="0" smtClean="0">
                <a:solidFill>
                  <a:srgbClr val="E23936"/>
                </a:solidFill>
                <a:latin typeface="FontAwesome" pitchFamily="2" charset="0"/>
              </a:rPr>
              <a:t>  </a:t>
            </a:r>
            <a:r>
              <a:rPr lang="en-US" sz="1200" dirty="0" smtClean="0">
                <a:solidFill>
                  <a:schemeClr val="bg1"/>
                </a:solidFill>
                <a:latin typeface="Raleway Heavy" panose="020B0003030101060003" pitchFamily="34" charset="0"/>
              </a:rPr>
              <a:t>PUT TUTLE HERE</a:t>
            </a:r>
            <a:r>
              <a:rPr lang="en-US" sz="1200" dirty="0" smtClean="0">
                <a:solidFill>
                  <a:schemeClr val="bg1"/>
                </a:solidFill>
              </a:rPr>
              <a:t/>
            </a:r>
            <a:br>
              <a:rPr lang="en-US" sz="1200" dirty="0" smtClean="0">
                <a:solidFill>
                  <a:schemeClr val="bg1"/>
                </a:solidFill>
              </a:rPr>
            </a:br>
            <a:r>
              <a:rPr lang="en-US" sz="1100" kern="0" dirty="0">
                <a:solidFill>
                  <a:schemeClr val="bg1"/>
                </a:solidFill>
                <a:latin typeface="Raleway Medium" panose="020B0003030101060003" pitchFamily="34" charset="0"/>
                <a:ea typeface="Karla" pitchFamily="2" charset="0"/>
                <a:cs typeface="Poppins" panose="02000000000000000000" pitchFamily="2" charset="0"/>
              </a:rPr>
              <a:t>Etiam vitae dui congue, semper quam vitae, luctus ligula. Sed posuere nunc. </a:t>
            </a:r>
            <a:r>
              <a:rPr lang="it-IT" sz="1100" kern="0" dirty="0">
                <a:solidFill>
                  <a:schemeClr val="bg1"/>
                </a:solidFill>
                <a:latin typeface="Raleway Medium" panose="020B0003030101060003" pitchFamily="34" charset="0"/>
                <a:ea typeface="Karla" pitchFamily="2" charset="0"/>
                <a:cs typeface="Poppins" panose="02000000000000000000" pitchFamily="2" charset="0"/>
              </a:rPr>
              <a:t>Sed posuere nunc in leo commod </a:t>
            </a:r>
            <a:endParaRPr lang="en-US" sz="1100" dirty="0">
              <a:solidFill>
                <a:schemeClr val="bg1"/>
              </a:solidFill>
              <a:latin typeface="Poppins" panose="02000000000000000000" pitchFamily="2" charset="0"/>
              <a:cs typeface="Poppins" panose="02000000000000000000" pitchFamily="2" charset="0"/>
            </a:endParaRPr>
          </a:p>
        </p:txBody>
      </p:sp>
      <p:sp>
        <p:nvSpPr>
          <p:cNvPr id="17" name="Овал 16"/>
          <p:cNvSpPr/>
          <p:nvPr/>
        </p:nvSpPr>
        <p:spPr>
          <a:xfrm>
            <a:off x="4221096" y="3404482"/>
            <a:ext cx="1048420" cy="104842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8" name="Прямоугольник 17"/>
          <p:cNvSpPr/>
          <p:nvPr/>
        </p:nvSpPr>
        <p:spPr>
          <a:xfrm>
            <a:off x="4511116" y="3585864"/>
            <a:ext cx="492444" cy="461665"/>
          </a:xfrm>
          <a:prstGeom prst="rect">
            <a:avLst/>
          </a:prstGeom>
        </p:spPr>
        <p:txBody>
          <a:bodyPr wrap="none">
            <a:spAutoFit/>
          </a:bodyPr>
          <a:lstStyle/>
          <a:p>
            <a:pPr algn="ctr"/>
            <a:r>
              <a:rPr lang="en-US" sz="2400" dirty="0">
                <a:solidFill>
                  <a:schemeClr val="bg1"/>
                </a:solidFill>
                <a:latin typeface="FontAwesome" pitchFamily="2" charset="0"/>
              </a:rPr>
              <a:t></a:t>
            </a:r>
            <a:endParaRPr lang="ru-RU" sz="2400" dirty="0">
              <a:solidFill>
                <a:schemeClr val="bg1"/>
              </a:solidFill>
            </a:endParaRPr>
          </a:p>
        </p:txBody>
      </p:sp>
      <p:sp>
        <p:nvSpPr>
          <p:cNvPr id="19" name="Прямоугольник 18"/>
          <p:cNvSpPr/>
          <p:nvPr/>
        </p:nvSpPr>
        <p:spPr>
          <a:xfrm>
            <a:off x="4218506" y="4045880"/>
            <a:ext cx="1077664" cy="200055"/>
          </a:xfrm>
          <a:prstGeom prst="rect">
            <a:avLst/>
          </a:prstGeom>
        </p:spPr>
        <p:txBody>
          <a:bodyPr wrap="square">
            <a:spAutoFit/>
          </a:bodyPr>
          <a:lstStyle/>
          <a:p>
            <a:pPr algn="ctr"/>
            <a:r>
              <a:rPr lang="en-US" sz="700" dirty="0" smtClean="0">
                <a:solidFill>
                  <a:schemeClr val="bg1"/>
                </a:solidFill>
                <a:latin typeface="Raleway Heavy" panose="020B0003030101060003" pitchFamily="34" charset="0"/>
              </a:rPr>
              <a:t>2</a:t>
            </a:r>
            <a:r>
              <a:rPr lang="en-US" sz="700" baseline="30000" dirty="0" smtClean="0">
                <a:solidFill>
                  <a:schemeClr val="bg1"/>
                </a:solidFill>
                <a:latin typeface="Raleway Heavy" panose="020B0003030101060003" pitchFamily="34" charset="0"/>
              </a:rPr>
              <a:t>ND</a:t>
            </a:r>
            <a:r>
              <a:rPr lang="en-US" sz="700" dirty="0" smtClean="0">
                <a:solidFill>
                  <a:schemeClr val="bg1"/>
                </a:solidFill>
                <a:latin typeface="Raleway Heavy" panose="020B0003030101060003" pitchFamily="34" charset="0"/>
              </a:rPr>
              <a:t> FEATURES</a:t>
            </a:r>
            <a:endParaRPr lang="en-US" sz="700" dirty="0">
              <a:solidFill>
                <a:schemeClr val="bg1"/>
              </a:solidFill>
              <a:latin typeface="Raleway Heavy" panose="020B0003030101060003" pitchFamily="34" charset="0"/>
            </a:endParaRPr>
          </a:p>
        </p:txBody>
      </p:sp>
      <p:sp>
        <p:nvSpPr>
          <p:cNvPr id="20" name="Подзаголовок 2"/>
          <p:cNvSpPr txBox="1">
            <a:spLocks/>
          </p:cNvSpPr>
          <p:nvPr/>
        </p:nvSpPr>
        <p:spPr>
          <a:xfrm>
            <a:off x="5494266" y="3487758"/>
            <a:ext cx="4715959" cy="96683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1200"/>
              </a:spcBef>
              <a:buNone/>
            </a:pPr>
            <a:r>
              <a:rPr lang="en-US" sz="1200" spc="150" dirty="0">
                <a:solidFill>
                  <a:srgbClr val="E23936"/>
                </a:solidFill>
                <a:latin typeface="FontAwesome" pitchFamily="2" charset="0"/>
              </a:rPr>
              <a:t> </a:t>
            </a:r>
            <a:r>
              <a:rPr lang="en-US" sz="1200" spc="150" dirty="0" smtClean="0">
                <a:solidFill>
                  <a:srgbClr val="E23936"/>
                </a:solidFill>
                <a:latin typeface="FontAwesome" pitchFamily="2" charset="0"/>
              </a:rPr>
              <a:t>  </a:t>
            </a:r>
            <a:r>
              <a:rPr lang="en-US" sz="1200" dirty="0" smtClean="0">
                <a:solidFill>
                  <a:schemeClr val="bg1"/>
                </a:solidFill>
                <a:latin typeface="Raleway Heavy" panose="020B0003030101060003" pitchFamily="34" charset="0"/>
              </a:rPr>
              <a:t>PUT TUTLE HERE</a:t>
            </a:r>
            <a:r>
              <a:rPr lang="en-US" sz="1200" dirty="0" smtClean="0">
                <a:solidFill>
                  <a:schemeClr val="bg1"/>
                </a:solidFill>
              </a:rPr>
              <a:t/>
            </a:r>
            <a:br>
              <a:rPr lang="en-US" sz="1200" dirty="0" smtClean="0">
                <a:solidFill>
                  <a:schemeClr val="bg1"/>
                </a:solidFill>
              </a:rPr>
            </a:br>
            <a:r>
              <a:rPr lang="en-US" sz="1100" kern="0" dirty="0">
                <a:solidFill>
                  <a:schemeClr val="bg1"/>
                </a:solidFill>
                <a:latin typeface="Raleway Medium" panose="020B0003030101060003" pitchFamily="34" charset="0"/>
                <a:ea typeface="Karla" pitchFamily="2" charset="0"/>
                <a:cs typeface="Poppins" panose="02000000000000000000" pitchFamily="2" charset="0"/>
              </a:rPr>
              <a:t>Etiam vitae dui congue, semper quam vitae, luctus ligula. Sed posuere nunc. </a:t>
            </a:r>
            <a:r>
              <a:rPr lang="it-IT" sz="1100" kern="0" dirty="0">
                <a:solidFill>
                  <a:schemeClr val="bg1"/>
                </a:solidFill>
                <a:latin typeface="Raleway Medium" panose="020B0003030101060003" pitchFamily="34" charset="0"/>
                <a:ea typeface="Karla" pitchFamily="2" charset="0"/>
                <a:cs typeface="Poppins" panose="02000000000000000000" pitchFamily="2" charset="0"/>
              </a:rPr>
              <a:t>Sed posuere nunc in leo commod </a:t>
            </a:r>
            <a:endParaRPr lang="en-US" sz="1100" dirty="0">
              <a:solidFill>
                <a:schemeClr val="bg1"/>
              </a:solidFill>
              <a:latin typeface="Poppins" panose="02000000000000000000" pitchFamily="2" charset="0"/>
              <a:cs typeface="Poppins" panose="02000000000000000000" pitchFamily="2" charset="0"/>
            </a:endParaRPr>
          </a:p>
        </p:txBody>
      </p:sp>
      <p:sp>
        <p:nvSpPr>
          <p:cNvPr id="21" name="Овал 20"/>
          <p:cNvSpPr/>
          <p:nvPr/>
        </p:nvSpPr>
        <p:spPr>
          <a:xfrm>
            <a:off x="4221096" y="4821063"/>
            <a:ext cx="1048420" cy="104842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2" name="Прямоугольник 21"/>
          <p:cNvSpPr/>
          <p:nvPr/>
        </p:nvSpPr>
        <p:spPr>
          <a:xfrm>
            <a:off x="4522338" y="5000754"/>
            <a:ext cx="470000" cy="461665"/>
          </a:xfrm>
          <a:prstGeom prst="rect">
            <a:avLst/>
          </a:prstGeom>
        </p:spPr>
        <p:txBody>
          <a:bodyPr wrap="none">
            <a:spAutoFit/>
          </a:bodyPr>
          <a:lstStyle/>
          <a:p>
            <a:pPr algn="ctr"/>
            <a:r>
              <a:rPr lang="en-US" sz="2400" dirty="0">
                <a:solidFill>
                  <a:schemeClr val="bg1"/>
                </a:solidFill>
                <a:latin typeface="FontAwesome" pitchFamily="2" charset="0"/>
              </a:rPr>
              <a:t></a:t>
            </a:r>
            <a:endParaRPr lang="ru-RU" sz="2400" dirty="0">
              <a:solidFill>
                <a:schemeClr val="bg1"/>
              </a:solidFill>
            </a:endParaRPr>
          </a:p>
        </p:txBody>
      </p:sp>
      <p:sp>
        <p:nvSpPr>
          <p:cNvPr id="23" name="Прямоугольник 22"/>
          <p:cNvSpPr/>
          <p:nvPr/>
        </p:nvSpPr>
        <p:spPr>
          <a:xfrm>
            <a:off x="4218506" y="5460770"/>
            <a:ext cx="1077664" cy="200055"/>
          </a:xfrm>
          <a:prstGeom prst="rect">
            <a:avLst/>
          </a:prstGeom>
        </p:spPr>
        <p:txBody>
          <a:bodyPr wrap="square">
            <a:spAutoFit/>
          </a:bodyPr>
          <a:lstStyle/>
          <a:p>
            <a:pPr algn="ctr"/>
            <a:r>
              <a:rPr lang="en-US" sz="700" dirty="0" smtClean="0">
                <a:solidFill>
                  <a:schemeClr val="bg1"/>
                </a:solidFill>
                <a:latin typeface="Raleway Heavy" panose="020B0003030101060003" pitchFamily="34" charset="0"/>
              </a:rPr>
              <a:t>3</a:t>
            </a:r>
            <a:r>
              <a:rPr lang="en-US" sz="700" baseline="30000" dirty="0" smtClean="0">
                <a:solidFill>
                  <a:schemeClr val="bg1"/>
                </a:solidFill>
                <a:latin typeface="Raleway Heavy" panose="020B0003030101060003" pitchFamily="34" charset="0"/>
              </a:rPr>
              <a:t>RD</a:t>
            </a:r>
            <a:r>
              <a:rPr lang="en-US" sz="700" dirty="0" smtClean="0">
                <a:solidFill>
                  <a:schemeClr val="bg1"/>
                </a:solidFill>
                <a:latin typeface="Raleway Heavy" panose="020B0003030101060003" pitchFamily="34" charset="0"/>
              </a:rPr>
              <a:t> FEATURES</a:t>
            </a:r>
            <a:endParaRPr lang="en-US" sz="700" dirty="0">
              <a:solidFill>
                <a:schemeClr val="bg1"/>
              </a:solidFill>
              <a:latin typeface="Raleway Heavy" panose="020B0003030101060003" pitchFamily="34" charset="0"/>
            </a:endParaRPr>
          </a:p>
        </p:txBody>
      </p:sp>
      <p:sp>
        <p:nvSpPr>
          <p:cNvPr id="24" name="Подзаголовок 2"/>
          <p:cNvSpPr txBox="1">
            <a:spLocks/>
          </p:cNvSpPr>
          <p:nvPr/>
        </p:nvSpPr>
        <p:spPr>
          <a:xfrm>
            <a:off x="5494266" y="4902648"/>
            <a:ext cx="4715959" cy="96683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1200"/>
              </a:spcBef>
              <a:buNone/>
            </a:pPr>
            <a:r>
              <a:rPr lang="en-US" sz="1200" spc="150" dirty="0">
                <a:solidFill>
                  <a:srgbClr val="E23936"/>
                </a:solidFill>
                <a:latin typeface="FontAwesome" pitchFamily="2" charset="0"/>
              </a:rPr>
              <a:t> </a:t>
            </a:r>
            <a:r>
              <a:rPr lang="en-US" sz="1200" spc="150" dirty="0" smtClean="0">
                <a:solidFill>
                  <a:srgbClr val="E23936"/>
                </a:solidFill>
                <a:latin typeface="FontAwesome" pitchFamily="2" charset="0"/>
              </a:rPr>
              <a:t>  </a:t>
            </a:r>
            <a:r>
              <a:rPr lang="en-US" sz="1200" dirty="0" smtClean="0">
                <a:solidFill>
                  <a:schemeClr val="bg1"/>
                </a:solidFill>
                <a:latin typeface="Raleway Heavy" panose="020B0003030101060003" pitchFamily="34" charset="0"/>
              </a:rPr>
              <a:t>PUT TUTLE HERE</a:t>
            </a:r>
            <a:r>
              <a:rPr lang="en-US" sz="1200" dirty="0" smtClean="0">
                <a:solidFill>
                  <a:schemeClr val="bg1"/>
                </a:solidFill>
              </a:rPr>
              <a:t/>
            </a:r>
            <a:br>
              <a:rPr lang="en-US" sz="1200" dirty="0" smtClean="0">
                <a:solidFill>
                  <a:schemeClr val="bg1"/>
                </a:solidFill>
              </a:rPr>
            </a:br>
            <a:r>
              <a:rPr lang="en-US" sz="1100" kern="0" dirty="0">
                <a:solidFill>
                  <a:schemeClr val="bg1"/>
                </a:solidFill>
                <a:latin typeface="Raleway Medium" panose="020B0003030101060003" pitchFamily="34" charset="0"/>
                <a:ea typeface="Karla" pitchFamily="2" charset="0"/>
                <a:cs typeface="Poppins" panose="02000000000000000000" pitchFamily="2" charset="0"/>
              </a:rPr>
              <a:t>Etiam vitae dui congue, semper quam vitae, luctus ligula. Sed posuere nunc. </a:t>
            </a:r>
            <a:r>
              <a:rPr lang="it-IT" sz="1100" kern="0" dirty="0">
                <a:solidFill>
                  <a:schemeClr val="bg1"/>
                </a:solidFill>
                <a:latin typeface="Raleway Medium" panose="020B0003030101060003" pitchFamily="34" charset="0"/>
                <a:ea typeface="Karla" pitchFamily="2" charset="0"/>
                <a:cs typeface="Poppins" panose="02000000000000000000" pitchFamily="2" charset="0"/>
              </a:rPr>
              <a:t>Sed posuere nunc in leo commod </a:t>
            </a:r>
            <a:endParaRPr lang="en-US" sz="1100" dirty="0">
              <a:solidFill>
                <a:schemeClr val="bg1"/>
              </a:solidFill>
              <a:latin typeface="Poppins" panose="02000000000000000000" pitchFamily="2" charset="0"/>
              <a:cs typeface="Poppins" panose="02000000000000000000" pitchFamily="2" charset="0"/>
            </a:endParaRPr>
          </a:p>
        </p:txBody>
      </p:sp>
      <p:sp>
        <p:nvSpPr>
          <p:cNvPr id="2" name="Рисунок 1"/>
          <p:cNvSpPr>
            <a:spLocks noGrp="1"/>
          </p:cNvSpPr>
          <p:nvPr>
            <p:ph type="pic" sz="quarter" idx="11"/>
          </p:nvPr>
        </p:nvSpPr>
        <p:spPr/>
      </p:sp>
      <p:sp>
        <p:nvSpPr>
          <p:cNvPr id="3" name="Рисунок 2"/>
          <p:cNvSpPr>
            <a:spLocks noGrp="1"/>
          </p:cNvSpPr>
          <p:nvPr>
            <p:ph type="pic" sz="quarter" idx="10"/>
          </p:nvPr>
        </p:nvSpPr>
        <p:spPr/>
      </p:sp>
    </p:spTree>
    <p:extLst>
      <p:ext uri="{BB962C8B-B14F-4D97-AF65-F5344CB8AC3E}">
        <p14:creationId xmlns:p14="http://schemas.microsoft.com/office/powerpoint/2010/main" val="230446873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400"/>
                                        <p:tgtEl>
                                          <p:spTgt spid="9"/>
                                        </p:tgtEl>
                                      </p:cBhvr>
                                    </p:animEffect>
                                  </p:childTnLst>
                                </p:cTn>
                              </p:par>
                            </p:childTnLst>
                          </p:cTn>
                        </p:par>
                        <p:par>
                          <p:cTn id="8" fill="hold">
                            <p:stCondLst>
                              <p:cond delay="400"/>
                            </p:stCondLst>
                            <p:childTnLst>
                              <p:par>
                                <p:cTn id="9" presetID="22" presetClass="entr" presetSubtype="1"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up)">
                                      <p:cBhvr>
                                        <p:cTn id="11" dur="400"/>
                                        <p:tgtEl>
                                          <p:spTgt spid="12"/>
                                        </p:tgtEl>
                                      </p:cBhvr>
                                    </p:animEffect>
                                  </p:childTnLst>
                                </p:cTn>
                              </p:par>
                            </p:childTnLst>
                          </p:cTn>
                        </p:par>
                        <p:par>
                          <p:cTn id="12" fill="hold">
                            <p:stCondLst>
                              <p:cond delay="800"/>
                            </p:stCondLst>
                            <p:childTnLst>
                              <p:par>
                                <p:cTn id="13" presetID="22" presetClass="entr" presetSubtype="1"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up)">
                                      <p:cBhvr>
                                        <p:cTn id="15" dur="400"/>
                                        <p:tgtEl>
                                          <p:spTgt spid="13"/>
                                        </p:tgtEl>
                                      </p:cBhvr>
                                    </p:animEffect>
                                  </p:childTnLst>
                                </p:cTn>
                              </p:par>
                              <p:par>
                                <p:cTn id="16" presetID="22" presetClass="entr" presetSubtype="1" fill="hold" grpId="0" nodeType="with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wipe(up)">
                                      <p:cBhvr>
                                        <p:cTn id="18" dur="400"/>
                                        <p:tgtEl>
                                          <p:spTgt spid="14"/>
                                        </p:tgtEl>
                                      </p:cBhvr>
                                    </p:animEffect>
                                  </p:childTnLst>
                                </p:cTn>
                              </p:par>
                              <p:par>
                                <p:cTn id="19" presetID="22" presetClass="entr" presetSubtype="1"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ipe(up)">
                                      <p:cBhvr>
                                        <p:cTn id="21" dur="400"/>
                                        <p:tgtEl>
                                          <p:spTgt spid="15"/>
                                        </p:tgtEl>
                                      </p:cBhvr>
                                    </p:animEffect>
                                  </p:childTnLst>
                                </p:cTn>
                              </p:par>
                            </p:childTnLst>
                          </p:cTn>
                        </p:par>
                        <p:par>
                          <p:cTn id="22" fill="hold">
                            <p:stCondLst>
                              <p:cond delay="1200"/>
                            </p:stCondLst>
                            <p:childTnLst>
                              <p:par>
                                <p:cTn id="23" presetID="22" presetClass="entr" presetSubtype="1" fill="hold" grpId="0" nodeType="after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wipe(up)">
                                      <p:cBhvr>
                                        <p:cTn id="25" dur="400"/>
                                        <p:tgtEl>
                                          <p:spTgt spid="16"/>
                                        </p:tgtEl>
                                      </p:cBhvr>
                                    </p:animEffect>
                                  </p:childTnLst>
                                </p:cTn>
                              </p:par>
                            </p:childTnLst>
                          </p:cTn>
                        </p:par>
                        <p:par>
                          <p:cTn id="26" fill="hold">
                            <p:stCondLst>
                              <p:cond delay="1600"/>
                            </p:stCondLst>
                            <p:childTnLst>
                              <p:par>
                                <p:cTn id="27" presetID="22" presetClass="entr" presetSubtype="1" fill="hold" grpId="0" nodeType="after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wipe(up)">
                                      <p:cBhvr>
                                        <p:cTn id="29" dur="400"/>
                                        <p:tgtEl>
                                          <p:spTgt spid="17"/>
                                        </p:tgtEl>
                                      </p:cBhvr>
                                    </p:animEffect>
                                  </p:childTnLst>
                                </p:cTn>
                              </p:par>
                              <p:par>
                                <p:cTn id="30" presetID="22" presetClass="entr" presetSubtype="1" fill="hold" grpId="0" nodeType="with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wipe(up)">
                                      <p:cBhvr>
                                        <p:cTn id="32" dur="400"/>
                                        <p:tgtEl>
                                          <p:spTgt spid="18"/>
                                        </p:tgtEl>
                                      </p:cBhvr>
                                    </p:animEffect>
                                  </p:childTnLst>
                                </p:cTn>
                              </p:par>
                              <p:par>
                                <p:cTn id="33" presetID="22" presetClass="entr" presetSubtype="1"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up)">
                                      <p:cBhvr>
                                        <p:cTn id="35" dur="400"/>
                                        <p:tgtEl>
                                          <p:spTgt spid="19"/>
                                        </p:tgtEl>
                                      </p:cBhvr>
                                    </p:animEffect>
                                  </p:childTnLst>
                                </p:cTn>
                              </p:par>
                            </p:childTnLst>
                          </p:cTn>
                        </p:par>
                        <p:par>
                          <p:cTn id="36" fill="hold">
                            <p:stCondLst>
                              <p:cond delay="2000"/>
                            </p:stCondLst>
                            <p:childTnLst>
                              <p:par>
                                <p:cTn id="37" presetID="22" presetClass="entr" presetSubtype="1" fill="hold" grpId="0" nodeType="after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wipe(up)">
                                      <p:cBhvr>
                                        <p:cTn id="39" dur="400"/>
                                        <p:tgtEl>
                                          <p:spTgt spid="20"/>
                                        </p:tgtEl>
                                      </p:cBhvr>
                                    </p:animEffect>
                                  </p:childTnLst>
                                </p:cTn>
                              </p:par>
                            </p:childTnLst>
                          </p:cTn>
                        </p:par>
                        <p:par>
                          <p:cTn id="40" fill="hold">
                            <p:stCondLst>
                              <p:cond delay="2400"/>
                            </p:stCondLst>
                            <p:childTnLst>
                              <p:par>
                                <p:cTn id="41" presetID="22" presetClass="entr" presetSubtype="1"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wipe(up)">
                                      <p:cBhvr>
                                        <p:cTn id="43" dur="400"/>
                                        <p:tgtEl>
                                          <p:spTgt spid="21"/>
                                        </p:tgtEl>
                                      </p:cBhvr>
                                    </p:animEffect>
                                  </p:childTnLst>
                                </p:cTn>
                              </p:par>
                              <p:par>
                                <p:cTn id="44" presetID="22" presetClass="entr" presetSubtype="1" fill="hold" grpId="0" nodeType="with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wipe(up)">
                                      <p:cBhvr>
                                        <p:cTn id="46" dur="400"/>
                                        <p:tgtEl>
                                          <p:spTgt spid="22"/>
                                        </p:tgtEl>
                                      </p:cBhvr>
                                    </p:animEffect>
                                  </p:childTnLst>
                                </p:cTn>
                              </p:par>
                              <p:par>
                                <p:cTn id="47" presetID="22" presetClass="entr" presetSubtype="1" fill="hold" grpId="0" nodeType="with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wipe(up)">
                                      <p:cBhvr>
                                        <p:cTn id="49" dur="400"/>
                                        <p:tgtEl>
                                          <p:spTgt spid="23"/>
                                        </p:tgtEl>
                                      </p:cBhvr>
                                    </p:animEffect>
                                  </p:childTnLst>
                                </p:cTn>
                              </p:par>
                            </p:childTnLst>
                          </p:cTn>
                        </p:par>
                        <p:par>
                          <p:cTn id="50" fill="hold">
                            <p:stCondLst>
                              <p:cond delay="2800"/>
                            </p:stCondLst>
                            <p:childTnLst>
                              <p:par>
                                <p:cTn id="51" presetID="22" presetClass="entr" presetSubtype="1" fill="hold" grpId="0" nodeType="afterEffect">
                                  <p:stCondLst>
                                    <p:cond delay="0"/>
                                  </p:stCondLst>
                                  <p:childTnLst>
                                    <p:set>
                                      <p:cBhvr>
                                        <p:cTn id="52" dur="1" fill="hold">
                                          <p:stCondLst>
                                            <p:cond delay="0"/>
                                          </p:stCondLst>
                                        </p:cTn>
                                        <p:tgtEl>
                                          <p:spTgt spid="24"/>
                                        </p:tgtEl>
                                        <p:attrNameLst>
                                          <p:attrName>style.visibility</p:attrName>
                                        </p:attrNameLst>
                                      </p:cBhvr>
                                      <p:to>
                                        <p:strVal val="visible"/>
                                      </p:to>
                                    </p:set>
                                    <p:animEffect transition="in" filter="wipe(up)">
                                      <p:cBhvr>
                                        <p:cTn id="53" dur="4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2" grpId="0"/>
      <p:bldP spid="13" grpId="0" animBg="1"/>
      <p:bldP spid="14" grpId="0"/>
      <p:bldP spid="15" grpId="0"/>
      <p:bldP spid="16" grpId="0"/>
      <p:bldP spid="17" grpId="0" animBg="1"/>
      <p:bldP spid="18" grpId="0"/>
      <p:bldP spid="19" grpId="0"/>
      <p:bldP spid="20" grpId="0"/>
      <p:bldP spid="21" grpId="0" animBg="1"/>
      <p:bldP spid="22" grpId="0"/>
      <p:bldP spid="23" grpId="0"/>
      <p:bldP spid="24"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348413" y="1300075"/>
            <a:ext cx="3737810" cy="5648938"/>
          </a:xfrm>
          <a:prstGeom prst="rect">
            <a:avLst/>
          </a:prstGeom>
          <a:effectLst>
            <a:outerShdw blurRad="101600" dist="63500" dir="4740000" algn="t" rotWithShape="0">
              <a:prstClr val="black">
                <a:alpha val="41000"/>
              </a:prstClr>
            </a:outerShdw>
          </a:effectLst>
        </p:spPr>
      </p:pic>
      <p:sp>
        <p:nvSpPr>
          <p:cNvPr id="5" name="TextBox 4"/>
          <p:cNvSpPr txBox="1"/>
          <p:nvPr/>
        </p:nvSpPr>
        <p:spPr>
          <a:xfrm>
            <a:off x="2002465" y="531721"/>
            <a:ext cx="8187070" cy="707886"/>
          </a:xfrm>
          <a:prstGeom prst="rect">
            <a:avLst/>
          </a:prstGeom>
          <a:noFill/>
        </p:spPr>
        <p:txBody>
          <a:bodyPr wrap="square" rtlCol="0">
            <a:spAutoFit/>
          </a:bodyPr>
          <a:lstStyle/>
          <a:p>
            <a:pPr algn="ctr"/>
            <a:r>
              <a:rPr lang="en-US" sz="4000" dirty="0" smtClean="0">
                <a:solidFill>
                  <a:srgbClr val="C00000"/>
                </a:solidFill>
                <a:latin typeface="Raleway ExtraBold" panose="020B0903030101060003" pitchFamily="34" charset="-52"/>
              </a:rPr>
              <a:t>/</a:t>
            </a:r>
            <a:r>
              <a:rPr lang="en-US" sz="4000" dirty="0" smtClean="0">
                <a:latin typeface="Raleway ExtraBold" panose="020B0903030101060003" pitchFamily="34" charset="-52"/>
                <a:cs typeface="Rubik Medium" panose="02000604000000020004" pitchFamily="2" charset="-79"/>
              </a:rPr>
              <a:t>Easy and elegant</a:t>
            </a:r>
            <a:endParaRPr lang="ru-RU" sz="4000" dirty="0">
              <a:latin typeface="Raleway ExtraBold" panose="020B0903030101060003" pitchFamily="34" charset="-52"/>
              <a:cs typeface="Rubik Medium" panose="02000604000000020004" pitchFamily="2" charset="-79"/>
            </a:endParaRPr>
          </a:p>
        </p:txBody>
      </p:sp>
      <p:sp>
        <p:nvSpPr>
          <p:cNvPr id="6" name="TextBox 5"/>
          <p:cNvSpPr txBox="1"/>
          <p:nvPr/>
        </p:nvSpPr>
        <p:spPr>
          <a:xfrm>
            <a:off x="2906349" y="1252324"/>
            <a:ext cx="6379302" cy="276999"/>
          </a:xfrm>
          <a:prstGeom prst="rect">
            <a:avLst/>
          </a:prstGeom>
          <a:noFill/>
        </p:spPr>
        <p:txBody>
          <a:bodyPr wrap="square" rtlCol="0">
            <a:spAutoFit/>
          </a:bodyPr>
          <a:lstStyle/>
          <a:p>
            <a:pPr algn="ctr"/>
            <a:r>
              <a:rPr lang="en-US" sz="1200" dirty="0">
                <a:solidFill>
                  <a:schemeClr val="bg1">
                    <a:lumMod val="65000"/>
                  </a:schemeClr>
                </a:solidFill>
                <a:latin typeface="Raleway ExtraBold" panose="020B0903030101060003" pitchFamily="34" charset="-52"/>
                <a:ea typeface="Cardo" panose="02020600000000000000" pitchFamily="18" charset="-79"/>
                <a:cs typeface="Cardo" panose="02020600000000000000" pitchFamily="18" charset="-79"/>
              </a:rPr>
              <a:t>YEAR SALES COLUMN ANALYSIS</a:t>
            </a:r>
            <a:endParaRPr lang="ru-RU" sz="1200" dirty="0">
              <a:solidFill>
                <a:schemeClr val="bg1">
                  <a:lumMod val="65000"/>
                </a:schemeClr>
              </a:solidFill>
              <a:latin typeface="Raleway ExtraBold" panose="020B0903030101060003" pitchFamily="34" charset="-52"/>
              <a:ea typeface="Cardo" panose="02020600000000000000" pitchFamily="18" charset="-79"/>
              <a:cs typeface="Cardo" panose="02020600000000000000" pitchFamily="18" charset="-79"/>
            </a:endParaRPr>
          </a:p>
        </p:txBody>
      </p:sp>
      <p:sp>
        <p:nvSpPr>
          <p:cNvPr id="7" name="Подзаголовок 2"/>
          <p:cNvSpPr txBox="1">
            <a:spLocks/>
          </p:cNvSpPr>
          <p:nvPr/>
        </p:nvSpPr>
        <p:spPr>
          <a:xfrm>
            <a:off x="1076325" y="2496708"/>
            <a:ext cx="2990850" cy="150989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2000"/>
              </a:lnSpc>
              <a:spcBef>
                <a:spcPts val="1200"/>
              </a:spcBef>
              <a:buNone/>
            </a:pPr>
            <a:r>
              <a:rPr lang="en-US" sz="1200" b="1" dirty="0" smtClean="0">
                <a:latin typeface="Montserrat" panose="02000505000000020004" pitchFamily="2" charset="0"/>
              </a:rPr>
              <a:t>FRIENDLY INTERFACE</a:t>
            </a:r>
            <a:endParaRPr lang="en-US" sz="1100" dirty="0">
              <a:latin typeface="Raleway Heavy" panose="020B0003030101060003" pitchFamily="34" charset="0"/>
            </a:endParaRPr>
          </a:p>
          <a:p>
            <a:pPr marL="0" indent="0" algn="ctr">
              <a:lnSpc>
                <a:spcPts val="2000"/>
              </a:lnSpc>
              <a:spcBef>
                <a:spcPts val="1200"/>
              </a:spcBef>
              <a:buNone/>
            </a:pPr>
            <a:r>
              <a:rPr lang="en-US" sz="1100"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Etiam vitae dui congue, semper quam vitae, luctus ligula. Sed posuere nunc in leo commod else cuprum less</a:t>
            </a:r>
            <a:r>
              <a:rPr lang="en-US" sz="110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 </a:t>
            </a:r>
            <a:endParaRPr lang="en-US" sz="1100" dirty="0">
              <a:solidFill>
                <a:schemeClr val="bg1">
                  <a:lumMod val="65000"/>
                </a:schemeClr>
              </a:solidFill>
              <a:latin typeface="Raleway Medium" panose="020B0003030101060003" pitchFamily="34" charset="0"/>
              <a:cs typeface="Poppins" panose="02000000000000000000" pitchFamily="2" charset="0"/>
            </a:endParaRPr>
          </a:p>
        </p:txBody>
      </p:sp>
      <p:sp>
        <p:nvSpPr>
          <p:cNvPr id="8" name="Подзаголовок 2"/>
          <p:cNvSpPr txBox="1">
            <a:spLocks/>
          </p:cNvSpPr>
          <p:nvPr/>
        </p:nvSpPr>
        <p:spPr>
          <a:xfrm>
            <a:off x="1076325" y="4470893"/>
            <a:ext cx="2990850" cy="150989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2000"/>
              </a:lnSpc>
              <a:spcBef>
                <a:spcPts val="1200"/>
              </a:spcBef>
              <a:buNone/>
            </a:pPr>
            <a:r>
              <a:rPr lang="en-US" sz="1200" b="1" dirty="0" smtClean="0">
                <a:latin typeface="Montserrat" panose="02000505000000020004" pitchFamily="2" charset="0"/>
              </a:rPr>
              <a:t>INTUITIVE MANAGE</a:t>
            </a:r>
            <a:endParaRPr lang="en-US" sz="1100" dirty="0">
              <a:latin typeface="Raleway Heavy" panose="020B0003030101060003" pitchFamily="34" charset="0"/>
            </a:endParaRPr>
          </a:p>
          <a:p>
            <a:pPr marL="0" indent="0" algn="ctr">
              <a:lnSpc>
                <a:spcPts val="2000"/>
              </a:lnSpc>
              <a:spcBef>
                <a:spcPts val="1200"/>
              </a:spcBef>
              <a:buNone/>
            </a:pPr>
            <a:r>
              <a:rPr lang="en-US" sz="1100"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Etiam vitae dui congue, semper quam vitae, luctus ligula. Sed posuere nunc in leo commod else cuprum less</a:t>
            </a:r>
            <a:r>
              <a:rPr lang="en-US" sz="110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 </a:t>
            </a:r>
            <a:endParaRPr lang="en-US" sz="1100" dirty="0">
              <a:solidFill>
                <a:schemeClr val="bg1">
                  <a:lumMod val="65000"/>
                </a:schemeClr>
              </a:solidFill>
              <a:latin typeface="Raleway Medium" panose="020B0003030101060003" pitchFamily="34" charset="0"/>
              <a:cs typeface="Poppins" panose="02000000000000000000" pitchFamily="2" charset="0"/>
            </a:endParaRPr>
          </a:p>
        </p:txBody>
      </p:sp>
      <p:sp>
        <p:nvSpPr>
          <p:cNvPr id="9" name="Подзаголовок 2"/>
          <p:cNvSpPr txBox="1">
            <a:spLocks/>
          </p:cNvSpPr>
          <p:nvPr/>
        </p:nvSpPr>
        <p:spPr>
          <a:xfrm>
            <a:off x="7839075" y="2475729"/>
            <a:ext cx="2990850" cy="150989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2000"/>
              </a:lnSpc>
              <a:spcBef>
                <a:spcPts val="1200"/>
              </a:spcBef>
              <a:buNone/>
            </a:pPr>
            <a:r>
              <a:rPr lang="en-US" sz="1200" b="1" dirty="0" smtClean="0">
                <a:latin typeface="Montserrat" panose="02000505000000020004" pitchFamily="2" charset="0"/>
              </a:rPr>
              <a:t>FAST PROCESS</a:t>
            </a:r>
            <a:endParaRPr lang="en-US" sz="1100" dirty="0">
              <a:latin typeface="Raleway Heavy" panose="020B0003030101060003" pitchFamily="34" charset="0"/>
            </a:endParaRPr>
          </a:p>
          <a:p>
            <a:pPr marL="0" indent="0" algn="ctr">
              <a:lnSpc>
                <a:spcPts val="2000"/>
              </a:lnSpc>
              <a:spcBef>
                <a:spcPts val="1200"/>
              </a:spcBef>
              <a:buNone/>
            </a:pPr>
            <a:r>
              <a:rPr lang="en-US" sz="1100"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Etiam vitae dui congue, semper quam vitae, luctus ligula. Sed posuere nunc in leo commod else cuprum less</a:t>
            </a:r>
            <a:r>
              <a:rPr lang="en-US" sz="110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 </a:t>
            </a:r>
            <a:endParaRPr lang="en-US" sz="1100" dirty="0">
              <a:solidFill>
                <a:schemeClr val="bg1">
                  <a:lumMod val="65000"/>
                </a:schemeClr>
              </a:solidFill>
              <a:latin typeface="Raleway Medium" panose="020B0003030101060003" pitchFamily="34" charset="0"/>
              <a:cs typeface="Poppins" panose="02000000000000000000" pitchFamily="2" charset="0"/>
            </a:endParaRPr>
          </a:p>
        </p:txBody>
      </p:sp>
      <p:sp>
        <p:nvSpPr>
          <p:cNvPr id="10" name="Подзаголовок 2"/>
          <p:cNvSpPr txBox="1">
            <a:spLocks/>
          </p:cNvSpPr>
          <p:nvPr/>
        </p:nvSpPr>
        <p:spPr>
          <a:xfrm>
            <a:off x="7839075" y="4466798"/>
            <a:ext cx="2990850" cy="150989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2000"/>
              </a:lnSpc>
              <a:spcBef>
                <a:spcPts val="1200"/>
              </a:spcBef>
              <a:buNone/>
            </a:pPr>
            <a:r>
              <a:rPr lang="en-US" sz="1200" b="1" dirty="0" smtClean="0">
                <a:latin typeface="Montserrat" panose="02000505000000020004" pitchFamily="2" charset="0"/>
              </a:rPr>
              <a:t>CLEAN DESIGN</a:t>
            </a:r>
            <a:endParaRPr lang="en-US" sz="1100" dirty="0">
              <a:latin typeface="Raleway Heavy" panose="020B0003030101060003" pitchFamily="34" charset="0"/>
            </a:endParaRPr>
          </a:p>
          <a:p>
            <a:pPr marL="0" indent="0" algn="ctr">
              <a:lnSpc>
                <a:spcPts val="2000"/>
              </a:lnSpc>
              <a:spcBef>
                <a:spcPts val="1200"/>
              </a:spcBef>
              <a:buNone/>
            </a:pPr>
            <a:r>
              <a:rPr lang="en-US" sz="1100"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Etiam vitae dui congue, semper quam vitae, luctus ligula. Sed posuere nunc in leo commod else cuprum less</a:t>
            </a:r>
            <a:r>
              <a:rPr lang="en-US" sz="110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 </a:t>
            </a:r>
            <a:endParaRPr lang="en-US" sz="1100" dirty="0">
              <a:solidFill>
                <a:schemeClr val="bg1">
                  <a:lumMod val="65000"/>
                </a:schemeClr>
              </a:solidFill>
              <a:latin typeface="Raleway Medium" panose="020B0003030101060003" pitchFamily="34" charset="0"/>
              <a:cs typeface="Poppins" panose="02000000000000000000" pitchFamily="2" charset="0"/>
            </a:endParaRPr>
          </a:p>
        </p:txBody>
      </p:sp>
      <p:sp>
        <p:nvSpPr>
          <p:cNvPr id="11" name="Прямоугольник 10"/>
          <p:cNvSpPr/>
          <p:nvPr/>
        </p:nvSpPr>
        <p:spPr>
          <a:xfrm>
            <a:off x="2351177" y="2096598"/>
            <a:ext cx="441146" cy="400110"/>
          </a:xfrm>
          <a:prstGeom prst="rect">
            <a:avLst/>
          </a:prstGeom>
        </p:spPr>
        <p:txBody>
          <a:bodyPr wrap="none">
            <a:spAutoFit/>
          </a:bodyPr>
          <a:lstStyle/>
          <a:p>
            <a:pPr algn="r"/>
            <a:r>
              <a:rPr lang="en-US" sz="2000" dirty="0">
                <a:solidFill>
                  <a:srgbClr val="E23936"/>
                </a:solidFill>
                <a:latin typeface="FontAwesome" pitchFamily="2" charset="0"/>
              </a:rPr>
              <a:t></a:t>
            </a:r>
            <a:endParaRPr lang="ru-RU" sz="2000" dirty="0">
              <a:solidFill>
                <a:srgbClr val="E23936"/>
              </a:solidFill>
            </a:endParaRPr>
          </a:p>
        </p:txBody>
      </p:sp>
      <p:sp>
        <p:nvSpPr>
          <p:cNvPr id="12" name="Прямоугольник 11"/>
          <p:cNvSpPr/>
          <p:nvPr/>
        </p:nvSpPr>
        <p:spPr>
          <a:xfrm>
            <a:off x="2328110" y="4070783"/>
            <a:ext cx="441147" cy="400110"/>
          </a:xfrm>
          <a:prstGeom prst="rect">
            <a:avLst/>
          </a:prstGeom>
        </p:spPr>
        <p:txBody>
          <a:bodyPr wrap="none">
            <a:spAutoFit/>
          </a:bodyPr>
          <a:lstStyle/>
          <a:p>
            <a:pPr algn="r"/>
            <a:r>
              <a:rPr lang="en-US" sz="2000" dirty="0">
                <a:solidFill>
                  <a:srgbClr val="E23936"/>
                </a:solidFill>
                <a:latin typeface="FontAwesome" pitchFamily="2" charset="0"/>
              </a:rPr>
              <a:t></a:t>
            </a:r>
            <a:endParaRPr lang="ru-RU" sz="2000" dirty="0">
              <a:solidFill>
                <a:srgbClr val="E23936"/>
              </a:solidFill>
            </a:endParaRPr>
          </a:p>
        </p:txBody>
      </p:sp>
      <p:sp>
        <p:nvSpPr>
          <p:cNvPr id="13" name="Прямоугольник 12"/>
          <p:cNvSpPr/>
          <p:nvPr/>
        </p:nvSpPr>
        <p:spPr>
          <a:xfrm>
            <a:off x="9082064" y="2090277"/>
            <a:ext cx="514886" cy="400110"/>
          </a:xfrm>
          <a:prstGeom prst="rect">
            <a:avLst/>
          </a:prstGeom>
        </p:spPr>
        <p:txBody>
          <a:bodyPr wrap="none">
            <a:spAutoFit/>
          </a:bodyPr>
          <a:lstStyle/>
          <a:p>
            <a:pPr algn="r"/>
            <a:r>
              <a:rPr lang="en-US" sz="2000" dirty="0">
                <a:solidFill>
                  <a:srgbClr val="E23936"/>
                </a:solidFill>
                <a:latin typeface="FontAwesome" pitchFamily="2" charset="0"/>
              </a:rPr>
              <a:t></a:t>
            </a:r>
            <a:endParaRPr lang="ru-RU" sz="2000" dirty="0">
              <a:solidFill>
                <a:srgbClr val="E23936"/>
              </a:solidFill>
            </a:endParaRPr>
          </a:p>
        </p:txBody>
      </p:sp>
      <p:sp>
        <p:nvSpPr>
          <p:cNvPr id="14" name="Прямоугольник 13"/>
          <p:cNvSpPr/>
          <p:nvPr/>
        </p:nvSpPr>
        <p:spPr>
          <a:xfrm>
            <a:off x="9168428" y="4066688"/>
            <a:ext cx="386645" cy="400110"/>
          </a:xfrm>
          <a:prstGeom prst="rect">
            <a:avLst/>
          </a:prstGeom>
        </p:spPr>
        <p:txBody>
          <a:bodyPr wrap="none">
            <a:spAutoFit/>
          </a:bodyPr>
          <a:lstStyle/>
          <a:p>
            <a:pPr algn="r"/>
            <a:r>
              <a:rPr lang="en-US" sz="2000" dirty="0">
                <a:solidFill>
                  <a:srgbClr val="E23936"/>
                </a:solidFill>
                <a:latin typeface="FontAwesome" pitchFamily="2" charset="0"/>
              </a:rPr>
              <a:t></a:t>
            </a:r>
            <a:endParaRPr lang="ru-RU" sz="2000" dirty="0">
              <a:solidFill>
                <a:srgbClr val="E23936"/>
              </a:solidFill>
            </a:endParaRPr>
          </a:p>
        </p:txBody>
      </p:sp>
      <p:sp>
        <p:nvSpPr>
          <p:cNvPr id="2" name="Рисунок 1"/>
          <p:cNvSpPr>
            <a:spLocks noGrp="1"/>
          </p:cNvSpPr>
          <p:nvPr>
            <p:ph type="pic" sz="quarter" idx="10"/>
          </p:nvPr>
        </p:nvSpPr>
        <p:spPr/>
      </p:sp>
    </p:spTree>
    <p:extLst>
      <p:ext uri="{BB962C8B-B14F-4D97-AF65-F5344CB8AC3E}">
        <p14:creationId xmlns:p14="http://schemas.microsoft.com/office/powerpoint/2010/main" val="149517960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400"/>
                                        <p:tgtEl>
                                          <p:spTgt spid="5"/>
                                        </p:tgtEl>
                                      </p:cBhvr>
                                    </p:animEffect>
                                  </p:childTnLst>
                                </p:cTn>
                              </p:par>
                            </p:childTnLst>
                          </p:cTn>
                        </p:par>
                        <p:par>
                          <p:cTn id="8" fill="hold">
                            <p:stCondLst>
                              <p:cond delay="400"/>
                            </p:stCondLst>
                            <p:childTnLst>
                              <p:par>
                                <p:cTn id="9" presetID="22" presetClass="entr" presetSubtype="8"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400"/>
                                        <p:tgtEl>
                                          <p:spTgt spid="6"/>
                                        </p:tgtEl>
                                      </p:cBhvr>
                                    </p:animEffect>
                                  </p:childTnLst>
                                </p:cTn>
                              </p:par>
                            </p:childTnLst>
                          </p:cTn>
                        </p:par>
                        <p:par>
                          <p:cTn id="12" fill="hold">
                            <p:stCondLst>
                              <p:cond delay="800"/>
                            </p:stCondLst>
                            <p:childTnLst>
                              <p:par>
                                <p:cTn id="13" presetID="22" presetClass="entr" presetSubtype="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up)">
                                      <p:cBhvr>
                                        <p:cTn id="15" dur="400"/>
                                        <p:tgtEl>
                                          <p:spTgt spid="11"/>
                                        </p:tgtEl>
                                      </p:cBhvr>
                                    </p:animEffect>
                                  </p:childTnLst>
                                </p:cTn>
                              </p:par>
                            </p:childTnLst>
                          </p:cTn>
                        </p:par>
                        <p:par>
                          <p:cTn id="16" fill="hold">
                            <p:stCondLst>
                              <p:cond delay="1200"/>
                            </p:stCondLst>
                            <p:childTnLst>
                              <p:par>
                                <p:cTn id="17" presetID="22"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up)">
                                      <p:cBhvr>
                                        <p:cTn id="19" dur="400"/>
                                        <p:tgtEl>
                                          <p:spTgt spid="7"/>
                                        </p:tgtEl>
                                      </p:cBhvr>
                                    </p:animEffect>
                                  </p:childTnLst>
                                </p:cTn>
                              </p:par>
                            </p:childTnLst>
                          </p:cTn>
                        </p:par>
                        <p:par>
                          <p:cTn id="20" fill="hold">
                            <p:stCondLst>
                              <p:cond delay="1600"/>
                            </p:stCondLst>
                            <p:childTnLst>
                              <p:par>
                                <p:cTn id="21" presetID="22" presetClass="entr" presetSubtype="1"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up)">
                                      <p:cBhvr>
                                        <p:cTn id="23" dur="400"/>
                                        <p:tgtEl>
                                          <p:spTgt spid="12"/>
                                        </p:tgtEl>
                                      </p:cBhvr>
                                    </p:animEffect>
                                  </p:childTnLst>
                                </p:cTn>
                              </p:par>
                            </p:childTnLst>
                          </p:cTn>
                        </p:par>
                        <p:par>
                          <p:cTn id="24" fill="hold">
                            <p:stCondLst>
                              <p:cond delay="2000"/>
                            </p:stCondLst>
                            <p:childTnLst>
                              <p:par>
                                <p:cTn id="25" presetID="22" presetClass="entr" presetSubtype="1"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up)">
                                      <p:cBhvr>
                                        <p:cTn id="27" dur="400"/>
                                        <p:tgtEl>
                                          <p:spTgt spid="8"/>
                                        </p:tgtEl>
                                      </p:cBhvr>
                                    </p:animEffect>
                                  </p:childTnLst>
                                </p:cTn>
                              </p:par>
                            </p:childTnLst>
                          </p:cTn>
                        </p:par>
                        <p:par>
                          <p:cTn id="28" fill="hold">
                            <p:stCondLst>
                              <p:cond delay="2400"/>
                            </p:stCondLst>
                            <p:childTnLst>
                              <p:par>
                                <p:cTn id="29" presetID="22" presetClass="entr" presetSubtype="1"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400"/>
                                        <p:tgtEl>
                                          <p:spTgt spid="13"/>
                                        </p:tgtEl>
                                      </p:cBhvr>
                                    </p:animEffect>
                                  </p:childTnLst>
                                </p:cTn>
                              </p:par>
                            </p:childTnLst>
                          </p:cTn>
                        </p:par>
                        <p:par>
                          <p:cTn id="32" fill="hold">
                            <p:stCondLst>
                              <p:cond delay="2800"/>
                            </p:stCondLst>
                            <p:childTnLst>
                              <p:par>
                                <p:cTn id="33" presetID="22" presetClass="entr" presetSubtype="1"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up)">
                                      <p:cBhvr>
                                        <p:cTn id="35" dur="400"/>
                                        <p:tgtEl>
                                          <p:spTgt spid="9"/>
                                        </p:tgtEl>
                                      </p:cBhvr>
                                    </p:animEffect>
                                  </p:childTnLst>
                                </p:cTn>
                              </p:par>
                            </p:childTnLst>
                          </p:cTn>
                        </p:par>
                        <p:par>
                          <p:cTn id="36" fill="hold">
                            <p:stCondLst>
                              <p:cond delay="3200"/>
                            </p:stCondLst>
                            <p:childTnLst>
                              <p:par>
                                <p:cTn id="37" presetID="22" presetClass="entr" presetSubtype="1"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wipe(up)">
                                      <p:cBhvr>
                                        <p:cTn id="39" dur="400"/>
                                        <p:tgtEl>
                                          <p:spTgt spid="14"/>
                                        </p:tgtEl>
                                      </p:cBhvr>
                                    </p:animEffect>
                                  </p:childTnLst>
                                </p:cTn>
                              </p:par>
                            </p:childTnLst>
                          </p:cTn>
                        </p:par>
                        <p:par>
                          <p:cTn id="40" fill="hold">
                            <p:stCondLst>
                              <p:cond delay="3600"/>
                            </p:stCondLst>
                            <p:childTnLst>
                              <p:par>
                                <p:cTn id="41" presetID="22" presetClass="entr" presetSubtype="1" fill="hold" grpId="0" nodeType="after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wipe(up)">
                                      <p:cBhvr>
                                        <p:cTn id="43" dur="4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P spid="11" grpId="0"/>
      <p:bldP spid="12" grpId="0"/>
      <p:bldP spid="13" grpId="0"/>
      <p:bldP spid="14"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601579" y="1175795"/>
            <a:ext cx="3776704" cy="1815882"/>
          </a:xfrm>
          <a:prstGeom prst="rect">
            <a:avLst/>
          </a:prstGeom>
          <a:noFill/>
        </p:spPr>
        <p:txBody>
          <a:bodyPr wrap="square" rtlCol="0">
            <a:spAutoFit/>
          </a:bodyPr>
          <a:lstStyle/>
          <a:p>
            <a:pPr algn="r"/>
            <a:r>
              <a:rPr lang="en-US" sz="2800" dirty="0" smtClean="0">
                <a:solidFill>
                  <a:srgbClr val="C00000"/>
                </a:solidFill>
                <a:latin typeface="Raleway ExtraBold" panose="020B0903030101060003" pitchFamily="34" charset="-52"/>
              </a:rPr>
              <a:t>/</a:t>
            </a:r>
            <a:r>
              <a:rPr lang="en-US" sz="2800" dirty="0" smtClean="0">
                <a:solidFill>
                  <a:schemeClr val="bg1"/>
                </a:solidFill>
                <a:latin typeface="Raleway ExtraBold" panose="020B0903030101060003" pitchFamily="34" charset="-52"/>
                <a:cs typeface="Rubik Medium" panose="02000604000000020004" pitchFamily="2" charset="-79"/>
              </a:rPr>
              <a:t>Few steps to</a:t>
            </a:r>
          </a:p>
          <a:p>
            <a:pPr algn="r"/>
            <a:r>
              <a:rPr lang="en-US" sz="2800" dirty="0">
                <a:solidFill>
                  <a:schemeClr val="bg1"/>
                </a:solidFill>
                <a:latin typeface="Raleway ExtraBold" panose="020B0903030101060003" pitchFamily="34" charset="-52"/>
                <a:cs typeface="Rubik Medium" panose="02000604000000020004" pitchFamily="2" charset="-79"/>
              </a:rPr>
              <a:t>s</a:t>
            </a:r>
            <a:r>
              <a:rPr lang="en-US" sz="2800" dirty="0" smtClean="0">
                <a:solidFill>
                  <a:schemeClr val="bg1"/>
                </a:solidFill>
                <a:latin typeface="Raleway ExtraBold" panose="020B0903030101060003" pitchFamily="34" charset="-52"/>
                <a:cs typeface="Rubik Medium" panose="02000604000000020004" pitchFamily="2" charset="-79"/>
              </a:rPr>
              <a:t>uccess  </a:t>
            </a:r>
          </a:p>
          <a:p>
            <a:pPr algn="r"/>
            <a:r>
              <a:rPr lang="en-US" sz="2800" dirty="0" smtClean="0">
                <a:solidFill>
                  <a:schemeClr val="bg1"/>
                </a:solidFill>
                <a:latin typeface="Raleway ExtraBold" panose="020B0903030101060003" pitchFamily="34" charset="-52"/>
                <a:cs typeface="Rubik Medium" panose="02000604000000020004" pitchFamily="2" charset="-79"/>
              </a:rPr>
              <a:t>your </a:t>
            </a:r>
          </a:p>
          <a:p>
            <a:pPr algn="r"/>
            <a:r>
              <a:rPr lang="en-US" sz="2800" dirty="0" smtClean="0">
                <a:solidFill>
                  <a:schemeClr val="bg1"/>
                </a:solidFill>
                <a:latin typeface="Raleway ExtraBold" panose="020B0903030101060003" pitchFamily="34" charset="-52"/>
                <a:cs typeface="Rubik Medium" panose="02000604000000020004" pitchFamily="2" charset="-79"/>
              </a:rPr>
              <a:t>company </a:t>
            </a:r>
            <a:endParaRPr lang="ru-RU" sz="2800" dirty="0">
              <a:solidFill>
                <a:schemeClr val="bg1"/>
              </a:solidFill>
              <a:latin typeface="Raleway ExtraBold" panose="020B0903030101060003" pitchFamily="34" charset="-52"/>
              <a:cs typeface="Rubik Medium" panose="02000604000000020004" pitchFamily="2" charset="-79"/>
            </a:endParaRPr>
          </a:p>
        </p:txBody>
      </p:sp>
      <p:sp>
        <p:nvSpPr>
          <p:cNvPr id="26" name="Подзаголовок 2"/>
          <p:cNvSpPr txBox="1">
            <a:spLocks/>
          </p:cNvSpPr>
          <p:nvPr/>
        </p:nvSpPr>
        <p:spPr>
          <a:xfrm>
            <a:off x="830179" y="3959536"/>
            <a:ext cx="2399760" cy="237508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ts val="2000"/>
              </a:lnSpc>
              <a:spcBef>
                <a:spcPts val="1200"/>
              </a:spcBef>
              <a:buNone/>
            </a:pPr>
            <a:r>
              <a:rPr lang="en-US" sz="1100"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Etiam vitae dui congue, semper quam vitae, luctus ligula. Sed posuere nunc in leo commod else cuprum less</a:t>
            </a:r>
            <a:r>
              <a:rPr lang="en-US" sz="110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 </a:t>
            </a:r>
            <a:r>
              <a:rPr lang="en-US" sz="1100" dirty="0">
                <a:solidFill>
                  <a:schemeClr val="bg1">
                    <a:lumMod val="65000"/>
                  </a:schemeClr>
                </a:solidFill>
                <a:latin typeface="Raleway Medium" panose="020B0003030101060003" pitchFamily="34" charset="0"/>
                <a:ea typeface="Karla" pitchFamily="2" charset="0"/>
                <a:cs typeface="Poppins" panose="02000000000000000000" pitchFamily="2" charset="0"/>
              </a:rPr>
              <a:t>Etiam vitae </a:t>
            </a:r>
            <a:r>
              <a:rPr lang="en-US" sz="110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dui. </a:t>
            </a:r>
            <a:r>
              <a:rPr lang="en-US" sz="1100" dirty="0">
                <a:solidFill>
                  <a:schemeClr val="bg1">
                    <a:lumMod val="65000"/>
                  </a:schemeClr>
                </a:solidFill>
                <a:latin typeface="Raleway Medium" panose="020B0003030101060003" pitchFamily="34" charset="0"/>
                <a:cs typeface="Poppins" panose="02000000000000000000" pitchFamily="2" charset="0"/>
              </a:rPr>
              <a:t>Pellentesque pharetra nulla in massa ultrices hendrerit. Donec eu nisl ut felis facilisis.</a:t>
            </a:r>
          </a:p>
          <a:p>
            <a:pPr marL="0" indent="0" algn="r">
              <a:lnSpc>
                <a:spcPts val="2000"/>
              </a:lnSpc>
              <a:spcBef>
                <a:spcPts val="1200"/>
              </a:spcBef>
              <a:buNone/>
            </a:pPr>
            <a:endParaRPr lang="en-US" sz="1100" dirty="0">
              <a:solidFill>
                <a:schemeClr val="bg1">
                  <a:lumMod val="65000"/>
                </a:schemeClr>
              </a:solidFill>
              <a:latin typeface="Raleway Medium" panose="020B0003030101060003" pitchFamily="34" charset="0"/>
              <a:cs typeface="Poppins" panose="02000000000000000000" pitchFamily="2" charset="0"/>
            </a:endParaRPr>
          </a:p>
        </p:txBody>
      </p:sp>
      <p:sp>
        <p:nvSpPr>
          <p:cNvPr id="27" name="Прямоугольник 26"/>
          <p:cNvSpPr/>
          <p:nvPr/>
        </p:nvSpPr>
        <p:spPr>
          <a:xfrm>
            <a:off x="944065" y="3238763"/>
            <a:ext cx="2231060" cy="475387"/>
          </a:xfrm>
          <a:prstGeom prst="rect">
            <a:avLst/>
          </a:prstGeom>
        </p:spPr>
        <p:txBody>
          <a:bodyPr wrap="square">
            <a:spAutoFit/>
          </a:bodyPr>
          <a:lstStyle/>
          <a:p>
            <a:pPr algn="r">
              <a:lnSpc>
                <a:spcPts val="3600"/>
              </a:lnSpc>
            </a:pPr>
            <a:r>
              <a:rPr lang="en-US" sz="1200" kern="0" spc="50" dirty="0" smtClean="0">
                <a:solidFill>
                  <a:schemeClr val="bg1">
                    <a:lumMod val="75000"/>
                  </a:schemeClr>
                </a:solidFill>
                <a:latin typeface="Raleway ExtraBold" panose="020B0903030101060003" pitchFamily="34" charset="-52"/>
                <a:ea typeface="Karla" pitchFamily="2" charset="0"/>
                <a:cs typeface="Poppins" panose="02000000000000000000" pitchFamily="2" charset="0"/>
              </a:rPr>
              <a:t>YOUR TITLE HERE</a:t>
            </a:r>
            <a:endParaRPr lang="en-US" sz="1200" spc="50" dirty="0">
              <a:solidFill>
                <a:schemeClr val="bg1">
                  <a:lumMod val="75000"/>
                </a:schemeClr>
              </a:solidFill>
              <a:latin typeface="Raleway ExtraBold" panose="020B0903030101060003" pitchFamily="34" charset="-52"/>
            </a:endParaRPr>
          </a:p>
        </p:txBody>
      </p:sp>
      <p:grpSp>
        <p:nvGrpSpPr>
          <p:cNvPr id="28" name="Группа 27"/>
          <p:cNvGrpSpPr/>
          <p:nvPr/>
        </p:nvGrpSpPr>
        <p:grpSpPr>
          <a:xfrm>
            <a:off x="296779" y="363665"/>
            <a:ext cx="240632" cy="165462"/>
            <a:chOff x="11345779" y="324853"/>
            <a:chExt cx="240632" cy="165462"/>
          </a:xfrm>
        </p:grpSpPr>
        <p:cxnSp>
          <p:nvCxnSpPr>
            <p:cNvPr id="29" name="Прямая соединительная линия 28"/>
            <p:cNvCxnSpPr/>
            <p:nvPr/>
          </p:nvCxnSpPr>
          <p:spPr>
            <a:xfrm>
              <a:off x="11345779" y="324853"/>
              <a:ext cx="24063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Прямая соединительная линия 29"/>
            <p:cNvCxnSpPr/>
            <p:nvPr/>
          </p:nvCxnSpPr>
          <p:spPr>
            <a:xfrm>
              <a:off x="11345779" y="407584"/>
              <a:ext cx="24063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 name="Прямая соединительная линия 30"/>
            <p:cNvCxnSpPr/>
            <p:nvPr/>
          </p:nvCxnSpPr>
          <p:spPr>
            <a:xfrm>
              <a:off x="11345779" y="490315"/>
              <a:ext cx="24063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34" name="Рисунок 33"/>
          <p:cNvPicPr>
            <a:picLocks noChangeAspect="1"/>
          </p:cNvPicPr>
          <p:nvPr/>
        </p:nvPicPr>
        <p:blipFill>
          <a:blip r:embed="rId2"/>
          <a:stretch>
            <a:fillRect/>
          </a:stretch>
        </p:blipFill>
        <p:spPr>
          <a:xfrm>
            <a:off x="4521784" y="1155344"/>
            <a:ext cx="3430426" cy="4852638"/>
          </a:xfrm>
          <a:prstGeom prst="rect">
            <a:avLst/>
          </a:prstGeom>
        </p:spPr>
      </p:pic>
      <p:sp>
        <p:nvSpPr>
          <p:cNvPr id="35" name="Подзаголовок 2"/>
          <p:cNvSpPr txBox="1">
            <a:spLocks/>
          </p:cNvSpPr>
          <p:nvPr/>
        </p:nvSpPr>
        <p:spPr>
          <a:xfrm>
            <a:off x="8675189" y="2170109"/>
            <a:ext cx="2887158" cy="136590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1200"/>
              </a:spcBef>
              <a:buNone/>
            </a:pPr>
            <a:r>
              <a:rPr lang="en-US" sz="1200" dirty="0" smtClean="0">
                <a:latin typeface="Raleway Heavy" panose="020B0003030101060003" pitchFamily="34" charset="0"/>
              </a:rPr>
              <a:t>WEB DESIGN</a:t>
            </a:r>
            <a:r>
              <a:rPr lang="en-US" sz="1200" dirty="0" smtClean="0">
                <a:solidFill>
                  <a:schemeClr val="bg1">
                    <a:lumMod val="65000"/>
                  </a:schemeClr>
                </a:solidFill>
              </a:rPr>
              <a:t/>
            </a:r>
            <a:br>
              <a:rPr lang="en-US" sz="1200" dirty="0" smtClean="0">
                <a:solidFill>
                  <a:schemeClr val="bg1">
                    <a:lumMod val="65000"/>
                  </a:schemeClr>
                </a:solidFill>
              </a:rPr>
            </a:br>
            <a:r>
              <a:rPr lang="en-US" sz="1100" kern="0" dirty="0">
                <a:solidFill>
                  <a:schemeClr val="bg1">
                    <a:lumMod val="65000"/>
                  </a:schemeClr>
                </a:solidFill>
                <a:latin typeface="Raleway Medium" panose="020B0003030101060003" pitchFamily="34" charset="0"/>
                <a:ea typeface="Karla" pitchFamily="2" charset="0"/>
                <a:cs typeface="Poppins" panose="02000000000000000000" pitchFamily="2" charset="0"/>
              </a:rPr>
              <a:t>Etiam vitae dui congue, semper quam vitae, luctus ligula. Sed posuere nunc. </a:t>
            </a:r>
            <a:r>
              <a:rPr lang="it-IT" sz="1100" kern="0" dirty="0">
                <a:solidFill>
                  <a:schemeClr val="bg1">
                    <a:lumMod val="65000"/>
                  </a:schemeClr>
                </a:solidFill>
                <a:latin typeface="Raleway Medium" panose="020B0003030101060003" pitchFamily="34" charset="0"/>
                <a:ea typeface="Karla" pitchFamily="2" charset="0"/>
                <a:cs typeface="Poppins" panose="02000000000000000000" pitchFamily="2" charset="0"/>
              </a:rPr>
              <a:t>Sed posuere nunc in leo commod </a:t>
            </a:r>
            <a:endParaRPr lang="en-US" sz="1100" dirty="0">
              <a:solidFill>
                <a:schemeClr val="bg1">
                  <a:lumMod val="65000"/>
                </a:schemeClr>
              </a:solidFill>
              <a:latin typeface="Poppins" panose="02000000000000000000" pitchFamily="2" charset="0"/>
              <a:cs typeface="Poppins" panose="02000000000000000000" pitchFamily="2" charset="0"/>
            </a:endParaRPr>
          </a:p>
        </p:txBody>
      </p:sp>
      <p:sp>
        <p:nvSpPr>
          <p:cNvPr id="37" name="Овал 36"/>
          <p:cNvSpPr/>
          <p:nvPr/>
        </p:nvSpPr>
        <p:spPr>
          <a:xfrm>
            <a:off x="8675189" y="1312890"/>
            <a:ext cx="670294" cy="670294"/>
          </a:xfrm>
          <a:prstGeom prst="ellipse">
            <a:avLst/>
          </a:prstGeom>
          <a:noFill/>
          <a:ln w="2857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38" name="Прямоугольник 37"/>
          <p:cNvSpPr/>
          <p:nvPr/>
        </p:nvSpPr>
        <p:spPr>
          <a:xfrm>
            <a:off x="8793549" y="1473444"/>
            <a:ext cx="449162" cy="369332"/>
          </a:xfrm>
          <a:prstGeom prst="rect">
            <a:avLst/>
          </a:prstGeom>
          <a:ln>
            <a:noFill/>
          </a:ln>
        </p:spPr>
        <p:txBody>
          <a:bodyPr wrap="none">
            <a:spAutoFit/>
          </a:bodyPr>
          <a:lstStyle/>
          <a:p>
            <a:pPr algn="ctr"/>
            <a:r>
              <a:rPr lang="en-US" dirty="0">
                <a:latin typeface="FontAwesome" pitchFamily="2" charset="0"/>
              </a:rPr>
              <a:t></a:t>
            </a:r>
            <a:endParaRPr lang="ru-RU" dirty="0"/>
          </a:p>
        </p:txBody>
      </p:sp>
      <p:sp>
        <p:nvSpPr>
          <p:cNvPr id="43" name="Подзаголовок 2"/>
          <p:cNvSpPr txBox="1">
            <a:spLocks/>
          </p:cNvSpPr>
          <p:nvPr/>
        </p:nvSpPr>
        <p:spPr>
          <a:xfrm>
            <a:off x="8731248" y="4618258"/>
            <a:ext cx="2831100" cy="136590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1200"/>
              </a:spcBef>
              <a:buNone/>
            </a:pPr>
            <a:r>
              <a:rPr lang="en-US" sz="1200" dirty="0" smtClean="0">
                <a:latin typeface="Raleway Heavy" panose="020B0003030101060003" pitchFamily="34" charset="0"/>
              </a:rPr>
              <a:t>MARKETING PLAN</a:t>
            </a:r>
            <a:r>
              <a:rPr lang="en-US" sz="1200" dirty="0" smtClean="0">
                <a:solidFill>
                  <a:schemeClr val="bg1">
                    <a:lumMod val="65000"/>
                  </a:schemeClr>
                </a:solidFill>
              </a:rPr>
              <a:t/>
            </a:r>
            <a:br>
              <a:rPr lang="en-US" sz="1200" dirty="0" smtClean="0">
                <a:solidFill>
                  <a:schemeClr val="bg1">
                    <a:lumMod val="65000"/>
                  </a:schemeClr>
                </a:solidFill>
              </a:rPr>
            </a:br>
            <a:r>
              <a:rPr lang="en-US" sz="1100" kern="0" dirty="0">
                <a:solidFill>
                  <a:schemeClr val="bg1">
                    <a:lumMod val="65000"/>
                  </a:schemeClr>
                </a:solidFill>
                <a:latin typeface="Raleway Medium" panose="020B0003030101060003" pitchFamily="34" charset="0"/>
                <a:ea typeface="Karla" pitchFamily="2" charset="0"/>
                <a:cs typeface="Poppins" panose="02000000000000000000" pitchFamily="2" charset="0"/>
              </a:rPr>
              <a:t>Etiam vitae dui congue, semper quam vitae, luctus ligula. Sed posuere </a:t>
            </a:r>
            <a:r>
              <a:rPr lang="en-US" sz="1100"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nunc </a:t>
            </a:r>
            <a:r>
              <a:rPr lang="it-IT" sz="1100" kern="0" dirty="0">
                <a:solidFill>
                  <a:schemeClr val="bg1">
                    <a:lumMod val="65000"/>
                  </a:schemeClr>
                </a:solidFill>
                <a:latin typeface="Raleway Medium" panose="020B0003030101060003" pitchFamily="34" charset="0"/>
                <a:ea typeface="Karla" pitchFamily="2" charset="0"/>
                <a:cs typeface="Poppins" panose="02000000000000000000" pitchFamily="2" charset="0"/>
              </a:rPr>
              <a:t>Sed posuere nunc in leo commod </a:t>
            </a:r>
            <a:r>
              <a:rPr lang="en-US" sz="1100"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 </a:t>
            </a:r>
            <a:endParaRPr lang="en-US" sz="1100" dirty="0">
              <a:solidFill>
                <a:schemeClr val="bg1">
                  <a:lumMod val="65000"/>
                </a:schemeClr>
              </a:solidFill>
              <a:latin typeface="Poppins" panose="02000000000000000000" pitchFamily="2" charset="0"/>
              <a:cs typeface="Poppins" panose="02000000000000000000" pitchFamily="2" charset="0"/>
            </a:endParaRPr>
          </a:p>
        </p:txBody>
      </p:sp>
      <p:sp>
        <p:nvSpPr>
          <p:cNvPr id="45" name="Овал 44"/>
          <p:cNvSpPr/>
          <p:nvPr/>
        </p:nvSpPr>
        <p:spPr>
          <a:xfrm>
            <a:off x="8731247" y="3761039"/>
            <a:ext cx="670294" cy="670294"/>
          </a:xfrm>
          <a:prstGeom prst="ellipse">
            <a:avLst/>
          </a:prstGeom>
          <a:noFill/>
          <a:ln w="2857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46" name="Прямоугольник 45"/>
          <p:cNvSpPr/>
          <p:nvPr/>
        </p:nvSpPr>
        <p:spPr>
          <a:xfrm>
            <a:off x="8874454" y="3902543"/>
            <a:ext cx="399468" cy="646331"/>
          </a:xfrm>
          <a:prstGeom prst="rect">
            <a:avLst/>
          </a:prstGeom>
          <a:ln>
            <a:noFill/>
          </a:ln>
        </p:spPr>
        <p:txBody>
          <a:bodyPr wrap="none">
            <a:spAutoFit/>
          </a:bodyPr>
          <a:lstStyle/>
          <a:p>
            <a:pPr algn="ctr"/>
            <a:r>
              <a:rPr lang="en-US" dirty="0">
                <a:latin typeface="FontAwesome" pitchFamily="2" charset="0"/>
              </a:rPr>
              <a:t></a:t>
            </a:r>
            <a:endParaRPr lang="ru-RU" dirty="0"/>
          </a:p>
          <a:p>
            <a:pPr algn="ctr"/>
            <a:endParaRPr lang="ru-RU" dirty="0"/>
          </a:p>
        </p:txBody>
      </p:sp>
      <p:sp>
        <p:nvSpPr>
          <p:cNvPr id="2" name="Рисунок 1"/>
          <p:cNvSpPr>
            <a:spLocks noGrp="1"/>
          </p:cNvSpPr>
          <p:nvPr>
            <p:ph type="pic" sz="quarter" idx="10"/>
          </p:nvPr>
        </p:nvSpPr>
        <p:spPr/>
      </p:sp>
    </p:spTree>
    <p:extLst>
      <p:ext uri="{BB962C8B-B14F-4D97-AF65-F5344CB8AC3E}">
        <p14:creationId xmlns:p14="http://schemas.microsoft.com/office/powerpoint/2010/main" val="402493186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400"/>
                                        <p:tgtEl>
                                          <p:spTgt spid="6"/>
                                        </p:tgtEl>
                                      </p:cBhvr>
                                    </p:animEffect>
                                  </p:childTnLst>
                                </p:cTn>
                              </p:par>
                            </p:childTnLst>
                          </p:cTn>
                        </p:par>
                        <p:par>
                          <p:cTn id="8" fill="hold">
                            <p:stCondLst>
                              <p:cond delay="400"/>
                            </p:stCondLst>
                            <p:childTnLst>
                              <p:par>
                                <p:cTn id="9" presetID="22" presetClass="entr" presetSubtype="1"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wipe(up)">
                                      <p:cBhvr>
                                        <p:cTn id="11" dur="400"/>
                                        <p:tgtEl>
                                          <p:spTgt spid="27"/>
                                        </p:tgtEl>
                                      </p:cBhvr>
                                    </p:animEffect>
                                  </p:childTnLst>
                                </p:cTn>
                              </p:par>
                            </p:childTnLst>
                          </p:cTn>
                        </p:par>
                        <p:par>
                          <p:cTn id="12" fill="hold">
                            <p:stCondLst>
                              <p:cond delay="800"/>
                            </p:stCondLst>
                            <p:childTnLst>
                              <p:par>
                                <p:cTn id="13" presetID="22" presetClass="entr" presetSubtype="1"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wipe(up)">
                                      <p:cBhvr>
                                        <p:cTn id="15" dur="400"/>
                                        <p:tgtEl>
                                          <p:spTgt spid="26"/>
                                        </p:tgtEl>
                                      </p:cBhvr>
                                    </p:animEffect>
                                  </p:childTnLst>
                                </p:cTn>
                              </p:par>
                            </p:childTnLst>
                          </p:cTn>
                        </p:par>
                        <p:par>
                          <p:cTn id="16" fill="hold">
                            <p:stCondLst>
                              <p:cond delay="1200"/>
                            </p:stCondLst>
                            <p:childTnLst>
                              <p:par>
                                <p:cTn id="17" presetID="22" presetClass="entr" presetSubtype="1" fill="hold" grpId="0"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wipe(up)">
                                      <p:cBhvr>
                                        <p:cTn id="19" dur="400"/>
                                        <p:tgtEl>
                                          <p:spTgt spid="37"/>
                                        </p:tgtEl>
                                      </p:cBhvr>
                                    </p:animEffect>
                                  </p:childTnLst>
                                </p:cTn>
                              </p:par>
                              <p:par>
                                <p:cTn id="20" presetID="22" presetClass="entr" presetSubtype="1" fill="hold" grpId="0" nodeType="withEffect">
                                  <p:stCondLst>
                                    <p:cond delay="0"/>
                                  </p:stCondLst>
                                  <p:childTnLst>
                                    <p:set>
                                      <p:cBhvr>
                                        <p:cTn id="21" dur="1" fill="hold">
                                          <p:stCondLst>
                                            <p:cond delay="0"/>
                                          </p:stCondLst>
                                        </p:cTn>
                                        <p:tgtEl>
                                          <p:spTgt spid="38"/>
                                        </p:tgtEl>
                                        <p:attrNameLst>
                                          <p:attrName>style.visibility</p:attrName>
                                        </p:attrNameLst>
                                      </p:cBhvr>
                                      <p:to>
                                        <p:strVal val="visible"/>
                                      </p:to>
                                    </p:set>
                                    <p:animEffect transition="in" filter="wipe(up)">
                                      <p:cBhvr>
                                        <p:cTn id="22" dur="400"/>
                                        <p:tgtEl>
                                          <p:spTgt spid="38"/>
                                        </p:tgtEl>
                                      </p:cBhvr>
                                    </p:animEffect>
                                  </p:childTnLst>
                                </p:cTn>
                              </p:par>
                            </p:childTnLst>
                          </p:cTn>
                        </p:par>
                        <p:par>
                          <p:cTn id="23" fill="hold">
                            <p:stCondLst>
                              <p:cond delay="1600"/>
                            </p:stCondLst>
                            <p:childTnLst>
                              <p:par>
                                <p:cTn id="24" presetID="22" presetClass="entr" presetSubtype="1" fill="hold" grpId="0" nodeType="afterEffect">
                                  <p:stCondLst>
                                    <p:cond delay="0"/>
                                  </p:stCondLst>
                                  <p:childTnLst>
                                    <p:set>
                                      <p:cBhvr>
                                        <p:cTn id="25" dur="1" fill="hold">
                                          <p:stCondLst>
                                            <p:cond delay="0"/>
                                          </p:stCondLst>
                                        </p:cTn>
                                        <p:tgtEl>
                                          <p:spTgt spid="35"/>
                                        </p:tgtEl>
                                        <p:attrNameLst>
                                          <p:attrName>style.visibility</p:attrName>
                                        </p:attrNameLst>
                                      </p:cBhvr>
                                      <p:to>
                                        <p:strVal val="visible"/>
                                      </p:to>
                                    </p:set>
                                    <p:animEffect transition="in" filter="wipe(up)">
                                      <p:cBhvr>
                                        <p:cTn id="26" dur="400"/>
                                        <p:tgtEl>
                                          <p:spTgt spid="35"/>
                                        </p:tgtEl>
                                      </p:cBhvr>
                                    </p:animEffect>
                                  </p:childTnLst>
                                </p:cTn>
                              </p:par>
                            </p:childTnLst>
                          </p:cTn>
                        </p:par>
                        <p:par>
                          <p:cTn id="27" fill="hold">
                            <p:stCondLst>
                              <p:cond delay="2000"/>
                            </p:stCondLst>
                            <p:childTnLst>
                              <p:par>
                                <p:cTn id="28" presetID="22" presetClass="entr" presetSubtype="1" fill="hold" grpId="0" nodeType="afterEffect">
                                  <p:stCondLst>
                                    <p:cond delay="0"/>
                                  </p:stCondLst>
                                  <p:childTnLst>
                                    <p:set>
                                      <p:cBhvr>
                                        <p:cTn id="29" dur="1" fill="hold">
                                          <p:stCondLst>
                                            <p:cond delay="0"/>
                                          </p:stCondLst>
                                        </p:cTn>
                                        <p:tgtEl>
                                          <p:spTgt spid="45"/>
                                        </p:tgtEl>
                                        <p:attrNameLst>
                                          <p:attrName>style.visibility</p:attrName>
                                        </p:attrNameLst>
                                      </p:cBhvr>
                                      <p:to>
                                        <p:strVal val="visible"/>
                                      </p:to>
                                    </p:set>
                                    <p:animEffect transition="in" filter="wipe(up)">
                                      <p:cBhvr>
                                        <p:cTn id="30" dur="400"/>
                                        <p:tgtEl>
                                          <p:spTgt spid="45"/>
                                        </p:tgtEl>
                                      </p:cBhvr>
                                    </p:animEffect>
                                  </p:childTnLst>
                                </p:cTn>
                              </p:par>
                              <p:par>
                                <p:cTn id="31" presetID="22" presetClass="entr" presetSubtype="1" fill="hold" grpId="0" nodeType="withEffect">
                                  <p:stCondLst>
                                    <p:cond delay="0"/>
                                  </p:stCondLst>
                                  <p:childTnLst>
                                    <p:set>
                                      <p:cBhvr>
                                        <p:cTn id="32" dur="1" fill="hold">
                                          <p:stCondLst>
                                            <p:cond delay="0"/>
                                          </p:stCondLst>
                                        </p:cTn>
                                        <p:tgtEl>
                                          <p:spTgt spid="46"/>
                                        </p:tgtEl>
                                        <p:attrNameLst>
                                          <p:attrName>style.visibility</p:attrName>
                                        </p:attrNameLst>
                                      </p:cBhvr>
                                      <p:to>
                                        <p:strVal val="visible"/>
                                      </p:to>
                                    </p:set>
                                    <p:animEffect transition="in" filter="wipe(up)">
                                      <p:cBhvr>
                                        <p:cTn id="33" dur="400"/>
                                        <p:tgtEl>
                                          <p:spTgt spid="46"/>
                                        </p:tgtEl>
                                      </p:cBhvr>
                                    </p:animEffect>
                                  </p:childTnLst>
                                </p:cTn>
                              </p:par>
                            </p:childTnLst>
                          </p:cTn>
                        </p:par>
                        <p:par>
                          <p:cTn id="34" fill="hold">
                            <p:stCondLst>
                              <p:cond delay="2400"/>
                            </p:stCondLst>
                            <p:childTnLst>
                              <p:par>
                                <p:cTn id="35" presetID="22" presetClass="entr" presetSubtype="1" fill="hold" grpId="0" nodeType="afterEffect">
                                  <p:stCondLst>
                                    <p:cond delay="0"/>
                                  </p:stCondLst>
                                  <p:childTnLst>
                                    <p:set>
                                      <p:cBhvr>
                                        <p:cTn id="36" dur="1" fill="hold">
                                          <p:stCondLst>
                                            <p:cond delay="0"/>
                                          </p:stCondLst>
                                        </p:cTn>
                                        <p:tgtEl>
                                          <p:spTgt spid="43"/>
                                        </p:tgtEl>
                                        <p:attrNameLst>
                                          <p:attrName>style.visibility</p:attrName>
                                        </p:attrNameLst>
                                      </p:cBhvr>
                                      <p:to>
                                        <p:strVal val="visible"/>
                                      </p:to>
                                    </p:set>
                                    <p:animEffect transition="in" filter="wipe(up)">
                                      <p:cBhvr>
                                        <p:cTn id="37" dur="4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6" grpId="0"/>
      <p:bldP spid="27" grpId="0"/>
      <p:bldP spid="35" grpId="0"/>
      <p:bldP spid="37" grpId="0" animBg="1"/>
      <p:bldP spid="38" grpId="0"/>
      <p:bldP spid="43" grpId="0"/>
      <p:bldP spid="45" grpId="0" animBg="1"/>
      <p:bldP spid="46"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stretch>
            <a:fillRect/>
          </a:stretch>
        </p:blipFill>
        <p:spPr>
          <a:xfrm>
            <a:off x="779124" y="1098376"/>
            <a:ext cx="3430426" cy="4852638"/>
          </a:xfrm>
          <a:prstGeom prst="rect">
            <a:avLst/>
          </a:prstGeom>
        </p:spPr>
      </p:pic>
      <p:sp>
        <p:nvSpPr>
          <p:cNvPr id="5" name="TextBox 4"/>
          <p:cNvSpPr txBox="1"/>
          <p:nvPr/>
        </p:nvSpPr>
        <p:spPr>
          <a:xfrm>
            <a:off x="4908257" y="1146502"/>
            <a:ext cx="3776704" cy="954107"/>
          </a:xfrm>
          <a:prstGeom prst="rect">
            <a:avLst/>
          </a:prstGeom>
          <a:noFill/>
        </p:spPr>
        <p:txBody>
          <a:bodyPr wrap="square" rtlCol="0">
            <a:spAutoFit/>
          </a:bodyPr>
          <a:lstStyle/>
          <a:p>
            <a:r>
              <a:rPr lang="en-US" sz="2800" dirty="0" smtClean="0">
                <a:latin typeface="Raleway ExtraBold" panose="020B0903030101060003" pitchFamily="34" charset="-52"/>
                <a:cs typeface="Rubik Medium" panose="02000604000000020004" pitchFamily="2" charset="-79"/>
              </a:rPr>
              <a:t>Best app </a:t>
            </a:r>
          </a:p>
          <a:p>
            <a:r>
              <a:rPr lang="en-US" sz="2800" dirty="0">
                <a:latin typeface="Raleway ExtraBold" panose="020B0903030101060003" pitchFamily="34" charset="-52"/>
                <a:cs typeface="Rubik Medium" panose="02000604000000020004" pitchFamily="2" charset="-79"/>
              </a:rPr>
              <a:t>f</a:t>
            </a:r>
            <a:r>
              <a:rPr lang="en-US" sz="2800" dirty="0" smtClean="0">
                <a:latin typeface="Raleway ExtraBold" panose="020B0903030101060003" pitchFamily="34" charset="-52"/>
                <a:cs typeface="Rubik Medium" panose="02000604000000020004" pitchFamily="2" charset="-79"/>
              </a:rPr>
              <a:t>or </a:t>
            </a:r>
            <a:r>
              <a:rPr lang="en-US" sz="2800" dirty="0">
                <a:latin typeface="Raleway ExtraBold" panose="020B0903030101060003" pitchFamily="34" charset="-52"/>
                <a:cs typeface="Rubik Medium" panose="02000604000000020004" pitchFamily="2" charset="-79"/>
              </a:rPr>
              <a:t>o</a:t>
            </a:r>
            <a:r>
              <a:rPr lang="en-US" sz="2800" dirty="0" smtClean="0">
                <a:latin typeface="Raleway ExtraBold" panose="020B0903030101060003" pitchFamily="34" charset="-52"/>
                <a:cs typeface="Rubik Medium" panose="02000604000000020004" pitchFamily="2" charset="-79"/>
              </a:rPr>
              <a:t>nline store</a:t>
            </a:r>
            <a:endParaRPr lang="ru-RU" sz="2800" dirty="0">
              <a:latin typeface="Raleway ExtraBold" panose="020B0903030101060003" pitchFamily="34" charset="-52"/>
              <a:cs typeface="Rubik Medium" panose="02000604000000020004" pitchFamily="2" charset="-79"/>
            </a:endParaRPr>
          </a:p>
        </p:txBody>
      </p:sp>
      <p:sp>
        <p:nvSpPr>
          <p:cNvPr id="12" name="TextBox 11"/>
          <p:cNvSpPr txBox="1"/>
          <p:nvPr/>
        </p:nvSpPr>
        <p:spPr>
          <a:xfrm>
            <a:off x="4908257" y="2265836"/>
            <a:ext cx="6379302" cy="276999"/>
          </a:xfrm>
          <a:prstGeom prst="rect">
            <a:avLst/>
          </a:prstGeom>
          <a:noFill/>
        </p:spPr>
        <p:txBody>
          <a:bodyPr wrap="square" rtlCol="0">
            <a:spAutoFit/>
          </a:bodyPr>
          <a:lstStyle/>
          <a:p>
            <a:r>
              <a:rPr lang="en-US" sz="1200" dirty="0" smtClean="0">
                <a:solidFill>
                  <a:schemeClr val="bg1">
                    <a:lumMod val="65000"/>
                  </a:schemeClr>
                </a:solidFill>
                <a:latin typeface="Raleway ExtraBold" panose="020B0903030101060003" pitchFamily="34" charset="-52"/>
                <a:ea typeface="Cardo" panose="02020600000000000000" pitchFamily="18" charset="-79"/>
                <a:cs typeface="Cardo" panose="02020600000000000000" pitchFamily="18" charset="-79"/>
              </a:rPr>
              <a:t>JUST DOWNLOAD IT</a:t>
            </a:r>
            <a:endParaRPr lang="ru-RU" sz="1200" dirty="0">
              <a:solidFill>
                <a:schemeClr val="bg1">
                  <a:lumMod val="65000"/>
                </a:schemeClr>
              </a:solidFill>
              <a:latin typeface="Raleway ExtraBold" panose="020B0903030101060003" pitchFamily="34" charset="-52"/>
              <a:ea typeface="Cardo" panose="02020600000000000000" pitchFamily="18" charset="-79"/>
              <a:cs typeface="Cardo" panose="02020600000000000000" pitchFamily="18" charset="-79"/>
            </a:endParaRPr>
          </a:p>
        </p:txBody>
      </p:sp>
      <p:sp>
        <p:nvSpPr>
          <p:cNvPr id="15" name="Прямоугольник 14"/>
          <p:cNvSpPr/>
          <p:nvPr/>
        </p:nvSpPr>
        <p:spPr>
          <a:xfrm>
            <a:off x="4909107" y="2900468"/>
            <a:ext cx="654346" cy="584775"/>
          </a:xfrm>
          <a:prstGeom prst="rect">
            <a:avLst/>
          </a:prstGeom>
        </p:spPr>
        <p:txBody>
          <a:bodyPr wrap="none">
            <a:spAutoFit/>
          </a:bodyPr>
          <a:lstStyle/>
          <a:p>
            <a:pPr algn="ctr"/>
            <a:r>
              <a:rPr lang="en-US" sz="3200" dirty="0">
                <a:solidFill>
                  <a:srgbClr val="E23936"/>
                </a:solidFill>
                <a:latin typeface="FontAwesome" pitchFamily="2" charset="0"/>
              </a:rPr>
              <a:t></a:t>
            </a:r>
            <a:endParaRPr lang="ru-RU" sz="3200" dirty="0">
              <a:solidFill>
                <a:srgbClr val="E23936"/>
              </a:solidFill>
            </a:endParaRPr>
          </a:p>
        </p:txBody>
      </p:sp>
      <p:sp>
        <p:nvSpPr>
          <p:cNvPr id="16" name="Подзаголовок 2"/>
          <p:cNvSpPr txBox="1">
            <a:spLocks/>
          </p:cNvSpPr>
          <p:nvPr/>
        </p:nvSpPr>
        <p:spPr>
          <a:xfrm>
            <a:off x="4908257" y="3401915"/>
            <a:ext cx="3013829" cy="115344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1200"/>
              </a:spcBef>
              <a:buNone/>
            </a:pPr>
            <a:r>
              <a:rPr lang="en-US" sz="1200" dirty="0" smtClean="0">
                <a:latin typeface="Raleway Heavy" panose="020B0003030101060003" pitchFamily="34" charset="0"/>
              </a:rPr>
              <a:t>WEB DESIGN</a:t>
            </a:r>
            <a:r>
              <a:rPr lang="en-US" sz="1200" dirty="0" smtClean="0"/>
              <a:t/>
            </a:r>
            <a:br>
              <a:rPr lang="en-US" sz="1200" dirty="0" smtClean="0"/>
            </a:br>
            <a:r>
              <a:rPr lang="en-US" sz="1050"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Etiam vitae dui congue, semper quam vitae, luctus ligula. Sed posuere nunc.</a:t>
            </a:r>
            <a:endParaRPr lang="en-US" sz="1050" dirty="0">
              <a:solidFill>
                <a:schemeClr val="bg1">
                  <a:lumMod val="65000"/>
                </a:schemeClr>
              </a:solidFill>
              <a:latin typeface="Poppins" panose="02000000000000000000" pitchFamily="2" charset="0"/>
              <a:cs typeface="Poppins" panose="02000000000000000000" pitchFamily="2" charset="0"/>
            </a:endParaRPr>
          </a:p>
        </p:txBody>
      </p:sp>
      <p:sp>
        <p:nvSpPr>
          <p:cNvPr id="17" name="Прямоугольник 16"/>
          <p:cNvSpPr/>
          <p:nvPr/>
        </p:nvSpPr>
        <p:spPr>
          <a:xfrm>
            <a:off x="4953189" y="4522808"/>
            <a:ext cx="566182" cy="1077218"/>
          </a:xfrm>
          <a:prstGeom prst="rect">
            <a:avLst/>
          </a:prstGeom>
        </p:spPr>
        <p:txBody>
          <a:bodyPr wrap="none">
            <a:spAutoFit/>
          </a:bodyPr>
          <a:lstStyle/>
          <a:p>
            <a:pPr algn="ctr"/>
            <a:r>
              <a:rPr lang="en-US" sz="3200" dirty="0">
                <a:solidFill>
                  <a:srgbClr val="E23936"/>
                </a:solidFill>
                <a:latin typeface="FontAwesome" pitchFamily="2" charset="0"/>
              </a:rPr>
              <a:t></a:t>
            </a:r>
            <a:endParaRPr lang="ru-RU" sz="3200" dirty="0">
              <a:solidFill>
                <a:srgbClr val="E23936"/>
              </a:solidFill>
            </a:endParaRPr>
          </a:p>
          <a:p>
            <a:pPr algn="ctr"/>
            <a:endParaRPr lang="ru-RU" sz="3200" dirty="0">
              <a:solidFill>
                <a:srgbClr val="E23936"/>
              </a:solidFill>
            </a:endParaRPr>
          </a:p>
        </p:txBody>
      </p:sp>
      <p:sp>
        <p:nvSpPr>
          <p:cNvPr id="18" name="Подзаголовок 2"/>
          <p:cNvSpPr txBox="1">
            <a:spLocks/>
          </p:cNvSpPr>
          <p:nvPr/>
        </p:nvSpPr>
        <p:spPr>
          <a:xfrm>
            <a:off x="4908257" y="5024255"/>
            <a:ext cx="3013829" cy="115344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1200"/>
              </a:spcBef>
              <a:buNone/>
            </a:pPr>
            <a:r>
              <a:rPr lang="en-US" sz="1200" dirty="0" smtClean="0">
                <a:latin typeface="Raleway Heavy" panose="020B0003030101060003" pitchFamily="34" charset="0"/>
              </a:rPr>
              <a:t>DIGITAL MARKETING</a:t>
            </a:r>
            <a:r>
              <a:rPr lang="en-US" sz="1200" dirty="0" smtClean="0"/>
              <a:t/>
            </a:r>
            <a:br>
              <a:rPr lang="en-US" sz="1200" dirty="0" smtClean="0"/>
            </a:br>
            <a:r>
              <a:rPr lang="en-US" sz="1050"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Etiam vitae dui congue, semper quam vitae, luctus ligula. Sed posuere nunc.</a:t>
            </a:r>
            <a:endParaRPr lang="en-US" sz="1050" dirty="0">
              <a:solidFill>
                <a:schemeClr val="bg1">
                  <a:lumMod val="65000"/>
                </a:schemeClr>
              </a:solidFill>
              <a:latin typeface="Poppins" panose="02000000000000000000" pitchFamily="2" charset="0"/>
              <a:cs typeface="Poppins" panose="02000000000000000000" pitchFamily="2" charset="0"/>
            </a:endParaRPr>
          </a:p>
        </p:txBody>
      </p:sp>
      <p:sp>
        <p:nvSpPr>
          <p:cNvPr id="2" name="Рисунок 1"/>
          <p:cNvSpPr>
            <a:spLocks noGrp="1"/>
          </p:cNvSpPr>
          <p:nvPr>
            <p:ph type="pic" sz="quarter" idx="11"/>
          </p:nvPr>
        </p:nvSpPr>
        <p:spPr/>
      </p:sp>
      <p:sp>
        <p:nvSpPr>
          <p:cNvPr id="3" name="Рисунок 2"/>
          <p:cNvSpPr>
            <a:spLocks noGrp="1"/>
          </p:cNvSpPr>
          <p:nvPr>
            <p:ph type="pic" sz="quarter" idx="10"/>
          </p:nvPr>
        </p:nvSpPr>
        <p:spPr/>
      </p:sp>
    </p:spTree>
    <p:extLst>
      <p:ext uri="{BB962C8B-B14F-4D97-AF65-F5344CB8AC3E}">
        <p14:creationId xmlns:p14="http://schemas.microsoft.com/office/powerpoint/2010/main" val="402649814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400"/>
                                        <p:tgtEl>
                                          <p:spTgt spid="5"/>
                                        </p:tgtEl>
                                      </p:cBhvr>
                                    </p:animEffect>
                                  </p:childTnLst>
                                </p:cTn>
                              </p:par>
                            </p:childTnLst>
                          </p:cTn>
                        </p:par>
                        <p:par>
                          <p:cTn id="8" fill="hold">
                            <p:stCondLst>
                              <p:cond delay="400"/>
                            </p:stCondLst>
                            <p:childTnLst>
                              <p:par>
                                <p:cTn id="9" presetID="22" presetClass="entr" presetSubtype="8"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left)">
                                      <p:cBhvr>
                                        <p:cTn id="11" dur="400"/>
                                        <p:tgtEl>
                                          <p:spTgt spid="12"/>
                                        </p:tgtEl>
                                      </p:cBhvr>
                                    </p:animEffect>
                                  </p:childTnLst>
                                </p:cTn>
                              </p:par>
                            </p:childTnLst>
                          </p:cTn>
                        </p:par>
                        <p:par>
                          <p:cTn id="12" fill="hold">
                            <p:stCondLst>
                              <p:cond delay="800"/>
                            </p:stCondLst>
                            <p:childTnLst>
                              <p:par>
                                <p:cTn id="13" presetID="22" presetClass="entr" presetSubtype="1"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up)">
                                      <p:cBhvr>
                                        <p:cTn id="15" dur="400"/>
                                        <p:tgtEl>
                                          <p:spTgt spid="15"/>
                                        </p:tgtEl>
                                      </p:cBhvr>
                                    </p:animEffect>
                                  </p:childTnLst>
                                </p:cTn>
                              </p:par>
                            </p:childTnLst>
                          </p:cTn>
                        </p:par>
                        <p:par>
                          <p:cTn id="16" fill="hold">
                            <p:stCondLst>
                              <p:cond delay="1200"/>
                            </p:stCondLst>
                            <p:childTnLst>
                              <p:par>
                                <p:cTn id="17" presetID="22" presetClass="entr" presetSubtype="1"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up)">
                                      <p:cBhvr>
                                        <p:cTn id="19" dur="400"/>
                                        <p:tgtEl>
                                          <p:spTgt spid="16"/>
                                        </p:tgtEl>
                                      </p:cBhvr>
                                    </p:animEffect>
                                  </p:childTnLst>
                                </p:cTn>
                              </p:par>
                            </p:childTnLst>
                          </p:cTn>
                        </p:par>
                        <p:par>
                          <p:cTn id="20" fill="hold">
                            <p:stCondLst>
                              <p:cond delay="1600"/>
                            </p:stCondLst>
                            <p:childTnLst>
                              <p:par>
                                <p:cTn id="21" presetID="22" presetClass="entr" presetSubtype="1"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up)">
                                      <p:cBhvr>
                                        <p:cTn id="23" dur="400"/>
                                        <p:tgtEl>
                                          <p:spTgt spid="17"/>
                                        </p:tgtEl>
                                      </p:cBhvr>
                                    </p:animEffect>
                                  </p:childTnLst>
                                </p:cTn>
                              </p:par>
                            </p:childTnLst>
                          </p:cTn>
                        </p:par>
                        <p:par>
                          <p:cTn id="24" fill="hold">
                            <p:stCondLst>
                              <p:cond delay="2000"/>
                            </p:stCondLst>
                            <p:childTnLst>
                              <p:par>
                                <p:cTn id="25" presetID="22" presetClass="entr" presetSubtype="1"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up)">
                                      <p:cBhvr>
                                        <p:cTn id="27" dur="4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2" grpId="0"/>
      <p:bldP spid="15" grpId="0"/>
      <p:bldP spid="16" grpId="0"/>
      <p:bldP spid="17" grpId="0"/>
      <p:bldP spid="18"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0" y="0"/>
            <a:ext cx="12192000" cy="6858000"/>
          </a:xfrm>
          <a:prstGeom prst="rect">
            <a:avLst/>
          </a:prstGeom>
          <a:solidFill>
            <a:schemeClr val="tx1">
              <a:alpha val="9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7" name="TextBox 6"/>
          <p:cNvSpPr txBox="1"/>
          <p:nvPr/>
        </p:nvSpPr>
        <p:spPr>
          <a:xfrm>
            <a:off x="1097603" y="2168730"/>
            <a:ext cx="5511743" cy="830997"/>
          </a:xfrm>
          <a:prstGeom prst="rect">
            <a:avLst/>
          </a:prstGeom>
          <a:noFill/>
        </p:spPr>
        <p:txBody>
          <a:bodyPr wrap="square" rtlCol="0">
            <a:spAutoFit/>
          </a:bodyPr>
          <a:lstStyle/>
          <a:p>
            <a:r>
              <a:rPr lang="en-US" sz="4800" dirty="0" smtClean="0">
                <a:solidFill>
                  <a:schemeClr val="bg1"/>
                </a:solidFill>
                <a:latin typeface="Montserrat" panose="02000505000000020004" pitchFamily="2" charset="0"/>
              </a:rPr>
              <a:t>01/</a:t>
            </a:r>
            <a:r>
              <a:rPr lang="en-US" sz="4800" dirty="0" smtClean="0">
                <a:solidFill>
                  <a:srgbClr val="E23936"/>
                </a:solidFill>
                <a:latin typeface="Raleway ExtraBold" panose="020B0903030101060003" pitchFamily="34" charset="-52"/>
              </a:rPr>
              <a:t>BREAK</a:t>
            </a:r>
            <a:r>
              <a:rPr lang="en-US" sz="4800" dirty="0" smtClean="0">
                <a:solidFill>
                  <a:schemeClr val="bg1"/>
                </a:solidFill>
                <a:latin typeface="Raleway ExtraBold" panose="020B0903030101060003" pitchFamily="34" charset="-52"/>
              </a:rPr>
              <a:t> </a:t>
            </a:r>
            <a:r>
              <a:rPr lang="en-US" sz="4800" dirty="0" smtClean="0">
                <a:solidFill>
                  <a:schemeClr val="bg1"/>
                </a:solidFill>
                <a:latin typeface="Raleway Light" panose="020B0003030101060003" pitchFamily="34" charset="0"/>
              </a:rPr>
              <a:t>SLIDE</a:t>
            </a:r>
          </a:p>
        </p:txBody>
      </p:sp>
      <p:sp>
        <p:nvSpPr>
          <p:cNvPr id="8" name="Прямоугольник 7"/>
          <p:cNvSpPr/>
          <p:nvPr/>
        </p:nvSpPr>
        <p:spPr>
          <a:xfrm>
            <a:off x="1097603" y="3692812"/>
            <a:ext cx="7204186" cy="775918"/>
          </a:xfrm>
          <a:prstGeom prst="rect">
            <a:avLst/>
          </a:prstGeom>
        </p:spPr>
        <p:txBody>
          <a:bodyPr wrap="square">
            <a:spAutoFit/>
          </a:bodyPr>
          <a:lstStyle/>
          <a:p>
            <a:pPr>
              <a:lnSpc>
                <a:spcPts val="2800"/>
              </a:lnSpc>
            </a:pPr>
            <a:r>
              <a:rPr lang="en-US" dirty="0" smtClean="0">
                <a:solidFill>
                  <a:schemeClr val="bg1"/>
                </a:solidFill>
                <a:latin typeface="Raleway ExtraBold" panose="020B0903030101060003" pitchFamily="34" charset="-52"/>
              </a:rPr>
              <a:t>The quality of the </a:t>
            </a:r>
            <a:r>
              <a:rPr lang="en-US" dirty="0" smtClean="0">
                <a:solidFill>
                  <a:schemeClr val="bg1"/>
                </a:solidFill>
                <a:latin typeface="Raleway" panose="020B0003030101060003" pitchFamily="34" charset="0"/>
              </a:rPr>
              <a:t>product has much more influence that what </a:t>
            </a:r>
          </a:p>
          <a:p>
            <a:pPr>
              <a:lnSpc>
                <a:spcPts val="2800"/>
              </a:lnSpc>
            </a:pPr>
            <a:r>
              <a:rPr lang="en-US" dirty="0" smtClean="0">
                <a:solidFill>
                  <a:schemeClr val="bg1"/>
                </a:solidFill>
                <a:latin typeface="Raleway" panose="020B0003030101060003" pitchFamily="34" charset="0"/>
              </a:rPr>
              <a:t>the designer does.</a:t>
            </a:r>
            <a:endParaRPr lang="ru-RU" dirty="0">
              <a:solidFill>
                <a:schemeClr val="bg1"/>
              </a:solidFill>
              <a:latin typeface="+mj-lt"/>
            </a:endParaRPr>
          </a:p>
        </p:txBody>
      </p:sp>
      <p:cxnSp>
        <p:nvCxnSpPr>
          <p:cNvPr id="10" name="Прямая соединительная линия 9"/>
          <p:cNvCxnSpPr/>
          <p:nvPr/>
        </p:nvCxnSpPr>
        <p:spPr>
          <a:xfrm>
            <a:off x="1201479" y="3372014"/>
            <a:ext cx="3827721" cy="0"/>
          </a:xfrm>
          <a:prstGeom prst="line">
            <a:avLst/>
          </a:prstGeom>
          <a:ln w="28575">
            <a:solidFill>
              <a:schemeClr val="bg1">
                <a:lumMod val="95000"/>
                <a:alpha val="18000"/>
              </a:schemeClr>
            </a:solidFill>
          </a:ln>
        </p:spPr>
        <p:style>
          <a:lnRef idx="1">
            <a:schemeClr val="accent1"/>
          </a:lnRef>
          <a:fillRef idx="0">
            <a:schemeClr val="accent1"/>
          </a:fillRef>
          <a:effectRef idx="0">
            <a:schemeClr val="accent1"/>
          </a:effectRef>
          <a:fontRef idx="minor">
            <a:schemeClr val="tx1"/>
          </a:fontRef>
        </p:style>
      </p:cxnSp>
      <p:cxnSp>
        <p:nvCxnSpPr>
          <p:cNvPr id="11" name="Прямая соединительная линия 10"/>
          <p:cNvCxnSpPr/>
          <p:nvPr/>
        </p:nvCxnSpPr>
        <p:spPr>
          <a:xfrm>
            <a:off x="3487994" y="3372014"/>
            <a:ext cx="1541206" cy="0"/>
          </a:xfrm>
          <a:prstGeom prst="line">
            <a:avLst/>
          </a:prstGeom>
          <a:ln w="285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16" name="Подзаголовок 2"/>
          <p:cNvSpPr txBox="1">
            <a:spLocks/>
          </p:cNvSpPr>
          <p:nvPr/>
        </p:nvSpPr>
        <p:spPr>
          <a:xfrm>
            <a:off x="1201479" y="6056968"/>
            <a:ext cx="3347500" cy="45040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0"/>
              </a:spcBef>
              <a:buNone/>
            </a:pPr>
            <a:r>
              <a:rPr lang="en-US" sz="1000" spc="150" dirty="0" smtClean="0">
                <a:solidFill>
                  <a:srgbClr val="E23936"/>
                </a:solidFill>
                <a:latin typeface="FontAwesome" pitchFamily="2" charset="0"/>
              </a:rPr>
              <a:t></a:t>
            </a:r>
            <a:r>
              <a:rPr lang="en-US" sz="1000" spc="150" dirty="0" smtClean="0">
                <a:solidFill>
                  <a:schemeClr val="bg1"/>
                </a:solidFill>
                <a:latin typeface="FontAwesome" pitchFamily="2" charset="0"/>
              </a:rPr>
              <a:t> </a:t>
            </a:r>
            <a:r>
              <a:rPr lang="en-US" sz="1000" spc="150" dirty="0" smtClean="0">
                <a:solidFill>
                  <a:schemeClr val="bg1"/>
                </a:solidFill>
                <a:latin typeface="Raleway" panose="020B0003030101060003" pitchFamily="34" charset="0"/>
              </a:rPr>
              <a:t>www.yourdomain.com</a:t>
            </a:r>
            <a:endParaRPr lang="en-US" sz="1000" spc="150" dirty="0">
              <a:solidFill>
                <a:schemeClr val="bg1"/>
              </a:solidFill>
              <a:latin typeface="Raleway" panose="020B0003030101060003" pitchFamily="34" charset="0"/>
            </a:endParaRPr>
          </a:p>
        </p:txBody>
      </p:sp>
      <p:sp>
        <p:nvSpPr>
          <p:cNvPr id="2" name="Рисунок 1"/>
          <p:cNvSpPr>
            <a:spLocks noGrp="1"/>
          </p:cNvSpPr>
          <p:nvPr>
            <p:ph type="pic" sz="quarter" idx="10"/>
          </p:nvPr>
        </p:nvSpPr>
        <p:spPr/>
      </p:sp>
    </p:spTree>
    <p:extLst>
      <p:ext uri="{BB962C8B-B14F-4D97-AF65-F5344CB8AC3E}">
        <p14:creationId xmlns:p14="http://schemas.microsoft.com/office/powerpoint/2010/main" val="244702889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7"/>
                                        </p:tgtEl>
                                        <p:attrNameLst>
                                          <p:attrName>style.visibility</p:attrName>
                                        </p:attrNameLst>
                                      </p:cBhvr>
                                      <p:to>
                                        <p:strVal val="visible"/>
                                      </p:to>
                                    </p:set>
                                    <p:anim calcmode="lin" valueType="num">
                                      <p:cBhvr>
                                        <p:cTn id="7" dur="25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8" dur="250" fill="hold"/>
                                        <p:tgtEl>
                                          <p:spTgt spid="7"/>
                                        </p:tgtEl>
                                        <p:attrNameLst>
                                          <p:attrName>ppt_y</p:attrName>
                                        </p:attrNameLst>
                                      </p:cBhvr>
                                      <p:tavLst>
                                        <p:tav tm="0">
                                          <p:val>
                                            <p:strVal val="#ppt_y"/>
                                          </p:val>
                                        </p:tav>
                                        <p:tav tm="100000">
                                          <p:val>
                                            <p:strVal val="#ppt_y"/>
                                          </p:val>
                                        </p:tav>
                                      </p:tavLst>
                                    </p:anim>
                                    <p:anim calcmode="lin" valueType="num">
                                      <p:cBhvr>
                                        <p:cTn id="9" dur="25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10" dur="25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250" tmFilter="0,0; .5, 1; 1, 1"/>
                                        <p:tgtEl>
                                          <p:spTgt spid="7"/>
                                        </p:tgtEl>
                                      </p:cBhvr>
                                    </p:animEffect>
                                  </p:childTnLst>
                                </p:cTn>
                              </p:par>
                            </p:childTnLst>
                          </p:cTn>
                        </p:par>
                        <p:par>
                          <p:cTn id="12" fill="hold">
                            <p:stCondLst>
                              <p:cond delay="550"/>
                            </p:stCondLst>
                            <p:childTnLst>
                              <p:par>
                                <p:cTn id="13" presetID="22" presetClass="entr" presetSubtype="8"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left)">
                                      <p:cBhvr>
                                        <p:cTn id="15" dur="350"/>
                                        <p:tgtEl>
                                          <p:spTgt spid="10"/>
                                        </p:tgtEl>
                                      </p:cBhvr>
                                    </p:animEffect>
                                  </p:childTnLst>
                                </p:cTn>
                              </p:par>
                            </p:childTnLst>
                          </p:cTn>
                        </p:par>
                        <p:par>
                          <p:cTn id="16" fill="hold">
                            <p:stCondLst>
                              <p:cond delay="900"/>
                            </p:stCondLst>
                            <p:childTnLst>
                              <p:par>
                                <p:cTn id="17" presetID="22" presetClass="entr" presetSubtype="8"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350"/>
                                        <p:tgtEl>
                                          <p:spTgt spid="11"/>
                                        </p:tgtEl>
                                      </p:cBhvr>
                                    </p:animEffect>
                                  </p:childTnLst>
                                </p:cTn>
                              </p:par>
                            </p:childTnLst>
                          </p:cTn>
                        </p:par>
                        <p:par>
                          <p:cTn id="20" fill="hold">
                            <p:stCondLst>
                              <p:cond delay="1250"/>
                            </p:stCondLst>
                            <p:childTnLst>
                              <p:par>
                                <p:cTn id="21" presetID="22"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up)">
                                      <p:cBhvr>
                                        <p:cTn id="23" dur="400"/>
                                        <p:tgtEl>
                                          <p:spTgt spid="8"/>
                                        </p:tgtEl>
                                      </p:cBhvr>
                                    </p:animEffect>
                                  </p:childTnLst>
                                </p:cTn>
                              </p:par>
                            </p:childTnLst>
                          </p:cTn>
                        </p:par>
                        <p:par>
                          <p:cTn id="24" fill="hold">
                            <p:stCondLst>
                              <p:cond delay="1650"/>
                            </p:stCondLst>
                            <p:childTnLst>
                              <p:par>
                                <p:cTn id="25" presetID="22" presetClass="entr" presetSubtype="1"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up)">
                                      <p:cBhvr>
                                        <p:cTn id="27" dur="4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6"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1" y="0"/>
            <a:ext cx="12192001" cy="6857999"/>
          </a:xfrm>
          <a:prstGeom prst="rect">
            <a:avLst/>
          </a:prstGeom>
          <a:gradFill>
            <a:gsLst>
              <a:gs pos="1000">
                <a:srgbClr val="7030A0"/>
              </a:gs>
              <a:gs pos="100000">
                <a:srgbClr val="C00000">
                  <a:alpha val="41000"/>
                </a:srgb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7" name="TextBox 6"/>
          <p:cNvSpPr txBox="1"/>
          <p:nvPr/>
        </p:nvSpPr>
        <p:spPr>
          <a:xfrm>
            <a:off x="1097603" y="2168730"/>
            <a:ext cx="5511743" cy="830997"/>
          </a:xfrm>
          <a:prstGeom prst="rect">
            <a:avLst/>
          </a:prstGeom>
          <a:noFill/>
        </p:spPr>
        <p:txBody>
          <a:bodyPr wrap="square" rtlCol="0">
            <a:spAutoFit/>
          </a:bodyPr>
          <a:lstStyle/>
          <a:p>
            <a:r>
              <a:rPr lang="en-US" sz="4800" dirty="0" smtClean="0">
                <a:solidFill>
                  <a:schemeClr val="bg1"/>
                </a:solidFill>
                <a:latin typeface="Montserrat" panose="02000505000000020004" pitchFamily="2" charset="0"/>
              </a:rPr>
              <a:t>02/</a:t>
            </a:r>
            <a:r>
              <a:rPr lang="en-US" sz="4800" dirty="0" smtClean="0">
                <a:solidFill>
                  <a:schemeClr val="bg1"/>
                </a:solidFill>
                <a:latin typeface="Raleway ExtraBold" panose="020B0903030101060003" pitchFamily="34" charset="-52"/>
              </a:rPr>
              <a:t>BREAK </a:t>
            </a:r>
            <a:r>
              <a:rPr lang="en-US" sz="4800" dirty="0" smtClean="0">
                <a:solidFill>
                  <a:schemeClr val="bg1"/>
                </a:solidFill>
                <a:latin typeface="Raleway Light" panose="020B0003030101060003" pitchFamily="34" charset="0"/>
              </a:rPr>
              <a:t>SLIDE</a:t>
            </a:r>
          </a:p>
        </p:txBody>
      </p:sp>
      <p:sp>
        <p:nvSpPr>
          <p:cNvPr id="8" name="Прямоугольник 7"/>
          <p:cNvSpPr/>
          <p:nvPr/>
        </p:nvSpPr>
        <p:spPr>
          <a:xfrm>
            <a:off x="1097603" y="3692812"/>
            <a:ext cx="7204186" cy="775918"/>
          </a:xfrm>
          <a:prstGeom prst="rect">
            <a:avLst/>
          </a:prstGeom>
        </p:spPr>
        <p:txBody>
          <a:bodyPr wrap="square">
            <a:spAutoFit/>
          </a:bodyPr>
          <a:lstStyle/>
          <a:p>
            <a:pPr>
              <a:lnSpc>
                <a:spcPts val="2800"/>
              </a:lnSpc>
            </a:pPr>
            <a:r>
              <a:rPr lang="en-US" dirty="0" smtClean="0">
                <a:solidFill>
                  <a:schemeClr val="bg1"/>
                </a:solidFill>
                <a:latin typeface="Raleway ExtraBold" panose="020B0903030101060003" pitchFamily="34" charset="-52"/>
              </a:rPr>
              <a:t>The quality of the </a:t>
            </a:r>
            <a:r>
              <a:rPr lang="en-US" dirty="0" smtClean="0">
                <a:solidFill>
                  <a:schemeClr val="bg1"/>
                </a:solidFill>
                <a:latin typeface="Raleway" panose="020B0003030101060003" pitchFamily="34" charset="0"/>
              </a:rPr>
              <a:t>product has much more influence that what </a:t>
            </a:r>
          </a:p>
          <a:p>
            <a:pPr>
              <a:lnSpc>
                <a:spcPts val="2800"/>
              </a:lnSpc>
            </a:pPr>
            <a:r>
              <a:rPr lang="en-US" dirty="0" smtClean="0">
                <a:solidFill>
                  <a:schemeClr val="bg1"/>
                </a:solidFill>
                <a:latin typeface="Raleway" panose="020B0003030101060003" pitchFamily="34" charset="0"/>
              </a:rPr>
              <a:t>the designer does.</a:t>
            </a:r>
            <a:endParaRPr lang="ru-RU" dirty="0">
              <a:solidFill>
                <a:schemeClr val="bg1"/>
              </a:solidFill>
              <a:latin typeface="+mj-lt"/>
            </a:endParaRPr>
          </a:p>
        </p:txBody>
      </p:sp>
      <p:cxnSp>
        <p:nvCxnSpPr>
          <p:cNvPr id="9" name="Прямая соединительная линия 8"/>
          <p:cNvCxnSpPr/>
          <p:nvPr/>
        </p:nvCxnSpPr>
        <p:spPr>
          <a:xfrm>
            <a:off x="1201479" y="3372014"/>
            <a:ext cx="3827721" cy="0"/>
          </a:xfrm>
          <a:prstGeom prst="line">
            <a:avLst/>
          </a:prstGeom>
          <a:ln w="28575">
            <a:solidFill>
              <a:schemeClr val="bg1">
                <a:lumMod val="95000"/>
                <a:alpha val="18000"/>
              </a:schemeClr>
            </a:solidFill>
          </a:ln>
        </p:spPr>
        <p:style>
          <a:lnRef idx="1">
            <a:schemeClr val="accent1"/>
          </a:lnRef>
          <a:fillRef idx="0">
            <a:schemeClr val="accent1"/>
          </a:fillRef>
          <a:effectRef idx="0">
            <a:schemeClr val="accent1"/>
          </a:effectRef>
          <a:fontRef idx="minor">
            <a:schemeClr val="tx1"/>
          </a:fontRef>
        </p:style>
      </p:cxnSp>
      <p:cxnSp>
        <p:nvCxnSpPr>
          <p:cNvPr id="10" name="Прямая соединительная линия 9"/>
          <p:cNvCxnSpPr/>
          <p:nvPr/>
        </p:nvCxnSpPr>
        <p:spPr>
          <a:xfrm>
            <a:off x="3487994" y="3372014"/>
            <a:ext cx="1541206" cy="0"/>
          </a:xfrm>
          <a:prstGeom prst="line">
            <a:avLst/>
          </a:prstGeom>
          <a:ln w="285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11" name="Подзаголовок 2"/>
          <p:cNvSpPr txBox="1">
            <a:spLocks/>
          </p:cNvSpPr>
          <p:nvPr/>
        </p:nvSpPr>
        <p:spPr>
          <a:xfrm>
            <a:off x="1201479" y="6056968"/>
            <a:ext cx="3347500" cy="45040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0"/>
              </a:spcBef>
              <a:buNone/>
            </a:pPr>
            <a:r>
              <a:rPr lang="en-US" sz="1000" spc="150" dirty="0" smtClean="0">
                <a:solidFill>
                  <a:srgbClr val="E23936"/>
                </a:solidFill>
                <a:latin typeface="FontAwesome" pitchFamily="2" charset="0"/>
              </a:rPr>
              <a:t></a:t>
            </a:r>
            <a:r>
              <a:rPr lang="en-US" sz="1000" spc="150" dirty="0" smtClean="0">
                <a:solidFill>
                  <a:schemeClr val="bg1"/>
                </a:solidFill>
                <a:latin typeface="FontAwesome" pitchFamily="2" charset="0"/>
              </a:rPr>
              <a:t> </a:t>
            </a:r>
            <a:r>
              <a:rPr lang="en-US" sz="1000" spc="150" dirty="0" smtClean="0">
                <a:solidFill>
                  <a:schemeClr val="bg1"/>
                </a:solidFill>
                <a:latin typeface="Raleway" panose="020B0003030101060003" pitchFamily="34" charset="0"/>
              </a:rPr>
              <a:t>www.yourdomain.com</a:t>
            </a:r>
            <a:endParaRPr lang="en-US" sz="1000" spc="150" dirty="0">
              <a:solidFill>
                <a:schemeClr val="bg1"/>
              </a:solidFill>
              <a:latin typeface="Raleway" panose="020B0003030101060003" pitchFamily="34" charset="0"/>
            </a:endParaRPr>
          </a:p>
        </p:txBody>
      </p:sp>
      <p:sp>
        <p:nvSpPr>
          <p:cNvPr id="2" name="Рисунок 1"/>
          <p:cNvSpPr>
            <a:spLocks noGrp="1"/>
          </p:cNvSpPr>
          <p:nvPr>
            <p:ph type="pic" sz="quarter" idx="10"/>
          </p:nvPr>
        </p:nvSpPr>
        <p:spPr/>
      </p:sp>
    </p:spTree>
    <p:extLst>
      <p:ext uri="{BB962C8B-B14F-4D97-AF65-F5344CB8AC3E}">
        <p14:creationId xmlns:p14="http://schemas.microsoft.com/office/powerpoint/2010/main" val="226905666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400"/>
                                        <p:tgtEl>
                                          <p:spTgt spid="6"/>
                                        </p:tgtEl>
                                      </p:cBhvr>
                                    </p:animEffect>
                                  </p:childTnLst>
                                </p:cTn>
                              </p:par>
                            </p:childTnLst>
                          </p:cTn>
                        </p:par>
                        <p:par>
                          <p:cTn id="8" fill="hold">
                            <p:stCondLst>
                              <p:cond delay="4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7"/>
                                        </p:tgtEl>
                                        <p:attrNameLst>
                                          <p:attrName>style.visibility</p:attrName>
                                        </p:attrNameLst>
                                      </p:cBhvr>
                                      <p:to>
                                        <p:strVal val="visible"/>
                                      </p:to>
                                    </p:set>
                                    <p:anim calcmode="lin" valueType="num">
                                      <p:cBhvr>
                                        <p:cTn id="11" dur="25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12" dur="250" fill="hold"/>
                                        <p:tgtEl>
                                          <p:spTgt spid="7"/>
                                        </p:tgtEl>
                                        <p:attrNameLst>
                                          <p:attrName>ppt_y</p:attrName>
                                        </p:attrNameLst>
                                      </p:cBhvr>
                                      <p:tavLst>
                                        <p:tav tm="0">
                                          <p:val>
                                            <p:strVal val="#ppt_y"/>
                                          </p:val>
                                        </p:tav>
                                        <p:tav tm="100000">
                                          <p:val>
                                            <p:strVal val="#ppt_y"/>
                                          </p:val>
                                        </p:tav>
                                      </p:tavLst>
                                    </p:anim>
                                    <p:anim calcmode="lin" valueType="num">
                                      <p:cBhvr>
                                        <p:cTn id="13" dur="25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14" dur="25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15" dur="250" tmFilter="0,0; .5, 1; 1, 1"/>
                                        <p:tgtEl>
                                          <p:spTgt spid="7"/>
                                        </p:tgtEl>
                                      </p:cBhvr>
                                    </p:animEffect>
                                  </p:childTnLst>
                                </p:cTn>
                              </p:par>
                            </p:childTnLst>
                          </p:cTn>
                        </p:par>
                        <p:par>
                          <p:cTn id="16" fill="hold">
                            <p:stCondLst>
                              <p:cond delay="950"/>
                            </p:stCondLst>
                            <p:childTnLst>
                              <p:par>
                                <p:cTn id="17" presetID="22" presetClass="entr" presetSubtype="8"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350"/>
                                        <p:tgtEl>
                                          <p:spTgt spid="9"/>
                                        </p:tgtEl>
                                      </p:cBhvr>
                                    </p:animEffect>
                                  </p:childTnLst>
                                </p:cTn>
                              </p:par>
                            </p:childTnLst>
                          </p:cTn>
                        </p:par>
                        <p:par>
                          <p:cTn id="20" fill="hold">
                            <p:stCondLst>
                              <p:cond delay="1300"/>
                            </p:stCondLst>
                            <p:childTnLst>
                              <p:par>
                                <p:cTn id="21" presetID="22" presetClass="entr" presetSubtype="8"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left)">
                                      <p:cBhvr>
                                        <p:cTn id="23" dur="350"/>
                                        <p:tgtEl>
                                          <p:spTgt spid="10"/>
                                        </p:tgtEl>
                                      </p:cBhvr>
                                    </p:animEffect>
                                  </p:childTnLst>
                                </p:cTn>
                              </p:par>
                            </p:childTnLst>
                          </p:cTn>
                        </p:par>
                        <p:par>
                          <p:cTn id="24" fill="hold">
                            <p:stCondLst>
                              <p:cond delay="1650"/>
                            </p:stCondLst>
                            <p:childTnLst>
                              <p:par>
                                <p:cTn id="25" presetID="22" presetClass="entr" presetSubtype="1"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up)">
                                      <p:cBhvr>
                                        <p:cTn id="27" dur="400"/>
                                        <p:tgtEl>
                                          <p:spTgt spid="8"/>
                                        </p:tgtEl>
                                      </p:cBhvr>
                                    </p:animEffect>
                                  </p:childTnLst>
                                </p:cTn>
                              </p:par>
                            </p:childTnLst>
                          </p:cTn>
                        </p:par>
                        <p:par>
                          <p:cTn id="28" fill="hold">
                            <p:stCondLst>
                              <p:cond delay="2050"/>
                            </p:stCondLst>
                            <p:childTnLst>
                              <p:par>
                                <p:cTn id="29" presetID="22" presetClass="entr" presetSubtype="1"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wipe(up)">
                                      <p:cBhvr>
                                        <p:cTn id="31" dur="4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p:bldP spid="11"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Прямоугольник 13"/>
          <p:cNvSpPr/>
          <p:nvPr/>
        </p:nvSpPr>
        <p:spPr>
          <a:xfrm>
            <a:off x="0" y="27137"/>
            <a:ext cx="12192000" cy="685800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2" name="Прямоугольник 11"/>
          <p:cNvSpPr/>
          <p:nvPr/>
        </p:nvSpPr>
        <p:spPr>
          <a:xfrm rot="2700000">
            <a:off x="4970059" y="2493590"/>
            <a:ext cx="2251881" cy="2251881"/>
          </a:xfrm>
          <a:prstGeom prst="rect">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3" name="TextBox 12"/>
          <p:cNvSpPr txBox="1"/>
          <p:nvPr/>
        </p:nvSpPr>
        <p:spPr>
          <a:xfrm>
            <a:off x="3331418" y="2963362"/>
            <a:ext cx="5511743" cy="1384995"/>
          </a:xfrm>
          <a:prstGeom prst="rect">
            <a:avLst/>
          </a:prstGeom>
          <a:noFill/>
        </p:spPr>
        <p:txBody>
          <a:bodyPr wrap="square" rtlCol="0">
            <a:spAutoFit/>
          </a:bodyPr>
          <a:lstStyle/>
          <a:p>
            <a:pPr algn="ctr"/>
            <a:r>
              <a:rPr lang="en-US" sz="2800" dirty="0" smtClean="0">
                <a:solidFill>
                  <a:schemeClr val="bg1"/>
                </a:solidFill>
                <a:latin typeface="Raleway ExtraBold" panose="020B0903030101060003" pitchFamily="34" charset="-52"/>
              </a:rPr>
              <a:t>TIME</a:t>
            </a:r>
          </a:p>
          <a:p>
            <a:pPr algn="ctr"/>
            <a:r>
              <a:rPr lang="en-US" sz="2800" dirty="0" smtClean="0">
                <a:solidFill>
                  <a:schemeClr val="bg1"/>
                </a:solidFill>
                <a:latin typeface="Raleway ExtraBold" panose="020B0903030101060003" pitchFamily="34" charset="-52"/>
              </a:rPr>
              <a:t>FOR</a:t>
            </a:r>
          </a:p>
          <a:p>
            <a:pPr algn="ctr"/>
            <a:r>
              <a:rPr lang="en-US" sz="2800" dirty="0" smtClean="0">
                <a:solidFill>
                  <a:schemeClr val="bg1"/>
                </a:solidFill>
                <a:latin typeface="Raleway ExtraBold" panose="020B0903030101060003" pitchFamily="34" charset="-52"/>
              </a:rPr>
              <a:t>BREAK </a:t>
            </a:r>
          </a:p>
        </p:txBody>
      </p:sp>
      <p:sp>
        <p:nvSpPr>
          <p:cNvPr id="16" name="Подзаголовок 2"/>
          <p:cNvSpPr txBox="1">
            <a:spLocks/>
          </p:cNvSpPr>
          <p:nvPr/>
        </p:nvSpPr>
        <p:spPr>
          <a:xfrm>
            <a:off x="5807901" y="2797961"/>
            <a:ext cx="624796" cy="58598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1200"/>
              </a:spcBef>
              <a:buNone/>
            </a:pPr>
            <a:r>
              <a:rPr lang="en-US" sz="7200" dirty="0" smtClean="0">
                <a:solidFill>
                  <a:schemeClr val="bg1"/>
                </a:solidFill>
                <a:latin typeface="Raleway" panose="020B0003030101060003" pitchFamily="34" charset="0"/>
              </a:rPr>
              <a:t>+</a:t>
            </a:r>
            <a:endParaRPr lang="en-US" sz="4800" dirty="0">
              <a:solidFill>
                <a:schemeClr val="bg1"/>
              </a:solidFill>
              <a:latin typeface="Raleway" panose="020B0003030101060003" pitchFamily="34" charset="0"/>
              <a:cs typeface="Poppins" panose="02000000000000000000" pitchFamily="2" charset="0"/>
            </a:endParaRPr>
          </a:p>
        </p:txBody>
      </p:sp>
      <p:sp>
        <p:nvSpPr>
          <p:cNvPr id="2" name="Рисунок 1"/>
          <p:cNvSpPr>
            <a:spLocks noGrp="1"/>
          </p:cNvSpPr>
          <p:nvPr>
            <p:ph type="pic" sz="quarter" idx="10"/>
          </p:nvPr>
        </p:nvSpPr>
        <p:spPr/>
      </p:sp>
    </p:spTree>
    <p:extLst>
      <p:ext uri="{BB962C8B-B14F-4D97-AF65-F5344CB8AC3E}">
        <p14:creationId xmlns:p14="http://schemas.microsoft.com/office/powerpoint/2010/main" val="339748782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heel(1)">
                                      <p:cBhvr>
                                        <p:cTn id="7" dur="750"/>
                                        <p:tgtEl>
                                          <p:spTgt spid="12"/>
                                        </p:tgtEl>
                                      </p:cBhvr>
                                    </p:animEffect>
                                  </p:childTnLst>
                                </p:cTn>
                              </p:par>
                            </p:childTnLst>
                          </p:cTn>
                        </p:par>
                        <p:par>
                          <p:cTn id="8" fill="hold">
                            <p:stCondLst>
                              <p:cond delay="750"/>
                            </p:stCondLst>
                            <p:childTnLst>
                              <p:par>
                                <p:cTn id="9" presetID="22" presetClass="entr" presetSubtype="1"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up)">
                                      <p:cBhvr>
                                        <p:cTn id="11" dur="400"/>
                                        <p:tgtEl>
                                          <p:spTgt spid="16"/>
                                        </p:tgtEl>
                                      </p:cBhvr>
                                    </p:animEffect>
                                  </p:childTnLst>
                                </p:cTn>
                              </p:par>
                            </p:childTnLst>
                          </p:cTn>
                        </p:par>
                        <p:par>
                          <p:cTn id="12" fill="hold">
                            <p:stCondLst>
                              <p:cond delay="115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13"/>
                                        </p:tgtEl>
                                        <p:attrNameLst>
                                          <p:attrName>style.visibility</p:attrName>
                                        </p:attrNameLst>
                                      </p:cBhvr>
                                      <p:to>
                                        <p:strVal val="visible"/>
                                      </p:to>
                                    </p:set>
                                    <p:anim calcmode="lin" valueType="num">
                                      <p:cBhvr>
                                        <p:cTn id="15" dur="25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16" dur="250" fill="hold"/>
                                        <p:tgtEl>
                                          <p:spTgt spid="13"/>
                                        </p:tgtEl>
                                        <p:attrNameLst>
                                          <p:attrName>ppt_y</p:attrName>
                                        </p:attrNameLst>
                                      </p:cBhvr>
                                      <p:tavLst>
                                        <p:tav tm="0">
                                          <p:val>
                                            <p:strVal val="#ppt_y"/>
                                          </p:val>
                                        </p:tav>
                                        <p:tav tm="100000">
                                          <p:val>
                                            <p:strVal val="#ppt_y"/>
                                          </p:val>
                                        </p:tav>
                                      </p:tavLst>
                                    </p:anim>
                                    <p:anim calcmode="lin" valueType="num">
                                      <p:cBhvr>
                                        <p:cTn id="17" dur="25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8" dur="25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9" dur="250" tmFilter="0,0; .5, 1; 1, 1"/>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6"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2" y="0"/>
            <a:ext cx="12192002" cy="6858000"/>
          </a:xfrm>
          <a:prstGeom prst="rect">
            <a:avLst/>
          </a:prstGeom>
          <a:solidFill>
            <a:schemeClr val="tx1">
              <a:alpha val="7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7" name="Прямоугольник 6"/>
          <p:cNvSpPr/>
          <p:nvPr/>
        </p:nvSpPr>
        <p:spPr>
          <a:xfrm rot="2700000">
            <a:off x="4970059" y="2493590"/>
            <a:ext cx="2251881" cy="2251881"/>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8" name="TextBox 7"/>
          <p:cNvSpPr txBox="1"/>
          <p:nvPr/>
        </p:nvSpPr>
        <p:spPr>
          <a:xfrm>
            <a:off x="3331418" y="2963362"/>
            <a:ext cx="5511743" cy="1384995"/>
          </a:xfrm>
          <a:prstGeom prst="rect">
            <a:avLst/>
          </a:prstGeom>
          <a:noFill/>
        </p:spPr>
        <p:txBody>
          <a:bodyPr wrap="square" rtlCol="0">
            <a:spAutoFit/>
          </a:bodyPr>
          <a:lstStyle/>
          <a:p>
            <a:pPr algn="ctr"/>
            <a:r>
              <a:rPr lang="en-US" sz="2800" dirty="0" smtClean="0">
                <a:solidFill>
                  <a:srgbClr val="C00000"/>
                </a:solidFill>
                <a:latin typeface="Raleway ExtraBold" panose="020B0903030101060003" pitchFamily="34" charset="-52"/>
              </a:rPr>
              <a:t>TIME</a:t>
            </a:r>
          </a:p>
          <a:p>
            <a:pPr algn="ctr"/>
            <a:r>
              <a:rPr lang="en-US" sz="2800" dirty="0" smtClean="0">
                <a:solidFill>
                  <a:srgbClr val="C00000"/>
                </a:solidFill>
                <a:latin typeface="Raleway ExtraBold" panose="020B0903030101060003" pitchFamily="34" charset="-52"/>
              </a:rPr>
              <a:t>FOR</a:t>
            </a:r>
          </a:p>
          <a:p>
            <a:pPr algn="ctr"/>
            <a:r>
              <a:rPr lang="en-US" sz="2800" dirty="0" smtClean="0">
                <a:solidFill>
                  <a:srgbClr val="C00000"/>
                </a:solidFill>
                <a:latin typeface="Raleway ExtraBold" panose="020B0903030101060003" pitchFamily="34" charset="-52"/>
              </a:rPr>
              <a:t>BREAK </a:t>
            </a:r>
          </a:p>
        </p:txBody>
      </p:sp>
      <p:sp>
        <p:nvSpPr>
          <p:cNvPr id="9" name="Подзаголовок 2"/>
          <p:cNvSpPr txBox="1">
            <a:spLocks/>
          </p:cNvSpPr>
          <p:nvPr/>
        </p:nvSpPr>
        <p:spPr>
          <a:xfrm>
            <a:off x="5807901" y="2797961"/>
            <a:ext cx="624796" cy="58598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1200"/>
              </a:spcBef>
              <a:buNone/>
            </a:pPr>
            <a:r>
              <a:rPr lang="en-US" sz="7200" dirty="0" smtClean="0">
                <a:solidFill>
                  <a:srgbClr val="C00000"/>
                </a:solidFill>
                <a:latin typeface="Raleway" panose="020B0003030101060003" pitchFamily="34" charset="0"/>
              </a:rPr>
              <a:t>+</a:t>
            </a:r>
            <a:endParaRPr lang="en-US" sz="4800" dirty="0">
              <a:solidFill>
                <a:srgbClr val="C00000"/>
              </a:solidFill>
              <a:latin typeface="Raleway" panose="020B0003030101060003" pitchFamily="34" charset="0"/>
              <a:cs typeface="Poppins" panose="02000000000000000000" pitchFamily="2" charset="0"/>
            </a:endParaRPr>
          </a:p>
        </p:txBody>
      </p:sp>
      <p:sp>
        <p:nvSpPr>
          <p:cNvPr id="2" name="Рисунок 1"/>
          <p:cNvSpPr>
            <a:spLocks noGrp="1"/>
          </p:cNvSpPr>
          <p:nvPr>
            <p:ph type="pic" sz="quarter" idx="10"/>
          </p:nvPr>
        </p:nvSpPr>
        <p:spPr/>
      </p:sp>
    </p:spTree>
    <p:extLst>
      <p:ext uri="{BB962C8B-B14F-4D97-AF65-F5344CB8AC3E}">
        <p14:creationId xmlns:p14="http://schemas.microsoft.com/office/powerpoint/2010/main" val="302602783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heel(1)">
                                      <p:cBhvr>
                                        <p:cTn id="7" dur="750"/>
                                        <p:tgtEl>
                                          <p:spTgt spid="7"/>
                                        </p:tgtEl>
                                      </p:cBhvr>
                                    </p:animEffect>
                                  </p:childTnLst>
                                </p:cTn>
                              </p:par>
                            </p:childTnLst>
                          </p:cTn>
                        </p:par>
                        <p:par>
                          <p:cTn id="8" fill="hold">
                            <p:stCondLst>
                              <p:cond delay="750"/>
                            </p:stCondLst>
                            <p:childTnLst>
                              <p:par>
                                <p:cTn id="9" presetID="22" presetClass="entr" presetSubtype="1"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up)">
                                      <p:cBhvr>
                                        <p:cTn id="11" dur="350"/>
                                        <p:tgtEl>
                                          <p:spTgt spid="9"/>
                                        </p:tgtEl>
                                      </p:cBhvr>
                                    </p:animEffect>
                                  </p:childTnLst>
                                </p:cTn>
                              </p:par>
                            </p:childTnLst>
                          </p:cTn>
                        </p:par>
                        <p:par>
                          <p:cTn id="12" fill="hold">
                            <p:stCondLst>
                              <p:cond delay="11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8"/>
                                        </p:tgtEl>
                                        <p:attrNameLst>
                                          <p:attrName>style.visibility</p:attrName>
                                        </p:attrNameLst>
                                      </p:cBhvr>
                                      <p:to>
                                        <p:strVal val="visible"/>
                                      </p:to>
                                    </p:set>
                                    <p:anim calcmode="lin" valueType="num">
                                      <p:cBhvr>
                                        <p:cTn id="15" dur="25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6" dur="250" fill="hold"/>
                                        <p:tgtEl>
                                          <p:spTgt spid="8"/>
                                        </p:tgtEl>
                                        <p:attrNameLst>
                                          <p:attrName>ppt_y</p:attrName>
                                        </p:attrNameLst>
                                      </p:cBhvr>
                                      <p:tavLst>
                                        <p:tav tm="0">
                                          <p:val>
                                            <p:strVal val="#ppt_y"/>
                                          </p:val>
                                        </p:tav>
                                        <p:tav tm="100000">
                                          <p:val>
                                            <p:strVal val="#ppt_y"/>
                                          </p:val>
                                        </p:tav>
                                      </p:tavLst>
                                    </p:anim>
                                    <p:anim calcmode="lin" valueType="num">
                                      <p:cBhvr>
                                        <p:cTn id="17" dur="25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8" dur="25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250" tmFilter="0,0; .5, 1; 1, 1"/>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2" y="0"/>
            <a:ext cx="12192000" cy="6858000"/>
          </a:xfrm>
          <a:prstGeom prst="rect">
            <a:avLst/>
          </a:prstGeom>
          <a:solidFill>
            <a:schemeClr val="tx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grpSp>
        <p:nvGrpSpPr>
          <p:cNvPr id="8" name="Группа 7"/>
          <p:cNvGrpSpPr/>
          <p:nvPr/>
        </p:nvGrpSpPr>
        <p:grpSpPr>
          <a:xfrm rot="5400000">
            <a:off x="5125455" y="2526633"/>
            <a:ext cx="1941091" cy="1732548"/>
            <a:chOff x="3515226" y="2568742"/>
            <a:chExt cx="5161549" cy="1732548"/>
          </a:xfrm>
        </p:grpSpPr>
        <p:sp>
          <p:nvSpPr>
            <p:cNvPr id="9" name="Прямоугольник 8"/>
            <p:cNvSpPr/>
            <p:nvPr/>
          </p:nvSpPr>
          <p:spPr>
            <a:xfrm>
              <a:off x="3515226" y="2568742"/>
              <a:ext cx="5161548" cy="1720516"/>
            </a:xfrm>
            <a:prstGeom prst="rect">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cxnSp>
          <p:nvCxnSpPr>
            <p:cNvPr id="10" name="Прямая соединительная линия 9"/>
            <p:cNvCxnSpPr/>
            <p:nvPr/>
          </p:nvCxnSpPr>
          <p:spPr>
            <a:xfrm flipV="1">
              <a:off x="3515226" y="2568742"/>
              <a:ext cx="872290" cy="87229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Прямая соединительная линия 10"/>
            <p:cNvCxnSpPr/>
            <p:nvPr/>
          </p:nvCxnSpPr>
          <p:spPr>
            <a:xfrm flipV="1">
              <a:off x="7804485" y="3429000"/>
              <a:ext cx="872290" cy="87229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7" name="TextBox 6"/>
          <p:cNvSpPr txBox="1"/>
          <p:nvPr/>
        </p:nvSpPr>
        <p:spPr>
          <a:xfrm>
            <a:off x="2811060" y="2931242"/>
            <a:ext cx="6569880" cy="923330"/>
          </a:xfrm>
          <a:prstGeom prst="rect">
            <a:avLst/>
          </a:prstGeom>
          <a:noFill/>
        </p:spPr>
        <p:txBody>
          <a:bodyPr wrap="square" rtlCol="0">
            <a:spAutoFit/>
          </a:bodyPr>
          <a:lstStyle/>
          <a:p>
            <a:pPr algn="ctr"/>
            <a:r>
              <a:rPr lang="en-US" sz="5400" dirty="0" smtClean="0">
                <a:solidFill>
                  <a:schemeClr val="bg1"/>
                </a:solidFill>
                <a:latin typeface="Raleway ExtraBold" panose="020B0903030101060003" pitchFamily="34" charset="-52"/>
              </a:rPr>
              <a:t>TIME FOR BREAK </a:t>
            </a:r>
          </a:p>
        </p:txBody>
      </p:sp>
      <p:sp>
        <p:nvSpPr>
          <p:cNvPr id="2" name="Рисунок 1"/>
          <p:cNvSpPr>
            <a:spLocks noGrp="1"/>
          </p:cNvSpPr>
          <p:nvPr>
            <p:ph type="pic" sz="quarter" idx="10"/>
          </p:nvPr>
        </p:nvSpPr>
        <p:spPr/>
      </p:sp>
    </p:spTree>
    <p:extLst>
      <p:ext uri="{BB962C8B-B14F-4D97-AF65-F5344CB8AC3E}">
        <p14:creationId xmlns:p14="http://schemas.microsoft.com/office/powerpoint/2010/main" val="315891087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750"/>
                                        <p:tgtEl>
                                          <p:spTgt spid="8"/>
                                        </p:tgtEl>
                                      </p:cBhvr>
                                    </p:animEffect>
                                    <p:anim calcmode="lin" valueType="num">
                                      <p:cBhvr>
                                        <p:cTn id="8" dur="750" fill="hold"/>
                                        <p:tgtEl>
                                          <p:spTgt spid="8"/>
                                        </p:tgtEl>
                                        <p:attrNameLst>
                                          <p:attrName>ppt_x</p:attrName>
                                        </p:attrNameLst>
                                      </p:cBhvr>
                                      <p:tavLst>
                                        <p:tav tm="0">
                                          <p:val>
                                            <p:strVal val="#ppt_x"/>
                                          </p:val>
                                        </p:tav>
                                        <p:tav tm="100000">
                                          <p:val>
                                            <p:strVal val="#ppt_x"/>
                                          </p:val>
                                        </p:tav>
                                      </p:tavLst>
                                    </p:anim>
                                    <p:anim calcmode="lin" valueType="num">
                                      <p:cBhvr>
                                        <p:cTn id="9" dur="75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7"/>
                                        </p:tgtEl>
                                        <p:attrNameLst>
                                          <p:attrName>style.visibility</p:attrName>
                                        </p:attrNameLst>
                                      </p:cBhvr>
                                      <p:to>
                                        <p:strVal val="visible"/>
                                      </p:to>
                                    </p:set>
                                    <p:anim calcmode="lin" valueType="num">
                                      <p:cBhvr>
                                        <p:cTn id="13" dur="35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14" dur="350" fill="hold"/>
                                        <p:tgtEl>
                                          <p:spTgt spid="7"/>
                                        </p:tgtEl>
                                        <p:attrNameLst>
                                          <p:attrName>ppt_y</p:attrName>
                                        </p:attrNameLst>
                                      </p:cBhvr>
                                      <p:tavLst>
                                        <p:tav tm="0">
                                          <p:val>
                                            <p:strVal val="#ppt_y"/>
                                          </p:val>
                                        </p:tav>
                                        <p:tav tm="100000">
                                          <p:val>
                                            <p:strVal val="#ppt_y"/>
                                          </p:val>
                                        </p:tav>
                                      </p:tavLst>
                                    </p:anim>
                                    <p:anim calcmode="lin" valueType="num">
                                      <p:cBhvr>
                                        <p:cTn id="15" dur="35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16" dur="35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17" dur="350" tmFilter="0,0; .5, 1; 1, 1"/>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Прямоугольник 9"/>
          <p:cNvSpPr/>
          <p:nvPr/>
        </p:nvSpPr>
        <p:spPr>
          <a:xfrm>
            <a:off x="0" y="0"/>
            <a:ext cx="12192000" cy="6858000"/>
          </a:xfrm>
          <a:prstGeom prst="rect">
            <a:avLst/>
          </a:prstGeom>
          <a:solidFill>
            <a:schemeClr val="bg2">
              <a:lumMod val="10000"/>
              <a:alpha val="8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3" name="TextBox 2"/>
          <p:cNvSpPr txBox="1"/>
          <p:nvPr/>
        </p:nvSpPr>
        <p:spPr>
          <a:xfrm>
            <a:off x="3025378" y="772718"/>
            <a:ext cx="6141244" cy="769441"/>
          </a:xfrm>
          <a:prstGeom prst="rect">
            <a:avLst/>
          </a:prstGeom>
          <a:noFill/>
        </p:spPr>
        <p:txBody>
          <a:bodyPr wrap="square" rtlCol="0">
            <a:spAutoFit/>
          </a:bodyPr>
          <a:lstStyle/>
          <a:p>
            <a:pPr algn="ctr"/>
            <a:r>
              <a:rPr lang="en-US" sz="4400" dirty="0" smtClean="0">
                <a:solidFill>
                  <a:schemeClr val="bg1"/>
                </a:solidFill>
                <a:latin typeface="Raleway ExtraBold" panose="020B0903030101060003" pitchFamily="34" charset="-52"/>
              </a:rPr>
              <a:t>Company in numbers</a:t>
            </a:r>
            <a:endParaRPr lang="en-US" sz="1600" dirty="0" smtClean="0">
              <a:solidFill>
                <a:schemeClr val="bg1"/>
              </a:solidFill>
              <a:latin typeface="Raleway ExtraBold" panose="020B0903030101060003" pitchFamily="34" charset="-52"/>
            </a:endParaRPr>
          </a:p>
        </p:txBody>
      </p:sp>
      <p:sp>
        <p:nvSpPr>
          <p:cNvPr id="4" name="Подзаголовок 2"/>
          <p:cNvSpPr txBox="1">
            <a:spLocks/>
          </p:cNvSpPr>
          <p:nvPr/>
        </p:nvSpPr>
        <p:spPr>
          <a:xfrm>
            <a:off x="3025378" y="4983897"/>
            <a:ext cx="6141244" cy="9146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2000"/>
              </a:lnSpc>
              <a:spcBef>
                <a:spcPts val="1200"/>
              </a:spcBef>
              <a:buNone/>
            </a:pPr>
            <a:r>
              <a:rPr lang="en-US" sz="1200" kern="0" dirty="0" smtClean="0">
                <a:solidFill>
                  <a:schemeClr val="bg1"/>
                </a:solidFill>
                <a:latin typeface="Raleway Medium" panose="020B0003030101060003" pitchFamily="34" charset="0"/>
                <a:ea typeface="Karla" pitchFamily="2" charset="0"/>
                <a:cs typeface="Poppins" panose="02000000000000000000" pitchFamily="2" charset="0"/>
              </a:rPr>
              <a:t>Etiam vitae dui congue, semper quam vitae, luctus ligula. Sed posuere nunc in leo commod else cuprum less</a:t>
            </a:r>
            <a:r>
              <a:rPr lang="en-US" sz="1200" dirty="0" smtClean="0">
                <a:solidFill>
                  <a:schemeClr val="bg1"/>
                </a:solidFill>
                <a:latin typeface="Raleway Medium" panose="020B0003030101060003" pitchFamily="34" charset="0"/>
                <a:ea typeface="Karla" pitchFamily="2" charset="0"/>
                <a:cs typeface="Poppins" panose="02000000000000000000" pitchFamily="2" charset="0"/>
              </a:rPr>
              <a:t>. Etiam vitae dui congue, semper quam vitae, luctus</a:t>
            </a:r>
            <a:r>
              <a:rPr lang="en-US" sz="1200" dirty="0" smtClean="0">
                <a:solidFill>
                  <a:schemeClr val="bg1"/>
                </a:solidFill>
                <a:latin typeface="Poppins" panose="02000000000000000000" pitchFamily="2" charset="0"/>
                <a:cs typeface="Poppins" panose="02000000000000000000" pitchFamily="2" charset="0"/>
              </a:rPr>
              <a:t>. </a:t>
            </a:r>
            <a:r>
              <a:rPr lang="en-US" sz="1200" dirty="0">
                <a:solidFill>
                  <a:schemeClr val="bg1"/>
                </a:solidFill>
                <a:latin typeface="Raleway Medium" panose="020B0003030101060003" pitchFamily="34" charset="0"/>
              </a:rPr>
              <a:t>Donec convallis orci eu orci rutrum, ac </a:t>
            </a:r>
            <a:r>
              <a:rPr lang="en-US" sz="1200" dirty="0" smtClean="0">
                <a:solidFill>
                  <a:schemeClr val="bg1"/>
                </a:solidFill>
                <a:latin typeface="Raleway Medium" panose="020B0003030101060003" pitchFamily="34" charset="0"/>
              </a:rPr>
              <a:t>venenati.</a:t>
            </a:r>
            <a:endParaRPr lang="en-US" sz="1200" dirty="0">
              <a:solidFill>
                <a:schemeClr val="bg1"/>
              </a:solidFill>
              <a:latin typeface="Raleway Medium" panose="020B0003030101060003" pitchFamily="34" charset="0"/>
              <a:cs typeface="Poppins" panose="02000000000000000000" pitchFamily="2" charset="0"/>
            </a:endParaRPr>
          </a:p>
          <a:p>
            <a:pPr marL="0" indent="0" algn="ctr">
              <a:lnSpc>
                <a:spcPts val="2000"/>
              </a:lnSpc>
              <a:spcBef>
                <a:spcPts val="1200"/>
              </a:spcBef>
              <a:buNone/>
            </a:pPr>
            <a:endParaRPr lang="en-US" sz="1200" dirty="0">
              <a:solidFill>
                <a:schemeClr val="bg1"/>
              </a:solidFill>
              <a:latin typeface="Poppins" panose="02000000000000000000" pitchFamily="2" charset="0"/>
              <a:cs typeface="Poppins" panose="02000000000000000000" pitchFamily="2" charset="0"/>
            </a:endParaRPr>
          </a:p>
        </p:txBody>
      </p:sp>
      <p:sp>
        <p:nvSpPr>
          <p:cNvPr id="5" name="Прямоугольник 4"/>
          <p:cNvSpPr/>
          <p:nvPr/>
        </p:nvSpPr>
        <p:spPr>
          <a:xfrm>
            <a:off x="5120413" y="1562678"/>
            <a:ext cx="1951175" cy="393826"/>
          </a:xfrm>
          <a:prstGeom prst="rect">
            <a:avLst/>
          </a:prstGeom>
        </p:spPr>
        <p:txBody>
          <a:bodyPr wrap="none">
            <a:spAutoFit/>
          </a:bodyPr>
          <a:lstStyle/>
          <a:p>
            <a:pPr>
              <a:lnSpc>
                <a:spcPts val="2800"/>
              </a:lnSpc>
            </a:pPr>
            <a:r>
              <a:rPr lang="en-US" sz="1050" kern="0" spc="50" dirty="0">
                <a:solidFill>
                  <a:schemeClr val="bg1"/>
                </a:solidFill>
                <a:latin typeface="Raleway ExtraBold" panose="020B0903030101060003" pitchFamily="34" charset="-52"/>
                <a:ea typeface="Karla" pitchFamily="2" charset="0"/>
                <a:cs typeface="Poppins" panose="02000000000000000000" pitchFamily="2" charset="0"/>
              </a:rPr>
              <a:t>SOME WORDS ABOUT </a:t>
            </a:r>
            <a:r>
              <a:rPr lang="en-US" sz="1050" kern="0" spc="50" dirty="0" smtClean="0">
                <a:solidFill>
                  <a:schemeClr val="bg1"/>
                </a:solidFill>
                <a:latin typeface="Raleway ExtraBold" panose="020B0903030101060003" pitchFamily="34" charset="-52"/>
                <a:ea typeface="Karla" pitchFamily="2" charset="0"/>
                <a:cs typeface="Poppins" panose="02000000000000000000" pitchFamily="2" charset="0"/>
              </a:rPr>
              <a:t>US</a:t>
            </a:r>
            <a:endParaRPr lang="en-US" sz="1050" spc="50" dirty="0">
              <a:solidFill>
                <a:schemeClr val="bg1"/>
              </a:solidFill>
              <a:latin typeface="Raleway ExtraBold" panose="020B0903030101060003" pitchFamily="34" charset="-52"/>
            </a:endParaRPr>
          </a:p>
        </p:txBody>
      </p:sp>
      <p:sp>
        <p:nvSpPr>
          <p:cNvPr id="6" name="Овал 5"/>
          <p:cNvSpPr/>
          <p:nvPr/>
        </p:nvSpPr>
        <p:spPr>
          <a:xfrm>
            <a:off x="1105341" y="2592553"/>
            <a:ext cx="1666324" cy="1666324"/>
          </a:xfrm>
          <a:prstGeom prst="ellipse">
            <a:avLst/>
          </a:prstGeom>
          <a:noFill/>
          <a:ln w="38100">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7" name="Прямоугольник 6"/>
          <p:cNvSpPr/>
          <p:nvPr/>
        </p:nvSpPr>
        <p:spPr>
          <a:xfrm>
            <a:off x="1105339" y="3351155"/>
            <a:ext cx="1666325" cy="373436"/>
          </a:xfrm>
          <a:prstGeom prst="rect">
            <a:avLst/>
          </a:prstGeom>
        </p:spPr>
        <p:txBody>
          <a:bodyPr wrap="square">
            <a:spAutoFit/>
          </a:bodyPr>
          <a:lstStyle/>
          <a:p>
            <a:pPr algn="ctr">
              <a:lnSpc>
                <a:spcPts val="2000"/>
              </a:lnSpc>
            </a:pPr>
            <a:r>
              <a:rPr lang="en-US" sz="2400" spc="100" dirty="0" smtClean="0">
                <a:solidFill>
                  <a:srgbClr val="E23936"/>
                </a:solidFill>
                <a:latin typeface="Montserrat" panose="02000505000000020004" pitchFamily="2" charset="0"/>
                <a:cs typeface="Poppins" panose="02000000000000000000" pitchFamily="2" charset="0"/>
              </a:rPr>
              <a:t>2500</a:t>
            </a:r>
            <a:endParaRPr lang="en-US" sz="2400" spc="100" dirty="0">
              <a:solidFill>
                <a:srgbClr val="E23936"/>
              </a:solidFill>
              <a:latin typeface="Montserrat" panose="02000505000000020004" pitchFamily="2" charset="0"/>
              <a:cs typeface="Poppins" panose="02000000000000000000" pitchFamily="2" charset="0"/>
            </a:endParaRPr>
          </a:p>
        </p:txBody>
      </p:sp>
      <p:grpSp>
        <p:nvGrpSpPr>
          <p:cNvPr id="11" name="Группа 10"/>
          <p:cNvGrpSpPr/>
          <p:nvPr/>
        </p:nvGrpSpPr>
        <p:grpSpPr>
          <a:xfrm>
            <a:off x="296779" y="363665"/>
            <a:ext cx="240632" cy="165462"/>
            <a:chOff x="11345779" y="324853"/>
            <a:chExt cx="240632" cy="165462"/>
          </a:xfrm>
        </p:grpSpPr>
        <p:cxnSp>
          <p:nvCxnSpPr>
            <p:cNvPr id="12" name="Прямая соединительная линия 11"/>
            <p:cNvCxnSpPr/>
            <p:nvPr/>
          </p:nvCxnSpPr>
          <p:spPr>
            <a:xfrm>
              <a:off x="11345779" y="324853"/>
              <a:ext cx="24063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11345779" y="407584"/>
              <a:ext cx="24063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Прямая соединительная линия 13"/>
            <p:cNvCxnSpPr/>
            <p:nvPr/>
          </p:nvCxnSpPr>
          <p:spPr>
            <a:xfrm>
              <a:off x="11345779" y="490315"/>
              <a:ext cx="24063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5" name="Прямоугольник 14"/>
          <p:cNvSpPr/>
          <p:nvPr/>
        </p:nvSpPr>
        <p:spPr>
          <a:xfrm>
            <a:off x="1223260" y="3638895"/>
            <a:ext cx="1430482" cy="261610"/>
          </a:xfrm>
          <a:prstGeom prst="rect">
            <a:avLst/>
          </a:prstGeom>
        </p:spPr>
        <p:txBody>
          <a:bodyPr wrap="square">
            <a:spAutoFit/>
          </a:bodyPr>
          <a:lstStyle/>
          <a:p>
            <a:pPr algn="ctr"/>
            <a:r>
              <a:rPr lang="en-US" sz="1050" dirty="0" smtClean="0">
                <a:solidFill>
                  <a:schemeClr val="bg1"/>
                </a:solidFill>
                <a:latin typeface="Raleway" panose="020B0003030101060003" pitchFamily="34" charset="0"/>
              </a:rPr>
              <a:t>Clients</a:t>
            </a:r>
            <a:endParaRPr lang="en-US" sz="1050" dirty="0">
              <a:solidFill>
                <a:schemeClr val="bg1"/>
              </a:solidFill>
              <a:latin typeface="Raleway" panose="020B0003030101060003" pitchFamily="34" charset="0"/>
            </a:endParaRPr>
          </a:p>
        </p:txBody>
      </p:sp>
      <p:sp>
        <p:nvSpPr>
          <p:cNvPr id="16" name="Овал 15"/>
          <p:cNvSpPr/>
          <p:nvPr/>
        </p:nvSpPr>
        <p:spPr>
          <a:xfrm>
            <a:off x="3877006" y="2592553"/>
            <a:ext cx="1666324" cy="1666324"/>
          </a:xfrm>
          <a:prstGeom prst="ellipse">
            <a:avLst/>
          </a:prstGeom>
          <a:noFill/>
          <a:ln w="38100">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7" name="Прямоугольник 16"/>
          <p:cNvSpPr/>
          <p:nvPr/>
        </p:nvSpPr>
        <p:spPr>
          <a:xfrm>
            <a:off x="3877005" y="3351155"/>
            <a:ext cx="1666323" cy="373436"/>
          </a:xfrm>
          <a:prstGeom prst="rect">
            <a:avLst/>
          </a:prstGeom>
        </p:spPr>
        <p:txBody>
          <a:bodyPr wrap="square">
            <a:spAutoFit/>
          </a:bodyPr>
          <a:lstStyle/>
          <a:p>
            <a:pPr algn="ctr">
              <a:lnSpc>
                <a:spcPts val="2000"/>
              </a:lnSpc>
            </a:pPr>
            <a:r>
              <a:rPr lang="en-US" sz="2400" spc="100" dirty="0" smtClean="0">
                <a:solidFill>
                  <a:srgbClr val="E23936"/>
                </a:solidFill>
                <a:latin typeface="Montserrat" panose="02000505000000020004" pitchFamily="2" charset="0"/>
                <a:cs typeface="Poppins" panose="02000000000000000000" pitchFamily="2" charset="0"/>
              </a:rPr>
              <a:t>5600</a:t>
            </a:r>
            <a:endParaRPr lang="en-US" sz="2400" spc="100" dirty="0">
              <a:solidFill>
                <a:srgbClr val="E23936"/>
              </a:solidFill>
              <a:latin typeface="Montserrat" panose="02000505000000020004" pitchFamily="2" charset="0"/>
              <a:cs typeface="Poppins" panose="02000000000000000000" pitchFamily="2" charset="0"/>
            </a:endParaRPr>
          </a:p>
        </p:txBody>
      </p:sp>
      <p:sp>
        <p:nvSpPr>
          <p:cNvPr id="18" name="Прямоугольник 17"/>
          <p:cNvSpPr/>
          <p:nvPr/>
        </p:nvSpPr>
        <p:spPr>
          <a:xfrm>
            <a:off x="3994925" y="3638895"/>
            <a:ext cx="1430482" cy="261610"/>
          </a:xfrm>
          <a:prstGeom prst="rect">
            <a:avLst/>
          </a:prstGeom>
        </p:spPr>
        <p:txBody>
          <a:bodyPr wrap="square">
            <a:spAutoFit/>
          </a:bodyPr>
          <a:lstStyle/>
          <a:p>
            <a:pPr algn="ctr"/>
            <a:r>
              <a:rPr lang="en-US" sz="1050" dirty="0" smtClean="0">
                <a:solidFill>
                  <a:schemeClr val="bg1"/>
                </a:solidFill>
                <a:latin typeface="Raleway" panose="020B0003030101060003" pitchFamily="34" charset="0"/>
              </a:rPr>
              <a:t>Retwits</a:t>
            </a:r>
            <a:endParaRPr lang="en-US" sz="1050" dirty="0">
              <a:solidFill>
                <a:schemeClr val="bg1"/>
              </a:solidFill>
              <a:latin typeface="Raleway" panose="020B0003030101060003" pitchFamily="34" charset="0"/>
            </a:endParaRPr>
          </a:p>
        </p:txBody>
      </p:sp>
      <p:sp>
        <p:nvSpPr>
          <p:cNvPr id="19" name="Овал 18"/>
          <p:cNvSpPr/>
          <p:nvPr/>
        </p:nvSpPr>
        <p:spPr>
          <a:xfrm>
            <a:off x="6648671" y="2592553"/>
            <a:ext cx="1666324" cy="1666324"/>
          </a:xfrm>
          <a:prstGeom prst="ellipse">
            <a:avLst/>
          </a:prstGeom>
          <a:noFill/>
          <a:ln w="38100">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0" name="Прямоугольник 19"/>
          <p:cNvSpPr/>
          <p:nvPr/>
        </p:nvSpPr>
        <p:spPr>
          <a:xfrm>
            <a:off x="6648670" y="3351155"/>
            <a:ext cx="1666325" cy="373436"/>
          </a:xfrm>
          <a:prstGeom prst="rect">
            <a:avLst/>
          </a:prstGeom>
        </p:spPr>
        <p:txBody>
          <a:bodyPr wrap="square">
            <a:spAutoFit/>
          </a:bodyPr>
          <a:lstStyle/>
          <a:p>
            <a:pPr algn="ctr">
              <a:lnSpc>
                <a:spcPts val="2000"/>
              </a:lnSpc>
            </a:pPr>
            <a:r>
              <a:rPr lang="en-US" sz="2400" spc="100" dirty="0" smtClean="0">
                <a:solidFill>
                  <a:srgbClr val="E23936"/>
                </a:solidFill>
                <a:latin typeface="Montserrat" panose="02000505000000020004" pitchFamily="2" charset="0"/>
                <a:cs typeface="Poppins" panose="02000000000000000000" pitchFamily="2" charset="0"/>
              </a:rPr>
              <a:t>7152</a:t>
            </a:r>
            <a:endParaRPr lang="en-US" sz="2400" spc="100" dirty="0">
              <a:solidFill>
                <a:srgbClr val="E23936"/>
              </a:solidFill>
              <a:latin typeface="Montserrat" panose="02000505000000020004" pitchFamily="2" charset="0"/>
              <a:cs typeface="Poppins" panose="02000000000000000000" pitchFamily="2" charset="0"/>
            </a:endParaRPr>
          </a:p>
        </p:txBody>
      </p:sp>
      <p:sp>
        <p:nvSpPr>
          <p:cNvPr id="21" name="Прямоугольник 20"/>
          <p:cNvSpPr/>
          <p:nvPr/>
        </p:nvSpPr>
        <p:spPr>
          <a:xfrm>
            <a:off x="6766591" y="3638895"/>
            <a:ext cx="1430482" cy="261610"/>
          </a:xfrm>
          <a:prstGeom prst="rect">
            <a:avLst/>
          </a:prstGeom>
        </p:spPr>
        <p:txBody>
          <a:bodyPr wrap="square">
            <a:spAutoFit/>
          </a:bodyPr>
          <a:lstStyle/>
          <a:p>
            <a:pPr algn="ctr"/>
            <a:r>
              <a:rPr lang="en-US" sz="1050" dirty="0" smtClean="0">
                <a:solidFill>
                  <a:schemeClr val="bg1"/>
                </a:solidFill>
                <a:latin typeface="Raleway" panose="020B0003030101060003" pitchFamily="34" charset="0"/>
              </a:rPr>
              <a:t>Followers</a:t>
            </a:r>
            <a:endParaRPr lang="en-US" sz="1050" dirty="0">
              <a:solidFill>
                <a:schemeClr val="bg1"/>
              </a:solidFill>
              <a:latin typeface="Raleway" panose="020B0003030101060003" pitchFamily="34" charset="0"/>
            </a:endParaRPr>
          </a:p>
        </p:txBody>
      </p:sp>
      <p:sp>
        <p:nvSpPr>
          <p:cNvPr id="24" name="Овал 23"/>
          <p:cNvSpPr/>
          <p:nvPr/>
        </p:nvSpPr>
        <p:spPr>
          <a:xfrm>
            <a:off x="9420336" y="2592553"/>
            <a:ext cx="1666324" cy="1666324"/>
          </a:xfrm>
          <a:prstGeom prst="ellipse">
            <a:avLst/>
          </a:prstGeom>
          <a:noFill/>
          <a:ln w="38100">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5" name="Прямоугольник 24"/>
          <p:cNvSpPr/>
          <p:nvPr/>
        </p:nvSpPr>
        <p:spPr>
          <a:xfrm>
            <a:off x="9420336" y="3351155"/>
            <a:ext cx="1666323" cy="373436"/>
          </a:xfrm>
          <a:prstGeom prst="rect">
            <a:avLst/>
          </a:prstGeom>
        </p:spPr>
        <p:txBody>
          <a:bodyPr wrap="square">
            <a:spAutoFit/>
          </a:bodyPr>
          <a:lstStyle/>
          <a:p>
            <a:pPr algn="ctr">
              <a:lnSpc>
                <a:spcPts val="2000"/>
              </a:lnSpc>
            </a:pPr>
            <a:r>
              <a:rPr lang="en-US" sz="2400" spc="100" dirty="0" smtClean="0">
                <a:solidFill>
                  <a:srgbClr val="E23936"/>
                </a:solidFill>
                <a:latin typeface="Montserrat" panose="02000505000000020004" pitchFamily="2" charset="0"/>
                <a:cs typeface="Poppins" panose="02000000000000000000" pitchFamily="2" charset="0"/>
              </a:rPr>
              <a:t>1500</a:t>
            </a:r>
            <a:endParaRPr lang="en-US" sz="2400" spc="100" dirty="0">
              <a:solidFill>
                <a:srgbClr val="E23936"/>
              </a:solidFill>
              <a:latin typeface="Montserrat" panose="02000505000000020004" pitchFamily="2" charset="0"/>
              <a:cs typeface="Poppins" panose="02000000000000000000" pitchFamily="2" charset="0"/>
            </a:endParaRPr>
          </a:p>
        </p:txBody>
      </p:sp>
      <p:sp>
        <p:nvSpPr>
          <p:cNvPr id="26" name="Прямоугольник 25"/>
          <p:cNvSpPr/>
          <p:nvPr/>
        </p:nvSpPr>
        <p:spPr>
          <a:xfrm>
            <a:off x="9538256" y="3638895"/>
            <a:ext cx="1430482" cy="261610"/>
          </a:xfrm>
          <a:prstGeom prst="rect">
            <a:avLst/>
          </a:prstGeom>
        </p:spPr>
        <p:txBody>
          <a:bodyPr wrap="square">
            <a:spAutoFit/>
          </a:bodyPr>
          <a:lstStyle/>
          <a:p>
            <a:pPr algn="ctr"/>
            <a:r>
              <a:rPr lang="en-US" sz="1050" dirty="0" smtClean="0">
                <a:solidFill>
                  <a:schemeClr val="bg1"/>
                </a:solidFill>
                <a:latin typeface="Raleway" panose="020B0003030101060003" pitchFamily="34" charset="0"/>
              </a:rPr>
              <a:t>Review’s</a:t>
            </a:r>
            <a:endParaRPr lang="en-US" sz="1050" dirty="0">
              <a:solidFill>
                <a:schemeClr val="bg1"/>
              </a:solidFill>
              <a:latin typeface="Raleway" panose="020B0003030101060003" pitchFamily="34" charset="0"/>
            </a:endParaRPr>
          </a:p>
        </p:txBody>
      </p:sp>
      <p:pic>
        <p:nvPicPr>
          <p:cNvPr id="28" name="Рисунок 27"/>
          <p:cNvPicPr>
            <a:picLocks noChangeAspect="1"/>
          </p:cNvPicPr>
          <p:nvPr/>
        </p:nvPicPr>
        <p:blipFill>
          <a:blip r:embed="rId2">
            <a:lum bright="70000" contrast="-70000"/>
          </a:blip>
          <a:stretch>
            <a:fillRect/>
          </a:stretch>
        </p:blipFill>
        <p:spPr>
          <a:xfrm>
            <a:off x="11567645" y="365997"/>
            <a:ext cx="159022" cy="160799"/>
          </a:xfrm>
          <a:prstGeom prst="rect">
            <a:avLst/>
          </a:prstGeom>
        </p:spPr>
      </p:pic>
      <p:sp>
        <p:nvSpPr>
          <p:cNvPr id="29" name="Прямоугольник 28"/>
          <p:cNvSpPr/>
          <p:nvPr/>
        </p:nvSpPr>
        <p:spPr>
          <a:xfrm>
            <a:off x="1763612" y="2912038"/>
            <a:ext cx="349776" cy="369332"/>
          </a:xfrm>
          <a:prstGeom prst="rect">
            <a:avLst/>
          </a:prstGeom>
        </p:spPr>
        <p:txBody>
          <a:bodyPr wrap="none">
            <a:spAutoFit/>
          </a:bodyPr>
          <a:lstStyle/>
          <a:p>
            <a:pPr algn="ctr"/>
            <a:r>
              <a:rPr lang="en-US" dirty="0">
                <a:solidFill>
                  <a:schemeClr val="bg1"/>
                </a:solidFill>
                <a:latin typeface="FontAwesome" pitchFamily="2" charset="0"/>
              </a:rPr>
              <a:t></a:t>
            </a:r>
            <a:endParaRPr lang="ru-RU" dirty="0">
              <a:solidFill>
                <a:schemeClr val="bg1"/>
              </a:solidFill>
            </a:endParaRPr>
          </a:p>
        </p:txBody>
      </p:sp>
      <p:sp>
        <p:nvSpPr>
          <p:cNvPr id="30" name="Прямоугольник 29"/>
          <p:cNvSpPr/>
          <p:nvPr/>
        </p:nvSpPr>
        <p:spPr>
          <a:xfrm>
            <a:off x="4502416" y="2922671"/>
            <a:ext cx="415499" cy="369332"/>
          </a:xfrm>
          <a:prstGeom prst="rect">
            <a:avLst/>
          </a:prstGeom>
        </p:spPr>
        <p:txBody>
          <a:bodyPr wrap="none">
            <a:spAutoFit/>
          </a:bodyPr>
          <a:lstStyle/>
          <a:p>
            <a:pPr algn="ctr"/>
            <a:r>
              <a:rPr lang="en-US" dirty="0">
                <a:solidFill>
                  <a:schemeClr val="bg1"/>
                </a:solidFill>
                <a:latin typeface="FontAwesome" pitchFamily="2" charset="0"/>
              </a:rPr>
              <a:t></a:t>
            </a:r>
            <a:endParaRPr lang="ru-RU" dirty="0">
              <a:solidFill>
                <a:schemeClr val="bg1"/>
              </a:solidFill>
            </a:endParaRPr>
          </a:p>
        </p:txBody>
      </p:sp>
      <p:sp>
        <p:nvSpPr>
          <p:cNvPr id="31" name="Прямоугольник 30"/>
          <p:cNvSpPr/>
          <p:nvPr/>
        </p:nvSpPr>
        <p:spPr>
          <a:xfrm>
            <a:off x="7272479" y="2923188"/>
            <a:ext cx="418704" cy="338554"/>
          </a:xfrm>
          <a:prstGeom prst="rect">
            <a:avLst/>
          </a:prstGeom>
        </p:spPr>
        <p:txBody>
          <a:bodyPr wrap="none">
            <a:spAutoFit/>
          </a:bodyPr>
          <a:lstStyle/>
          <a:p>
            <a:pPr algn="ctr"/>
            <a:r>
              <a:rPr lang="en-US" sz="1600" dirty="0">
                <a:solidFill>
                  <a:schemeClr val="bg1"/>
                </a:solidFill>
                <a:latin typeface="FontAwesome" pitchFamily="2" charset="0"/>
              </a:rPr>
              <a:t></a:t>
            </a:r>
            <a:endParaRPr lang="ru-RU" sz="1600" dirty="0">
              <a:solidFill>
                <a:schemeClr val="bg1"/>
              </a:solidFill>
            </a:endParaRPr>
          </a:p>
        </p:txBody>
      </p:sp>
      <p:sp>
        <p:nvSpPr>
          <p:cNvPr id="32" name="Прямоугольник 31"/>
          <p:cNvSpPr/>
          <p:nvPr/>
        </p:nvSpPr>
        <p:spPr>
          <a:xfrm>
            <a:off x="10045747" y="2912555"/>
            <a:ext cx="415499" cy="369332"/>
          </a:xfrm>
          <a:prstGeom prst="rect">
            <a:avLst/>
          </a:prstGeom>
        </p:spPr>
        <p:txBody>
          <a:bodyPr wrap="none">
            <a:spAutoFit/>
          </a:bodyPr>
          <a:lstStyle/>
          <a:p>
            <a:pPr algn="ctr"/>
            <a:r>
              <a:rPr lang="en-US" dirty="0">
                <a:solidFill>
                  <a:schemeClr val="bg1"/>
                </a:solidFill>
                <a:latin typeface="FontAwesome" pitchFamily="2" charset="0"/>
              </a:rPr>
              <a:t></a:t>
            </a:r>
            <a:endParaRPr lang="ru-RU" dirty="0">
              <a:solidFill>
                <a:schemeClr val="bg1"/>
              </a:solidFill>
            </a:endParaRPr>
          </a:p>
        </p:txBody>
      </p:sp>
      <p:sp>
        <p:nvSpPr>
          <p:cNvPr id="2" name="Рисунок 1"/>
          <p:cNvSpPr>
            <a:spLocks noGrp="1"/>
          </p:cNvSpPr>
          <p:nvPr>
            <p:ph type="pic" sz="quarter" idx="10"/>
          </p:nvPr>
        </p:nvSpPr>
        <p:spPr/>
      </p:sp>
    </p:spTree>
    <p:extLst>
      <p:ext uri="{BB962C8B-B14F-4D97-AF65-F5344CB8AC3E}">
        <p14:creationId xmlns:p14="http://schemas.microsoft.com/office/powerpoint/2010/main" val="376644369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25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250" fill="hold"/>
                                        <p:tgtEl>
                                          <p:spTgt spid="3"/>
                                        </p:tgtEl>
                                        <p:attrNameLst>
                                          <p:attrName>ppt_y</p:attrName>
                                        </p:attrNameLst>
                                      </p:cBhvr>
                                      <p:tavLst>
                                        <p:tav tm="0">
                                          <p:val>
                                            <p:strVal val="#ppt_y"/>
                                          </p:val>
                                        </p:tav>
                                        <p:tav tm="100000">
                                          <p:val>
                                            <p:strVal val="#ppt_y"/>
                                          </p:val>
                                        </p:tav>
                                      </p:tavLst>
                                    </p:anim>
                                    <p:anim calcmode="lin" valueType="num">
                                      <p:cBhvr>
                                        <p:cTn id="9" dur="25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25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250" tmFilter="0,0; .5, 1; 1, 1"/>
                                        <p:tgtEl>
                                          <p:spTgt spid="3"/>
                                        </p:tgtEl>
                                      </p:cBhvr>
                                    </p:animEffect>
                                  </p:childTnLst>
                                </p:cTn>
                              </p:par>
                            </p:childTnLst>
                          </p:cTn>
                        </p:par>
                        <p:par>
                          <p:cTn id="12" fill="hold">
                            <p:stCondLst>
                              <p:cond delay="625"/>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5"/>
                                        </p:tgtEl>
                                        <p:attrNameLst>
                                          <p:attrName>style.visibility</p:attrName>
                                        </p:attrNameLst>
                                      </p:cBhvr>
                                      <p:to>
                                        <p:strVal val="visible"/>
                                      </p:to>
                                    </p:set>
                                    <p:anim calcmode="lin" valueType="num">
                                      <p:cBhvr>
                                        <p:cTn id="15" dur="25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6" dur="250" fill="hold"/>
                                        <p:tgtEl>
                                          <p:spTgt spid="5"/>
                                        </p:tgtEl>
                                        <p:attrNameLst>
                                          <p:attrName>ppt_y</p:attrName>
                                        </p:attrNameLst>
                                      </p:cBhvr>
                                      <p:tavLst>
                                        <p:tav tm="0">
                                          <p:val>
                                            <p:strVal val="#ppt_y"/>
                                          </p:val>
                                        </p:tav>
                                        <p:tav tm="100000">
                                          <p:val>
                                            <p:strVal val="#ppt_y"/>
                                          </p:val>
                                        </p:tav>
                                      </p:tavLst>
                                    </p:anim>
                                    <p:anim calcmode="lin" valueType="num">
                                      <p:cBhvr>
                                        <p:cTn id="17" dur="25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8" dur="25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9" dur="250" tmFilter="0,0; .5, 1; 1, 1"/>
                                        <p:tgtEl>
                                          <p:spTgt spid="5"/>
                                        </p:tgtEl>
                                      </p:cBhvr>
                                    </p:animEffect>
                                  </p:childTnLst>
                                </p:cTn>
                              </p:par>
                            </p:childTnLst>
                          </p:cTn>
                        </p:par>
                        <p:par>
                          <p:cTn id="20" fill="hold">
                            <p:stCondLst>
                              <p:cond delay="1650"/>
                            </p:stCondLst>
                            <p:childTnLst>
                              <p:par>
                                <p:cTn id="21" presetID="22" presetClass="entr" presetSubtype="1"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up)">
                                      <p:cBhvr>
                                        <p:cTn id="23" dur="400"/>
                                        <p:tgtEl>
                                          <p:spTgt spid="6"/>
                                        </p:tgtEl>
                                      </p:cBhvr>
                                    </p:animEffect>
                                  </p:childTnLst>
                                </p:cTn>
                              </p:par>
                            </p:childTnLst>
                          </p:cTn>
                        </p:par>
                        <p:par>
                          <p:cTn id="24" fill="hold">
                            <p:stCondLst>
                              <p:cond delay="2050"/>
                            </p:stCondLst>
                            <p:childTnLst>
                              <p:par>
                                <p:cTn id="25" presetID="22" presetClass="entr" presetSubtype="1"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wipe(up)">
                                      <p:cBhvr>
                                        <p:cTn id="27" dur="400"/>
                                        <p:tgtEl>
                                          <p:spTgt spid="29"/>
                                        </p:tgtEl>
                                      </p:cBhvr>
                                    </p:animEffect>
                                  </p:childTnLst>
                                </p:cTn>
                              </p:par>
                            </p:childTnLst>
                          </p:cTn>
                        </p:par>
                        <p:par>
                          <p:cTn id="28" fill="hold">
                            <p:stCondLst>
                              <p:cond delay="2450"/>
                            </p:stCondLst>
                            <p:childTnLst>
                              <p:par>
                                <p:cTn id="29" presetID="22" presetClass="entr" presetSubtype="1"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wipe(up)">
                                      <p:cBhvr>
                                        <p:cTn id="31" dur="400"/>
                                        <p:tgtEl>
                                          <p:spTgt spid="7"/>
                                        </p:tgtEl>
                                      </p:cBhvr>
                                    </p:animEffect>
                                  </p:childTnLst>
                                </p:cTn>
                              </p:par>
                              <p:par>
                                <p:cTn id="32" presetID="22" presetClass="entr" presetSubtype="1" fill="hold" grpId="0" nodeType="with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wipe(up)">
                                      <p:cBhvr>
                                        <p:cTn id="34" dur="400"/>
                                        <p:tgtEl>
                                          <p:spTgt spid="15"/>
                                        </p:tgtEl>
                                      </p:cBhvr>
                                    </p:animEffect>
                                  </p:childTnLst>
                                </p:cTn>
                              </p:par>
                            </p:childTnLst>
                          </p:cTn>
                        </p:par>
                        <p:par>
                          <p:cTn id="35" fill="hold">
                            <p:stCondLst>
                              <p:cond delay="2850"/>
                            </p:stCondLst>
                            <p:childTnLst>
                              <p:par>
                                <p:cTn id="36" presetID="22" presetClass="entr" presetSubtype="1" fill="hold" grpId="0" nodeType="after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wipe(up)">
                                      <p:cBhvr>
                                        <p:cTn id="38" dur="400"/>
                                        <p:tgtEl>
                                          <p:spTgt spid="16"/>
                                        </p:tgtEl>
                                      </p:cBhvr>
                                    </p:animEffect>
                                  </p:childTnLst>
                                </p:cTn>
                              </p:par>
                            </p:childTnLst>
                          </p:cTn>
                        </p:par>
                        <p:par>
                          <p:cTn id="39" fill="hold">
                            <p:stCondLst>
                              <p:cond delay="3250"/>
                            </p:stCondLst>
                            <p:childTnLst>
                              <p:par>
                                <p:cTn id="40" presetID="22" presetClass="entr" presetSubtype="1" fill="hold" grpId="0" nodeType="afterEffect">
                                  <p:stCondLst>
                                    <p:cond delay="0"/>
                                  </p:stCondLst>
                                  <p:childTnLst>
                                    <p:set>
                                      <p:cBhvr>
                                        <p:cTn id="41" dur="1" fill="hold">
                                          <p:stCondLst>
                                            <p:cond delay="0"/>
                                          </p:stCondLst>
                                        </p:cTn>
                                        <p:tgtEl>
                                          <p:spTgt spid="30"/>
                                        </p:tgtEl>
                                        <p:attrNameLst>
                                          <p:attrName>style.visibility</p:attrName>
                                        </p:attrNameLst>
                                      </p:cBhvr>
                                      <p:to>
                                        <p:strVal val="visible"/>
                                      </p:to>
                                    </p:set>
                                    <p:animEffect transition="in" filter="wipe(up)">
                                      <p:cBhvr>
                                        <p:cTn id="42" dur="400"/>
                                        <p:tgtEl>
                                          <p:spTgt spid="30"/>
                                        </p:tgtEl>
                                      </p:cBhvr>
                                    </p:animEffect>
                                  </p:childTnLst>
                                </p:cTn>
                              </p:par>
                            </p:childTnLst>
                          </p:cTn>
                        </p:par>
                        <p:par>
                          <p:cTn id="43" fill="hold">
                            <p:stCondLst>
                              <p:cond delay="3650"/>
                            </p:stCondLst>
                            <p:childTnLst>
                              <p:par>
                                <p:cTn id="44" presetID="22" presetClass="entr" presetSubtype="1" fill="hold" grpId="0" nodeType="after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wipe(up)">
                                      <p:cBhvr>
                                        <p:cTn id="46" dur="400"/>
                                        <p:tgtEl>
                                          <p:spTgt spid="17"/>
                                        </p:tgtEl>
                                      </p:cBhvr>
                                    </p:animEffect>
                                  </p:childTnLst>
                                </p:cTn>
                              </p:par>
                              <p:par>
                                <p:cTn id="47" presetID="22" presetClass="entr" presetSubtype="1" fill="hold" grpId="0" nodeType="with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wipe(up)">
                                      <p:cBhvr>
                                        <p:cTn id="49" dur="400"/>
                                        <p:tgtEl>
                                          <p:spTgt spid="18"/>
                                        </p:tgtEl>
                                      </p:cBhvr>
                                    </p:animEffect>
                                  </p:childTnLst>
                                </p:cTn>
                              </p:par>
                            </p:childTnLst>
                          </p:cTn>
                        </p:par>
                        <p:par>
                          <p:cTn id="50" fill="hold">
                            <p:stCondLst>
                              <p:cond delay="4050"/>
                            </p:stCondLst>
                            <p:childTnLst>
                              <p:par>
                                <p:cTn id="51" presetID="22" presetClass="entr" presetSubtype="1" fill="hold" grpId="0" nodeType="after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wipe(up)">
                                      <p:cBhvr>
                                        <p:cTn id="53" dur="400"/>
                                        <p:tgtEl>
                                          <p:spTgt spid="19"/>
                                        </p:tgtEl>
                                      </p:cBhvr>
                                    </p:animEffect>
                                  </p:childTnLst>
                                </p:cTn>
                              </p:par>
                            </p:childTnLst>
                          </p:cTn>
                        </p:par>
                        <p:par>
                          <p:cTn id="54" fill="hold">
                            <p:stCondLst>
                              <p:cond delay="4450"/>
                            </p:stCondLst>
                            <p:childTnLst>
                              <p:par>
                                <p:cTn id="55" presetID="22" presetClass="entr" presetSubtype="1" fill="hold" grpId="0" nodeType="afterEffect">
                                  <p:stCondLst>
                                    <p:cond delay="0"/>
                                  </p:stCondLst>
                                  <p:childTnLst>
                                    <p:set>
                                      <p:cBhvr>
                                        <p:cTn id="56" dur="1" fill="hold">
                                          <p:stCondLst>
                                            <p:cond delay="0"/>
                                          </p:stCondLst>
                                        </p:cTn>
                                        <p:tgtEl>
                                          <p:spTgt spid="31"/>
                                        </p:tgtEl>
                                        <p:attrNameLst>
                                          <p:attrName>style.visibility</p:attrName>
                                        </p:attrNameLst>
                                      </p:cBhvr>
                                      <p:to>
                                        <p:strVal val="visible"/>
                                      </p:to>
                                    </p:set>
                                    <p:animEffect transition="in" filter="wipe(up)">
                                      <p:cBhvr>
                                        <p:cTn id="57" dur="400"/>
                                        <p:tgtEl>
                                          <p:spTgt spid="31"/>
                                        </p:tgtEl>
                                      </p:cBhvr>
                                    </p:animEffect>
                                  </p:childTnLst>
                                </p:cTn>
                              </p:par>
                            </p:childTnLst>
                          </p:cTn>
                        </p:par>
                        <p:par>
                          <p:cTn id="58" fill="hold">
                            <p:stCondLst>
                              <p:cond delay="4850"/>
                            </p:stCondLst>
                            <p:childTnLst>
                              <p:par>
                                <p:cTn id="59" presetID="22" presetClass="entr" presetSubtype="1" fill="hold" grpId="0" nodeType="afterEffect">
                                  <p:stCondLst>
                                    <p:cond delay="0"/>
                                  </p:stCondLst>
                                  <p:childTnLst>
                                    <p:set>
                                      <p:cBhvr>
                                        <p:cTn id="60" dur="1" fill="hold">
                                          <p:stCondLst>
                                            <p:cond delay="0"/>
                                          </p:stCondLst>
                                        </p:cTn>
                                        <p:tgtEl>
                                          <p:spTgt spid="20"/>
                                        </p:tgtEl>
                                        <p:attrNameLst>
                                          <p:attrName>style.visibility</p:attrName>
                                        </p:attrNameLst>
                                      </p:cBhvr>
                                      <p:to>
                                        <p:strVal val="visible"/>
                                      </p:to>
                                    </p:set>
                                    <p:animEffect transition="in" filter="wipe(up)">
                                      <p:cBhvr>
                                        <p:cTn id="61" dur="400"/>
                                        <p:tgtEl>
                                          <p:spTgt spid="20"/>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21"/>
                                        </p:tgtEl>
                                        <p:attrNameLst>
                                          <p:attrName>style.visibility</p:attrName>
                                        </p:attrNameLst>
                                      </p:cBhvr>
                                      <p:to>
                                        <p:strVal val="visible"/>
                                      </p:to>
                                    </p:set>
                                    <p:animEffect transition="in" filter="wipe(up)">
                                      <p:cBhvr>
                                        <p:cTn id="64" dur="400"/>
                                        <p:tgtEl>
                                          <p:spTgt spid="21"/>
                                        </p:tgtEl>
                                      </p:cBhvr>
                                    </p:animEffect>
                                  </p:childTnLst>
                                </p:cTn>
                              </p:par>
                            </p:childTnLst>
                          </p:cTn>
                        </p:par>
                        <p:par>
                          <p:cTn id="65" fill="hold">
                            <p:stCondLst>
                              <p:cond delay="5250"/>
                            </p:stCondLst>
                            <p:childTnLst>
                              <p:par>
                                <p:cTn id="66" presetID="22" presetClass="entr" presetSubtype="1" fill="hold" grpId="0" nodeType="afterEffect">
                                  <p:stCondLst>
                                    <p:cond delay="0"/>
                                  </p:stCondLst>
                                  <p:childTnLst>
                                    <p:set>
                                      <p:cBhvr>
                                        <p:cTn id="67" dur="1" fill="hold">
                                          <p:stCondLst>
                                            <p:cond delay="0"/>
                                          </p:stCondLst>
                                        </p:cTn>
                                        <p:tgtEl>
                                          <p:spTgt spid="24"/>
                                        </p:tgtEl>
                                        <p:attrNameLst>
                                          <p:attrName>style.visibility</p:attrName>
                                        </p:attrNameLst>
                                      </p:cBhvr>
                                      <p:to>
                                        <p:strVal val="visible"/>
                                      </p:to>
                                    </p:set>
                                    <p:animEffect transition="in" filter="wipe(up)">
                                      <p:cBhvr>
                                        <p:cTn id="68" dur="400"/>
                                        <p:tgtEl>
                                          <p:spTgt spid="24"/>
                                        </p:tgtEl>
                                      </p:cBhvr>
                                    </p:animEffect>
                                  </p:childTnLst>
                                </p:cTn>
                              </p:par>
                            </p:childTnLst>
                          </p:cTn>
                        </p:par>
                        <p:par>
                          <p:cTn id="69" fill="hold">
                            <p:stCondLst>
                              <p:cond delay="5650"/>
                            </p:stCondLst>
                            <p:childTnLst>
                              <p:par>
                                <p:cTn id="70" presetID="22" presetClass="entr" presetSubtype="1" fill="hold" grpId="0" nodeType="afterEffect">
                                  <p:stCondLst>
                                    <p:cond delay="0"/>
                                  </p:stCondLst>
                                  <p:childTnLst>
                                    <p:set>
                                      <p:cBhvr>
                                        <p:cTn id="71" dur="1" fill="hold">
                                          <p:stCondLst>
                                            <p:cond delay="0"/>
                                          </p:stCondLst>
                                        </p:cTn>
                                        <p:tgtEl>
                                          <p:spTgt spid="32"/>
                                        </p:tgtEl>
                                        <p:attrNameLst>
                                          <p:attrName>style.visibility</p:attrName>
                                        </p:attrNameLst>
                                      </p:cBhvr>
                                      <p:to>
                                        <p:strVal val="visible"/>
                                      </p:to>
                                    </p:set>
                                    <p:animEffect transition="in" filter="wipe(up)">
                                      <p:cBhvr>
                                        <p:cTn id="72" dur="400"/>
                                        <p:tgtEl>
                                          <p:spTgt spid="32"/>
                                        </p:tgtEl>
                                      </p:cBhvr>
                                    </p:animEffect>
                                  </p:childTnLst>
                                </p:cTn>
                              </p:par>
                            </p:childTnLst>
                          </p:cTn>
                        </p:par>
                        <p:par>
                          <p:cTn id="73" fill="hold">
                            <p:stCondLst>
                              <p:cond delay="6050"/>
                            </p:stCondLst>
                            <p:childTnLst>
                              <p:par>
                                <p:cTn id="74" presetID="22" presetClass="entr" presetSubtype="1" fill="hold" grpId="0" nodeType="afterEffect">
                                  <p:stCondLst>
                                    <p:cond delay="0"/>
                                  </p:stCondLst>
                                  <p:childTnLst>
                                    <p:set>
                                      <p:cBhvr>
                                        <p:cTn id="75" dur="1" fill="hold">
                                          <p:stCondLst>
                                            <p:cond delay="0"/>
                                          </p:stCondLst>
                                        </p:cTn>
                                        <p:tgtEl>
                                          <p:spTgt spid="25"/>
                                        </p:tgtEl>
                                        <p:attrNameLst>
                                          <p:attrName>style.visibility</p:attrName>
                                        </p:attrNameLst>
                                      </p:cBhvr>
                                      <p:to>
                                        <p:strVal val="visible"/>
                                      </p:to>
                                    </p:set>
                                    <p:animEffect transition="in" filter="wipe(up)">
                                      <p:cBhvr>
                                        <p:cTn id="76" dur="400"/>
                                        <p:tgtEl>
                                          <p:spTgt spid="25"/>
                                        </p:tgtEl>
                                      </p:cBhvr>
                                    </p:animEffect>
                                  </p:childTnLst>
                                </p:cTn>
                              </p:par>
                              <p:par>
                                <p:cTn id="77" presetID="22" presetClass="entr" presetSubtype="1" fill="hold" grpId="0" nodeType="withEffect">
                                  <p:stCondLst>
                                    <p:cond delay="0"/>
                                  </p:stCondLst>
                                  <p:childTnLst>
                                    <p:set>
                                      <p:cBhvr>
                                        <p:cTn id="78" dur="1" fill="hold">
                                          <p:stCondLst>
                                            <p:cond delay="0"/>
                                          </p:stCondLst>
                                        </p:cTn>
                                        <p:tgtEl>
                                          <p:spTgt spid="26"/>
                                        </p:tgtEl>
                                        <p:attrNameLst>
                                          <p:attrName>style.visibility</p:attrName>
                                        </p:attrNameLst>
                                      </p:cBhvr>
                                      <p:to>
                                        <p:strVal val="visible"/>
                                      </p:to>
                                    </p:set>
                                    <p:animEffect transition="in" filter="wipe(up)">
                                      <p:cBhvr>
                                        <p:cTn id="79" dur="400"/>
                                        <p:tgtEl>
                                          <p:spTgt spid="26"/>
                                        </p:tgtEl>
                                      </p:cBhvr>
                                    </p:animEffect>
                                  </p:childTnLst>
                                </p:cTn>
                              </p:par>
                            </p:childTnLst>
                          </p:cTn>
                        </p:par>
                        <p:par>
                          <p:cTn id="80" fill="hold">
                            <p:stCondLst>
                              <p:cond delay="6450"/>
                            </p:stCondLst>
                            <p:childTnLst>
                              <p:par>
                                <p:cTn id="81" presetID="22" presetClass="entr" presetSubtype="1" fill="hold" grpId="0" nodeType="afterEffect">
                                  <p:stCondLst>
                                    <p:cond delay="0"/>
                                  </p:stCondLst>
                                  <p:childTnLst>
                                    <p:set>
                                      <p:cBhvr>
                                        <p:cTn id="82" dur="1" fill="hold">
                                          <p:stCondLst>
                                            <p:cond delay="0"/>
                                          </p:stCondLst>
                                        </p:cTn>
                                        <p:tgtEl>
                                          <p:spTgt spid="4"/>
                                        </p:tgtEl>
                                        <p:attrNameLst>
                                          <p:attrName>style.visibility</p:attrName>
                                        </p:attrNameLst>
                                      </p:cBhvr>
                                      <p:to>
                                        <p:strVal val="visible"/>
                                      </p:to>
                                    </p:set>
                                    <p:animEffect transition="in" filter="wipe(up)">
                                      <p:cBhvr>
                                        <p:cTn id="83" dur="4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animBg="1"/>
      <p:bldP spid="7" grpId="0"/>
      <p:bldP spid="15" grpId="0"/>
      <p:bldP spid="16" grpId="0" animBg="1"/>
      <p:bldP spid="17" grpId="0"/>
      <p:bldP spid="18" grpId="0"/>
      <p:bldP spid="19" grpId="0" animBg="1"/>
      <p:bldP spid="20" grpId="0"/>
      <p:bldP spid="21" grpId="0"/>
      <p:bldP spid="24" grpId="0" animBg="1"/>
      <p:bldP spid="25" grpId="0"/>
      <p:bldP spid="26" grpId="0"/>
      <p:bldP spid="29" grpId="0"/>
      <p:bldP spid="30" grpId="0"/>
      <p:bldP spid="31" grpId="0"/>
      <p:bldP spid="32" grpId="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2" y="0"/>
            <a:ext cx="12192000" cy="6858000"/>
          </a:xfrm>
          <a:prstGeom prst="rect">
            <a:avLst/>
          </a:prstGeom>
          <a:solidFill>
            <a:schemeClr val="tx1">
              <a:alpha val="7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5" name="TextBox 4"/>
          <p:cNvSpPr txBox="1"/>
          <p:nvPr/>
        </p:nvSpPr>
        <p:spPr>
          <a:xfrm>
            <a:off x="3304032" y="3119262"/>
            <a:ext cx="5511743" cy="646331"/>
          </a:xfrm>
          <a:prstGeom prst="rect">
            <a:avLst/>
          </a:prstGeom>
          <a:noFill/>
        </p:spPr>
        <p:txBody>
          <a:bodyPr wrap="square" rtlCol="0">
            <a:spAutoFit/>
          </a:bodyPr>
          <a:lstStyle/>
          <a:p>
            <a:pPr algn="ctr"/>
            <a:r>
              <a:rPr lang="en-US" sz="3600" dirty="0" smtClean="0">
                <a:solidFill>
                  <a:schemeClr val="bg1"/>
                </a:solidFill>
                <a:latin typeface="Raleway ExtraBold" panose="020B0903030101060003" pitchFamily="34" charset="-52"/>
              </a:rPr>
              <a:t>TIME FOR BREAK </a:t>
            </a:r>
          </a:p>
        </p:txBody>
      </p:sp>
      <p:grpSp>
        <p:nvGrpSpPr>
          <p:cNvPr id="10" name="Группа 9"/>
          <p:cNvGrpSpPr/>
          <p:nvPr/>
        </p:nvGrpSpPr>
        <p:grpSpPr>
          <a:xfrm>
            <a:off x="3515226" y="2568742"/>
            <a:ext cx="5161549" cy="1732548"/>
            <a:chOff x="3515226" y="2568742"/>
            <a:chExt cx="5161549" cy="1732548"/>
          </a:xfrm>
        </p:grpSpPr>
        <p:sp>
          <p:nvSpPr>
            <p:cNvPr id="3" name="Прямоугольник 2"/>
            <p:cNvSpPr/>
            <p:nvPr/>
          </p:nvSpPr>
          <p:spPr>
            <a:xfrm>
              <a:off x="3515226" y="2568742"/>
              <a:ext cx="5161548" cy="1720516"/>
            </a:xfrm>
            <a:prstGeom prst="rect">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cxnSp>
          <p:nvCxnSpPr>
            <p:cNvPr id="8" name="Прямая соединительная линия 7"/>
            <p:cNvCxnSpPr/>
            <p:nvPr/>
          </p:nvCxnSpPr>
          <p:spPr>
            <a:xfrm flipV="1">
              <a:off x="3515226" y="2568742"/>
              <a:ext cx="872290" cy="87229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Прямая соединительная линия 8"/>
            <p:cNvCxnSpPr/>
            <p:nvPr/>
          </p:nvCxnSpPr>
          <p:spPr>
            <a:xfrm flipV="1">
              <a:off x="7804485" y="3429000"/>
              <a:ext cx="872290" cy="87229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4" name="Рисунок 3"/>
          <p:cNvSpPr>
            <a:spLocks noGrp="1"/>
          </p:cNvSpPr>
          <p:nvPr>
            <p:ph type="pic" sz="quarter" idx="10"/>
          </p:nvPr>
        </p:nvSpPr>
        <p:spPr/>
      </p:sp>
    </p:spTree>
    <p:extLst>
      <p:ext uri="{BB962C8B-B14F-4D97-AF65-F5344CB8AC3E}">
        <p14:creationId xmlns:p14="http://schemas.microsoft.com/office/powerpoint/2010/main" val="116631278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750"/>
                                        <p:tgtEl>
                                          <p:spTgt spid="10"/>
                                        </p:tgtEl>
                                      </p:cBhvr>
                                    </p:animEffect>
                                    <p:anim calcmode="lin" valueType="num">
                                      <p:cBhvr>
                                        <p:cTn id="8" dur="750" fill="hold"/>
                                        <p:tgtEl>
                                          <p:spTgt spid="10"/>
                                        </p:tgtEl>
                                        <p:attrNameLst>
                                          <p:attrName>ppt_x</p:attrName>
                                        </p:attrNameLst>
                                      </p:cBhvr>
                                      <p:tavLst>
                                        <p:tav tm="0">
                                          <p:val>
                                            <p:strVal val="#ppt_x"/>
                                          </p:val>
                                        </p:tav>
                                        <p:tav tm="100000">
                                          <p:val>
                                            <p:strVal val="#ppt_x"/>
                                          </p:val>
                                        </p:tav>
                                      </p:tavLst>
                                    </p:anim>
                                    <p:anim calcmode="lin" valueType="num">
                                      <p:cBhvr>
                                        <p:cTn id="9" dur="750" fill="hold"/>
                                        <p:tgtEl>
                                          <p:spTgt spid="10"/>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5"/>
                                        </p:tgtEl>
                                        <p:attrNameLst>
                                          <p:attrName>style.visibility</p:attrName>
                                        </p:attrNameLst>
                                      </p:cBhvr>
                                      <p:to>
                                        <p:strVal val="visible"/>
                                      </p:to>
                                    </p:set>
                                    <p:anim calcmode="lin" valueType="num">
                                      <p:cBhvr>
                                        <p:cTn id="13" dur="35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4" dur="350" fill="hold"/>
                                        <p:tgtEl>
                                          <p:spTgt spid="5"/>
                                        </p:tgtEl>
                                        <p:attrNameLst>
                                          <p:attrName>ppt_y</p:attrName>
                                        </p:attrNameLst>
                                      </p:cBhvr>
                                      <p:tavLst>
                                        <p:tav tm="0">
                                          <p:val>
                                            <p:strVal val="#ppt_y"/>
                                          </p:val>
                                        </p:tav>
                                        <p:tav tm="100000">
                                          <p:val>
                                            <p:strVal val="#ppt_y"/>
                                          </p:val>
                                        </p:tav>
                                      </p:tavLst>
                                    </p:anim>
                                    <p:anim calcmode="lin" valueType="num">
                                      <p:cBhvr>
                                        <p:cTn id="15" dur="35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6" dur="35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7" dur="350" tmFilter="0,0; .5, 1; 1, 1"/>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0" y="0"/>
            <a:ext cx="12192000" cy="6858000"/>
          </a:xfrm>
          <a:prstGeom prst="rect">
            <a:avLst/>
          </a:prstGeom>
          <a:solidFill>
            <a:schemeClr val="bg2">
              <a:lumMod val="10000"/>
              <a:alpha val="8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6" name="TextBox 5"/>
          <p:cNvSpPr txBox="1"/>
          <p:nvPr/>
        </p:nvSpPr>
        <p:spPr>
          <a:xfrm>
            <a:off x="2099976" y="834415"/>
            <a:ext cx="7970784" cy="1015663"/>
          </a:xfrm>
          <a:prstGeom prst="rect">
            <a:avLst/>
          </a:prstGeom>
          <a:noFill/>
        </p:spPr>
        <p:txBody>
          <a:bodyPr wrap="square" rtlCol="0">
            <a:spAutoFit/>
          </a:bodyPr>
          <a:lstStyle/>
          <a:p>
            <a:pPr algn="ctr">
              <a:lnSpc>
                <a:spcPts val="3600"/>
              </a:lnSpc>
            </a:pPr>
            <a:r>
              <a:rPr lang="en-US" sz="4400" dirty="0" smtClean="0">
                <a:solidFill>
                  <a:schemeClr val="bg1"/>
                </a:solidFill>
                <a:latin typeface="Raleway ExtraBold" panose="020B0903030101060003" pitchFamily="34" charset="-52"/>
              </a:rPr>
              <a:t>Our Service</a:t>
            </a:r>
          </a:p>
          <a:p>
            <a:pPr algn="ctr">
              <a:lnSpc>
                <a:spcPts val="3600"/>
              </a:lnSpc>
            </a:pPr>
            <a:r>
              <a:rPr lang="en-US" sz="1200" kern="0" spc="50" dirty="0" smtClean="0">
                <a:solidFill>
                  <a:schemeClr val="bg1">
                    <a:lumMod val="75000"/>
                  </a:schemeClr>
                </a:solidFill>
                <a:latin typeface="Raleway ExtraBold" panose="020B0903030101060003" pitchFamily="34" charset="-52"/>
                <a:ea typeface="Karla" pitchFamily="2" charset="0"/>
                <a:cs typeface="Poppins" panose="02000000000000000000" pitchFamily="2" charset="0"/>
              </a:rPr>
              <a:t>SOME WORDS AND DESCRIPTION ABOUT SERVICE’S THAT YOU OFFER</a:t>
            </a:r>
            <a:endParaRPr lang="en-US" sz="1200" spc="50" dirty="0" smtClean="0">
              <a:solidFill>
                <a:schemeClr val="bg1">
                  <a:lumMod val="75000"/>
                </a:schemeClr>
              </a:solidFill>
              <a:latin typeface="Raleway ExtraBold" panose="020B0903030101060003" pitchFamily="34" charset="-52"/>
            </a:endParaRPr>
          </a:p>
        </p:txBody>
      </p:sp>
      <p:cxnSp>
        <p:nvCxnSpPr>
          <p:cNvPr id="8" name="Прямая соединительная линия 7"/>
          <p:cNvCxnSpPr/>
          <p:nvPr/>
        </p:nvCxnSpPr>
        <p:spPr>
          <a:xfrm>
            <a:off x="1400175" y="2731722"/>
            <a:ext cx="9391650" cy="0"/>
          </a:xfrm>
          <a:prstGeom prst="line">
            <a:avLst/>
          </a:prstGeom>
          <a:ln w="3175">
            <a:solidFill>
              <a:schemeClr val="bg1">
                <a:alpha val="30000"/>
              </a:schemeClr>
            </a:solidFill>
          </a:ln>
        </p:spPr>
        <p:style>
          <a:lnRef idx="1">
            <a:schemeClr val="accent1"/>
          </a:lnRef>
          <a:fillRef idx="0">
            <a:schemeClr val="accent1"/>
          </a:fillRef>
          <a:effectRef idx="0">
            <a:schemeClr val="accent1"/>
          </a:effectRef>
          <a:fontRef idx="minor">
            <a:schemeClr val="tx1"/>
          </a:fontRef>
        </p:style>
      </p:cxnSp>
      <p:cxnSp>
        <p:nvCxnSpPr>
          <p:cNvPr id="12" name="Прямая соединительная линия 11"/>
          <p:cNvCxnSpPr/>
          <p:nvPr/>
        </p:nvCxnSpPr>
        <p:spPr>
          <a:xfrm flipV="1">
            <a:off x="2099976" y="2731722"/>
            <a:ext cx="0" cy="711052"/>
          </a:xfrm>
          <a:prstGeom prst="line">
            <a:avLst/>
          </a:prstGeom>
          <a:ln w="3175">
            <a:solidFill>
              <a:schemeClr val="bg1">
                <a:alpha val="30000"/>
              </a:schemeClr>
            </a:solidFill>
          </a:ln>
        </p:spPr>
        <p:style>
          <a:lnRef idx="1">
            <a:schemeClr val="accent1"/>
          </a:lnRef>
          <a:fillRef idx="0">
            <a:schemeClr val="accent1"/>
          </a:fillRef>
          <a:effectRef idx="0">
            <a:schemeClr val="accent1"/>
          </a:effectRef>
          <a:fontRef idx="minor">
            <a:schemeClr val="tx1"/>
          </a:fontRef>
        </p:style>
      </p:cxnSp>
      <p:sp>
        <p:nvSpPr>
          <p:cNvPr id="11" name="Прямоугольник 10"/>
          <p:cNvSpPr/>
          <p:nvPr/>
        </p:nvSpPr>
        <p:spPr>
          <a:xfrm>
            <a:off x="1318482" y="2640680"/>
            <a:ext cx="1562986" cy="18208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5" name="Овал 14"/>
          <p:cNvSpPr/>
          <p:nvPr/>
        </p:nvSpPr>
        <p:spPr>
          <a:xfrm>
            <a:off x="1642776" y="3442774"/>
            <a:ext cx="914400" cy="9144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6" name="Прямоугольник 15"/>
          <p:cNvSpPr/>
          <p:nvPr/>
        </p:nvSpPr>
        <p:spPr>
          <a:xfrm>
            <a:off x="1842747" y="3666769"/>
            <a:ext cx="535724" cy="461665"/>
          </a:xfrm>
          <a:prstGeom prst="rect">
            <a:avLst/>
          </a:prstGeom>
        </p:spPr>
        <p:txBody>
          <a:bodyPr wrap="none">
            <a:spAutoFit/>
          </a:bodyPr>
          <a:lstStyle/>
          <a:p>
            <a:pPr algn="ctr"/>
            <a:r>
              <a:rPr lang="en-US" sz="2400" dirty="0">
                <a:solidFill>
                  <a:schemeClr val="bg1"/>
                </a:solidFill>
                <a:latin typeface="FontAwesome" pitchFamily="2" charset="0"/>
              </a:rPr>
              <a:t></a:t>
            </a:r>
            <a:endParaRPr lang="ru-RU" sz="2400" dirty="0">
              <a:solidFill>
                <a:schemeClr val="bg1"/>
              </a:solidFill>
            </a:endParaRPr>
          </a:p>
        </p:txBody>
      </p:sp>
      <p:sp>
        <p:nvSpPr>
          <p:cNvPr id="17" name="Подзаголовок 2"/>
          <p:cNvSpPr txBox="1">
            <a:spLocks/>
          </p:cNvSpPr>
          <p:nvPr/>
        </p:nvSpPr>
        <p:spPr>
          <a:xfrm>
            <a:off x="1100546" y="4552069"/>
            <a:ext cx="2020125" cy="115344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2000"/>
              </a:lnSpc>
              <a:spcBef>
                <a:spcPts val="1200"/>
              </a:spcBef>
              <a:buNone/>
            </a:pPr>
            <a:r>
              <a:rPr lang="en-US" sz="1200" dirty="0" smtClean="0">
                <a:solidFill>
                  <a:schemeClr val="bg1"/>
                </a:solidFill>
                <a:latin typeface="Raleway Heavy" panose="020B0003030101060003" pitchFamily="34" charset="0"/>
              </a:rPr>
              <a:t>WEB DESIGN</a:t>
            </a:r>
            <a:r>
              <a:rPr lang="en-US" sz="1200" dirty="0" smtClean="0">
                <a:solidFill>
                  <a:schemeClr val="bg1"/>
                </a:solidFill>
              </a:rPr>
              <a:t/>
            </a:r>
            <a:br>
              <a:rPr lang="en-US" sz="1200" dirty="0" smtClean="0">
                <a:solidFill>
                  <a:schemeClr val="bg1"/>
                </a:solidFill>
              </a:rPr>
            </a:br>
            <a:r>
              <a:rPr lang="en-US" sz="900" kern="0" dirty="0" smtClean="0">
                <a:solidFill>
                  <a:schemeClr val="bg1"/>
                </a:solidFill>
                <a:latin typeface="Raleway Medium" panose="020B0003030101060003" pitchFamily="34" charset="0"/>
                <a:ea typeface="Karla" pitchFamily="2" charset="0"/>
                <a:cs typeface="Poppins" panose="02000000000000000000" pitchFamily="2" charset="0"/>
              </a:rPr>
              <a:t>Etiam vitae dui congue, semper quam vitae, luctus ligula. Sed posuere nunc in leocd</a:t>
            </a:r>
            <a:endParaRPr lang="en-US" sz="900" dirty="0">
              <a:solidFill>
                <a:schemeClr val="bg1"/>
              </a:solidFill>
              <a:latin typeface="Poppins" panose="02000000000000000000" pitchFamily="2" charset="0"/>
              <a:cs typeface="Poppins" panose="02000000000000000000" pitchFamily="2" charset="0"/>
            </a:endParaRPr>
          </a:p>
        </p:txBody>
      </p:sp>
      <p:cxnSp>
        <p:nvCxnSpPr>
          <p:cNvPr id="20" name="Прямая соединительная линия 19"/>
          <p:cNvCxnSpPr/>
          <p:nvPr/>
        </p:nvCxnSpPr>
        <p:spPr>
          <a:xfrm flipV="1">
            <a:off x="4756904" y="2731722"/>
            <a:ext cx="0" cy="711052"/>
          </a:xfrm>
          <a:prstGeom prst="line">
            <a:avLst/>
          </a:prstGeom>
          <a:ln w="3175">
            <a:solidFill>
              <a:schemeClr val="bg1">
                <a:alpha val="30000"/>
              </a:schemeClr>
            </a:solidFill>
          </a:ln>
        </p:spPr>
        <p:style>
          <a:lnRef idx="1">
            <a:schemeClr val="accent1"/>
          </a:lnRef>
          <a:fillRef idx="0">
            <a:schemeClr val="accent1"/>
          </a:fillRef>
          <a:effectRef idx="0">
            <a:schemeClr val="accent1"/>
          </a:effectRef>
          <a:fontRef idx="minor">
            <a:schemeClr val="tx1"/>
          </a:fontRef>
        </p:style>
      </p:cxnSp>
      <p:sp>
        <p:nvSpPr>
          <p:cNvPr id="21" name="Прямоугольник 20"/>
          <p:cNvSpPr/>
          <p:nvPr/>
        </p:nvSpPr>
        <p:spPr>
          <a:xfrm>
            <a:off x="3975410" y="2640680"/>
            <a:ext cx="1562986" cy="18208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2" name="Овал 21"/>
          <p:cNvSpPr/>
          <p:nvPr/>
        </p:nvSpPr>
        <p:spPr>
          <a:xfrm>
            <a:off x="4299704" y="3442774"/>
            <a:ext cx="914400" cy="9144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3" name="Прямоугольник 22"/>
          <p:cNvSpPr/>
          <p:nvPr/>
        </p:nvSpPr>
        <p:spPr>
          <a:xfrm>
            <a:off x="4532537" y="3675814"/>
            <a:ext cx="470000" cy="461665"/>
          </a:xfrm>
          <a:prstGeom prst="rect">
            <a:avLst/>
          </a:prstGeom>
        </p:spPr>
        <p:txBody>
          <a:bodyPr wrap="none">
            <a:spAutoFit/>
          </a:bodyPr>
          <a:lstStyle/>
          <a:p>
            <a:pPr algn="ctr"/>
            <a:r>
              <a:rPr lang="en-US" sz="2400" dirty="0" smtClean="0">
                <a:solidFill>
                  <a:schemeClr val="bg1"/>
                </a:solidFill>
                <a:latin typeface="FontAwesome" pitchFamily="2" charset="0"/>
              </a:rPr>
              <a:t></a:t>
            </a:r>
            <a:endParaRPr lang="ru-RU" sz="2400" dirty="0">
              <a:solidFill>
                <a:schemeClr val="bg1"/>
              </a:solidFill>
            </a:endParaRPr>
          </a:p>
        </p:txBody>
      </p:sp>
      <p:sp>
        <p:nvSpPr>
          <p:cNvPr id="24" name="Подзаголовок 2"/>
          <p:cNvSpPr txBox="1">
            <a:spLocks/>
          </p:cNvSpPr>
          <p:nvPr/>
        </p:nvSpPr>
        <p:spPr>
          <a:xfrm>
            <a:off x="3757474" y="4552069"/>
            <a:ext cx="2020125" cy="115344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2000"/>
              </a:lnSpc>
              <a:spcBef>
                <a:spcPts val="1200"/>
              </a:spcBef>
              <a:buNone/>
            </a:pPr>
            <a:r>
              <a:rPr lang="en-US" sz="1200" dirty="0" smtClean="0">
                <a:solidFill>
                  <a:schemeClr val="bg1"/>
                </a:solidFill>
                <a:latin typeface="Raleway Heavy" panose="020B0003030101060003" pitchFamily="34" charset="0"/>
              </a:rPr>
              <a:t>CODING</a:t>
            </a:r>
            <a:r>
              <a:rPr lang="en-US" sz="1200" dirty="0" smtClean="0">
                <a:solidFill>
                  <a:schemeClr val="bg1"/>
                </a:solidFill>
              </a:rPr>
              <a:t/>
            </a:r>
            <a:br>
              <a:rPr lang="en-US" sz="1200" dirty="0" smtClean="0">
                <a:solidFill>
                  <a:schemeClr val="bg1"/>
                </a:solidFill>
              </a:rPr>
            </a:br>
            <a:r>
              <a:rPr lang="en-US" sz="900" kern="0" dirty="0" smtClean="0">
                <a:solidFill>
                  <a:schemeClr val="bg1"/>
                </a:solidFill>
                <a:latin typeface="Raleway Medium" panose="020B0003030101060003" pitchFamily="34" charset="0"/>
                <a:ea typeface="Karla" pitchFamily="2" charset="0"/>
                <a:cs typeface="Poppins" panose="02000000000000000000" pitchFamily="2" charset="0"/>
              </a:rPr>
              <a:t>Etiam vitae dui congue, semper quam vitae, luctus ligula. Sed posuere nunc in leocd</a:t>
            </a:r>
            <a:endParaRPr lang="en-US" sz="900" dirty="0">
              <a:solidFill>
                <a:schemeClr val="bg1"/>
              </a:solidFill>
              <a:latin typeface="Poppins" panose="02000000000000000000" pitchFamily="2" charset="0"/>
              <a:cs typeface="Poppins" panose="02000000000000000000" pitchFamily="2" charset="0"/>
            </a:endParaRPr>
          </a:p>
        </p:txBody>
      </p:sp>
      <p:cxnSp>
        <p:nvCxnSpPr>
          <p:cNvPr id="26" name="Прямая соединительная линия 25"/>
          <p:cNvCxnSpPr/>
          <p:nvPr/>
        </p:nvCxnSpPr>
        <p:spPr>
          <a:xfrm flipV="1">
            <a:off x="7413832" y="2726332"/>
            <a:ext cx="0" cy="711052"/>
          </a:xfrm>
          <a:prstGeom prst="line">
            <a:avLst/>
          </a:prstGeom>
          <a:ln w="3175">
            <a:solidFill>
              <a:schemeClr val="bg1">
                <a:alpha val="30000"/>
              </a:schemeClr>
            </a:solidFill>
          </a:ln>
        </p:spPr>
        <p:style>
          <a:lnRef idx="1">
            <a:schemeClr val="accent1"/>
          </a:lnRef>
          <a:fillRef idx="0">
            <a:schemeClr val="accent1"/>
          </a:fillRef>
          <a:effectRef idx="0">
            <a:schemeClr val="accent1"/>
          </a:effectRef>
          <a:fontRef idx="minor">
            <a:schemeClr val="tx1"/>
          </a:fontRef>
        </p:style>
      </p:cxnSp>
      <p:sp>
        <p:nvSpPr>
          <p:cNvPr id="27" name="Прямоугольник 26"/>
          <p:cNvSpPr/>
          <p:nvPr/>
        </p:nvSpPr>
        <p:spPr>
          <a:xfrm>
            <a:off x="6632338" y="2635290"/>
            <a:ext cx="1562986" cy="18208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8" name="Овал 27"/>
          <p:cNvSpPr/>
          <p:nvPr/>
        </p:nvSpPr>
        <p:spPr>
          <a:xfrm>
            <a:off x="6956632" y="3437384"/>
            <a:ext cx="914400" cy="9144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9" name="Прямоугольник 28"/>
          <p:cNvSpPr/>
          <p:nvPr/>
        </p:nvSpPr>
        <p:spPr>
          <a:xfrm>
            <a:off x="7178832" y="3665015"/>
            <a:ext cx="470000" cy="461665"/>
          </a:xfrm>
          <a:prstGeom prst="rect">
            <a:avLst/>
          </a:prstGeom>
        </p:spPr>
        <p:txBody>
          <a:bodyPr wrap="none">
            <a:spAutoFit/>
          </a:bodyPr>
          <a:lstStyle/>
          <a:p>
            <a:pPr algn="ctr"/>
            <a:r>
              <a:rPr lang="en-US" sz="2400" dirty="0" smtClean="0">
                <a:solidFill>
                  <a:schemeClr val="bg1"/>
                </a:solidFill>
                <a:latin typeface="FontAwesome" pitchFamily="2" charset="0"/>
              </a:rPr>
              <a:t></a:t>
            </a:r>
            <a:endParaRPr lang="ru-RU" sz="2400" dirty="0">
              <a:solidFill>
                <a:schemeClr val="bg1"/>
              </a:solidFill>
            </a:endParaRPr>
          </a:p>
        </p:txBody>
      </p:sp>
      <p:sp>
        <p:nvSpPr>
          <p:cNvPr id="30" name="Подзаголовок 2"/>
          <p:cNvSpPr txBox="1">
            <a:spLocks/>
          </p:cNvSpPr>
          <p:nvPr/>
        </p:nvSpPr>
        <p:spPr>
          <a:xfrm>
            <a:off x="6414402" y="4546679"/>
            <a:ext cx="2020125" cy="115344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2000"/>
              </a:lnSpc>
              <a:spcBef>
                <a:spcPts val="1200"/>
              </a:spcBef>
              <a:buNone/>
            </a:pPr>
            <a:r>
              <a:rPr lang="en-US" sz="1200" dirty="0" smtClean="0">
                <a:solidFill>
                  <a:schemeClr val="bg1"/>
                </a:solidFill>
                <a:latin typeface="Raleway Heavy" panose="020B0003030101060003" pitchFamily="34" charset="0"/>
              </a:rPr>
              <a:t>DIGITAL MARKETING</a:t>
            </a:r>
            <a:r>
              <a:rPr lang="en-US" sz="1200" dirty="0" smtClean="0">
                <a:solidFill>
                  <a:schemeClr val="bg1"/>
                </a:solidFill>
              </a:rPr>
              <a:t/>
            </a:r>
            <a:br>
              <a:rPr lang="en-US" sz="1200" dirty="0" smtClean="0">
                <a:solidFill>
                  <a:schemeClr val="bg1"/>
                </a:solidFill>
              </a:rPr>
            </a:br>
            <a:r>
              <a:rPr lang="en-US" sz="900" kern="0" dirty="0" smtClean="0">
                <a:solidFill>
                  <a:schemeClr val="bg1"/>
                </a:solidFill>
                <a:latin typeface="Raleway Medium" panose="020B0003030101060003" pitchFamily="34" charset="0"/>
                <a:ea typeface="Karla" pitchFamily="2" charset="0"/>
                <a:cs typeface="Poppins" panose="02000000000000000000" pitchFamily="2" charset="0"/>
              </a:rPr>
              <a:t>Etiam vitae dui congue, semper quam vitae, luctus ligula. Sed posuere nunc in leocd</a:t>
            </a:r>
            <a:endParaRPr lang="en-US" sz="900" dirty="0">
              <a:solidFill>
                <a:schemeClr val="bg1"/>
              </a:solidFill>
              <a:latin typeface="Poppins" panose="02000000000000000000" pitchFamily="2" charset="0"/>
              <a:cs typeface="Poppins" panose="02000000000000000000" pitchFamily="2" charset="0"/>
            </a:endParaRPr>
          </a:p>
        </p:txBody>
      </p:sp>
      <p:cxnSp>
        <p:nvCxnSpPr>
          <p:cNvPr id="32" name="Прямая соединительная линия 31"/>
          <p:cNvCxnSpPr/>
          <p:nvPr/>
        </p:nvCxnSpPr>
        <p:spPr>
          <a:xfrm flipV="1">
            <a:off x="10070760" y="2726332"/>
            <a:ext cx="0" cy="711052"/>
          </a:xfrm>
          <a:prstGeom prst="line">
            <a:avLst/>
          </a:prstGeom>
          <a:ln w="3175">
            <a:solidFill>
              <a:schemeClr val="bg1">
                <a:alpha val="30000"/>
              </a:schemeClr>
            </a:solidFill>
          </a:ln>
        </p:spPr>
        <p:style>
          <a:lnRef idx="1">
            <a:schemeClr val="accent1"/>
          </a:lnRef>
          <a:fillRef idx="0">
            <a:schemeClr val="accent1"/>
          </a:fillRef>
          <a:effectRef idx="0">
            <a:schemeClr val="accent1"/>
          </a:effectRef>
          <a:fontRef idx="minor">
            <a:schemeClr val="tx1"/>
          </a:fontRef>
        </p:style>
      </p:cxnSp>
      <p:sp>
        <p:nvSpPr>
          <p:cNvPr id="33" name="Прямоугольник 32"/>
          <p:cNvSpPr/>
          <p:nvPr/>
        </p:nvSpPr>
        <p:spPr>
          <a:xfrm>
            <a:off x="9289266" y="2635290"/>
            <a:ext cx="1562986" cy="18208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34" name="Овал 33"/>
          <p:cNvSpPr/>
          <p:nvPr/>
        </p:nvSpPr>
        <p:spPr>
          <a:xfrm>
            <a:off x="9613560" y="3437384"/>
            <a:ext cx="914400" cy="9144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35" name="Прямоугольник 34"/>
          <p:cNvSpPr/>
          <p:nvPr/>
        </p:nvSpPr>
        <p:spPr>
          <a:xfrm>
            <a:off x="9835760" y="3665015"/>
            <a:ext cx="470000" cy="461665"/>
          </a:xfrm>
          <a:prstGeom prst="rect">
            <a:avLst/>
          </a:prstGeom>
        </p:spPr>
        <p:txBody>
          <a:bodyPr wrap="none">
            <a:spAutoFit/>
          </a:bodyPr>
          <a:lstStyle/>
          <a:p>
            <a:pPr algn="ctr"/>
            <a:r>
              <a:rPr lang="en-US" sz="2400" dirty="0" smtClean="0">
                <a:solidFill>
                  <a:schemeClr val="bg1"/>
                </a:solidFill>
                <a:latin typeface="FontAwesome" pitchFamily="2" charset="0"/>
              </a:rPr>
              <a:t></a:t>
            </a:r>
            <a:endParaRPr lang="ru-RU" sz="2400" dirty="0">
              <a:solidFill>
                <a:schemeClr val="bg1"/>
              </a:solidFill>
            </a:endParaRPr>
          </a:p>
        </p:txBody>
      </p:sp>
      <p:sp>
        <p:nvSpPr>
          <p:cNvPr id="36" name="Подзаголовок 2"/>
          <p:cNvSpPr txBox="1">
            <a:spLocks/>
          </p:cNvSpPr>
          <p:nvPr/>
        </p:nvSpPr>
        <p:spPr>
          <a:xfrm>
            <a:off x="9071330" y="4546679"/>
            <a:ext cx="2020125" cy="115344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2000"/>
              </a:lnSpc>
              <a:spcBef>
                <a:spcPts val="1200"/>
              </a:spcBef>
              <a:buNone/>
            </a:pPr>
            <a:r>
              <a:rPr lang="en-US" sz="1200" dirty="0" smtClean="0">
                <a:solidFill>
                  <a:schemeClr val="bg1"/>
                </a:solidFill>
                <a:latin typeface="Raleway Heavy" panose="020B0003030101060003" pitchFamily="34" charset="0"/>
              </a:rPr>
              <a:t>WEB SUPPORT</a:t>
            </a:r>
            <a:r>
              <a:rPr lang="en-US" sz="1200" dirty="0" smtClean="0">
                <a:solidFill>
                  <a:schemeClr val="bg1"/>
                </a:solidFill>
              </a:rPr>
              <a:t/>
            </a:r>
            <a:br>
              <a:rPr lang="en-US" sz="1200" dirty="0" smtClean="0">
                <a:solidFill>
                  <a:schemeClr val="bg1"/>
                </a:solidFill>
              </a:rPr>
            </a:br>
            <a:r>
              <a:rPr lang="en-US" sz="900" kern="0" dirty="0" smtClean="0">
                <a:solidFill>
                  <a:schemeClr val="bg1"/>
                </a:solidFill>
                <a:latin typeface="Raleway Medium" panose="020B0003030101060003" pitchFamily="34" charset="0"/>
                <a:ea typeface="Karla" pitchFamily="2" charset="0"/>
                <a:cs typeface="Poppins" panose="02000000000000000000" pitchFamily="2" charset="0"/>
              </a:rPr>
              <a:t>Etiam vitae dui congue, semper quam vitae, luctus ligula. Sed posuere nunc in leocd</a:t>
            </a:r>
            <a:endParaRPr lang="en-US" sz="900" dirty="0">
              <a:solidFill>
                <a:schemeClr val="bg1"/>
              </a:solidFill>
              <a:latin typeface="Poppins" panose="02000000000000000000" pitchFamily="2" charset="0"/>
              <a:cs typeface="Poppins" panose="02000000000000000000" pitchFamily="2" charset="0"/>
            </a:endParaRPr>
          </a:p>
        </p:txBody>
      </p:sp>
      <p:grpSp>
        <p:nvGrpSpPr>
          <p:cNvPr id="31" name="Группа 30"/>
          <p:cNvGrpSpPr/>
          <p:nvPr/>
        </p:nvGrpSpPr>
        <p:grpSpPr>
          <a:xfrm>
            <a:off x="296779" y="385816"/>
            <a:ext cx="240632" cy="165462"/>
            <a:chOff x="11345779" y="324853"/>
            <a:chExt cx="240632" cy="165462"/>
          </a:xfrm>
        </p:grpSpPr>
        <p:cxnSp>
          <p:nvCxnSpPr>
            <p:cNvPr id="37" name="Прямая соединительная линия 36"/>
            <p:cNvCxnSpPr/>
            <p:nvPr/>
          </p:nvCxnSpPr>
          <p:spPr>
            <a:xfrm>
              <a:off x="11345779" y="324853"/>
              <a:ext cx="24063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 name="Прямая соединительная линия 37"/>
            <p:cNvCxnSpPr/>
            <p:nvPr/>
          </p:nvCxnSpPr>
          <p:spPr>
            <a:xfrm>
              <a:off x="11345779" y="407584"/>
              <a:ext cx="24063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9" name="Прямая соединительная линия 38"/>
            <p:cNvCxnSpPr/>
            <p:nvPr/>
          </p:nvCxnSpPr>
          <p:spPr>
            <a:xfrm>
              <a:off x="11345779" y="490315"/>
              <a:ext cx="24063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 name="Рисунок 1"/>
          <p:cNvSpPr>
            <a:spLocks noGrp="1"/>
          </p:cNvSpPr>
          <p:nvPr>
            <p:ph type="pic" sz="quarter" idx="10"/>
          </p:nvPr>
        </p:nvSpPr>
        <p:spPr/>
      </p:sp>
    </p:spTree>
    <p:extLst>
      <p:ext uri="{BB962C8B-B14F-4D97-AF65-F5344CB8AC3E}">
        <p14:creationId xmlns:p14="http://schemas.microsoft.com/office/powerpoint/2010/main" val="250968279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400"/>
                                        <p:tgtEl>
                                          <p:spTgt spid="6"/>
                                        </p:tgtEl>
                                      </p:cBhvr>
                                    </p:animEffect>
                                  </p:childTnLst>
                                </p:cTn>
                              </p:par>
                            </p:childTnLst>
                          </p:cTn>
                        </p:par>
                        <p:par>
                          <p:cTn id="8" fill="hold">
                            <p:stCondLst>
                              <p:cond delay="400"/>
                            </p:stCondLst>
                            <p:childTnLst>
                              <p:par>
                                <p:cTn id="9" presetID="22" presetClass="entr" presetSubtype="8"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400"/>
                                        <p:tgtEl>
                                          <p:spTgt spid="8"/>
                                        </p:tgtEl>
                                      </p:cBhvr>
                                    </p:animEffect>
                                  </p:childTnLst>
                                </p:cTn>
                              </p:par>
                            </p:childTnLst>
                          </p:cTn>
                        </p:par>
                        <p:par>
                          <p:cTn id="12" fill="hold">
                            <p:stCondLst>
                              <p:cond delay="800"/>
                            </p:stCondLst>
                            <p:childTnLst>
                              <p:par>
                                <p:cTn id="13" presetID="22" presetClass="entr" presetSubtype="8"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left)">
                                      <p:cBhvr>
                                        <p:cTn id="15" dur="400"/>
                                        <p:tgtEl>
                                          <p:spTgt spid="11"/>
                                        </p:tgtEl>
                                      </p:cBhvr>
                                    </p:animEffect>
                                  </p:childTnLst>
                                </p:cTn>
                              </p:par>
                            </p:childTnLst>
                          </p:cTn>
                        </p:par>
                        <p:par>
                          <p:cTn id="16" fill="hold">
                            <p:stCondLst>
                              <p:cond delay="1200"/>
                            </p:stCondLst>
                            <p:childTnLst>
                              <p:par>
                                <p:cTn id="17" presetID="22" presetClass="entr" presetSubtype="1"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up)">
                                      <p:cBhvr>
                                        <p:cTn id="19" dur="400"/>
                                        <p:tgtEl>
                                          <p:spTgt spid="12"/>
                                        </p:tgtEl>
                                      </p:cBhvr>
                                    </p:animEffect>
                                  </p:childTnLst>
                                </p:cTn>
                              </p:par>
                            </p:childTnLst>
                          </p:cTn>
                        </p:par>
                        <p:par>
                          <p:cTn id="20" fill="hold">
                            <p:stCondLst>
                              <p:cond delay="1600"/>
                            </p:stCondLst>
                            <p:childTnLst>
                              <p:par>
                                <p:cTn id="21" presetID="21" presetClass="entr" presetSubtype="1"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heel(1)">
                                      <p:cBhvr>
                                        <p:cTn id="23" dur="500"/>
                                        <p:tgtEl>
                                          <p:spTgt spid="15"/>
                                        </p:tgtEl>
                                      </p:cBhvr>
                                    </p:animEffect>
                                  </p:childTnLst>
                                </p:cTn>
                              </p:par>
                            </p:childTnLst>
                          </p:cTn>
                        </p:par>
                        <p:par>
                          <p:cTn id="24" fill="hold">
                            <p:stCondLst>
                              <p:cond delay="2100"/>
                            </p:stCondLst>
                            <p:childTnLst>
                              <p:par>
                                <p:cTn id="25" presetID="22" presetClass="entr" presetSubtype="1"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up)">
                                      <p:cBhvr>
                                        <p:cTn id="27" dur="400"/>
                                        <p:tgtEl>
                                          <p:spTgt spid="16"/>
                                        </p:tgtEl>
                                      </p:cBhvr>
                                    </p:animEffect>
                                  </p:childTnLst>
                                </p:cTn>
                              </p:par>
                            </p:childTnLst>
                          </p:cTn>
                        </p:par>
                        <p:par>
                          <p:cTn id="28" fill="hold">
                            <p:stCondLst>
                              <p:cond delay="2500"/>
                            </p:stCondLst>
                            <p:childTnLst>
                              <p:par>
                                <p:cTn id="29" presetID="22" presetClass="entr" presetSubtype="1"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wipe(up)">
                                      <p:cBhvr>
                                        <p:cTn id="31" dur="400"/>
                                        <p:tgtEl>
                                          <p:spTgt spid="17"/>
                                        </p:tgtEl>
                                      </p:cBhvr>
                                    </p:animEffect>
                                  </p:childTnLst>
                                </p:cTn>
                              </p:par>
                            </p:childTnLst>
                          </p:cTn>
                        </p:par>
                        <p:par>
                          <p:cTn id="32" fill="hold">
                            <p:stCondLst>
                              <p:cond delay="2900"/>
                            </p:stCondLst>
                            <p:childTnLst>
                              <p:par>
                                <p:cTn id="33" presetID="22" presetClass="entr" presetSubtype="8" fill="hold" grpId="0" nodeType="after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wipe(left)">
                                      <p:cBhvr>
                                        <p:cTn id="35" dur="400"/>
                                        <p:tgtEl>
                                          <p:spTgt spid="21"/>
                                        </p:tgtEl>
                                      </p:cBhvr>
                                    </p:animEffect>
                                  </p:childTnLst>
                                </p:cTn>
                              </p:par>
                            </p:childTnLst>
                          </p:cTn>
                        </p:par>
                        <p:par>
                          <p:cTn id="36" fill="hold">
                            <p:stCondLst>
                              <p:cond delay="3300"/>
                            </p:stCondLst>
                            <p:childTnLst>
                              <p:par>
                                <p:cTn id="37" presetID="22" presetClass="entr" presetSubtype="1" fill="hold" nodeType="after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wipe(up)">
                                      <p:cBhvr>
                                        <p:cTn id="39" dur="400"/>
                                        <p:tgtEl>
                                          <p:spTgt spid="20"/>
                                        </p:tgtEl>
                                      </p:cBhvr>
                                    </p:animEffect>
                                  </p:childTnLst>
                                </p:cTn>
                              </p:par>
                            </p:childTnLst>
                          </p:cTn>
                        </p:par>
                        <p:par>
                          <p:cTn id="40" fill="hold">
                            <p:stCondLst>
                              <p:cond delay="3700"/>
                            </p:stCondLst>
                            <p:childTnLst>
                              <p:par>
                                <p:cTn id="41" presetID="21" presetClass="entr" presetSubtype="1"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wheel(1)">
                                      <p:cBhvr>
                                        <p:cTn id="43" dur="500"/>
                                        <p:tgtEl>
                                          <p:spTgt spid="22"/>
                                        </p:tgtEl>
                                      </p:cBhvr>
                                    </p:animEffect>
                                  </p:childTnLst>
                                </p:cTn>
                              </p:par>
                            </p:childTnLst>
                          </p:cTn>
                        </p:par>
                        <p:par>
                          <p:cTn id="44" fill="hold">
                            <p:stCondLst>
                              <p:cond delay="4200"/>
                            </p:stCondLst>
                            <p:childTnLst>
                              <p:par>
                                <p:cTn id="45" presetID="22" presetClass="entr" presetSubtype="1" fill="hold" grpId="0" nodeType="after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wipe(up)">
                                      <p:cBhvr>
                                        <p:cTn id="47" dur="400"/>
                                        <p:tgtEl>
                                          <p:spTgt spid="23"/>
                                        </p:tgtEl>
                                      </p:cBhvr>
                                    </p:animEffect>
                                  </p:childTnLst>
                                </p:cTn>
                              </p:par>
                            </p:childTnLst>
                          </p:cTn>
                        </p:par>
                        <p:par>
                          <p:cTn id="48" fill="hold">
                            <p:stCondLst>
                              <p:cond delay="4600"/>
                            </p:stCondLst>
                            <p:childTnLst>
                              <p:par>
                                <p:cTn id="49" presetID="22" presetClass="entr" presetSubtype="1" fill="hold" grpId="0" nodeType="afterEffect">
                                  <p:stCondLst>
                                    <p:cond delay="0"/>
                                  </p:stCondLst>
                                  <p:childTnLst>
                                    <p:set>
                                      <p:cBhvr>
                                        <p:cTn id="50" dur="1" fill="hold">
                                          <p:stCondLst>
                                            <p:cond delay="0"/>
                                          </p:stCondLst>
                                        </p:cTn>
                                        <p:tgtEl>
                                          <p:spTgt spid="24"/>
                                        </p:tgtEl>
                                        <p:attrNameLst>
                                          <p:attrName>style.visibility</p:attrName>
                                        </p:attrNameLst>
                                      </p:cBhvr>
                                      <p:to>
                                        <p:strVal val="visible"/>
                                      </p:to>
                                    </p:set>
                                    <p:animEffect transition="in" filter="wipe(up)">
                                      <p:cBhvr>
                                        <p:cTn id="51" dur="400"/>
                                        <p:tgtEl>
                                          <p:spTgt spid="24"/>
                                        </p:tgtEl>
                                      </p:cBhvr>
                                    </p:animEffect>
                                  </p:childTnLst>
                                </p:cTn>
                              </p:par>
                            </p:childTnLst>
                          </p:cTn>
                        </p:par>
                        <p:par>
                          <p:cTn id="52" fill="hold">
                            <p:stCondLst>
                              <p:cond delay="5000"/>
                            </p:stCondLst>
                            <p:childTnLst>
                              <p:par>
                                <p:cTn id="53" presetID="22" presetClass="entr" presetSubtype="8" fill="hold" grpId="0" nodeType="afterEffect">
                                  <p:stCondLst>
                                    <p:cond delay="0"/>
                                  </p:stCondLst>
                                  <p:childTnLst>
                                    <p:set>
                                      <p:cBhvr>
                                        <p:cTn id="54" dur="1" fill="hold">
                                          <p:stCondLst>
                                            <p:cond delay="0"/>
                                          </p:stCondLst>
                                        </p:cTn>
                                        <p:tgtEl>
                                          <p:spTgt spid="27"/>
                                        </p:tgtEl>
                                        <p:attrNameLst>
                                          <p:attrName>style.visibility</p:attrName>
                                        </p:attrNameLst>
                                      </p:cBhvr>
                                      <p:to>
                                        <p:strVal val="visible"/>
                                      </p:to>
                                    </p:set>
                                    <p:animEffect transition="in" filter="wipe(left)">
                                      <p:cBhvr>
                                        <p:cTn id="55" dur="400"/>
                                        <p:tgtEl>
                                          <p:spTgt spid="27"/>
                                        </p:tgtEl>
                                      </p:cBhvr>
                                    </p:animEffect>
                                  </p:childTnLst>
                                </p:cTn>
                              </p:par>
                            </p:childTnLst>
                          </p:cTn>
                        </p:par>
                        <p:par>
                          <p:cTn id="56" fill="hold">
                            <p:stCondLst>
                              <p:cond delay="5400"/>
                            </p:stCondLst>
                            <p:childTnLst>
                              <p:par>
                                <p:cTn id="57" presetID="22" presetClass="entr" presetSubtype="1" fill="hold" nodeType="afterEffect">
                                  <p:stCondLst>
                                    <p:cond delay="0"/>
                                  </p:stCondLst>
                                  <p:childTnLst>
                                    <p:set>
                                      <p:cBhvr>
                                        <p:cTn id="58" dur="1" fill="hold">
                                          <p:stCondLst>
                                            <p:cond delay="0"/>
                                          </p:stCondLst>
                                        </p:cTn>
                                        <p:tgtEl>
                                          <p:spTgt spid="26"/>
                                        </p:tgtEl>
                                        <p:attrNameLst>
                                          <p:attrName>style.visibility</p:attrName>
                                        </p:attrNameLst>
                                      </p:cBhvr>
                                      <p:to>
                                        <p:strVal val="visible"/>
                                      </p:to>
                                    </p:set>
                                    <p:animEffect transition="in" filter="wipe(up)">
                                      <p:cBhvr>
                                        <p:cTn id="59" dur="400"/>
                                        <p:tgtEl>
                                          <p:spTgt spid="26"/>
                                        </p:tgtEl>
                                      </p:cBhvr>
                                    </p:animEffect>
                                  </p:childTnLst>
                                </p:cTn>
                              </p:par>
                            </p:childTnLst>
                          </p:cTn>
                        </p:par>
                        <p:par>
                          <p:cTn id="60" fill="hold">
                            <p:stCondLst>
                              <p:cond delay="5800"/>
                            </p:stCondLst>
                            <p:childTnLst>
                              <p:par>
                                <p:cTn id="61" presetID="21" presetClass="entr" presetSubtype="1" fill="hold" grpId="0" nodeType="afterEffect">
                                  <p:stCondLst>
                                    <p:cond delay="0"/>
                                  </p:stCondLst>
                                  <p:childTnLst>
                                    <p:set>
                                      <p:cBhvr>
                                        <p:cTn id="62" dur="1" fill="hold">
                                          <p:stCondLst>
                                            <p:cond delay="0"/>
                                          </p:stCondLst>
                                        </p:cTn>
                                        <p:tgtEl>
                                          <p:spTgt spid="28"/>
                                        </p:tgtEl>
                                        <p:attrNameLst>
                                          <p:attrName>style.visibility</p:attrName>
                                        </p:attrNameLst>
                                      </p:cBhvr>
                                      <p:to>
                                        <p:strVal val="visible"/>
                                      </p:to>
                                    </p:set>
                                    <p:animEffect transition="in" filter="wheel(1)">
                                      <p:cBhvr>
                                        <p:cTn id="63" dur="500"/>
                                        <p:tgtEl>
                                          <p:spTgt spid="28"/>
                                        </p:tgtEl>
                                      </p:cBhvr>
                                    </p:animEffect>
                                  </p:childTnLst>
                                </p:cTn>
                              </p:par>
                            </p:childTnLst>
                          </p:cTn>
                        </p:par>
                        <p:par>
                          <p:cTn id="64" fill="hold">
                            <p:stCondLst>
                              <p:cond delay="6300"/>
                            </p:stCondLst>
                            <p:childTnLst>
                              <p:par>
                                <p:cTn id="65" presetID="22" presetClass="entr" presetSubtype="1" fill="hold" grpId="0" nodeType="afterEffect">
                                  <p:stCondLst>
                                    <p:cond delay="0"/>
                                  </p:stCondLst>
                                  <p:childTnLst>
                                    <p:set>
                                      <p:cBhvr>
                                        <p:cTn id="66" dur="1" fill="hold">
                                          <p:stCondLst>
                                            <p:cond delay="0"/>
                                          </p:stCondLst>
                                        </p:cTn>
                                        <p:tgtEl>
                                          <p:spTgt spid="29"/>
                                        </p:tgtEl>
                                        <p:attrNameLst>
                                          <p:attrName>style.visibility</p:attrName>
                                        </p:attrNameLst>
                                      </p:cBhvr>
                                      <p:to>
                                        <p:strVal val="visible"/>
                                      </p:to>
                                    </p:set>
                                    <p:animEffect transition="in" filter="wipe(up)">
                                      <p:cBhvr>
                                        <p:cTn id="67" dur="400"/>
                                        <p:tgtEl>
                                          <p:spTgt spid="29"/>
                                        </p:tgtEl>
                                      </p:cBhvr>
                                    </p:animEffect>
                                  </p:childTnLst>
                                </p:cTn>
                              </p:par>
                            </p:childTnLst>
                          </p:cTn>
                        </p:par>
                        <p:par>
                          <p:cTn id="68" fill="hold">
                            <p:stCondLst>
                              <p:cond delay="6700"/>
                            </p:stCondLst>
                            <p:childTnLst>
                              <p:par>
                                <p:cTn id="69" presetID="22" presetClass="entr" presetSubtype="1" fill="hold" grpId="0" nodeType="afterEffect">
                                  <p:stCondLst>
                                    <p:cond delay="0"/>
                                  </p:stCondLst>
                                  <p:childTnLst>
                                    <p:set>
                                      <p:cBhvr>
                                        <p:cTn id="70" dur="1" fill="hold">
                                          <p:stCondLst>
                                            <p:cond delay="0"/>
                                          </p:stCondLst>
                                        </p:cTn>
                                        <p:tgtEl>
                                          <p:spTgt spid="30"/>
                                        </p:tgtEl>
                                        <p:attrNameLst>
                                          <p:attrName>style.visibility</p:attrName>
                                        </p:attrNameLst>
                                      </p:cBhvr>
                                      <p:to>
                                        <p:strVal val="visible"/>
                                      </p:to>
                                    </p:set>
                                    <p:animEffect transition="in" filter="wipe(up)">
                                      <p:cBhvr>
                                        <p:cTn id="71" dur="400"/>
                                        <p:tgtEl>
                                          <p:spTgt spid="30"/>
                                        </p:tgtEl>
                                      </p:cBhvr>
                                    </p:animEffect>
                                  </p:childTnLst>
                                </p:cTn>
                              </p:par>
                            </p:childTnLst>
                          </p:cTn>
                        </p:par>
                        <p:par>
                          <p:cTn id="72" fill="hold">
                            <p:stCondLst>
                              <p:cond delay="7100"/>
                            </p:stCondLst>
                            <p:childTnLst>
                              <p:par>
                                <p:cTn id="73" presetID="22" presetClass="entr" presetSubtype="8" fill="hold" grpId="0" nodeType="afterEffect">
                                  <p:stCondLst>
                                    <p:cond delay="0"/>
                                  </p:stCondLst>
                                  <p:childTnLst>
                                    <p:set>
                                      <p:cBhvr>
                                        <p:cTn id="74" dur="1" fill="hold">
                                          <p:stCondLst>
                                            <p:cond delay="0"/>
                                          </p:stCondLst>
                                        </p:cTn>
                                        <p:tgtEl>
                                          <p:spTgt spid="33"/>
                                        </p:tgtEl>
                                        <p:attrNameLst>
                                          <p:attrName>style.visibility</p:attrName>
                                        </p:attrNameLst>
                                      </p:cBhvr>
                                      <p:to>
                                        <p:strVal val="visible"/>
                                      </p:to>
                                    </p:set>
                                    <p:animEffect transition="in" filter="wipe(left)">
                                      <p:cBhvr>
                                        <p:cTn id="75" dur="400"/>
                                        <p:tgtEl>
                                          <p:spTgt spid="33"/>
                                        </p:tgtEl>
                                      </p:cBhvr>
                                    </p:animEffect>
                                  </p:childTnLst>
                                </p:cTn>
                              </p:par>
                            </p:childTnLst>
                          </p:cTn>
                        </p:par>
                        <p:par>
                          <p:cTn id="76" fill="hold">
                            <p:stCondLst>
                              <p:cond delay="7500"/>
                            </p:stCondLst>
                            <p:childTnLst>
                              <p:par>
                                <p:cTn id="77" presetID="22" presetClass="entr" presetSubtype="1" fill="hold" nodeType="afterEffect">
                                  <p:stCondLst>
                                    <p:cond delay="0"/>
                                  </p:stCondLst>
                                  <p:childTnLst>
                                    <p:set>
                                      <p:cBhvr>
                                        <p:cTn id="78" dur="1" fill="hold">
                                          <p:stCondLst>
                                            <p:cond delay="0"/>
                                          </p:stCondLst>
                                        </p:cTn>
                                        <p:tgtEl>
                                          <p:spTgt spid="32"/>
                                        </p:tgtEl>
                                        <p:attrNameLst>
                                          <p:attrName>style.visibility</p:attrName>
                                        </p:attrNameLst>
                                      </p:cBhvr>
                                      <p:to>
                                        <p:strVal val="visible"/>
                                      </p:to>
                                    </p:set>
                                    <p:animEffect transition="in" filter="wipe(up)">
                                      <p:cBhvr>
                                        <p:cTn id="79" dur="400"/>
                                        <p:tgtEl>
                                          <p:spTgt spid="32"/>
                                        </p:tgtEl>
                                      </p:cBhvr>
                                    </p:animEffect>
                                  </p:childTnLst>
                                </p:cTn>
                              </p:par>
                            </p:childTnLst>
                          </p:cTn>
                        </p:par>
                        <p:par>
                          <p:cTn id="80" fill="hold">
                            <p:stCondLst>
                              <p:cond delay="7900"/>
                            </p:stCondLst>
                            <p:childTnLst>
                              <p:par>
                                <p:cTn id="81" presetID="21" presetClass="entr" presetSubtype="1" fill="hold" grpId="0" nodeType="afterEffect">
                                  <p:stCondLst>
                                    <p:cond delay="0"/>
                                  </p:stCondLst>
                                  <p:childTnLst>
                                    <p:set>
                                      <p:cBhvr>
                                        <p:cTn id="82" dur="1" fill="hold">
                                          <p:stCondLst>
                                            <p:cond delay="0"/>
                                          </p:stCondLst>
                                        </p:cTn>
                                        <p:tgtEl>
                                          <p:spTgt spid="34"/>
                                        </p:tgtEl>
                                        <p:attrNameLst>
                                          <p:attrName>style.visibility</p:attrName>
                                        </p:attrNameLst>
                                      </p:cBhvr>
                                      <p:to>
                                        <p:strVal val="visible"/>
                                      </p:to>
                                    </p:set>
                                    <p:animEffect transition="in" filter="wheel(1)">
                                      <p:cBhvr>
                                        <p:cTn id="83" dur="500"/>
                                        <p:tgtEl>
                                          <p:spTgt spid="34"/>
                                        </p:tgtEl>
                                      </p:cBhvr>
                                    </p:animEffect>
                                  </p:childTnLst>
                                </p:cTn>
                              </p:par>
                            </p:childTnLst>
                          </p:cTn>
                        </p:par>
                        <p:par>
                          <p:cTn id="84" fill="hold">
                            <p:stCondLst>
                              <p:cond delay="8400"/>
                            </p:stCondLst>
                            <p:childTnLst>
                              <p:par>
                                <p:cTn id="85" presetID="22" presetClass="entr" presetSubtype="1" fill="hold" grpId="0" nodeType="afterEffect">
                                  <p:stCondLst>
                                    <p:cond delay="0"/>
                                  </p:stCondLst>
                                  <p:childTnLst>
                                    <p:set>
                                      <p:cBhvr>
                                        <p:cTn id="86" dur="1" fill="hold">
                                          <p:stCondLst>
                                            <p:cond delay="0"/>
                                          </p:stCondLst>
                                        </p:cTn>
                                        <p:tgtEl>
                                          <p:spTgt spid="35"/>
                                        </p:tgtEl>
                                        <p:attrNameLst>
                                          <p:attrName>style.visibility</p:attrName>
                                        </p:attrNameLst>
                                      </p:cBhvr>
                                      <p:to>
                                        <p:strVal val="visible"/>
                                      </p:to>
                                    </p:set>
                                    <p:animEffect transition="in" filter="wipe(up)">
                                      <p:cBhvr>
                                        <p:cTn id="87" dur="400"/>
                                        <p:tgtEl>
                                          <p:spTgt spid="35"/>
                                        </p:tgtEl>
                                      </p:cBhvr>
                                    </p:animEffect>
                                  </p:childTnLst>
                                </p:cTn>
                              </p:par>
                            </p:childTnLst>
                          </p:cTn>
                        </p:par>
                        <p:par>
                          <p:cTn id="88" fill="hold">
                            <p:stCondLst>
                              <p:cond delay="8800"/>
                            </p:stCondLst>
                            <p:childTnLst>
                              <p:par>
                                <p:cTn id="89" presetID="22" presetClass="entr" presetSubtype="1" fill="hold" grpId="0" nodeType="afterEffect">
                                  <p:stCondLst>
                                    <p:cond delay="0"/>
                                  </p:stCondLst>
                                  <p:childTnLst>
                                    <p:set>
                                      <p:cBhvr>
                                        <p:cTn id="90" dur="1" fill="hold">
                                          <p:stCondLst>
                                            <p:cond delay="0"/>
                                          </p:stCondLst>
                                        </p:cTn>
                                        <p:tgtEl>
                                          <p:spTgt spid="36"/>
                                        </p:tgtEl>
                                        <p:attrNameLst>
                                          <p:attrName>style.visibility</p:attrName>
                                        </p:attrNameLst>
                                      </p:cBhvr>
                                      <p:to>
                                        <p:strVal val="visible"/>
                                      </p:to>
                                    </p:set>
                                    <p:animEffect transition="in" filter="wipe(up)">
                                      <p:cBhvr>
                                        <p:cTn id="91" dur="4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animBg="1"/>
      <p:bldP spid="15" grpId="0" animBg="1"/>
      <p:bldP spid="16" grpId="0"/>
      <p:bldP spid="17" grpId="0"/>
      <p:bldP spid="21" grpId="0" animBg="1"/>
      <p:bldP spid="22" grpId="0" animBg="1"/>
      <p:bldP spid="23" grpId="0"/>
      <p:bldP spid="24" grpId="0"/>
      <p:bldP spid="27" grpId="0" animBg="1"/>
      <p:bldP spid="28" grpId="0" animBg="1"/>
      <p:bldP spid="29" grpId="0"/>
      <p:bldP spid="30" grpId="0"/>
      <p:bldP spid="33" grpId="0" animBg="1"/>
      <p:bldP spid="34" grpId="0" animBg="1"/>
      <p:bldP spid="35" grpId="0"/>
      <p:bldP spid="3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598946" y="2046996"/>
            <a:ext cx="5049671" cy="1143903"/>
          </a:xfrm>
          <a:prstGeom prst="rect">
            <a:avLst/>
          </a:prstGeom>
          <a:noFill/>
        </p:spPr>
        <p:txBody>
          <a:bodyPr wrap="square" rtlCol="0">
            <a:spAutoFit/>
          </a:bodyPr>
          <a:lstStyle/>
          <a:p>
            <a:pPr>
              <a:lnSpc>
                <a:spcPts val="4100"/>
              </a:lnSpc>
            </a:pPr>
            <a:r>
              <a:rPr lang="en-US" sz="4400" dirty="0" smtClean="0">
                <a:solidFill>
                  <a:schemeClr val="bg1"/>
                </a:solidFill>
                <a:latin typeface="Raleway ExtraBold" panose="020B0903030101060003" pitchFamily="34" charset="-52"/>
              </a:rPr>
              <a:t>Exclusive</a:t>
            </a:r>
          </a:p>
          <a:p>
            <a:pPr>
              <a:lnSpc>
                <a:spcPts val="4100"/>
              </a:lnSpc>
            </a:pPr>
            <a:r>
              <a:rPr lang="en-US" sz="4400" dirty="0" smtClean="0">
                <a:solidFill>
                  <a:schemeClr val="bg1"/>
                </a:solidFill>
                <a:latin typeface="Raleway ExtraBold" panose="020B0903030101060003" pitchFamily="34" charset="-52"/>
              </a:rPr>
              <a:t>service </a:t>
            </a:r>
          </a:p>
        </p:txBody>
      </p:sp>
      <p:sp>
        <p:nvSpPr>
          <p:cNvPr id="8" name="Подзаголовок 2"/>
          <p:cNvSpPr txBox="1">
            <a:spLocks/>
          </p:cNvSpPr>
          <p:nvPr/>
        </p:nvSpPr>
        <p:spPr>
          <a:xfrm>
            <a:off x="598945" y="3412901"/>
            <a:ext cx="3576013" cy="155207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1200"/>
              </a:spcBef>
              <a:buNone/>
            </a:pPr>
            <a:r>
              <a:rPr lang="en-US" sz="1100" kern="0" dirty="0" smtClean="0">
                <a:solidFill>
                  <a:schemeClr val="bg1">
                    <a:lumMod val="85000"/>
                  </a:schemeClr>
                </a:solidFill>
                <a:latin typeface="Raleway Medium" panose="020B0003030101060003" pitchFamily="34" charset="0"/>
                <a:ea typeface="Karla" pitchFamily="2" charset="0"/>
                <a:cs typeface="Poppins" panose="02000000000000000000" pitchFamily="2" charset="0"/>
              </a:rPr>
              <a:t>Etiam vitae dui congue, semper quam vitae, luctus ligula. Sed posuere nunc in leo commod else cuprum less</a:t>
            </a:r>
            <a:r>
              <a:rPr lang="en-US" sz="1100" dirty="0" smtClean="0">
                <a:solidFill>
                  <a:schemeClr val="bg1">
                    <a:lumMod val="85000"/>
                  </a:schemeClr>
                </a:solidFill>
                <a:latin typeface="Raleway Medium" panose="020B0003030101060003" pitchFamily="34" charset="0"/>
                <a:ea typeface="Karla" pitchFamily="2" charset="0"/>
                <a:cs typeface="Poppins" panose="02000000000000000000" pitchFamily="2" charset="0"/>
              </a:rPr>
              <a:t>. </a:t>
            </a:r>
            <a:r>
              <a:rPr lang="en-US" sz="1100" dirty="0">
                <a:solidFill>
                  <a:schemeClr val="bg1">
                    <a:lumMod val="85000"/>
                  </a:schemeClr>
                </a:solidFill>
                <a:latin typeface="Raleway Medium" panose="020B0003030101060003" pitchFamily="34" charset="0"/>
                <a:ea typeface="Karla" pitchFamily="2" charset="0"/>
                <a:cs typeface="Poppins" panose="02000000000000000000" pitchFamily="2" charset="0"/>
              </a:rPr>
              <a:t>Etiam vitae dui congue, semper quam vitae, </a:t>
            </a:r>
            <a:r>
              <a:rPr lang="en-US" sz="1100" dirty="0" smtClean="0">
                <a:solidFill>
                  <a:schemeClr val="bg1">
                    <a:lumMod val="85000"/>
                  </a:schemeClr>
                </a:solidFill>
                <a:latin typeface="Raleway Medium" panose="020B0003030101060003" pitchFamily="34" charset="0"/>
                <a:ea typeface="Karla" pitchFamily="2" charset="0"/>
                <a:cs typeface="Poppins" panose="02000000000000000000" pitchFamily="2" charset="0"/>
              </a:rPr>
              <a:t>luctus</a:t>
            </a:r>
            <a:r>
              <a:rPr lang="en-US" sz="1100" dirty="0">
                <a:solidFill>
                  <a:schemeClr val="bg1">
                    <a:lumMod val="85000"/>
                  </a:schemeClr>
                </a:solidFill>
                <a:latin typeface="Poppins" panose="02000000000000000000" pitchFamily="2" charset="0"/>
                <a:cs typeface="Poppins" panose="02000000000000000000" pitchFamily="2" charset="0"/>
              </a:rPr>
              <a:t>. </a:t>
            </a:r>
            <a:r>
              <a:rPr lang="en-US" sz="1100" dirty="0">
                <a:solidFill>
                  <a:schemeClr val="bg1">
                    <a:lumMod val="85000"/>
                  </a:schemeClr>
                </a:solidFill>
                <a:latin typeface="Raleway Medium" panose="020B0003030101060003" pitchFamily="34" charset="0"/>
              </a:rPr>
              <a:t>Integer a turpis quam. Donec convallis orci eu orci rutrum, ac venenatis diam mollis.</a:t>
            </a:r>
            <a:endParaRPr lang="en-US" sz="1100" dirty="0">
              <a:solidFill>
                <a:schemeClr val="bg1">
                  <a:lumMod val="85000"/>
                </a:schemeClr>
              </a:solidFill>
              <a:latin typeface="Raleway Medium" panose="020B0003030101060003" pitchFamily="34" charset="0"/>
              <a:cs typeface="Poppins" panose="02000000000000000000" pitchFamily="2" charset="0"/>
            </a:endParaRPr>
          </a:p>
        </p:txBody>
      </p:sp>
      <p:sp>
        <p:nvSpPr>
          <p:cNvPr id="9" name="Прямоугольник 8"/>
          <p:cNvSpPr/>
          <p:nvPr/>
        </p:nvSpPr>
        <p:spPr>
          <a:xfrm>
            <a:off x="4620127" y="1526018"/>
            <a:ext cx="6801852" cy="38059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2" name="Прямоугольник 11"/>
          <p:cNvSpPr/>
          <p:nvPr/>
        </p:nvSpPr>
        <p:spPr>
          <a:xfrm>
            <a:off x="5186250" y="1894161"/>
            <a:ext cx="654346" cy="584775"/>
          </a:xfrm>
          <a:prstGeom prst="rect">
            <a:avLst/>
          </a:prstGeom>
        </p:spPr>
        <p:txBody>
          <a:bodyPr wrap="none">
            <a:spAutoFit/>
          </a:bodyPr>
          <a:lstStyle/>
          <a:p>
            <a:pPr algn="ctr"/>
            <a:r>
              <a:rPr lang="en-US" sz="3200" dirty="0">
                <a:solidFill>
                  <a:srgbClr val="E23936"/>
                </a:solidFill>
                <a:latin typeface="FontAwesome" pitchFamily="2" charset="0"/>
              </a:rPr>
              <a:t></a:t>
            </a:r>
            <a:endParaRPr lang="ru-RU" sz="3200" dirty="0">
              <a:solidFill>
                <a:srgbClr val="E23936"/>
              </a:solidFill>
            </a:endParaRPr>
          </a:p>
        </p:txBody>
      </p:sp>
      <p:sp>
        <p:nvSpPr>
          <p:cNvPr id="13" name="Подзаголовок 2"/>
          <p:cNvSpPr txBox="1">
            <a:spLocks/>
          </p:cNvSpPr>
          <p:nvPr/>
        </p:nvSpPr>
        <p:spPr>
          <a:xfrm>
            <a:off x="5185400" y="2395608"/>
            <a:ext cx="2707317" cy="115344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1200"/>
              </a:spcBef>
              <a:buNone/>
            </a:pPr>
            <a:r>
              <a:rPr lang="en-US" sz="1200" dirty="0" smtClean="0">
                <a:latin typeface="Raleway Heavy" panose="020B0003030101060003" pitchFamily="34" charset="0"/>
              </a:rPr>
              <a:t>WEB DESIGN</a:t>
            </a:r>
            <a:r>
              <a:rPr lang="en-US" sz="1200" dirty="0" smtClean="0"/>
              <a:t/>
            </a:r>
            <a:br>
              <a:rPr lang="en-US" sz="1200" dirty="0" smtClean="0"/>
            </a:br>
            <a:r>
              <a:rPr lang="en-US" sz="1050"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Etiam vitae dui congue, semper quam vitae, luctus ligula. Sed posuere nunc.</a:t>
            </a:r>
            <a:endParaRPr lang="en-US" sz="1050" dirty="0">
              <a:solidFill>
                <a:schemeClr val="bg1">
                  <a:lumMod val="65000"/>
                </a:schemeClr>
              </a:solidFill>
              <a:latin typeface="Poppins" panose="02000000000000000000" pitchFamily="2" charset="0"/>
              <a:cs typeface="Poppins" panose="02000000000000000000" pitchFamily="2" charset="0"/>
            </a:endParaRPr>
          </a:p>
        </p:txBody>
      </p:sp>
      <p:sp>
        <p:nvSpPr>
          <p:cNvPr id="14" name="Прямоугольник 13"/>
          <p:cNvSpPr/>
          <p:nvPr/>
        </p:nvSpPr>
        <p:spPr>
          <a:xfrm>
            <a:off x="8288302" y="1894161"/>
            <a:ext cx="566182" cy="584775"/>
          </a:xfrm>
          <a:prstGeom prst="rect">
            <a:avLst/>
          </a:prstGeom>
        </p:spPr>
        <p:txBody>
          <a:bodyPr wrap="none">
            <a:spAutoFit/>
          </a:bodyPr>
          <a:lstStyle/>
          <a:p>
            <a:pPr algn="ctr"/>
            <a:r>
              <a:rPr lang="en-US" sz="3200" dirty="0" smtClean="0">
                <a:solidFill>
                  <a:srgbClr val="E23936"/>
                </a:solidFill>
                <a:latin typeface="FontAwesome" pitchFamily="2" charset="0"/>
              </a:rPr>
              <a:t></a:t>
            </a:r>
            <a:endParaRPr lang="ru-RU" sz="3200" dirty="0">
              <a:solidFill>
                <a:srgbClr val="E23936"/>
              </a:solidFill>
            </a:endParaRPr>
          </a:p>
        </p:txBody>
      </p:sp>
      <p:sp>
        <p:nvSpPr>
          <p:cNvPr id="15" name="Подзаголовок 2"/>
          <p:cNvSpPr txBox="1">
            <a:spLocks/>
          </p:cNvSpPr>
          <p:nvPr/>
        </p:nvSpPr>
        <p:spPr>
          <a:xfrm>
            <a:off x="8292393" y="2395608"/>
            <a:ext cx="2716503" cy="115344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1200"/>
              </a:spcBef>
              <a:buNone/>
            </a:pPr>
            <a:r>
              <a:rPr lang="en-US" sz="1200" dirty="0" smtClean="0">
                <a:latin typeface="Raleway Heavy" panose="020B0003030101060003" pitchFamily="34" charset="0"/>
              </a:rPr>
              <a:t>CODING</a:t>
            </a:r>
            <a:r>
              <a:rPr lang="en-US" sz="1200" dirty="0" smtClean="0">
                <a:solidFill>
                  <a:schemeClr val="bg1">
                    <a:lumMod val="65000"/>
                  </a:schemeClr>
                </a:solidFill>
              </a:rPr>
              <a:t/>
            </a:r>
            <a:br>
              <a:rPr lang="en-US" sz="1200" dirty="0" smtClean="0">
                <a:solidFill>
                  <a:schemeClr val="bg1">
                    <a:lumMod val="65000"/>
                  </a:schemeClr>
                </a:solidFill>
              </a:rPr>
            </a:br>
            <a:r>
              <a:rPr lang="en-US" sz="1050"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Etiam vitae dui congue, semper quam vitae, luctus ligula. Sed posuere nunc.</a:t>
            </a:r>
            <a:endParaRPr lang="en-US" sz="1050" dirty="0">
              <a:solidFill>
                <a:schemeClr val="bg1">
                  <a:lumMod val="65000"/>
                </a:schemeClr>
              </a:solidFill>
              <a:latin typeface="Poppins" panose="02000000000000000000" pitchFamily="2" charset="0"/>
              <a:cs typeface="Poppins" panose="02000000000000000000" pitchFamily="2" charset="0"/>
            </a:endParaRPr>
          </a:p>
        </p:txBody>
      </p:sp>
      <p:sp>
        <p:nvSpPr>
          <p:cNvPr id="20" name="Прямоугольник 19"/>
          <p:cNvSpPr/>
          <p:nvPr/>
        </p:nvSpPr>
        <p:spPr>
          <a:xfrm>
            <a:off x="5230332" y="3588049"/>
            <a:ext cx="566182" cy="1077218"/>
          </a:xfrm>
          <a:prstGeom prst="rect">
            <a:avLst/>
          </a:prstGeom>
        </p:spPr>
        <p:txBody>
          <a:bodyPr wrap="none">
            <a:spAutoFit/>
          </a:bodyPr>
          <a:lstStyle/>
          <a:p>
            <a:pPr algn="ctr"/>
            <a:r>
              <a:rPr lang="en-US" sz="3200" dirty="0">
                <a:solidFill>
                  <a:srgbClr val="E23936"/>
                </a:solidFill>
                <a:latin typeface="FontAwesome" pitchFamily="2" charset="0"/>
              </a:rPr>
              <a:t></a:t>
            </a:r>
            <a:endParaRPr lang="ru-RU" sz="3200" dirty="0">
              <a:solidFill>
                <a:srgbClr val="E23936"/>
              </a:solidFill>
            </a:endParaRPr>
          </a:p>
          <a:p>
            <a:pPr algn="ctr"/>
            <a:endParaRPr lang="ru-RU" sz="3200" dirty="0">
              <a:solidFill>
                <a:srgbClr val="E23936"/>
              </a:solidFill>
            </a:endParaRPr>
          </a:p>
        </p:txBody>
      </p:sp>
      <p:sp>
        <p:nvSpPr>
          <p:cNvPr id="21" name="Подзаголовок 2"/>
          <p:cNvSpPr txBox="1">
            <a:spLocks/>
          </p:cNvSpPr>
          <p:nvPr/>
        </p:nvSpPr>
        <p:spPr>
          <a:xfrm>
            <a:off x="5185400" y="4089496"/>
            <a:ext cx="2707317" cy="115344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1200"/>
              </a:spcBef>
              <a:buNone/>
            </a:pPr>
            <a:r>
              <a:rPr lang="en-US" sz="1200" dirty="0" smtClean="0">
                <a:latin typeface="Raleway Heavy" panose="020B0003030101060003" pitchFamily="34" charset="0"/>
              </a:rPr>
              <a:t>DIGITAL MARKETING</a:t>
            </a:r>
            <a:r>
              <a:rPr lang="en-US" sz="1200" dirty="0" smtClean="0"/>
              <a:t/>
            </a:r>
            <a:br>
              <a:rPr lang="en-US" sz="1200" dirty="0" smtClean="0"/>
            </a:br>
            <a:r>
              <a:rPr lang="en-US" sz="1050"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Etiam vitae dui congue, semper quam vitae, luctus ligula. Sed posuere nunc.</a:t>
            </a:r>
            <a:endParaRPr lang="en-US" sz="1050" dirty="0">
              <a:solidFill>
                <a:schemeClr val="bg1">
                  <a:lumMod val="65000"/>
                </a:schemeClr>
              </a:solidFill>
              <a:latin typeface="Poppins" panose="02000000000000000000" pitchFamily="2" charset="0"/>
              <a:cs typeface="Poppins" panose="02000000000000000000" pitchFamily="2" charset="0"/>
            </a:endParaRPr>
          </a:p>
        </p:txBody>
      </p:sp>
      <p:sp>
        <p:nvSpPr>
          <p:cNvPr id="22" name="Прямоугольник 21"/>
          <p:cNvSpPr/>
          <p:nvPr/>
        </p:nvSpPr>
        <p:spPr>
          <a:xfrm>
            <a:off x="8288301" y="3588049"/>
            <a:ext cx="759445" cy="1077218"/>
          </a:xfrm>
          <a:prstGeom prst="rect">
            <a:avLst/>
          </a:prstGeom>
        </p:spPr>
        <p:txBody>
          <a:bodyPr wrap="square">
            <a:spAutoFit/>
          </a:bodyPr>
          <a:lstStyle/>
          <a:p>
            <a:pPr algn="ctr"/>
            <a:r>
              <a:rPr lang="en-US" sz="3200" dirty="0">
                <a:solidFill>
                  <a:srgbClr val="E23936"/>
                </a:solidFill>
                <a:latin typeface="FontAwesome" pitchFamily="2" charset="0"/>
              </a:rPr>
              <a:t></a:t>
            </a:r>
            <a:endParaRPr lang="ru-RU" sz="3200" dirty="0">
              <a:solidFill>
                <a:srgbClr val="E23936"/>
              </a:solidFill>
            </a:endParaRPr>
          </a:p>
          <a:p>
            <a:pPr algn="ctr"/>
            <a:endParaRPr lang="ru-RU" sz="3200" dirty="0">
              <a:solidFill>
                <a:srgbClr val="E23936"/>
              </a:solidFill>
            </a:endParaRPr>
          </a:p>
        </p:txBody>
      </p:sp>
      <p:sp>
        <p:nvSpPr>
          <p:cNvPr id="23" name="Подзаголовок 2"/>
          <p:cNvSpPr txBox="1">
            <a:spLocks/>
          </p:cNvSpPr>
          <p:nvPr/>
        </p:nvSpPr>
        <p:spPr>
          <a:xfrm>
            <a:off x="8292393" y="4089496"/>
            <a:ext cx="2716503" cy="115344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00"/>
              </a:lnSpc>
              <a:spcBef>
                <a:spcPts val="1200"/>
              </a:spcBef>
              <a:buNone/>
            </a:pPr>
            <a:r>
              <a:rPr lang="en-US" sz="1200" dirty="0" smtClean="0">
                <a:latin typeface="Raleway Heavy" panose="020B0003030101060003" pitchFamily="34" charset="0"/>
              </a:rPr>
              <a:t>SUPPORT</a:t>
            </a:r>
            <a:r>
              <a:rPr lang="en-US" sz="1200" dirty="0" smtClean="0">
                <a:solidFill>
                  <a:schemeClr val="bg1">
                    <a:lumMod val="65000"/>
                  </a:schemeClr>
                </a:solidFill>
              </a:rPr>
              <a:t/>
            </a:r>
            <a:br>
              <a:rPr lang="en-US" sz="1200" dirty="0" smtClean="0">
                <a:solidFill>
                  <a:schemeClr val="bg1">
                    <a:lumMod val="65000"/>
                  </a:schemeClr>
                </a:solidFill>
              </a:rPr>
            </a:br>
            <a:r>
              <a:rPr lang="en-US" sz="1050" kern="0" dirty="0" smtClean="0">
                <a:solidFill>
                  <a:schemeClr val="bg1">
                    <a:lumMod val="65000"/>
                  </a:schemeClr>
                </a:solidFill>
                <a:latin typeface="Raleway Medium" panose="020B0003030101060003" pitchFamily="34" charset="0"/>
                <a:ea typeface="Karla" pitchFamily="2" charset="0"/>
                <a:cs typeface="Poppins" panose="02000000000000000000" pitchFamily="2" charset="0"/>
              </a:rPr>
              <a:t>Etiam vitae dui congue, semper quam vitae, luctus ligula. Sed posuere nunc.</a:t>
            </a:r>
            <a:endParaRPr lang="en-US" sz="1050" dirty="0">
              <a:solidFill>
                <a:schemeClr val="bg1">
                  <a:lumMod val="65000"/>
                </a:schemeClr>
              </a:solidFill>
              <a:latin typeface="Poppins" panose="02000000000000000000" pitchFamily="2" charset="0"/>
              <a:cs typeface="Poppins" panose="02000000000000000000" pitchFamily="2" charset="0"/>
            </a:endParaRPr>
          </a:p>
        </p:txBody>
      </p:sp>
      <p:sp>
        <p:nvSpPr>
          <p:cNvPr id="2" name="Рисунок 1"/>
          <p:cNvSpPr>
            <a:spLocks noGrp="1"/>
          </p:cNvSpPr>
          <p:nvPr>
            <p:ph type="pic" sz="quarter" idx="10"/>
          </p:nvPr>
        </p:nvSpPr>
        <p:spPr/>
      </p:sp>
    </p:spTree>
    <p:extLst>
      <p:ext uri="{BB962C8B-B14F-4D97-AF65-F5344CB8AC3E}">
        <p14:creationId xmlns:p14="http://schemas.microsoft.com/office/powerpoint/2010/main" val="400747643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7"/>
                                        </p:tgtEl>
                                        <p:attrNameLst>
                                          <p:attrName>style.visibility</p:attrName>
                                        </p:attrNameLst>
                                      </p:cBhvr>
                                      <p:to>
                                        <p:strVal val="visible"/>
                                      </p:to>
                                    </p:set>
                                    <p:anim calcmode="lin" valueType="num">
                                      <p:cBhvr>
                                        <p:cTn id="7" dur="25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8" dur="250" fill="hold"/>
                                        <p:tgtEl>
                                          <p:spTgt spid="7"/>
                                        </p:tgtEl>
                                        <p:attrNameLst>
                                          <p:attrName>ppt_y</p:attrName>
                                        </p:attrNameLst>
                                      </p:cBhvr>
                                      <p:tavLst>
                                        <p:tav tm="0">
                                          <p:val>
                                            <p:strVal val="#ppt_y"/>
                                          </p:val>
                                        </p:tav>
                                        <p:tav tm="100000">
                                          <p:val>
                                            <p:strVal val="#ppt_y"/>
                                          </p:val>
                                        </p:tav>
                                      </p:tavLst>
                                    </p:anim>
                                    <p:anim calcmode="lin" valueType="num">
                                      <p:cBhvr>
                                        <p:cTn id="9" dur="25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10" dur="25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250" tmFilter="0,0; .5, 1; 1, 1"/>
                                        <p:tgtEl>
                                          <p:spTgt spid="7"/>
                                        </p:tgtEl>
                                      </p:cBhvr>
                                    </p:animEffect>
                                  </p:childTnLst>
                                </p:cTn>
                              </p:par>
                            </p:childTnLst>
                          </p:cTn>
                        </p:par>
                        <p:par>
                          <p:cTn id="12" fill="hold">
                            <p:stCondLst>
                              <p:cond delay="625"/>
                            </p:stCondLst>
                            <p:childTnLst>
                              <p:par>
                                <p:cTn id="13" presetID="22" presetClass="entr" presetSubtype="1"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up)">
                                      <p:cBhvr>
                                        <p:cTn id="15" dur="400"/>
                                        <p:tgtEl>
                                          <p:spTgt spid="8"/>
                                        </p:tgtEl>
                                      </p:cBhvr>
                                    </p:animEffect>
                                  </p:childTnLst>
                                </p:cTn>
                              </p:par>
                            </p:childTnLst>
                          </p:cTn>
                        </p:par>
                        <p:par>
                          <p:cTn id="16" fill="hold">
                            <p:stCondLst>
                              <p:cond delay="1025"/>
                            </p:stCondLst>
                            <p:childTnLst>
                              <p:par>
                                <p:cTn id="17" presetID="22" presetClass="entr" presetSubtype="1"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up)">
                                      <p:cBhvr>
                                        <p:cTn id="19" dur="400"/>
                                        <p:tgtEl>
                                          <p:spTgt spid="12"/>
                                        </p:tgtEl>
                                      </p:cBhvr>
                                    </p:animEffect>
                                  </p:childTnLst>
                                </p:cTn>
                              </p:par>
                            </p:childTnLst>
                          </p:cTn>
                        </p:par>
                        <p:par>
                          <p:cTn id="20" fill="hold">
                            <p:stCondLst>
                              <p:cond delay="1425"/>
                            </p:stCondLst>
                            <p:childTnLst>
                              <p:par>
                                <p:cTn id="21" presetID="22" presetClass="entr" presetSubtype="1"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up)">
                                      <p:cBhvr>
                                        <p:cTn id="23" dur="400"/>
                                        <p:tgtEl>
                                          <p:spTgt spid="13"/>
                                        </p:tgtEl>
                                      </p:cBhvr>
                                    </p:animEffect>
                                  </p:childTnLst>
                                </p:cTn>
                              </p:par>
                            </p:childTnLst>
                          </p:cTn>
                        </p:par>
                        <p:par>
                          <p:cTn id="24" fill="hold">
                            <p:stCondLst>
                              <p:cond delay="1825"/>
                            </p:stCondLst>
                            <p:childTnLst>
                              <p:par>
                                <p:cTn id="25" presetID="22" presetClass="entr" presetSubtype="1"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up)">
                                      <p:cBhvr>
                                        <p:cTn id="27" dur="400"/>
                                        <p:tgtEl>
                                          <p:spTgt spid="14"/>
                                        </p:tgtEl>
                                      </p:cBhvr>
                                    </p:animEffect>
                                  </p:childTnLst>
                                </p:cTn>
                              </p:par>
                            </p:childTnLst>
                          </p:cTn>
                        </p:par>
                        <p:par>
                          <p:cTn id="28" fill="hold">
                            <p:stCondLst>
                              <p:cond delay="2225"/>
                            </p:stCondLst>
                            <p:childTnLst>
                              <p:par>
                                <p:cTn id="29" presetID="22" presetClass="entr" presetSubtype="1"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wipe(up)">
                                      <p:cBhvr>
                                        <p:cTn id="31" dur="400"/>
                                        <p:tgtEl>
                                          <p:spTgt spid="15"/>
                                        </p:tgtEl>
                                      </p:cBhvr>
                                    </p:animEffect>
                                  </p:childTnLst>
                                </p:cTn>
                              </p:par>
                            </p:childTnLst>
                          </p:cTn>
                        </p:par>
                        <p:par>
                          <p:cTn id="32" fill="hold">
                            <p:stCondLst>
                              <p:cond delay="2625"/>
                            </p:stCondLst>
                            <p:childTnLst>
                              <p:par>
                                <p:cTn id="33" presetID="22" presetClass="entr" presetSubtype="1" fill="hold" grpId="0" nodeType="after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wipe(up)">
                                      <p:cBhvr>
                                        <p:cTn id="35" dur="400"/>
                                        <p:tgtEl>
                                          <p:spTgt spid="20"/>
                                        </p:tgtEl>
                                      </p:cBhvr>
                                    </p:animEffect>
                                  </p:childTnLst>
                                </p:cTn>
                              </p:par>
                            </p:childTnLst>
                          </p:cTn>
                        </p:par>
                        <p:par>
                          <p:cTn id="36" fill="hold">
                            <p:stCondLst>
                              <p:cond delay="3025"/>
                            </p:stCondLst>
                            <p:childTnLst>
                              <p:par>
                                <p:cTn id="37" presetID="22" presetClass="entr" presetSubtype="1" fill="hold" grpId="0" nodeType="after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wipe(up)">
                                      <p:cBhvr>
                                        <p:cTn id="39" dur="400"/>
                                        <p:tgtEl>
                                          <p:spTgt spid="21"/>
                                        </p:tgtEl>
                                      </p:cBhvr>
                                    </p:animEffect>
                                  </p:childTnLst>
                                </p:cTn>
                              </p:par>
                            </p:childTnLst>
                          </p:cTn>
                        </p:par>
                        <p:par>
                          <p:cTn id="40" fill="hold">
                            <p:stCondLst>
                              <p:cond delay="3425"/>
                            </p:stCondLst>
                            <p:childTnLst>
                              <p:par>
                                <p:cTn id="41" presetID="22" presetClass="entr" presetSubtype="1"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wipe(up)">
                                      <p:cBhvr>
                                        <p:cTn id="43" dur="400"/>
                                        <p:tgtEl>
                                          <p:spTgt spid="22"/>
                                        </p:tgtEl>
                                      </p:cBhvr>
                                    </p:animEffect>
                                  </p:childTnLst>
                                </p:cTn>
                              </p:par>
                            </p:childTnLst>
                          </p:cTn>
                        </p:par>
                        <p:par>
                          <p:cTn id="44" fill="hold">
                            <p:stCondLst>
                              <p:cond delay="3825"/>
                            </p:stCondLst>
                            <p:childTnLst>
                              <p:par>
                                <p:cTn id="45" presetID="22" presetClass="entr" presetSubtype="1" fill="hold" grpId="0" nodeType="after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wipe(up)">
                                      <p:cBhvr>
                                        <p:cTn id="47" dur="4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2" grpId="0"/>
      <p:bldP spid="13" grpId="0"/>
      <p:bldP spid="14" grpId="0"/>
      <p:bldP spid="15" grpId="0"/>
      <p:bldP spid="20" grpId="0"/>
      <p:bldP spid="21" grpId="0"/>
      <p:bldP spid="22" grpId="0"/>
      <p:bldP spid="23" grpId="0"/>
    </p:bld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Другая 6">
      <a:majorFont>
        <a:latin typeface="Raleway SemiBold"/>
        <a:ea typeface=""/>
        <a:cs typeface=""/>
      </a:majorFont>
      <a:minorFont>
        <a:latin typeface="Raleway SemiBold"/>
        <a:ea typeface=""/>
        <a:cs typeface=""/>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4427</TotalTime>
  <Words>4278</Words>
  <Application>Microsoft Office PowerPoint</Application>
  <PresentationFormat>Широкоэкранный</PresentationFormat>
  <Paragraphs>725</Paragraphs>
  <Slides>70</Slides>
  <Notes>4</Notes>
  <HiddenSlides>0</HiddenSlides>
  <MMClips>0</MMClips>
  <ScaleCrop>false</ScaleCrop>
  <HeadingPairs>
    <vt:vector size="6" baseType="variant">
      <vt:variant>
        <vt:lpstr>Использованные шрифты</vt:lpstr>
      </vt:variant>
      <vt:variant>
        <vt:i4>21</vt:i4>
      </vt:variant>
      <vt:variant>
        <vt:lpstr>Тема</vt:lpstr>
      </vt:variant>
      <vt:variant>
        <vt:i4>1</vt:i4>
      </vt:variant>
      <vt:variant>
        <vt:lpstr>Заголовки слайдов</vt:lpstr>
      </vt:variant>
      <vt:variant>
        <vt:i4>70</vt:i4>
      </vt:variant>
    </vt:vector>
  </HeadingPairs>
  <TitlesOfParts>
    <vt:vector size="92" baseType="lpstr">
      <vt:lpstr>MS PGothic</vt:lpstr>
      <vt:lpstr>MS PGothic</vt:lpstr>
      <vt:lpstr>Arial</vt:lpstr>
      <vt:lpstr>Calibri</vt:lpstr>
      <vt:lpstr>Cardo</vt:lpstr>
      <vt:lpstr>FontAwesome</vt:lpstr>
      <vt:lpstr>Karla</vt:lpstr>
      <vt:lpstr>Lato</vt:lpstr>
      <vt:lpstr>Montserrat</vt:lpstr>
      <vt:lpstr>Montserrat Black</vt:lpstr>
      <vt:lpstr>Montserrat SemiBold</vt:lpstr>
      <vt:lpstr>Poppins</vt:lpstr>
      <vt:lpstr>Poppins SemiBold</vt:lpstr>
      <vt:lpstr>Raleway</vt:lpstr>
      <vt:lpstr>Raleway ExtraBold</vt:lpstr>
      <vt:lpstr>Raleway Heavy</vt:lpstr>
      <vt:lpstr>Raleway Light</vt:lpstr>
      <vt:lpstr>Raleway Medium</vt:lpstr>
      <vt:lpstr>Raleway SemiBold</vt:lpstr>
      <vt:lpstr>Rubik Medium</vt:lpstr>
      <vt:lpstr>Times New Roman</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SPecialiST RePack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RePack by Diakov</dc:creator>
  <cp:lastModifiedBy>RePack by Diakov</cp:lastModifiedBy>
  <cp:revision>228</cp:revision>
  <dcterms:created xsi:type="dcterms:W3CDTF">2016-11-15T05:15:01Z</dcterms:created>
  <dcterms:modified xsi:type="dcterms:W3CDTF">2016-11-29T04:34:33Z</dcterms:modified>
</cp:coreProperties>
</file>